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3649" r:id="rId2"/>
  </p:sldMasterIdLst>
  <p:notesMasterIdLst>
    <p:notesMasterId r:id="rId24"/>
  </p:notesMasterIdLst>
  <p:sldIdLst>
    <p:sldId id="256" r:id="rId3"/>
    <p:sldId id="275" r:id="rId4"/>
    <p:sldId id="277" r:id="rId5"/>
    <p:sldId id="289" r:id="rId6"/>
    <p:sldId id="296" r:id="rId7"/>
    <p:sldId id="292" r:id="rId8"/>
    <p:sldId id="293" r:id="rId9"/>
    <p:sldId id="288" r:id="rId10"/>
    <p:sldId id="287" r:id="rId11"/>
    <p:sldId id="257" r:id="rId12"/>
    <p:sldId id="285" r:id="rId13"/>
    <p:sldId id="290" r:id="rId14"/>
    <p:sldId id="298" r:id="rId15"/>
    <p:sldId id="297" r:id="rId16"/>
    <p:sldId id="286" r:id="rId17"/>
    <p:sldId id="295" r:id="rId18"/>
    <p:sldId id="291" r:id="rId19"/>
    <p:sldId id="294" r:id="rId20"/>
    <p:sldId id="279" r:id="rId21"/>
    <p:sldId id="284" r:id="rId22"/>
    <p:sldId id="273" r:id="rId23"/>
  </p:sldIdLst>
  <p:sldSz cx="9144000" cy="6858000" type="screen4x3"/>
  <p:notesSz cx="7099300" cy="10234613"/>
  <p:defaultTextStyle>
    <a:defPPr>
      <a:defRPr lang="en-GB"/>
    </a:defPPr>
    <a:lvl1pPr algn="l" defTabSz="449263" rtl="0" fontAlgn="base"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6" charset="0"/>
      <a:defRPr kern="1200">
        <a:solidFill>
          <a:schemeClr val="bg1"/>
        </a:solidFill>
        <a:latin typeface="Arial" charset="0"/>
        <a:ea typeface="Microsoft YaHei" charset="-122"/>
        <a:cs typeface="+mn-cs"/>
      </a:defRPr>
    </a:lvl1pPr>
    <a:lvl2pPr marL="742950" indent="-285750" algn="l" defTabSz="449263" rtl="0" fontAlgn="base"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6" charset="0"/>
      <a:defRPr kern="1200">
        <a:solidFill>
          <a:schemeClr val="bg1"/>
        </a:solidFill>
        <a:latin typeface="Arial" charset="0"/>
        <a:ea typeface="Microsoft YaHei" charset="-122"/>
        <a:cs typeface="+mn-cs"/>
      </a:defRPr>
    </a:lvl2pPr>
    <a:lvl3pPr marL="1143000" indent="-228600" algn="l" defTabSz="449263" rtl="0" fontAlgn="base"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6" charset="0"/>
      <a:defRPr kern="1200">
        <a:solidFill>
          <a:schemeClr val="bg1"/>
        </a:solidFill>
        <a:latin typeface="Arial" charset="0"/>
        <a:ea typeface="Microsoft YaHei" charset="-122"/>
        <a:cs typeface="+mn-cs"/>
      </a:defRPr>
    </a:lvl3pPr>
    <a:lvl4pPr marL="1600200" indent="-228600" algn="l" defTabSz="449263" rtl="0" fontAlgn="base"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6" charset="0"/>
      <a:defRPr kern="1200">
        <a:solidFill>
          <a:schemeClr val="bg1"/>
        </a:solidFill>
        <a:latin typeface="Arial" charset="0"/>
        <a:ea typeface="Microsoft YaHei" charset="-122"/>
        <a:cs typeface="+mn-cs"/>
      </a:defRPr>
    </a:lvl4pPr>
    <a:lvl5pPr marL="2057400" indent="-228600" algn="l" defTabSz="449263" rtl="0" fontAlgn="base"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6" charset="0"/>
      <a:defRPr kern="1200">
        <a:solidFill>
          <a:schemeClr val="bg1"/>
        </a:solidFill>
        <a:latin typeface="Arial" charset="0"/>
        <a:ea typeface="Microsoft YaHei" charset="-122"/>
        <a:cs typeface="+mn-cs"/>
      </a:defRPr>
    </a:lvl5pPr>
    <a:lvl6pPr marL="2286000" algn="l" defTabSz="914400" rtl="0" eaLnBrk="1" latinLnBrk="0" hangingPunct="1">
      <a:defRPr kern="1200">
        <a:solidFill>
          <a:schemeClr val="bg1"/>
        </a:solidFill>
        <a:latin typeface="Arial" charset="0"/>
        <a:ea typeface="Microsoft YaHei" charset="-122"/>
        <a:cs typeface="+mn-cs"/>
      </a:defRPr>
    </a:lvl6pPr>
    <a:lvl7pPr marL="2743200" algn="l" defTabSz="914400" rtl="0" eaLnBrk="1" latinLnBrk="0" hangingPunct="1">
      <a:defRPr kern="1200">
        <a:solidFill>
          <a:schemeClr val="bg1"/>
        </a:solidFill>
        <a:latin typeface="Arial" charset="0"/>
        <a:ea typeface="Microsoft YaHei" charset="-122"/>
        <a:cs typeface="+mn-cs"/>
      </a:defRPr>
    </a:lvl7pPr>
    <a:lvl8pPr marL="3200400" algn="l" defTabSz="914400" rtl="0" eaLnBrk="1" latinLnBrk="0" hangingPunct="1">
      <a:defRPr kern="1200">
        <a:solidFill>
          <a:schemeClr val="bg1"/>
        </a:solidFill>
        <a:latin typeface="Arial" charset="0"/>
        <a:ea typeface="Microsoft YaHei" charset="-122"/>
        <a:cs typeface="+mn-cs"/>
      </a:defRPr>
    </a:lvl8pPr>
    <a:lvl9pPr marL="3657600" algn="l" defTabSz="914400" rtl="0" eaLnBrk="1" latinLnBrk="0" hangingPunct="1">
      <a:defRPr kern="1200">
        <a:solidFill>
          <a:schemeClr val="bg1"/>
        </a:solidFill>
        <a:latin typeface="Arial" charset="0"/>
        <a:ea typeface="Microsoft YaHei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2184" autoAdjust="0"/>
  </p:normalViewPr>
  <p:slideViewPr>
    <p:cSldViewPr>
      <p:cViewPr varScale="1">
        <p:scale>
          <a:sx n="70" d="100"/>
          <a:sy n="70" d="100"/>
        </p:scale>
        <p:origin x="980" y="48"/>
      </p:cViewPr>
      <p:guideLst>
        <p:guide orient="horz" pos="2160"/>
        <p:guide pos="2880"/>
      </p:guideLst>
    </p:cSldViewPr>
  </p:slideViewPr>
  <p:outlineViewPr>
    <p:cViewPr varScale="1">
      <p:scale>
        <a:sx n="170" d="200"/>
        <a:sy n="170" d="200"/>
      </p:scale>
      <p:origin x="-780" y="-84"/>
    </p:cViewPr>
  </p:outlineViewPr>
  <p:notesTextViewPr>
    <p:cViewPr>
      <p:scale>
        <a:sx n="100" d="100"/>
        <a:sy n="100" d="100"/>
      </p:scale>
      <p:origin x="0" y="0"/>
    </p:cViewPr>
  </p:notesTextViewPr>
  <p:notesViewPr>
    <p:cSldViewPr>
      <p:cViewPr varScale="1">
        <p:scale>
          <a:sx n="59" d="100"/>
          <a:sy n="59" d="100"/>
        </p:scale>
        <p:origin x="-1752" y="-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viewProps" Target="viewProps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AutoShape 1"/>
          <p:cNvSpPr>
            <a:spLocks noChangeArrowheads="1"/>
          </p:cNvSpPr>
          <p:nvPr/>
        </p:nvSpPr>
        <p:spPr bwMode="auto">
          <a:xfrm>
            <a:off x="0" y="0"/>
            <a:ext cx="7099300" cy="10234613"/>
          </a:xfrm>
          <a:prstGeom prst="roundRect">
            <a:avLst>
              <a:gd name="adj" fmla="val 19"/>
            </a:avLst>
          </a:pr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pt-BR">
              <a:cs typeface="Arial" charset="0"/>
            </a:endParaRPr>
          </a:p>
        </p:txBody>
      </p:sp>
      <p:sp>
        <p:nvSpPr>
          <p:cNvPr id="20483" name="Text Box 2"/>
          <p:cNvSpPr txBox="1">
            <a:spLocks noChangeArrowheads="1"/>
          </p:cNvSpPr>
          <p:nvPr/>
        </p:nvSpPr>
        <p:spPr bwMode="auto">
          <a:xfrm>
            <a:off x="0" y="0"/>
            <a:ext cx="3076575" cy="512763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pt-BR">
              <a:cs typeface="Arial" charset="0"/>
            </a:endParaRP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dt"/>
          </p:nvPr>
        </p:nvSpPr>
        <p:spPr bwMode="auto">
          <a:xfrm>
            <a:off x="4021138" y="0"/>
            <a:ext cx="3074987" cy="511175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4680" tIns="47520" rIns="94680" bIns="47520" numCol="1" anchor="t" anchorCtr="0" compatLnSpc="1">
            <a:prstTxWarp prst="textNoShape">
              <a:avLst/>
            </a:prstTxWarp>
          </a:bodyPr>
          <a:lstStyle>
            <a:lvl1pPr algn="r"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Calibri" pitchFamily="32" charset="0"/>
                <a:ea typeface="+mn-ea"/>
                <a:cs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20485" name="Rectangle 4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92188" y="768350"/>
            <a:ext cx="5113337" cy="3835400"/>
          </a:xfrm>
          <a:prstGeom prst="rect">
            <a:avLst/>
          </a:prstGeom>
          <a:noFill/>
          <a:ln w="12600" cap="sq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5" name="Rectangle 5"/>
          <p:cNvSpPr>
            <a:spLocks noGrp="1" noChangeArrowheads="1"/>
          </p:cNvSpPr>
          <p:nvPr>
            <p:ph type="body"/>
          </p:nvPr>
        </p:nvSpPr>
        <p:spPr bwMode="auto">
          <a:xfrm>
            <a:off x="709613" y="4860925"/>
            <a:ext cx="5678487" cy="460375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4680" tIns="47520" rIns="94680" bIns="47520" numCol="1" anchor="t" anchorCtr="0" compatLnSpc="1">
            <a:prstTxWarp prst="textNoShape">
              <a:avLst/>
            </a:prstTxWarp>
          </a:bodyPr>
          <a:lstStyle/>
          <a:p>
            <a:pPr lvl="0"/>
            <a:endParaRPr lang="pt-BR" noProof="0" smtClean="0"/>
          </a:p>
        </p:txBody>
      </p:sp>
      <p:sp>
        <p:nvSpPr>
          <p:cNvPr id="20487" name="Text Box 6"/>
          <p:cNvSpPr txBox="1">
            <a:spLocks noChangeArrowheads="1"/>
          </p:cNvSpPr>
          <p:nvPr/>
        </p:nvSpPr>
        <p:spPr bwMode="auto">
          <a:xfrm>
            <a:off x="0" y="9720263"/>
            <a:ext cx="3076575" cy="512762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pt-BR">
              <a:cs typeface="Arial" charset="0"/>
            </a:endParaRPr>
          </a:p>
        </p:txBody>
      </p:sp>
      <p:sp>
        <p:nvSpPr>
          <p:cNvPr id="5127" name="Rectangle 7"/>
          <p:cNvSpPr>
            <a:spLocks noGrp="1" noChangeArrowheads="1"/>
          </p:cNvSpPr>
          <p:nvPr>
            <p:ph type="sldNum"/>
          </p:nvPr>
        </p:nvSpPr>
        <p:spPr bwMode="auto">
          <a:xfrm>
            <a:off x="4021138" y="9720263"/>
            <a:ext cx="3074987" cy="511175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4680" tIns="47520" rIns="94680" bIns="47520" numCol="1" anchor="b" anchorCtr="0" compatLnSpc="1">
            <a:prstTxWarp prst="textNoShape">
              <a:avLst/>
            </a:prstTxWarp>
          </a:bodyPr>
          <a:lstStyle>
            <a:lvl1pPr algn="r"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rgbClr val="000000"/>
                </a:solidFill>
                <a:latin typeface="Calibri" pitchFamily="32" charset="0"/>
                <a:ea typeface="+mn-ea"/>
                <a:cs typeface="Arial" charset="0"/>
              </a:defRPr>
            </a:lvl1pPr>
          </a:lstStyle>
          <a:p>
            <a:pPr>
              <a:defRPr/>
            </a:pPr>
            <a:fld id="{976EA670-738D-4CB4-9E73-90C4EDCCF0D4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0781717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6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1pPr>
    <a:lvl2pPr marL="742950" indent="-28575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6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2pPr>
    <a:lvl3pPr marL="11430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6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3pPr>
    <a:lvl4pPr marL="16002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6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4pPr>
    <a:lvl5pPr marL="20574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6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7"/>
          <p:cNvSpPr>
            <a:spLocks noGrp="1" noChangeArrowheads="1"/>
          </p:cNvSpPr>
          <p:nvPr>
            <p:ph type="sldNum" sz="quarter"/>
          </p:nvPr>
        </p:nvSpPr>
        <p:spPr>
          <a:noFill/>
          <a:ln/>
        </p:spPr>
        <p:txBody>
          <a:bodyPr/>
          <a:lstStyle/>
          <a:p>
            <a:fld id="{5B151917-13CD-4B67-AC00-D7EFAACE73C2}" type="slidenum">
              <a:rPr lang="pt-BR" smtClean="0">
                <a:ea typeface="Microsoft YaHei" charset="-122"/>
              </a:rPr>
              <a:pPr/>
              <a:t>1</a:t>
            </a:fld>
            <a:endParaRPr lang="pt-BR" smtClean="0">
              <a:ea typeface="Microsoft YaHei" charset="-122"/>
            </a:endParaRPr>
          </a:p>
        </p:txBody>
      </p:sp>
      <p:sp>
        <p:nvSpPr>
          <p:cNvPr id="21507" name="Rectangle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2188" y="768350"/>
            <a:ext cx="5114925" cy="3836988"/>
          </a:xfrm>
          <a:solidFill>
            <a:srgbClr val="FFFFFF"/>
          </a:solidFill>
          <a:ln/>
        </p:spPr>
      </p:sp>
      <p:sp>
        <p:nvSpPr>
          <p:cNvPr id="2150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709613" y="4860925"/>
            <a:ext cx="5680075" cy="4605338"/>
          </a:xfrm>
          <a:noFill/>
          <a:ln/>
        </p:spPr>
        <p:txBody>
          <a:bodyPr wrap="none" anchor="ctr"/>
          <a:lstStyle/>
          <a:p>
            <a:endParaRPr lang="pt-BR" smtClean="0"/>
          </a:p>
        </p:txBody>
      </p:sp>
    </p:spTree>
    <p:extLst>
      <p:ext uri="{BB962C8B-B14F-4D97-AF65-F5344CB8AC3E}">
        <p14:creationId xmlns:p14="http://schemas.microsoft.com/office/powerpoint/2010/main" val="21049834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7"/>
          <p:cNvSpPr>
            <a:spLocks noGrp="1" noChangeArrowheads="1"/>
          </p:cNvSpPr>
          <p:nvPr>
            <p:ph type="sldNum" sz="quarter"/>
          </p:nvPr>
        </p:nvSpPr>
        <p:spPr>
          <a:noFill/>
          <a:ln/>
        </p:spPr>
        <p:txBody>
          <a:bodyPr/>
          <a:lstStyle/>
          <a:p>
            <a:fld id="{7DCBE74A-4175-4027-BD29-3EA2C37DAD73}" type="slidenum">
              <a:rPr lang="pt-BR" smtClean="0">
                <a:ea typeface="Microsoft YaHei" charset="-122"/>
              </a:rPr>
              <a:pPr/>
              <a:t>10</a:t>
            </a:fld>
            <a:endParaRPr lang="pt-BR" smtClean="0">
              <a:ea typeface="Microsoft YaHei" charset="-122"/>
            </a:endParaRPr>
          </a:p>
        </p:txBody>
      </p:sp>
      <p:sp>
        <p:nvSpPr>
          <p:cNvPr id="22531" name="Rectangle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3775" y="777875"/>
            <a:ext cx="5113338" cy="3836988"/>
          </a:xfrm>
          <a:solidFill>
            <a:srgbClr val="FFFFFF"/>
          </a:solidFill>
          <a:ln/>
        </p:spPr>
      </p:sp>
      <p:sp>
        <p:nvSpPr>
          <p:cNvPr id="22532" name="Text Box 2"/>
          <p:cNvSpPr txBox="1">
            <a:spLocks noChangeArrowheads="1"/>
          </p:cNvSpPr>
          <p:nvPr/>
        </p:nvSpPr>
        <p:spPr bwMode="auto">
          <a:xfrm>
            <a:off x="709613" y="4860925"/>
            <a:ext cx="5678487" cy="460533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2525217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7"/>
          <p:cNvSpPr>
            <a:spLocks noGrp="1" noChangeArrowheads="1"/>
          </p:cNvSpPr>
          <p:nvPr>
            <p:ph type="sldNum" sz="quarter"/>
          </p:nvPr>
        </p:nvSpPr>
        <p:spPr>
          <a:noFill/>
          <a:ln/>
        </p:spPr>
        <p:txBody>
          <a:bodyPr/>
          <a:lstStyle/>
          <a:p>
            <a:fld id="{BECDCB49-D738-46C7-96D2-226795479876}" type="slidenum">
              <a:rPr lang="pt-BR" smtClean="0">
                <a:ea typeface="Microsoft YaHei" charset="-122"/>
              </a:rPr>
              <a:pPr/>
              <a:t>11</a:t>
            </a:fld>
            <a:endParaRPr lang="pt-BR" smtClean="0">
              <a:ea typeface="Microsoft YaHei" charset="-122"/>
            </a:endParaRPr>
          </a:p>
        </p:txBody>
      </p:sp>
      <p:sp>
        <p:nvSpPr>
          <p:cNvPr id="25603" name="Rectangle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3775" y="777875"/>
            <a:ext cx="5113338" cy="3836988"/>
          </a:xfrm>
          <a:solidFill>
            <a:srgbClr val="FFFFFF"/>
          </a:solidFill>
          <a:ln/>
        </p:spPr>
      </p:sp>
      <p:sp>
        <p:nvSpPr>
          <p:cNvPr id="25604" name="Text Box 2"/>
          <p:cNvSpPr txBox="1">
            <a:spLocks noChangeArrowheads="1"/>
          </p:cNvSpPr>
          <p:nvPr/>
        </p:nvSpPr>
        <p:spPr bwMode="auto">
          <a:xfrm>
            <a:off x="709613" y="4860925"/>
            <a:ext cx="5678487" cy="460533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pt-BR"/>
          </a:p>
        </p:txBody>
      </p:sp>
      <p:sp>
        <p:nvSpPr>
          <p:cNvPr id="25605" name="Espaço Reservado para Anotações 4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  <p:extLst>
      <p:ext uri="{BB962C8B-B14F-4D97-AF65-F5344CB8AC3E}">
        <p14:creationId xmlns:p14="http://schemas.microsoft.com/office/powerpoint/2010/main" val="225836920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/>
          </p:nvPr>
        </p:nvSpPr>
        <p:spPr>
          <a:noFill/>
          <a:ln/>
        </p:spPr>
        <p:txBody>
          <a:bodyPr/>
          <a:lstStyle/>
          <a:p>
            <a:fld id="{9E120444-1E86-4772-A494-79738CCADF26}" type="slidenum">
              <a:rPr lang="pt-BR" smtClean="0">
                <a:ea typeface="Microsoft YaHei" charset="-122"/>
              </a:rPr>
              <a:pPr/>
              <a:t>21</a:t>
            </a:fld>
            <a:endParaRPr lang="pt-BR" smtClean="0">
              <a:ea typeface="Microsoft YaHei" charset="-122"/>
            </a:endParaRPr>
          </a:p>
        </p:txBody>
      </p:sp>
      <p:sp>
        <p:nvSpPr>
          <p:cNvPr id="26627" name="Rectangle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3775" y="777875"/>
            <a:ext cx="5113338" cy="3836988"/>
          </a:xfrm>
          <a:solidFill>
            <a:srgbClr val="FFFFFF"/>
          </a:solidFill>
          <a:ln/>
        </p:spPr>
      </p:sp>
      <p:sp>
        <p:nvSpPr>
          <p:cNvPr id="26628" name="Text Box 2"/>
          <p:cNvSpPr txBox="1">
            <a:spLocks noChangeArrowheads="1"/>
          </p:cNvSpPr>
          <p:nvPr/>
        </p:nvSpPr>
        <p:spPr bwMode="auto">
          <a:xfrm>
            <a:off x="709613" y="4860925"/>
            <a:ext cx="5678487" cy="460533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pt-BR"/>
          </a:p>
        </p:txBody>
      </p:sp>
      <p:sp>
        <p:nvSpPr>
          <p:cNvPr id="26629" name="Espaço Reservado para Anotações 1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pt-BR" smtClean="0"/>
          </a:p>
        </p:txBody>
      </p:sp>
    </p:spTree>
    <p:extLst>
      <p:ext uri="{BB962C8B-B14F-4D97-AF65-F5344CB8AC3E}">
        <p14:creationId xmlns:p14="http://schemas.microsoft.com/office/powerpoint/2010/main" val="32588922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6B7943-2138-40D9-AF1B-1AD4F8B30AAD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7AACC9-50FE-4247-9116-A6BE1E9FA3AF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5813" cy="5849937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49937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B69038-E312-415B-ACFB-0612CD78A57C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Rectangle 1261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1263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FE5CC4-A05E-4E7E-A76A-A0C486568E65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1261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1263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A1DAD3-3B6C-4F60-A1DA-1BB3EBC8F046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1261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1263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0C1539-CB58-45DA-9D50-892D163EEC1E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43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8600" cy="45243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1261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1263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F0DFDD-CDED-49C0-A066-C196303F1D50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1261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1263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C29824-C46E-4F96-A915-B14DF7EECD8C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1261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1263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A089C-74C0-42D4-AFEA-5DA697226DB9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61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1263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771520-CC54-4F8C-ABF2-27F2116AA75D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1261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1263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884F9C-979A-4C46-A693-2CF0DA39CAA8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86D658-FA60-40F9-928F-0495CBEA9BB5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1261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1263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774DCB-A6AA-44AA-ADAF-C62E0B9BC214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1261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1263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8A0165-E7CA-4D98-A1E5-60594B69D5B1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5813" cy="5849937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49937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1261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1263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B873CE-1236-4D4E-AAD3-DDB3C0822AAF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DBF584-99B9-48AE-B7B2-723B87BD2C64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7013" cy="45243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6613" y="1600200"/>
            <a:ext cx="4038600" cy="45243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E742BB-6353-41FD-A4FA-0D13CA20B4F2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4B8722-453D-47B0-B507-838D6D89E0BC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071F97-DACE-4D19-9413-941B0ADCC228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B2E81C-D750-479E-A5D1-C7D8D280DE6E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66E216-3E18-4159-B94D-960D998AE7A7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AEA5E3-C1CE-4E58-884C-3004B4A81DF3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8013" cy="1141412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Clique para editar o formato do texto do título</a:t>
            </a:r>
          </a:p>
        </p:txBody>
      </p:sp>
      <p:sp>
        <p:nvSpPr>
          <p:cNvPr id="102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8013" cy="4524375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Clique para editar o formato do texto da estrutura de tópicos</a:t>
            </a:r>
          </a:p>
          <a:p>
            <a:pPr lvl="1"/>
            <a:r>
              <a:rPr lang="en-GB" smtClean="0"/>
              <a:t>2.º Nível da estrutura de tópicos</a:t>
            </a:r>
          </a:p>
          <a:p>
            <a:pPr lvl="2"/>
            <a:r>
              <a:rPr lang="en-GB" smtClean="0"/>
              <a:t>3.º Nível da estrutura de tópicos</a:t>
            </a:r>
          </a:p>
          <a:p>
            <a:pPr lvl="3"/>
            <a:r>
              <a:rPr lang="en-GB" smtClean="0"/>
              <a:t>4.º Nível da estrutura de tópicos</a:t>
            </a:r>
          </a:p>
          <a:p>
            <a:pPr lvl="4"/>
            <a:r>
              <a:rPr lang="en-GB" smtClean="0"/>
              <a:t>5.º Nível da estrutura de tópicos</a:t>
            </a:r>
          </a:p>
          <a:p>
            <a:pPr lvl="4"/>
            <a:r>
              <a:rPr lang="en-GB" smtClean="0"/>
              <a:t>6.º Nível da estrutura de tópicos</a:t>
            </a:r>
          </a:p>
          <a:p>
            <a:pPr lvl="4"/>
            <a:r>
              <a:rPr lang="en-GB" smtClean="0"/>
              <a:t>7.º Nível da estrutura de tópicos</a:t>
            </a:r>
          </a:p>
        </p:txBody>
      </p:sp>
      <p:sp>
        <p:nvSpPr>
          <p:cNvPr id="2" name="Rectangle 3"/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32013" cy="363538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rgbClr val="000000"/>
                </a:solidFill>
                <a:ea typeface="+mn-ea"/>
                <a:cs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1029" name="Text Box 4"/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pt-BR">
              <a:cs typeface="Arial" charset="0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32013" cy="363538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rgbClr val="000000"/>
                </a:solidFill>
                <a:ea typeface="+mn-ea"/>
                <a:cs typeface="Arial" charset="0"/>
              </a:defRPr>
            </a:lvl1pPr>
          </a:lstStyle>
          <a:p>
            <a:pPr>
              <a:defRPr/>
            </a:pPr>
            <a:fld id="{644AD885-8CFB-4EE3-A095-3CCED57DC727}" type="slidenum">
              <a:rPr lang="pt-BR"/>
              <a:pPr>
                <a:defRPr/>
              </a:pPr>
              <a:t>‹#›</a:t>
            </a:fld>
            <a:endParaRPr lang="pt-BR"/>
          </a:p>
        </p:txBody>
      </p:sp>
      <p:grpSp>
        <p:nvGrpSpPr>
          <p:cNvPr id="1031" name="Group 6"/>
          <p:cNvGrpSpPr>
            <a:grpSpLocks/>
          </p:cNvGrpSpPr>
          <p:nvPr/>
        </p:nvGrpSpPr>
        <p:grpSpPr bwMode="auto">
          <a:xfrm>
            <a:off x="214313" y="142875"/>
            <a:ext cx="8713787" cy="6713538"/>
            <a:chOff x="135" y="90"/>
            <a:chExt cx="5489" cy="4229"/>
          </a:xfrm>
        </p:grpSpPr>
        <p:grpSp>
          <p:nvGrpSpPr>
            <p:cNvPr id="1032" name="Group 7"/>
            <p:cNvGrpSpPr>
              <a:grpSpLocks/>
            </p:cNvGrpSpPr>
            <p:nvPr/>
          </p:nvGrpSpPr>
          <p:grpSpPr bwMode="auto">
            <a:xfrm>
              <a:off x="145" y="90"/>
              <a:ext cx="5472" cy="220"/>
              <a:chOff x="145" y="90"/>
              <a:chExt cx="5472" cy="220"/>
            </a:xfrm>
          </p:grpSpPr>
          <p:sp>
            <p:nvSpPr>
              <p:cNvPr id="2087" name="Freeform 8"/>
              <p:cNvSpPr>
                <a:spLocks noChangeArrowheads="1"/>
              </p:cNvSpPr>
              <p:nvPr/>
            </p:nvSpPr>
            <p:spPr bwMode="auto">
              <a:xfrm>
                <a:off x="233" y="101"/>
                <a:ext cx="109" cy="58"/>
              </a:xfrm>
              <a:custGeom>
                <a:avLst/>
                <a:gdLst>
                  <a:gd name="T0" fmla="*/ 600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5 w 105"/>
                  <a:gd name="T11" fmla="*/ 4665 h 55"/>
                  <a:gd name="T12" fmla="*/ 600 w 105"/>
                  <a:gd name="T13" fmla="*/ 6202 h 55"/>
                  <a:gd name="T14" fmla="*/ 792 w 105"/>
                  <a:gd name="T15" fmla="*/ 7834 h 55"/>
                  <a:gd name="T16" fmla="*/ 1223 w 105"/>
                  <a:gd name="T17" fmla="*/ 9672 h 55"/>
                  <a:gd name="T18" fmla="*/ 1728 w 105"/>
                  <a:gd name="T19" fmla="*/ 10876 h 55"/>
                  <a:gd name="T20" fmla="*/ 2271 w 105"/>
                  <a:gd name="T21" fmla="*/ 12319 h 55"/>
                  <a:gd name="T22" fmla="*/ 2822 w 105"/>
                  <a:gd name="T23" fmla="*/ 13739 h 55"/>
                  <a:gd name="T24" fmla="*/ 3481 w 105"/>
                  <a:gd name="T25" fmla="*/ 14177 h 55"/>
                  <a:gd name="T26" fmla="*/ 4084 w 105"/>
                  <a:gd name="T27" fmla="*/ 14735 h 55"/>
                  <a:gd name="T28" fmla="*/ 4829 w 105"/>
                  <a:gd name="T29" fmla="*/ 14400 h 55"/>
                  <a:gd name="T30" fmla="*/ 5428 w 105"/>
                  <a:gd name="T31" fmla="*/ 13845 h 55"/>
                  <a:gd name="T32" fmla="*/ 6058 w 105"/>
                  <a:gd name="T33" fmla="*/ 12807 h 55"/>
                  <a:gd name="T34" fmla="*/ 6100 w 105"/>
                  <a:gd name="T35" fmla="*/ 12319 h 55"/>
                  <a:gd name="T36" fmla="*/ 6138 w 105"/>
                  <a:gd name="T37" fmla="*/ 11935 h 55"/>
                  <a:gd name="T38" fmla="*/ 6100 w 105"/>
                  <a:gd name="T39" fmla="*/ 11478 h 55"/>
                  <a:gd name="T40" fmla="*/ 6100 w 105"/>
                  <a:gd name="T41" fmla="*/ 10876 h 55"/>
                  <a:gd name="T42" fmla="*/ 5882 w 105"/>
                  <a:gd name="T43" fmla="*/ 9672 h 55"/>
                  <a:gd name="T44" fmla="*/ 5696 w 105"/>
                  <a:gd name="T45" fmla="*/ 7834 h 55"/>
                  <a:gd name="T46" fmla="*/ 5161 w 105"/>
                  <a:gd name="T47" fmla="*/ 6621 h 55"/>
                  <a:gd name="T48" fmla="*/ 4829 w 105"/>
                  <a:gd name="T49" fmla="*/ 4665 h 55"/>
                  <a:gd name="T50" fmla="*/ 4224 w 105"/>
                  <a:gd name="T51" fmla="*/ 3091 h 55"/>
                  <a:gd name="T52" fmla="*/ 3776 w 105"/>
                  <a:gd name="T53" fmla="*/ 2312 h 55"/>
                  <a:gd name="T54" fmla="*/ 3331 w 105"/>
                  <a:gd name="T55" fmla="*/ 109 h 55"/>
                  <a:gd name="T56" fmla="*/ 2822 w 105"/>
                  <a:gd name="T57" fmla="*/ 4 h 55"/>
                  <a:gd name="T58" fmla="*/ 2358 w 105"/>
                  <a:gd name="T59" fmla="*/ 1 h 55"/>
                  <a:gd name="T60" fmla="*/ 1900 w 105"/>
                  <a:gd name="T61" fmla="*/ 0 h 55"/>
                  <a:gd name="T62" fmla="*/ 1446 w 105"/>
                  <a:gd name="T63" fmla="*/ 0 h 55"/>
                  <a:gd name="T64" fmla="*/ 988 w 105"/>
                  <a:gd name="T65" fmla="*/ 0 h 55"/>
                  <a:gd name="T66" fmla="*/ 747 w 105"/>
                  <a:gd name="T67" fmla="*/ 0 h 55"/>
                  <a:gd name="T68" fmla="*/ 6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6"/>
                    </a:lnTo>
                    <a:lnTo>
                      <a:pt x="29" y="41"/>
                    </a:lnTo>
                    <a:lnTo>
                      <a:pt x="39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100" y="36"/>
                    </a:lnTo>
                    <a:lnTo>
                      <a:pt x="96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8" name="Freeform 9"/>
              <p:cNvSpPr>
                <a:spLocks noChangeArrowheads="1"/>
              </p:cNvSpPr>
              <p:nvPr/>
            </p:nvSpPr>
            <p:spPr bwMode="auto">
              <a:xfrm>
                <a:off x="229" y="97"/>
                <a:ext cx="114" cy="67"/>
              </a:xfrm>
              <a:custGeom>
                <a:avLst/>
                <a:gdLst>
                  <a:gd name="T0" fmla="*/ 7650 w 109"/>
                  <a:gd name="T1" fmla="*/ 5779 h 64"/>
                  <a:gd name="T2" fmla="*/ 6801 w 109"/>
                  <a:gd name="T3" fmla="*/ 6500 h 64"/>
                  <a:gd name="T4" fmla="*/ 6111 w 109"/>
                  <a:gd name="T5" fmla="*/ 6671 h 64"/>
                  <a:gd name="T6" fmla="*/ 5270 w 109"/>
                  <a:gd name="T7" fmla="*/ 6903 h 64"/>
                  <a:gd name="T8" fmla="*/ 4675 w 109"/>
                  <a:gd name="T9" fmla="*/ 6520 h 64"/>
                  <a:gd name="T10" fmla="*/ 3818 w 109"/>
                  <a:gd name="T11" fmla="*/ 6142 h 64"/>
                  <a:gd name="T12" fmla="*/ 3252 w 109"/>
                  <a:gd name="T13" fmla="*/ 5757 h 64"/>
                  <a:gd name="T14" fmla="*/ 2594 w 109"/>
                  <a:gd name="T15" fmla="*/ 5224 h 64"/>
                  <a:gd name="T16" fmla="*/ 2094 w 109"/>
                  <a:gd name="T17" fmla="*/ 4355 h 64"/>
                  <a:gd name="T18" fmla="*/ 1439 w 109"/>
                  <a:gd name="T19" fmla="*/ 3768 h 64"/>
                  <a:gd name="T20" fmla="*/ 1102 w 109"/>
                  <a:gd name="T21" fmla="*/ 2961 h 64"/>
                  <a:gd name="T22" fmla="*/ 889 w 109"/>
                  <a:gd name="T23" fmla="*/ 2181 h 64"/>
                  <a:gd name="T24" fmla="*/ 797 w 109"/>
                  <a:gd name="T25" fmla="*/ 1610 h 64"/>
                  <a:gd name="T26" fmla="*/ 9 w 109"/>
                  <a:gd name="T27" fmla="*/ 1341 h 64"/>
                  <a:gd name="T28" fmla="*/ 9 w 109"/>
                  <a:gd name="T29" fmla="*/ 1261 h 64"/>
                  <a:gd name="T30" fmla="*/ 797 w 109"/>
                  <a:gd name="T31" fmla="*/ 1186 h 64"/>
                  <a:gd name="T32" fmla="*/ 937 w 109"/>
                  <a:gd name="T33" fmla="*/ 1186 h 64"/>
                  <a:gd name="T34" fmla="*/ 937 w 109"/>
                  <a:gd name="T35" fmla="*/ 0 h 64"/>
                  <a:gd name="T36" fmla="*/ 7 w 109"/>
                  <a:gd name="T37" fmla="*/ 1 h 64"/>
                  <a:gd name="T38" fmla="*/ 1 w 109"/>
                  <a:gd name="T39" fmla="*/ 5 h 64"/>
                  <a:gd name="T40" fmla="*/ 0 w 109"/>
                  <a:gd name="T41" fmla="*/ 1341 h 64"/>
                  <a:gd name="T42" fmla="*/ 1 w 109"/>
                  <a:gd name="T43" fmla="*/ 2055 h 64"/>
                  <a:gd name="T44" fmla="*/ 4 w 109"/>
                  <a:gd name="T45" fmla="*/ 2961 h 64"/>
                  <a:gd name="T46" fmla="*/ 797 w 109"/>
                  <a:gd name="T47" fmla="*/ 3768 h 64"/>
                  <a:gd name="T48" fmla="*/ 1045 w 109"/>
                  <a:gd name="T49" fmla="*/ 4532 h 64"/>
                  <a:gd name="T50" fmla="*/ 1522 w 109"/>
                  <a:gd name="T51" fmla="*/ 5421 h 64"/>
                  <a:gd name="T52" fmla="*/ 2238 w 109"/>
                  <a:gd name="T53" fmla="*/ 6117 h 64"/>
                  <a:gd name="T54" fmla="*/ 2889 w 109"/>
                  <a:gd name="T55" fmla="*/ 6903 h 64"/>
                  <a:gd name="T56" fmla="*/ 3730 w 109"/>
                  <a:gd name="T57" fmla="*/ 7357 h 64"/>
                  <a:gd name="T58" fmla="*/ 4486 w 109"/>
                  <a:gd name="T59" fmla="*/ 7817 h 64"/>
                  <a:gd name="T60" fmla="*/ 5270 w 109"/>
                  <a:gd name="T61" fmla="*/ 7825 h 64"/>
                  <a:gd name="T62" fmla="*/ 6189 w 109"/>
                  <a:gd name="T63" fmla="*/ 7817 h 64"/>
                  <a:gd name="T64" fmla="*/ 7115 w 109"/>
                  <a:gd name="T65" fmla="*/ 7368 h 64"/>
                  <a:gd name="T66" fmla="*/ 7924 w 109"/>
                  <a:gd name="T67" fmla="*/ 6904 h 64"/>
                  <a:gd name="T68" fmla="*/ 7650 w 109"/>
                  <a:gd name="T69" fmla="*/ 577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2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3" y="64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9" name="Freeform 10"/>
              <p:cNvSpPr>
                <a:spLocks noChangeArrowheads="1"/>
              </p:cNvSpPr>
              <p:nvPr/>
            </p:nvSpPr>
            <p:spPr bwMode="auto">
              <a:xfrm>
                <a:off x="299" y="105"/>
                <a:ext cx="48" cy="57"/>
              </a:xfrm>
              <a:custGeom>
                <a:avLst/>
                <a:gdLst>
                  <a:gd name="T0" fmla="*/ 0 w 46"/>
                  <a:gd name="T1" fmla="*/ 75233 h 48"/>
                  <a:gd name="T2" fmla="*/ 7 w 46"/>
                  <a:gd name="T3" fmla="*/ 112298 h 48"/>
                  <a:gd name="T4" fmla="*/ 2062 w 46"/>
                  <a:gd name="T5" fmla="*/ 167618 h 48"/>
                  <a:gd name="T6" fmla="*/ 3211 w 46"/>
                  <a:gd name="T7" fmla="*/ 212421 h 48"/>
                  <a:gd name="T8" fmla="*/ 4067 w 46"/>
                  <a:gd name="T9" fmla="*/ 257356 h 48"/>
                  <a:gd name="T10" fmla="*/ 4691 w 46"/>
                  <a:gd name="T11" fmla="*/ 317136 h 48"/>
                  <a:gd name="T12" fmla="*/ 5236 w 46"/>
                  <a:gd name="T13" fmla="*/ 346565 h 48"/>
                  <a:gd name="T14" fmla="*/ 5236 w 46"/>
                  <a:gd name="T15" fmla="*/ 354532 h 48"/>
                  <a:gd name="T16" fmla="*/ 5326 w 46"/>
                  <a:gd name="T17" fmla="*/ 372254 h 48"/>
                  <a:gd name="T18" fmla="*/ 5326 w 46"/>
                  <a:gd name="T19" fmla="*/ 354532 h 48"/>
                  <a:gd name="T20" fmla="*/ 5326 w 46"/>
                  <a:gd name="T21" fmla="*/ 346565 h 48"/>
                  <a:gd name="T22" fmla="*/ 5942 w 46"/>
                  <a:gd name="T23" fmla="*/ 437088 h 48"/>
                  <a:gd name="T24" fmla="*/ 6328 w 46"/>
                  <a:gd name="T25" fmla="*/ 404033 h 48"/>
                  <a:gd name="T26" fmla="*/ 6436 w 46"/>
                  <a:gd name="T27" fmla="*/ 372254 h 48"/>
                  <a:gd name="T28" fmla="*/ 6328 w 46"/>
                  <a:gd name="T29" fmla="*/ 343591 h 48"/>
                  <a:gd name="T30" fmla="*/ 6049 w 46"/>
                  <a:gd name="T31" fmla="*/ 317136 h 48"/>
                  <a:gd name="T32" fmla="*/ 5678 w 46"/>
                  <a:gd name="T33" fmla="*/ 257356 h 48"/>
                  <a:gd name="T34" fmla="*/ 4998 w 46"/>
                  <a:gd name="T35" fmla="*/ 202428 h 48"/>
                  <a:gd name="T36" fmla="*/ 3882 w 46"/>
                  <a:gd name="T37" fmla="*/ 142171 h 48"/>
                  <a:gd name="T38" fmla="*/ 2829 w 46"/>
                  <a:gd name="T39" fmla="*/ 95399 h 48"/>
                  <a:gd name="T40" fmla="*/ 1576 w 46"/>
                  <a:gd name="T41" fmla="*/ 1955 h 48"/>
                  <a:gd name="T42" fmla="*/ 3 w 46"/>
                  <a:gd name="T43" fmla="*/ 0 h 48"/>
                  <a:gd name="T44" fmla="*/ 0 w 46"/>
                  <a:gd name="T45" fmla="*/ 75233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5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90" name="Freeform 11"/>
              <p:cNvSpPr>
                <a:spLocks noChangeArrowheads="1"/>
              </p:cNvSpPr>
              <p:nvPr/>
            </p:nvSpPr>
            <p:spPr bwMode="auto">
              <a:xfrm>
                <a:off x="242" y="95"/>
                <a:ext cx="60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2007 w 57"/>
                  <a:gd name="T5" fmla="*/ 574 h 17"/>
                  <a:gd name="T6" fmla="*/ 3226 w 57"/>
                  <a:gd name="T7" fmla="*/ 574 h 17"/>
                  <a:gd name="T8" fmla="*/ 4901 w 57"/>
                  <a:gd name="T9" fmla="*/ 574 h 17"/>
                  <a:gd name="T10" fmla="*/ 6428 w 57"/>
                  <a:gd name="T11" fmla="*/ 608 h 17"/>
                  <a:gd name="T12" fmla="*/ 8297 w 57"/>
                  <a:gd name="T13" fmla="*/ 682 h 17"/>
                  <a:gd name="T14" fmla="*/ 9544 w 57"/>
                  <a:gd name="T15" fmla="*/ 764 h 17"/>
                  <a:gd name="T16" fmla="*/ 11648 w 57"/>
                  <a:gd name="T17" fmla="*/ 857 h 17"/>
                  <a:gd name="T18" fmla="*/ 12207 w 57"/>
                  <a:gd name="T19" fmla="*/ 542 h 17"/>
                  <a:gd name="T20" fmla="*/ 10336 w 57"/>
                  <a:gd name="T21" fmla="*/ 6 h 17"/>
                  <a:gd name="T22" fmla="*/ 8431 w 57"/>
                  <a:gd name="T23" fmla="*/ 4 h 17"/>
                  <a:gd name="T24" fmla="*/ 6799 w 57"/>
                  <a:gd name="T25" fmla="*/ 2 h 17"/>
                  <a:gd name="T26" fmla="*/ 4901 w 57"/>
                  <a:gd name="T27" fmla="*/ 1 h 17"/>
                  <a:gd name="T28" fmla="*/ 3226 w 57"/>
                  <a:gd name="T29" fmla="*/ 1 h 17"/>
                  <a:gd name="T30" fmla="*/ 2007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91" name="Freeform 12"/>
              <p:cNvSpPr>
                <a:spLocks noChangeArrowheads="1"/>
              </p:cNvSpPr>
              <p:nvPr/>
            </p:nvSpPr>
            <p:spPr bwMode="auto">
              <a:xfrm>
                <a:off x="149" y="101"/>
                <a:ext cx="110" cy="58"/>
              </a:xfrm>
              <a:custGeom>
                <a:avLst/>
                <a:gdLst>
                  <a:gd name="T0" fmla="*/ 865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4 w 105"/>
                  <a:gd name="T11" fmla="*/ 4665 h 55"/>
                  <a:gd name="T12" fmla="*/ 865 w 105"/>
                  <a:gd name="T13" fmla="*/ 6202 h 55"/>
                  <a:gd name="T14" fmla="*/ 1139 w 105"/>
                  <a:gd name="T15" fmla="*/ 7834 h 55"/>
                  <a:gd name="T16" fmla="*/ 1681 w 105"/>
                  <a:gd name="T17" fmla="*/ 9672 h 55"/>
                  <a:gd name="T18" fmla="*/ 2589 w 105"/>
                  <a:gd name="T19" fmla="*/ 10876 h 55"/>
                  <a:gd name="T20" fmla="*/ 3235 w 105"/>
                  <a:gd name="T21" fmla="*/ 12319 h 55"/>
                  <a:gd name="T22" fmla="*/ 4150 w 105"/>
                  <a:gd name="T23" fmla="*/ 13739 h 55"/>
                  <a:gd name="T24" fmla="*/ 4906 w 105"/>
                  <a:gd name="T25" fmla="*/ 14177 h 55"/>
                  <a:gd name="T26" fmla="*/ 5966 w 105"/>
                  <a:gd name="T27" fmla="*/ 14735 h 55"/>
                  <a:gd name="T28" fmla="*/ 6840 w 105"/>
                  <a:gd name="T29" fmla="*/ 14400 h 55"/>
                  <a:gd name="T30" fmla="*/ 7878 w 105"/>
                  <a:gd name="T31" fmla="*/ 13845 h 55"/>
                  <a:gd name="T32" fmla="*/ 8854 w 105"/>
                  <a:gd name="T33" fmla="*/ 12807 h 55"/>
                  <a:gd name="T34" fmla="*/ 8912 w 105"/>
                  <a:gd name="T35" fmla="*/ 12319 h 55"/>
                  <a:gd name="T36" fmla="*/ 8912 w 105"/>
                  <a:gd name="T37" fmla="*/ 11935 h 55"/>
                  <a:gd name="T38" fmla="*/ 8912 w 105"/>
                  <a:gd name="T39" fmla="*/ 11478 h 55"/>
                  <a:gd name="T40" fmla="*/ 8854 w 105"/>
                  <a:gd name="T41" fmla="*/ 10876 h 55"/>
                  <a:gd name="T42" fmla="*/ 8736 w 105"/>
                  <a:gd name="T43" fmla="*/ 9672 h 55"/>
                  <a:gd name="T44" fmla="*/ 8084 w 105"/>
                  <a:gd name="T45" fmla="*/ 7834 h 55"/>
                  <a:gd name="T46" fmla="*/ 7543 w 105"/>
                  <a:gd name="T47" fmla="*/ 6621 h 55"/>
                  <a:gd name="T48" fmla="*/ 6997 w 105"/>
                  <a:gd name="T49" fmla="*/ 4665 h 55"/>
                  <a:gd name="T50" fmla="*/ 6256 w 105"/>
                  <a:gd name="T51" fmla="*/ 3091 h 55"/>
                  <a:gd name="T52" fmla="*/ 5479 w 105"/>
                  <a:gd name="T53" fmla="*/ 2312 h 55"/>
                  <a:gd name="T54" fmla="*/ 4776 w 105"/>
                  <a:gd name="T55" fmla="*/ 109 h 55"/>
                  <a:gd name="T56" fmla="*/ 4092 w 105"/>
                  <a:gd name="T57" fmla="*/ 4 h 55"/>
                  <a:gd name="T58" fmla="*/ 3420 w 105"/>
                  <a:gd name="T59" fmla="*/ 1 h 55"/>
                  <a:gd name="T60" fmla="*/ 2738 w 105"/>
                  <a:gd name="T61" fmla="*/ 0 h 55"/>
                  <a:gd name="T62" fmla="*/ 1983 w 105"/>
                  <a:gd name="T63" fmla="*/ 0 h 55"/>
                  <a:gd name="T64" fmla="*/ 1425 w 105"/>
                  <a:gd name="T65" fmla="*/ 0 h 55"/>
                  <a:gd name="T66" fmla="*/ 1079 w 105"/>
                  <a:gd name="T67" fmla="*/ 0 h 55"/>
                  <a:gd name="T68" fmla="*/ 865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9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92" name="Freeform 13"/>
              <p:cNvSpPr>
                <a:spLocks noChangeArrowheads="1"/>
              </p:cNvSpPr>
              <p:nvPr/>
            </p:nvSpPr>
            <p:spPr bwMode="auto">
              <a:xfrm>
                <a:off x="145" y="97"/>
                <a:ext cx="115" cy="67"/>
              </a:xfrm>
              <a:custGeom>
                <a:avLst/>
                <a:gdLst>
                  <a:gd name="T0" fmla="*/ 7471 w 110"/>
                  <a:gd name="T1" fmla="*/ 5779 h 64"/>
                  <a:gd name="T2" fmla="*/ 6602 w 110"/>
                  <a:gd name="T3" fmla="*/ 6500 h 64"/>
                  <a:gd name="T4" fmla="*/ 5896 w 110"/>
                  <a:gd name="T5" fmla="*/ 6671 h 64"/>
                  <a:gd name="T6" fmla="*/ 5158 w 110"/>
                  <a:gd name="T7" fmla="*/ 6903 h 64"/>
                  <a:gd name="T8" fmla="*/ 4397 w 110"/>
                  <a:gd name="T9" fmla="*/ 6520 h 64"/>
                  <a:gd name="T10" fmla="*/ 3751 w 110"/>
                  <a:gd name="T11" fmla="*/ 6142 h 64"/>
                  <a:gd name="T12" fmla="*/ 3097 w 110"/>
                  <a:gd name="T13" fmla="*/ 5757 h 64"/>
                  <a:gd name="T14" fmla="*/ 2504 w 110"/>
                  <a:gd name="T15" fmla="*/ 5224 h 64"/>
                  <a:gd name="T16" fmla="*/ 2026 w 110"/>
                  <a:gd name="T17" fmla="*/ 4355 h 64"/>
                  <a:gd name="T18" fmla="*/ 1400 w 110"/>
                  <a:gd name="T19" fmla="*/ 3768 h 64"/>
                  <a:gd name="T20" fmla="*/ 1075 w 110"/>
                  <a:gd name="T21" fmla="*/ 2961 h 64"/>
                  <a:gd name="T22" fmla="*/ 823 w 110"/>
                  <a:gd name="T23" fmla="*/ 2181 h 64"/>
                  <a:gd name="T24" fmla="*/ 9 w 110"/>
                  <a:gd name="T25" fmla="*/ 1610 h 64"/>
                  <a:gd name="T26" fmla="*/ 8 w 110"/>
                  <a:gd name="T27" fmla="*/ 1341 h 64"/>
                  <a:gd name="T28" fmla="*/ 9 w 110"/>
                  <a:gd name="T29" fmla="*/ 1261 h 64"/>
                  <a:gd name="T30" fmla="*/ 9 w 110"/>
                  <a:gd name="T31" fmla="*/ 1186 h 64"/>
                  <a:gd name="T32" fmla="*/ 916 w 110"/>
                  <a:gd name="T33" fmla="*/ 1186 h 64"/>
                  <a:gd name="T34" fmla="*/ 916 w 110"/>
                  <a:gd name="T35" fmla="*/ 0 h 64"/>
                  <a:gd name="T36" fmla="*/ 6 w 110"/>
                  <a:gd name="T37" fmla="*/ 1 h 64"/>
                  <a:gd name="T38" fmla="*/ 1 w 110"/>
                  <a:gd name="T39" fmla="*/ 5 h 64"/>
                  <a:gd name="T40" fmla="*/ 0 w 110"/>
                  <a:gd name="T41" fmla="*/ 1341 h 64"/>
                  <a:gd name="T42" fmla="*/ 1 w 110"/>
                  <a:gd name="T43" fmla="*/ 2055 h 64"/>
                  <a:gd name="T44" fmla="*/ 4 w 110"/>
                  <a:gd name="T45" fmla="*/ 2961 h 64"/>
                  <a:gd name="T46" fmla="*/ 9 w 110"/>
                  <a:gd name="T47" fmla="*/ 3768 h 64"/>
                  <a:gd name="T48" fmla="*/ 1075 w 110"/>
                  <a:gd name="T49" fmla="*/ 4532 h 64"/>
                  <a:gd name="T50" fmla="*/ 1554 w 110"/>
                  <a:gd name="T51" fmla="*/ 5421 h 64"/>
                  <a:gd name="T52" fmla="*/ 2254 w 110"/>
                  <a:gd name="T53" fmla="*/ 6117 h 64"/>
                  <a:gd name="T54" fmla="*/ 2785 w 110"/>
                  <a:gd name="T55" fmla="*/ 6903 h 64"/>
                  <a:gd name="T56" fmla="*/ 3555 w 110"/>
                  <a:gd name="T57" fmla="*/ 7357 h 64"/>
                  <a:gd name="T58" fmla="*/ 4318 w 110"/>
                  <a:gd name="T59" fmla="*/ 7817 h 64"/>
                  <a:gd name="T60" fmla="*/ 5063 w 110"/>
                  <a:gd name="T61" fmla="*/ 7825 h 64"/>
                  <a:gd name="T62" fmla="*/ 5938 w 110"/>
                  <a:gd name="T63" fmla="*/ 7817 h 64"/>
                  <a:gd name="T64" fmla="*/ 6852 w 110"/>
                  <a:gd name="T65" fmla="*/ 7368 h 64"/>
                  <a:gd name="T66" fmla="*/ 7690 w 110"/>
                  <a:gd name="T67" fmla="*/ 6904 h 64"/>
                  <a:gd name="T68" fmla="*/ 7471 w 110"/>
                  <a:gd name="T69" fmla="*/ 577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3" y="64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93" name="Freeform 14"/>
              <p:cNvSpPr>
                <a:spLocks noChangeArrowheads="1"/>
              </p:cNvSpPr>
              <p:nvPr/>
            </p:nvSpPr>
            <p:spPr bwMode="auto">
              <a:xfrm>
                <a:off x="215" y="105"/>
                <a:ext cx="49" cy="57"/>
              </a:xfrm>
              <a:custGeom>
                <a:avLst/>
                <a:gdLst>
                  <a:gd name="T0" fmla="*/ 0 w 47"/>
                  <a:gd name="T1" fmla="*/ 75233 h 48"/>
                  <a:gd name="T2" fmla="*/ 1233 w 47"/>
                  <a:gd name="T3" fmla="*/ 112298 h 48"/>
                  <a:gd name="T4" fmla="*/ 1902 w 47"/>
                  <a:gd name="T5" fmla="*/ 167618 h 48"/>
                  <a:gd name="T6" fmla="*/ 3120 w 47"/>
                  <a:gd name="T7" fmla="*/ 212421 h 48"/>
                  <a:gd name="T8" fmla="*/ 3758 w 47"/>
                  <a:gd name="T9" fmla="*/ 257356 h 48"/>
                  <a:gd name="T10" fmla="*/ 4351 w 47"/>
                  <a:gd name="T11" fmla="*/ 317136 h 48"/>
                  <a:gd name="T12" fmla="*/ 4631 w 47"/>
                  <a:gd name="T13" fmla="*/ 346565 h 48"/>
                  <a:gd name="T14" fmla="*/ 4926 w 47"/>
                  <a:gd name="T15" fmla="*/ 354532 h 48"/>
                  <a:gd name="T16" fmla="*/ 4926 w 47"/>
                  <a:gd name="T17" fmla="*/ 372254 h 48"/>
                  <a:gd name="T18" fmla="*/ 4926 w 47"/>
                  <a:gd name="T19" fmla="*/ 354532 h 48"/>
                  <a:gd name="T20" fmla="*/ 5124 w 47"/>
                  <a:gd name="T21" fmla="*/ 346565 h 48"/>
                  <a:gd name="T22" fmla="*/ 5576 w 47"/>
                  <a:gd name="T23" fmla="*/ 437088 h 48"/>
                  <a:gd name="T24" fmla="*/ 5799 w 47"/>
                  <a:gd name="T25" fmla="*/ 404033 h 48"/>
                  <a:gd name="T26" fmla="*/ 5933 w 47"/>
                  <a:gd name="T27" fmla="*/ 372254 h 48"/>
                  <a:gd name="T28" fmla="*/ 5933 w 47"/>
                  <a:gd name="T29" fmla="*/ 343591 h 48"/>
                  <a:gd name="T30" fmla="*/ 5799 w 47"/>
                  <a:gd name="T31" fmla="*/ 317136 h 48"/>
                  <a:gd name="T32" fmla="*/ 5247 w 47"/>
                  <a:gd name="T33" fmla="*/ 257356 h 48"/>
                  <a:gd name="T34" fmla="*/ 4527 w 47"/>
                  <a:gd name="T35" fmla="*/ 202428 h 48"/>
                  <a:gd name="T36" fmla="*/ 3616 w 47"/>
                  <a:gd name="T37" fmla="*/ 142171 h 48"/>
                  <a:gd name="T38" fmla="*/ 2755 w 47"/>
                  <a:gd name="T39" fmla="*/ 95399 h 48"/>
                  <a:gd name="T40" fmla="*/ 1581 w 47"/>
                  <a:gd name="T41" fmla="*/ 1955 h 48"/>
                  <a:gd name="T42" fmla="*/ 4 w 47"/>
                  <a:gd name="T43" fmla="*/ 0 h 48"/>
                  <a:gd name="T44" fmla="*/ 0 w 47"/>
                  <a:gd name="T45" fmla="*/ 75233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39" y="40"/>
                    </a:lnTo>
                    <a:lnTo>
                      <a:pt x="40" y="39"/>
                    </a:lnTo>
                    <a:lnTo>
                      <a:pt x="44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94" name="Freeform 15"/>
              <p:cNvSpPr>
                <a:spLocks noChangeArrowheads="1"/>
              </p:cNvSpPr>
              <p:nvPr/>
            </p:nvSpPr>
            <p:spPr bwMode="auto">
              <a:xfrm>
                <a:off x="159" y="95"/>
                <a:ext cx="60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2007 w 57"/>
                  <a:gd name="T5" fmla="*/ 574 h 17"/>
                  <a:gd name="T6" fmla="*/ 3014 w 57"/>
                  <a:gd name="T7" fmla="*/ 574 h 17"/>
                  <a:gd name="T8" fmla="*/ 4901 w 57"/>
                  <a:gd name="T9" fmla="*/ 574 h 17"/>
                  <a:gd name="T10" fmla="*/ 6355 w 57"/>
                  <a:gd name="T11" fmla="*/ 608 h 17"/>
                  <a:gd name="T12" fmla="*/ 8297 w 57"/>
                  <a:gd name="T13" fmla="*/ 682 h 17"/>
                  <a:gd name="T14" fmla="*/ 9658 w 57"/>
                  <a:gd name="T15" fmla="*/ 764 h 17"/>
                  <a:gd name="T16" fmla="*/ 11404 w 57"/>
                  <a:gd name="T17" fmla="*/ 857 h 17"/>
                  <a:gd name="T18" fmla="*/ 12207 w 57"/>
                  <a:gd name="T19" fmla="*/ 542 h 17"/>
                  <a:gd name="T20" fmla="*/ 10214 w 57"/>
                  <a:gd name="T21" fmla="*/ 6 h 17"/>
                  <a:gd name="T22" fmla="*/ 8431 w 57"/>
                  <a:gd name="T23" fmla="*/ 4 h 17"/>
                  <a:gd name="T24" fmla="*/ 6428 w 57"/>
                  <a:gd name="T25" fmla="*/ 2 h 17"/>
                  <a:gd name="T26" fmla="*/ 5181 w 57"/>
                  <a:gd name="T27" fmla="*/ 1 h 17"/>
                  <a:gd name="T28" fmla="*/ 3226 w 57"/>
                  <a:gd name="T29" fmla="*/ 1 h 17"/>
                  <a:gd name="T30" fmla="*/ 2007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95" name="Freeform 16"/>
              <p:cNvSpPr>
                <a:spLocks noChangeArrowheads="1"/>
              </p:cNvSpPr>
              <p:nvPr/>
            </p:nvSpPr>
            <p:spPr bwMode="auto">
              <a:xfrm>
                <a:off x="2769" y="101"/>
                <a:ext cx="109" cy="58"/>
              </a:xfrm>
              <a:custGeom>
                <a:avLst/>
                <a:gdLst>
                  <a:gd name="T0" fmla="*/ 931 w 104"/>
                  <a:gd name="T1" fmla="*/ 0 h 55"/>
                  <a:gd name="T2" fmla="*/ 3 w 104"/>
                  <a:gd name="T3" fmla="*/ 0 h 55"/>
                  <a:gd name="T4" fmla="*/ 0 w 104"/>
                  <a:gd name="T5" fmla="*/ 4 h 55"/>
                  <a:gd name="T6" fmla="*/ 0 w 104"/>
                  <a:gd name="T7" fmla="*/ 2154 h 55"/>
                  <a:gd name="T8" fmla="*/ 1 w 104"/>
                  <a:gd name="T9" fmla="*/ 3091 h 55"/>
                  <a:gd name="T10" fmla="*/ 3 w 104"/>
                  <a:gd name="T11" fmla="*/ 4665 h 55"/>
                  <a:gd name="T12" fmla="*/ 8 w 104"/>
                  <a:gd name="T13" fmla="*/ 6202 h 55"/>
                  <a:gd name="T14" fmla="*/ 1233 w 104"/>
                  <a:gd name="T15" fmla="*/ 7834 h 55"/>
                  <a:gd name="T16" fmla="*/ 1825 w 104"/>
                  <a:gd name="T17" fmla="*/ 9672 h 55"/>
                  <a:gd name="T18" fmla="*/ 2588 w 104"/>
                  <a:gd name="T19" fmla="*/ 10876 h 55"/>
                  <a:gd name="T20" fmla="*/ 3384 w 104"/>
                  <a:gd name="T21" fmla="*/ 12319 h 55"/>
                  <a:gd name="T22" fmla="*/ 4289 w 104"/>
                  <a:gd name="T23" fmla="*/ 13739 h 55"/>
                  <a:gd name="T24" fmla="*/ 5166 w 104"/>
                  <a:gd name="T25" fmla="*/ 14177 h 55"/>
                  <a:gd name="T26" fmla="*/ 6114 w 104"/>
                  <a:gd name="T27" fmla="*/ 14735 h 55"/>
                  <a:gd name="T28" fmla="*/ 7235 w 104"/>
                  <a:gd name="T29" fmla="*/ 14400 h 55"/>
                  <a:gd name="T30" fmla="*/ 8092 w 104"/>
                  <a:gd name="T31" fmla="*/ 13845 h 55"/>
                  <a:gd name="T32" fmla="*/ 9138 w 104"/>
                  <a:gd name="T33" fmla="*/ 12807 h 55"/>
                  <a:gd name="T34" fmla="*/ 9274 w 104"/>
                  <a:gd name="T35" fmla="*/ 12319 h 55"/>
                  <a:gd name="T36" fmla="*/ 9274 w 104"/>
                  <a:gd name="T37" fmla="*/ 11935 h 55"/>
                  <a:gd name="T38" fmla="*/ 9274 w 104"/>
                  <a:gd name="T39" fmla="*/ 11478 h 55"/>
                  <a:gd name="T40" fmla="*/ 9138 w 104"/>
                  <a:gd name="T41" fmla="*/ 10876 h 55"/>
                  <a:gd name="T42" fmla="*/ 8959 w 104"/>
                  <a:gd name="T43" fmla="*/ 9672 h 55"/>
                  <a:gd name="T44" fmla="*/ 8408 w 104"/>
                  <a:gd name="T45" fmla="*/ 7834 h 55"/>
                  <a:gd name="T46" fmla="*/ 7839 w 104"/>
                  <a:gd name="T47" fmla="*/ 6621 h 55"/>
                  <a:gd name="T48" fmla="*/ 7235 w 104"/>
                  <a:gd name="T49" fmla="*/ 4665 h 55"/>
                  <a:gd name="T50" fmla="*/ 6399 w 104"/>
                  <a:gd name="T51" fmla="*/ 3091 h 55"/>
                  <a:gd name="T52" fmla="*/ 5721 w 104"/>
                  <a:gd name="T53" fmla="*/ 2312 h 55"/>
                  <a:gd name="T54" fmla="*/ 4886 w 104"/>
                  <a:gd name="T55" fmla="*/ 109 h 55"/>
                  <a:gd name="T56" fmla="*/ 4289 w 104"/>
                  <a:gd name="T57" fmla="*/ 4 h 55"/>
                  <a:gd name="T58" fmla="*/ 3425 w 104"/>
                  <a:gd name="T59" fmla="*/ 1 h 55"/>
                  <a:gd name="T60" fmla="*/ 2858 w 104"/>
                  <a:gd name="T61" fmla="*/ 0 h 55"/>
                  <a:gd name="T62" fmla="*/ 2285 w 104"/>
                  <a:gd name="T63" fmla="*/ 0 h 55"/>
                  <a:gd name="T64" fmla="*/ 1540 w 104"/>
                  <a:gd name="T65" fmla="*/ 0 h 55"/>
                  <a:gd name="T66" fmla="*/ 1163 w 104"/>
                  <a:gd name="T67" fmla="*/ 0 h 55"/>
                  <a:gd name="T68" fmla="*/ 931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96" name="Freeform 17"/>
              <p:cNvSpPr>
                <a:spLocks noChangeArrowheads="1"/>
              </p:cNvSpPr>
              <p:nvPr/>
            </p:nvSpPr>
            <p:spPr bwMode="auto">
              <a:xfrm>
                <a:off x="2764" y="95"/>
                <a:ext cx="114" cy="70"/>
              </a:xfrm>
              <a:custGeom>
                <a:avLst/>
                <a:gdLst>
                  <a:gd name="T0" fmla="*/ 7650 w 109"/>
                  <a:gd name="T1" fmla="*/ 31254 h 65"/>
                  <a:gd name="T2" fmla="*/ 6801 w 109"/>
                  <a:gd name="T3" fmla="*/ 34313 h 65"/>
                  <a:gd name="T4" fmla="*/ 6111 w 109"/>
                  <a:gd name="T5" fmla="*/ 36201 h 65"/>
                  <a:gd name="T6" fmla="*/ 5270 w 109"/>
                  <a:gd name="T7" fmla="*/ 36215 h 65"/>
                  <a:gd name="T8" fmla="*/ 4675 w 109"/>
                  <a:gd name="T9" fmla="*/ 35709 h 65"/>
                  <a:gd name="T10" fmla="*/ 3818 w 109"/>
                  <a:gd name="T11" fmla="*/ 33664 h 65"/>
                  <a:gd name="T12" fmla="*/ 3082 w 109"/>
                  <a:gd name="T13" fmla="*/ 31210 h 65"/>
                  <a:gd name="T14" fmla="*/ 2488 w 109"/>
                  <a:gd name="T15" fmla="*/ 28573 h 65"/>
                  <a:gd name="T16" fmla="*/ 2094 w 109"/>
                  <a:gd name="T17" fmla="*/ 24652 h 65"/>
                  <a:gd name="T18" fmla="*/ 1439 w 109"/>
                  <a:gd name="T19" fmla="*/ 21268 h 65"/>
                  <a:gd name="T20" fmla="*/ 1102 w 109"/>
                  <a:gd name="T21" fmla="*/ 16039 h 65"/>
                  <a:gd name="T22" fmla="*/ 889 w 109"/>
                  <a:gd name="T23" fmla="*/ 13636 h 65"/>
                  <a:gd name="T24" fmla="*/ 797 w 109"/>
                  <a:gd name="T25" fmla="*/ 9383 h 65"/>
                  <a:gd name="T26" fmla="*/ 9 w 109"/>
                  <a:gd name="T27" fmla="*/ 7491 h 65"/>
                  <a:gd name="T28" fmla="*/ 9 w 109"/>
                  <a:gd name="T29" fmla="*/ 6945 h 65"/>
                  <a:gd name="T30" fmla="*/ 797 w 109"/>
                  <a:gd name="T31" fmla="*/ 6473 h 65"/>
                  <a:gd name="T32" fmla="*/ 937 w 109"/>
                  <a:gd name="T33" fmla="*/ 6473 h 65"/>
                  <a:gd name="T34" fmla="*/ 937 w 109"/>
                  <a:gd name="T35" fmla="*/ 0 h 65"/>
                  <a:gd name="T36" fmla="*/ 5 w 109"/>
                  <a:gd name="T37" fmla="*/ 2 h 65"/>
                  <a:gd name="T38" fmla="*/ 1 w 109"/>
                  <a:gd name="T39" fmla="*/ 210 h 65"/>
                  <a:gd name="T40" fmla="*/ 0 w 109"/>
                  <a:gd name="T41" fmla="*/ 7491 h 65"/>
                  <a:gd name="T42" fmla="*/ 1 w 109"/>
                  <a:gd name="T43" fmla="*/ 12646 h 65"/>
                  <a:gd name="T44" fmla="*/ 4 w 109"/>
                  <a:gd name="T45" fmla="*/ 16039 h 65"/>
                  <a:gd name="T46" fmla="*/ 9 w 109"/>
                  <a:gd name="T47" fmla="*/ 21268 h 65"/>
                  <a:gd name="T48" fmla="*/ 1045 w 109"/>
                  <a:gd name="T49" fmla="*/ 24970 h 65"/>
                  <a:gd name="T50" fmla="*/ 1522 w 109"/>
                  <a:gd name="T51" fmla="*/ 29053 h 65"/>
                  <a:gd name="T52" fmla="*/ 2238 w 109"/>
                  <a:gd name="T53" fmla="*/ 33144 h 65"/>
                  <a:gd name="T54" fmla="*/ 2889 w 109"/>
                  <a:gd name="T55" fmla="*/ 36215 h 65"/>
                  <a:gd name="T56" fmla="*/ 3730 w 109"/>
                  <a:gd name="T57" fmla="*/ 39035 h 65"/>
                  <a:gd name="T58" fmla="*/ 4434 w 109"/>
                  <a:gd name="T59" fmla="*/ 41435 h 65"/>
                  <a:gd name="T60" fmla="*/ 5270 w 109"/>
                  <a:gd name="T61" fmla="*/ 42064 h 65"/>
                  <a:gd name="T62" fmla="*/ 6189 w 109"/>
                  <a:gd name="T63" fmla="*/ 41955 h 65"/>
                  <a:gd name="T64" fmla="*/ 7095 w 109"/>
                  <a:gd name="T65" fmla="*/ 39764 h 65"/>
                  <a:gd name="T66" fmla="*/ 7924 w 109"/>
                  <a:gd name="T67" fmla="*/ 36215 h 65"/>
                  <a:gd name="T68" fmla="*/ 7650 w 109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5"/>
                  <a:gd name="T107" fmla="*/ 109 w 109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5">
                    <a:moveTo>
                      <a:pt x="105" y="48"/>
                    </a:moveTo>
                    <a:lnTo>
                      <a:pt x="94" y="53"/>
                    </a:lnTo>
                    <a:lnTo>
                      <a:pt x="84" y="55"/>
                    </a:lnTo>
                    <a:lnTo>
                      <a:pt x="73" y="56"/>
                    </a:lnTo>
                    <a:lnTo>
                      <a:pt x="64" y="54"/>
                    </a:lnTo>
                    <a:lnTo>
                      <a:pt x="53" y="51"/>
                    </a:lnTo>
                    <a:lnTo>
                      <a:pt x="43" y="47"/>
                    </a:lnTo>
                    <a:lnTo>
                      <a:pt x="35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5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8"/>
                    </a:lnTo>
                    <a:lnTo>
                      <a:pt x="22" y="45"/>
                    </a:lnTo>
                    <a:lnTo>
                      <a:pt x="31" y="50"/>
                    </a:lnTo>
                    <a:lnTo>
                      <a:pt x="40" y="56"/>
                    </a:lnTo>
                    <a:lnTo>
                      <a:pt x="51" y="60"/>
                    </a:lnTo>
                    <a:lnTo>
                      <a:pt x="61" y="62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7" y="61"/>
                    </a:lnTo>
                    <a:lnTo>
                      <a:pt x="109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97" name="Freeform 18"/>
              <p:cNvSpPr>
                <a:spLocks noChangeArrowheads="1"/>
              </p:cNvSpPr>
              <p:nvPr/>
            </p:nvSpPr>
            <p:spPr bwMode="auto">
              <a:xfrm>
                <a:off x="2834" y="105"/>
                <a:ext cx="49" cy="57"/>
              </a:xfrm>
              <a:custGeom>
                <a:avLst/>
                <a:gdLst>
                  <a:gd name="T0" fmla="*/ 0 w 47"/>
                  <a:gd name="T1" fmla="*/ 132320 h 47"/>
                  <a:gd name="T2" fmla="*/ 1159 w 47"/>
                  <a:gd name="T3" fmla="*/ 198474 h 47"/>
                  <a:gd name="T4" fmla="*/ 2024 w 47"/>
                  <a:gd name="T5" fmla="*/ 299933 h 47"/>
                  <a:gd name="T6" fmla="*/ 3120 w 47"/>
                  <a:gd name="T7" fmla="*/ 382954 h 47"/>
                  <a:gd name="T8" fmla="*/ 3616 w 47"/>
                  <a:gd name="T9" fmla="*/ 475836 h 47"/>
                  <a:gd name="T10" fmla="*/ 4351 w 47"/>
                  <a:gd name="T11" fmla="*/ 564048 h 47"/>
                  <a:gd name="T12" fmla="*/ 4817 w 47"/>
                  <a:gd name="T13" fmla="*/ 624850 h 47"/>
                  <a:gd name="T14" fmla="*/ 4817 w 47"/>
                  <a:gd name="T15" fmla="*/ 658960 h 47"/>
                  <a:gd name="T16" fmla="*/ 4926 w 47"/>
                  <a:gd name="T17" fmla="*/ 658960 h 47"/>
                  <a:gd name="T18" fmla="*/ 4926 w 47"/>
                  <a:gd name="T19" fmla="*/ 624850 h 47"/>
                  <a:gd name="T20" fmla="*/ 5449 w 47"/>
                  <a:gd name="T21" fmla="*/ 775798 h 47"/>
                  <a:gd name="T22" fmla="*/ 5799 w 47"/>
                  <a:gd name="T23" fmla="*/ 729689 h 47"/>
                  <a:gd name="T24" fmla="*/ 5933 w 47"/>
                  <a:gd name="T25" fmla="*/ 664172 h 47"/>
                  <a:gd name="T26" fmla="*/ 5799 w 47"/>
                  <a:gd name="T27" fmla="*/ 611908 h 47"/>
                  <a:gd name="T28" fmla="*/ 5584 w 47"/>
                  <a:gd name="T29" fmla="*/ 564048 h 47"/>
                  <a:gd name="T30" fmla="*/ 5242 w 47"/>
                  <a:gd name="T31" fmla="*/ 475836 h 47"/>
                  <a:gd name="T32" fmla="*/ 4527 w 47"/>
                  <a:gd name="T33" fmla="*/ 372722 h 47"/>
                  <a:gd name="T34" fmla="*/ 3616 w 47"/>
                  <a:gd name="T35" fmla="*/ 253880 h 47"/>
                  <a:gd name="T36" fmla="*/ 2592 w 47"/>
                  <a:gd name="T37" fmla="*/ 169414 h 47"/>
                  <a:gd name="T38" fmla="*/ 1484 w 47"/>
                  <a:gd name="T39" fmla="*/ 3205 h 47"/>
                  <a:gd name="T40" fmla="*/ 4 w 47"/>
                  <a:gd name="T41" fmla="*/ 0 h 47"/>
                  <a:gd name="T42" fmla="*/ 0 w 47"/>
                  <a:gd name="T43" fmla="*/ 132320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7"/>
                  <a:gd name="T68" fmla="*/ 47 w 47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7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7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98" name="Freeform 19"/>
              <p:cNvSpPr>
                <a:spLocks noChangeArrowheads="1"/>
              </p:cNvSpPr>
              <p:nvPr/>
            </p:nvSpPr>
            <p:spPr bwMode="auto">
              <a:xfrm>
                <a:off x="2778" y="95"/>
                <a:ext cx="59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840 w 57"/>
                  <a:gd name="T7" fmla="*/ 574 h 17"/>
                  <a:gd name="T8" fmla="*/ 1139 w 57"/>
                  <a:gd name="T9" fmla="*/ 574 h 17"/>
                  <a:gd name="T10" fmla="*/ 1636 w 57"/>
                  <a:gd name="T11" fmla="*/ 608 h 17"/>
                  <a:gd name="T12" fmla="*/ 2037 w 57"/>
                  <a:gd name="T13" fmla="*/ 682 h 17"/>
                  <a:gd name="T14" fmla="*/ 2464 w 57"/>
                  <a:gd name="T15" fmla="*/ 722 h 17"/>
                  <a:gd name="T16" fmla="*/ 2918 w 57"/>
                  <a:gd name="T17" fmla="*/ 857 h 17"/>
                  <a:gd name="T18" fmla="*/ 3076 w 57"/>
                  <a:gd name="T19" fmla="*/ 542 h 17"/>
                  <a:gd name="T20" fmla="*/ 2636 w 57"/>
                  <a:gd name="T21" fmla="*/ 6 h 17"/>
                  <a:gd name="T22" fmla="*/ 2146 w 57"/>
                  <a:gd name="T23" fmla="*/ 3 h 17"/>
                  <a:gd name="T24" fmla="*/ 1720 w 57"/>
                  <a:gd name="T25" fmla="*/ 2 h 17"/>
                  <a:gd name="T26" fmla="*/ 1203 w 57"/>
                  <a:gd name="T27" fmla="*/ 1 h 17"/>
                  <a:gd name="T28" fmla="*/ 840 w 57"/>
                  <a:gd name="T29" fmla="*/ 1 h 17"/>
                  <a:gd name="T30" fmla="*/ 9 w 57"/>
                  <a:gd name="T31" fmla="*/ 0 h 17"/>
                  <a:gd name="T32" fmla="*/ 4 w 57"/>
                  <a:gd name="T33" fmla="*/ 0 h 17"/>
                  <a:gd name="T34" fmla="*/ 0 w 57"/>
                  <a:gd name="T35" fmla="*/ 0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4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3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99" name="Freeform 20"/>
              <p:cNvSpPr>
                <a:spLocks noChangeArrowheads="1"/>
              </p:cNvSpPr>
              <p:nvPr/>
            </p:nvSpPr>
            <p:spPr bwMode="auto">
              <a:xfrm>
                <a:off x="1502" y="101"/>
                <a:ext cx="109" cy="58"/>
              </a:xfrm>
              <a:custGeom>
                <a:avLst/>
                <a:gdLst>
                  <a:gd name="T0" fmla="*/ 931 w 104"/>
                  <a:gd name="T1" fmla="*/ 0 h 55"/>
                  <a:gd name="T2" fmla="*/ 4 w 104"/>
                  <a:gd name="T3" fmla="*/ 1 h 55"/>
                  <a:gd name="T4" fmla="*/ 0 w 104"/>
                  <a:gd name="T5" fmla="*/ 4 h 55"/>
                  <a:gd name="T6" fmla="*/ 0 w 104"/>
                  <a:gd name="T7" fmla="*/ 2154 h 55"/>
                  <a:gd name="T8" fmla="*/ 1 w 104"/>
                  <a:gd name="T9" fmla="*/ 3091 h 55"/>
                  <a:gd name="T10" fmla="*/ 4 w 104"/>
                  <a:gd name="T11" fmla="*/ 4665 h 55"/>
                  <a:gd name="T12" fmla="*/ 8 w 104"/>
                  <a:gd name="T13" fmla="*/ 6202 h 55"/>
                  <a:gd name="T14" fmla="*/ 1233 w 104"/>
                  <a:gd name="T15" fmla="*/ 7834 h 55"/>
                  <a:gd name="T16" fmla="*/ 1726 w 104"/>
                  <a:gd name="T17" fmla="*/ 9672 h 55"/>
                  <a:gd name="T18" fmla="*/ 2588 w 104"/>
                  <a:gd name="T19" fmla="*/ 10876 h 55"/>
                  <a:gd name="T20" fmla="*/ 3384 w 104"/>
                  <a:gd name="T21" fmla="*/ 12319 h 55"/>
                  <a:gd name="T22" fmla="*/ 4289 w 104"/>
                  <a:gd name="T23" fmla="*/ 13739 h 55"/>
                  <a:gd name="T24" fmla="*/ 5294 w 104"/>
                  <a:gd name="T25" fmla="*/ 14177 h 55"/>
                  <a:gd name="T26" fmla="*/ 6114 w 104"/>
                  <a:gd name="T27" fmla="*/ 14735 h 55"/>
                  <a:gd name="T28" fmla="*/ 7158 w 104"/>
                  <a:gd name="T29" fmla="*/ 14400 h 55"/>
                  <a:gd name="T30" fmla="*/ 8092 w 104"/>
                  <a:gd name="T31" fmla="*/ 13845 h 55"/>
                  <a:gd name="T32" fmla="*/ 9138 w 104"/>
                  <a:gd name="T33" fmla="*/ 12807 h 55"/>
                  <a:gd name="T34" fmla="*/ 9274 w 104"/>
                  <a:gd name="T35" fmla="*/ 12319 h 55"/>
                  <a:gd name="T36" fmla="*/ 9274 w 104"/>
                  <a:gd name="T37" fmla="*/ 11935 h 55"/>
                  <a:gd name="T38" fmla="*/ 9274 w 104"/>
                  <a:gd name="T39" fmla="*/ 11478 h 55"/>
                  <a:gd name="T40" fmla="*/ 9138 w 104"/>
                  <a:gd name="T41" fmla="*/ 10876 h 55"/>
                  <a:gd name="T42" fmla="*/ 8959 w 104"/>
                  <a:gd name="T43" fmla="*/ 9672 h 55"/>
                  <a:gd name="T44" fmla="*/ 8473 w 104"/>
                  <a:gd name="T45" fmla="*/ 7834 h 55"/>
                  <a:gd name="T46" fmla="*/ 7839 w 104"/>
                  <a:gd name="T47" fmla="*/ 6621 h 55"/>
                  <a:gd name="T48" fmla="*/ 7235 w 104"/>
                  <a:gd name="T49" fmla="*/ 4665 h 55"/>
                  <a:gd name="T50" fmla="*/ 6399 w 104"/>
                  <a:gd name="T51" fmla="*/ 3091 h 55"/>
                  <a:gd name="T52" fmla="*/ 5721 w 104"/>
                  <a:gd name="T53" fmla="*/ 2312 h 55"/>
                  <a:gd name="T54" fmla="*/ 4886 w 104"/>
                  <a:gd name="T55" fmla="*/ 109 h 55"/>
                  <a:gd name="T56" fmla="*/ 4289 w 104"/>
                  <a:gd name="T57" fmla="*/ 4 h 55"/>
                  <a:gd name="T58" fmla="*/ 3425 w 104"/>
                  <a:gd name="T59" fmla="*/ 1 h 55"/>
                  <a:gd name="T60" fmla="*/ 2858 w 104"/>
                  <a:gd name="T61" fmla="*/ 0 h 55"/>
                  <a:gd name="T62" fmla="*/ 2285 w 104"/>
                  <a:gd name="T63" fmla="*/ 0 h 55"/>
                  <a:gd name="T64" fmla="*/ 1540 w 104"/>
                  <a:gd name="T65" fmla="*/ 0 h 55"/>
                  <a:gd name="T66" fmla="*/ 1163 w 104"/>
                  <a:gd name="T67" fmla="*/ 0 h 55"/>
                  <a:gd name="T68" fmla="*/ 931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4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0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00" name="Freeform 21"/>
              <p:cNvSpPr>
                <a:spLocks noChangeArrowheads="1"/>
              </p:cNvSpPr>
              <p:nvPr/>
            </p:nvSpPr>
            <p:spPr bwMode="auto">
              <a:xfrm>
                <a:off x="1497" y="97"/>
                <a:ext cx="114" cy="67"/>
              </a:xfrm>
              <a:custGeom>
                <a:avLst/>
                <a:gdLst>
                  <a:gd name="T0" fmla="*/ 5241 w 110"/>
                  <a:gd name="T1" fmla="*/ 5779 h 64"/>
                  <a:gd name="T2" fmla="*/ 4630 w 110"/>
                  <a:gd name="T3" fmla="*/ 6500 h 64"/>
                  <a:gd name="T4" fmla="*/ 4163 w 110"/>
                  <a:gd name="T5" fmla="*/ 6671 h 64"/>
                  <a:gd name="T6" fmla="*/ 3624 w 110"/>
                  <a:gd name="T7" fmla="*/ 6903 h 64"/>
                  <a:gd name="T8" fmla="*/ 3153 w 110"/>
                  <a:gd name="T9" fmla="*/ 6520 h 64"/>
                  <a:gd name="T10" fmla="*/ 2628 w 110"/>
                  <a:gd name="T11" fmla="*/ 6142 h 64"/>
                  <a:gd name="T12" fmla="*/ 2175 w 110"/>
                  <a:gd name="T13" fmla="*/ 5757 h 64"/>
                  <a:gd name="T14" fmla="*/ 1768 w 110"/>
                  <a:gd name="T15" fmla="*/ 5224 h 64"/>
                  <a:gd name="T16" fmla="*/ 1440 w 110"/>
                  <a:gd name="T17" fmla="*/ 4355 h 64"/>
                  <a:gd name="T18" fmla="*/ 1047 w 110"/>
                  <a:gd name="T19" fmla="*/ 3768 h 64"/>
                  <a:gd name="T20" fmla="*/ 789 w 110"/>
                  <a:gd name="T21" fmla="*/ 2961 h 64"/>
                  <a:gd name="T22" fmla="*/ 643 w 110"/>
                  <a:gd name="T23" fmla="*/ 2181 h 64"/>
                  <a:gd name="T24" fmla="*/ 547 w 110"/>
                  <a:gd name="T25" fmla="*/ 1610 h 64"/>
                  <a:gd name="T26" fmla="*/ 547 w 110"/>
                  <a:gd name="T27" fmla="*/ 1341 h 64"/>
                  <a:gd name="T28" fmla="*/ 547 w 110"/>
                  <a:gd name="T29" fmla="*/ 1261 h 64"/>
                  <a:gd name="T30" fmla="*/ 574 w 110"/>
                  <a:gd name="T31" fmla="*/ 1186 h 64"/>
                  <a:gd name="T32" fmla="*/ 676 w 110"/>
                  <a:gd name="T33" fmla="*/ 1186 h 64"/>
                  <a:gd name="T34" fmla="*/ 676 w 110"/>
                  <a:gd name="T35" fmla="*/ 0 h 64"/>
                  <a:gd name="T36" fmla="*/ 6 w 110"/>
                  <a:gd name="T37" fmla="*/ 1 h 64"/>
                  <a:gd name="T38" fmla="*/ 2 w 110"/>
                  <a:gd name="T39" fmla="*/ 5 h 64"/>
                  <a:gd name="T40" fmla="*/ 0 w 110"/>
                  <a:gd name="T41" fmla="*/ 1341 h 64"/>
                  <a:gd name="T42" fmla="*/ 2 w 110"/>
                  <a:gd name="T43" fmla="*/ 2055 h 64"/>
                  <a:gd name="T44" fmla="*/ 5 w 110"/>
                  <a:gd name="T45" fmla="*/ 2961 h 64"/>
                  <a:gd name="T46" fmla="*/ 547 w 110"/>
                  <a:gd name="T47" fmla="*/ 3768 h 64"/>
                  <a:gd name="T48" fmla="*/ 748 w 110"/>
                  <a:gd name="T49" fmla="*/ 4532 h 64"/>
                  <a:gd name="T50" fmla="*/ 1096 w 110"/>
                  <a:gd name="T51" fmla="*/ 5421 h 64"/>
                  <a:gd name="T52" fmla="*/ 1590 w 110"/>
                  <a:gd name="T53" fmla="*/ 6117 h 64"/>
                  <a:gd name="T54" fmla="*/ 1972 w 110"/>
                  <a:gd name="T55" fmla="*/ 6903 h 64"/>
                  <a:gd name="T56" fmla="*/ 2490 w 110"/>
                  <a:gd name="T57" fmla="*/ 7357 h 64"/>
                  <a:gd name="T58" fmla="*/ 3024 w 110"/>
                  <a:gd name="T59" fmla="*/ 7817 h 64"/>
                  <a:gd name="T60" fmla="*/ 3624 w 110"/>
                  <a:gd name="T61" fmla="*/ 7825 h 64"/>
                  <a:gd name="T62" fmla="*/ 4237 w 110"/>
                  <a:gd name="T63" fmla="*/ 7817 h 64"/>
                  <a:gd name="T64" fmla="*/ 4800 w 110"/>
                  <a:gd name="T65" fmla="*/ 7368 h 64"/>
                  <a:gd name="T66" fmla="*/ 5379 w 110"/>
                  <a:gd name="T67" fmla="*/ 6904 h 64"/>
                  <a:gd name="T68" fmla="*/ 5241 w 110"/>
                  <a:gd name="T69" fmla="*/ 577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2" y="31"/>
                    </a:lnTo>
                    <a:lnTo>
                      <a:pt x="17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8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4" y="64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01" name="Freeform 22"/>
              <p:cNvSpPr>
                <a:spLocks noChangeArrowheads="1"/>
              </p:cNvSpPr>
              <p:nvPr/>
            </p:nvSpPr>
            <p:spPr bwMode="auto">
              <a:xfrm>
                <a:off x="1567" y="105"/>
                <a:ext cx="48" cy="57"/>
              </a:xfrm>
              <a:custGeom>
                <a:avLst/>
                <a:gdLst>
                  <a:gd name="T0" fmla="*/ 0 w 46"/>
                  <a:gd name="T1" fmla="*/ 75233 h 48"/>
                  <a:gd name="T2" fmla="*/ 1243 w 46"/>
                  <a:gd name="T3" fmla="*/ 112298 h 48"/>
                  <a:gd name="T4" fmla="*/ 2062 w 46"/>
                  <a:gd name="T5" fmla="*/ 167618 h 48"/>
                  <a:gd name="T6" fmla="*/ 3211 w 46"/>
                  <a:gd name="T7" fmla="*/ 212421 h 48"/>
                  <a:gd name="T8" fmla="*/ 4067 w 46"/>
                  <a:gd name="T9" fmla="*/ 257356 h 48"/>
                  <a:gd name="T10" fmla="*/ 4917 w 46"/>
                  <a:gd name="T11" fmla="*/ 317136 h 48"/>
                  <a:gd name="T12" fmla="*/ 5326 w 46"/>
                  <a:gd name="T13" fmla="*/ 346565 h 48"/>
                  <a:gd name="T14" fmla="*/ 5326 w 46"/>
                  <a:gd name="T15" fmla="*/ 354532 h 48"/>
                  <a:gd name="T16" fmla="*/ 5326 w 46"/>
                  <a:gd name="T17" fmla="*/ 372254 h 48"/>
                  <a:gd name="T18" fmla="*/ 5326 w 46"/>
                  <a:gd name="T19" fmla="*/ 354532 h 48"/>
                  <a:gd name="T20" fmla="*/ 5578 w 46"/>
                  <a:gd name="T21" fmla="*/ 346565 h 48"/>
                  <a:gd name="T22" fmla="*/ 6044 w 46"/>
                  <a:gd name="T23" fmla="*/ 437088 h 48"/>
                  <a:gd name="T24" fmla="*/ 6436 w 46"/>
                  <a:gd name="T25" fmla="*/ 404033 h 48"/>
                  <a:gd name="T26" fmla="*/ 6436 w 46"/>
                  <a:gd name="T27" fmla="*/ 372254 h 48"/>
                  <a:gd name="T28" fmla="*/ 6436 w 46"/>
                  <a:gd name="T29" fmla="*/ 343591 h 48"/>
                  <a:gd name="T30" fmla="*/ 6328 w 46"/>
                  <a:gd name="T31" fmla="*/ 317136 h 48"/>
                  <a:gd name="T32" fmla="*/ 5678 w 46"/>
                  <a:gd name="T33" fmla="*/ 257356 h 48"/>
                  <a:gd name="T34" fmla="*/ 4998 w 46"/>
                  <a:gd name="T35" fmla="*/ 202428 h 48"/>
                  <a:gd name="T36" fmla="*/ 4067 w 46"/>
                  <a:gd name="T37" fmla="*/ 142171 h 48"/>
                  <a:gd name="T38" fmla="*/ 2829 w 46"/>
                  <a:gd name="T39" fmla="*/ 95399 h 48"/>
                  <a:gd name="T40" fmla="*/ 1600 w 46"/>
                  <a:gd name="T41" fmla="*/ 1955 h 48"/>
                  <a:gd name="T42" fmla="*/ 3 w 46"/>
                  <a:gd name="T43" fmla="*/ 0 h 48"/>
                  <a:gd name="T44" fmla="*/ 0 w 46"/>
                  <a:gd name="T45" fmla="*/ 75233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02" name="Freeform 23"/>
              <p:cNvSpPr>
                <a:spLocks noChangeArrowheads="1"/>
              </p:cNvSpPr>
              <p:nvPr/>
            </p:nvSpPr>
            <p:spPr bwMode="auto">
              <a:xfrm>
                <a:off x="1511" y="95"/>
                <a:ext cx="58" cy="17"/>
              </a:xfrm>
              <a:custGeom>
                <a:avLst/>
                <a:gdLst>
                  <a:gd name="T0" fmla="*/ 0 w 56"/>
                  <a:gd name="T1" fmla="*/ 574 h 17"/>
                  <a:gd name="T2" fmla="*/ 4 w 56"/>
                  <a:gd name="T3" fmla="*/ 574 h 17"/>
                  <a:gd name="T4" fmla="*/ 9 w 56"/>
                  <a:gd name="T5" fmla="*/ 574 h 17"/>
                  <a:gd name="T6" fmla="*/ 862 w 56"/>
                  <a:gd name="T7" fmla="*/ 574 h 17"/>
                  <a:gd name="T8" fmla="*/ 1238 w 56"/>
                  <a:gd name="T9" fmla="*/ 574 h 17"/>
                  <a:gd name="T10" fmla="*/ 1767 w 56"/>
                  <a:gd name="T11" fmla="*/ 608 h 17"/>
                  <a:gd name="T12" fmla="*/ 2203 w 56"/>
                  <a:gd name="T13" fmla="*/ 682 h 17"/>
                  <a:gd name="T14" fmla="*/ 2684 w 56"/>
                  <a:gd name="T15" fmla="*/ 764 h 17"/>
                  <a:gd name="T16" fmla="*/ 3140 w 56"/>
                  <a:gd name="T17" fmla="*/ 857 h 17"/>
                  <a:gd name="T18" fmla="*/ 3306 w 56"/>
                  <a:gd name="T19" fmla="*/ 542 h 17"/>
                  <a:gd name="T20" fmla="*/ 2860 w 56"/>
                  <a:gd name="T21" fmla="*/ 6 h 17"/>
                  <a:gd name="T22" fmla="*/ 2295 w 56"/>
                  <a:gd name="T23" fmla="*/ 4 h 17"/>
                  <a:gd name="T24" fmla="*/ 1884 w 56"/>
                  <a:gd name="T25" fmla="*/ 2 h 17"/>
                  <a:gd name="T26" fmla="*/ 1308 w 56"/>
                  <a:gd name="T27" fmla="*/ 1 h 17"/>
                  <a:gd name="T28" fmla="*/ 905 w 56"/>
                  <a:gd name="T29" fmla="*/ 1 h 17"/>
                  <a:gd name="T30" fmla="*/ 9 w 56"/>
                  <a:gd name="T31" fmla="*/ 1 h 17"/>
                  <a:gd name="T32" fmla="*/ 4 w 56"/>
                  <a:gd name="T33" fmla="*/ 0 h 17"/>
                  <a:gd name="T34" fmla="*/ 0 w 56"/>
                  <a:gd name="T35" fmla="*/ 1 h 17"/>
                  <a:gd name="T36" fmla="*/ 0 w 56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7"/>
                  <a:gd name="T59" fmla="*/ 56 w 56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8" y="6"/>
                    </a:lnTo>
                    <a:lnTo>
                      <a:pt x="39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03" name="Freeform 24"/>
              <p:cNvSpPr>
                <a:spLocks noChangeArrowheads="1"/>
              </p:cNvSpPr>
              <p:nvPr/>
            </p:nvSpPr>
            <p:spPr bwMode="auto">
              <a:xfrm>
                <a:off x="4034" y="101"/>
                <a:ext cx="109" cy="58"/>
              </a:xfrm>
              <a:custGeom>
                <a:avLst/>
                <a:gdLst>
                  <a:gd name="T0" fmla="*/ 600 w 105"/>
                  <a:gd name="T1" fmla="*/ 0 h 55"/>
                  <a:gd name="T2" fmla="*/ 4 w 105"/>
                  <a:gd name="T3" fmla="*/ 0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4 w 105"/>
                  <a:gd name="T11" fmla="*/ 4665 h 55"/>
                  <a:gd name="T12" fmla="*/ 600 w 105"/>
                  <a:gd name="T13" fmla="*/ 6202 h 55"/>
                  <a:gd name="T14" fmla="*/ 841 w 105"/>
                  <a:gd name="T15" fmla="*/ 7834 h 55"/>
                  <a:gd name="T16" fmla="*/ 1161 w 105"/>
                  <a:gd name="T17" fmla="*/ 9672 h 55"/>
                  <a:gd name="T18" fmla="*/ 1782 w 105"/>
                  <a:gd name="T19" fmla="*/ 10876 h 55"/>
                  <a:gd name="T20" fmla="*/ 2229 w 105"/>
                  <a:gd name="T21" fmla="*/ 12319 h 55"/>
                  <a:gd name="T22" fmla="*/ 2859 w 105"/>
                  <a:gd name="T23" fmla="*/ 13739 h 55"/>
                  <a:gd name="T24" fmla="*/ 3383 w 105"/>
                  <a:gd name="T25" fmla="*/ 14177 h 55"/>
                  <a:gd name="T26" fmla="*/ 4108 w 105"/>
                  <a:gd name="T27" fmla="*/ 14735 h 55"/>
                  <a:gd name="T28" fmla="*/ 4829 w 105"/>
                  <a:gd name="T29" fmla="*/ 14400 h 55"/>
                  <a:gd name="T30" fmla="*/ 5428 w 105"/>
                  <a:gd name="T31" fmla="*/ 13845 h 55"/>
                  <a:gd name="T32" fmla="*/ 6100 w 105"/>
                  <a:gd name="T33" fmla="*/ 12807 h 55"/>
                  <a:gd name="T34" fmla="*/ 6138 w 105"/>
                  <a:gd name="T35" fmla="*/ 12319 h 55"/>
                  <a:gd name="T36" fmla="*/ 6138 w 105"/>
                  <a:gd name="T37" fmla="*/ 11935 h 55"/>
                  <a:gd name="T38" fmla="*/ 6138 w 105"/>
                  <a:gd name="T39" fmla="*/ 11478 h 55"/>
                  <a:gd name="T40" fmla="*/ 6100 w 105"/>
                  <a:gd name="T41" fmla="*/ 10876 h 55"/>
                  <a:gd name="T42" fmla="*/ 6026 w 105"/>
                  <a:gd name="T43" fmla="*/ 9672 h 55"/>
                  <a:gd name="T44" fmla="*/ 5561 w 105"/>
                  <a:gd name="T45" fmla="*/ 7834 h 55"/>
                  <a:gd name="T46" fmla="*/ 5192 w 105"/>
                  <a:gd name="T47" fmla="*/ 6621 h 55"/>
                  <a:gd name="T48" fmla="*/ 4853 w 105"/>
                  <a:gd name="T49" fmla="*/ 4665 h 55"/>
                  <a:gd name="T50" fmla="*/ 4309 w 105"/>
                  <a:gd name="T51" fmla="*/ 3091 h 55"/>
                  <a:gd name="T52" fmla="*/ 3776 w 105"/>
                  <a:gd name="T53" fmla="*/ 2312 h 55"/>
                  <a:gd name="T54" fmla="*/ 3286 w 105"/>
                  <a:gd name="T55" fmla="*/ 109 h 55"/>
                  <a:gd name="T56" fmla="*/ 2822 w 105"/>
                  <a:gd name="T57" fmla="*/ 4 h 55"/>
                  <a:gd name="T58" fmla="*/ 2358 w 105"/>
                  <a:gd name="T59" fmla="*/ 1 h 55"/>
                  <a:gd name="T60" fmla="*/ 1900 w 105"/>
                  <a:gd name="T61" fmla="*/ 0 h 55"/>
                  <a:gd name="T62" fmla="*/ 1371 w 105"/>
                  <a:gd name="T63" fmla="*/ 0 h 55"/>
                  <a:gd name="T64" fmla="*/ 988 w 105"/>
                  <a:gd name="T65" fmla="*/ 0 h 55"/>
                  <a:gd name="T66" fmla="*/ 747 w 105"/>
                  <a:gd name="T67" fmla="*/ 0 h 55"/>
                  <a:gd name="T68" fmla="*/ 6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5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9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04" name="Freeform 25"/>
              <p:cNvSpPr>
                <a:spLocks noChangeArrowheads="1"/>
              </p:cNvSpPr>
              <p:nvPr/>
            </p:nvSpPr>
            <p:spPr bwMode="auto">
              <a:xfrm>
                <a:off x="4030" y="95"/>
                <a:ext cx="115" cy="70"/>
              </a:xfrm>
              <a:custGeom>
                <a:avLst/>
                <a:gdLst>
                  <a:gd name="T0" fmla="*/ 7471 w 110"/>
                  <a:gd name="T1" fmla="*/ 31254 h 65"/>
                  <a:gd name="T2" fmla="*/ 6602 w 110"/>
                  <a:gd name="T3" fmla="*/ 34313 h 65"/>
                  <a:gd name="T4" fmla="*/ 5938 w 110"/>
                  <a:gd name="T5" fmla="*/ 36201 h 65"/>
                  <a:gd name="T6" fmla="*/ 5158 w 110"/>
                  <a:gd name="T7" fmla="*/ 36215 h 65"/>
                  <a:gd name="T8" fmla="*/ 4397 w 110"/>
                  <a:gd name="T9" fmla="*/ 35709 h 65"/>
                  <a:gd name="T10" fmla="*/ 3751 w 110"/>
                  <a:gd name="T11" fmla="*/ 33664 h 65"/>
                  <a:gd name="T12" fmla="*/ 3097 w 110"/>
                  <a:gd name="T13" fmla="*/ 31210 h 65"/>
                  <a:gd name="T14" fmla="*/ 2504 w 110"/>
                  <a:gd name="T15" fmla="*/ 28573 h 65"/>
                  <a:gd name="T16" fmla="*/ 2026 w 110"/>
                  <a:gd name="T17" fmla="*/ 24652 h 65"/>
                  <a:gd name="T18" fmla="*/ 1400 w 110"/>
                  <a:gd name="T19" fmla="*/ 21268 h 65"/>
                  <a:gd name="T20" fmla="*/ 1075 w 110"/>
                  <a:gd name="T21" fmla="*/ 16039 h 65"/>
                  <a:gd name="T22" fmla="*/ 868 w 110"/>
                  <a:gd name="T23" fmla="*/ 13636 h 65"/>
                  <a:gd name="T24" fmla="*/ 9 w 110"/>
                  <a:gd name="T25" fmla="*/ 9383 h 65"/>
                  <a:gd name="T26" fmla="*/ 8 w 110"/>
                  <a:gd name="T27" fmla="*/ 7491 h 65"/>
                  <a:gd name="T28" fmla="*/ 9 w 110"/>
                  <a:gd name="T29" fmla="*/ 6945 h 65"/>
                  <a:gd name="T30" fmla="*/ 9 w 110"/>
                  <a:gd name="T31" fmla="*/ 6473 h 65"/>
                  <a:gd name="T32" fmla="*/ 916 w 110"/>
                  <a:gd name="T33" fmla="*/ 6473 h 65"/>
                  <a:gd name="T34" fmla="*/ 916 w 110"/>
                  <a:gd name="T35" fmla="*/ 0 h 65"/>
                  <a:gd name="T36" fmla="*/ 6 w 110"/>
                  <a:gd name="T37" fmla="*/ 2 h 65"/>
                  <a:gd name="T38" fmla="*/ 1 w 110"/>
                  <a:gd name="T39" fmla="*/ 210 h 65"/>
                  <a:gd name="T40" fmla="*/ 0 w 110"/>
                  <a:gd name="T41" fmla="*/ 7491 h 65"/>
                  <a:gd name="T42" fmla="*/ 1 w 110"/>
                  <a:gd name="T43" fmla="*/ 12646 h 65"/>
                  <a:gd name="T44" fmla="*/ 4 w 110"/>
                  <a:gd name="T45" fmla="*/ 16039 h 65"/>
                  <a:gd name="T46" fmla="*/ 9 w 110"/>
                  <a:gd name="T47" fmla="*/ 21268 h 65"/>
                  <a:gd name="T48" fmla="*/ 1075 w 110"/>
                  <a:gd name="T49" fmla="*/ 24970 h 65"/>
                  <a:gd name="T50" fmla="*/ 1554 w 110"/>
                  <a:gd name="T51" fmla="*/ 29053 h 65"/>
                  <a:gd name="T52" fmla="*/ 2254 w 110"/>
                  <a:gd name="T53" fmla="*/ 33144 h 65"/>
                  <a:gd name="T54" fmla="*/ 2822 w 110"/>
                  <a:gd name="T55" fmla="*/ 36215 h 65"/>
                  <a:gd name="T56" fmla="*/ 3555 w 110"/>
                  <a:gd name="T57" fmla="*/ 39035 h 65"/>
                  <a:gd name="T58" fmla="*/ 4318 w 110"/>
                  <a:gd name="T59" fmla="*/ 41435 h 65"/>
                  <a:gd name="T60" fmla="*/ 5063 w 110"/>
                  <a:gd name="T61" fmla="*/ 42064 h 65"/>
                  <a:gd name="T62" fmla="*/ 6048 w 110"/>
                  <a:gd name="T63" fmla="*/ 41955 h 65"/>
                  <a:gd name="T64" fmla="*/ 6852 w 110"/>
                  <a:gd name="T65" fmla="*/ 39764 h 65"/>
                  <a:gd name="T66" fmla="*/ 7690 w 110"/>
                  <a:gd name="T67" fmla="*/ 36215 h 65"/>
                  <a:gd name="T68" fmla="*/ 7471 w 110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6" y="48"/>
                    </a:moveTo>
                    <a:lnTo>
                      <a:pt x="95" y="53"/>
                    </a:lnTo>
                    <a:lnTo>
                      <a:pt x="85" y="55"/>
                    </a:lnTo>
                    <a:lnTo>
                      <a:pt x="74" y="56"/>
                    </a:lnTo>
                    <a:lnTo>
                      <a:pt x="63" y="54"/>
                    </a:lnTo>
                    <a:lnTo>
                      <a:pt x="54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6" y="38"/>
                    </a:lnTo>
                    <a:lnTo>
                      <a:pt x="23" y="45"/>
                    </a:lnTo>
                    <a:lnTo>
                      <a:pt x="32" y="50"/>
                    </a:lnTo>
                    <a:lnTo>
                      <a:pt x="41" y="56"/>
                    </a:lnTo>
                    <a:lnTo>
                      <a:pt x="51" y="60"/>
                    </a:lnTo>
                    <a:lnTo>
                      <a:pt x="62" y="62"/>
                    </a:lnTo>
                    <a:lnTo>
                      <a:pt x="73" y="65"/>
                    </a:lnTo>
                    <a:lnTo>
                      <a:pt x="86" y="64"/>
                    </a:lnTo>
                    <a:lnTo>
                      <a:pt x="97" y="61"/>
                    </a:lnTo>
                    <a:lnTo>
                      <a:pt x="110" y="56"/>
                    </a:lnTo>
                    <a:lnTo>
                      <a:pt x="106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05" name="Freeform 26"/>
              <p:cNvSpPr>
                <a:spLocks noChangeArrowheads="1"/>
              </p:cNvSpPr>
              <p:nvPr/>
            </p:nvSpPr>
            <p:spPr bwMode="auto">
              <a:xfrm>
                <a:off x="4101" y="105"/>
                <a:ext cx="48" cy="57"/>
              </a:xfrm>
              <a:custGeom>
                <a:avLst/>
                <a:gdLst>
                  <a:gd name="T0" fmla="*/ 0 w 46"/>
                  <a:gd name="T1" fmla="*/ 132320 h 47"/>
                  <a:gd name="T2" fmla="*/ 1243 w 46"/>
                  <a:gd name="T3" fmla="*/ 198474 h 47"/>
                  <a:gd name="T4" fmla="*/ 1934 w 46"/>
                  <a:gd name="T5" fmla="*/ 299933 h 47"/>
                  <a:gd name="T6" fmla="*/ 3211 w 46"/>
                  <a:gd name="T7" fmla="*/ 382954 h 47"/>
                  <a:gd name="T8" fmla="*/ 4067 w 46"/>
                  <a:gd name="T9" fmla="*/ 475836 h 47"/>
                  <a:gd name="T10" fmla="*/ 4691 w 46"/>
                  <a:gd name="T11" fmla="*/ 564048 h 47"/>
                  <a:gd name="T12" fmla="*/ 5236 w 46"/>
                  <a:gd name="T13" fmla="*/ 624850 h 47"/>
                  <a:gd name="T14" fmla="*/ 5326 w 46"/>
                  <a:gd name="T15" fmla="*/ 658960 h 47"/>
                  <a:gd name="T16" fmla="*/ 5578 w 46"/>
                  <a:gd name="T17" fmla="*/ 624850 h 47"/>
                  <a:gd name="T18" fmla="*/ 6044 w 46"/>
                  <a:gd name="T19" fmla="*/ 775798 h 47"/>
                  <a:gd name="T20" fmla="*/ 6328 w 46"/>
                  <a:gd name="T21" fmla="*/ 729689 h 47"/>
                  <a:gd name="T22" fmla="*/ 6436 w 46"/>
                  <a:gd name="T23" fmla="*/ 664172 h 47"/>
                  <a:gd name="T24" fmla="*/ 6436 w 46"/>
                  <a:gd name="T25" fmla="*/ 611908 h 47"/>
                  <a:gd name="T26" fmla="*/ 6328 w 46"/>
                  <a:gd name="T27" fmla="*/ 564048 h 47"/>
                  <a:gd name="T28" fmla="*/ 5678 w 46"/>
                  <a:gd name="T29" fmla="*/ 475836 h 47"/>
                  <a:gd name="T30" fmla="*/ 4998 w 46"/>
                  <a:gd name="T31" fmla="*/ 372722 h 47"/>
                  <a:gd name="T32" fmla="*/ 3882 w 46"/>
                  <a:gd name="T33" fmla="*/ 253880 h 47"/>
                  <a:gd name="T34" fmla="*/ 2829 w 46"/>
                  <a:gd name="T35" fmla="*/ 169414 h 47"/>
                  <a:gd name="T36" fmla="*/ 1600 w 46"/>
                  <a:gd name="T37" fmla="*/ 3205 h 47"/>
                  <a:gd name="T38" fmla="*/ 3 w 46"/>
                  <a:gd name="T39" fmla="*/ 0 h 47"/>
                  <a:gd name="T40" fmla="*/ 0 w 46"/>
                  <a:gd name="T41" fmla="*/ 132320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6"/>
                  <a:gd name="T64" fmla="*/ 0 h 47"/>
                  <a:gd name="T65" fmla="*/ 46 w 46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6" h="47">
                    <a:moveTo>
                      <a:pt x="0" y="8"/>
                    </a:moveTo>
                    <a:lnTo>
                      <a:pt x="8" y="13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7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06" name="Freeform 27"/>
              <p:cNvSpPr>
                <a:spLocks noChangeArrowheads="1"/>
              </p:cNvSpPr>
              <p:nvPr/>
            </p:nvSpPr>
            <p:spPr bwMode="auto">
              <a:xfrm>
                <a:off x="4044" y="95"/>
                <a:ext cx="60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2007 w 57"/>
                  <a:gd name="T5" fmla="*/ 574 h 17"/>
                  <a:gd name="T6" fmla="*/ 3014 w 57"/>
                  <a:gd name="T7" fmla="*/ 574 h 17"/>
                  <a:gd name="T8" fmla="*/ 4901 w 57"/>
                  <a:gd name="T9" fmla="*/ 574 h 17"/>
                  <a:gd name="T10" fmla="*/ 6355 w 57"/>
                  <a:gd name="T11" fmla="*/ 608 h 17"/>
                  <a:gd name="T12" fmla="*/ 8297 w 57"/>
                  <a:gd name="T13" fmla="*/ 682 h 17"/>
                  <a:gd name="T14" fmla="*/ 9658 w 57"/>
                  <a:gd name="T15" fmla="*/ 722 h 17"/>
                  <a:gd name="T16" fmla="*/ 11648 w 57"/>
                  <a:gd name="T17" fmla="*/ 857 h 17"/>
                  <a:gd name="T18" fmla="*/ 12207 w 57"/>
                  <a:gd name="T19" fmla="*/ 542 h 17"/>
                  <a:gd name="T20" fmla="*/ 10214 w 57"/>
                  <a:gd name="T21" fmla="*/ 6 h 17"/>
                  <a:gd name="T22" fmla="*/ 8431 w 57"/>
                  <a:gd name="T23" fmla="*/ 3 h 17"/>
                  <a:gd name="T24" fmla="*/ 6428 w 57"/>
                  <a:gd name="T25" fmla="*/ 2 h 17"/>
                  <a:gd name="T26" fmla="*/ 5181 w 57"/>
                  <a:gd name="T27" fmla="*/ 1 h 17"/>
                  <a:gd name="T28" fmla="*/ 3448 w 57"/>
                  <a:gd name="T29" fmla="*/ 1 h 17"/>
                  <a:gd name="T30" fmla="*/ 2007 w 57"/>
                  <a:gd name="T31" fmla="*/ 0 h 17"/>
                  <a:gd name="T32" fmla="*/ 4 w 57"/>
                  <a:gd name="T33" fmla="*/ 0 h 17"/>
                  <a:gd name="T34" fmla="*/ 0 w 57"/>
                  <a:gd name="T35" fmla="*/ 0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4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3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07" name="Freeform 28"/>
              <p:cNvSpPr>
                <a:spLocks noChangeArrowheads="1"/>
              </p:cNvSpPr>
              <p:nvPr/>
            </p:nvSpPr>
            <p:spPr bwMode="auto">
              <a:xfrm>
                <a:off x="571" y="97"/>
                <a:ext cx="109" cy="60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0 w 104"/>
                  <a:gd name="T5" fmla="*/ 3 h 55"/>
                  <a:gd name="T6" fmla="*/ 0 w 104"/>
                  <a:gd name="T7" fmla="*/ 5121 h 55"/>
                  <a:gd name="T8" fmla="*/ 1 w 104"/>
                  <a:gd name="T9" fmla="*/ 7255 h 55"/>
                  <a:gd name="T10" fmla="*/ 3 w 104"/>
                  <a:gd name="T11" fmla="*/ 11076 h 55"/>
                  <a:gd name="T12" fmla="*/ 7 w 104"/>
                  <a:gd name="T13" fmla="*/ 14650 h 55"/>
                  <a:gd name="T14" fmla="*/ 1233 w 104"/>
                  <a:gd name="T15" fmla="*/ 18574 h 55"/>
                  <a:gd name="T16" fmla="*/ 1726 w 104"/>
                  <a:gd name="T17" fmla="*/ 22352 h 55"/>
                  <a:gd name="T18" fmla="*/ 2588 w 104"/>
                  <a:gd name="T19" fmla="*/ 26330 h 55"/>
                  <a:gd name="T20" fmla="*/ 3384 w 104"/>
                  <a:gd name="T21" fmla="*/ 29168 h 55"/>
                  <a:gd name="T22" fmla="*/ 4289 w 104"/>
                  <a:gd name="T23" fmla="*/ 32462 h 55"/>
                  <a:gd name="T24" fmla="*/ 5166 w 104"/>
                  <a:gd name="T25" fmla="*/ 34042 h 55"/>
                  <a:gd name="T26" fmla="*/ 6114 w 104"/>
                  <a:gd name="T27" fmla="*/ 34836 h 55"/>
                  <a:gd name="T28" fmla="*/ 7158 w 104"/>
                  <a:gd name="T29" fmla="*/ 34836 h 55"/>
                  <a:gd name="T30" fmla="*/ 8092 w 104"/>
                  <a:gd name="T31" fmla="*/ 32735 h 55"/>
                  <a:gd name="T32" fmla="*/ 9138 w 104"/>
                  <a:gd name="T33" fmla="*/ 29603 h 55"/>
                  <a:gd name="T34" fmla="*/ 9274 w 104"/>
                  <a:gd name="T35" fmla="*/ 29168 h 55"/>
                  <a:gd name="T36" fmla="*/ 9274 w 104"/>
                  <a:gd name="T37" fmla="*/ 28220 h 55"/>
                  <a:gd name="T38" fmla="*/ 9274 w 104"/>
                  <a:gd name="T39" fmla="*/ 27136 h 55"/>
                  <a:gd name="T40" fmla="*/ 9138 w 104"/>
                  <a:gd name="T41" fmla="*/ 25740 h 55"/>
                  <a:gd name="T42" fmla="*/ 8891 w 104"/>
                  <a:gd name="T43" fmla="*/ 22896 h 55"/>
                  <a:gd name="T44" fmla="*/ 8408 w 104"/>
                  <a:gd name="T45" fmla="*/ 18574 h 55"/>
                  <a:gd name="T46" fmla="*/ 7839 w 104"/>
                  <a:gd name="T47" fmla="*/ 15028 h 55"/>
                  <a:gd name="T48" fmla="*/ 7158 w 104"/>
                  <a:gd name="T49" fmla="*/ 11076 h 55"/>
                  <a:gd name="T50" fmla="*/ 6399 w 104"/>
                  <a:gd name="T51" fmla="*/ 7820 h 55"/>
                  <a:gd name="T52" fmla="*/ 5680 w 104"/>
                  <a:gd name="T53" fmla="*/ 5519 h 55"/>
                  <a:gd name="T54" fmla="*/ 4886 w 104"/>
                  <a:gd name="T55" fmla="*/ 235 h 55"/>
                  <a:gd name="T56" fmla="*/ 4289 w 104"/>
                  <a:gd name="T57" fmla="*/ 3 h 55"/>
                  <a:gd name="T58" fmla="*/ 3425 w 104"/>
                  <a:gd name="T59" fmla="*/ 1 h 55"/>
                  <a:gd name="T60" fmla="*/ 2858 w 104"/>
                  <a:gd name="T61" fmla="*/ 0 h 55"/>
                  <a:gd name="T62" fmla="*/ 2158 w 104"/>
                  <a:gd name="T63" fmla="*/ 0 h 55"/>
                  <a:gd name="T64" fmla="*/ 1540 w 104"/>
                  <a:gd name="T65" fmla="*/ 0 h 55"/>
                  <a:gd name="T66" fmla="*/ 1163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4" y="30"/>
                    </a:lnTo>
                    <a:lnTo>
                      <a:pt x="20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4"/>
                    </a:lnTo>
                    <a:lnTo>
                      <a:pt x="69" y="55"/>
                    </a:lnTo>
                    <a:lnTo>
                      <a:pt x="80" y="55"/>
                    </a:lnTo>
                    <a:lnTo>
                      <a:pt x="91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8" y="24"/>
                    </a:lnTo>
                    <a:lnTo>
                      <a:pt x="80" y="18"/>
                    </a:lnTo>
                    <a:lnTo>
                      <a:pt x="72" y="13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8" y="3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08" name="Freeform 29"/>
              <p:cNvSpPr>
                <a:spLocks noChangeArrowheads="1"/>
              </p:cNvSpPr>
              <p:nvPr/>
            </p:nvSpPr>
            <p:spPr bwMode="auto">
              <a:xfrm>
                <a:off x="566" y="93"/>
                <a:ext cx="114" cy="69"/>
              </a:xfrm>
              <a:custGeom>
                <a:avLst/>
                <a:gdLst>
                  <a:gd name="T0" fmla="*/ 6611 w 110"/>
                  <a:gd name="T1" fmla="*/ 44822 h 63"/>
                  <a:gd name="T2" fmla="*/ 5944 w 110"/>
                  <a:gd name="T3" fmla="*/ 48395 h 63"/>
                  <a:gd name="T4" fmla="*/ 5308 w 110"/>
                  <a:gd name="T5" fmla="*/ 50574 h 63"/>
                  <a:gd name="T6" fmla="*/ 4642 w 110"/>
                  <a:gd name="T7" fmla="*/ 52243 h 63"/>
                  <a:gd name="T8" fmla="*/ 3959 w 110"/>
                  <a:gd name="T9" fmla="*/ 50574 h 63"/>
                  <a:gd name="T10" fmla="*/ 3376 w 110"/>
                  <a:gd name="T11" fmla="*/ 47605 h 63"/>
                  <a:gd name="T12" fmla="*/ 2787 w 110"/>
                  <a:gd name="T13" fmla="*/ 44069 h 63"/>
                  <a:gd name="T14" fmla="*/ 2254 w 110"/>
                  <a:gd name="T15" fmla="*/ 38543 h 63"/>
                  <a:gd name="T16" fmla="*/ 1824 w 110"/>
                  <a:gd name="T17" fmla="*/ 34406 h 63"/>
                  <a:gd name="T18" fmla="*/ 1328 w 110"/>
                  <a:gd name="T19" fmla="*/ 28364 h 63"/>
                  <a:gd name="T20" fmla="*/ 1020 w 110"/>
                  <a:gd name="T21" fmla="*/ 23598 h 63"/>
                  <a:gd name="T22" fmla="*/ 783 w 110"/>
                  <a:gd name="T23" fmla="*/ 18717 h 63"/>
                  <a:gd name="T24" fmla="*/ 704 w 110"/>
                  <a:gd name="T25" fmla="*/ 12752 h 63"/>
                  <a:gd name="T26" fmla="*/ 9 w 110"/>
                  <a:gd name="T27" fmla="*/ 10101 h 63"/>
                  <a:gd name="T28" fmla="*/ 9 w 110"/>
                  <a:gd name="T29" fmla="*/ 9444 h 63"/>
                  <a:gd name="T30" fmla="*/ 704 w 110"/>
                  <a:gd name="T31" fmla="*/ 9444 h 63"/>
                  <a:gd name="T32" fmla="*/ 825 w 110"/>
                  <a:gd name="T33" fmla="*/ 8058 h 63"/>
                  <a:gd name="T34" fmla="*/ 825 w 110"/>
                  <a:gd name="T35" fmla="*/ 0 h 63"/>
                  <a:gd name="T36" fmla="*/ 6 w 110"/>
                  <a:gd name="T37" fmla="*/ 1 h 63"/>
                  <a:gd name="T38" fmla="*/ 2 w 110"/>
                  <a:gd name="T39" fmla="*/ 5 h 63"/>
                  <a:gd name="T40" fmla="*/ 0 w 110"/>
                  <a:gd name="T41" fmla="*/ 10932 h 63"/>
                  <a:gd name="T42" fmla="*/ 2 w 110"/>
                  <a:gd name="T43" fmla="*/ 16055 h 63"/>
                  <a:gd name="T44" fmla="*/ 5 w 110"/>
                  <a:gd name="T45" fmla="*/ 22583 h 63"/>
                  <a:gd name="T46" fmla="*/ 9 w 110"/>
                  <a:gd name="T47" fmla="*/ 28364 h 63"/>
                  <a:gd name="T48" fmla="*/ 967 w 110"/>
                  <a:gd name="T49" fmla="*/ 35038 h 63"/>
                  <a:gd name="T50" fmla="*/ 1400 w 110"/>
                  <a:gd name="T51" fmla="*/ 41591 h 63"/>
                  <a:gd name="T52" fmla="*/ 1948 w 110"/>
                  <a:gd name="T53" fmla="*/ 46846 h 63"/>
                  <a:gd name="T54" fmla="*/ 2541 w 110"/>
                  <a:gd name="T55" fmla="*/ 52243 h 63"/>
                  <a:gd name="T56" fmla="*/ 3268 w 110"/>
                  <a:gd name="T57" fmla="*/ 56314 h 63"/>
                  <a:gd name="T58" fmla="*/ 3885 w 110"/>
                  <a:gd name="T59" fmla="*/ 58887 h 63"/>
                  <a:gd name="T60" fmla="*/ 4642 w 110"/>
                  <a:gd name="T61" fmla="*/ 59897 h 63"/>
                  <a:gd name="T62" fmla="*/ 5348 w 110"/>
                  <a:gd name="T63" fmla="*/ 59897 h 63"/>
                  <a:gd name="T64" fmla="*/ 6169 w 110"/>
                  <a:gd name="T65" fmla="*/ 58246 h 63"/>
                  <a:gd name="T66" fmla="*/ 6924 w 110"/>
                  <a:gd name="T67" fmla="*/ 53888 h 63"/>
                  <a:gd name="T68" fmla="*/ 6611 w 110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3"/>
                  <a:gd name="T107" fmla="*/ 110 w 110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7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2" y="59"/>
                    </a:lnTo>
                    <a:lnTo>
                      <a:pt x="62" y="62"/>
                    </a:lnTo>
                    <a:lnTo>
                      <a:pt x="74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09" name="Freeform 30"/>
              <p:cNvSpPr>
                <a:spLocks noChangeArrowheads="1"/>
              </p:cNvSpPr>
              <p:nvPr/>
            </p:nvSpPr>
            <p:spPr bwMode="auto">
              <a:xfrm>
                <a:off x="635" y="102"/>
                <a:ext cx="49" cy="56"/>
              </a:xfrm>
              <a:custGeom>
                <a:avLst/>
                <a:gdLst>
                  <a:gd name="T0" fmla="*/ 0 w 47"/>
                  <a:gd name="T1" fmla="*/ 60848 h 48"/>
                  <a:gd name="T2" fmla="*/ 1233 w 47"/>
                  <a:gd name="T3" fmla="*/ 90808 h 48"/>
                  <a:gd name="T4" fmla="*/ 2024 w 47"/>
                  <a:gd name="T5" fmla="*/ 135548 h 48"/>
                  <a:gd name="T6" fmla="*/ 3120 w 47"/>
                  <a:gd name="T7" fmla="*/ 171770 h 48"/>
                  <a:gd name="T8" fmla="*/ 3758 w 47"/>
                  <a:gd name="T9" fmla="*/ 208112 h 48"/>
                  <a:gd name="T10" fmla="*/ 4351 w 47"/>
                  <a:gd name="T11" fmla="*/ 256450 h 48"/>
                  <a:gd name="T12" fmla="*/ 4817 w 47"/>
                  <a:gd name="T13" fmla="*/ 280250 h 48"/>
                  <a:gd name="T14" fmla="*/ 4817 w 47"/>
                  <a:gd name="T15" fmla="*/ 286689 h 48"/>
                  <a:gd name="T16" fmla="*/ 4817 w 47"/>
                  <a:gd name="T17" fmla="*/ 301021 h 48"/>
                  <a:gd name="T18" fmla="*/ 4817 w 47"/>
                  <a:gd name="T19" fmla="*/ 286689 h 48"/>
                  <a:gd name="T20" fmla="*/ 4926 w 47"/>
                  <a:gd name="T21" fmla="*/ 280250 h 48"/>
                  <a:gd name="T22" fmla="*/ 5576 w 47"/>
                  <a:gd name="T23" fmla="*/ 353448 h 48"/>
                  <a:gd name="T24" fmla="*/ 5933 w 47"/>
                  <a:gd name="T25" fmla="*/ 325955 h 48"/>
                  <a:gd name="T26" fmla="*/ 5933 w 47"/>
                  <a:gd name="T27" fmla="*/ 301021 h 48"/>
                  <a:gd name="T28" fmla="*/ 5933 w 47"/>
                  <a:gd name="T29" fmla="*/ 277851 h 48"/>
                  <a:gd name="T30" fmla="*/ 5799 w 47"/>
                  <a:gd name="T31" fmla="*/ 256450 h 48"/>
                  <a:gd name="T32" fmla="*/ 5247 w 47"/>
                  <a:gd name="T33" fmla="*/ 208112 h 48"/>
                  <a:gd name="T34" fmla="*/ 4527 w 47"/>
                  <a:gd name="T35" fmla="*/ 158963 h 48"/>
                  <a:gd name="T36" fmla="*/ 3758 w 47"/>
                  <a:gd name="T37" fmla="*/ 124639 h 48"/>
                  <a:gd name="T38" fmla="*/ 2592 w 47"/>
                  <a:gd name="T39" fmla="*/ 71218 h 48"/>
                  <a:gd name="T40" fmla="*/ 1581 w 47"/>
                  <a:gd name="T41" fmla="*/ 1577 h 48"/>
                  <a:gd name="T42" fmla="*/ 3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7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0" name="Freeform 31"/>
              <p:cNvSpPr>
                <a:spLocks noChangeArrowheads="1"/>
              </p:cNvSpPr>
              <p:nvPr/>
            </p:nvSpPr>
            <p:spPr bwMode="auto">
              <a:xfrm>
                <a:off x="580" y="93"/>
                <a:ext cx="58" cy="16"/>
              </a:xfrm>
              <a:custGeom>
                <a:avLst/>
                <a:gdLst>
                  <a:gd name="T0" fmla="*/ 0 w 56"/>
                  <a:gd name="T1" fmla="*/ 629 h 16"/>
                  <a:gd name="T2" fmla="*/ 5 w 56"/>
                  <a:gd name="T3" fmla="*/ 629 h 16"/>
                  <a:gd name="T4" fmla="*/ 664 w 56"/>
                  <a:gd name="T5" fmla="*/ 629 h 16"/>
                  <a:gd name="T6" fmla="*/ 905 w 56"/>
                  <a:gd name="T7" fmla="*/ 629 h 16"/>
                  <a:gd name="T8" fmla="*/ 1308 w 56"/>
                  <a:gd name="T9" fmla="*/ 710 h 16"/>
                  <a:gd name="T10" fmla="*/ 1790 w 56"/>
                  <a:gd name="T11" fmla="*/ 710 h 16"/>
                  <a:gd name="T12" fmla="*/ 2295 w 56"/>
                  <a:gd name="T13" fmla="*/ 801 h 16"/>
                  <a:gd name="T14" fmla="*/ 2715 w 56"/>
                  <a:gd name="T15" fmla="*/ 904 h 16"/>
                  <a:gd name="T16" fmla="*/ 3140 w 56"/>
                  <a:gd name="T17" fmla="*/ 1021 h 16"/>
                  <a:gd name="T18" fmla="*/ 3306 w 56"/>
                  <a:gd name="T19" fmla="*/ 629 h 16"/>
                  <a:gd name="T20" fmla="*/ 2870 w 56"/>
                  <a:gd name="T21" fmla="*/ 5 h 16"/>
                  <a:gd name="T22" fmla="*/ 2420 w 56"/>
                  <a:gd name="T23" fmla="*/ 3 h 16"/>
                  <a:gd name="T24" fmla="*/ 1884 w 56"/>
                  <a:gd name="T25" fmla="*/ 1 h 16"/>
                  <a:gd name="T26" fmla="*/ 1375 w 56"/>
                  <a:gd name="T27" fmla="*/ 0 h 16"/>
                  <a:gd name="T28" fmla="*/ 905 w 56"/>
                  <a:gd name="T29" fmla="*/ 0 h 16"/>
                  <a:gd name="T30" fmla="*/ 664 w 56"/>
                  <a:gd name="T31" fmla="*/ 0 h 16"/>
                  <a:gd name="T32" fmla="*/ 5 w 56"/>
                  <a:gd name="T33" fmla="*/ 0 h 16"/>
                  <a:gd name="T34" fmla="*/ 0 w 56"/>
                  <a:gd name="T35" fmla="*/ 0 h 16"/>
                  <a:gd name="T36" fmla="*/ 0 w 56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8"/>
                    </a:moveTo>
                    <a:lnTo>
                      <a:pt x="5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9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1" name="Freeform 32"/>
              <p:cNvSpPr>
                <a:spLocks noChangeArrowheads="1"/>
              </p:cNvSpPr>
              <p:nvPr/>
            </p:nvSpPr>
            <p:spPr bwMode="auto">
              <a:xfrm>
                <a:off x="3103" y="97"/>
                <a:ext cx="96" cy="60"/>
              </a:xfrm>
              <a:custGeom>
                <a:avLst/>
                <a:gdLst>
                  <a:gd name="T0" fmla="*/ 6 w 104"/>
                  <a:gd name="T1" fmla="*/ 0 h 55"/>
                  <a:gd name="T2" fmla="*/ 4 w 104"/>
                  <a:gd name="T3" fmla="*/ 1 h 55"/>
                  <a:gd name="T4" fmla="*/ 1 w 104"/>
                  <a:gd name="T5" fmla="*/ 3 h 55"/>
                  <a:gd name="T6" fmla="*/ 0 w 104"/>
                  <a:gd name="T7" fmla="*/ 5121 h 55"/>
                  <a:gd name="T8" fmla="*/ 1 w 104"/>
                  <a:gd name="T9" fmla="*/ 7255 h 55"/>
                  <a:gd name="T10" fmla="*/ 4 w 104"/>
                  <a:gd name="T11" fmla="*/ 11076 h 55"/>
                  <a:gd name="T12" fmla="*/ 6 w 104"/>
                  <a:gd name="T13" fmla="*/ 14650 h 55"/>
                  <a:gd name="T14" fmla="*/ 90 w 104"/>
                  <a:gd name="T15" fmla="*/ 18574 h 55"/>
                  <a:gd name="T16" fmla="*/ 126 w 104"/>
                  <a:gd name="T17" fmla="*/ 22352 h 55"/>
                  <a:gd name="T18" fmla="*/ 179 w 104"/>
                  <a:gd name="T19" fmla="*/ 26330 h 55"/>
                  <a:gd name="T20" fmla="*/ 231 w 104"/>
                  <a:gd name="T21" fmla="*/ 29168 h 55"/>
                  <a:gd name="T22" fmla="*/ 294 w 104"/>
                  <a:gd name="T23" fmla="*/ 32462 h 55"/>
                  <a:gd name="T24" fmla="*/ 354 w 104"/>
                  <a:gd name="T25" fmla="*/ 34042 h 55"/>
                  <a:gd name="T26" fmla="*/ 430 w 104"/>
                  <a:gd name="T27" fmla="*/ 34836 h 55"/>
                  <a:gd name="T28" fmla="*/ 491 w 104"/>
                  <a:gd name="T29" fmla="*/ 34042 h 55"/>
                  <a:gd name="T30" fmla="*/ 560 w 104"/>
                  <a:gd name="T31" fmla="*/ 32735 h 55"/>
                  <a:gd name="T32" fmla="*/ 628 w 104"/>
                  <a:gd name="T33" fmla="*/ 29603 h 55"/>
                  <a:gd name="T34" fmla="*/ 637 w 104"/>
                  <a:gd name="T35" fmla="*/ 29168 h 55"/>
                  <a:gd name="T36" fmla="*/ 637 w 104"/>
                  <a:gd name="T37" fmla="*/ 28220 h 55"/>
                  <a:gd name="T38" fmla="*/ 637 w 104"/>
                  <a:gd name="T39" fmla="*/ 27136 h 55"/>
                  <a:gd name="T40" fmla="*/ 628 w 104"/>
                  <a:gd name="T41" fmla="*/ 25740 h 55"/>
                  <a:gd name="T42" fmla="*/ 615 w 104"/>
                  <a:gd name="T43" fmla="*/ 22896 h 55"/>
                  <a:gd name="T44" fmla="*/ 582 w 104"/>
                  <a:gd name="T45" fmla="*/ 18574 h 55"/>
                  <a:gd name="T46" fmla="*/ 546 w 104"/>
                  <a:gd name="T47" fmla="*/ 15028 h 55"/>
                  <a:gd name="T48" fmla="*/ 496 w 104"/>
                  <a:gd name="T49" fmla="*/ 11076 h 55"/>
                  <a:gd name="T50" fmla="*/ 444 w 104"/>
                  <a:gd name="T51" fmla="*/ 7255 h 55"/>
                  <a:gd name="T52" fmla="*/ 393 w 104"/>
                  <a:gd name="T53" fmla="*/ 5519 h 55"/>
                  <a:gd name="T54" fmla="*/ 343 w 104"/>
                  <a:gd name="T55" fmla="*/ 235 h 55"/>
                  <a:gd name="T56" fmla="*/ 291 w 104"/>
                  <a:gd name="T57" fmla="*/ 3 h 55"/>
                  <a:gd name="T58" fmla="*/ 246 w 104"/>
                  <a:gd name="T59" fmla="*/ 1 h 55"/>
                  <a:gd name="T60" fmla="*/ 187 w 104"/>
                  <a:gd name="T61" fmla="*/ 0 h 55"/>
                  <a:gd name="T62" fmla="*/ 149 w 104"/>
                  <a:gd name="T63" fmla="*/ 0 h 55"/>
                  <a:gd name="T64" fmla="*/ 107 w 104"/>
                  <a:gd name="T65" fmla="*/ 0 h 55"/>
                  <a:gd name="T66" fmla="*/ 77 w 104"/>
                  <a:gd name="T67" fmla="*/ 0 h 55"/>
                  <a:gd name="T68" fmla="*/ 6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5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4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2" name="Freeform 33"/>
              <p:cNvSpPr>
                <a:spLocks noChangeArrowheads="1"/>
              </p:cNvSpPr>
              <p:nvPr/>
            </p:nvSpPr>
            <p:spPr bwMode="auto">
              <a:xfrm>
                <a:off x="3099" y="93"/>
                <a:ext cx="102" cy="69"/>
              </a:xfrm>
              <a:custGeom>
                <a:avLst/>
                <a:gdLst>
                  <a:gd name="T0" fmla="*/ 585 w 110"/>
                  <a:gd name="T1" fmla="*/ 44822 h 63"/>
                  <a:gd name="T2" fmla="*/ 525 w 110"/>
                  <a:gd name="T3" fmla="*/ 48395 h 63"/>
                  <a:gd name="T4" fmla="*/ 467 w 110"/>
                  <a:gd name="T5" fmla="*/ 50574 h 63"/>
                  <a:gd name="T6" fmla="*/ 411 w 110"/>
                  <a:gd name="T7" fmla="*/ 52243 h 63"/>
                  <a:gd name="T8" fmla="*/ 351 w 110"/>
                  <a:gd name="T9" fmla="*/ 49933 h 63"/>
                  <a:gd name="T10" fmla="*/ 292 w 110"/>
                  <a:gd name="T11" fmla="*/ 47605 h 63"/>
                  <a:gd name="T12" fmla="*/ 248 w 110"/>
                  <a:gd name="T13" fmla="*/ 44069 h 63"/>
                  <a:gd name="T14" fmla="*/ 192 w 110"/>
                  <a:gd name="T15" fmla="*/ 38543 h 63"/>
                  <a:gd name="T16" fmla="*/ 162 w 110"/>
                  <a:gd name="T17" fmla="*/ 34406 h 63"/>
                  <a:gd name="T18" fmla="*/ 110 w 110"/>
                  <a:gd name="T19" fmla="*/ 28364 h 63"/>
                  <a:gd name="T20" fmla="*/ 80 w 110"/>
                  <a:gd name="T21" fmla="*/ 23598 h 63"/>
                  <a:gd name="T22" fmla="*/ 69 w 110"/>
                  <a:gd name="T23" fmla="*/ 18717 h 63"/>
                  <a:gd name="T24" fmla="*/ 6 w 110"/>
                  <a:gd name="T25" fmla="*/ 12752 h 63"/>
                  <a:gd name="T26" fmla="*/ 6 w 110"/>
                  <a:gd name="T27" fmla="*/ 10101 h 63"/>
                  <a:gd name="T28" fmla="*/ 6 w 110"/>
                  <a:gd name="T29" fmla="*/ 9444 h 63"/>
                  <a:gd name="T30" fmla="*/ 6 w 110"/>
                  <a:gd name="T31" fmla="*/ 8058 h 63"/>
                  <a:gd name="T32" fmla="*/ 69 w 110"/>
                  <a:gd name="T33" fmla="*/ 8058 h 63"/>
                  <a:gd name="T34" fmla="*/ 69 w 110"/>
                  <a:gd name="T35" fmla="*/ 0 h 63"/>
                  <a:gd name="T36" fmla="*/ 6 w 110"/>
                  <a:gd name="T37" fmla="*/ 1 h 63"/>
                  <a:gd name="T38" fmla="*/ 2 w 110"/>
                  <a:gd name="T39" fmla="*/ 5 h 63"/>
                  <a:gd name="T40" fmla="*/ 0 w 110"/>
                  <a:gd name="T41" fmla="*/ 10932 h 63"/>
                  <a:gd name="T42" fmla="*/ 2 w 110"/>
                  <a:gd name="T43" fmla="*/ 16055 h 63"/>
                  <a:gd name="T44" fmla="*/ 5 w 110"/>
                  <a:gd name="T45" fmla="*/ 22583 h 63"/>
                  <a:gd name="T46" fmla="*/ 6 w 110"/>
                  <a:gd name="T47" fmla="*/ 28364 h 63"/>
                  <a:gd name="T48" fmla="*/ 80 w 110"/>
                  <a:gd name="T49" fmla="*/ 35038 h 63"/>
                  <a:gd name="T50" fmla="*/ 124 w 110"/>
                  <a:gd name="T51" fmla="*/ 41591 h 63"/>
                  <a:gd name="T52" fmla="*/ 171 w 110"/>
                  <a:gd name="T53" fmla="*/ 46846 h 63"/>
                  <a:gd name="T54" fmla="*/ 224 w 110"/>
                  <a:gd name="T55" fmla="*/ 52243 h 63"/>
                  <a:gd name="T56" fmla="*/ 278 w 110"/>
                  <a:gd name="T57" fmla="*/ 56314 h 63"/>
                  <a:gd name="T58" fmla="*/ 345 w 110"/>
                  <a:gd name="T59" fmla="*/ 58887 h 63"/>
                  <a:gd name="T60" fmla="*/ 411 w 110"/>
                  <a:gd name="T61" fmla="*/ 59897 h 63"/>
                  <a:gd name="T62" fmla="*/ 473 w 110"/>
                  <a:gd name="T63" fmla="*/ 59897 h 63"/>
                  <a:gd name="T64" fmla="*/ 544 w 110"/>
                  <a:gd name="T65" fmla="*/ 58246 h 63"/>
                  <a:gd name="T66" fmla="*/ 611 w 110"/>
                  <a:gd name="T67" fmla="*/ 53888 h 63"/>
                  <a:gd name="T68" fmla="*/ 585 w 110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3"/>
                  <a:gd name="T107" fmla="*/ 110 w 110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2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1"/>
                    </a:lnTo>
                    <a:lnTo>
                      <a:pt x="28" y="36"/>
                    </a:lnTo>
                    <a:lnTo>
                      <a:pt x="21" y="30"/>
                    </a:lnTo>
                    <a:lnTo>
                      <a:pt x="15" y="25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0" y="59"/>
                    </a:lnTo>
                    <a:lnTo>
                      <a:pt x="62" y="62"/>
                    </a:lnTo>
                    <a:lnTo>
                      <a:pt x="74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3" name="Freeform 34"/>
              <p:cNvSpPr>
                <a:spLocks noChangeArrowheads="1"/>
              </p:cNvSpPr>
              <p:nvPr/>
            </p:nvSpPr>
            <p:spPr bwMode="auto">
              <a:xfrm>
                <a:off x="3168" y="102"/>
                <a:ext cx="49" cy="56"/>
              </a:xfrm>
              <a:custGeom>
                <a:avLst/>
                <a:gdLst>
                  <a:gd name="T0" fmla="*/ 0 w 47"/>
                  <a:gd name="T1" fmla="*/ 60848 h 48"/>
                  <a:gd name="T2" fmla="*/ 1233 w 47"/>
                  <a:gd name="T3" fmla="*/ 90808 h 48"/>
                  <a:gd name="T4" fmla="*/ 1902 w 47"/>
                  <a:gd name="T5" fmla="*/ 135548 h 48"/>
                  <a:gd name="T6" fmla="*/ 2933 w 47"/>
                  <a:gd name="T7" fmla="*/ 171770 h 48"/>
                  <a:gd name="T8" fmla="*/ 3758 w 47"/>
                  <a:gd name="T9" fmla="*/ 208112 h 48"/>
                  <a:gd name="T10" fmla="*/ 4351 w 47"/>
                  <a:gd name="T11" fmla="*/ 256450 h 48"/>
                  <a:gd name="T12" fmla="*/ 4631 w 47"/>
                  <a:gd name="T13" fmla="*/ 280250 h 48"/>
                  <a:gd name="T14" fmla="*/ 4817 w 47"/>
                  <a:gd name="T15" fmla="*/ 286689 h 48"/>
                  <a:gd name="T16" fmla="*/ 4817 w 47"/>
                  <a:gd name="T17" fmla="*/ 301021 h 48"/>
                  <a:gd name="T18" fmla="*/ 4817 w 47"/>
                  <a:gd name="T19" fmla="*/ 286689 h 48"/>
                  <a:gd name="T20" fmla="*/ 4926 w 47"/>
                  <a:gd name="T21" fmla="*/ 280250 h 48"/>
                  <a:gd name="T22" fmla="*/ 5576 w 47"/>
                  <a:gd name="T23" fmla="*/ 353448 h 48"/>
                  <a:gd name="T24" fmla="*/ 5799 w 47"/>
                  <a:gd name="T25" fmla="*/ 325955 h 48"/>
                  <a:gd name="T26" fmla="*/ 5933 w 47"/>
                  <a:gd name="T27" fmla="*/ 301021 h 48"/>
                  <a:gd name="T28" fmla="*/ 5933 w 47"/>
                  <a:gd name="T29" fmla="*/ 277851 h 48"/>
                  <a:gd name="T30" fmla="*/ 5799 w 47"/>
                  <a:gd name="T31" fmla="*/ 256450 h 48"/>
                  <a:gd name="T32" fmla="*/ 5242 w 47"/>
                  <a:gd name="T33" fmla="*/ 208112 h 48"/>
                  <a:gd name="T34" fmla="*/ 4527 w 47"/>
                  <a:gd name="T35" fmla="*/ 158963 h 48"/>
                  <a:gd name="T36" fmla="*/ 3616 w 47"/>
                  <a:gd name="T37" fmla="*/ 124639 h 48"/>
                  <a:gd name="T38" fmla="*/ 2592 w 47"/>
                  <a:gd name="T39" fmla="*/ 71218 h 48"/>
                  <a:gd name="T40" fmla="*/ 1581 w 47"/>
                  <a:gd name="T41" fmla="*/ 1577 h 48"/>
                  <a:gd name="T42" fmla="*/ 3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4" name="Freeform 35"/>
              <p:cNvSpPr>
                <a:spLocks noChangeArrowheads="1"/>
              </p:cNvSpPr>
              <p:nvPr/>
            </p:nvSpPr>
            <p:spPr bwMode="auto">
              <a:xfrm>
                <a:off x="3111" y="93"/>
                <a:ext cx="60" cy="16"/>
              </a:xfrm>
              <a:custGeom>
                <a:avLst/>
                <a:gdLst>
                  <a:gd name="T0" fmla="*/ 0 w 57"/>
                  <a:gd name="T1" fmla="*/ 629 h 16"/>
                  <a:gd name="T2" fmla="*/ 4 w 57"/>
                  <a:gd name="T3" fmla="*/ 629 h 16"/>
                  <a:gd name="T4" fmla="*/ 2146 w 57"/>
                  <a:gd name="T5" fmla="*/ 629 h 16"/>
                  <a:gd name="T6" fmla="*/ 3226 w 57"/>
                  <a:gd name="T7" fmla="*/ 629 h 16"/>
                  <a:gd name="T8" fmla="*/ 4901 w 57"/>
                  <a:gd name="T9" fmla="*/ 710 h 16"/>
                  <a:gd name="T10" fmla="*/ 6428 w 57"/>
                  <a:gd name="T11" fmla="*/ 710 h 16"/>
                  <a:gd name="T12" fmla="*/ 8332 w 57"/>
                  <a:gd name="T13" fmla="*/ 801 h 16"/>
                  <a:gd name="T14" fmla="*/ 10168 w 57"/>
                  <a:gd name="T15" fmla="*/ 904 h 16"/>
                  <a:gd name="T16" fmla="*/ 11648 w 57"/>
                  <a:gd name="T17" fmla="*/ 1021 h 16"/>
                  <a:gd name="T18" fmla="*/ 12207 w 57"/>
                  <a:gd name="T19" fmla="*/ 629 h 16"/>
                  <a:gd name="T20" fmla="*/ 10336 w 57"/>
                  <a:gd name="T21" fmla="*/ 5 h 16"/>
                  <a:gd name="T22" fmla="*/ 8431 w 57"/>
                  <a:gd name="T23" fmla="*/ 3 h 16"/>
                  <a:gd name="T24" fmla="*/ 6799 w 57"/>
                  <a:gd name="T25" fmla="*/ 1 h 16"/>
                  <a:gd name="T26" fmla="*/ 5245 w 57"/>
                  <a:gd name="T27" fmla="*/ 0 h 16"/>
                  <a:gd name="T28" fmla="*/ 3448 w 57"/>
                  <a:gd name="T29" fmla="*/ 0 h 16"/>
                  <a:gd name="T30" fmla="*/ 2146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5" name="Freeform 36"/>
              <p:cNvSpPr>
                <a:spLocks noChangeArrowheads="1"/>
              </p:cNvSpPr>
              <p:nvPr/>
            </p:nvSpPr>
            <p:spPr bwMode="auto">
              <a:xfrm>
                <a:off x="1837" y="97"/>
                <a:ext cx="109" cy="60"/>
              </a:xfrm>
              <a:custGeom>
                <a:avLst/>
                <a:gdLst>
                  <a:gd name="T0" fmla="*/ 8 w 105"/>
                  <a:gd name="T1" fmla="*/ 0 h 55"/>
                  <a:gd name="T2" fmla="*/ 4 w 105"/>
                  <a:gd name="T3" fmla="*/ 1 h 55"/>
                  <a:gd name="T4" fmla="*/ 1 w 105"/>
                  <a:gd name="T5" fmla="*/ 3 h 55"/>
                  <a:gd name="T6" fmla="*/ 0 w 105"/>
                  <a:gd name="T7" fmla="*/ 5121 h 55"/>
                  <a:gd name="T8" fmla="*/ 1 w 105"/>
                  <a:gd name="T9" fmla="*/ 7255 h 55"/>
                  <a:gd name="T10" fmla="*/ 4 w 105"/>
                  <a:gd name="T11" fmla="*/ 11076 h 55"/>
                  <a:gd name="T12" fmla="*/ 8 w 105"/>
                  <a:gd name="T13" fmla="*/ 14650 h 55"/>
                  <a:gd name="T14" fmla="*/ 1023 w 105"/>
                  <a:gd name="T15" fmla="*/ 18574 h 55"/>
                  <a:gd name="T16" fmla="*/ 1507 w 105"/>
                  <a:gd name="T17" fmla="*/ 22352 h 55"/>
                  <a:gd name="T18" fmla="*/ 2224 w 105"/>
                  <a:gd name="T19" fmla="*/ 26330 h 55"/>
                  <a:gd name="T20" fmla="*/ 2901 w 105"/>
                  <a:gd name="T21" fmla="*/ 29168 h 55"/>
                  <a:gd name="T22" fmla="*/ 3621 w 105"/>
                  <a:gd name="T23" fmla="*/ 32462 h 55"/>
                  <a:gd name="T24" fmla="*/ 4395 w 105"/>
                  <a:gd name="T25" fmla="*/ 34042 h 55"/>
                  <a:gd name="T26" fmla="*/ 5346 w 105"/>
                  <a:gd name="T27" fmla="*/ 34836 h 55"/>
                  <a:gd name="T28" fmla="*/ 6133 w 105"/>
                  <a:gd name="T29" fmla="*/ 34836 h 55"/>
                  <a:gd name="T30" fmla="*/ 7059 w 105"/>
                  <a:gd name="T31" fmla="*/ 32735 h 55"/>
                  <a:gd name="T32" fmla="*/ 7890 w 105"/>
                  <a:gd name="T33" fmla="*/ 29603 h 55"/>
                  <a:gd name="T34" fmla="*/ 7986 w 105"/>
                  <a:gd name="T35" fmla="*/ 29168 h 55"/>
                  <a:gd name="T36" fmla="*/ 7986 w 105"/>
                  <a:gd name="T37" fmla="*/ 28220 h 55"/>
                  <a:gd name="T38" fmla="*/ 7986 w 105"/>
                  <a:gd name="T39" fmla="*/ 27136 h 55"/>
                  <a:gd name="T40" fmla="*/ 7890 w 105"/>
                  <a:gd name="T41" fmla="*/ 25740 h 55"/>
                  <a:gd name="T42" fmla="*/ 7658 w 105"/>
                  <a:gd name="T43" fmla="*/ 22896 h 55"/>
                  <a:gd name="T44" fmla="*/ 7246 w 105"/>
                  <a:gd name="T45" fmla="*/ 18574 h 55"/>
                  <a:gd name="T46" fmla="*/ 6760 w 105"/>
                  <a:gd name="T47" fmla="*/ 15028 h 55"/>
                  <a:gd name="T48" fmla="*/ 6133 w 105"/>
                  <a:gd name="T49" fmla="*/ 11076 h 55"/>
                  <a:gd name="T50" fmla="*/ 5608 w 105"/>
                  <a:gd name="T51" fmla="*/ 7820 h 55"/>
                  <a:gd name="T52" fmla="*/ 4843 w 105"/>
                  <a:gd name="T53" fmla="*/ 5519 h 55"/>
                  <a:gd name="T54" fmla="*/ 4278 w 105"/>
                  <a:gd name="T55" fmla="*/ 235 h 55"/>
                  <a:gd name="T56" fmla="*/ 3621 w 105"/>
                  <a:gd name="T57" fmla="*/ 3 h 55"/>
                  <a:gd name="T58" fmla="*/ 3065 w 105"/>
                  <a:gd name="T59" fmla="*/ 1 h 55"/>
                  <a:gd name="T60" fmla="*/ 2456 w 105"/>
                  <a:gd name="T61" fmla="*/ 0 h 55"/>
                  <a:gd name="T62" fmla="*/ 1778 w 105"/>
                  <a:gd name="T63" fmla="*/ 0 h 55"/>
                  <a:gd name="T64" fmla="*/ 1274 w 105"/>
                  <a:gd name="T65" fmla="*/ 0 h 55"/>
                  <a:gd name="T66" fmla="*/ 964 w 105"/>
                  <a:gd name="T67" fmla="*/ 0 h 55"/>
                  <a:gd name="T68" fmla="*/ 8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70" y="55"/>
                    </a:lnTo>
                    <a:lnTo>
                      <a:pt x="80" y="55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3" y="13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6" name="Freeform 37"/>
              <p:cNvSpPr>
                <a:spLocks noChangeArrowheads="1"/>
              </p:cNvSpPr>
              <p:nvPr/>
            </p:nvSpPr>
            <p:spPr bwMode="auto">
              <a:xfrm>
                <a:off x="1835" y="93"/>
                <a:ext cx="114" cy="69"/>
              </a:xfrm>
              <a:custGeom>
                <a:avLst/>
                <a:gdLst>
                  <a:gd name="T0" fmla="*/ 5157 w 110"/>
                  <a:gd name="T1" fmla="*/ 44822 h 63"/>
                  <a:gd name="T2" fmla="*/ 4630 w 110"/>
                  <a:gd name="T3" fmla="*/ 48395 h 63"/>
                  <a:gd name="T4" fmla="*/ 4129 w 110"/>
                  <a:gd name="T5" fmla="*/ 50574 h 63"/>
                  <a:gd name="T6" fmla="*/ 3624 w 110"/>
                  <a:gd name="T7" fmla="*/ 52243 h 63"/>
                  <a:gd name="T8" fmla="*/ 3087 w 110"/>
                  <a:gd name="T9" fmla="*/ 50574 h 63"/>
                  <a:gd name="T10" fmla="*/ 2628 w 110"/>
                  <a:gd name="T11" fmla="*/ 47605 h 63"/>
                  <a:gd name="T12" fmla="*/ 2175 w 110"/>
                  <a:gd name="T13" fmla="*/ 44069 h 63"/>
                  <a:gd name="T14" fmla="*/ 1768 w 110"/>
                  <a:gd name="T15" fmla="*/ 38543 h 63"/>
                  <a:gd name="T16" fmla="*/ 1428 w 110"/>
                  <a:gd name="T17" fmla="*/ 34406 h 63"/>
                  <a:gd name="T18" fmla="*/ 978 w 110"/>
                  <a:gd name="T19" fmla="*/ 28364 h 63"/>
                  <a:gd name="T20" fmla="*/ 716 w 110"/>
                  <a:gd name="T21" fmla="*/ 23598 h 63"/>
                  <a:gd name="T22" fmla="*/ 574 w 110"/>
                  <a:gd name="T23" fmla="*/ 18717 h 63"/>
                  <a:gd name="T24" fmla="*/ 9 w 110"/>
                  <a:gd name="T25" fmla="*/ 12752 h 63"/>
                  <a:gd name="T26" fmla="*/ 8 w 110"/>
                  <a:gd name="T27" fmla="*/ 10101 h 63"/>
                  <a:gd name="T28" fmla="*/ 9 w 110"/>
                  <a:gd name="T29" fmla="*/ 9444 h 63"/>
                  <a:gd name="T30" fmla="*/ 606 w 110"/>
                  <a:gd name="T31" fmla="*/ 8058 h 63"/>
                  <a:gd name="T32" fmla="*/ 606 w 110"/>
                  <a:gd name="T33" fmla="*/ 0 h 63"/>
                  <a:gd name="T34" fmla="*/ 6 w 110"/>
                  <a:gd name="T35" fmla="*/ 1 h 63"/>
                  <a:gd name="T36" fmla="*/ 1 w 110"/>
                  <a:gd name="T37" fmla="*/ 5 h 63"/>
                  <a:gd name="T38" fmla="*/ 0 w 110"/>
                  <a:gd name="T39" fmla="*/ 10932 h 63"/>
                  <a:gd name="T40" fmla="*/ 1 w 110"/>
                  <a:gd name="T41" fmla="*/ 16055 h 63"/>
                  <a:gd name="T42" fmla="*/ 4 w 110"/>
                  <a:gd name="T43" fmla="*/ 22583 h 63"/>
                  <a:gd name="T44" fmla="*/ 9 w 110"/>
                  <a:gd name="T45" fmla="*/ 28364 h 63"/>
                  <a:gd name="T46" fmla="*/ 716 w 110"/>
                  <a:gd name="T47" fmla="*/ 35038 h 63"/>
                  <a:gd name="T48" fmla="*/ 1096 w 110"/>
                  <a:gd name="T49" fmla="*/ 41591 h 63"/>
                  <a:gd name="T50" fmla="*/ 1510 w 110"/>
                  <a:gd name="T51" fmla="*/ 46846 h 63"/>
                  <a:gd name="T52" fmla="*/ 1969 w 110"/>
                  <a:gd name="T53" fmla="*/ 52243 h 63"/>
                  <a:gd name="T54" fmla="*/ 2447 w 110"/>
                  <a:gd name="T55" fmla="*/ 56314 h 63"/>
                  <a:gd name="T56" fmla="*/ 2999 w 110"/>
                  <a:gd name="T57" fmla="*/ 58887 h 63"/>
                  <a:gd name="T58" fmla="*/ 3544 w 110"/>
                  <a:gd name="T59" fmla="*/ 59897 h 63"/>
                  <a:gd name="T60" fmla="*/ 4163 w 110"/>
                  <a:gd name="T61" fmla="*/ 59897 h 63"/>
                  <a:gd name="T62" fmla="*/ 4800 w 110"/>
                  <a:gd name="T63" fmla="*/ 58246 h 63"/>
                  <a:gd name="T64" fmla="*/ 5379 w 110"/>
                  <a:gd name="T65" fmla="*/ 53888 h 63"/>
                  <a:gd name="T66" fmla="*/ 5157 w 110"/>
                  <a:gd name="T67" fmla="*/ 44822 h 6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0"/>
                  <a:gd name="T103" fmla="*/ 0 h 63"/>
                  <a:gd name="T104" fmla="*/ 110 w 110"/>
                  <a:gd name="T105" fmla="*/ 63 h 6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1" y="30"/>
                    </a:lnTo>
                    <a:lnTo>
                      <a:pt x="15" y="25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0" y="59"/>
                    </a:lnTo>
                    <a:lnTo>
                      <a:pt x="61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7" name="Freeform 38"/>
              <p:cNvSpPr>
                <a:spLocks noChangeArrowheads="1"/>
              </p:cNvSpPr>
              <p:nvPr/>
            </p:nvSpPr>
            <p:spPr bwMode="auto">
              <a:xfrm>
                <a:off x="1903" y="102"/>
                <a:ext cx="49" cy="56"/>
              </a:xfrm>
              <a:custGeom>
                <a:avLst/>
                <a:gdLst>
                  <a:gd name="T0" fmla="*/ 0 w 47"/>
                  <a:gd name="T1" fmla="*/ 60848 h 48"/>
                  <a:gd name="T2" fmla="*/ 1233 w 47"/>
                  <a:gd name="T3" fmla="*/ 90808 h 48"/>
                  <a:gd name="T4" fmla="*/ 1902 w 47"/>
                  <a:gd name="T5" fmla="*/ 135548 h 48"/>
                  <a:gd name="T6" fmla="*/ 3120 w 47"/>
                  <a:gd name="T7" fmla="*/ 171770 h 48"/>
                  <a:gd name="T8" fmla="*/ 3758 w 47"/>
                  <a:gd name="T9" fmla="*/ 208112 h 48"/>
                  <a:gd name="T10" fmla="*/ 4351 w 47"/>
                  <a:gd name="T11" fmla="*/ 256450 h 48"/>
                  <a:gd name="T12" fmla="*/ 4631 w 47"/>
                  <a:gd name="T13" fmla="*/ 280250 h 48"/>
                  <a:gd name="T14" fmla="*/ 4817 w 47"/>
                  <a:gd name="T15" fmla="*/ 286689 h 48"/>
                  <a:gd name="T16" fmla="*/ 4817 w 47"/>
                  <a:gd name="T17" fmla="*/ 301021 h 48"/>
                  <a:gd name="T18" fmla="*/ 4817 w 47"/>
                  <a:gd name="T19" fmla="*/ 286689 h 48"/>
                  <a:gd name="T20" fmla="*/ 4926 w 47"/>
                  <a:gd name="T21" fmla="*/ 280250 h 48"/>
                  <a:gd name="T22" fmla="*/ 5576 w 47"/>
                  <a:gd name="T23" fmla="*/ 353448 h 48"/>
                  <a:gd name="T24" fmla="*/ 5799 w 47"/>
                  <a:gd name="T25" fmla="*/ 325955 h 48"/>
                  <a:gd name="T26" fmla="*/ 5933 w 47"/>
                  <a:gd name="T27" fmla="*/ 301021 h 48"/>
                  <a:gd name="T28" fmla="*/ 5933 w 47"/>
                  <a:gd name="T29" fmla="*/ 277851 h 48"/>
                  <a:gd name="T30" fmla="*/ 5584 w 47"/>
                  <a:gd name="T31" fmla="*/ 256450 h 48"/>
                  <a:gd name="T32" fmla="*/ 5242 w 47"/>
                  <a:gd name="T33" fmla="*/ 208112 h 48"/>
                  <a:gd name="T34" fmla="*/ 4527 w 47"/>
                  <a:gd name="T35" fmla="*/ 158963 h 48"/>
                  <a:gd name="T36" fmla="*/ 3616 w 47"/>
                  <a:gd name="T37" fmla="*/ 124639 h 48"/>
                  <a:gd name="T38" fmla="*/ 2592 w 47"/>
                  <a:gd name="T39" fmla="*/ 71218 h 48"/>
                  <a:gd name="T40" fmla="*/ 1581 w 47"/>
                  <a:gd name="T41" fmla="*/ 1577 h 48"/>
                  <a:gd name="T42" fmla="*/ 3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8" name="Freeform 39"/>
              <p:cNvSpPr>
                <a:spLocks noChangeArrowheads="1"/>
              </p:cNvSpPr>
              <p:nvPr/>
            </p:nvSpPr>
            <p:spPr bwMode="auto">
              <a:xfrm>
                <a:off x="1847" y="93"/>
                <a:ext cx="59" cy="16"/>
              </a:xfrm>
              <a:custGeom>
                <a:avLst/>
                <a:gdLst>
                  <a:gd name="T0" fmla="*/ 0 w 57"/>
                  <a:gd name="T1" fmla="*/ 629 h 16"/>
                  <a:gd name="T2" fmla="*/ 5 w 57"/>
                  <a:gd name="T3" fmla="*/ 629 h 16"/>
                  <a:gd name="T4" fmla="*/ 617 w 57"/>
                  <a:gd name="T5" fmla="*/ 629 h 16"/>
                  <a:gd name="T6" fmla="*/ 840 w 57"/>
                  <a:gd name="T7" fmla="*/ 629 h 16"/>
                  <a:gd name="T8" fmla="*/ 1265 w 57"/>
                  <a:gd name="T9" fmla="*/ 710 h 16"/>
                  <a:gd name="T10" fmla="*/ 1720 w 57"/>
                  <a:gd name="T11" fmla="*/ 710 h 16"/>
                  <a:gd name="T12" fmla="*/ 2037 w 57"/>
                  <a:gd name="T13" fmla="*/ 801 h 16"/>
                  <a:gd name="T14" fmla="*/ 2593 w 57"/>
                  <a:gd name="T15" fmla="*/ 904 h 16"/>
                  <a:gd name="T16" fmla="*/ 2922 w 57"/>
                  <a:gd name="T17" fmla="*/ 1021 h 16"/>
                  <a:gd name="T18" fmla="*/ 3076 w 57"/>
                  <a:gd name="T19" fmla="*/ 629 h 16"/>
                  <a:gd name="T20" fmla="*/ 2730 w 57"/>
                  <a:gd name="T21" fmla="*/ 5 h 16"/>
                  <a:gd name="T22" fmla="*/ 2146 w 57"/>
                  <a:gd name="T23" fmla="*/ 3 h 16"/>
                  <a:gd name="T24" fmla="*/ 1748 w 57"/>
                  <a:gd name="T25" fmla="*/ 1 h 16"/>
                  <a:gd name="T26" fmla="*/ 1332 w 57"/>
                  <a:gd name="T27" fmla="*/ 0 h 16"/>
                  <a:gd name="T28" fmla="*/ 883 w 57"/>
                  <a:gd name="T29" fmla="*/ 0 h 16"/>
                  <a:gd name="T30" fmla="*/ 617 w 57"/>
                  <a:gd name="T31" fmla="*/ 0 h 16"/>
                  <a:gd name="T32" fmla="*/ 5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5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4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9" name="Freeform 40"/>
              <p:cNvSpPr>
                <a:spLocks noChangeArrowheads="1"/>
              </p:cNvSpPr>
              <p:nvPr/>
            </p:nvSpPr>
            <p:spPr bwMode="auto">
              <a:xfrm>
                <a:off x="4372" y="97"/>
                <a:ext cx="104" cy="60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3 h 55"/>
                  <a:gd name="T6" fmla="*/ 0 w 104"/>
                  <a:gd name="T7" fmla="*/ 5121 h 55"/>
                  <a:gd name="T8" fmla="*/ 1 w 104"/>
                  <a:gd name="T9" fmla="*/ 7255 h 55"/>
                  <a:gd name="T10" fmla="*/ 4 w 104"/>
                  <a:gd name="T11" fmla="*/ 11076 h 55"/>
                  <a:gd name="T12" fmla="*/ 8 w 104"/>
                  <a:gd name="T13" fmla="*/ 14650 h 55"/>
                  <a:gd name="T14" fmla="*/ 377 w 104"/>
                  <a:gd name="T15" fmla="*/ 18574 h 55"/>
                  <a:gd name="T16" fmla="*/ 593 w 104"/>
                  <a:gd name="T17" fmla="*/ 22352 h 55"/>
                  <a:gd name="T18" fmla="*/ 831 w 104"/>
                  <a:gd name="T19" fmla="*/ 26330 h 55"/>
                  <a:gd name="T20" fmla="*/ 1101 w 104"/>
                  <a:gd name="T21" fmla="*/ 29168 h 55"/>
                  <a:gd name="T22" fmla="*/ 1379 w 104"/>
                  <a:gd name="T23" fmla="*/ 32462 h 55"/>
                  <a:gd name="T24" fmla="*/ 1683 w 104"/>
                  <a:gd name="T25" fmla="*/ 34042 h 55"/>
                  <a:gd name="T26" fmla="*/ 1971 w 104"/>
                  <a:gd name="T27" fmla="*/ 34836 h 55"/>
                  <a:gd name="T28" fmla="*/ 2331 w 104"/>
                  <a:gd name="T29" fmla="*/ 34042 h 55"/>
                  <a:gd name="T30" fmla="*/ 2659 w 104"/>
                  <a:gd name="T31" fmla="*/ 32735 h 55"/>
                  <a:gd name="T32" fmla="*/ 2950 w 104"/>
                  <a:gd name="T33" fmla="*/ 29603 h 55"/>
                  <a:gd name="T34" fmla="*/ 2977 w 104"/>
                  <a:gd name="T35" fmla="*/ 29168 h 55"/>
                  <a:gd name="T36" fmla="*/ 3022 w 104"/>
                  <a:gd name="T37" fmla="*/ 28220 h 55"/>
                  <a:gd name="T38" fmla="*/ 2977 w 104"/>
                  <a:gd name="T39" fmla="*/ 27136 h 55"/>
                  <a:gd name="T40" fmla="*/ 2977 w 104"/>
                  <a:gd name="T41" fmla="*/ 25740 h 55"/>
                  <a:gd name="T42" fmla="*/ 2917 w 104"/>
                  <a:gd name="T43" fmla="*/ 22896 h 55"/>
                  <a:gd name="T44" fmla="*/ 2759 w 104"/>
                  <a:gd name="T45" fmla="*/ 18574 h 55"/>
                  <a:gd name="T46" fmla="*/ 2516 w 104"/>
                  <a:gd name="T47" fmla="*/ 15028 h 55"/>
                  <a:gd name="T48" fmla="*/ 2331 w 104"/>
                  <a:gd name="T49" fmla="*/ 11076 h 55"/>
                  <a:gd name="T50" fmla="*/ 2084 w 104"/>
                  <a:gd name="T51" fmla="*/ 7255 h 55"/>
                  <a:gd name="T52" fmla="*/ 1848 w 104"/>
                  <a:gd name="T53" fmla="*/ 5519 h 55"/>
                  <a:gd name="T54" fmla="*/ 1631 w 104"/>
                  <a:gd name="T55" fmla="*/ 235 h 55"/>
                  <a:gd name="T56" fmla="*/ 1379 w 104"/>
                  <a:gd name="T57" fmla="*/ 3 h 55"/>
                  <a:gd name="T58" fmla="*/ 1117 w 104"/>
                  <a:gd name="T59" fmla="*/ 1 h 55"/>
                  <a:gd name="T60" fmla="*/ 891 w 104"/>
                  <a:gd name="T61" fmla="*/ 0 h 55"/>
                  <a:gd name="T62" fmla="*/ 702 w 104"/>
                  <a:gd name="T63" fmla="*/ 0 h 55"/>
                  <a:gd name="T64" fmla="*/ 503 w 104"/>
                  <a:gd name="T65" fmla="*/ 0 h 55"/>
                  <a:gd name="T66" fmla="*/ 356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0" name="Freeform 41"/>
              <p:cNvSpPr>
                <a:spLocks noChangeArrowheads="1"/>
              </p:cNvSpPr>
              <p:nvPr/>
            </p:nvSpPr>
            <p:spPr bwMode="auto">
              <a:xfrm>
                <a:off x="4367" y="93"/>
                <a:ext cx="109" cy="69"/>
              </a:xfrm>
              <a:custGeom>
                <a:avLst/>
                <a:gdLst>
                  <a:gd name="T0" fmla="*/ 2623 w 109"/>
                  <a:gd name="T1" fmla="*/ 44822 h 63"/>
                  <a:gd name="T2" fmla="*/ 2358 w 109"/>
                  <a:gd name="T3" fmla="*/ 48395 h 63"/>
                  <a:gd name="T4" fmla="*/ 2095 w 109"/>
                  <a:gd name="T5" fmla="*/ 50574 h 63"/>
                  <a:gd name="T6" fmla="*/ 1804 w 109"/>
                  <a:gd name="T7" fmla="*/ 52243 h 63"/>
                  <a:gd name="T8" fmla="*/ 1602 w 109"/>
                  <a:gd name="T9" fmla="*/ 49933 h 63"/>
                  <a:gd name="T10" fmla="*/ 1308 w 109"/>
                  <a:gd name="T11" fmla="*/ 47605 h 63"/>
                  <a:gd name="T12" fmla="*/ 1113 w 109"/>
                  <a:gd name="T13" fmla="*/ 44069 h 63"/>
                  <a:gd name="T14" fmla="*/ 890 w 109"/>
                  <a:gd name="T15" fmla="*/ 38543 h 63"/>
                  <a:gd name="T16" fmla="*/ 717 w 109"/>
                  <a:gd name="T17" fmla="*/ 34406 h 63"/>
                  <a:gd name="T18" fmla="*/ 519 w 109"/>
                  <a:gd name="T19" fmla="*/ 28364 h 63"/>
                  <a:gd name="T20" fmla="*/ 373 w 109"/>
                  <a:gd name="T21" fmla="*/ 23598 h 63"/>
                  <a:gd name="T22" fmla="*/ 306 w 109"/>
                  <a:gd name="T23" fmla="*/ 18717 h 63"/>
                  <a:gd name="T24" fmla="*/ 268 w 109"/>
                  <a:gd name="T25" fmla="*/ 12752 h 63"/>
                  <a:gd name="T26" fmla="*/ 9 w 109"/>
                  <a:gd name="T27" fmla="*/ 10101 h 63"/>
                  <a:gd name="T28" fmla="*/ 9 w 109"/>
                  <a:gd name="T29" fmla="*/ 9444 h 63"/>
                  <a:gd name="T30" fmla="*/ 268 w 109"/>
                  <a:gd name="T31" fmla="*/ 8058 h 63"/>
                  <a:gd name="T32" fmla="*/ 322 w 109"/>
                  <a:gd name="T33" fmla="*/ 8058 h 63"/>
                  <a:gd name="T34" fmla="*/ 322 w 109"/>
                  <a:gd name="T35" fmla="*/ 0 h 63"/>
                  <a:gd name="T36" fmla="*/ 7 w 109"/>
                  <a:gd name="T37" fmla="*/ 1 h 63"/>
                  <a:gd name="T38" fmla="*/ 1 w 109"/>
                  <a:gd name="T39" fmla="*/ 5 h 63"/>
                  <a:gd name="T40" fmla="*/ 0 w 109"/>
                  <a:gd name="T41" fmla="*/ 10932 h 63"/>
                  <a:gd name="T42" fmla="*/ 1 w 109"/>
                  <a:gd name="T43" fmla="*/ 16055 h 63"/>
                  <a:gd name="T44" fmla="*/ 5 w 109"/>
                  <a:gd name="T45" fmla="*/ 22583 h 63"/>
                  <a:gd name="T46" fmla="*/ 268 w 109"/>
                  <a:gd name="T47" fmla="*/ 28364 h 63"/>
                  <a:gd name="T48" fmla="*/ 355 w 109"/>
                  <a:gd name="T49" fmla="*/ 35038 h 63"/>
                  <a:gd name="T50" fmla="*/ 552 w 109"/>
                  <a:gd name="T51" fmla="*/ 41591 h 63"/>
                  <a:gd name="T52" fmla="*/ 766 w 109"/>
                  <a:gd name="T53" fmla="*/ 46846 h 63"/>
                  <a:gd name="T54" fmla="*/ 1001 w 109"/>
                  <a:gd name="T55" fmla="*/ 52243 h 63"/>
                  <a:gd name="T56" fmla="*/ 1279 w 109"/>
                  <a:gd name="T57" fmla="*/ 56314 h 63"/>
                  <a:gd name="T58" fmla="*/ 1537 w 109"/>
                  <a:gd name="T59" fmla="*/ 58887 h 63"/>
                  <a:gd name="T60" fmla="*/ 1804 w 109"/>
                  <a:gd name="T61" fmla="*/ 59897 h 63"/>
                  <a:gd name="T62" fmla="*/ 2119 w 109"/>
                  <a:gd name="T63" fmla="*/ 59897 h 63"/>
                  <a:gd name="T64" fmla="*/ 2437 w 109"/>
                  <a:gd name="T65" fmla="*/ 58246 h 63"/>
                  <a:gd name="T66" fmla="*/ 2713 w 109"/>
                  <a:gd name="T67" fmla="*/ 53888 h 63"/>
                  <a:gd name="T68" fmla="*/ 2623 w 109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3"/>
                  <a:gd name="T107" fmla="*/ 109 w 109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3" y="55"/>
                    </a:lnTo>
                    <a:lnTo>
                      <a:pt x="64" y="52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10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1" name="Freeform 42"/>
              <p:cNvSpPr>
                <a:spLocks noChangeArrowheads="1"/>
              </p:cNvSpPr>
              <p:nvPr/>
            </p:nvSpPr>
            <p:spPr bwMode="auto">
              <a:xfrm>
                <a:off x="4437" y="102"/>
                <a:ext cx="39" cy="56"/>
              </a:xfrm>
              <a:custGeom>
                <a:avLst/>
                <a:gdLst>
                  <a:gd name="T0" fmla="*/ 0 w 47"/>
                  <a:gd name="T1" fmla="*/ 60848 h 48"/>
                  <a:gd name="T2" fmla="*/ 2 w 47"/>
                  <a:gd name="T3" fmla="*/ 90808 h 48"/>
                  <a:gd name="T4" fmla="*/ 10 w 47"/>
                  <a:gd name="T5" fmla="*/ 135548 h 48"/>
                  <a:gd name="T6" fmla="*/ 15 w 47"/>
                  <a:gd name="T7" fmla="*/ 171770 h 48"/>
                  <a:gd name="T8" fmla="*/ 19 w 47"/>
                  <a:gd name="T9" fmla="*/ 208112 h 48"/>
                  <a:gd name="T10" fmla="*/ 22 w 47"/>
                  <a:gd name="T11" fmla="*/ 256450 h 48"/>
                  <a:gd name="T12" fmla="*/ 24 w 47"/>
                  <a:gd name="T13" fmla="*/ 280250 h 48"/>
                  <a:gd name="T14" fmla="*/ 24 w 47"/>
                  <a:gd name="T15" fmla="*/ 286689 h 48"/>
                  <a:gd name="T16" fmla="*/ 25 w 47"/>
                  <a:gd name="T17" fmla="*/ 301021 h 48"/>
                  <a:gd name="T18" fmla="*/ 25 w 47"/>
                  <a:gd name="T19" fmla="*/ 286689 h 48"/>
                  <a:gd name="T20" fmla="*/ 25 w 47"/>
                  <a:gd name="T21" fmla="*/ 280250 h 48"/>
                  <a:gd name="T22" fmla="*/ 27 w 47"/>
                  <a:gd name="T23" fmla="*/ 353448 h 48"/>
                  <a:gd name="T24" fmla="*/ 30 w 47"/>
                  <a:gd name="T25" fmla="*/ 325955 h 48"/>
                  <a:gd name="T26" fmla="*/ 31 w 47"/>
                  <a:gd name="T27" fmla="*/ 301021 h 48"/>
                  <a:gd name="T28" fmla="*/ 30 w 47"/>
                  <a:gd name="T29" fmla="*/ 277851 h 48"/>
                  <a:gd name="T30" fmla="*/ 29 w 47"/>
                  <a:gd name="T31" fmla="*/ 256450 h 48"/>
                  <a:gd name="T32" fmla="*/ 27 w 47"/>
                  <a:gd name="T33" fmla="*/ 208112 h 48"/>
                  <a:gd name="T34" fmla="*/ 23 w 47"/>
                  <a:gd name="T35" fmla="*/ 158963 h 48"/>
                  <a:gd name="T36" fmla="*/ 18 w 47"/>
                  <a:gd name="T37" fmla="*/ 124639 h 48"/>
                  <a:gd name="T38" fmla="*/ 13 w 47"/>
                  <a:gd name="T39" fmla="*/ 71218 h 48"/>
                  <a:gd name="T40" fmla="*/ 7 w 47"/>
                  <a:gd name="T41" fmla="*/ 1577 h 48"/>
                  <a:gd name="T42" fmla="*/ 2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42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2" name="Freeform 43"/>
              <p:cNvSpPr>
                <a:spLocks noChangeArrowheads="1"/>
              </p:cNvSpPr>
              <p:nvPr/>
            </p:nvSpPr>
            <p:spPr bwMode="auto">
              <a:xfrm>
                <a:off x="4380" y="93"/>
                <a:ext cx="60" cy="16"/>
              </a:xfrm>
              <a:custGeom>
                <a:avLst/>
                <a:gdLst>
                  <a:gd name="T0" fmla="*/ 0 w 57"/>
                  <a:gd name="T1" fmla="*/ 629 h 16"/>
                  <a:gd name="T2" fmla="*/ 4 w 57"/>
                  <a:gd name="T3" fmla="*/ 629 h 16"/>
                  <a:gd name="T4" fmla="*/ 2146 w 57"/>
                  <a:gd name="T5" fmla="*/ 629 h 16"/>
                  <a:gd name="T6" fmla="*/ 3226 w 57"/>
                  <a:gd name="T7" fmla="*/ 629 h 16"/>
                  <a:gd name="T8" fmla="*/ 4901 w 57"/>
                  <a:gd name="T9" fmla="*/ 710 h 16"/>
                  <a:gd name="T10" fmla="*/ 6428 w 57"/>
                  <a:gd name="T11" fmla="*/ 710 h 16"/>
                  <a:gd name="T12" fmla="*/ 8297 w 57"/>
                  <a:gd name="T13" fmla="*/ 801 h 16"/>
                  <a:gd name="T14" fmla="*/ 9658 w 57"/>
                  <a:gd name="T15" fmla="*/ 904 h 16"/>
                  <a:gd name="T16" fmla="*/ 11648 w 57"/>
                  <a:gd name="T17" fmla="*/ 1021 h 16"/>
                  <a:gd name="T18" fmla="*/ 12207 w 57"/>
                  <a:gd name="T19" fmla="*/ 629 h 16"/>
                  <a:gd name="T20" fmla="*/ 10336 w 57"/>
                  <a:gd name="T21" fmla="*/ 5 h 16"/>
                  <a:gd name="T22" fmla="*/ 8431 w 57"/>
                  <a:gd name="T23" fmla="*/ 3 h 16"/>
                  <a:gd name="T24" fmla="*/ 6799 w 57"/>
                  <a:gd name="T25" fmla="*/ 1 h 16"/>
                  <a:gd name="T26" fmla="*/ 4901 w 57"/>
                  <a:gd name="T27" fmla="*/ 0 h 16"/>
                  <a:gd name="T28" fmla="*/ 3226 w 57"/>
                  <a:gd name="T29" fmla="*/ 0 h 16"/>
                  <a:gd name="T30" fmla="*/ 2146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3" name="Freeform 44"/>
              <p:cNvSpPr>
                <a:spLocks noChangeArrowheads="1"/>
              </p:cNvSpPr>
              <p:nvPr/>
            </p:nvSpPr>
            <p:spPr bwMode="auto">
              <a:xfrm>
                <a:off x="1163" y="100"/>
                <a:ext cx="109" cy="60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4 h 55"/>
                  <a:gd name="T6" fmla="*/ 0 w 104"/>
                  <a:gd name="T7" fmla="*/ 5121 h 55"/>
                  <a:gd name="T8" fmla="*/ 1 w 104"/>
                  <a:gd name="T9" fmla="*/ 7255 h 55"/>
                  <a:gd name="T10" fmla="*/ 4 w 104"/>
                  <a:gd name="T11" fmla="*/ 11076 h 55"/>
                  <a:gd name="T12" fmla="*/ 8 w 104"/>
                  <a:gd name="T13" fmla="*/ 14650 h 55"/>
                  <a:gd name="T14" fmla="*/ 1163 w 104"/>
                  <a:gd name="T15" fmla="*/ 18574 h 55"/>
                  <a:gd name="T16" fmla="*/ 1825 w 104"/>
                  <a:gd name="T17" fmla="*/ 22352 h 55"/>
                  <a:gd name="T18" fmla="*/ 2554 w 104"/>
                  <a:gd name="T19" fmla="*/ 26330 h 55"/>
                  <a:gd name="T20" fmla="*/ 3384 w 104"/>
                  <a:gd name="T21" fmla="*/ 29168 h 55"/>
                  <a:gd name="T22" fmla="*/ 4230 w 104"/>
                  <a:gd name="T23" fmla="*/ 32462 h 55"/>
                  <a:gd name="T24" fmla="*/ 5166 w 104"/>
                  <a:gd name="T25" fmla="*/ 33514 h 55"/>
                  <a:gd name="T26" fmla="*/ 6053 w 104"/>
                  <a:gd name="T27" fmla="*/ 34836 h 55"/>
                  <a:gd name="T28" fmla="*/ 7158 w 104"/>
                  <a:gd name="T29" fmla="*/ 34042 h 55"/>
                  <a:gd name="T30" fmla="*/ 8171 w 104"/>
                  <a:gd name="T31" fmla="*/ 32735 h 55"/>
                  <a:gd name="T32" fmla="*/ 9053 w 104"/>
                  <a:gd name="T33" fmla="*/ 29603 h 55"/>
                  <a:gd name="T34" fmla="*/ 9138 w 104"/>
                  <a:gd name="T35" fmla="*/ 29168 h 55"/>
                  <a:gd name="T36" fmla="*/ 9274 w 104"/>
                  <a:gd name="T37" fmla="*/ 28220 h 55"/>
                  <a:gd name="T38" fmla="*/ 9274 w 104"/>
                  <a:gd name="T39" fmla="*/ 27136 h 55"/>
                  <a:gd name="T40" fmla="*/ 9138 w 104"/>
                  <a:gd name="T41" fmla="*/ 25740 h 55"/>
                  <a:gd name="T42" fmla="*/ 8959 w 104"/>
                  <a:gd name="T43" fmla="*/ 23629 h 55"/>
                  <a:gd name="T44" fmla="*/ 8473 w 104"/>
                  <a:gd name="T45" fmla="*/ 18574 h 55"/>
                  <a:gd name="T46" fmla="*/ 7948 w 104"/>
                  <a:gd name="T47" fmla="*/ 15028 h 55"/>
                  <a:gd name="T48" fmla="*/ 7158 w 104"/>
                  <a:gd name="T49" fmla="*/ 11076 h 55"/>
                  <a:gd name="T50" fmla="*/ 6399 w 104"/>
                  <a:gd name="T51" fmla="*/ 7255 h 55"/>
                  <a:gd name="T52" fmla="*/ 5680 w 104"/>
                  <a:gd name="T53" fmla="*/ 5519 h 55"/>
                  <a:gd name="T54" fmla="*/ 5005 w 104"/>
                  <a:gd name="T55" fmla="*/ 235 h 55"/>
                  <a:gd name="T56" fmla="*/ 4230 w 104"/>
                  <a:gd name="T57" fmla="*/ 4 h 55"/>
                  <a:gd name="T58" fmla="*/ 3425 w 104"/>
                  <a:gd name="T59" fmla="*/ 1 h 55"/>
                  <a:gd name="T60" fmla="*/ 2737 w 104"/>
                  <a:gd name="T61" fmla="*/ 0 h 55"/>
                  <a:gd name="T62" fmla="*/ 2158 w 104"/>
                  <a:gd name="T63" fmla="*/ 0 h 55"/>
                  <a:gd name="T64" fmla="*/ 1540 w 104"/>
                  <a:gd name="T65" fmla="*/ 0 h 55"/>
                  <a:gd name="T66" fmla="*/ 1102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7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4" name="Freeform 45"/>
              <p:cNvSpPr>
                <a:spLocks noChangeArrowheads="1"/>
              </p:cNvSpPr>
              <p:nvPr/>
            </p:nvSpPr>
            <p:spPr bwMode="auto">
              <a:xfrm>
                <a:off x="1157" y="95"/>
                <a:ext cx="114" cy="69"/>
              </a:xfrm>
              <a:custGeom>
                <a:avLst/>
                <a:gdLst>
                  <a:gd name="T0" fmla="*/ 7671 w 109"/>
                  <a:gd name="T1" fmla="*/ 12217 h 64"/>
                  <a:gd name="T2" fmla="*/ 6892 w 109"/>
                  <a:gd name="T3" fmla="*/ 13235 h 64"/>
                  <a:gd name="T4" fmla="*/ 6111 w 109"/>
                  <a:gd name="T5" fmla="*/ 14079 h 64"/>
                  <a:gd name="T6" fmla="*/ 5442 w 109"/>
                  <a:gd name="T7" fmla="*/ 14540 h 64"/>
                  <a:gd name="T8" fmla="*/ 4675 w 109"/>
                  <a:gd name="T9" fmla="*/ 13744 h 64"/>
                  <a:gd name="T10" fmla="*/ 3936 w 109"/>
                  <a:gd name="T11" fmla="*/ 12923 h 64"/>
                  <a:gd name="T12" fmla="*/ 3252 w 109"/>
                  <a:gd name="T13" fmla="*/ 12117 h 64"/>
                  <a:gd name="T14" fmla="*/ 2594 w 109"/>
                  <a:gd name="T15" fmla="*/ 11007 h 64"/>
                  <a:gd name="T16" fmla="*/ 2094 w 109"/>
                  <a:gd name="T17" fmla="*/ 9194 h 64"/>
                  <a:gd name="T18" fmla="*/ 1522 w 109"/>
                  <a:gd name="T19" fmla="*/ 7954 h 64"/>
                  <a:gd name="T20" fmla="*/ 1102 w 109"/>
                  <a:gd name="T21" fmla="*/ 6238 h 64"/>
                  <a:gd name="T22" fmla="*/ 889 w 109"/>
                  <a:gd name="T23" fmla="*/ 4607 h 64"/>
                  <a:gd name="T24" fmla="*/ 797 w 109"/>
                  <a:gd name="T25" fmla="*/ 3406 h 64"/>
                  <a:gd name="T26" fmla="*/ 9 w 109"/>
                  <a:gd name="T27" fmla="*/ 2848 h 64"/>
                  <a:gd name="T28" fmla="*/ 9 w 109"/>
                  <a:gd name="T29" fmla="*/ 2665 h 64"/>
                  <a:gd name="T30" fmla="*/ 797 w 109"/>
                  <a:gd name="T31" fmla="*/ 2497 h 64"/>
                  <a:gd name="T32" fmla="*/ 937 w 109"/>
                  <a:gd name="T33" fmla="*/ 2497 h 64"/>
                  <a:gd name="T34" fmla="*/ 937 w 109"/>
                  <a:gd name="T35" fmla="*/ 0 h 64"/>
                  <a:gd name="T36" fmla="*/ 7 w 109"/>
                  <a:gd name="T37" fmla="*/ 1 h 64"/>
                  <a:gd name="T38" fmla="*/ 2 w 109"/>
                  <a:gd name="T39" fmla="*/ 5 h 64"/>
                  <a:gd name="T40" fmla="*/ 0 w 109"/>
                  <a:gd name="T41" fmla="*/ 2848 h 64"/>
                  <a:gd name="T42" fmla="*/ 2 w 109"/>
                  <a:gd name="T43" fmla="*/ 4103 h 64"/>
                  <a:gd name="T44" fmla="*/ 5 w 109"/>
                  <a:gd name="T45" fmla="*/ 6238 h 64"/>
                  <a:gd name="T46" fmla="*/ 797 w 109"/>
                  <a:gd name="T47" fmla="*/ 7954 h 64"/>
                  <a:gd name="T48" fmla="*/ 1045 w 109"/>
                  <a:gd name="T49" fmla="*/ 9563 h 64"/>
                  <a:gd name="T50" fmla="*/ 1602 w 109"/>
                  <a:gd name="T51" fmla="*/ 11455 h 64"/>
                  <a:gd name="T52" fmla="*/ 2238 w 109"/>
                  <a:gd name="T53" fmla="*/ 12919 h 64"/>
                  <a:gd name="T54" fmla="*/ 2923 w 109"/>
                  <a:gd name="T55" fmla="*/ 14540 h 64"/>
                  <a:gd name="T56" fmla="*/ 3730 w 109"/>
                  <a:gd name="T57" fmla="*/ 15511 h 64"/>
                  <a:gd name="T58" fmla="*/ 4486 w 109"/>
                  <a:gd name="T59" fmla="*/ 16458 h 64"/>
                  <a:gd name="T60" fmla="*/ 5270 w 109"/>
                  <a:gd name="T61" fmla="*/ 16517 h 64"/>
                  <a:gd name="T62" fmla="*/ 6189 w 109"/>
                  <a:gd name="T63" fmla="*/ 16517 h 64"/>
                  <a:gd name="T64" fmla="*/ 7115 w 109"/>
                  <a:gd name="T65" fmla="*/ 15543 h 64"/>
                  <a:gd name="T66" fmla="*/ 7924 w 109"/>
                  <a:gd name="T67" fmla="*/ 14587 h 64"/>
                  <a:gd name="T68" fmla="*/ 7671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5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2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5" name="Freeform 46"/>
              <p:cNvSpPr>
                <a:spLocks noChangeArrowheads="1"/>
              </p:cNvSpPr>
              <p:nvPr/>
            </p:nvSpPr>
            <p:spPr bwMode="auto">
              <a:xfrm>
                <a:off x="1228" y="105"/>
                <a:ext cx="49" cy="57"/>
              </a:xfrm>
              <a:custGeom>
                <a:avLst/>
                <a:gdLst>
                  <a:gd name="T0" fmla="*/ 0 w 47"/>
                  <a:gd name="T1" fmla="*/ 122487 h 47"/>
                  <a:gd name="T2" fmla="*/ 1159 w 47"/>
                  <a:gd name="T3" fmla="*/ 183624 h 47"/>
                  <a:gd name="T4" fmla="*/ 1902 w 47"/>
                  <a:gd name="T5" fmla="*/ 275948 h 47"/>
                  <a:gd name="T6" fmla="*/ 2933 w 47"/>
                  <a:gd name="T7" fmla="*/ 372722 h 47"/>
                  <a:gd name="T8" fmla="*/ 3758 w 47"/>
                  <a:gd name="T9" fmla="*/ 451478 h 47"/>
                  <a:gd name="T10" fmla="*/ 4256 w 47"/>
                  <a:gd name="T11" fmla="*/ 559832 h 47"/>
                  <a:gd name="T12" fmla="*/ 4631 w 47"/>
                  <a:gd name="T13" fmla="*/ 611908 h 47"/>
                  <a:gd name="T14" fmla="*/ 4817 w 47"/>
                  <a:gd name="T15" fmla="*/ 624850 h 47"/>
                  <a:gd name="T16" fmla="*/ 4817 w 47"/>
                  <a:gd name="T17" fmla="*/ 658960 h 47"/>
                  <a:gd name="T18" fmla="*/ 4817 w 47"/>
                  <a:gd name="T19" fmla="*/ 624850 h 47"/>
                  <a:gd name="T20" fmla="*/ 4926 w 47"/>
                  <a:gd name="T21" fmla="*/ 611908 h 47"/>
                  <a:gd name="T22" fmla="*/ 5247 w 47"/>
                  <a:gd name="T23" fmla="*/ 775798 h 47"/>
                  <a:gd name="T24" fmla="*/ 5799 w 47"/>
                  <a:gd name="T25" fmla="*/ 720467 h 47"/>
                  <a:gd name="T26" fmla="*/ 5933 w 47"/>
                  <a:gd name="T27" fmla="*/ 658960 h 47"/>
                  <a:gd name="T28" fmla="*/ 5933 w 47"/>
                  <a:gd name="T29" fmla="*/ 607203 h 47"/>
                  <a:gd name="T30" fmla="*/ 5584 w 47"/>
                  <a:gd name="T31" fmla="*/ 559832 h 47"/>
                  <a:gd name="T32" fmla="*/ 5242 w 47"/>
                  <a:gd name="T33" fmla="*/ 451478 h 47"/>
                  <a:gd name="T34" fmla="*/ 4527 w 47"/>
                  <a:gd name="T35" fmla="*/ 352426 h 47"/>
                  <a:gd name="T36" fmla="*/ 3616 w 47"/>
                  <a:gd name="T37" fmla="*/ 253880 h 47"/>
                  <a:gd name="T38" fmla="*/ 2592 w 47"/>
                  <a:gd name="T39" fmla="*/ 156044 h 47"/>
                  <a:gd name="T40" fmla="*/ 1484 w 47"/>
                  <a:gd name="T41" fmla="*/ 409 h 47"/>
                  <a:gd name="T42" fmla="*/ 3 w 47"/>
                  <a:gd name="T43" fmla="*/ 0 h 47"/>
                  <a:gd name="T44" fmla="*/ 0 w 47"/>
                  <a:gd name="T45" fmla="*/ 122487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7"/>
                  <a:gd name="T71" fmla="*/ 47 w 47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7">
                    <a:moveTo>
                      <a:pt x="0" y="7"/>
                    </a:moveTo>
                    <a:lnTo>
                      <a:pt x="8" y="12"/>
                    </a:lnTo>
                    <a:lnTo>
                      <a:pt x="16" y="17"/>
                    </a:lnTo>
                    <a:lnTo>
                      <a:pt x="23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2" y="47"/>
                    </a:lnTo>
                    <a:lnTo>
                      <a:pt x="46" y="44"/>
                    </a:lnTo>
                    <a:lnTo>
                      <a:pt x="47" y="40"/>
                    </a:lnTo>
                    <a:lnTo>
                      <a:pt x="47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29" y="16"/>
                    </a:lnTo>
                    <a:lnTo>
                      <a:pt x="21" y="10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6" name="Freeform 47"/>
              <p:cNvSpPr>
                <a:spLocks noChangeArrowheads="1"/>
              </p:cNvSpPr>
              <p:nvPr/>
            </p:nvSpPr>
            <p:spPr bwMode="auto">
              <a:xfrm>
                <a:off x="1172" y="95"/>
                <a:ext cx="59" cy="16"/>
              </a:xfrm>
              <a:custGeom>
                <a:avLst/>
                <a:gdLst>
                  <a:gd name="T0" fmla="*/ 0 w 57"/>
                  <a:gd name="T1" fmla="*/ 668 h 16"/>
                  <a:gd name="T2" fmla="*/ 4 w 57"/>
                  <a:gd name="T3" fmla="*/ 668 h 16"/>
                  <a:gd name="T4" fmla="*/ 617 w 57"/>
                  <a:gd name="T5" fmla="*/ 668 h 16"/>
                  <a:gd name="T6" fmla="*/ 840 w 57"/>
                  <a:gd name="T7" fmla="*/ 668 h 16"/>
                  <a:gd name="T8" fmla="*/ 1203 w 57"/>
                  <a:gd name="T9" fmla="*/ 710 h 16"/>
                  <a:gd name="T10" fmla="*/ 1720 w 57"/>
                  <a:gd name="T11" fmla="*/ 710 h 16"/>
                  <a:gd name="T12" fmla="*/ 2037 w 57"/>
                  <a:gd name="T13" fmla="*/ 801 h 16"/>
                  <a:gd name="T14" fmla="*/ 2593 w 57"/>
                  <a:gd name="T15" fmla="*/ 904 h 16"/>
                  <a:gd name="T16" fmla="*/ 2922 w 57"/>
                  <a:gd name="T17" fmla="*/ 1021 h 16"/>
                  <a:gd name="T18" fmla="*/ 3076 w 57"/>
                  <a:gd name="T19" fmla="*/ 668 h 16"/>
                  <a:gd name="T20" fmla="*/ 2730 w 57"/>
                  <a:gd name="T21" fmla="*/ 5 h 16"/>
                  <a:gd name="T22" fmla="*/ 2146 w 57"/>
                  <a:gd name="T23" fmla="*/ 3 h 16"/>
                  <a:gd name="T24" fmla="*/ 1748 w 57"/>
                  <a:gd name="T25" fmla="*/ 1 h 16"/>
                  <a:gd name="T26" fmla="*/ 1203 w 57"/>
                  <a:gd name="T27" fmla="*/ 0 h 16"/>
                  <a:gd name="T28" fmla="*/ 840 w 57"/>
                  <a:gd name="T29" fmla="*/ 0 h 16"/>
                  <a:gd name="T30" fmla="*/ 617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68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7" name="Freeform 48"/>
              <p:cNvSpPr>
                <a:spLocks noChangeArrowheads="1"/>
              </p:cNvSpPr>
              <p:nvPr/>
            </p:nvSpPr>
            <p:spPr bwMode="auto">
              <a:xfrm>
                <a:off x="3697" y="100"/>
                <a:ext cx="109" cy="60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4 h 55"/>
                  <a:gd name="T6" fmla="*/ 0 w 104"/>
                  <a:gd name="T7" fmla="*/ 5121 h 55"/>
                  <a:gd name="T8" fmla="*/ 1 w 104"/>
                  <a:gd name="T9" fmla="*/ 7255 h 55"/>
                  <a:gd name="T10" fmla="*/ 3 w 104"/>
                  <a:gd name="T11" fmla="*/ 11076 h 55"/>
                  <a:gd name="T12" fmla="*/ 8 w 104"/>
                  <a:gd name="T13" fmla="*/ 14650 h 55"/>
                  <a:gd name="T14" fmla="*/ 1163 w 104"/>
                  <a:gd name="T15" fmla="*/ 18574 h 55"/>
                  <a:gd name="T16" fmla="*/ 1825 w 104"/>
                  <a:gd name="T17" fmla="*/ 22352 h 55"/>
                  <a:gd name="T18" fmla="*/ 2554 w 104"/>
                  <a:gd name="T19" fmla="*/ 25740 h 55"/>
                  <a:gd name="T20" fmla="*/ 3384 w 104"/>
                  <a:gd name="T21" fmla="*/ 29168 h 55"/>
                  <a:gd name="T22" fmla="*/ 4230 w 104"/>
                  <a:gd name="T23" fmla="*/ 32462 h 55"/>
                  <a:gd name="T24" fmla="*/ 5166 w 104"/>
                  <a:gd name="T25" fmla="*/ 33514 h 55"/>
                  <a:gd name="T26" fmla="*/ 6053 w 104"/>
                  <a:gd name="T27" fmla="*/ 34836 h 55"/>
                  <a:gd name="T28" fmla="*/ 7158 w 104"/>
                  <a:gd name="T29" fmla="*/ 34042 h 55"/>
                  <a:gd name="T30" fmla="*/ 8092 w 104"/>
                  <a:gd name="T31" fmla="*/ 32735 h 55"/>
                  <a:gd name="T32" fmla="*/ 9053 w 104"/>
                  <a:gd name="T33" fmla="*/ 29603 h 55"/>
                  <a:gd name="T34" fmla="*/ 9138 w 104"/>
                  <a:gd name="T35" fmla="*/ 29168 h 55"/>
                  <a:gd name="T36" fmla="*/ 9274 w 104"/>
                  <a:gd name="T37" fmla="*/ 28220 h 55"/>
                  <a:gd name="T38" fmla="*/ 9138 w 104"/>
                  <a:gd name="T39" fmla="*/ 27136 h 55"/>
                  <a:gd name="T40" fmla="*/ 9053 w 104"/>
                  <a:gd name="T41" fmla="*/ 25740 h 55"/>
                  <a:gd name="T42" fmla="*/ 8891 w 104"/>
                  <a:gd name="T43" fmla="*/ 22352 h 55"/>
                  <a:gd name="T44" fmla="*/ 8408 w 104"/>
                  <a:gd name="T45" fmla="*/ 18574 h 55"/>
                  <a:gd name="T46" fmla="*/ 7721 w 104"/>
                  <a:gd name="T47" fmla="*/ 15028 h 55"/>
                  <a:gd name="T48" fmla="*/ 7158 w 104"/>
                  <a:gd name="T49" fmla="*/ 11076 h 55"/>
                  <a:gd name="T50" fmla="*/ 6350 w 104"/>
                  <a:gd name="T51" fmla="*/ 7255 h 55"/>
                  <a:gd name="T52" fmla="*/ 5680 w 104"/>
                  <a:gd name="T53" fmla="*/ 5519 h 55"/>
                  <a:gd name="T54" fmla="*/ 5005 w 104"/>
                  <a:gd name="T55" fmla="*/ 235 h 55"/>
                  <a:gd name="T56" fmla="*/ 4230 w 104"/>
                  <a:gd name="T57" fmla="*/ 4 h 55"/>
                  <a:gd name="T58" fmla="*/ 3425 w 104"/>
                  <a:gd name="T59" fmla="*/ 1 h 55"/>
                  <a:gd name="T60" fmla="*/ 2737 w 104"/>
                  <a:gd name="T61" fmla="*/ 0 h 55"/>
                  <a:gd name="T62" fmla="*/ 2158 w 104"/>
                  <a:gd name="T63" fmla="*/ 0 h 55"/>
                  <a:gd name="T64" fmla="*/ 1540 w 104"/>
                  <a:gd name="T65" fmla="*/ 0 h 55"/>
                  <a:gd name="T66" fmla="*/ 1102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1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5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1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8" name="Freeform 49"/>
              <p:cNvSpPr>
                <a:spLocks noChangeArrowheads="1"/>
              </p:cNvSpPr>
              <p:nvPr/>
            </p:nvSpPr>
            <p:spPr bwMode="auto">
              <a:xfrm>
                <a:off x="3692" y="95"/>
                <a:ext cx="114" cy="69"/>
              </a:xfrm>
              <a:custGeom>
                <a:avLst/>
                <a:gdLst>
                  <a:gd name="T0" fmla="*/ 7650 w 109"/>
                  <a:gd name="T1" fmla="*/ 12217 h 64"/>
                  <a:gd name="T2" fmla="*/ 6801 w 109"/>
                  <a:gd name="T3" fmla="*/ 13235 h 64"/>
                  <a:gd name="T4" fmla="*/ 6111 w 109"/>
                  <a:gd name="T5" fmla="*/ 14079 h 64"/>
                  <a:gd name="T6" fmla="*/ 5270 w 109"/>
                  <a:gd name="T7" fmla="*/ 14540 h 64"/>
                  <a:gd name="T8" fmla="*/ 4675 w 109"/>
                  <a:gd name="T9" fmla="*/ 13744 h 64"/>
                  <a:gd name="T10" fmla="*/ 3818 w 109"/>
                  <a:gd name="T11" fmla="*/ 12923 h 64"/>
                  <a:gd name="T12" fmla="*/ 3252 w 109"/>
                  <a:gd name="T13" fmla="*/ 12117 h 64"/>
                  <a:gd name="T14" fmla="*/ 2488 w 109"/>
                  <a:gd name="T15" fmla="*/ 11007 h 64"/>
                  <a:gd name="T16" fmla="*/ 2094 w 109"/>
                  <a:gd name="T17" fmla="*/ 9194 h 64"/>
                  <a:gd name="T18" fmla="*/ 1439 w 109"/>
                  <a:gd name="T19" fmla="*/ 7954 h 64"/>
                  <a:gd name="T20" fmla="*/ 1102 w 109"/>
                  <a:gd name="T21" fmla="*/ 6238 h 64"/>
                  <a:gd name="T22" fmla="*/ 889 w 109"/>
                  <a:gd name="T23" fmla="*/ 4607 h 64"/>
                  <a:gd name="T24" fmla="*/ 797 w 109"/>
                  <a:gd name="T25" fmla="*/ 3406 h 64"/>
                  <a:gd name="T26" fmla="*/ 9 w 109"/>
                  <a:gd name="T27" fmla="*/ 2848 h 64"/>
                  <a:gd name="T28" fmla="*/ 9 w 109"/>
                  <a:gd name="T29" fmla="*/ 2665 h 64"/>
                  <a:gd name="T30" fmla="*/ 797 w 109"/>
                  <a:gd name="T31" fmla="*/ 2497 h 64"/>
                  <a:gd name="T32" fmla="*/ 937 w 109"/>
                  <a:gd name="T33" fmla="*/ 2497 h 64"/>
                  <a:gd name="T34" fmla="*/ 937 w 109"/>
                  <a:gd name="T35" fmla="*/ 0 h 64"/>
                  <a:gd name="T36" fmla="*/ 7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5 w 109"/>
                  <a:gd name="T45" fmla="*/ 6238 h 64"/>
                  <a:gd name="T46" fmla="*/ 9 w 109"/>
                  <a:gd name="T47" fmla="*/ 7954 h 64"/>
                  <a:gd name="T48" fmla="*/ 1045 w 109"/>
                  <a:gd name="T49" fmla="*/ 9563 h 64"/>
                  <a:gd name="T50" fmla="*/ 1602 w 109"/>
                  <a:gd name="T51" fmla="*/ 11455 h 64"/>
                  <a:gd name="T52" fmla="*/ 2238 w 109"/>
                  <a:gd name="T53" fmla="*/ 12919 h 64"/>
                  <a:gd name="T54" fmla="*/ 2923 w 109"/>
                  <a:gd name="T55" fmla="*/ 14540 h 64"/>
                  <a:gd name="T56" fmla="*/ 3730 w 109"/>
                  <a:gd name="T57" fmla="*/ 15511 h 64"/>
                  <a:gd name="T58" fmla="*/ 4486 w 109"/>
                  <a:gd name="T59" fmla="*/ 16458 h 64"/>
                  <a:gd name="T60" fmla="*/ 5270 w 109"/>
                  <a:gd name="T61" fmla="*/ 16517 h 64"/>
                  <a:gd name="T62" fmla="*/ 6189 w 109"/>
                  <a:gd name="T63" fmla="*/ 16517 h 64"/>
                  <a:gd name="T64" fmla="*/ 7115 w 109"/>
                  <a:gd name="T65" fmla="*/ 15543 h 64"/>
                  <a:gd name="T66" fmla="*/ 7924 w 109"/>
                  <a:gd name="T67" fmla="*/ 14587 h 64"/>
                  <a:gd name="T68" fmla="*/ 7650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9" name="Freeform 50"/>
              <p:cNvSpPr>
                <a:spLocks noChangeArrowheads="1"/>
              </p:cNvSpPr>
              <p:nvPr/>
            </p:nvSpPr>
            <p:spPr bwMode="auto">
              <a:xfrm>
                <a:off x="3761" y="104"/>
                <a:ext cx="50" cy="56"/>
              </a:xfrm>
              <a:custGeom>
                <a:avLst/>
                <a:gdLst>
                  <a:gd name="T0" fmla="*/ 0 w 48"/>
                  <a:gd name="T1" fmla="*/ 60848 h 48"/>
                  <a:gd name="T2" fmla="*/ 1090 w 48"/>
                  <a:gd name="T3" fmla="*/ 90808 h 48"/>
                  <a:gd name="T4" fmla="*/ 1877 w 48"/>
                  <a:gd name="T5" fmla="*/ 135548 h 48"/>
                  <a:gd name="T6" fmla="*/ 2869 w 48"/>
                  <a:gd name="T7" fmla="*/ 171770 h 48"/>
                  <a:gd name="T8" fmla="*/ 3451 w 48"/>
                  <a:gd name="T9" fmla="*/ 208112 h 48"/>
                  <a:gd name="T10" fmla="*/ 3894 w 48"/>
                  <a:gd name="T11" fmla="*/ 256450 h 48"/>
                  <a:gd name="T12" fmla="*/ 4389 w 48"/>
                  <a:gd name="T13" fmla="*/ 280250 h 48"/>
                  <a:gd name="T14" fmla="*/ 4389 w 48"/>
                  <a:gd name="T15" fmla="*/ 286689 h 48"/>
                  <a:gd name="T16" fmla="*/ 4389 w 48"/>
                  <a:gd name="T17" fmla="*/ 301021 h 48"/>
                  <a:gd name="T18" fmla="*/ 4395 w 48"/>
                  <a:gd name="T19" fmla="*/ 286689 h 48"/>
                  <a:gd name="T20" fmla="*/ 4395 w 48"/>
                  <a:gd name="T21" fmla="*/ 280250 h 48"/>
                  <a:gd name="T22" fmla="*/ 4953 w 48"/>
                  <a:gd name="T23" fmla="*/ 353448 h 48"/>
                  <a:gd name="T24" fmla="*/ 5264 w 48"/>
                  <a:gd name="T25" fmla="*/ 326723 h 48"/>
                  <a:gd name="T26" fmla="*/ 5461 w 48"/>
                  <a:gd name="T27" fmla="*/ 301021 h 48"/>
                  <a:gd name="T28" fmla="*/ 5264 w 48"/>
                  <a:gd name="T29" fmla="*/ 277851 h 48"/>
                  <a:gd name="T30" fmla="*/ 5142 w 48"/>
                  <a:gd name="T31" fmla="*/ 256450 h 48"/>
                  <a:gd name="T32" fmla="*/ 4843 w 48"/>
                  <a:gd name="T33" fmla="*/ 208112 h 48"/>
                  <a:gd name="T34" fmla="*/ 4128 w 48"/>
                  <a:gd name="T35" fmla="*/ 163694 h 48"/>
                  <a:gd name="T36" fmla="*/ 3442 w 48"/>
                  <a:gd name="T37" fmla="*/ 124639 h 48"/>
                  <a:gd name="T38" fmla="*/ 2393 w 48"/>
                  <a:gd name="T39" fmla="*/ 77144 h 48"/>
                  <a:gd name="T40" fmla="*/ 1474 w 48"/>
                  <a:gd name="T41" fmla="*/ 1577 h 48"/>
                  <a:gd name="T42" fmla="*/ 4 w 48"/>
                  <a:gd name="T43" fmla="*/ 0 h 48"/>
                  <a:gd name="T44" fmla="*/ 0 w 48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8"/>
                  <a:gd name="T71" fmla="*/ 48 w 48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8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8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0" name="Freeform 51"/>
              <p:cNvSpPr>
                <a:spLocks noChangeArrowheads="1"/>
              </p:cNvSpPr>
              <p:nvPr/>
            </p:nvSpPr>
            <p:spPr bwMode="auto">
              <a:xfrm>
                <a:off x="3705" y="94"/>
                <a:ext cx="60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2146 w 57"/>
                  <a:gd name="T5" fmla="*/ 574 h 17"/>
                  <a:gd name="T6" fmla="*/ 3226 w 57"/>
                  <a:gd name="T7" fmla="*/ 574 h 17"/>
                  <a:gd name="T8" fmla="*/ 4844 w 57"/>
                  <a:gd name="T9" fmla="*/ 574 h 17"/>
                  <a:gd name="T10" fmla="*/ 6428 w 57"/>
                  <a:gd name="T11" fmla="*/ 608 h 17"/>
                  <a:gd name="T12" fmla="*/ 8297 w 57"/>
                  <a:gd name="T13" fmla="*/ 682 h 17"/>
                  <a:gd name="T14" fmla="*/ 9658 w 57"/>
                  <a:gd name="T15" fmla="*/ 764 h 17"/>
                  <a:gd name="T16" fmla="*/ 11404 w 57"/>
                  <a:gd name="T17" fmla="*/ 857 h 17"/>
                  <a:gd name="T18" fmla="*/ 12207 w 57"/>
                  <a:gd name="T19" fmla="*/ 542 h 17"/>
                  <a:gd name="T20" fmla="*/ 10336 w 57"/>
                  <a:gd name="T21" fmla="*/ 6 h 17"/>
                  <a:gd name="T22" fmla="*/ 8431 w 57"/>
                  <a:gd name="T23" fmla="*/ 4 h 17"/>
                  <a:gd name="T24" fmla="*/ 6799 w 57"/>
                  <a:gd name="T25" fmla="*/ 2 h 17"/>
                  <a:gd name="T26" fmla="*/ 4901 w 57"/>
                  <a:gd name="T27" fmla="*/ 1 h 17"/>
                  <a:gd name="T28" fmla="*/ 3226 w 57"/>
                  <a:gd name="T29" fmla="*/ 1 h 17"/>
                  <a:gd name="T30" fmla="*/ 2146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1" name="Freeform 52"/>
              <p:cNvSpPr>
                <a:spLocks noChangeArrowheads="1"/>
              </p:cNvSpPr>
              <p:nvPr/>
            </p:nvSpPr>
            <p:spPr bwMode="auto">
              <a:xfrm>
                <a:off x="2429" y="100"/>
                <a:ext cx="106" cy="60"/>
              </a:xfrm>
              <a:custGeom>
                <a:avLst/>
                <a:gdLst>
                  <a:gd name="T0" fmla="*/ 8 w 103"/>
                  <a:gd name="T1" fmla="*/ 0 h 55"/>
                  <a:gd name="T2" fmla="*/ 3 w 103"/>
                  <a:gd name="T3" fmla="*/ 1 h 55"/>
                  <a:gd name="T4" fmla="*/ 0 w 103"/>
                  <a:gd name="T5" fmla="*/ 4 h 55"/>
                  <a:gd name="T6" fmla="*/ 0 w 103"/>
                  <a:gd name="T7" fmla="*/ 5121 h 55"/>
                  <a:gd name="T8" fmla="*/ 1 w 103"/>
                  <a:gd name="T9" fmla="*/ 7255 h 55"/>
                  <a:gd name="T10" fmla="*/ 3 w 103"/>
                  <a:gd name="T11" fmla="*/ 11076 h 55"/>
                  <a:gd name="T12" fmla="*/ 7 w 103"/>
                  <a:gd name="T13" fmla="*/ 14650 h 55"/>
                  <a:gd name="T14" fmla="*/ 727 w 103"/>
                  <a:gd name="T15" fmla="*/ 18574 h 55"/>
                  <a:gd name="T16" fmla="*/ 1080 w 103"/>
                  <a:gd name="T17" fmla="*/ 22352 h 55"/>
                  <a:gd name="T18" fmla="*/ 1619 w 103"/>
                  <a:gd name="T19" fmla="*/ 26330 h 55"/>
                  <a:gd name="T20" fmla="*/ 2151 w 103"/>
                  <a:gd name="T21" fmla="*/ 29168 h 55"/>
                  <a:gd name="T22" fmla="*/ 2688 w 103"/>
                  <a:gd name="T23" fmla="*/ 32462 h 55"/>
                  <a:gd name="T24" fmla="*/ 3264 w 103"/>
                  <a:gd name="T25" fmla="*/ 33514 h 55"/>
                  <a:gd name="T26" fmla="*/ 3862 w 103"/>
                  <a:gd name="T27" fmla="*/ 34836 h 55"/>
                  <a:gd name="T28" fmla="*/ 4571 w 103"/>
                  <a:gd name="T29" fmla="*/ 34042 h 55"/>
                  <a:gd name="T30" fmla="*/ 5130 w 103"/>
                  <a:gd name="T31" fmla="*/ 32735 h 55"/>
                  <a:gd name="T32" fmla="*/ 5746 w 103"/>
                  <a:gd name="T33" fmla="*/ 29603 h 55"/>
                  <a:gd name="T34" fmla="*/ 5875 w 103"/>
                  <a:gd name="T35" fmla="*/ 29168 h 55"/>
                  <a:gd name="T36" fmla="*/ 5875 w 103"/>
                  <a:gd name="T37" fmla="*/ 28220 h 55"/>
                  <a:gd name="T38" fmla="*/ 5875 w 103"/>
                  <a:gd name="T39" fmla="*/ 27136 h 55"/>
                  <a:gd name="T40" fmla="*/ 5746 w 103"/>
                  <a:gd name="T41" fmla="*/ 25740 h 55"/>
                  <a:gd name="T42" fmla="*/ 5641 w 103"/>
                  <a:gd name="T43" fmla="*/ 23629 h 55"/>
                  <a:gd name="T44" fmla="*/ 5336 w 103"/>
                  <a:gd name="T45" fmla="*/ 18574 h 55"/>
                  <a:gd name="T46" fmla="*/ 4956 w 103"/>
                  <a:gd name="T47" fmla="*/ 15028 h 55"/>
                  <a:gd name="T48" fmla="*/ 4571 w 103"/>
                  <a:gd name="T49" fmla="*/ 11076 h 55"/>
                  <a:gd name="T50" fmla="*/ 4079 w 103"/>
                  <a:gd name="T51" fmla="*/ 7255 h 55"/>
                  <a:gd name="T52" fmla="*/ 3591 w 103"/>
                  <a:gd name="T53" fmla="*/ 5519 h 55"/>
                  <a:gd name="T54" fmla="*/ 3078 w 103"/>
                  <a:gd name="T55" fmla="*/ 235 h 55"/>
                  <a:gd name="T56" fmla="*/ 2688 w 103"/>
                  <a:gd name="T57" fmla="*/ 4 h 55"/>
                  <a:gd name="T58" fmla="*/ 2194 w 103"/>
                  <a:gd name="T59" fmla="*/ 1 h 55"/>
                  <a:gd name="T60" fmla="*/ 1745 w 103"/>
                  <a:gd name="T61" fmla="*/ 0 h 55"/>
                  <a:gd name="T62" fmla="*/ 1365 w 103"/>
                  <a:gd name="T63" fmla="*/ 0 h 55"/>
                  <a:gd name="T64" fmla="*/ 970 w 103"/>
                  <a:gd name="T65" fmla="*/ 0 h 55"/>
                  <a:gd name="T66" fmla="*/ 691 w 103"/>
                  <a:gd name="T67" fmla="*/ 0 h 55"/>
                  <a:gd name="T68" fmla="*/ 8 w 103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3"/>
                  <a:gd name="T106" fmla="*/ 0 h 55"/>
                  <a:gd name="T107" fmla="*/ 103 w 103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3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3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7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2" name="Freeform 53"/>
              <p:cNvSpPr>
                <a:spLocks noChangeArrowheads="1"/>
              </p:cNvSpPr>
              <p:nvPr/>
            </p:nvSpPr>
            <p:spPr bwMode="auto">
              <a:xfrm>
                <a:off x="2425" y="95"/>
                <a:ext cx="114" cy="69"/>
              </a:xfrm>
              <a:custGeom>
                <a:avLst/>
                <a:gdLst>
                  <a:gd name="T0" fmla="*/ 7650 w 109"/>
                  <a:gd name="T1" fmla="*/ 12217 h 64"/>
                  <a:gd name="T2" fmla="*/ 6892 w 109"/>
                  <a:gd name="T3" fmla="*/ 13235 h 64"/>
                  <a:gd name="T4" fmla="*/ 6111 w 109"/>
                  <a:gd name="T5" fmla="*/ 14079 h 64"/>
                  <a:gd name="T6" fmla="*/ 5270 w 109"/>
                  <a:gd name="T7" fmla="*/ 14540 h 64"/>
                  <a:gd name="T8" fmla="*/ 4621 w 109"/>
                  <a:gd name="T9" fmla="*/ 13744 h 64"/>
                  <a:gd name="T10" fmla="*/ 3818 w 109"/>
                  <a:gd name="T11" fmla="*/ 12923 h 64"/>
                  <a:gd name="T12" fmla="*/ 3215 w 109"/>
                  <a:gd name="T13" fmla="*/ 12117 h 64"/>
                  <a:gd name="T14" fmla="*/ 2488 w 109"/>
                  <a:gd name="T15" fmla="*/ 11007 h 64"/>
                  <a:gd name="T16" fmla="*/ 2094 w 109"/>
                  <a:gd name="T17" fmla="*/ 9194 h 64"/>
                  <a:gd name="T18" fmla="*/ 1522 w 109"/>
                  <a:gd name="T19" fmla="*/ 7954 h 64"/>
                  <a:gd name="T20" fmla="*/ 1102 w 109"/>
                  <a:gd name="T21" fmla="*/ 6238 h 64"/>
                  <a:gd name="T22" fmla="*/ 889 w 109"/>
                  <a:gd name="T23" fmla="*/ 4607 h 64"/>
                  <a:gd name="T24" fmla="*/ 797 w 109"/>
                  <a:gd name="T25" fmla="*/ 3406 h 64"/>
                  <a:gd name="T26" fmla="*/ 9 w 109"/>
                  <a:gd name="T27" fmla="*/ 2848 h 64"/>
                  <a:gd name="T28" fmla="*/ 9 w 109"/>
                  <a:gd name="T29" fmla="*/ 2665 h 64"/>
                  <a:gd name="T30" fmla="*/ 797 w 109"/>
                  <a:gd name="T31" fmla="*/ 2497 h 64"/>
                  <a:gd name="T32" fmla="*/ 937 w 109"/>
                  <a:gd name="T33" fmla="*/ 2497 h 64"/>
                  <a:gd name="T34" fmla="*/ 937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5 w 109"/>
                  <a:gd name="T45" fmla="*/ 6238 h 64"/>
                  <a:gd name="T46" fmla="*/ 9 w 109"/>
                  <a:gd name="T47" fmla="*/ 7954 h 64"/>
                  <a:gd name="T48" fmla="*/ 1045 w 109"/>
                  <a:gd name="T49" fmla="*/ 9563 h 64"/>
                  <a:gd name="T50" fmla="*/ 1602 w 109"/>
                  <a:gd name="T51" fmla="*/ 11455 h 64"/>
                  <a:gd name="T52" fmla="*/ 2238 w 109"/>
                  <a:gd name="T53" fmla="*/ 12919 h 64"/>
                  <a:gd name="T54" fmla="*/ 2923 w 109"/>
                  <a:gd name="T55" fmla="*/ 14540 h 64"/>
                  <a:gd name="T56" fmla="*/ 3730 w 109"/>
                  <a:gd name="T57" fmla="*/ 15511 h 64"/>
                  <a:gd name="T58" fmla="*/ 4486 w 109"/>
                  <a:gd name="T59" fmla="*/ 16458 h 64"/>
                  <a:gd name="T60" fmla="*/ 5270 w 109"/>
                  <a:gd name="T61" fmla="*/ 16517 h 64"/>
                  <a:gd name="T62" fmla="*/ 6189 w 109"/>
                  <a:gd name="T63" fmla="*/ 16517 h 64"/>
                  <a:gd name="T64" fmla="*/ 7115 w 109"/>
                  <a:gd name="T65" fmla="*/ 15543 h 64"/>
                  <a:gd name="T66" fmla="*/ 7924 w 109"/>
                  <a:gd name="T67" fmla="*/ 14587 h 64"/>
                  <a:gd name="T68" fmla="*/ 7650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3" y="53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2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3" name="Freeform 54"/>
              <p:cNvSpPr>
                <a:spLocks noChangeArrowheads="1"/>
              </p:cNvSpPr>
              <p:nvPr/>
            </p:nvSpPr>
            <p:spPr bwMode="auto">
              <a:xfrm>
                <a:off x="2494" y="105"/>
                <a:ext cx="50" cy="57"/>
              </a:xfrm>
              <a:custGeom>
                <a:avLst/>
                <a:gdLst>
                  <a:gd name="T0" fmla="*/ 0 w 48"/>
                  <a:gd name="T1" fmla="*/ 122487 h 47"/>
                  <a:gd name="T2" fmla="*/ 1090 w 48"/>
                  <a:gd name="T3" fmla="*/ 183624 h 47"/>
                  <a:gd name="T4" fmla="*/ 1877 w 48"/>
                  <a:gd name="T5" fmla="*/ 275948 h 47"/>
                  <a:gd name="T6" fmla="*/ 2869 w 48"/>
                  <a:gd name="T7" fmla="*/ 372722 h 47"/>
                  <a:gd name="T8" fmla="*/ 3442 w 48"/>
                  <a:gd name="T9" fmla="*/ 451478 h 47"/>
                  <a:gd name="T10" fmla="*/ 3894 w 48"/>
                  <a:gd name="T11" fmla="*/ 559832 h 47"/>
                  <a:gd name="T12" fmla="*/ 4389 w 48"/>
                  <a:gd name="T13" fmla="*/ 611908 h 47"/>
                  <a:gd name="T14" fmla="*/ 4389 w 48"/>
                  <a:gd name="T15" fmla="*/ 624850 h 47"/>
                  <a:gd name="T16" fmla="*/ 4389 w 48"/>
                  <a:gd name="T17" fmla="*/ 658960 h 47"/>
                  <a:gd name="T18" fmla="*/ 4389 w 48"/>
                  <a:gd name="T19" fmla="*/ 624850 h 47"/>
                  <a:gd name="T20" fmla="*/ 4395 w 48"/>
                  <a:gd name="T21" fmla="*/ 611908 h 47"/>
                  <a:gd name="T22" fmla="*/ 4953 w 48"/>
                  <a:gd name="T23" fmla="*/ 775798 h 47"/>
                  <a:gd name="T24" fmla="*/ 5270 w 48"/>
                  <a:gd name="T25" fmla="*/ 720467 h 47"/>
                  <a:gd name="T26" fmla="*/ 5461 w 48"/>
                  <a:gd name="T27" fmla="*/ 658960 h 47"/>
                  <a:gd name="T28" fmla="*/ 5270 w 48"/>
                  <a:gd name="T29" fmla="*/ 607203 h 47"/>
                  <a:gd name="T30" fmla="*/ 5142 w 48"/>
                  <a:gd name="T31" fmla="*/ 559832 h 47"/>
                  <a:gd name="T32" fmla="*/ 4667 w 48"/>
                  <a:gd name="T33" fmla="*/ 451478 h 47"/>
                  <a:gd name="T34" fmla="*/ 4128 w 48"/>
                  <a:gd name="T35" fmla="*/ 352426 h 47"/>
                  <a:gd name="T36" fmla="*/ 3442 w 48"/>
                  <a:gd name="T37" fmla="*/ 253880 h 47"/>
                  <a:gd name="T38" fmla="*/ 2393 w 48"/>
                  <a:gd name="T39" fmla="*/ 156044 h 47"/>
                  <a:gd name="T40" fmla="*/ 1474 w 48"/>
                  <a:gd name="T41" fmla="*/ 409 h 47"/>
                  <a:gd name="T42" fmla="*/ 3 w 48"/>
                  <a:gd name="T43" fmla="*/ 0 h 47"/>
                  <a:gd name="T44" fmla="*/ 0 w 48"/>
                  <a:gd name="T45" fmla="*/ 122487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7"/>
                  <a:gd name="T71" fmla="*/ 48 w 48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7">
                    <a:moveTo>
                      <a:pt x="0" y="7"/>
                    </a:moveTo>
                    <a:lnTo>
                      <a:pt x="8" y="12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5" y="34"/>
                    </a:lnTo>
                    <a:lnTo>
                      <a:pt x="38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7" y="44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30" y="16"/>
                    </a:lnTo>
                    <a:lnTo>
                      <a:pt x="21" y="10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4" name="Freeform 55"/>
              <p:cNvSpPr>
                <a:spLocks noChangeArrowheads="1"/>
              </p:cNvSpPr>
              <p:nvPr/>
            </p:nvSpPr>
            <p:spPr bwMode="auto">
              <a:xfrm>
                <a:off x="2439" y="95"/>
                <a:ext cx="58" cy="16"/>
              </a:xfrm>
              <a:custGeom>
                <a:avLst/>
                <a:gdLst>
                  <a:gd name="T0" fmla="*/ 0 w 56"/>
                  <a:gd name="T1" fmla="*/ 668 h 16"/>
                  <a:gd name="T2" fmla="*/ 4 w 56"/>
                  <a:gd name="T3" fmla="*/ 668 h 16"/>
                  <a:gd name="T4" fmla="*/ 664 w 56"/>
                  <a:gd name="T5" fmla="*/ 668 h 16"/>
                  <a:gd name="T6" fmla="*/ 905 w 56"/>
                  <a:gd name="T7" fmla="*/ 668 h 16"/>
                  <a:gd name="T8" fmla="*/ 1238 w 56"/>
                  <a:gd name="T9" fmla="*/ 710 h 16"/>
                  <a:gd name="T10" fmla="*/ 1790 w 56"/>
                  <a:gd name="T11" fmla="*/ 710 h 16"/>
                  <a:gd name="T12" fmla="*/ 2203 w 56"/>
                  <a:gd name="T13" fmla="*/ 801 h 16"/>
                  <a:gd name="T14" fmla="*/ 2715 w 56"/>
                  <a:gd name="T15" fmla="*/ 904 h 16"/>
                  <a:gd name="T16" fmla="*/ 3140 w 56"/>
                  <a:gd name="T17" fmla="*/ 1021 h 16"/>
                  <a:gd name="T18" fmla="*/ 3306 w 56"/>
                  <a:gd name="T19" fmla="*/ 668 h 16"/>
                  <a:gd name="T20" fmla="*/ 2870 w 56"/>
                  <a:gd name="T21" fmla="*/ 5 h 16"/>
                  <a:gd name="T22" fmla="*/ 2320 w 56"/>
                  <a:gd name="T23" fmla="*/ 3 h 16"/>
                  <a:gd name="T24" fmla="*/ 1884 w 56"/>
                  <a:gd name="T25" fmla="*/ 1 h 16"/>
                  <a:gd name="T26" fmla="*/ 1308 w 56"/>
                  <a:gd name="T27" fmla="*/ 0 h 16"/>
                  <a:gd name="T28" fmla="*/ 905 w 56"/>
                  <a:gd name="T29" fmla="*/ 0 h 16"/>
                  <a:gd name="T30" fmla="*/ 664 w 56"/>
                  <a:gd name="T31" fmla="*/ 0 h 16"/>
                  <a:gd name="T32" fmla="*/ 4 w 56"/>
                  <a:gd name="T33" fmla="*/ 0 h 16"/>
                  <a:gd name="T34" fmla="*/ 0 w 56"/>
                  <a:gd name="T35" fmla="*/ 0 h 16"/>
                  <a:gd name="T36" fmla="*/ 0 w 56"/>
                  <a:gd name="T37" fmla="*/ 668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5" name="Freeform 56"/>
              <p:cNvSpPr>
                <a:spLocks noChangeArrowheads="1"/>
              </p:cNvSpPr>
              <p:nvPr/>
            </p:nvSpPr>
            <p:spPr bwMode="auto">
              <a:xfrm>
                <a:off x="4963" y="100"/>
                <a:ext cx="109" cy="60"/>
              </a:xfrm>
              <a:custGeom>
                <a:avLst/>
                <a:gdLst>
                  <a:gd name="T0" fmla="*/ 818 w 105"/>
                  <a:gd name="T1" fmla="*/ 0 h 55"/>
                  <a:gd name="T2" fmla="*/ 5 w 105"/>
                  <a:gd name="T3" fmla="*/ 1 h 55"/>
                  <a:gd name="T4" fmla="*/ 1 w 105"/>
                  <a:gd name="T5" fmla="*/ 4 h 55"/>
                  <a:gd name="T6" fmla="*/ 0 w 105"/>
                  <a:gd name="T7" fmla="*/ 5121 h 55"/>
                  <a:gd name="T8" fmla="*/ 1 w 105"/>
                  <a:gd name="T9" fmla="*/ 7255 h 55"/>
                  <a:gd name="T10" fmla="*/ 5 w 105"/>
                  <a:gd name="T11" fmla="*/ 11076 h 55"/>
                  <a:gd name="T12" fmla="*/ 773 w 105"/>
                  <a:gd name="T13" fmla="*/ 14650 h 55"/>
                  <a:gd name="T14" fmla="*/ 1078 w 105"/>
                  <a:gd name="T15" fmla="*/ 18574 h 55"/>
                  <a:gd name="T16" fmla="*/ 1591 w 105"/>
                  <a:gd name="T17" fmla="*/ 22352 h 55"/>
                  <a:gd name="T18" fmla="*/ 2321 w 105"/>
                  <a:gd name="T19" fmla="*/ 25740 h 55"/>
                  <a:gd name="T20" fmla="*/ 2936 w 105"/>
                  <a:gd name="T21" fmla="*/ 29168 h 55"/>
                  <a:gd name="T22" fmla="*/ 3717 w 105"/>
                  <a:gd name="T23" fmla="*/ 32462 h 55"/>
                  <a:gd name="T24" fmla="*/ 4525 w 105"/>
                  <a:gd name="T25" fmla="*/ 33514 h 55"/>
                  <a:gd name="T26" fmla="*/ 5346 w 105"/>
                  <a:gd name="T27" fmla="*/ 34836 h 55"/>
                  <a:gd name="T28" fmla="*/ 6268 w 105"/>
                  <a:gd name="T29" fmla="*/ 34042 h 55"/>
                  <a:gd name="T30" fmla="*/ 7059 w 105"/>
                  <a:gd name="T31" fmla="*/ 32735 h 55"/>
                  <a:gd name="T32" fmla="*/ 7936 w 105"/>
                  <a:gd name="T33" fmla="*/ 29603 h 55"/>
                  <a:gd name="T34" fmla="*/ 7986 w 105"/>
                  <a:gd name="T35" fmla="*/ 29168 h 55"/>
                  <a:gd name="T36" fmla="*/ 7986 w 105"/>
                  <a:gd name="T37" fmla="*/ 28220 h 55"/>
                  <a:gd name="T38" fmla="*/ 7986 w 105"/>
                  <a:gd name="T39" fmla="*/ 27136 h 55"/>
                  <a:gd name="T40" fmla="*/ 7936 w 105"/>
                  <a:gd name="T41" fmla="*/ 25740 h 55"/>
                  <a:gd name="T42" fmla="*/ 7829 w 105"/>
                  <a:gd name="T43" fmla="*/ 22352 h 55"/>
                  <a:gd name="T44" fmla="*/ 7406 w 105"/>
                  <a:gd name="T45" fmla="*/ 18574 h 55"/>
                  <a:gd name="T46" fmla="*/ 6760 w 105"/>
                  <a:gd name="T47" fmla="*/ 15028 h 55"/>
                  <a:gd name="T48" fmla="*/ 6317 w 105"/>
                  <a:gd name="T49" fmla="*/ 11076 h 55"/>
                  <a:gd name="T50" fmla="*/ 5608 w 105"/>
                  <a:gd name="T51" fmla="*/ 7255 h 55"/>
                  <a:gd name="T52" fmla="*/ 5020 w 105"/>
                  <a:gd name="T53" fmla="*/ 5519 h 55"/>
                  <a:gd name="T54" fmla="*/ 4278 w 105"/>
                  <a:gd name="T55" fmla="*/ 235 h 55"/>
                  <a:gd name="T56" fmla="*/ 3670 w 105"/>
                  <a:gd name="T57" fmla="*/ 4 h 55"/>
                  <a:gd name="T58" fmla="*/ 3104 w 105"/>
                  <a:gd name="T59" fmla="*/ 1 h 55"/>
                  <a:gd name="T60" fmla="*/ 2456 w 105"/>
                  <a:gd name="T61" fmla="*/ 0 h 55"/>
                  <a:gd name="T62" fmla="*/ 1987 w 105"/>
                  <a:gd name="T63" fmla="*/ 0 h 55"/>
                  <a:gd name="T64" fmla="*/ 1274 w 105"/>
                  <a:gd name="T65" fmla="*/ 0 h 55"/>
                  <a:gd name="T66" fmla="*/ 964 w 105"/>
                  <a:gd name="T67" fmla="*/ 0 h 55"/>
                  <a:gd name="T68" fmla="*/ 818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10" y="0"/>
                    </a:moveTo>
                    <a:lnTo>
                      <a:pt x="5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5" y="30"/>
                    </a:lnTo>
                    <a:lnTo>
                      <a:pt x="22" y="35"/>
                    </a:lnTo>
                    <a:lnTo>
                      <a:pt x="30" y="41"/>
                    </a:lnTo>
                    <a:lnTo>
                      <a:pt x="39" y="46"/>
                    </a:lnTo>
                    <a:lnTo>
                      <a:pt x="49" y="51"/>
                    </a:lnTo>
                    <a:lnTo>
                      <a:pt x="59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5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5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6" name="Freeform 57"/>
              <p:cNvSpPr>
                <a:spLocks noChangeArrowheads="1"/>
              </p:cNvSpPr>
              <p:nvPr/>
            </p:nvSpPr>
            <p:spPr bwMode="auto">
              <a:xfrm>
                <a:off x="4960" y="95"/>
                <a:ext cx="114" cy="69"/>
              </a:xfrm>
              <a:custGeom>
                <a:avLst/>
                <a:gdLst>
                  <a:gd name="T0" fmla="*/ 5241 w 110"/>
                  <a:gd name="T1" fmla="*/ 12217 h 64"/>
                  <a:gd name="T2" fmla="*/ 4630 w 110"/>
                  <a:gd name="T3" fmla="*/ 13235 h 64"/>
                  <a:gd name="T4" fmla="*/ 4163 w 110"/>
                  <a:gd name="T5" fmla="*/ 14079 h 64"/>
                  <a:gd name="T6" fmla="*/ 3624 w 110"/>
                  <a:gd name="T7" fmla="*/ 14540 h 64"/>
                  <a:gd name="T8" fmla="*/ 3153 w 110"/>
                  <a:gd name="T9" fmla="*/ 13744 h 64"/>
                  <a:gd name="T10" fmla="*/ 2628 w 110"/>
                  <a:gd name="T11" fmla="*/ 12923 h 64"/>
                  <a:gd name="T12" fmla="*/ 2196 w 110"/>
                  <a:gd name="T13" fmla="*/ 12117 h 64"/>
                  <a:gd name="T14" fmla="*/ 1768 w 110"/>
                  <a:gd name="T15" fmla="*/ 11007 h 64"/>
                  <a:gd name="T16" fmla="*/ 1440 w 110"/>
                  <a:gd name="T17" fmla="*/ 9194 h 64"/>
                  <a:gd name="T18" fmla="*/ 978 w 110"/>
                  <a:gd name="T19" fmla="*/ 7954 h 64"/>
                  <a:gd name="T20" fmla="*/ 748 w 110"/>
                  <a:gd name="T21" fmla="*/ 6238 h 64"/>
                  <a:gd name="T22" fmla="*/ 643 w 110"/>
                  <a:gd name="T23" fmla="*/ 4607 h 64"/>
                  <a:gd name="T24" fmla="*/ 547 w 110"/>
                  <a:gd name="T25" fmla="*/ 3406 h 64"/>
                  <a:gd name="T26" fmla="*/ 547 w 110"/>
                  <a:gd name="T27" fmla="*/ 2848 h 64"/>
                  <a:gd name="T28" fmla="*/ 547 w 110"/>
                  <a:gd name="T29" fmla="*/ 2665 h 64"/>
                  <a:gd name="T30" fmla="*/ 547 w 110"/>
                  <a:gd name="T31" fmla="*/ 2497 h 64"/>
                  <a:gd name="T32" fmla="*/ 676 w 110"/>
                  <a:gd name="T33" fmla="*/ 2497 h 64"/>
                  <a:gd name="T34" fmla="*/ 643 w 110"/>
                  <a:gd name="T35" fmla="*/ 0 h 64"/>
                  <a:gd name="T36" fmla="*/ 7 w 110"/>
                  <a:gd name="T37" fmla="*/ 1 h 64"/>
                  <a:gd name="T38" fmla="*/ 2 w 110"/>
                  <a:gd name="T39" fmla="*/ 5 h 64"/>
                  <a:gd name="T40" fmla="*/ 0 w 110"/>
                  <a:gd name="T41" fmla="*/ 2848 h 64"/>
                  <a:gd name="T42" fmla="*/ 2 w 110"/>
                  <a:gd name="T43" fmla="*/ 4103 h 64"/>
                  <a:gd name="T44" fmla="*/ 5 w 110"/>
                  <a:gd name="T45" fmla="*/ 6238 h 64"/>
                  <a:gd name="T46" fmla="*/ 547 w 110"/>
                  <a:gd name="T47" fmla="*/ 7954 h 64"/>
                  <a:gd name="T48" fmla="*/ 748 w 110"/>
                  <a:gd name="T49" fmla="*/ 9563 h 64"/>
                  <a:gd name="T50" fmla="*/ 1096 w 110"/>
                  <a:gd name="T51" fmla="*/ 11455 h 64"/>
                  <a:gd name="T52" fmla="*/ 1590 w 110"/>
                  <a:gd name="T53" fmla="*/ 12919 h 64"/>
                  <a:gd name="T54" fmla="*/ 1972 w 110"/>
                  <a:gd name="T55" fmla="*/ 14540 h 64"/>
                  <a:gd name="T56" fmla="*/ 2490 w 110"/>
                  <a:gd name="T57" fmla="*/ 15511 h 64"/>
                  <a:gd name="T58" fmla="*/ 3087 w 110"/>
                  <a:gd name="T59" fmla="*/ 16458 h 64"/>
                  <a:gd name="T60" fmla="*/ 3624 w 110"/>
                  <a:gd name="T61" fmla="*/ 16517 h 64"/>
                  <a:gd name="T62" fmla="*/ 4237 w 110"/>
                  <a:gd name="T63" fmla="*/ 16517 h 64"/>
                  <a:gd name="T64" fmla="*/ 4824 w 110"/>
                  <a:gd name="T65" fmla="*/ 15543 h 64"/>
                  <a:gd name="T66" fmla="*/ 5379 w 110"/>
                  <a:gd name="T67" fmla="*/ 14587 h 64"/>
                  <a:gd name="T68" fmla="*/ 5241 w 110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4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4"/>
                    </a:lnTo>
                    <a:lnTo>
                      <a:pt x="86" y="64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7" name="Freeform 58"/>
              <p:cNvSpPr>
                <a:spLocks noChangeArrowheads="1"/>
              </p:cNvSpPr>
              <p:nvPr/>
            </p:nvSpPr>
            <p:spPr bwMode="auto">
              <a:xfrm>
                <a:off x="5029" y="104"/>
                <a:ext cx="48" cy="56"/>
              </a:xfrm>
              <a:custGeom>
                <a:avLst/>
                <a:gdLst>
                  <a:gd name="T0" fmla="*/ 0 w 46"/>
                  <a:gd name="T1" fmla="*/ 60848 h 48"/>
                  <a:gd name="T2" fmla="*/ 1243 w 46"/>
                  <a:gd name="T3" fmla="*/ 90808 h 48"/>
                  <a:gd name="T4" fmla="*/ 2062 w 46"/>
                  <a:gd name="T5" fmla="*/ 135548 h 48"/>
                  <a:gd name="T6" fmla="*/ 3211 w 46"/>
                  <a:gd name="T7" fmla="*/ 171770 h 48"/>
                  <a:gd name="T8" fmla="*/ 4067 w 46"/>
                  <a:gd name="T9" fmla="*/ 208112 h 48"/>
                  <a:gd name="T10" fmla="*/ 4917 w 46"/>
                  <a:gd name="T11" fmla="*/ 256450 h 48"/>
                  <a:gd name="T12" fmla="*/ 5326 w 46"/>
                  <a:gd name="T13" fmla="*/ 280250 h 48"/>
                  <a:gd name="T14" fmla="*/ 5326 w 46"/>
                  <a:gd name="T15" fmla="*/ 286689 h 48"/>
                  <a:gd name="T16" fmla="*/ 5326 w 46"/>
                  <a:gd name="T17" fmla="*/ 301021 h 48"/>
                  <a:gd name="T18" fmla="*/ 5326 w 46"/>
                  <a:gd name="T19" fmla="*/ 286689 h 48"/>
                  <a:gd name="T20" fmla="*/ 5578 w 46"/>
                  <a:gd name="T21" fmla="*/ 280250 h 48"/>
                  <a:gd name="T22" fmla="*/ 6044 w 46"/>
                  <a:gd name="T23" fmla="*/ 353448 h 48"/>
                  <a:gd name="T24" fmla="*/ 6328 w 46"/>
                  <a:gd name="T25" fmla="*/ 326723 h 48"/>
                  <a:gd name="T26" fmla="*/ 6436 w 46"/>
                  <a:gd name="T27" fmla="*/ 301021 h 48"/>
                  <a:gd name="T28" fmla="*/ 6436 w 46"/>
                  <a:gd name="T29" fmla="*/ 277851 h 48"/>
                  <a:gd name="T30" fmla="*/ 6328 w 46"/>
                  <a:gd name="T31" fmla="*/ 256450 h 48"/>
                  <a:gd name="T32" fmla="*/ 5678 w 46"/>
                  <a:gd name="T33" fmla="*/ 208112 h 48"/>
                  <a:gd name="T34" fmla="*/ 4998 w 46"/>
                  <a:gd name="T35" fmla="*/ 163694 h 48"/>
                  <a:gd name="T36" fmla="*/ 4067 w 46"/>
                  <a:gd name="T37" fmla="*/ 124639 h 48"/>
                  <a:gd name="T38" fmla="*/ 2829 w 46"/>
                  <a:gd name="T39" fmla="*/ 77144 h 48"/>
                  <a:gd name="T40" fmla="*/ 1702 w 46"/>
                  <a:gd name="T41" fmla="*/ 1577 h 48"/>
                  <a:gd name="T42" fmla="*/ 3 w 46"/>
                  <a:gd name="T43" fmla="*/ 0 h 48"/>
                  <a:gd name="T44" fmla="*/ 0 w 46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8" name="Freeform 59"/>
              <p:cNvSpPr>
                <a:spLocks noChangeArrowheads="1"/>
              </p:cNvSpPr>
              <p:nvPr/>
            </p:nvSpPr>
            <p:spPr bwMode="auto">
              <a:xfrm>
                <a:off x="4973" y="94"/>
                <a:ext cx="59" cy="17"/>
              </a:xfrm>
              <a:custGeom>
                <a:avLst/>
                <a:gdLst>
                  <a:gd name="T0" fmla="*/ 1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840 w 57"/>
                  <a:gd name="T7" fmla="*/ 574 h 17"/>
                  <a:gd name="T8" fmla="*/ 1203 w 57"/>
                  <a:gd name="T9" fmla="*/ 574 h 17"/>
                  <a:gd name="T10" fmla="*/ 1720 w 57"/>
                  <a:gd name="T11" fmla="*/ 608 h 17"/>
                  <a:gd name="T12" fmla="*/ 2113 w 57"/>
                  <a:gd name="T13" fmla="*/ 682 h 17"/>
                  <a:gd name="T14" fmla="*/ 2504 w 57"/>
                  <a:gd name="T15" fmla="*/ 764 h 17"/>
                  <a:gd name="T16" fmla="*/ 2922 w 57"/>
                  <a:gd name="T17" fmla="*/ 857 h 17"/>
                  <a:gd name="T18" fmla="*/ 3076 w 57"/>
                  <a:gd name="T19" fmla="*/ 542 h 17"/>
                  <a:gd name="T20" fmla="*/ 2730 w 57"/>
                  <a:gd name="T21" fmla="*/ 6 h 17"/>
                  <a:gd name="T22" fmla="*/ 2146 w 57"/>
                  <a:gd name="T23" fmla="*/ 4 h 17"/>
                  <a:gd name="T24" fmla="*/ 1748 w 57"/>
                  <a:gd name="T25" fmla="*/ 2 h 17"/>
                  <a:gd name="T26" fmla="*/ 1265 w 57"/>
                  <a:gd name="T27" fmla="*/ 1 h 17"/>
                  <a:gd name="T28" fmla="*/ 883 w 57"/>
                  <a:gd name="T29" fmla="*/ 1 h 17"/>
                  <a:gd name="T30" fmla="*/ 617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1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1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9" name="Freeform 60"/>
              <p:cNvSpPr>
                <a:spLocks noChangeArrowheads="1"/>
              </p:cNvSpPr>
              <p:nvPr/>
            </p:nvSpPr>
            <p:spPr bwMode="auto">
              <a:xfrm>
                <a:off x="5300" y="100"/>
                <a:ext cx="97" cy="60"/>
              </a:xfrm>
              <a:custGeom>
                <a:avLst/>
                <a:gdLst>
                  <a:gd name="T0" fmla="*/ 6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5121 h 55"/>
                  <a:gd name="T8" fmla="*/ 1 w 105"/>
                  <a:gd name="T9" fmla="*/ 7255 h 55"/>
                  <a:gd name="T10" fmla="*/ 4 w 105"/>
                  <a:gd name="T11" fmla="*/ 11076 h 55"/>
                  <a:gd name="T12" fmla="*/ 6 w 105"/>
                  <a:gd name="T13" fmla="*/ 14650 h 55"/>
                  <a:gd name="T14" fmla="*/ 80 w 105"/>
                  <a:gd name="T15" fmla="*/ 18574 h 55"/>
                  <a:gd name="T16" fmla="*/ 118 w 105"/>
                  <a:gd name="T17" fmla="*/ 22352 h 55"/>
                  <a:gd name="T18" fmla="*/ 176 w 105"/>
                  <a:gd name="T19" fmla="*/ 25740 h 55"/>
                  <a:gd name="T20" fmla="*/ 228 w 105"/>
                  <a:gd name="T21" fmla="*/ 29168 h 55"/>
                  <a:gd name="T22" fmla="*/ 285 w 105"/>
                  <a:gd name="T23" fmla="*/ 32462 h 55"/>
                  <a:gd name="T24" fmla="*/ 346 w 105"/>
                  <a:gd name="T25" fmla="*/ 33514 h 55"/>
                  <a:gd name="T26" fmla="*/ 419 w 105"/>
                  <a:gd name="T27" fmla="*/ 34836 h 55"/>
                  <a:gd name="T28" fmla="*/ 482 w 105"/>
                  <a:gd name="T29" fmla="*/ 34042 h 55"/>
                  <a:gd name="T30" fmla="*/ 554 w 105"/>
                  <a:gd name="T31" fmla="*/ 32735 h 55"/>
                  <a:gd name="T32" fmla="*/ 621 w 105"/>
                  <a:gd name="T33" fmla="*/ 29603 h 55"/>
                  <a:gd name="T34" fmla="*/ 626 w 105"/>
                  <a:gd name="T35" fmla="*/ 29168 h 55"/>
                  <a:gd name="T36" fmla="*/ 626 w 105"/>
                  <a:gd name="T37" fmla="*/ 28220 h 55"/>
                  <a:gd name="T38" fmla="*/ 626 w 105"/>
                  <a:gd name="T39" fmla="*/ 27136 h 55"/>
                  <a:gd name="T40" fmla="*/ 621 w 105"/>
                  <a:gd name="T41" fmla="*/ 25740 h 55"/>
                  <a:gd name="T42" fmla="*/ 601 w 105"/>
                  <a:gd name="T43" fmla="*/ 22352 h 55"/>
                  <a:gd name="T44" fmla="*/ 569 w 105"/>
                  <a:gd name="T45" fmla="*/ 18574 h 55"/>
                  <a:gd name="T46" fmla="*/ 531 w 105"/>
                  <a:gd name="T47" fmla="*/ 15028 h 55"/>
                  <a:gd name="T48" fmla="*/ 482 w 105"/>
                  <a:gd name="T49" fmla="*/ 11076 h 55"/>
                  <a:gd name="T50" fmla="*/ 441 w 105"/>
                  <a:gd name="T51" fmla="*/ 7255 h 55"/>
                  <a:gd name="T52" fmla="*/ 380 w 105"/>
                  <a:gd name="T53" fmla="*/ 5519 h 55"/>
                  <a:gd name="T54" fmla="*/ 336 w 105"/>
                  <a:gd name="T55" fmla="*/ 235 h 55"/>
                  <a:gd name="T56" fmla="*/ 285 w 105"/>
                  <a:gd name="T57" fmla="*/ 4 h 55"/>
                  <a:gd name="T58" fmla="*/ 241 w 105"/>
                  <a:gd name="T59" fmla="*/ 1 h 55"/>
                  <a:gd name="T60" fmla="*/ 191 w 105"/>
                  <a:gd name="T61" fmla="*/ 0 h 55"/>
                  <a:gd name="T62" fmla="*/ 140 w 105"/>
                  <a:gd name="T63" fmla="*/ 0 h 55"/>
                  <a:gd name="T64" fmla="*/ 100 w 105"/>
                  <a:gd name="T65" fmla="*/ 0 h 55"/>
                  <a:gd name="T66" fmla="*/ 75 w 105"/>
                  <a:gd name="T67" fmla="*/ 0 h 55"/>
                  <a:gd name="T68" fmla="*/ 6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3" y="41"/>
                    </a:lnTo>
                    <a:lnTo>
                      <a:pt x="100" y="35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3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0" name="Freeform 61"/>
              <p:cNvSpPr>
                <a:spLocks noChangeArrowheads="1"/>
              </p:cNvSpPr>
              <p:nvPr/>
            </p:nvSpPr>
            <p:spPr bwMode="auto">
              <a:xfrm>
                <a:off x="5296" y="95"/>
                <a:ext cx="101" cy="69"/>
              </a:xfrm>
              <a:custGeom>
                <a:avLst/>
                <a:gdLst>
                  <a:gd name="T0" fmla="*/ 594 w 109"/>
                  <a:gd name="T1" fmla="*/ 12217 h 64"/>
                  <a:gd name="T2" fmla="*/ 536 w 109"/>
                  <a:gd name="T3" fmla="*/ 13235 h 64"/>
                  <a:gd name="T4" fmla="*/ 475 w 109"/>
                  <a:gd name="T5" fmla="*/ 14079 h 64"/>
                  <a:gd name="T6" fmla="*/ 422 w 109"/>
                  <a:gd name="T7" fmla="*/ 14540 h 64"/>
                  <a:gd name="T8" fmla="*/ 358 w 109"/>
                  <a:gd name="T9" fmla="*/ 13744 h 64"/>
                  <a:gd name="T10" fmla="*/ 307 w 109"/>
                  <a:gd name="T11" fmla="*/ 12923 h 64"/>
                  <a:gd name="T12" fmla="*/ 251 w 109"/>
                  <a:gd name="T13" fmla="*/ 12117 h 64"/>
                  <a:gd name="T14" fmla="*/ 202 w 109"/>
                  <a:gd name="T15" fmla="*/ 11007 h 64"/>
                  <a:gd name="T16" fmla="*/ 155 w 109"/>
                  <a:gd name="T17" fmla="*/ 9194 h 64"/>
                  <a:gd name="T18" fmla="*/ 112 w 109"/>
                  <a:gd name="T19" fmla="*/ 7954 h 64"/>
                  <a:gd name="T20" fmla="*/ 80 w 109"/>
                  <a:gd name="T21" fmla="*/ 6238 h 64"/>
                  <a:gd name="T22" fmla="*/ 65 w 109"/>
                  <a:gd name="T23" fmla="*/ 4607 h 64"/>
                  <a:gd name="T24" fmla="*/ 6 w 109"/>
                  <a:gd name="T25" fmla="*/ 3406 h 64"/>
                  <a:gd name="T26" fmla="*/ 6 w 109"/>
                  <a:gd name="T27" fmla="*/ 2848 h 64"/>
                  <a:gd name="T28" fmla="*/ 6 w 109"/>
                  <a:gd name="T29" fmla="*/ 2665 h 64"/>
                  <a:gd name="T30" fmla="*/ 6 w 109"/>
                  <a:gd name="T31" fmla="*/ 2497 h 64"/>
                  <a:gd name="T32" fmla="*/ 68 w 109"/>
                  <a:gd name="T33" fmla="*/ 2497 h 64"/>
                  <a:gd name="T34" fmla="*/ 68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4 w 109"/>
                  <a:gd name="T45" fmla="*/ 6238 h 64"/>
                  <a:gd name="T46" fmla="*/ 6 w 109"/>
                  <a:gd name="T47" fmla="*/ 7954 h 64"/>
                  <a:gd name="T48" fmla="*/ 80 w 109"/>
                  <a:gd name="T49" fmla="*/ 9563 h 64"/>
                  <a:gd name="T50" fmla="*/ 117 w 109"/>
                  <a:gd name="T51" fmla="*/ 11455 h 64"/>
                  <a:gd name="T52" fmla="*/ 172 w 109"/>
                  <a:gd name="T53" fmla="*/ 12919 h 64"/>
                  <a:gd name="T54" fmla="*/ 225 w 109"/>
                  <a:gd name="T55" fmla="*/ 14540 h 64"/>
                  <a:gd name="T56" fmla="*/ 281 w 109"/>
                  <a:gd name="T57" fmla="*/ 15511 h 64"/>
                  <a:gd name="T58" fmla="*/ 345 w 109"/>
                  <a:gd name="T59" fmla="*/ 16458 h 64"/>
                  <a:gd name="T60" fmla="*/ 410 w 109"/>
                  <a:gd name="T61" fmla="*/ 16517 h 64"/>
                  <a:gd name="T62" fmla="*/ 479 w 109"/>
                  <a:gd name="T63" fmla="*/ 16517 h 64"/>
                  <a:gd name="T64" fmla="*/ 550 w 109"/>
                  <a:gd name="T65" fmla="*/ 15543 h 64"/>
                  <a:gd name="T66" fmla="*/ 615 w 109"/>
                  <a:gd name="T67" fmla="*/ 14587 h 64"/>
                  <a:gd name="T68" fmla="*/ 594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5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0" y="49"/>
                    </a:lnTo>
                    <a:lnTo>
                      <a:pt x="40" y="55"/>
                    </a:lnTo>
                    <a:lnTo>
                      <a:pt x="50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1" name="Freeform 62"/>
              <p:cNvSpPr>
                <a:spLocks noChangeArrowheads="1"/>
              </p:cNvSpPr>
              <p:nvPr/>
            </p:nvSpPr>
            <p:spPr bwMode="auto">
              <a:xfrm>
                <a:off x="5363" y="104"/>
                <a:ext cx="36" cy="56"/>
              </a:xfrm>
              <a:custGeom>
                <a:avLst/>
                <a:gdLst>
                  <a:gd name="T0" fmla="*/ 0 w 47"/>
                  <a:gd name="T1" fmla="*/ 60848 h 48"/>
                  <a:gd name="T2" fmla="*/ 2 w 47"/>
                  <a:gd name="T3" fmla="*/ 90808 h 48"/>
                  <a:gd name="T4" fmla="*/ 3 w 47"/>
                  <a:gd name="T5" fmla="*/ 135548 h 48"/>
                  <a:gd name="T6" fmla="*/ 5 w 47"/>
                  <a:gd name="T7" fmla="*/ 171770 h 48"/>
                  <a:gd name="T8" fmla="*/ 6 w 47"/>
                  <a:gd name="T9" fmla="*/ 208112 h 48"/>
                  <a:gd name="T10" fmla="*/ 6 w 47"/>
                  <a:gd name="T11" fmla="*/ 256450 h 48"/>
                  <a:gd name="T12" fmla="*/ 8 w 47"/>
                  <a:gd name="T13" fmla="*/ 280250 h 48"/>
                  <a:gd name="T14" fmla="*/ 8 w 47"/>
                  <a:gd name="T15" fmla="*/ 286689 h 48"/>
                  <a:gd name="T16" fmla="*/ 8 w 47"/>
                  <a:gd name="T17" fmla="*/ 301021 h 48"/>
                  <a:gd name="T18" fmla="*/ 8 w 47"/>
                  <a:gd name="T19" fmla="*/ 286689 h 48"/>
                  <a:gd name="T20" fmla="*/ 8 w 47"/>
                  <a:gd name="T21" fmla="*/ 280250 h 48"/>
                  <a:gd name="T22" fmla="*/ 8 w 47"/>
                  <a:gd name="T23" fmla="*/ 353448 h 48"/>
                  <a:gd name="T24" fmla="*/ 9 w 47"/>
                  <a:gd name="T25" fmla="*/ 326723 h 48"/>
                  <a:gd name="T26" fmla="*/ 9 w 47"/>
                  <a:gd name="T27" fmla="*/ 301021 h 48"/>
                  <a:gd name="T28" fmla="*/ 9 w 47"/>
                  <a:gd name="T29" fmla="*/ 277851 h 48"/>
                  <a:gd name="T30" fmla="*/ 8 w 47"/>
                  <a:gd name="T31" fmla="*/ 256450 h 48"/>
                  <a:gd name="T32" fmla="*/ 8 w 47"/>
                  <a:gd name="T33" fmla="*/ 208112 h 48"/>
                  <a:gd name="T34" fmla="*/ 7 w 47"/>
                  <a:gd name="T35" fmla="*/ 163694 h 48"/>
                  <a:gd name="T36" fmla="*/ 6 w 47"/>
                  <a:gd name="T37" fmla="*/ 124639 h 48"/>
                  <a:gd name="T38" fmla="*/ 4 w 47"/>
                  <a:gd name="T39" fmla="*/ 77144 h 48"/>
                  <a:gd name="T40" fmla="*/ 3 w 47"/>
                  <a:gd name="T41" fmla="*/ 1577 h 48"/>
                  <a:gd name="T42" fmla="*/ 2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2" name="Freeform 63"/>
              <p:cNvSpPr>
                <a:spLocks noChangeArrowheads="1"/>
              </p:cNvSpPr>
              <p:nvPr/>
            </p:nvSpPr>
            <p:spPr bwMode="auto">
              <a:xfrm>
                <a:off x="5307" y="94"/>
                <a:ext cx="60" cy="17"/>
              </a:xfrm>
              <a:custGeom>
                <a:avLst/>
                <a:gdLst>
                  <a:gd name="T0" fmla="*/ 0 w 57"/>
                  <a:gd name="T1" fmla="*/ 574 h 17"/>
                  <a:gd name="T2" fmla="*/ 5 w 57"/>
                  <a:gd name="T3" fmla="*/ 574 h 17"/>
                  <a:gd name="T4" fmla="*/ 2146 w 57"/>
                  <a:gd name="T5" fmla="*/ 574 h 17"/>
                  <a:gd name="T6" fmla="*/ 3226 w 57"/>
                  <a:gd name="T7" fmla="*/ 574 h 17"/>
                  <a:gd name="T8" fmla="*/ 5181 w 57"/>
                  <a:gd name="T9" fmla="*/ 574 h 17"/>
                  <a:gd name="T10" fmla="*/ 6428 w 57"/>
                  <a:gd name="T11" fmla="*/ 608 h 17"/>
                  <a:gd name="T12" fmla="*/ 8297 w 57"/>
                  <a:gd name="T13" fmla="*/ 682 h 17"/>
                  <a:gd name="T14" fmla="*/ 10168 w 57"/>
                  <a:gd name="T15" fmla="*/ 764 h 17"/>
                  <a:gd name="T16" fmla="*/ 11648 w 57"/>
                  <a:gd name="T17" fmla="*/ 857 h 17"/>
                  <a:gd name="T18" fmla="*/ 12207 w 57"/>
                  <a:gd name="T19" fmla="*/ 542 h 17"/>
                  <a:gd name="T20" fmla="*/ 10336 w 57"/>
                  <a:gd name="T21" fmla="*/ 6 h 17"/>
                  <a:gd name="T22" fmla="*/ 8431 w 57"/>
                  <a:gd name="T23" fmla="*/ 4 h 17"/>
                  <a:gd name="T24" fmla="*/ 6799 w 57"/>
                  <a:gd name="T25" fmla="*/ 2 h 17"/>
                  <a:gd name="T26" fmla="*/ 5245 w 57"/>
                  <a:gd name="T27" fmla="*/ 1 h 17"/>
                  <a:gd name="T28" fmla="*/ 3448 w 57"/>
                  <a:gd name="T29" fmla="*/ 1 h 17"/>
                  <a:gd name="T30" fmla="*/ 2146 w 57"/>
                  <a:gd name="T31" fmla="*/ 1 h 17"/>
                  <a:gd name="T32" fmla="*/ 5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7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3" name="Freeform 64"/>
              <p:cNvSpPr>
                <a:spLocks noChangeArrowheads="1"/>
              </p:cNvSpPr>
              <p:nvPr/>
            </p:nvSpPr>
            <p:spPr bwMode="auto">
              <a:xfrm>
                <a:off x="401" y="101"/>
                <a:ext cx="109" cy="58"/>
              </a:xfrm>
              <a:custGeom>
                <a:avLst/>
                <a:gdLst>
                  <a:gd name="T0" fmla="*/ 600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4 w 105"/>
                  <a:gd name="T11" fmla="*/ 4665 h 55"/>
                  <a:gd name="T12" fmla="*/ 600 w 105"/>
                  <a:gd name="T13" fmla="*/ 6202 h 55"/>
                  <a:gd name="T14" fmla="*/ 792 w 105"/>
                  <a:gd name="T15" fmla="*/ 7834 h 55"/>
                  <a:gd name="T16" fmla="*/ 1161 w 105"/>
                  <a:gd name="T17" fmla="*/ 9672 h 55"/>
                  <a:gd name="T18" fmla="*/ 1782 w 105"/>
                  <a:gd name="T19" fmla="*/ 10876 h 55"/>
                  <a:gd name="T20" fmla="*/ 2229 w 105"/>
                  <a:gd name="T21" fmla="*/ 12319 h 55"/>
                  <a:gd name="T22" fmla="*/ 2822 w 105"/>
                  <a:gd name="T23" fmla="*/ 13739 h 55"/>
                  <a:gd name="T24" fmla="*/ 3383 w 105"/>
                  <a:gd name="T25" fmla="*/ 14177 h 55"/>
                  <a:gd name="T26" fmla="*/ 4108 w 105"/>
                  <a:gd name="T27" fmla="*/ 14735 h 55"/>
                  <a:gd name="T28" fmla="*/ 4829 w 105"/>
                  <a:gd name="T29" fmla="*/ 14400 h 55"/>
                  <a:gd name="T30" fmla="*/ 5428 w 105"/>
                  <a:gd name="T31" fmla="*/ 13845 h 55"/>
                  <a:gd name="T32" fmla="*/ 6100 w 105"/>
                  <a:gd name="T33" fmla="*/ 12807 h 55"/>
                  <a:gd name="T34" fmla="*/ 6138 w 105"/>
                  <a:gd name="T35" fmla="*/ 12319 h 55"/>
                  <a:gd name="T36" fmla="*/ 6138 w 105"/>
                  <a:gd name="T37" fmla="*/ 11935 h 55"/>
                  <a:gd name="T38" fmla="*/ 6138 w 105"/>
                  <a:gd name="T39" fmla="*/ 11478 h 55"/>
                  <a:gd name="T40" fmla="*/ 6100 w 105"/>
                  <a:gd name="T41" fmla="*/ 10876 h 55"/>
                  <a:gd name="T42" fmla="*/ 6026 w 105"/>
                  <a:gd name="T43" fmla="*/ 9672 h 55"/>
                  <a:gd name="T44" fmla="*/ 5561 w 105"/>
                  <a:gd name="T45" fmla="*/ 7834 h 55"/>
                  <a:gd name="T46" fmla="*/ 5192 w 105"/>
                  <a:gd name="T47" fmla="*/ 6621 h 55"/>
                  <a:gd name="T48" fmla="*/ 4829 w 105"/>
                  <a:gd name="T49" fmla="*/ 4665 h 55"/>
                  <a:gd name="T50" fmla="*/ 4309 w 105"/>
                  <a:gd name="T51" fmla="*/ 3091 h 55"/>
                  <a:gd name="T52" fmla="*/ 3776 w 105"/>
                  <a:gd name="T53" fmla="*/ 2312 h 55"/>
                  <a:gd name="T54" fmla="*/ 3286 w 105"/>
                  <a:gd name="T55" fmla="*/ 109 h 55"/>
                  <a:gd name="T56" fmla="*/ 2822 w 105"/>
                  <a:gd name="T57" fmla="*/ 4 h 55"/>
                  <a:gd name="T58" fmla="*/ 2358 w 105"/>
                  <a:gd name="T59" fmla="*/ 1 h 55"/>
                  <a:gd name="T60" fmla="*/ 1900 w 105"/>
                  <a:gd name="T61" fmla="*/ 0 h 55"/>
                  <a:gd name="T62" fmla="*/ 1371 w 105"/>
                  <a:gd name="T63" fmla="*/ 0 h 55"/>
                  <a:gd name="T64" fmla="*/ 988 w 105"/>
                  <a:gd name="T65" fmla="*/ 0 h 55"/>
                  <a:gd name="T66" fmla="*/ 747 w 105"/>
                  <a:gd name="T67" fmla="*/ 0 h 55"/>
                  <a:gd name="T68" fmla="*/ 6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4" name="Freeform 65"/>
              <p:cNvSpPr>
                <a:spLocks noChangeArrowheads="1"/>
              </p:cNvSpPr>
              <p:nvPr/>
            </p:nvSpPr>
            <p:spPr bwMode="auto">
              <a:xfrm>
                <a:off x="397" y="97"/>
                <a:ext cx="114" cy="67"/>
              </a:xfrm>
              <a:custGeom>
                <a:avLst/>
                <a:gdLst>
                  <a:gd name="T0" fmla="*/ 7671 w 109"/>
                  <a:gd name="T1" fmla="*/ 5779 h 64"/>
                  <a:gd name="T2" fmla="*/ 6892 w 109"/>
                  <a:gd name="T3" fmla="*/ 6500 h 64"/>
                  <a:gd name="T4" fmla="*/ 6189 w 109"/>
                  <a:gd name="T5" fmla="*/ 6671 h 64"/>
                  <a:gd name="T6" fmla="*/ 5428 w 109"/>
                  <a:gd name="T7" fmla="*/ 6903 h 64"/>
                  <a:gd name="T8" fmla="*/ 4621 w 109"/>
                  <a:gd name="T9" fmla="*/ 6520 h 64"/>
                  <a:gd name="T10" fmla="*/ 3936 w 109"/>
                  <a:gd name="T11" fmla="*/ 6142 h 64"/>
                  <a:gd name="T12" fmla="*/ 3215 w 109"/>
                  <a:gd name="T13" fmla="*/ 5757 h 64"/>
                  <a:gd name="T14" fmla="*/ 2594 w 109"/>
                  <a:gd name="T15" fmla="*/ 5224 h 64"/>
                  <a:gd name="T16" fmla="*/ 1987 w 109"/>
                  <a:gd name="T17" fmla="*/ 4355 h 64"/>
                  <a:gd name="T18" fmla="*/ 1439 w 109"/>
                  <a:gd name="T19" fmla="*/ 3768 h 64"/>
                  <a:gd name="T20" fmla="*/ 1102 w 109"/>
                  <a:gd name="T21" fmla="*/ 2961 h 64"/>
                  <a:gd name="T22" fmla="*/ 889 w 109"/>
                  <a:gd name="T23" fmla="*/ 2181 h 64"/>
                  <a:gd name="T24" fmla="*/ 9 w 109"/>
                  <a:gd name="T25" fmla="*/ 1610 h 64"/>
                  <a:gd name="T26" fmla="*/ 8 w 109"/>
                  <a:gd name="T27" fmla="*/ 1341 h 64"/>
                  <a:gd name="T28" fmla="*/ 9 w 109"/>
                  <a:gd name="T29" fmla="*/ 1261 h 64"/>
                  <a:gd name="T30" fmla="*/ 9 w 109"/>
                  <a:gd name="T31" fmla="*/ 1186 h 64"/>
                  <a:gd name="T32" fmla="*/ 937 w 109"/>
                  <a:gd name="T33" fmla="*/ 1186 h 64"/>
                  <a:gd name="T34" fmla="*/ 937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1341 h 64"/>
                  <a:gd name="T42" fmla="*/ 1 w 109"/>
                  <a:gd name="T43" fmla="*/ 2055 h 64"/>
                  <a:gd name="T44" fmla="*/ 4 w 109"/>
                  <a:gd name="T45" fmla="*/ 2961 h 64"/>
                  <a:gd name="T46" fmla="*/ 9 w 109"/>
                  <a:gd name="T47" fmla="*/ 3768 h 64"/>
                  <a:gd name="T48" fmla="*/ 1102 w 109"/>
                  <a:gd name="T49" fmla="*/ 4532 h 64"/>
                  <a:gd name="T50" fmla="*/ 1602 w 109"/>
                  <a:gd name="T51" fmla="*/ 5421 h 64"/>
                  <a:gd name="T52" fmla="*/ 2238 w 109"/>
                  <a:gd name="T53" fmla="*/ 6117 h 64"/>
                  <a:gd name="T54" fmla="*/ 2889 w 109"/>
                  <a:gd name="T55" fmla="*/ 6903 h 64"/>
                  <a:gd name="T56" fmla="*/ 3730 w 109"/>
                  <a:gd name="T57" fmla="*/ 7357 h 64"/>
                  <a:gd name="T58" fmla="*/ 4434 w 109"/>
                  <a:gd name="T59" fmla="*/ 7817 h 64"/>
                  <a:gd name="T60" fmla="*/ 5270 w 109"/>
                  <a:gd name="T61" fmla="*/ 7825 h 64"/>
                  <a:gd name="T62" fmla="*/ 6341 w 109"/>
                  <a:gd name="T63" fmla="*/ 7817 h 64"/>
                  <a:gd name="T64" fmla="*/ 7095 w 109"/>
                  <a:gd name="T65" fmla="*/ 7368 h 64"/>
                  <a:gd name="T66" fmla="*/ 7924 w 109"/>
                  <a:gd name="T67" fmla="*/ 6904 h 64"/>
                  <a:gd name="T68" fmla="*/ 7671 w 109"/>
                  <a:gd name="T69" fmla="*/ 577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3"/>
                    </a:lnTo>
                    <a:lnTo>
                      <a:pt x="73" y="64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5" name="Freeform 66"/>
              <p:cNvSpPr>
                <a:spLocks noChangeArrowheads="1"/>
              </p:cNvSpPr>
              <p:nvPr/>
            </p:nvSpPr>
            <p:spPr bwMode="auto">
              <a:xfrm>
                <a:off x="468" y="105"/>
                <a:ext cx="48" cy="57"/>
              </a:xfrm>
              <a:custGeom>
                <a:avLst/>
                <a:gdLst>
                  <a:gd name="T0" fmla="*/ 0 w 46"/>
                  <a:gd name="T1" fmla="*/ 75233 h 48"/>
                  <a:gd name="T2" fmla="*/ 1243 w 46"/>
                  <a:gd name="T3" fmla="*/ 112298 h 48"/>
                  <a:gd name="T4" fmla="*/ 1934 w 46"/>
                  <a:gd name="T5" fmla="*/ 167618 h 48"/>
                  <a:gd name="T6" fmla="*/ 3211 w 46"/>
                  <a:gd name="T7" fmla="*/ 212421 h 48"/>
                  <a:gd name="T8" fmla="*/ 4067 w 46"/>
                  <a:gd name="T9" fmla="*/ 257356 h 48"/>
                  <a:gd name="T10" fmla="*/ 4614 w 46"/>
                  <a:gd name="T11" fmla="*/ 317136 h 48"/>
                  <a:gd name="T12" fmla="*/ 5236 w 46"/>
                  <a:gd name="T13" fmla="*/ 346565 h 48"/>
                  <a:gd name="T14" fmla="*/ 5326 w 46"/>
                  <a:gd name="T15" fmla="*/ 354532 h 48"/>
                  <a:gd name="T16" fmla="*/ 5326 w 46"/>
                  <a:gd name="T17" fmla="*/ 372254 h 48"/>
                  <a:gd name="T18" fmla="*/ 5326 w 46"/>
                  <a:gd name="T19" fmla="*/ 354532 h 48"/>
                  <a:gd name="T20" fmla="*/ 5578 w 46"/>
                  <a:gd name="T21" fmla="*/ 346565 h 48"/>
                  <a:gd name="T22" fmla="*/ 5942 w 46"/>
                  <a:gd name="T23" fmla="*/ 437088 h 48"/>
                  <a:gd name="T24" fmla="*/ 6328 w 46"/>
                  <a:gd name="T25" fmla="*/ 404033 h 48"/>
                  <a:gd name="T26" fmla="*/ 6436 w 46"/>
                  <a:gd name="T27" fmla="*/ 372254 h 48"/>
                  <a:gd name="T28" fmla="*/ 6436 w 46"/>
                  <a:gd name="T29" fmla="*/ 343591 h 48"/>
                  <a:gd name="T30" fmla="*/ 6049 w 46"/>
                  <a:gd name="T31" fmla="*/ 317136 h 48"/>
                  <a:gd name="T32" fmla="*/ 5678 w 46"/>
                  <a:gd name="T33" fmla="*/ 257356 h 48"/>
                  <a:gd name="T34" fmla="*/ 4998 w 46"/>
                  <a:gd name="T35" fmla="*/ 202428 h 48"/>
                  <a:gd name="T36" fmla="*/ 3882 w 46"/>
                  <a:gd name="T37" fmla="*/ 142171 h 48"/>
                  <a:gd name="T38" fmla="*/ 2829 w 46"/>
                  <a:gd name="T39" fmla="*/ 95399 h 48"/>
                  <a:gd name="T40" fmla="*/ 1600 w 46"/>
                  <a:gd name="T41" fmla="*/ 1955 h 48"/>
                  <a:gd name="T42" fmla="*/ 3 w 46"/>
                  <a:gd name="T43" fmla="*/ 0 h 48"/>
                  <a:gd name="T44" fmla="*/ 0 w 46"/>
                  <a:gd name="T45" fmla="*/ 75233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3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6" name="Freeform 67"/>
              <p:cNvSpPr>
                <a:spLocks noChangeArrowheads="1"/>
              </p:cNvSpPr>
              <p:nvPr/>
            </p:nvSpPr>
            <p:spPr bwMode="auto">
              <a:xfrm>
                <a:off x="411" y="95"/>
                <a:ext cx="59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796 w 57"/>
                  <a:gd name="T7" fmla="*/ 574 h 17"/>
                  <a:gd name="T8" fmla="*/ 1203 w 57"/>
                  <a:gd name="T9" fmla="*/ 574 h 17"/>
                  <a:gd name="T10" fmla="*/ 1661 w 57"/>
                  <a:gd name="T11" fmla="*/ 608 h 17"/>
                  <a:gd name="T12" fmla="*/ 2037 w 57"/>
                  <a:gd name="T13" fmla="*/ 682 h 17"/>
                  <a:gd name="T14" fmla="*/ 2504 w 57"/>
                  <a:gd name="T15" fmla="*/ 764 h 17"/>
                  <a:gd name="T16" fmla="*/ 2922 w 57"/>
                  <a:gd name="T17" fmla="*/ 857 h 17"/>
                  <a:gd name="T18" fmla="*/ 3076 w 57"/>
                  <a:gd name="T19" fmla="*/ 542 h 17"/>
                  <a:gd name="T20" fmla="*/ 2636 w 57"/>
                  <a:gd name="T21" fmla="*/ 6 h 17"/>
                  <a:gd name="T22" fmla="*/ 2146 w 57"/>
                  <a:gd name="T23" fmla="*/ 4 h 17"/>
                  <a:gd name="T24" fmla="*/ 1720 w 57"/>
                  <a:gd name="T25" fmla="*/ 2 h 17"/>
                  <a:gd name="T26" fmla="*/ 1265 w 57"/>
                  <a:gd name="T27" fmla="*/ 1 h 17"/>
                  <a:gd name="T28" fmla="*/ 883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7" name="Freeform 68"/>
              <p:cNvSpPr>
                <a:spLocks noChangeArrowheads="1"/>
              </p:cNvSpPr>
              <p:nvPr/>
            </p:nvSpPr>
            <p:spPr bwMode="auto">
              <a:xfrm>
                <a:off x="2935" y="101"/>
                <a:ext cx="109" cy="58"/>
              </a:xfrm>
              <a:custGeom>
                <a:avLst/>
                <a:gdLst>
                  <a:gd name="T0" fmla="*/ 8 w 105"/>
                  <a:gd name="T1" fmla="*/ 0 h 55"/>
                  <a:gd name="T2" fmla="*/ 3 w 105"/>
                  <a:gd name="T3" fmla="*/ 0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4 w 105"/>
                  <a:gd name="T11" fmla="*/ 4665 h 55"/>
                  <a:gd name="T12" fmla="*/ 8 w 105"/>
                  <a:gd name="T13" fmla="*/ 6202 h 55"/>
                  <a:gd name="T14" fmla="*/ 1023 w 105"/>
                  <a:gd name="T15" fmla="*/ 7834 h 55"/>
                  <a:gd name="T16" fmla="*/ 1507 w 105"/>
                  <a:gd name="T17" fmla="*/ 9672 h 55"/>
                  <a:gd name="T18" fmla="*/ 2224 w 105"/>
                  <a:gd name="T19" fmla="*/ 10876 h 55"/>
                  <a:gd name="T20" fmla="*/ 2901 w 105"/>
                  <a:gd name="T21" fmla="*/ 12319 h 55"/>
                  <a:gd name="T22" fmla="*/ 3670 w 105"/>
                  <a:gd name="T23" fmla="*/ 13739 h 55"/>
                  <a:gd name="T24" fmla="*/ 4395 w 105"/>
                  <a:gd name="T25" fmla="*/ 14177 h 55"/>
                  <a:gd name="T26" fmla="*/ 5306 w 105"/>
                  <a:gd name="T27" fmla="*/ 14735 h 55"/>
                  <a:gd name="T28" fmla="*/ 6133 w 105"/>
                  <a:gd name="T29" fmla="*/ 14400 h 55"/>
                  <a:gd name="T30" fmla="*/ 7059 w 105"/>
                  <a:gd name="T31" fmla="*/ 13845 h 55"/>
                  <a:gd name="T32" fmla="*/ 7890 w 105"/>
                  <a:gd name="T33" fmla="*/ 12807 h 55"/>
                  <a:gd name="T34" fmla="*/ 7936 w 105"/>
                  <a:gd name="T35" fmla="*/ 12319 h 55"/>
                  <a:gd name="T36" fmla="*/ 7986 w 105"/>
                  <a:gd name="T37" fmla="*/ 11935 h 55"/>
                  <a:gd name="T38" fmla="*/ 7936 w 105"/>
                  <a:gd name="T39" fmla="*/ 11478 h 55"/>
                  <a:gd name="T40" fmla="*/ 7936 w 105"/>
                  <a:gd name="T41" fmla="*/ 10876 h 55"/>
                  <a:gd name="T42" fmla="*/ 7556 w 105"/>
                  <a:gd name="T43" fmla="*/ 9672 h 55"/>
                  <a:gd name="T44" fmla="*/ 7246 w 105"/>
                  <a:gd name="T45" fmla="*/ 7834 h 55"/>
                  <a:gd name="T46" fmla="*/ 6716 w 105"/>
                  <a:gd name="T47" fmla="*/ 6621 h 55"/>
                  <a:gd name="T48" fmla="*/ 6133 w 105"/>
                  <a:gd name="T49" fmla="*/ 4665 h 55"/>
                  <a:gd name="T50" fmla="*/ 5486 w 105"/>
                  <a:gd name="T51" fmla="*/ 3091 h 55"/>
                  <a:gd name="T52" fmla="*/ 4843 w 105"/>
                  <a:gd name="T53" fmla="*/ 2312 h 55"/>
                  <a:gd name="T54" fmla="*/ 4278 w 105"/>
                  <a:gd name="T55" fmla="*/ 109 h 55"/>
                  <a:gd name="T56" fmla="*/ 3670 w 105"/>
                  <a:gd name="T57" fmla="*/ 4 h 55"/>
                  <a:gd name="T58" fmla="*/ 2936 w 105"/>
                  <a:gd name="T59" fmla="*/ 1 h 55"/>
                  <a:gd name="T60" fmla="*/ 2456 w 105"/>
                  <a:gd name="T61" fmla="*/ 0 h 55"/>
                  <a:gd name="T62" fmla="*/ 1778 w 105"/>
                  <a:gd name="T63" fmla="*/ 0 h 55"/>
                  <a:gd name="T64" fmla="*/ 1274 w 105"/>
                  <a:gd name="T65" fmla="*/ 0 h 55"/>
                  <a:gd name="T66" fmla="*/ 964 w 105"/>
                  <a:gd name="T67" fmla="*/ 0 h 55"/>
                  <a:gd name="T68" fmla="*/ 8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8" y="0"/>
                    </a:move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99" y="36"/>
                    </a:lnTo>
                    <a:lnTo>
                      <a:pt x="95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8" name="Freeform 69"/>
              <p:cNvSpPr>
                <a:spLocks noChangeArrowheads="1"/>
              </p:cNvSpPr>
              <p:nvPr/>
            </p:nvSpPr>
            <p:spPr bwMode="auto">
              <a:xfrm>
                <a:off x="2931" y="95"/>
                <a:ext cx="114" cy="70"/>
              </a:xfrm>
              <a:custGeom>
                <a:avLst/>
                <a:gdLst>
                  <a:gd name="T0" fmla="*/ 7650 w 109"/>
                  <a:gd name="T1" fmla="*/ 31254 h 65"/>
                  <a:gd name="T2" fmla="*/ 6801 w 109"/>
                  <a:gd name="T3" fmla="*/ 34313 h 65"/>
                  <a:gd name="T4" fmla="*/ 6060 w 109"/>
                  <a:gd name="T5" fmla="*/ 36201 h 65"/>
                  <a:gd name="T6" fmla="*/ 5270 w 109"/>
                  <a:gd name="T7" fmla="*/ 36215 h 65"/>
                  <a:gd name="T8" fmla="*/ 4621 w 109"/>
                  <a:gd name="T9" fmla="*/ 35709 h 65"/>
                  <a:gd name="T10" fmla="*/ 3818 w 109"/>
                  <a:gd name="T11" fmla="*/ 33664 h 65"/>
                  <a:gd name="T12" fmla="*/ 3215 w 109"/>
                  <a:gd name="T13" fmla="*/ 31210 h 65"/>
                  <a:gd name="T14" fmla="*/ 2594 w 109"/>
                  <a:gd name="T15" fmla="*/ 28573 h 65"/>
                  <a:gd name="T16" fmla="*/ 1987 w 109"/>
                  <a:gd name="T17" fmla="*/ 24652 h 65"/>
                  <a:gd name="T18" fmla="*/ 1439 w 109"/>
                  <a:gd name="T19" fmla="*/ 21268 h 65"/>
                  <a:gd name="T20" fmla="*/ 1102 w 109"/>
                  <a:gd name="T21" fmla="*/ 16039 h 65"/>
                  <a:gd name="T22" fmla="*/ 844 w 109"/>
                  <a:gd name="T23" fmla="*/ 13636 h 65"/>
                  <a:gd name="T24" fmla="*/ 9 w 109"/>
                  <a:gd name="T25" fmla="*/ 9383 h 65"/>
                  <a:gd name="T26" fmla="*/ 8 w 109"/>
                  <a:gd name="T27" fmla="*/ 7491 h 65"/>
                  <a:gd name="T28" fmla="*/ 8 w 109"/>
                  <a:gd name="T29" fmla="*/ 6945 h 65"/>
                  <a:gd name="T30" fmla="*/ 9 w 109"/>
                  <a:gd name="T31" fmla="*/ 6473 h 65"/>
                  <a:gd name="T32" fmla="*/ 889 w 109"/>
                  <a:gd name="T33" fmla="*/ 6473 h 65"/>
                  <a:gd name="T34" fmla="*/ 889 w 109"/>
                  <a:gd name="T35" fmla="*/ 0 h 65"/>
                  <a:gd name="T36" fmla="*/ 6 w 109"/>
                  <a:gd name="T37" fmla="*/ 2 h 65"/>
                  <a:gd name="T38" fmla="*/ 1 w 109"/>
                  <a:gd name="T39" fmla="*/ 210 h 65"/>
                  <a:gd name="T40" fmla="*/ 0 w 109"/>
                  <a:gd name="T41" fmla="*/ 7491 h 65"/>
                  <a:gd name="T42" fmla="*/ 1 w 109"/>
                  <a:gd name="T43" fmla="*/ 12646 h 65"/>
                  <a:gd name="T44" fmla="*/ 4 w 109"/>
                  <a:gd name="T45" fmla="*/ 16039 h 65"/>
                  <a:gd name="T46" fmla="*/ 9 w 109"/>
                  <a:gd name="T47" fmla="*/ 21268 h 65"/>
                  <a:gd name="T48" fmla="*/ 1045 w 109"/>
                  <a:gd name="T49" fmla="*/ 24970 h 65"/>
                  <a:gd name="T50" fmla="*/ 1522 w 109"/>
                  <a:gd name="T51" fmla="*/ 29053 h 65"/>
                  <a:gd name="T52" fmla="*/ 2211 w 109"/>
                  <a:gd name="T53" fmla="*/ 33144 h 65"/>
                  <a:gd name="T54" fmla="*/ 2889 w 109"/>
                  <a:gd name="T55" fmla="*/ 36215 h 65"/>
                  <a:gd name="T56" fmla="*/ 3730 w 109"/>
                  <a:gd name="T57" fmla="*/ 39035 h 65"/>
                  <a:gd name="T58" fmla="*/ 4434 w 109"/>
                  <a:gd name="T59" fmla="*/ 41435 h 65"/>
                  <a:gd name="T60" fmla="*/ 5270 w 109"/>
                  <a:gd name="T61" fmla="*/ 42064 h 65"/>
                  <a:gd name="T62" fmla="*/ 6111 w 109"/>
                  <a:gd name="T63" fmla="*/ 41955 h 65"/>
                  <a:gd name="T64" fmla="*/ 7095 w 109"/>
                  <a:gd name="T65" fmla="*/ 39764 h 65"/>
                  <a:gd name="T66" fmla="*/ 7924 w 109"/>
                  <a:gd name="T67" fmla="*/ 36215 h 65"/>
                  <a:gd name="T68" fmla="*/ 7650 w 109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5"/>
                  <a:gd name="T107" fmla="*/ 109 w 109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5">
                    <a:moveTo>
                      <a:pt x="105" y="48"/>
                    </a:moveTo>
                    <a:lnTo>
                      <a:pt x="94" y="53"/>
                    </a:lnTo>
                    <a:lnTo>
                      <a:pt x="83" y="55"/>
                    </a:lnTo>
                    <a:lnTo>
                      <a:pt x="73" y="56"/>
                    </a:lnTo>
                    <a:lnTo>
                      <a:pt x="63" y="54"/>
                    </a:lnTo>
                    <a:lnTo>
                      <a:pt x="53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7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1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2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8"/>
                    </a:lnTo>
                    <a:lnTo>
                      <a:pt x="22" y="45"/>
                    </a:lnTo>
                    <a:lnTo>
                      <a:pt x="30" y="50"/>
                    </a:lnTo>
                    <a:lnTo>
                      <a:pt x="40" y="56"/>
                    </a:lnTo>
                    <a:lnTo>
                      <a:pt x="51" y="60"/>
                    </a:lnTo>
                    <a:lnTo>
                      <a:pt x="61" y="62"/>
                    </a:lnTo>
                    <a:lnTo>
                      <a:pt x="73" y="65"/>
                    </a:lnTo>
                    <a:lnTo>
                      <a:pt x="84" y="64"/>
                    </a:lnTo>
                    <a:lnTo>
                      <a:pt x="97" y="61"/>
                    </a:lnTo>
                    <a:lnTo>
                      <a:pt x="109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9" name="Freeform 70"/>
              <p:cNvSpPr>
                <a:spLocks noChangeArrowheads="1"/>
              </p:cNvSpPr>
              <p:nvPr/>
            </p:nvSpPr>
            <p:spPr bwMode="auto">
              <a:xfrm>
                <a:off x="2999" y="105"/>
                <a:ext cx="50" cy="57"/>
              </a:xfrm>
              <a:custGeom>
                <a:avLst/>
                <a:gdLst>
                  <a:gd name="T0" fmla="*/ 0 w 48"/>
                  <a:gd name="T1" fmla="*/ 132320 h 47"/>
                  <a:gd name="T2" fmla="*/ 1157 w 48"/>
                  <a:gd name="T3" fmla="*/ 198474 h 47"/>
                  <a:gd name="T4" fmla="*/ 1877 w 48"/>
                  <a:gd name="T5" fmla="*/ 299933 h 47"/>
                  <a:gd name="T6" fmla="*/ 2879 w 48"/>
                  <a:gd name="T7" fmla="*/ 382954 h 47"/>
                  <a:gd name="T8" fmla="*/ 3451 w 48"/>
                  <a:gd name="T9" fmla="*/ 475836 h 47"/>
                  <a:gd name="T10" fmla="*/ 3894 w 48"/>
                  <a:gd name="T11" fmla="*/ 564048 h 47"/>
                  <a:gd name="T12" fmla="*/ 4389 w 48"/>
                  <a:gd name="T13" fmla="*/ 624850 h 47"/>
                  <a:gd name="T14" fmla="*/ 4389 w 48"/>
                  <a:gd name="T15" fmla="*/ 658960 h 47"/>
                  <a:gd name="T16" fmla="*/ 4661 w 48"/>
                  <a:gd name="T17" fmla="*/ 658960 h 47"/>
                  <a:gd name="T18" fmla="*/ 4661 w 48"/>
                  <a:gd name="T19" fmla="*/ 624850 h 47"/>
                  <a:gd name="T20" fmla="*/ 4961 w 48"/>
                  <a:gd name="T21" fmla="*/ 775798 h 47"/>
                  <a:gd name="T22" fmla="*/ 5270 w 48"/>
                  <a:gd name="T23" fmla="*/ 729689 h 47"/>
                  <a:gd name="T24" fmla="*/ 5461 w 48"/>
                  <a:gd name="T25" fmla="*/ 664172 h 47"/>
                  <a:gd name="T26" fmla="*/ 5270 w 48"/>
                  <a:gd name="T27" fmla="*/ 611908 h 47"/>
                  <a:gd name="T28" fmla="*/ 5264 w 48"/>
                  <a:gd name="T29" fmla="*/ 564048 h 47"/>
                  <a:gd name="T30" fmla="*/ 4953 w 48"/>
                  <a:gd name="T31" fmla="*/ 475836 h 47"/>
                  <a:gd name="T32" fmla="*/ 4138 w 48"/>
                  <a:gd name="T33" fmla="*/ 372722 h 47"/>
                  <a:gd name="T34" fmla="*/ 3442 w 48"/>
                  <a:gd name="T35" fmla="*/ 253880 h 47"/>
                  <a:gd name="T36" fmla="*/ 2703 w 48"/>
                  <a:gd name="T37" fmla="*/ 169414 h 47"/>
                  <a:gd name="T38" fmla="*/ 1474 w 48"/>
                  <a:gd name="T39" fmla="*/ 3205 h 47"/>
                  <a:gd name="T40" fmla="*/ 5 w 48"/>
                  <a:gd name="T41" fmla="*/ 0 h 47"/>
                  <a:gd name="T42" fmla="*/ 0 w 48"/>
                  <a:gd name="T43" fmla="*/ 132320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7"/>
                  <a:gd name="T68" fmla="*/ 48 w 48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7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0" y="39"/>
                    </a:lnTo>
                    <a:lnTo>
                      <a:pt x="44" y="47"/>
                    </a:lnTo>
                    <a:lnTo>
                      <a:pt x="47" y="45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3" y="29"/>
                    </a:lnTo>
                    <a:lnTo>
                      <a:pt x="37" y="23"/>
                    </a:lnTo>
                    <a:lnTo>
                      <a:pt x="30" y="16"/>
                    </a:lnTo>
                    <a:lnTo>
                      <a:pt x="23" y="11"/>
                    </a:lnTo>
                    <a:lnTo>
                      <a:pt x="13" y="5"/>
                    </a:lnTo>
                    <a:lnTo>
                      <a:pt x="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0" name="Freeform 71"/>
              <p:cNvSpPr>
                <a:spLocks noChangeArrowheads="1"/>
              </p:cNvSpPr>
              <p:nvPr/>
            </p:nvSpPr>
            <p:spPr bwMode="auto">
              <a:xfrm>
                <a:off x="2943" y="95"/>
                <a:ext cx="60" cy="17"/>
              </a:xfrm>
              <a:custGeom>
                <a:avLst/>
                <a:gdLst>
                  <a:gd name="T0" fmla="*/ 0 w 58"/>
                  <a:gd name="T1" fmla="*/ 574 h 17"/>
                  <a:gd name="T2" fmla="*/ 5 w 58"/>
                  <a:gd name="T3" fmla="*/ 574 h 17"/>
                  <a:gd name="T4" fmla="*/ 582 w 58"/>
                  <a:gd name="T5" fmla="*/ 574 h 17"/>
                  <a:gd name="T6" fmla="*/ 788 w 58"/>
                  <a:gd name="T7" fmla="*/ 574 h 17"/>
                  <a:gd name="T8" fmla="*/ 1181 w 58"/>
                  <a:gd name="T9" fmla="*/ 574 h 17"/>
                  <a:gd name="T10" fmla="*/ 1601 w 58"/>
                  <a:gd name="T11" fmla="*/ 608 h 17"/>
                  <a:gd name="T12" fmla="*/ 1956 w 58"/>
                  <a:gd name="T13" fmla="*/ 682 h 17"/>
                  <a:gd name="T14" fmla="*/ 2358 w 58"/>
                  <a:gd name="T15" fmla="*/ 722 h 17"/>
                  <a:gd name="T16" fmla="*/ 2742 w 58"/>
                  <a:gd name="T17" fmla="*/ 857 h 17"/>
                  <a:gd name="T18" fmla="*/ 2928 w 58"/>
                  <a:gd name="T19" fmla="*/ 542 h 17"/>
                  <a:gd name="T20" fmla="*/ 2517 w 58"/>
                  <a:gd name="T21" fmla="*/ 6 h 17"/>
                  <a:gd name="T22" fmla="*/ 2058 w 58"/>
                  <a:gd name="T23" fmla="*/ 3 h 17"/>
                  <a:gd name="T24" fmla="*/ 1658 w 58"/>
                  <a:gd name="T25" fmla="*/ 2 h 17"/>
                  <a:gd name="T26" fmla="*/ 1181 w 58"/>
                  <a:gd name="T27" fmla="*/ 1 h 17"/>
                  <a:gd name="T28" fmla="*/ 788 w 58"/>
                  <a:gd name="T29" fmla="*/ 1 h 17"/>
                  <a:gd name="T30" fmla="*/ 582 w 58"/>
                  <a:gd name="T31" fmla="*/ 0 h 17"/>
                  <a:gd name="T32" fmla="*/ 5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4"/>
                    </a:lnTo>
                    <a:lnTo>
                      <a:pt x="53" y="17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1" name="Freeform 72"/>
              <p:cNvSpPr>
                <a:spLocks noChangeArrowheads="1"/>
              </p:cNvSpPr>
              <p:nvPr/>
            </p:nvSpPr>
            <p:spPr bwMode="auto">
              <a:xfrm>
                <a:off x="1669" y="101"/>
                <a:ext cx="97" cy="58"/>
              </a:xfrm>
              <a:custGeom>
                <a:avLst/>
                <a:gdLst>
                  <a:gd name="T0" fmla="*/ 62 w 105"/>
                  <a:gd name="T1" fmla="*/ 0 h 55"/>
                  <a:gd name="T2" fmla="*/ 3 w 105"/>
                  <a:gd name="T3" fmla="*/ 1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3 w 105"/>
                  <a:gd name="T11" fmla="*/ 4665 h 55"/>
                  <a:gd name="T12" fmla="*/ 62 w 105"/>
                  <a:gd name="T13" fmla="*/ 6202 h 55"/>
                  <a:gd name="T14" fmla="*/ 80 w 105"/>
                  <a:gd name="T15" fmla="*/ 7834 h 55"/>
                  <a:gd name="T16" fmla="*/ 118 w 105"/>
                  <a:gd name="T17" fmla="*/ 9672 h 55"/>
                  <a:gd name="T18" fmla="*/ 176 w 105"/>
                  <a:gd name="T19" fmla="*/ 10876 h 55"/>
                  <a:gd name="T20" fmla="*/ 228 w 105"/>
                  <a:gd name="T21" fmla="*/ 12319 h 55"/>
                  <a:gd name="T22" fmla="*/ 288 w 105"/>
                  <a:gd name="T23" fmla="*/ 13739 h 55"/>
                  <a:gd name="T24" fmla="*/ 346 w 105"/>
                  <a:gd name="T25" fmla="*/ 14177 h 55"/>
                  <a:gd name="T26" fmla="*/ 417 w 105"/>
                  <a:gd name="T27" fmla="*/ 14735 h 55"/>
                  <a:gd name="T28" fmla="*/ 482 w 105"/>
                  <a:gd name="T29" fmla="*/ 14400 h 55"/>
                  <a:gd name="T30" fmla="*/ 551 w 105"/>
                  <a:gd name="T31" fmla="*/ 13845 h 55"/>
                  <a:gd name="T32" fmla="*/ 621 w 105"/>
                  <a:gd name="T33" fmla="*/ 12807 h 55"/>
                  <a:gd name="T34" fmla="*/ 623 w 105"/>
                  <a:gd name="T35" fmla="*/ 12319 h 55"/>
                  <a:gd name="T36" fmla="*/ 626 w 105"/>
                  <a:gd name="T37" fmla="*/ 11935 h 55"/>
                  <a:gd name="T38" fmla="*/ 623 w 105"/>
                  <a:gd name="T39" fmla="*/ 11478 h 55"/>
                  <a:gd name="T40" fmla="*/ 621 w 105"/>
                  <a:gd name="T41" fmla="*/ 10876 h 55"/>
                  <a:gd name="T42" fmla="*/ 601 w 105"/>
                  <a:gd name="T43" fmla="*/ 9672 h 55"/>
                  <a:gd name="T44" fmla="*/ 561 w 105"/>
                  <a:gd name="T45" fmla="*/ 7834 h 55"/>
                  <a:gd name="T46" fmla="*/ 527 w 105"/>
                  <a:gd name="T47" fmla="*/ 6621 h 55"/>
                  <a:gd name="T48" fmla="*/ 482 w 105"/>
                  <a:gd name="T49" fmla="*/ 4665 h 55"/>
                  <a:gd name="T50" fmla="*/ 430 w 105"/>
                  <a:gd name="T51" fmla="*/ 3091 h 55"/>
                  <a:gd name="T52" fmla="*/ 387 w 105"/>
                  <a:gd name="T53" fmla="*/ 2312 h 55"/>
                  <a:gd name="T54" fmla="*/ 336 w 105"/>
                  <a:gd name="T55" fmla="*/ 109 h 55"/>
                  <a:gd name="T56" fmla="*/ 288 w 105"/>
                  <a:gd name="T57" fmla="*/ 4 h 55"/>
                  <a:gd name="T58" fmla="*/ 230 w 105"/>
                  <a:gd name="T59" fmla="*/ 1 h 55"/>
                  <a:gd name="T60" fmla="*/ 191 w 105"/>
                  <a:gd name="T61" fmla="*/ 0 h 55"/>
                  <a:gd name="T62" fmla="*/ 140 w 105"/>
                  <a:gd name="T63" fmla="*/ 0 h 55"/>
                  <a:gd name="T64" fmla="*/ 100 w 105"/>
                  <a:gd name="T65" fmla="*/ 0 h 55"/>
                  <a:gd name="T66" fmla="*/ 75 w 105"/>
                  <a:gd name="T67" fmla="*/ 0 h 55"/>
                  <a:gd name="T68" fmla="*/ 62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2" name="Freeform 73"/>
              <p:cNvSpPr>
                <a:spLocks noChangeArrowheads="1"/>
              </p:cNvSpPr>
              <p:nvPr/>
            </p:nvSpPr>
            <p:spPr bwMode="auto">
              <a:xfrm>
                <a:off x="1666" y="97"/>
                <a:ext cx="101" cy="67"/>
              </a:xfrm>
              <a:custGeom>
                <a:avLst/>
                <a:gdLst>
                  <a:gd name="T0" fmla="*/ 594 w 109"/>
                  <a:gd name="T1" fmla="*/ 5779 h 64"/>
                  <a:gd name="T2" fmla="*/ 528 w 109"/>
                  <a:gd name="T3" fmla="*/ 6500 h 64"/>
                  <a:gd name="T4" fmla="*/ 471 w 109"/>
                  <a:gd name="T5" fmla="*/ 6671 h 64"/>
                  <a:gd name="T6" fmla="*/ 410 w 109"/>
                  <a:gd name="T7" fmla="*/ 6903 h 64"/>
                  <a:gd name="T8" fmla="*/ 358 w 109"/>
                  <a:gd name="T9" fmla="*/ 6520 h 64"/>
                  <a:gd name="T10" fmla="*/ 297 w 109"/>
                  <a:gd name="T11" fmla="*/ 6142 h 64"/>
                  <a:gd name="T12" fmla="*/ 251 w 109"/>
                  <a:gd name="T13" fmla="*/ 5757 h 64"/>
                  <a:gd name="T14" fmla="*/ 194 w 109"/>
                  <a:gd name="T15" fmla="*/ 5224 h 64"/>
                  <a:gd name="T16" fmla="*/ 155 w 109"/>
                  <a:gd name="T17" fmla="*/ 4355 h 64"/>
                  <a:gd name="T18" fmla="*/ 112 w 109"/>
                  <a:gd name="T19" fmla="*/ 3768 h 64"/>
                  <a:gd name="T20" fmla="*/ 85 w 109"/>
                  <a:gd name="T21" fmla="*/ 2961 h 64"/>
                  <a:gd name="T22" fmla="*/ 65 w 109"/>
                  <a:gd name="T23" fmla="*/ 2181 h 64"/>
                  <a:gd name="T24" fmla="*/ 6 w 109"/>
                  <a:gd name="T25" fmla="*/ 1610 h 64"/>
                  <a:gd name="T26" fmla="*/ 6 w 109"/>
                  <a:gd name="T27" fmla="*/ 1341 h 64"/>
                  <a:gd name="T28" fmla="*/ 6 w 109"/>
                  <a:gd name="T29" fmla="*/ 1261 h 64"/>
                  <a:gd name="T30" fmla="*/ 6 w 109"/>
                  <a:gd name="T31" fmla="*/ 1186 h 64"/>
                  <a:gd name="T32" fmla="*/ 73 w 109"/>
                  <a:gd name="T33" fmla="*/ 1186 h 64"/>
                  <a:gd name="T34" fmla="*/ 73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1341 h 64"/>
                  <a:gd name="T42" fmla="*/ 1 w 109"/>
                  <a:gd name="T43" fmla="*/ 2055 h 64"/>
                  <a:gd name="T44" fmla="*/ 4 w 109"/>
                  <a:gd name="T45" fmla="*/ 2961 h 64"/>
                  <a:gd name="T46" fmla="*/ 6 w 109"/>
                  <a:gd name="T47" fmla="*/ 3768 h 64"/>
                  <a:gd name="T48" fmla="*/ 80 w 109"/>
                  <a:gd name="T49" fmla="*/ 4532 h 64"/>
                  <a:gd name="T50" fmla="*/ 117 w 109"/>
                  <a:gd name="T51" fmla="*/ 5421 h 64"/>
                  <a:gd name="T52" fmla="*/ 174 w 109"/>
                  <a:gd name="T53" fmla="*/ 6117 h 64"/>
                  <a:gd name="T54" fmla="*/ 225 w 109"/>
                  <a:gd name="T55" fmla="*/ 6903 h 64"/>
                  <a:gd name="T56" fmla="*/ 288 w 109"/>
                  <a:gd name="T57" fmla="*/ 7357 h 64"/>
                  <a:gd name="T58" fmla="*/ 345 w 109"/>
                  <a:gd name="T59" fmla="*/ 7817 h 64"/>
                  <a:gd name="T60" fmla="*/ 410 w 109"/>
                  <a:gd name="T61" fmla="*/ 7825 h 64"/>
                  <a:gd name="T62" fmla="*/ 475 w 109"/>
                  <a:gd name="T63" fmla="*/ 7817 h 64"/>
                  <a:gd name="T64" fmla="*/ 550 w 109"/>
                  <a:gd name="T65" fmla="*/ 7368 h 64"/>
                  <a:gd name="T66" fmla="*/ 615 w 109"/>
                  <a:gd name="T67" fmla="*/ 6904 h 64"/>
                  <a:gd name="T68" fmla="*/ 594 w 109"/>
                  <a:gd name="T69" fmla="*/ 577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2"/>
                    </a:lnTo>
                    <a:lnTo>
                      <a:pt x="83" y="54"/>
                    </a:lnTo>
                    <a:lnTo>
                      <a:pt x="73" y="55"/>
                    </a:lnTo>
                    <a:lnTo>
                      <a:pt x="63" y="53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8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3"/>
                    </a:lnTo>
                    <a:lnTo>
                      <a:pt x="73" y="64"/>
                    </a:lnTo>
                    <a:lnTo>
                      <a:pt x="84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3" name="Freeform 74"/>
              <p:cNvSpPr>
                <a:spLocks noChangeArrowheads="1"/>
              </p:cNvSpPr>
              <p:nvPr/>
            </p:nvSpPr>
            <p:spPr bwMode="auto">
              <a:xfrm>
                <a:off x="1732" y="105"/>
                <a:ext cx="37" cy="57"/>
              </a:xfrm>
              <a:custGeom>
                <a:avLst/>
                <a:gdLst>
                  <a:gd name="T0" fmla="*/ 0 w 48"/>
                  <a:gd name="T1" fmla="*/ 75233 h 48"/>
                  <a:gd name="T2" fmla="*/ 2 w 48"/>
                  <a:gd name="T3" fmla="*/ 112298 h 48"/>
                  <a:gd name="T4" fmla="*/ 4 w 48"/>
                  <a:gd name="T5" fmla="*/ 167618 h 48"/>
                  <a:gd name="T6" fmla="*/ 5 w 48"/>
                  <a:gd name="T7" fmla="*/ 212421 h 48"/>
                  <a:gd name="T8" fmla="*/ 7 w 48"/>
                  <a:gd name="T9" fmla="*/ 257356 h 48"/>
                  <a:gd name="T10" fmla="*/ 7 w 48"/>
                  <a:gd name="T11" fmla="*/ 317136 h 48"/>
                  <a:gd name="T12" fmla="*/ 9 w 48"/>
                  <a:gd name="T13" fmla="*/ 346565 h 48"/>
                  <a:gd name="T14" fmla="*/ 9 w 48"/>
                  <a:gd name="T15" fmla="*/ 354532 h 48"/>
                  <a:gd name="T16" fmla="*/ 9 w 48"/>
                  <a:gd name="T17" fmla="*/ 372254 h 48"/>
                  <a:gd name="T18" fmla="*/ 9 w 48"/>
                  <a:gd name="T19" fmla="*/ 354532 h 48"/>
                  <a:gd name="T20" fmla="*/ 9 w 48"/>
                  <a:gd name="T21" fmla="*/ 346565 h 48"/>
                  <a:gd name="T22" fmla="*/ 9 w 48"/>
                  <a:gd name="T23" fmla="*/ 437088 h 48"/>
                  <a:gd name="T24" fmla="*/ 10 w 48"/>
                  <a:gd name="T25" fmla="*/ 404033 h 48"/>
                  <a:gd name="T26" fmla="*/ 10 w 48"/>
                  <a:gd name="T27" fmla="*/ 372254 h 48"/>
                  <a:gd name="T28" fmla="*/ 10 w 48"/>
                  <a:gd name="T29" fmla="*/ 343591 h 48"/>
                  <a:gd name="T30" fmla="*/ 10 w 48"/>
                  <a:gd name="T31" fmla="*/ 317136 h 48"/>
                  <a:gd name="T32" fmla="*/ 9 w 48"/>
                  <a:gd name="T33" fmla="*/ 257356 h 48"/>
                  <a:gd name="T34" fmla="*/ 8 w 48"/>
                  <a:gd name="T35" fmla="*/ 202428 h 48"/>
                  <a:gd name="T36" fmla="*/ 7 w 48"/>
                  <a:gd name="T37" fmla="*/ 142171 h 48"/>
                  <a:gd name="T38" fmla="*/ 5 w 48"/>
                  <a:gd name="T39" fmla="*/ 95399 h 48"/>
                  <a:gd name="T40" fmla="*/ 3 w 48"/>
                  <a:gd name="T41" fmla="*/ 1955 h 48"/>
                  <a:gd name="T42" fmla="*/ 2 w 48"/>
                  <a:gd name="T43" fmla="*/ 0 h 48"/>
                  <a:gd name="T44" fmla="*/ 0 w 48"/>
                  <a:gd name="T45" fmla="*/ 75233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8"/>
                  <a:gd name="T71" fmla="*/ 48 w 48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9" y="39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0" y="39"/>
                    </a:lnTo>
                    <a:lnTo>
                      <a:pt x="44" y="48"/>
                    </a:lnTo>
                    <a:lnTo>
                      <a:pt x="47" y="45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3" y="29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4" name="Freeform 75"/>
              <p:cNvSpPr>
                <a:spLocks noChangeArrowheads="1"/>
              </p:cNvSpPr>
              <p:nvPr/>
            </p:nvSpPr>
            <p:spPr bwMode="auto">
              <a:xfrm>
                <a:off x="1679" y="95"/>
                <a:ext cx="59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796 w 57"/>
                  <a:gd name="T7" fmla="*/ 574 h 17"/>
                  <a:gd name="T8" fmla="*/ 1139 w 57"/>
                  <a:gd name="T9" fmla="*/ 574 h 17"/>
                  <a:gd name="T10" fmla="*/ 1661 w 57"/>
                  <a:gd name="T11" fmla="*/ 608 h 17"/>
                  <a:gd name="T12" fmla="*/ 2037 w 57"/>
                  <a:gd name="T13" fmla="*/ 682 h 17"/>
                  <a:gd name="T14" fmla="*/ 2464 w 57"/>
                  <a:gd name="T15" fmla="*/ 764 h 17"/>
                  <a:gd name="T16" fmla="*/ 2874 w 57"/>
                  <a:gd name="T17" fmla="*/ 857 h 17"/>
                  <a:gd name="T18" fmla="*/ 3076 w 57"/>
                  <a:gd name="T19" fmla="*/ 542 h 17"/>
                  <a:gd name="T20" fmla="*/ 2636 w 57"/>
                  <a:gd name="T21" fmla="*/ 6 h 17"/>
                  <a:gd name="T22" fmla="*/ 2146 w 57"/>
                  <a:gd name="T23" fmla="*/ 4 h 17"/>
                  <a:gd name="T24" fmla="*/ 1720 w 57"/>
                  <a:gd name="T25" fmla="*/ 2 h 17"/>
                  <a:gd name="T26" fmla="*/ 1203 w 57"/>
                  <a:gd name="T27" fmla="*/ 1 h 17"/>
                  <a:gd name="T28" fmla="*/ 796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2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2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5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5" name="Freeform 76"/>
              <p:cNvSpPr>
                <a:spLocks noChangeArrowheads="1"/>
              </p:cNvSpPr>
              <p:nvPr/>
            </p:nvSpPr>
            <p:spPr bwMode="auto">
              <a:xfrm>
                <a:off x="4204" y="101"/>
                <a:ext cx="109" cy="58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0 h 55"/>
                  <a:gd name="T4" fmla="*/ 0 w 104"/>
                  <a:gd name="T5" fmla="*/ 4 h 55"/>
                  <a:gd name="T6" fmla="*/ 0 w 104"/>
                  <a:gd name="T7" fmla="*/ 2154 h 55"/>
                  <a:gd name="T8" fmla="*/ 1 w 104"/>
                  <a:gd name="T9" fmla="*/ 3091 h 55"/>
                  <a:gd name="T10" fmla="*/ 3 w 104"/>
                  <a:gd name="T11" fmla="*/ 4665 h 55"/>
                  <a:gd name="T12" fmla="*/ 7 w 104"/>
                  <a:gd name="T13" fmla="*/ 6202 h 55"/>
                  <a:gd name="T14" fmla="*/ 1233 w 104"/>
                  <a:gd name="T15" fmla="*/ 7834 h 55"/>
                  <a:gd name="T16" fmla="*/ 1726 w 104"/>
                  <a:gd name="T17" fmla="*/ 9672 h 55"/>
                  <a:gd name="T18" fmla="*/ 2554 w 104"/>
                  <a:gd name="T19" fmla="*/ 10876 h 55"/>
                  <a:gd name="T20" fmla="*/ 3384 w 104"/>
                  <a:gd name="T21" fmla="*/ 12319 h 55"/>
                  <a:gd name="T22" fmla="*/ 4289 w 104"/>
                  <a:gd name="T23" fmla="*/ 13739 h 55"/>
                  <a:gd name="T24" fmla="*/ 5166 w 104"/>
                  <a:gd name="T25" fmla="*/ 14177 h 55"/>
                  <a:gd name="T26" fmla="*/ 6114 w 104"/>
                  <a:gd name="T27" fmla="*/ 14735 h 55"/>
                  <a:gd name="T28" fmla="*/ 7106 w 104"/>
                  <a:gd name="T29" fmla="*/ 14400 h 55"/>
                  <a:gd name="T30" fmla="*/ 8092 w 104"/>
                  <a:gd name="T31" fmla="*/ 13845 h 55"/>
                  <a:gd name="T32" fmla="*/ 9138 w 104"/>
                  <a:gd name="T33" fmla="*/ 12807 h 55"/>
                  <a:gd name="T34" fmla="*/ 9274 w 104"/>
                  <a:gd name="T35" fmla="*/ 12319 h 55"/>
                  <a:gd name="T36" fmla="*/ 9274 w 104"/>
                  <a:gd name="T37" fmla="*/ 11935 h 55"/>
                  <a:gd name="T38" fmla="*/ 9274 w 104"/>
                  <a:gd name="T39" fmla="*/ 11478 h 55"/>
                  <a:gd name="T40" fmla="*/ 9138 w 104"/>
                  <a:gd name="T41" fmla="*/ 10876 h 55"/>
                  <a:gd name="T42" fmla="*/ 8891 w 104"/>
                  <a:gd name="T43" fmla="*/ 9672 h 55"/>
                  <a:gd name="T44" fmla="*/ 8408 w 104"/>
                  <a:gd name="T45" fmla="*/ 7834 h 55"/>
                  <a:gd name="T46" fmla="*/ 7839 w 104"/>
                  <a:gd name="T47" fmla="*/ 6621 h 55"/>
                  <a:gd name="T48" fmla="*/ 7158 w 104"/>
                  <a:gd name="T49" fmla="*/ 4665 h 55"/>
                  <a:gd name="T50" fmla="*/ 6399 w 104"/>
                  <a:gd name="T51" fmla="*/ 3091 h 55"/>
                  <a:gd name="T52" fmla="*/ 5680 w 104"/>
                  <a:gd name="T53" fmla="*/ 2312 h 55"/>
                  <a:gd name="T54" fmla="*/ 4886 w 104"/>
                  <a:gd name="T55" fmla="*/ 109 h 55"/>
                  <a:gd name="T56" fmla="*/ 4289 w 104"/>
                  <a:gd name="T57" fmla="*/ 4 h 55"/>
                  <a:gd name="T58" fmla="*/ 3425 w 104"/>
                  <a:gd name="T59" fmla="*/ 1 h 55"/>
                  <a:gd name="T60" fmla="*/ 2858 w 104"/>
                  <a:gd name="T61" fmla="*/ 0 h 55"/>
                  <a:gd name="T62" fmla="*/ 2158 w 104"/>
                  <a:gd name="T63" fmla="*/ 0 h 55"/>
                  <a:gd name="T64" fmla="*/ 1540 w 104"/>
                  <a:gd name="T65" fmla="*/ 0 h 55"/>
                  <a:gd name="T66" fmla="*/ 1102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4" y="30"/>
                    </a:lnTo>
                    <a:lnTo>
                      <a:pt x="20" y="36"/>
                    </a:lnTo>
                    <a:lnTo>
                      <a:pt x="28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79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6" name="Freeform 77"/>
              <p:cNvSpPr>
                <a:spLocks noChangeArrowheads="1"/>
              </p:cNvSpPr>
              <p:nvPr/>
            </p:nvSpPr>
            <p:spPr bwMode="auto">
              <a:xfrm>
                <a:off x="4198" y="95"/>
                <a:ext cx="116" cy="70"/>
              </a:xfrm>
              <a:custGeom>
                <a:avLst/>
                <a:gdLst>
                  <a:gd name="T0" fmla="*/ 14994 w 110"/>
                  <a:gd name="T1" fmla="*/ 31254 h 65"/>
                  <a:gd name="T2" fmla="*/ 13403 w 110"/>
                  <a:gd name="T3" fmla="*/ 34313 h 65"/>
                  <a:gd name="T4" fmla="*/ 11849 w 110"/>
                  <a:gd name="T5" fmla="*/ 36201 h 65"/>
                  <a:gd name="T6" fmla="*/ 10471 w 110"/>
                  <a:gd name="T7" fmla="*/ 36215 h 65"/>
                  <a:gd name="T8" fmla="*/ 8987 w 110"/>
                  <a:gd name="T9" fmla="*/ 35709 h 65"/>
                  <a:gd name="T10" fmla="*/ 7659 w 110"/>
                  <a:gd name="T11" fmla="*/ 33664 h 65"/>
                  <a:gd name="T12" fmla="*/ 6321 w 110"/>
                  <a:gd name="T13" fmla="*/ 31210 h 65"/>
                  <a:gd name="T14" fmla="*/ 5160 w 110"/>
                  <a:gd name="T15" fmla="*/ 28573 h 65"/>
                  <a:gd name="T16" fmla="*/ 4034 w 110"/>
                  <a:gd name="T17" fmla="*/ 24652 h 65"/>
                  <a:gd name="T18" fmla="*/ 3151 w 110"/>
                  <a:gd name="T19" fmla="*/ 21268 h 65"/>
                  <a:gd name="T20" fmla="*/ 2176 w 110"/>
                  <a:gd name="T21" fmla="*/ 16039 h 65"/>
                  <a:gd name="T22" fmla="*/ 1696 w 110"/>
                  <a:gd name="T23" fmla="*/ 13636 h 65"/>
                  <a:gd name="T24" fmla="*/ 1411 w 110"/>
                  <a:gd name="T25" fmla="*/ 9383 h 65"/>
                  <a:gd name="T26" fmla="*/ 1411 w 110"/>
                  <a:gd name="T27" fmla="*/ 7491 h 65"/>
                  <a:gd name="T28" fmla="*/ 1411 w 110"/>
                  <a:gd name="T29" fmla="*/ 6945 h 65"/>
                  <a:gd name="T30" fmla="*/ 1502 w 110"/>
                  <a:gd name="T31" fmla="*/ 6473 h 65"/>
                  <a:gd name="T32" fmla="*/ 1805 w 110"/>
                  <a:gd name="T33" fmla="*/ 6473 h 65"/>
                  <a:gd name="T34" fmla="*/ 1805 w 110"/>
                  <a:gd name="T35" fmla="*/ 0 h 65"/>
                  <a:gd name="T36" fmla="*/ 6 w 110"/>
                  <a:gd name="T37" fmla="*/ 2 h 65"/>
                  <a:gd name="T38" fmla="*/ 2 w 110"/>
                  <a:gd name="T39" fmla="*/ 210 h 65"/>
                  <a:gd name="T40" fmla="*/ 0 w 110"/>
                  <a:gd name="T41" fmla="*/ 7491 h 65"/>
                  <a:gd name="T42" fmla="*/ 2 w 110"/>
                  <a:gd name="T43" fmla="*/ 12646 h 65"/>
                  <a:gd name="T44" fmla="*/ 5 w 110"/>
                  <a:gd name="T45" fmla="*/ 16039 h 65"/>
                  <a:gd name="T46" fmla="*/ 1411 w 110"/>
                  <a:gd name="T47" fmla="*/ 21268 h 65"/>
                  <a:gd name="T48" fmla="*/ 2176 w 110"/>
                  <a:gd name="T49" fmla="*/ 24970 h 65"/>
                  <a:gd name="T50" fmla="*/ 3349 w 110"/>
                  <a:gd name="T51" fmla="*/ 29053 h 65"/>
                  <a:gd name="T52" fmla="*/ 4367 w 110"/>
                  <a:gd name="T53" fmla="*/ 33144 h 65"/>
                  <a:gd name="T54" fmla="*/ 5944 w 110"/>
                  <a:gd name="T55" fmla="*/ 36215 h 65"/>
                  <a:gd name="T56" fmla="*/ 7151 w 110"/>
                  <a:gd name="T57" fmla="*/ 39035 h 65"/>
                  <a:gd name="T58" fmla="*/ 8702 w 110"/>
                  <a:gd name="T59" fmla="*/ 41435 h 65"/>
                  <a:gd name="T60" fmla="*/ 10471 w 110"/>
                  <a:gd name="T61" fmla="*/ 42064 h 65"/>
                  <a:gd name="T62" fmla="*/ 11941 w 110"/>
                  <a:gd name="T63" fmla="*/ 41955 h 65"/>
                  <a:gd name="T64" fmla="*/ 13844 w 110"/>
                  <a:gd name="T65" fmla="*/ 39764 h 65"/>
                  <a:gd name="T66" fmla="*/ 15661 w 110"/>
                  <a:gd name="T67" fmla="*/ 36215 h 65"/>
                  <a:gd name="T68" fmla="*/ 14994 w 110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6"/>
                    </a:lnTo>
                    <a:lnTo>
                      <a:pt x="63" y="54"/>
                    </a:lnTo>
                    <a:lnTo>
                      <a:pt x="54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8"/>
                    </a:lnTo>
                    <a:lnTo>
                      <a:pt x="23" y="45"/>
                    </a:lnTo>
                    <a:lnTo>
                      <a:pt x="31" y="50"/>
                    </a:lnTo>
                    <a:lnTo>
                      <a:pt x="41" y="56"/>
                    </a:lnTo>
                    <a:lnTo>
                      <a:pt x="50" y="60"/>
                    </a:lnTo>
                    <a:lnTo>
                      <a:pt x="62" y="62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1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7" name="Freeform 78"/>
              <p:cNvSpPr>
                <a:spLocks noChangeArrowheads="1"/>
              </p:cNvSpPr>
              <p:nvPr/>
            </p:nvSpPr>
            <p:spPr bwMode="auto">
              <a:xfrm>
                <a:off x="4268" y="105"/>
                <a:ext cx="49" cy="57"/>
              </a:xfrm>
              <a:custGeom>
                <a:avLst/>
                <a:gdLst>
                  <a:gd name="T0" fmla="*/ 0 w 47"/>
                  <a:gd name="T1" fmla="*/ 132320 h 47"/>
                  <a:gd name="T2" fmla="*/ 1233 w 47"/>
                  <a:gd name="T3" fmla="*/ 198474 h 47"/>
                  <a:gd name="T4" fmla="*/ 1902 w 47"/>
                  <a:gd name="T5" fmla="*/ 299933 h 47"/>
                  <a:gd name="T6" fmla="*/ 3120 w 47"/>
                  <a:gd name="T7" fmla="*/ 382954 h 47"/>
                  <a:gd name="T8" fmla="*/ 3758 w 47"/>
                  <a:gd name="T9" fmla="*/ 475836 h 47"/>
                  <a:gd name="T10" fmla="*/ 4351 w 47"/>
                  <a:gd name="T11" fmla="*/ 564048 h 47"/>
                  <a:gd name="T12" fmla="*/ 4817 w 47"/>
                  <a:gd name="T13" fmla="*/ 624850 h 47"/>
                  <a:gd name="T14" fmla="*/ 4817 w 47"/>
                  <a:gd name="T15" fmla="*/ 658960 h 47"/>
                  <a:gd name="T16" fmla="*/ 4926 w 47"/>
                  <a:gd name="T17" fmla="*/ 624850 h 47"/>
                  <a:gd name="T18" fmla="*/ 5576 w 47"/>
                  <a:gd name="T19" fmla="*/ 775798 h 47"/>
                  <a:gd name="T20" fmla="*/ 5799 w 47"/>
                  <a:gd name="T21" fmla="*/ 729689 h 47"/>
                  <a:gd name="T22" fmla="*/ 5933 w 47"/>
                  <a:gd name="T23" fmla="*/ 664172 h 47"/>
                  <a:gd name="T24" fmla="*/ 5933 w 47"/>
                  <a:gd name="T25" fmla="*/ 611908 h 47"/>
                  <a:gd name="T26" fmla="*/ 5799 w 47"/>
                  <a:gd name="T27" fmla="*/ 564048 h 47"/>
                  <a:gd name="T28" fmla="*/ 5247 w 47"/>
                  <a:gd name="T29" fmla="*/ 475836 h 47"/>
                  <a:gd name="T30" fmla="*/ 4527 w 47"/>
                  <a:gd name="T31" fmla="*/ 372722 h 47"/>
                  <a:gd name="T32" fmla="*/ 3758 w 47"/>
                  <a:gd name="T33" fmla="*/ 253880 h 47"/>
                  <a:gd name="T34" fmla="*/ 2592 w 47"/>
                  <a:gd name="T35" fmla="*/ 169414 h 47"/>
                  <a:gd name="T36" fmla="*/ 1581 w 47"/>
                  <a:gd name="T37" fmla="*/ 3205 h 47"/>
                  <a:gd name="T38" fmla="*/ 3 w 47"/>
                  <a:gd name="T39" fmla="*/ 0 h 47"/>
                  <a:gd name="T40" fmla="*/ 0 w 47"/>
                  <a:gd name="T41" fmla="*/ 132320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7"/>
                  <a:gd name="T65" fmla="*/ 47 w 47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7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8" name="Freeform 79"/>
              <p:cNvSpPr>
                <a:spLocks noChangeArrowheads="1"/>
              </p:cNvSpPr>
              <p:nvPr/>
            </p:nvSpPr>
            <p:spPr bwMode="auto">
              <a:xfrm>
                <a:off x="4212" y="95"/>
                <a:ext cx="58" cy="17"/>
              </a:xfrm>
              <a:custGeom>
                <a:avLst/>
                <a:gdLst>
                  <a:gd name="T0" fmla="*/ 0 w 56"/>
                  <a:gd name="T1" fmla="*/ 574 h 17"/>
                  <a:gd name="T2" fmla="*/ 4 w 56"/>
                  <a:gd name="T3" fmla="*/ 574 h 17"/>
                  <a:gd name="T4" fmla="*/ 664 w 56"/>
                  <a:gd name="T5" fmla="*/ 574 h 17"/>
                  <a:gd name="T6" fmla="*/ 862 w 56"/>
                  <a:gd name="T7" fmla="*/ 574 h 17"/>
                  <a:gd name="T8" fmla="*/ 1308 w 56"/>
                  <a:gd name="T9" fmla="*/ 574 h 17"/>
                  <a:gd name="T10" fmla="*/ 1790 w 56"/>
                  <a:gd name="T11" fmla="*/ 608 h 17"/>
                  <a:gd name="T12" fmla="*/ 2203 w 56"/>
                  <a:gd name="T13" fmla="*/ 682 h 17"/>
                  <a:gd name="T14" fmla="*/ 2715 w 56"/>
                  <a:gd name="T15" fmla="*/ 722 h 17"/>
                  <a:gd name="T16" fmla="*/ 3140 w 56"/>
                  <a:gd name="T17" fmla="*/ 857 h 17"/>
                  <a:gd name="T18" fmla="*/ 3306 w 56"/>
                  <a:gd name="T19" fmla="*/ 542 h 17"/>
                  <a:gd name="T20" fmla="*/ 2870 w 56"/>
                  <a:gd name="T21" fmla="*/ 6 h 17"/>
                  <a:gd name="T22" fmla="*/ 2320 w 56"/>
                  <a:gd name="T23" fmla="*/ 3 h 17"/>
                  <a:gd name="T24" fmla="*/ 1884 w 56"/>
                  <a:gd name="T25" fmla="*/ 2 h 17"/>
                  <a:gd name="T26" fmla="*/ 1375 w 56"/>
                  <a:gd name="T27" fmla="*/ 1 h 17"/>
                  <a:gd name="T28" fmla="*/ 905 w 56"/>
                  <a:gd name="T29" fmla="*/ 1 h 17"/>
                  <a:gd name="T30" fmla="*/ 664 w 56"/>
                  <a:gd name="T31" fmla="*/ 0 h 17"/>
                  <a:gd name="T32" fmla="*/ 4 w 56"/>
                  <a:gd name="T33" fmla="*/ 0 h 17"/>
                  <a:gd name="T34" fmla="*/ 0 w 56"/>
                  <a:gd name="T35" fmla="*/ 0 h 17"/>
                  <a:gd name="T36" fmla="*/ 0 w 56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7"/>
                  <a:gd name="T59" fmla="*/ 56 w 56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4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9" name="Freeform 80"/>
              <p:cNvSpPr>
                <a:spLocks noChangeArrowheads="1"/>
              </p:cNvSpPr>
              <p:nvPr/>
            </p:nvSpPr>
            <p:spPr bwMode="auto">
              <a:xfrm>
                <a:off x="995" y="104"/>
                <a:ext cx="109" cy="58"/>
              </a:xfrm>
              <a:custGeom>
                <a:avLst/>
                <a:gdLst>
                  <a:gd name="T0" fmla="*/ 8 w 104"/>
                  <a:gd name="T1" fmla="*/ 0 h 54"/>
                  <a:gd name="T2" fmla="*/ 3 w 104"/>
                  <a:gd name="T3" fmla="*/ 0 h 54"/>
                  <a:gd name="T4" fmla="*/ 0 w 104"/>
                  <a:gd name="T5" fmla="*/ 3 h 54"/>
                  <a:gd name="T6" fmla="*/ 0 w 104"/>
                  <a:gd name="T7" fmla="*/ 204 h 54"/>
                  <a:gd name="T8" fmla="*/ 1 w 104"/>
                  <a:gd name="T9" fmla="*/ 6528 h 54"/>
                  <a:gd name="T10" fmla="*/ 3 w 104"/>
                  <a:gd name="T11" fmla="*/ 9324 h 54"/>
                  <a:gd name="T12" fmla="*/ 7 w 104"/>
                  <a:gd name="T13" fmla="*/ 13284 h 54"/>
                  <a:gd name="T14" fmla="*/ 1233 w 104"/>
                  <a:gd name="T15" fmla="*/ 16474 h 54"/>
                  <a:gd name="T16" fmla="*/ 1726 w 104"/>
                  <a:gd name="T17" fmla="*/ 20453 h 54"/>
                  <a:gd name="T18" fmla="*/ 2588 w 104"/>
                  <a:gd name="T19" fmla="*/ 23270 h 54"/>
                  <a:gd name="T20" fmla="*/ 3384 w 104"/>
                  <a:gd name="T21" fmla="*/ 26813 h 54"/>
                  <a:gd name="T22" fmla="*/ 4289 w 104"/>
                  <a:gd name="T23" fmla="*/ 29213 h 54"/>
                  <a:gd name="T24" fmla="*/ 5166 w 104"/>
                  <a:gd name="T25" fmla="*/ 29481 h 54"/>
                  <a:gd name="T26" fmla="*/ 6114 w 104"/>
                  <a:gd name="T27" fmla="*/ 31399 h 54"/>
                  <a:gd name="T28" fmla="*/ 7158 w 104"/>
                  <a:gd name="T29" fmla="*/ 30959 h 54"/>
                  <a:gd name="T30" fmla="*/ 8092 w 104"/>
                  <a:gd name="T31" fmla="*/ 29451 h 54"/>
                  <a:gd name="T32" fmla="*/ 9138 w 104"/>
                  <a:gd name="T33" fmla="*/ 27259 h 54"/>
                  <a:gd name="T34" fmla="*/ 9274 w 104"/>
                  <a:gd name="T35" fmla="*/ 26813 h 54"/>
                  <a:gd name="T36" fmla="*/ 9274 w 104"/>
                  <a:gd name="T37" fmla="*/ 25562 h 54"/>
                  <a:gd name="T38" fmla="*/ 9274 w 104"/>
                  <a:gd name="T39" fmla="*/ 23822 h 54"/>
                  <a:gd name="T40" fmla="*/ 9138 w 104"/>
                  <a:gd name="T41" fmla="*/ 23270 h 54"/>
                  <a:gd name="T42" fmla="*/ 8891 w 104"/>
                  <a:gd name="T43" fmla="*/ 20453 h 54"/>
                  <a:gd name="T44" fmla="*/ 8408 w 104"/>
                  <a:gd name="T45" fmla="*/ 16474 h 54"/>
                  <a:gd name="T46" fmla="*/ 7839 w 104"/>
                  <a:gd name="T47" fmla="*/ 14073 h 54"/>
                  <a:gd name="T48" fmla="*/ 7158 w 104"/>
                  <a:gd name="T49" fmla="*/ 9324 h 54"/>
                  <a:gd name="T50" fmla="*/ 6399 w 104"/>
                  <a:gd name="T51" fmla="*/ 6528 h 54"/>
                  <a:gd name="T52" fmla="*/ 5680 w 104"/>
                  <a:gd name="T53" fmla="*/ 4504 h 54"/>
                  <a:gd name="T54" fmla="*/ 4886 w 104"/>
                  <a:gd name="T55" fmla="*/ 4 h 54"/>
                  <a:gd name="T56" fmla="*/ 4289 w 104"/>
                  <a:gd name="T57" fmla="*/ 2 h 54"/>
                  <a:gd name="T58" fmla="*/ 3425 w 104"/>
                  <a:gd name="T59" fmla="*/ 1 h 54"/>
                  <a:gd name="T60" fmla="*/ 2858 w 104"/>
                  <a:gd name="T61" fmla="*/ 0 h 54"/>
                  <a:gd name="T62" fmla="*/ 2158 w 104"/>
                  <a:gd name="T63" fmla="*/ 0 h 54"/>
                  <a:gd name="T64" fmla="*/ 1540 w 104"/>
                  <a:gd name="T65" fmla="*/ 0 h 54"/>
                  <a:gd name="T66" fmla="*/ 1163 w 104"/>
                  <a:gd name="T67" fmla="*/ 0 h 54"/>
                  <a:gd name="T68" fmla="*/ 8 w 104"/>
                  <a:gd name="T69" fmla="*/ 0 h 5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4"/>
                  <a:gd name="T107" fmla="*/ 104 w 104"/>
                  <a:gd name="T108" fmla="*/ 54 h 5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4">
                    <a:moveTo>
                      <a:pt x="8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3" y="17"/>
                    </a:lnTo>
                    <a:lnTo>
                      <a:pt x="7" y="23"/>
                    </a:lnTo>
                    <a:lnTo>
                      <a:pt x="14" y="29"/>
                    </a:lnTo>
                    <a:lnTo>
                      <a:pt x="20" y="35"/>
                    </a:lnTo>
                    <a:lnTo>
                      <a:pt x="29" y="40"/>
                    </a:lnTo>
                    <a:lnTo>
                      <a:pt x="38" y="46"/>
                    </a:lnTo>
                    <a:lnTo>
                      <a:pt x="48" y="50"/>
                    </a:lnTo>
                    <a:lnTo>
                      <a:pt x="58" y="52"/>
                    </a:lnTo>
                    <a:lnTo>
                      <a:pt x="69" y="54"/>
                    </a:lnTo>
                    <a:lnTo>
                      <a:pt x="80" y="53"/>
                    </a:lnTo>
                    <a:lnTo>
                      <a:pt x="91" y="51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2"/>
                    </a:lnTo>
                    <a:lnTo>
                      <a:pt x="103" y="40"/>
                    </a:lnTo>
                    <a:lnTo>
                      <a:pt x="99" y="35"/>
                    </a:lnTo>
                    <a:lnTo>
                      <a:pt x="94" y="29"/>
                    </a:lnTo>
                    <a:lnTo>
                      <a:pt x="88" y="24"/>
                    </a:lnTo>
                    <a:lnTo>
                      <a:pt x="80" y="17"/>
                    </a:lnTo>
                    <a:lnTo>
                      <a:pt x="72" y="12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0" name="Freeform 81"/>
              <p:cNvSpPr>
                <a:spLocks noChangeArrowheads="1"/>
              </p:cNvSpPr>
              <p:nvPr/>
            </p:nvSpPr>
            <p:spPr bwMode="auto">
              <a:xfrm>
                <a:off x="990" y="97"/>
                <a:ext cx="114" cy="70"/>
              </a:xfrm>
              <a:custGeom>
                <a:avLst/>
                <a:gdLst>
                  <a:gd name="T0" fmla="*/ 5157 w 110"/>
                  <a:gd name="T1" fmla="*/ 31254 h 65"/>
                  <a:gd name="T2" fmla="*/ 4630 w 110"/>
                  <a:gd name="T3" fmla="*/ 34313 h 65"/>
                  <a:gd name="T4" fmla="*/ 4129 w 110"/>
                  <a:gd name="T5" fmla="*/ 36201 h 65"/>
                  <a:gd name="T6" fmla="*/ 3624 w 110"/>
                  <a:gd name="T7" fmla="*/ 36201 h 65"/>
                  <a:gd name="T8" fmla="*/ 3087 w 110"/>
                  <a:gd name="T9" fmla="*/ 35709 h 65"/>
                  <a:gd name="T10" fmla="*/ 2628 w 110"/>
                  <a:gd name="T11" fmla="*/ 33710 h 65"/>
                  <a:gd name="T12" fmla="*/ 2175 w 110"/>
                  <a:gd name="T13" fmla="*/ 31210 h 65"/>
                  <a:gd name="T14" fmla="*/ 1768 w 110"/>
                  <a:gd name="T15" fmla="*/ 28573 h 65"/>
                  <a:gd name="T16" fmla="*/ 1428 w 110"/>
                  <a:gd name="T17" fmla="*/ 24652 h 65"/>
                  <a:gd name="T18" fmla="*/ 1047 w 110"/>
                  <a:gd name="T19" fmla="*/ 21268 h 65"/>
                  <a:gd name="T20" fmla="*/ 789 w 110"/>
                  <a:gd name="T21" fmla="*/ 16039 h 65"/>
                  <a:gd name="T22" fmla="*/ 606 w 110"/>
                  <a:gd name="T23" fmla="*/ 13636 h 65"/>
                  <a:gd name="T24" fmla="*/ 547 w 110"/>
                  <a:gd name="T25" fmla="*/ 9383 h 65"/>
                  <a:gd name="T26" fmla="*/ 9 w 110"/>
                  <a:gd name="T27" fmla="*/ 7491 h 65"/>
                  <a:gd name="T28" fmla="*/ 9 w 110"/>
                  <a:gd name="T29" fmla="*/ 6945 h 65"/>
                  <a:gd name="T30" fmla="*/ 547 w 110"/>
                  <a:gd name="T31" fmla="*/ 6473 h 65"/>
                  <a:gd name="T32" fmla="*/ 643 w 110"/>
                  <a:gd name="T33" fmla="*/ 6473 h 65"/>
                  <a:gd name="T34" fmla="*/ 643 w 110"/>
                  <a:gd name="T35" fmla="*/ 0 h 65"/>
                  <a:gd name="T36" fmla="*/ 6 w 110"/>
                  <a:gd name="T37" fmla="*/ 2 h 65"/>
                  <a:gd name="T38" fmla="*/ 2 w 110"/>
                  <a:gd name="T39" fmla="*/ 5095 h 65"/>
                  <a:gd name="T40" fmla="*/ 0 w 110"/>
                  <a:gd name="T41" fmla="*/ 7491 h 65"/>
                  <a:gd name="T42" fmla="*/ 2 w 110"/>
                  <a:gd name="T43" fmla="*/ 12646 h 65"/>
                  <a:gd name="T44" fmla="*/ 5 w 110"/>
                  <a:gd name="T45" fmla="*/ 16039 h 65"/>
                  <a:gd name="T46" fmla="*/ 9 w 110"/>
                  <a:gd name="T47" fmla="*/ 21268 h 65"/>
                  <a:gd name="T48" fmla="*/ 748 w 110"/>
                  <a:gd name="T49" fmla="*/ 25042 h 65"/>
                  <a:gd name="T50" fmla="*/ 1096 w 110"/>
                  <a:gd name="T51" fmla="*/ 29053 h 65"/>
                  <a:gd name="T52" fmla="*/ 1510 w 110"/>
                  <a:gd name="T53" fmla="*/ 33664 h 65"/>
                  <a:gd name="T54" fmla="*/ 1972 w 110"/>
                  <a:gd name="T55" fmla="*/ 36215 h 65"/>
                  <a:gd name="T56" fmla="*/ 2556 w 110"/>
                  <a:gd name="T57" fmla="*/ 39035 h 65"/>
                  <a:gd name="T58" fmla="*/ 3024 w 110"/>
                  <a:gd name="T59" fmla="*/ 41935 h 65"/>
                  <a:gd name="T60" fmla="*/ 3624 w 110"/>
                  <a:gd name="T61" fmla="*/ 42064 h 65"/>
                  <a:gd name="T62" fmla="*/ 4163 w 110"/>
                  <a:gd name="T63" fmla="*/ 41955 h 65"/>
                  <a:gd name="T64" fmla="*/ 4800 w 110"/>
                  <a:gd name="T65" fmla="*/ 41435 h 65"/>
                  <a:gd name="T66" fmla="*/ 5379 w 110"/>
                  <a:gd name="T67" fmla="*/ 36215 h 65"/>
                  <a:gd name="T68" fmla="*/ 5157 w 110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4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7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5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2" y="60"/>
                    </a:lnTo>
                    <a:lnTo>
                      <a:pt x="62" y="63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1" name="Freeform 82"/>
              <p:cNvSpPr>
                <a:spLocks noChangeArrowheads="1"/>
              </p:cNvSpPr>
              <p:nvPr/>
            </p:nvSpPr>
            <p:spPr bwMode="auto">
              <a:xfrm>
                <a:off x="1059" y="107"/>
                <a:ext cx="50" cy="57"/>
              </a:xfrm>
              <a:custGeom>
                <a:avLst/>
                <a:gdLst>
                  <a:gd name="T0" fmla="*/ 0 w 48"/>
                  <a:gd name="T1" fmla="*/ 143798 h 47"/>
                  <a:gd name="T2" fmla="*/ 1157 w 48"/>
                  <a:gd name="T3" fmla="*/ 198474 h 47"/>
                  <a:gd name="T4" fmla="*/ 1877 w 48"/>
                  <a:gd name="T5" fmla="*/ 316445 h 47"/>
                  <a:gd name="T6" fmla="*/ 2869 w 48"/>
                  <a:gd name="T7" fmla="*/ 382954 h 47"/>
                  <a:gd name="T8" fmla="*/ 3442 w 48"/>
                  <a:gd name="T9" fmla="*/ 488965 h 47"/>
                  <a:gd name="T10" fmla="*/ 3894 w 48"/>
                  <a:gd name="T11" fmla="*/ 564048 h 47"/>
                  <a:gd name="T12" fmla="*/ 4389 w 48"/>
                  <a:gd name="T13" fmla="*/ 624850 h 47"/>
                  <a:gd name="T14" fmla="*/ 4389 w 48"/>
                  <a:gd name="T15" fmla="*/ 658960 h 47"/>
                  <a:gd name="T16" fmla="*/ 4395 w 48"/>
                  <a:gd name="T17" fmla="*/ 624850 h 47"/>
                  <a:gd name="T18" fmla="*/ 4961 w 48"/>
                  <a:gd name="T19" fmla="*/ 775798 h 47"/>
                  <a:gd name="T20" fmla="*/ 5270 w 48"/>
                  <a:gd name="T21" fmla="*/ 729689 h 47"/>
                  <a:gd name="T22" fmla="*/ 5461 w 48"/>
                  <a:gd name="T23" fmla="*/ 678597 h 47"/>
                  <a:gd name="T24" fmla="*/ 5270 w 48"/>
                  <a:gd name="T25" fmla="*/ 611908 h 47"/>
                  <a:gd name="T26" fmla="*/ 5264 w 48"/>
                  <a:gd name="T27" fmla="*/ 564048 h 47"/>
                  <a:gd name="T28" fmla="*/ 4843 w 48"/>
                  <a:gd name="T29" fmla="*/ 488965 h 47"/>
                  <a:gd name="T30" fmla="*/ 4128 w 48"/>
                  <a:gd name="T31" fmla="*/ 372722 h 47"/>
                  <a:gd name="T32" fmla="*/ 3442 w 48"/>
                  <a:gd name="T33" fmla="*/ 253880 h 47"/>
                  <a:gd name="T34" fmla="*/ 2393 w 48"/>
                  <a:gd name="T35" fmla="*/ 169414 h 47"/>
                  <a:gd name="T36" fmla="*/ 1474 w 48"/>
                  <a:gd name="T37" fmla="*/ 3205 h 47"/>
                  <a:gd name="T38" fmla="*/ 4 w 48"/>
                  <a:gd name="T39" fmla="*/ 0 h 47"/>
                  <a:gd name="T40" fmla="*/ 0 w 48"/>
                  <a:gd name="T41" fmla="*/ 143798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7"/>
                  <a:gd name="T65" fmla="*/ 48 w 48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7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7" y="45"/>
                    </a:lnTo>
                    <a:lnTo>
                      <a:pt x="48" y="42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30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2" name="Freeform 83"/>
              <p:cNvSpPr>
                <a:spLocks noChangeArrowheads="1"/>
              </p:cNvSpPr>
              <p:nvPr/>
            </p:nvSpPr>
            <p:spPr bwMode="auto">
              <a:xfrm>
                <a:off x="1004" y="97"/>
                <a:ext cx="60" cy="19"/>
              </a:xfrm>
              <a:custGeom>
                <a:avLst/>
                <a:gdLst>
                  <a:gd name="T0" fmla="*/ 0 w 57"/>
                  <a:gd name="T1" fmla="*/ 28991 h 18"/>
                  <a:gd name="T2" fmla="*/ 5 w 57"/>
                  <a:gd name="T3" fmla="*/ 28991 h 18"/>
                  <a:gd name="T4" fmla="*/ 2146 w 57"/>
                  <a:gd name="T5" fmla="*/ 28991 h 18"/>
                  <a:gd name="T6" fmla="*/ 3226 w 57"/>
                  <a:gd name="T7" fmla="*/ 28991 h 18"/>
                  <a:gd name="T8" fmla="*/ 4901 w 57"/>
                  <a:gd name="T9" fmla="*/ 28991 h 18"/>
                  <a:gd name="T10" fmla="*/ 6355 w 57"/>
                  <a:gd name="T11" fmla="*/ 32213 h 18"/>
                  <a:gd name="T12" fmla="*/ 8332 w 57"/>
                  <a:gd name="T13" fmla="*/ 39771 h 18"/>
                  <a:gd name="T14" fmla="*/ 9658 w 57"/>
                  <a:gd name="T15" fmla="*/ 44189 h 18"/>
                  <a:gd name="T16" fmla="*/ 11404 w 57"/>
                  <a:gd name="T17" fmla="*/ 54554 h 18"/>
                  <a:gd name="T18" fmla="*/ 12207 w 57"/>
                  <a:gd name="T19" fmla="*/ 26094 h 18"/>
                  <a:gd name="T20" fmla="*/ 10336 w 57"/>
                  <a:gd name="T21" fmla="*/ 19021 h 18"/>
                  <a:gd name="T22" fmla="*/ 8883 w 57"/>
                  <a:gd name="T23" fmla="*/ 3 h 18"/>
                  <a:gd name="T24" fmla="*/ 6799 w 57"/>
                  <a:gd name="T25" fmla="*/ 2 h 18"/>
                  <a:gd name="T26" fmla="*/ 5181 w 57"/>
                  <a:gd name="T27" fmla="*/ 1 h 18"/>
                  <a:gd name="T28" fmla="*/ 3226 w 57"/>
                  <a:gd name="T29" fmla="*/ 1 h 18"/>
                  <a:gd name="T30" fmla="*/ 2146 w 57"/>
                  <a:gd name="T31" fmla="*/ 0 h 18"/>
                  <a:gd name="T32" fmla="*/ 5 w 57"/>
                  <a:gd name="T33" fmla="*/ 0 h 18"/>
                  <a:gd name="T34" fmla="*/ 0 w 57"/>
                  <a:gd name="T35" fmla="*/ 0 h 18"/>
                  <a:gd name="T36" fmla="*/ 0 w 57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4"/>
                    </a:lnTo>
                    <a:lnTo>
                      <a:pt x="53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3" name="Freeform 84"/>
              <p:cNvSpPr>
                <a:spLocks noChangeArrowheads="1"/>
              </p:cNvSpPr>
              <p:nvPr/>
            </p:nvSpPr>
            <p:spPr bwMode="auto">
              <a:xfrm>
                <a:off x="3527" y="102"/>
                <a:ext cx="96" cy="62"/>
              </a:xfrm>
              <a:custGeom>
                <a:avLst/>
                <a:gdLst>
                  <a:gd name="T0" fmla="*/ 6 w 104"/>
                  <a:gd name="T1" fmla="*/ 2 h 56"/>
                  <a:gd name="T2" fmla="*/ 4 w 104"/>
                  <a:gd name="T3" fmla="*/ 2 h 56"/>
                  <a:gd name="T4" fmla="*/ 1 w 104"/>
                  <a:gd name="T5" fmla="*/ 381 h 56"/>
                  <a:gd name="T6" fmla="*/ 0 w 104"/>
                  <a:gd name="T7" fmla="*/ 17469 h 56"/>
                  <a:gd name="T8" fmla="*/ 1 w 104"/>
                  <a:gd name="T9" fmla="*/ 26733 h 56"/>
                  <a:gd name="T10" fmla="*/ 4 w 104"/>
                  <a:gd name="T11" fmla="*/ 41113 h 56"/>
                  <a:gd name="T12" fmla="*/ 6 w 104"/>
                  <a:gd name="T13" fmla="*/ 53179 h 56"/>
                  <a:gd name="T14" fmla="*/ 90 w 104"/>
                  <a:gd name="T15" fmla="*/ 68220 h 56"/>
                  <a:gd name="T16" fmla="*/ 126 w 104"/>
                  <a:gd name="T17" fmla="*/ 80957 h 56"/>
                  <a:gd name="T18" fmla="*/ 179 w 104"/>
                  <a:gd name="T19" fmla="*/ 89999 h 56"/>
                  <a:gd name="T20" fmla="*/ 231 w 104"/>
                  <a:gd name="T21" fmla="*/ 104610 h 56"/>
                  <a:gd name="T22" fmla="*/ 294 w 104"/>
                  <a:gd name="T23" fmla="*/ 113880 h 56"/>
                  <a:gd name="T24" fmla="*/ 354 w 104"/>
                  <a:gd name="T25" fmla="*/ 116429 h 56"/>
                  <a:gd name="T26" fmla="*/ 430 w 104"/>
                  <a:gd name="T27" fmla="*/ 121056 h 56"/>
                  <a:gd name="T28" fmla="*/ 491 w 104"/>
                  <a:gd name="T29" fmla="*/ 119481 h 56"/>
                  <a:gd name="T30" fmla="*/ 560 w 104"/>
                  <a:gd name="T31" fmla="*/ 114832 h 56"/>
                  <a:gd name="T32" fmla="*/ 628 w 104"/>
                  <a:gd name="T33" fmla="*/ 105400 h 56"/>
                  <a:gd name="T34" fmla="*/ 637 w 104"/>
                  <a:gd name="T35" fmla="*/ 104610 h 56"/>
                  <a:gd name="T36" fmla="*/ 637 w 104"/>
                  <a:gd name="T37" fmla="*/ 96831 h 56"/>
                  <a:gd name="T38" fmla="*/ 637 w 104"/>
                  <a:gd name="T39" fmla="*/ 95967 h 56"/>
                  <a:gd name="T40" fmla="*/ 628 w 104"/>
                  <a:gd name="T41" fmla="*/ 89999 h 56"/>
                  <a:gd name="T42" fmla="*/ 615 w 104"/>
                  <a:gd name="T43" fmla="*/ 80957 h 56"/>
                  <a:gd name="T44" fmla="*/ 582 w 104"/>
                  <a:gd name="T45" fmla="*/ 68220 h 56"/>
                  <a:gd name="T46" fmla="*/ 546 w 104"/>
                  <a:gd name="T47" fmla="*/ 57543 h 56"/>
                  <a:gd name="T48" fmla="*/ 496 w 104"/>
                  <a:gd name="T49" fmla="*/ 41113 h 56"/>
                  <a:gd name="T50" fmla="*/ 444 w 104"/>
                  <a:gd name="T51" fmla="*/ 29116 h 56"/>
                  <a:gd name="T52" fmla="*/ 393 w 104"/>
                  <a:gd name="T53" fmla="*/ 18999 h 56"/>
                  <a:gd name="T54" fmla="*/ 343 w 104"/>
                  <a:gd name="T55" fmla="*/ 14817 h 56"/>
                  <a:gd name="T56" fmla="*/ 291 w 104"/>
                  <a:gd name="T57" fmla="*/ 4 h 56"/>
                  <a:gd name="T58" fmla="*/ 246 w 104"/>
                  <a:gd name="T59" fmla="*/ 3 h 56"/>
                  <a:gd name="T60" fmla="*/ 196 w 104"/>
                  <a:gd name="T61" fmla="*/ 2 h 56"/>
                  <a:gd name="T62" fmla="*/ 157 w 104"/>
                  <a:gd name="T63" fmla="*/ 2 h 56"/>
                  <a:gd name="T64" fmla="*/ 107 w 104"/>
                  <a:gd name="T65" fmla="*/ 2 h 56"/>
                  <a:gd name="T66" fmla="*/ 77 w 104"/>
                  <a:gd name="T67" fmla="*/ 0 h 56"/>
                  <a:gd name="T68" fmla="*/ 6 w 104"/>
                  <a:gd name="T69" fmla="*/ 2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6"/>
                  <a:gd name="T107" fmla="*/ 104 w 104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6">
                    <a:moveTo>
                      <a:pt x="8" y="2"/>
                    </a:moveTo>
                    <a:lnTo>
                      <a:pt x="4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1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8" y="48"/>
                    </a:lnTo>
                    <a:lnTo>
                      <a:pt x="48" y="52"/>
                    </a:lnTo>
                    <a:lnTo>
                      <a:pt x="58" y="54"/>
                    </a:lnTo>
                    <a:lnTo>
                      <a:pt x="70" y="56"/>
                    </a:lnTo>
                    <a:lnTo>
                      <a:pt x="80" y="55"/>
                    </a:lnTo>
                    <a:lnTo>
                      <a:pt x="92" y="53"/>
                    </a:lnTo>
                    <a:lnTo>
                      <a:pt x="103" y="49"/>
                    </a:lnTo>
                    <a:lnTo>
                      <a:pt x="104" y="48"/>
                    </a:lnTo>
                    <a:lnTo>
                      <a:pt x="104" y="45"/>
                    </a:lnTo>
                    <a:lnTo>
                      <a:pt x="104" y="44"/>
                    </a:lnTo>
                    <a:lnTo>
                      <a:pt x="103" y="42"/>
                    </a:lnTo>
                    <a:lnTo>
                      <a:pt x="100" y="37"/>
                    </a:lnTo>
                    <a:lnTo>
                      <a:pt x="95" y="31"/>
                    </a:lnTo>
                    <a:lnTo>
                      <a:pt x="89" y="26"/>
                    </a:lnTo>
                    <a:lnTo>
                      <a:pt x="81" y="19"/>
                    </a:lnTo>
                    <a:lnTo>
                      <a:pt x="73" y="14"/>
                    </a:lnTo>
                    <a:lnTo>
                      <a:pt x="64" y="9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5" y="2"/>
                    </a:lnTo>
                    <a:lnTo>
                      <a:pt x="18" y="2"/>
                    </a:lnTo>
                    <a:lnTo>
                      <a:pt x="12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4" name="Freeform 85"/>
              <p:cNvSpPr>
                <a:spLocks noChangeArrowheads="1"/>
              </p:cNvSpPr>
              <p:nvPr/>
            </p:nvSpPr>
            <p:spPr bwMode="auto">
              <a:xfrm>
                <a:off x="3523" y="97"/>
                <a:ext cx="101" cy="70"/>
              </a:xfrm>
              <a:custGeom>
                <a:avLst/>
                <a:gdLst>
                  <a:gd name="T0" fmla="*/ 400 w 110"/>
                  <a:gd name="T1" fmla="*/ 31254 h 65"/>
                  <a:gd name="T2" fmla="*/ 360 w 110"/>
                  <a:gd name="T3" fmla="*/ 34313 h 65"/>
                  <a:gd name="T4" fmla="*/ 320 w 110"/>
                  <a:gd name="T5" fmla="*/ 36201 h 65"/>
                  <a:gd name="T6" fmla="*/ 282 w 110"/>
                  <a:gd name="T7" fmla="*/ 36201 h 65"/>
                  <a:gd name="T8" fmla="*/ 240 w 110"/>
                  <a:gd name="T9" fmla="*/ 35709 h 65"/>
                  <a:gd name="T10" fmla="*/ 201 w 110"/>
                  <a:gd name="T11" fmla="*/ 33710 h 65"/>
                  <a:gd name="T12" fmla="*/ 170 w 110"/>
                  <a:gd name="T13" fmla="*/ 31210 h 65"/>
                  <a:gd name="T14" fmla="*/ 138 w 110"/>
                  <a:gd name="T15" fmla="*/ 28573 h 65"/>
                  <a:gd name="T16" fmla="*/ 111 w 110"/>
                  <a:gd name="T17" fmla="*/ 24652 h 65"/>
                  <a:gd name="T18" fmla="*/ 76 w 110"/>
                  <a:gd name="T19" fmla="*/ 21268 h 65"/>
                  <a:gd name="T20" fmla="*/ 56 w 110"/>
                  <a:gd name="T21" fmla="*/ 16039 h 65"/>
                  <a:gd name="T22" fmla="*/ 47 w 110"/>
                  <a:gd name="T23" fmla="*/ 13636 h 65"/>
                  <a:gd name="T24" fmla="*/ 6 w 110"/>
                  <a:gd name="T25" fmla="*/ 9383 h 65"/>
                  <a:gd name="T26" fmla="*/ 6 w 110"/>
                  <a:gd name="T27" fmla="*/ 7491 h 65"/>
                  <a:gd name="T28" fmla="*/ 6 w 110"/>
                  <a:gd name="T29" fmla="*/ 6945 h 65"/>
                  <a:gd name="T30" fmla="*/ 6 w 110"/>
                  <a:gd name="T31" fmla="*/ 6473 h 65"/>
                  <a:gd name="T32" fmla="*/ 51 w 110"/>
                  <a:gd name="T33" fmla="*/ 6473 h 65"/>
                  <a:gd name="T34" fmla="*/ 47 w 110"/>
                  <a:gd name="T35" fmla="*/ 0 h 65"/>
                  <a:gd name="T36" fmla="*/ 6 w 110"/>
                  <a:gd name="T37" fmla="*/ 2 h 65"/>
                  <a:gd name="T38" fmla="*/ 2 w 110"/>
                  <a:gd name="T39" fmla="*/ 5095 h 65"/>
                  <a:gd name="T40" fmla="*/ 0 w 110"/>
                  <a:gd name="T41" fmla="*/ 7491 h 65"/>
                  <a:gd name="T42" fmla="*/ 2 w 110"/>
                  <a:gd name="T43" fmla="*/ 12646 h 65"/>
                  <a:gd name="T44" fmla="*/ 5 w 110"/>
                  <a:gd name="T45" fmla="*/ 16039 h 65"/>
                  <a:gd name="T46" fmla="*/ 6 w 110"/>
                  <a:gd name="T47" fmla="*/ 21268 h 65"/>
                  <a:gd name="T48" fmla="*/ 56 w 110"/>
                  <a:gd name="T49" fmla="*/ 25042 h 65"/>
                  <a:gd name="T50" fmla="*/ 84 w 110"/>
                  <a:gd name="T51" fmla="*/ 28979 h 65"/>
                  <a:gd name="T52" fmla="*/ 118 w 110"/>
                  <a:gd name="T53" fmla="*/ 33664 h 65"/>
                  <a:gd name="T54" fmla="*/ 153 w 110"/>
                  <a:gd name="T55" fmla="*/ 36215 h 65"/>
                  <a:gd name="T56" fmla="*/ 190 w 110"/>
                  <a:gd name="T57" fmla="*/ 39035 h 65"/>
                  <a:gd name="T58" fmla="*/ 235 w 110"/>
                  <a:gd name="T59" fmla="*/ 41935 h 65"/>
                  <a:gd name="T60" fmla="*/ 282 w 110"/>
                  <a:gd name="T61" fmla="*/ 42064 h 65"/>
                  <a:gd name="T62" fmla="*/ 324 w 110"/>
                  <a:gd name="T63" fmla="*/ 41955 h 65"/>
                  <a:gd name="T64" fmla="*/ 374 w 110"/>
                  <a:gd name="T65" fmla="*/ 41435 h 65"/>
                  <a:gd name="T66" fmla="*/ 418 w 110"/>
                  <a:gd name="T67" fmla="*/ 36215 h 65"/>
                  <a:gd name="T68" fmla="*/ 400 w 110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3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5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3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4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0" y="60"/>
                    </a:lnTo>
                    <a:lnTo>
                      <a:pt x="62" y="63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5" name="Freeform 86"/>
              <p:cNvSpPr>
                <a:spLocks noChangeArrowheads="1"/>
              </p:cNvSpPr>
              <p:nvPr/>
            </p:nvSpPr>
            <p:spPr bwMode="auto">
              <a:xfrm>
                <a:off x="3592" y="107"/>
                <a:ext cx="49" cy="57"/>
              </a:xfrm>
              <a:custGeom>
                <a:avLst/>
                <a:gdLst>
                  <a:gd name="T0" fmla="*/ 0 w 47"/>
                  <a:gd name="T1" fmla="*/ 143798 h 47"/>
                  <a:gd name="T2" fmla="*/ 1233 w 47"/>
                  <a:gd name="T3" fmla="*/ 198474 h 47"/>
                  <a:gd name="T4" fmla="*/ 1902 w 47"/>
                  <a:gd name="T5" fmla="*/ 316445 h 47"/>
                  <a:gd name="T6" fmla="*/ 2933 w 47"/>
                  <a:gd name="T7" fmla="*/ 382954 h 47"/>
                  <a:gd name="T8" fmla="*/ 3758 w 47"/>
                  <a:gd name="T9" fmla="*/ 488965 h 47"/>
                  <a:gd name="T10" fmla="*/ 4351 w 47"/>
                  <a:gd name="T11" fmla="*/ 564048 h 47"/>
                  <a:gd name="T12" fmla="*/ 4631 w 47"/>
                  <a:gd name="T13" fmla="*/ 624850 h 47"/>
                  <a:gd name="T14" fmla="*/ 4817 w 47"/>
                  <a:gd name="T15" fmla="*/ 658960 h 47"/>
                  <a:gd name="T16" fmla="*/ 4926 w 47"/>
                  <a:gd name="T17" fmla="*/ 624850 h 47"/>
                  <a:gd name="T18" fmla="*/ 5576 w 47"/>
                  <a:gd name="T19" fmla="*/ 775798 h 47"/>
                  <a:gd name="T20" fmla="*/ 5799 w 47"/>
                  <a:gd name="T21" fmla="*/ 729689 h 47"/>
                  <a:gd name="T22" fmla="*/ 5933 w 47"/>
                  <a:gd name="T23" fmla="*/ 678597 h 47"/>
                  <a:gd name="T24" fmla="*/ 5933 w 47"/>
                  <a:gd name="T25" fmla="*/ 611908 h 47"/>
                  <a:gd name="T26" fmla="*/ 5799 w 47"/>
                  <a:gd name="T27" fmla="*/ 564048 h 47"/>
                  <a:gd name="T28" fmla="*/ 5242 w 47"/>
                  <a:gd name="T29" fmla="*/ 488965 h 47"/>
                  <a:gd name="T30" fmla="*/ 4527 w 47"/>
                  <a:gd name="T31" fmla="*/ 372722 h 47"/>
                  <a:gd name="T32" fmla="*/ 3616 w 47"/>
                  <a:gd name="T33" fmla="*/ 253880 h 47"/>
                  <a:gd name="T34" fmla="*/ 2592 w 47"/>
                  <a:gd name="T35" fmla="*/ 169414 h 47"/>
                  <a:gd name="T36" fmla="*/ 1581 w 47"/>
                  <a:gd name="T37" fmla="*/ 3205 h 47"/>
                  <a:gd name="T38" fmla="*/ 3 w 47"/>
                  <a:gd name="T39" fmla="*/ 0 h 47"/>
                  <a:gd name="T40" fmla="*/ 0 w 47"/>
                  <a:gd name="T41" fmla="*/ 143798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7"/>
                  <a:gd name="T65" fmla="*/ 47 w 47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7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3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1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6" name="Freeform 87"/>
              <p:cNvSpPr>
                <a:spLocks noChangeArrowheads="1"/>
              </p:cNvSpPr>
              <p:nvPr/>
            </p:nvSpPr>
            <p:spPr bwMode="auto">
              <a:xfrm>
                <a:off x="3535" y="97"/>
                <a:ext cx="47" cy="19"/>
              </a:xfrm>
              <a:custGeom>
                <a:avLst/>
                <a:gdLst>
                  <a:gd name="T0" fmla="*/ 1 w 57"/>
                  <a:gd name="T1" fmla="*/ 28991 h 18"/>
                  <a:gd name="T2" fmla="*/ 2 w 57"/>
                  <a:gd name="T3" fmla="*/ 28991 h 18"/>
                  <a:gd name="T4" fmla="*/ 13 w 57"/>
                  <a:gd name="T5" fmla="*/ 28991 h 18"/>
                  <a:gd name="T6" fmla="*/ 20 w 57"/>
                  <a:gd name="T7" fmla="*/ 28991 h 18"/>
                  <a:gd name="T8" fmla="*/ 31 w 57"/>
                  <a:gd name="T9" fmla="*/ 28991 h 18"/>
                  <a:gd name="T10" fmla="*/ 40 w 57"/>
                  <a:gd name="T11" fmla="*/ 32213 h 18"/>
                  <a:gd name="T12" fmla="*/ 51 w 57"/>
                  <a:gd name="T13" fmla="*/ 35793 h 18"/>
                  <a:gd name="T14" fmla="*/ 62 w 57"/>
                  <a:gd name="T15" fmla="*/ 44189 h 18"/>
                  <a:gd name="T16" fmla="*/ 71 w 57"/>
                  <a:gd name="T17" fmla="*/ 54554 h 18"/>
                  <a:gd name="T18" fmla="*/ 75 w 57"/>
                  <a:gd name="T19" fmla="*/ 26094 h 18"/>
                  <a:gd name="T20" fmla="*/ 63 w 57"/>
                  <a:gd name="T21" fmla="*/ 19021 h 18"/>
                  <a:gd name="T22" fmla="*/ 51 w 57"/>
                  <a:gd name="T23" fmla="*/ 3 h 18"/>
                  <a:gd name="T24" fmla="*/ 40 w 57"/>
                  <a:gd name="T25" fmla="*/ 2 h 18"/>
                  <a:gd name="T26" fmla="*/ 31 w 57"/>
                  <a:gd name="T27" fmla="*/ 1 h 18"/>
                  <a:gd name="T28" fmla="*/ 21 w 57"/>
                  <a:gd name="T29" fmla="*/ 1 h 18"/>
                  <a:gd name="T30" fmla="*/ 13 w 57"/>
                  <a:gd name="T31" fmla="*/ 0 h 18"/>
                  <a:gd name="T32" fmla="*/ 2 w 57"/>
                  <a:gd name="T33" fmla="*/ 0 h 18"/>
                  <a:gd name="T34" fmla="*/ 0 w 57"/>
                  <a:gd name="T35" fmla="*/ 0 h 18"/>
                  <a:gd name="T36" fmla="*/ 1 w 57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1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7" name="Freeform 88"/>
              <p:cNvSpPr>
                <a:spLocks noChangeArrowheads="1"/>
              </p:cNvSpPr>
              <p:nvPr/>
            </p:nvSpPr>
            <p:spPr bwMode="auto">
              <a:xfrm>
                <a:off x="2261" y="104"/>
                <a:ext cx="109" cy="58"/>
              </a:xfrm>
              <a:custGeom>
                <a:avLst/>
                <a:gdLst>
                  <a:gd name="T0" fmla="*/ 8 w 105"/>
                  <a:gd name="T1" fmla="*/ 0 h 54"/>
                  <a:gd name="T2" fmla="*/ 4 w 105"/>
                  <a:gd name="T3" fmla="*/ 0 h 54"/>
                  <a:gd name="T4" fmla="*/ 1 w 105"/>
                  <a:gd name="T5" fmla="*/ 3 h 54"/>
                  <a:gd name="T6" fmla="*/ 0 w 105"/>
                  <a:gd name="T7" fmla="*/ 204 h 54"/>
                  <a:gd name="T8" fmla="*/ 1 w 105"/>
                  <a:gd name="T9" fmla="*/ 6528 h 54"/>
                  <a:gd name="T10" fmla="*/ 4 w 105"/>
                  <a:gd name="T11" fmla="*/ 9324 h 54"/>
                  <a:gd name="T12" fmla="*/ 8 w 105"/>
                  <a:gd name="T13" fmla="*/ 13284 h 54"/>
                  <a:gd name="T14" fmla="*/ 792 w 105"/>
                  <a:gd name="T15" fmla="*/ 16474 h 54"/>
                  <a:gd name="T16" fmla="*/ 1161 w 105"/>
                  <a:gd name="T17" fmla="*/ 20453 h 54"/>
                  <a:gd name="T18" fmla="*/ 1728 w 105"/>
                  <a:gd name="T19" fmla="*/ 23270 h 54"/>
                  <a:gd name="T20" fmla="*/ 2229 w 105"/>
                  <a:gd name="T21" fmla="*/ 26813 h 54"/>
                  <a:gd name="T22" fmla="*/ 2783 w 105"/>
                  <a:gd name="T23" fmla="*/ 29213 h 54"/>
                  <a:gd name="T24" fmla="*/ 3383 w 105"/>
                  <a:gd name="T25" fmla="*/ 29481 h 54"/>
                  <a:gd name="T26" fmla="*/ 4108 w 105"/>
                  <a:gd name="T27" fmla="*/ 31399 h 54"/>
                  <a:gd name="T28" fmla="*/ 4718 w 105"/>
                  <a:gd name="T29" fmla="*/ 30959 h 54"/>
                  <a:gd name="T30" fmla="*/ 5428 w 105"/>
                  <a:gd name="T31" fmla="*/ 29451 h 54"/>
                  <a:gd name="T32" fmla="*/ 6100 w 105"/>
                  <a:gd name="T33" fmla="*/ 27259 h 54"/>
                  <a:gd name="T34" fmla="*/ 6138 w 105"/>
                  <a:gd name="T35" fmla="*/ 26813 h 54"/>
                  <a:gd name="T36" fmla="*/ 6138 w 105"/>
                  <a:gd name="T37" fmla="*/ 25562 h 54"/>
                  <a:gd name="T38" fmla="*/ 6138 w 105"/>
                  <a:gd name="T39" fmla="*/ 23822 h 54"/>
                  <a:gd name="T40" fmla="*/ 6100 w 105"/>
                  <a:gd name="T41" fmla="*/ 23270 h 54"/>
                  <a:gd name="T42" fmla="*/ 5882 w 105"/>
                  <a:gd name="T43" fmla="*/ 20453 h 54"/>
                  <a:gd name="T44" fmla="*/ 5561 w 105"/>
                  <a:gd name="T45" fmla="*/ 16474 h 54"/>
                  <a:gd name="T46" fmla="*/ 5192 w 105"/>
                  <a:gd name="T47" fmla="*/ 14073 h 54"/>
                  <a:gd name="T48" fmla="*/ 4829 w 105"/>
                  <a:gd name="T49" fmla="*/ 9324 h 54"/>
                  <a:gd name="T50" fmla="*/ 4309 w 105"/>
                  <a:gd name="T51" fmla="*/ 6528 h 54"/>
                  <a:gd name="T52" fmla="*/ 3727 w 105"/>
                  <a:gd name="T53" fmla="*/ 4504 h 54"/>
                  <a:gd name="T54" fmla="*/ 3286 w 105"/>
                  <a:gd name="T55" fmla="*/ 4 h 54"/>
                  <a:gd name="T56" fmla="*/ 2783 w 105"/>
                  <a:gd name="T57" fmla="*/ 2 h 54"/>
                  <a:gd name="T58" fmla="*/ 2358 w 105"/>
                  <a:gd name="T59" fmla="*/ 1 h 54"/>
                  <a:gd name="T60" fmla="*/ 1900 w 105"/>
                  <a:gd name="T61" fmla="*/ 0 h 54"/>
                  <a:gd name="T62" fmla="*/ 1371 w 105"/>
                  <a:gd name="T63" fmla="*/ 0 h 54"/>
                  <a:gd name="T64" fmla="*/ 988 w 105"/>
                  <a:gd name="T65" fmla="*/ 0 h 54"/>
                  <a:gd name="T66" fmla="*/ 747 w 105"/>
                  <a:gd name="T67" fmla="*/ 0 h 54"/>
                  <a:gd name="T68" fmla="*/ 8 w 105"/>
                  <a:gd name="T69" fmla="*/ 0 h 5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4"/>
                  <a:gd name="T107" fmla="*/ 105 w 105"/>
                  <a:gd name="T108" fmla="*/ 54 h 5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4">
                    <a:moveTo>
                      <a:pt x="8" y="0"/>
                    </a:move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4" y="17"/>
                    </a:lnTo>
                    <a:lnTo>
                      <a:pt x="8" y="23"/>
                    </a:lnTo>
                    <a:lnTo>
                      <a:pt x="14" y="29"/>
                    </a:lnTo>
                    <a:lnTo>
                      <a:pt x="21" y="35"/>
                    </a:lnTo>
                    <a:lnTo>
                      <a:pt x="29" y="40"/>
                    </a:lnTo>
                    <a:lnTo>
                      <a:pt x="38" y="46"/>
                    </a:lnTo>
                    <a:lnTo>
                      <a:pt x="47" y="50"/>
                    </a:lnTo>
                    <a:lnTo>
                      <a:pt x="58" y="52"/>
                    </a:lnTo>
                    <a:lnTo>
                      <a:pt x="70" y="54"/>
                    </a:lnTo>
                    <a:lnTo>
                      <a:pt x="80" y="53"/>
                    </a:lnTo>
                    <a:lnTo>
                      <a:pt x="92" y="51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2"/>
                    </a:lnTo>
                    <a:lnTo>
                      <a:pt x="104" y="40"/>
                    </a:lnTo>
                    <a:lnTo>
                      <a:pt x="100" y="35"/>
                    </a:lnTo>
                    <a:lnTo>
                      <a:pt x="95" y="29"/>
                    </a:lnTo>
                    <a:lnTo>
                      <a:pt x="89" y="24"/>
                    </a:lnTo>
                    <a:lnTo>
                      <a:pt x="81" y="17"/>
                    </a:lnTo>
                    <a:lnTo>
                      <a:pt x="73" y="12"/>
                    </a:lnTo>
                    <a:lnTo>
                      <a:pt x="63" y="7"/>
                    </a:lnTo>
                    <a:lnTo>
                      <a:pt x="56" y="4"/>
                    </a:lnTo>
                    <a:lnTo>
                      <a:pt x="47" y="2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8" name="Freeform 89"/>
              <p:cNvSpPr>
                <a:spLocks noChangeArrowheads="1"/>
              </p:cNvSpPr>
              <p:nvPr/>
            </p:nvSpPr>
            <p:spPr bwMode="auto">
              <a:xfrm>
                <a:off x="2256" y="97"/>
                <a:ext cx="114" cy="70"/>
              </a:xfrm>
              <a:custGeom>
                <a:avLst/>
                <a:gdLst>
                  <a:gd name="T0" fmla="*/ 5157 w 110"/>
                  <a:gd name="T1" fmla="*/ 31254 h 65"/>
                  <a:gd name="T2" fmla="*/ 4630 w 110"/>
                  <a:gd name="T3" fmla="*/ 34313 h 65"/>
                  <a:gd name="T4" fmla="*/ 4129 w 110"/>
                  <a:gd name="T5" fmla="*/ 36201 h 65"/>
                  <a:gd name="T6" fmla="*/ 3624 w 110"/>
                  <a:gd name="T7" fmla="*/ 36201 h 65"/>
                  <a:gd name="T8" fmla="*/ 3087 w 110"/>
                  <a:gd name="T9" fmla="*/ 35709 h 65"/>
                  <a:gd name="T10" fmla="*/ 2628 w 110"/>
                  <a:gd name="T11" fmla="*/ 33710 h 65"/>
                  <a:gd name="T12" fmla="*/ 2175 w 110"/>
                  <a:gd name="T13" fmla="*/ 31210 h 65"/>
                  <a:gd name="T14" fmla="*/ 1768 w 110"/>
                  <a:gd name="T15" fmla="*/ 28573 h 65"/>
                  <a:gd name="T16" fmla="*/ 1428 w 110"/>
                  <a:gd name="T17" fmla="*/ 24652 h 65"/>
                  <a:gd name="T18" fmla="*/ 978 w 110"/>
                  <a:gd name="T19" fmla="*/ 21268 h 65"/>
                  <a:gd name="T20" fmla="*/ 716 w 110"/>
                  <a:gd name="T21" fmla="*/ 16039 h 65"/>
                  <a:gd name="T22" fmla="*/ 574 w 110"/>
                  <a:gd name="T23" fmla="*/ 13636 h 65"/>
                  <a:gd name="T24" fmla="*/ 9 w 110"/>
                  <a:gd name="T25" fmla="*/ 9383 h 65"/>
                  <a:gd name="T26" fmla="*/ 8 w 110"/>
                  <a:gd name="T27" fmla="*/ 7491 h 65"/>
                  <a:gd name="T28" fmla="*/ 9 w 110"/>
                  <a:gd name="T29" fmla="*/ 6945 h 65"/>
                  <a:gd name="T30" fmla="*/ 9 w 110"/>
                  <a:gd name="T31" fmla="*/ 6473 h 65"/>
                  <a:gd name="T32" fmla="*/ 606 w 110"/>
                  <a:gd name="T33" fmla="*/ 6473 h 65"/>
                  <a:gd name="T34" fmla="*/ 606 w 110"/>
                  <a:gd name="T35" fmla="*/ 0 h 65"/>
                  <a:gd name="T36" fmla="*/ 6 w 110"/>
                  <a:gd name="T37" fmla="*/ 2 h 65"/>
                  <a:gd name="T38" fmla="*/ 1 w 110"/>
                  <a:gd name="T39" fmla="*/ 5095 h 65"/>
                  <a:gd name="T40" fmla="*/ 0 w 110"/>
                  <a:gd name="T41" fmla="*/ 7491 h 65"/>
                  <a:gd name="T42" fmla="*/ 1 w 110"/>
                  <a:gd name="T43" fmla="*/ 12646 h 65"/>
                  <a:gd name="T44" fmla="*/ 4 w 110"/>
                  <a:gd name="T45" fmla="*/ 16039 h 65"/>
                  <a:gd name="T46" fmla="*/ 9 w 110"/>
                  <a:gd name="T47" fmla="*/ 21268 h 65"/>
                  <a:gd name="T48" fmla="*/ 716 w 110"/>
                  <a:gd name="T49" fmla="*/ 25042 h 65"/>
                  <a:gd name="T50" fmla="*/ 1096 w 110"/>
                  <a:gd name="T51" fmla="*/ 29053 h 65"/>
                  <a:gd name="T52" fmla="*/ 1510 w 110"/>
                  <a:gd name="T53" fmla="*/ 33664 h 65"/>
                  <a:gd name="T54" fmla="*/ 1969 w 110"/>
                  <a:gd name="T55" fmla="*/ 36215 h 65"/>
                  <a:gd name="T56" fmla="*/ 2447 w 110"/>
                  <a:gd name="T57" fmla="*/ 39035 h 65"/>
                  <a:gd name="T58" fmla="*/ 3024 w 110"/>
                  <a:gd name="T59" fmla="*/ 41935 h 65"/>
                  <a:gd name="T60" fmla="*/ 3544 w 110"/>
                  <a:gd name="T61" fmla="*/ 42064 h 65"/>
                  <a:gd name="T62" fmla="*/ 4163 w 110"/>
                  <a:gd name="T63" fmla="*/ 41955 h 65"/>
                  <a:gd name="T64" fmla="*/ 4800 w 110"/>
                  <a:gd name="T65" fmla="*/ 41435 h 65"/>
                  <a:gd name="T66" fmla="*/ 5379 w 110"/>
                  <a:gd name="T67" fmla="*/ 36215 h 65"/>
                  <a:gd name="T68" fmla="*/ 5157 w 110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4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5" y="25"/>
                    </a:lnTo>
                    <a:lnTo>
                      <a:pt x="11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2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5"/>
                    </a:lnTo>
                    <a:lnTo>
                      <a:pt x="31" y="51"/>
                    </a:lnTo>
                    <a:lnTo>
                      <a:pt x="40" y="56"/>
                    </a:lnTo>
                    <a:lnTo>
                      <a:pt x="50" y="60"/>
                    </a:lnTo>
                    <a:lnTo>
                      <a:pt x="62" y="63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9" name="Freeform 90"/>
              <p:cNvSpPr>
                <a:spLocks noChangeArrowheads="1"/>
              </p:cNvSpPr>
              <p:nvPr/>
            </p:nvSpPr>
            <p:spPr bwMode="auto">
              <a:xfrm>
                <a:off x="2327" y="107"/>
                <a:ext cx="49" cy="57"/>
              </a:xfrm>
              <a:custGeom>
                <a:avLst/>
                <a:gdLst>
                  <a:gd name="T0" fmla="*/ 0 w 47"/>
                  <a:gd name="T1" fmla="*/ 143798 h 47"/>
                  <a:gd name="T2" fmla="*/ 1233 w 47"/>
                  <a:gd name="T3" fmla="*/ 198474 h 47"/>
                  <a:gd name="T4" fmla="*/ 1902 w 47"/>
                  <a:gd name="T5" fmla="*/ 316445 h 47"/>
                  <a:gd name="T6" fmla="*/ 3120 w 47"/>
                  <a:gd name="T7" fmla="*/ 382954 h 47"/>
                  <a:gd name="T8" fmla="*/ 3758 w 47"/>
                  <a:gd name="T9" fmla="*/ 488965 h 47"/>
                  <a:gd name="T10" fmla="*/ 4351 w 47"/>
                  <a:gd name="T11" fmla="*/ 564048 h 47"/>
                  <a:gd name="T12" fmla="*/ 4631 w 47"/>
                  <a:gd name="T13" fmla="*/ 624850 h 47"/>
                  <a:gd name="T14" fmla="*/ 4817 w 47"/>
                  <a:gd name="T15" fmla="*/ 658960 h 47"/>
                  <a:gd name="T16" fmla="*/ 4926 w 47"/>
                  <a:gd name="T17" fmla="*/ 624850 h 47"/>
                  <a:gd name="T18" fmla="*/ 5576 w 47"/>
                  <a:gd name="T19" fmla="*/ 775798 h 47"/>
                  <a:gd name="T20" fmla="*/ 5799 w 47"/>
                  <a:gd name="T21" fmla="*/ 729689 h 47"/>
                  <a:gd name="T22" fmla="*/ 5933 w 47"/>
                  <a:gd name="T23" fmla="*/ 678597 h 47"/>
                  <a:gd name="T24" fmla="*/ 5933 w 47"/>
                  <a:gd name="T25" fmla="*/ 611908 h 47"/>
                  <a:gd name="T26" fmla="*/ 5584 w 47"/>
                  <a:gd name="T27" fmla="*/ 564048 h 47"/>
                  <a:gd name="T28" fmla="*/ 5247 w 47"/>
                  <a:gd name="T29" fmla="*/ 488965 h 47"/>
                  <a:gd name="T30" fmla="*/ 4527 w 47"/>
                  <a:gd name="T31" fmla="*/ 372722 h 47"/>
                  <a:gd name="T32" fmla="*/ 3616 w 47"/>
                  <a:gd name="T33" fmla="*/ 253880 h 47"/>
                  <a:gd name="T34" fmla="*/ 2592 w 47"/>
                  <a:gd name="T35" fmla="*/ 169414 h 47"/>
                  <a:gd name="T36" fmla="*/ 1581 w 47"/>
                  <a:gd name="T37" fmla="*/ 3205 h 47"/>
                  <a:gd name="T38" fmla="*/ 3 w 47"/>
                  <a:gd name="T39" fmla="*/ 0 h 47"/>
                  <a:gd name="T40" fmla="*/ 0 w 47"/>
                  <a:gd name="T41" fmla="*/ 143798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7"/>
                  <a:gd name="T65" fmla="*/ 47 w 47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7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2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0" name="Freeform 91"/>
              <p:cNvSpPr>
                <a:spLocks noChangeArrowheads="1"/>
              </p:cNvSpPr>
              <p:nvPr/>
            </p:nvSpPr>
            <p:spPr bwMode="auto">
              <a:xfrm>
                <a:off x="2271" y="97"/>
                <a:ext cx="60" cy="19"/>
              </a:xfrm>
              <a:custGeom>
                <a:avLst/>
                <a:gdLst>
                  <a:gd name="T0" fmla="*/ 0 w 57"/>
                  <a:gd name="T1" fmla="*/ 28991 h 18"/>
                  <a:gd name="T2" fmla="*/ 5 w 57"/>
                  <a:gd name="T3" fmla="*/ 28991 h 18"/>
                  <a:gd name="T4" fmla="*/ 2146 w 57"/>
                  <a:gd name="T5" fmla="*/ 28991 h 18"/>
                  <a:gd name="T6" fmla="*/ 3226 w 57"/>
                  <a:gd name="T7" fmla="*/ 28991 h 18"/>
                  <a:gd name="T8" fmla="*/ 5181 w 57"/>
                  <a:gd name="T9" fmla="*/ 28991 h 18"/>
                  <a:gd name="T10" fmla="*/ 6428 w 57"/>
                  <a:gd name="T11" fmla="*/ 32213 h 18"/>
                  <a:gd name="T12" fmla="*/ 8297 w 57"/>
                  <a:gd name="T13" fmla="*/ 39771 h 18"/>
                  <a:gd name="T14" fmla="*/ 10168 w 57"/>
                  <a:gd name="T15" fmla="*/ 44189 h 18"/>
                  <a:gd name="T16" fmla="*/ 11648 w 57"/>
                  <a:gd name="T17" fmla="*/ 54554 h 18"/>
                  <a:gd name="T18" fmla="*/ 12207 w 57"/>
                  <a:gd name="T19" fmla="*/ 26094 h 18"/>
                  <a:gd name="T20" fmla="*/ 10336 w 57"/>
                  <a:gd name="T21" fmla="*/ 19021 h 18"/>
                  <a:gd name="T22" fmla="*/ 8883 w 57"/>
                  <a:gd name="T23" fmla="*/ 3 h 18"/>
                  <a:gd name="T24" fmla="*/ 6799 w 57"/>
                  <a:gd name="T25" fmla="*/ 2 h 18"/>
                  <a:gd name="T26" fmla="*/ 5245 w 57"/>
                  <a:gd name="T27" fmla="*/ 1 h 18"/>
                  <a:gd name="T28" fmla="*/ 3448 w 57"/>
                  <a:gd name="T29" fmla="*/ 1 h 18"/>
                  <a:gd name="T30" fmla="*/ 2146 w 57"/>
                  <a:gd name="T31" fmla="*/ 0 h 18"/>
                  <a:gd name="T32" fmla="*/ 5 w 57"/>
                  <a:gd name="T33" fmla="*/ 0 h 18"/>
                  <a:gd name="T34" fmla="*/ 0 w 57"/>
                  <a:gd name="T35" fmla="*/ 0 h 18"/>
                  <a:gd name="T36" fmla="*/ 0 w 57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7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1" name="Freeform 92"/>
              <p:cNvSpPr>
                <a:spLocks noChangeArrowheads="1"/>
              </p:cNvSpPr>
              <p:nvPr/>
            </p:nvSpPr>
            <p:spPr bwMode="auto">
              <a:xfrm>
                <a:off x="4796" y="102"/>
                <a:ext cx="109" cy="62"/>
              </a:xfrm>
              <a:custGeom>
                <a:avLst/>
                <a:gdLst>
                  <a:gd name="T0" fmla="*/ 8 w 104"/>
                  <a:gd name="T1" fmla="*/ 2 h 56"/>
                  <a:gd name="T2" fmla="*/ 3 w 104"/>
                  <a:gd name="T3" fmla="*/ 2 h 56"/>
                  <a:gd name="T4" fmla="*/ 1 w 104"/>
                  <a:gd name="T5" fmla="*/ 381 h 56"/>
                  <a:gd name="T6" fmla="*/ 0 w 104"/>
                  <a:gd name="T7" fmla="*/ 17469 h 56"/>
                  <a:gd name="T8" fmla="*/ 1 w 104"/>
                  <a:gd name="T9" fmla="*/ 26733 h 56"/>
                  <a:gd name="T10" fmla="*/ 4 w 104"/>
                  <a:gd name="T11" fmla="*/ 41113 h 56"/>
                  <a:gd name="T12" fmla="*/ 8 w 104"/>
                  <a:gd name="T13" fmla="*/ 53179 h 56"/>
                  <a:gd name="T14" fmla="*/ 1163 w 104"/>
                  <a:gd name="T15" fmla="*/ 68220 h 56"/>
                  <a:gd name="T16" fmla="*/ 1825 w 104"/>
                  <a:gd name="T17" fmla="*/ 80957 h 56"/>
                  <a:gd name="T18" fmla="*/ 2554 w 104"/>
                  <a:gd name="T19" fmla="*/ 89999 h 56"/>
                  <a:gd name="T20" fmla="*/ 3384 w 104"/>
                  <a:gd name="T21" fmla="*/ 104610 h 56"/>
                  <a:gd name="T22" fmla="*/ 4230 w 104"/>
                  <a:gd name="T23" fmla="*/ 113880 h 56"/>
                  <a:gd name="T24" fmla="*/ 5166 w 104"/>
                  <a:gd name="T25" fmla="*/ 116429 h 56"/>
                  <a:gd name="T26" fmla="*/ 6053 w 104"/>
                  <a:gd name="T27" fmla="*/ 121056 h 56"/>
                  <a:gd name="T28" fmla="*/ 7158 w 104"/>
                  <a:gd name="T29" fmla="*/ 119481 h 56"/>
                  <a:gd name="T30" fmla="*/ 8171 w 104"/>
                  <a:gd name="T31" fmla="*/ 114832 h 56"/>
                  <a:gd name="T32" fmla="*/ 9053 w 104"/>
                  <a:gd name="T33" fmla="*/ 105400 h 56"/>
                  <a:gd name="T34" fmla="*/ 9138 w 104"/>
                  <a:gd name="T35" fmla="*/ 104610 h 56"/>
                  <a:gd name="T36" fmla="*/ 9274 w 104"/>
                  <a:gd name="T37" fmla="*/ 96831 h 56"/>
                  <a:gd name="T38" fmla="*/ 9138 w 104"/>
                  <a:gd name="T39" fmla="*/ 95967 h 56"/>
                  <a:gd name="T40" fmla="*/ 9138 w 104"/>
                  <a:gd name="T41" fmla="*/ 89999 h 56"/>
                  <a:gd name="T42" fmla="*/ 8959 w 104"/>
                  <a:gd name="T43" fmla="*/ 80957 h 56"/>
                  <a:gd name="T44" fmla="*/ 8473 w 104"/>
                  <a:gd name="T45" fmla="*/ 68220 h 56"/>
                  <a:gd name="T46" fmla="*/ 7721 w 104"/>
                  <a:gd name="T47" fmla="*/ 57543 h 56"/>
                  <a:gd name="T48" fmla="*/ 7158 w 104"/>
                  <a:gd name="T49" fmla="*/ 41113 h 56"/>
                  <a:gd name="T50" fmla="*/ 6399 w 104"/>
                  <a:gd name="T51" fmla="*/ 29116 h 56"/>
                  <a:gd name="T52" fmla="*/ 5680 w 104"/>
                  <a:gd name="T53" fmla="*/ 18999 h 56"/>
                  <a:gd name="T54" fmla="*/ 5005 w 104"/>
                  <a:gd name="T55" fmla="*/ 14817 h 56"/>
                  <a:gd name="T56" fmla="*/ 4230 w 104"/>
                  <a:gd name="T57" fmla="*/ 4 h 56"/>
                  <a:gd name="T58" fmla="*/ 3425 w 104"/>
                  <a:gd name="T59" fmla="*/ 3 h 56"/>
                  <a:gd name="T60" fmla="*/ 2737 w 104"/>
                  <a:gd name="T61" fmla="*/ 2 h 56"/>
                  <a:gd name="T62" fmla="*/ 2158 w 104"/>
                  <a:gd name="T63" fmla="*/ 2 h 56"/>
                  <a:gd name="T64" fmla="*/ 1540 w 104"/>
                  <a:gd name="T65" fmla="*/ 2 h 56"/>
                  <a:gd name="T66" fmla="*/ 1102 w 104"/>
                  <a:gd name="T67" fmla="*/ 0 h 56"/>
                  <a:gd name="T68" fmla="*/ 8 w 104"/>
                  <a:gd name="T69" fmla="*/ 2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6"/>
                  <a:gd name="T107" fmla="*/ 104 w 104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6">
                    <a:moveTo>
                      <a:pt x="8" y="2"/>
                    </a:move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3" y="31"/>
                    </a:lnTo>
                    <a:lnTo>
                      <a:pt x="21" y="37"/>
                    </a:lnTo>
                    <a:lnTo>
                      <a:pt x="28" y="42"/>
                    </a:lnTo>
                    <a:lnTo>
                      <a:pt x="38" y="48"/>
                    </a:lnTo>
                    <a:lnTo>
                      <a:pt x="47" y="52"/>
                    </a:lnTo>
                    <a:lnTo>
                      <a:pt x="58" y="54"/>
                    </a:lnTo>
                    <a:lnTo>
                      <a:pt x="68" y="56"/>
                    </a:lnTo>
                    <a:lnTo>
                      <a:pt x="80" y="55"/>
                    </a:lnTo>
                    <a:lnTo>
                      <a:pt x="92" y="53"/>
                    </a:lnTo>
                    <a:lnTo>
                      <a:pt x="102" y="49"/>
                    </a:lnTo>
                    <a:lnTo>
                      <a:pt x="103" y="48"/>
                    </a:lnTo>
                    <a:lnTo>
                      <a:pt x="104" y="45"/>
                    </a:lnTo>
                    <a:lnTo>
                      <a:pt x="103" y="44"/>
                    </a:lnTo>
                    <a:lnTo>
                      <a:pt x="103" y="42"/>
                    </a:lnTo>
                    <a:lnTo>
                      <a:pt x="100" y="37"/>
                    </a:lnTo>
                    <a:lnTo>
                      <a:pt x="95" y="31"/>
                    </a:lnTo>
                    <a:lnTo>
                      <a:pt x="87" y="26"/>
                    </a:lnTo>
                    <a:lnTo>
                      <a:pt x="80" y="19"/>
                    </a:lnTo>
                    <a:lnTo>
                      <a:pt x="72" y="14"/>
                    </a:lnTo>
                    <a:lnTo>
                      <a:pt x="63" y="9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3"/>
                    </a:lnTo>
                    <a:lnTo>
                      <a:pt x="31" y="2"/>
                    </a:lnTo>
                    <a:lnTo>
                      <a:pt x="24" y="2"/>
                    </a:lnTo>
                    <a:lnTo>
                      <a:pt x="18" y="2"/>
                    </a:lnTo>
                    <a:lnTo>
                      <a:pt x="12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2" name="Freeform 93"/>
              <p:cNvSpPr>
                <a:spLocks noChangeArrowheads="1"/>
              </p:cNvSpPr>
              <p:nvPr/>
            </p:nvSpPr>
            <p:spPr bwMode="auto">
              <a:xfrm>
                <a:off x="4791" y="97"/>
                <a:ext cx="114" cy="70"/>
              </a:xfrm>
              <a:custGeom>
                <a:avLst/>
                <a:gdLst>
                  <a:gd name="T0" fmla="*/ 7671 w 109"/>
                  <a:gd name="T1" fmla="*/ 31254 h 65"/>
                  <a:gd name="T2" fmla="*/ 6892 w 109"/>
                  <a:gd name="T3" fmla="*/ 34313 h 65"/>
                  <a:gd name="T4" fmla="*/ 6111 w 109"/>
                  <a:gd name="T5" fmla="*/ 36201 h 65"/>
                  <a:gd name="T6" fmla="*/ 5442 w 109"/>
                  <a:gd name="T7" fmla="*/ 36201 h 65"/>
                  <a:gd name="T8" fmla="*/ 4675 w 109"/>
                  <a:gd name="T9" fmla="*/ 35709 h 65"/>
                  <a:gd name="T10" fmla="*/ 3936 w 109"/>
                  <a:gd name="T11" fmla="*/ 33710 h 65"/>
                  <a:gd name="T12" fmla="*/ 3252 w 109"/>
                  <a:gd name="T13" fmla="*/ 31210 h 65"/>
                  <a:gd name="T14" fmla="*/ 2594 w 109"/>
                  <a:gd name="T15" fmla="*/ 28573 h 65"/>
                  <a:gd name="T16" fmla="*/ 2094 w 109"/>
                  <a:gd name="T17" fmla="*/ 24652 h 65"/>
                  <a:gd name="T18" fmla="*/ 1522 w 109"/>
                  <a:gd name="T19" fmla="*/ 21268 h 65"/>
                  <a:gd name="T20" fmla="*/ 1102 w 109"/>
                  <a:gd name="T21" fmla="*/ 16039 h 65"/>
                  <a:gd name="T22" fmla="*/ 889 w 109"/>
                  <a:gd name="T23" fmla="*/ 13636 h 65"/>
                  <a:gd name="T24" fmla="*/ 797 w 109"/>
                  <a:gd name="T25" fmla="*/ 9383 h 65"/>
                  <a:gd name="T26" fmla="*/ 9 w 109"/>
                  <a:gd name="T27" fmla="*/ 7491 h 65"/>
                  <a:gd name="T28" fmla="*/ 9 w 109"/>
                  <a:gd name="T29" fmla="*/ 6945 h 65"/>
                  <a:gd name="T30" fmla="*/ 797 w 109"/>
                  <a:gd name="T31" fmla="*/ 6473 h 65"/>
                  <a:gd name="T32" fmla="*/ 937 w 109"/>
                  <a:gd name="T33" fmla="*/ 6473 h 65"/>
                  <a:gd name="T34" fmla="*/ 937 w 109"/>
                  <a:gd name="T35" fmla="*/ 0 h 65"/>
                  <a:gd name="T36" fmla="*/ 7 w 109"/>
                  <a:gd name="T37" fmla="*/ 2 h 65"/>
                  <a:gd name="T38" fmla="*/ 2 w 109"/>
                  <a:gd name="T39" fmla="*/ 5095 h 65"/>
                  <a:gd name="T40" fmla="*/ 0 w 109"/>
                  <a:gd name="T41" fmla="*/ 7491 h 65"/>
                  <a:gd name="T42" fmla="*/ 2 w 109"/>
                  <a:gd name="T43" fmla="*/ 12646 h 65"/>
                  <a:gd name="T44" fmla="*/ 5 w 109"/>
                  <a:gd name="T45" fmla="*/ 16039 h 65"/>
                  <a:gd name="T46" fmla="*/ 797 w 109"/>
                  <a:gd name="T47" fmla="*/ 21268 h 65"/>
                  <a:gd name="T48" fmla="*/ 1045 w 109"/>
                  <a:gd name="T49" fmla="*/ 25042 h 65"/>
                  <a:gd name="T50" fmla="*/ 1602 w 109"/>
                  <a:gd name="T51" fmla="*/ 28979 h 65"/>
                  <a:gd name="T52" fmla="*/ 2238 w 109"/>
                  <a:gd name="T53" fmla="*/ 33664 h 65"/>
                  <a:gd name="T54" fmla="*/ 2923 w 109"/>
                  <a:gd name="T55" fmla="*/ 36215 h 65"/>
                  <a:gd name="T56" fmla="*/ 3730 w 109"/>
                  <a:gd name="T57" fmla="*/ 39035 h 65"/>
                  <a:gd name="T58" fmla="*/ 4486 w 109"/>
                  <a:gd name="T59" fmla="*/ 41935 h 65"/>
                  <a:gd name="T60" fmla="*/ 5270 w 109"/>
                  <a:gd name="T61" fmla="*/ 42064 h 65"/>
                  <a:gd name="T62" fmla="*/ 6189 w 109"/>
                  <a:gd name="T63" fmla="*/ 41955 h 65"/>
                  <a:gd name="T64" fmla="*/ 7115 w 109"/>
                  <a:gd name="T65" fmla="*/ 41435 h 65"/>
                  <a:gd name="T66" fmla="*/ 7924 w 109"/>
                  <a:gd name="T67" fmla="*/ 36215 h 65"/>
                  <a:gd name="T68" fmla="*/ 7671 w 109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5"/>
                  <a:gd name="T107" fmla="*/ 109 w 109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5">
                    <a:moveTo>
                      <a:pt x="106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5" y="55"/>
                    </a:lnTo>
                    <a:lnTo>
                      <a:pt x="64" y="54"/>
                    </a:lnTo>
                    <a:lnTo>
                      <a:pt x="54" y="52"/>
                    </a:lnTo>
                    <a:lnTo>
                      <a:pt x="45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10" y="32"/>
                    </a:lnTo>
                    <a:lnTo>
                      <a:pt x="15" y="39"/>
                    </a:lnTo>
                    <a:lnTo>
                      <a:pt x="23" y="44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1" y="60"/>
                    </a:lnTo>
                    <a:lnTo>
                      <a:pt x="62" y="63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8" y="62"/>
                    </a:lnTo>
                    <a:lnTo>
                      <a:pt x="109" y="56"/>
                    </a:lnTo>
                    <a:lnTo>
                      <a:pt x="106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3" name="Freeform 94"/>
              <p:cNvSpPr>
                <a:spLocks noChangeArrowheads="1"/>
              </p:cNvSpPr>
              <p:nvPr/>
            </p:nvSpPr>
            <p:spPr bwMode="auto">
              <a:xfrm>
                <a:off x="4862" y="107"/>
                <a:ext cx="49" cy="57"/>
              </a:xfrm>
              <a:custGeom>
                <a:avLst/>
                <a:gdLst>
                  <a:gd name="T0" fmla="*/ 0 w 47"/>
                  <a:gd name="T1" fmla="*/ 143798 h 47"/>
                  <a:gd name="T2" fmla="*/ 1159 w 47"/>
                  <a:gd name="T3" fmla="*/ 198474 h 47"/>
                  <a:gd name="T4" fmla="*/ 1902 w 47"/>
                  <a:gd name="T5" fmla="*/ 316445 h 47"/>
                  <a:gd name="T6" fmla="*/ 2933 w 47"/>
                  <a:gd name="T7" fmla="*/ 382954 h 47"/>
                  <a:gd name="T8" fmla="*/ 3758 w 47"/>
                  <a:gd name="T9" fmla="*/ 488965 h 47"/>
                  <a:gd name="T10" fmla="*/ 4256 w 47"/>
                  <a:gd name="T11" fmla="*/ 564048 h 47"/>
                  <a:gd name="T12" fmla="*/ 4631 w 47"/>
                  <a:gd name="T13" fmla="*/ 624850 h 47"/>
                  <a:gd name="T14" fmla="*/ 4631 w 47"/>
                  <a:gd name="T15" fmla="*/ 658960 h 47"/>
                  <a:gd name="T16" fmla="*/ 4817 w 47"/>
                  <a:gd name="T17" fmla="*/ 658960 h 47"/>
                  <a:gd name="T18" fmla="*/ 4926 w 47"/>
                  <a:gd name="T19" fmla="*/ 624850 h 47"/>
                  <a:gd name="T20" fmla="*/ 5247 w 47"/>
                  <a:gd name="T21" fmla="*/ 775798 h 47"/>
                  <a:gd name="T22" fmla="*/ 5799 w 47"/>
                  <a:gd name="T23" fmla="*/ 729689 h 47"/>
                  <a:gd name="T24" fmla="*/ 5933 w 47"/>
                  <a:gd name="T25" fmla="*/ 678597 h 47"/>
                  <a:gd name="T26" fmla="*/ 5799 w 47"/>
                  <a:gd name="T27" fmla="*/ 611908 h 47"/>
                  <a:gd name="T28" fmla="*/ 5584 w 47"/>
                  <a:gd name="T29" fmla="*/ 564048 h 47"/>
                  <a:gd name="T30" fmla="*/ 5242 w 47"/>
                  <a:gd name="T31" fmla="*/ 488965 h 47"/>
                  <a:gd name="T32" fmla="*/ 4527 w 47"/>
                  <a:gd name="T33" fmla="*/ 372722 h 47"/>
                  <a:gd name="T34" fmla="*/ 3616 w 47"/>
                  <a:gd name="T35" fmla="*/ 253880 h 47"/>
                  <a:gd name="T36" fmla="*/ 2592 w 47"/>
                  <a:gd name="T37" fmla="*/ 169414 h 47"/>
                  <a:gd name="T38" fmla="*/ 1484 w 47"/>
                  <a:gd name="T39" fmla="*/ 3205 h 47"/>
                  <a:gd name="T40" fmla="*/ 3 w 47"/>
                  <a:gd name="T41" fmla="*/ 0 h 47"/>
                  <a:gd name="T42" fmla="*/ 0 w 47"/>
                  <a:gd name="T43" fmla="*/ 143798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7"/>
                  <a:gd name="T68" fmla="*/ 47 w 47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7">
                    <a:moveTo>
                      <a:pt x="0" y="9"/>
                    </a:moveTo>
                    <a:lnTo>
                      <a:pt x="8" y="13"/>
                    </a:lnTo>
                    <a:lnTo>
                      <a:pt x="16" y="19"/>
                    </a:lnTo>
                    <a:lnTo>
                      <a:pt x="23" y="24"/>
                    </a:lnTo>
                    <a:lnTo>
                      <a:pt x="30" y="30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4" name="Freeform 95"/>
              <p:cNvSpPr>
                <a:spLocks noChangeArrowheads="1"/>
              </p:cNvSpPr>
              <p:nvPr/>
            </p:nvSpPr>
            <p:spPr bwMode="auto">
              <a:xfrm>
                <a:off x="4804" y="97"/>
                <a:ext cx="60" cy="19"/>
              </a:xfrm>
              <a:custGeom>
                <a:avLst/>
                <a:gdLst>
                  <a:gd name="T0" fmla="*/ 0 w 57"/>
                  <a:gd name="T1" fmla="*/ 28991 h 18"/>
                  <a:gd name="T2" fmla="*/ 4 w 57"/>
                  <a:gd name="T3" fmla="*/ 28991 h 18"/>
                  <a:gd name="T4" fmla="*/ 2146 w 57"/>
                  <a:gd name="T5" fmla="*/ 28991 h 18"/>
                  <a:gd name="T6" fmla="*/ 3226 w 57"/>
                  <a:gd name="T7" fmla="*/ 28991 h 18"/>
                  <a:gd name="T8" fmla="*/ 4901 w 57"/>
                  <a:gd name="T9" fmla="*/ 28991 h 18"/>
                  <a:gd name="T10" fmla="*/ 6428 w 57"/>
                  <a:gd name="T11" fmla="*/ 32213 h 18"/>
                  <a:gd name="T12" fmla="*/ 8297 w 57"/>
                  <a:gd name="T13" fmla="*/ 35793 h 18"/>
                  <a:gd name="T14" fmla="*/ 9658 w 57"/>
                  <a:gd name="T15" fmla="*/ 44189 h 18"/>
                  <a:gd name="T16" fmla="*/ 11648 w 57"/>
                  <a:gd name="T17" fmla="*/ 54554 h 18"/>
                  <a:gd name="T18" fmla="*/ 12207 w 57"/>
                  <a:gd name="T19" fmla="*/ 26094 h 18"/>
                  <a:gd name="T20" fmla="*/ 10336 w 57"/>
                  <a:gd name="T21" fmla="*/ 19021 h 18"/>
                  <a:gd name="T22" fmla="*/ 8431 w 57"/>
                  <a:gd name="T23" fmla="*/ 3 h 18"/>
                  <a:gd name="T24" fmla="*/ 6799 w 57"/>
                  <a:gd name="T25" fmla="*/ 2 h 18"/>
                  <a:gd name="T26" fmla="*/ 4901 w 57"/>
                  <a:gd name="T27" fmla="*/ 1 h 18"/>
                  <a:gd name="T28" fmla="*/ 3226 w 57"/>
                  <a:gd name="T29" fmla="*/ 1 h 18"/>
                  <a:gd name="T30" fmla="*/ 2146 w 57"/>
                  <a:gd name="T31" fmla="*/ 0 h 18"/>
                  <a:gd name="T32" fmla="*/ 4 w 57"/>
                  <a:gd name="T33" fmla="*/ 0 h 18"/>
                  <a:gd name="T34" fmla="*/ 0 w 57"/>
                  <a:gd name="T35" fmla="*/ 0 h 18"/>
                  <a:gd name="T36" fmla="*/ 0 w 57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5" name="Freeform 96"/>
              <p:cNvSpPr>
                <a:spLocks noChangeArrowheads="1"/>
              </p:cNvSpPr>
              <p:nvPr/>
            </p:nvSpPr>
            <p:spPr bwMode="auto">
              <a:xfrm>
                <a:off x="739" y="97"/>
                <a:ext cx="96" cy="60"/>
              </a:xfrm>
              <a:custGeom>
                <a:avLst/>
                <a:gdLst>
                  <a:gd name="T0" fmla="*/ 6 w 104"/>
                  <a:gd name="T1" fmla="*/ 0 h 55"/>
                  <a:gd name="T2" fmla="*/ 3 w 104"/>
                  <a:gd name="T3" fmla="*/ 1 h 55"/>
                  <a:gd name="T4" fmla="*/ 1 w 104"/>
                  <a:gd name="T5" fmla="*/ 3 h 55"/>
                  <a:gd name="T6" fmla="*/ 0 w 104"/>
                  <a:gd name="T7" fmla="*/ 5121 h 55"/>
                  <a:gd name="T8" fmla="*/ 1 w 104"/>
                  <a:gd name="T9" fmla="*/ 7255 h 55"/>
                  <a:gd name="T10" fmla="*/ 4 w 104"/>
                  <a:gd name="T11" fmla="*/ 11076 h 55"/>
                  <a:gd name="T12" fmla="*/ 6 w 104"/>
                  <a:gd name="T13" fmla="*/ 14650 h 55"/>
                  <a:gd name="T14" fmla="*/ 80 w 104"/>
                  <a:gd name="T15" fmla="*/ 18574 h 55"/>
                  <a:gd name="T16" fmla="*/ 126 w 104"/>
                  <a:gd name="T17" fmla="*/ 22352 h 55"/>
                  <a:gd name="T18" fmla="*/ 174 w 104"/>
                  <a:gd name="T19" fmla="*/ 26330 h 55"/>
                  <a:gd name="T20" fmla="*/ 231 w 104"/>
                  <a:gd name="T21" fmla="*/ 29168 h 55"/>
                  <a:gd name="T22" fmla="*/ 291 w 104"/>
                  <a:gd name="T23" fmla="*/ 32462 h 55"/>
                  <a:gd name="T24" fmla="*/ 354 w 104"/>
                  <a:gd name="T25" fmla="*/ 34042 h 55"/>
                  <a:gd name="T26" fmla="*/ 414 w 104"/>
                  <a:gd name="T27" fmla="*/ 34836 h 55"/>
                  <a:gd name="T28" fmla="*/ 491 w 104"/>
                  <a:gd name="T29" fmla="*/ 34836 h 55"/>
                  <a:gd name="T30" fmla="*/ 555 w 104"/>
                  <a:gd name="T31" fmla="*/ 32735 h 55"/>
                  <a:gd name="T32" fmla="*/ 621 w 104"/>
                  <a:gd name="T33" fmla="*/ 29603 h 55"/>
                  <a:gd name="T34" fmla="*/ 628 w 104"/>
                  <a:gd name="T35" fmla="*/ 29168 h 55"/>
                  <a:gd name="T36" fmla="*/ 637 w 104"/>
                  <a:gd name="T37" fmla="*/ 28220 h 55"/>
                  <a:gd name="T38" fmla="*/ 628 w 104"/>
                  <a:gd name="T39" fmla="*/ 27136 h 55"/>
                  <a:gd name="T40" fmla="*/ 621 w 104"/>
                  <a:gd name="T41" fmla="*/ 25740 h 55"/>
                  <a:gd name="T42" fmla="*/ 609 w 104"/>
                  <a:gd name="T43" fmla="*/ 22896 h 55"/>
                  <a:gd name="T44" fmla="*/ 582 w 104"/>
                  <a:gd name="T45" fmla="*/ 18574 h 55"/>
                  <a:gd name="T46" fmla="*/ 531 w 104"/>
                  <a:gd name="T47" fmla="*/ 15028 h 55"/>
                  <a:gd name="T48" fmla="*/ 491 w 104"/>
                  <a:gd name="T49" fmla="*/ 11076 h 55"/>
                  <a:gd name="T50" fmla="*/ 439 w 104"/>
                  <a:gd name="T51" fmla="*/ 7820 h 55"/>
                  <a:gd name="T52" fmla="*/ 390 w 104"/>
                  <a:gd name="T53" fmla="*/ 5519 h 55"/>
                  <a:gd name="T54" fmla="*/ 343 w 104"/>
                  <a:gd name="T55" fmla="*/ 235 h 55"/>
                  <a:gd name="T56" fmla="*/ 291 w 104"/>
                  <a:gd name="T57" fmla="*/ 3 h 55"/>
                  <a:gd name="T58" fmla="*/ 236 w 104"/>
                  <a:gd name="T59" fmla="*/ 1 h 55"/>
                  <a:gd name="T60" fmla="*/ 187 w 104"/>
                  <a:gd name="T61" fmla="*/ 0 h 55"/>
                  <a:gd name="T62" fmla="*/ 149 w 104"/>
                  <a:gd name="T63" fmla="*/ 0 h 55"/>
                  <a:gd name="T64" fmla="*/ 107 w 104"/>
                  <a:gd name="T65" fmla="*/ 0 h 55"/>
                  <a:gd name="T66" fmla="*/ 77 w 104"/>
                  <a:gd name="T67" fmla="*/ 0 h 55"/>
                  <a:gd name="T68" fmla="*/ 6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5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6"/>
                    </a:lnTo>
                    <a:lnTo>
                      <a:pt x="95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3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6" name="Freeform 97"/>
              <p:cNvSpPr>
                <a:spLocks noChangeArrowheads="1"/>
              </p:cNvSpPr>
              <p:nvPr/>
            </p:nvSpPr>
            <p:spPr bwMode="auto">
              <a:xfrm>
                <a:off x="733" y="93"/>
                <a:ext cx="101" cy="69"/>
              </a:xfrm>
              <a:custGeom>
                <a:avLst/>
                <a:gdLst>
                  <a:gd name="T0" fmla="*/ 594 w 109"/>
                  <a:gd name="T1" fmla="*/ 44822 h 63"/>
                  <a:gd name="T2" fmla="*/ 536 w 109"/>
                  <a:gd name="T3" fmla="*/ 48395 h 63"/>
                  <a:gd name="T4" fmla="*/ 475 w 109"/>
                  <a:gd name="T5" fmla="*/ 50574 h 63"/>
                  <a:gd name="T6" fmla="*/ 410 w 109"/>
                  <a:gd name="T7" fmla="*/ 52243 h 63"/>
                  <a:gd name="T8" fmla="*/ 363 w 109"/>
                  <a:gd name="T9" fmla="*/ 50574 h 63"/>
                  <a:gd name="T10" fmla="*/ 297 w 109"/>
                  <a:gd name="T11" fmla="*/ 47605 h 63"/>
                  <a:gd name="T12" fmla="*/ 253 w 109"/>
                  <a:gd name="T13" fmla="*/ 44069 h 63"/>
                  <a:gd name="T14" fmla="*/ 194 w 109"/>
                  <a:gd name="T15" fmla="*/ 38543 h 63"/>
                  <a:gd name="T16" fmla="*/ 162 w 109"/>
                  <a:gd name="T17" fmla="*/ 34406 h 63"/>
                  <a:gd name="T18" fmla="*/ 117 w 109"/>
                  <a:gd name="T19" fmla="*/ 28364 h 63"/>
                  <a:gd name="T20" fmla="*/ 85 w 109"/>
                  <a:gd name="T21" fmla="*/ 23598 h 63"/>
                  <a:gd name="T22" fmla="*/ 68 w 109"/>
                  <a:gd name="T23" fmla="*/ 18717 h 63"/>
                  <a:gd name="T24" fmla="*/ 62 w 109"/>
                  <a:gd name="T25" fmla="*/ 12752 h 63"/>
                  <a:gd name="T26" fmla="*/ 6 w 109"/>
                  <a:gd name="T27" fmla="*/ 10101 h 63"/>
                  <a:gd name="T28" fmla="*/ 6 w 109"/>
                  <a:gd name="T29" fmla="*/ 9444 h 63"/>
                  <a:gd name="T30" fmla="*/ 62 w 109"/>
                  <a:gd name="T31" fmla="*/ 9444 h 63"/>
                  <a:gd name="T32" fmla="*/ 73 w 109"/>
                  <a:gd name="T33" fmla="*/ 8058 h 63"/>
                  <a:gd name="T34" fmla="*/ 73 w 109"/>
                  <a:gd name="T35" fmla="*/ 0 h 63"/>
                  <a:gd name="T36" fmla="*/ 6 w 109"/>
                  <a:gd name="T37" fmla="*/ 1 h 63"/>
                  <a:gd name="T38" fmla="*/ 2 w 109"/>
                  <a:gd name="T39" fmla="*/ 5 h 63"/>
                  <a:gd name="T40" fmla="*/ 0 w 109"/>
                  <a:gd name="T41" fmla="*/ 10932 h 63"/>
                  <a:gd name="T42" fmla="*/ 2 w 109"/>
                  <a:gd name="T43" fmla="*/ 16055 h 63"/>
                  <a:gd name="T44" fmla="*/ 5 w 109"/>
                  <a:gd name="T45" fmla="*/ 22583 h 63"/>
                  <a:gd name="T46" fmla="*/ 6 w 109"/>
                  <a:gd name="T47" fmla="*/ 28364 h 63"/>
                  <a:gd name="T48" fmla="*/ 80 w 109"/>
                  <a:gd name="T49" fmla="*/ 35038 h 63"/>
                  <a:gd name="T50" fmla="*/ 124 w 109"/>
                  <a:gd name="T51" fmla="*/ 41591 h 63"/>
                  <a:gd name="T52" fmla="*/ 174 w 109"/>
                  <a:gd name="T53" fmla="*/ 46846 h 63"/>
                  <a:gd name="T54" fmla="*/ 227 w 109"/>
                  <a:gd name="T55" fmla="*/ 52243 h 63"/>
                  <a:gd name="T56" fmla="*/ 288 w 109"/>
                  <a:gd name="T57" fmla="*/ 56314 h 63"/>
                  <a:gd name="T58" fmla="*/ 348 w 109"/>
                  <a:gd name="T59" fmla="*/ 58887 h 63"/>
                  <a:gd name="T60" fmla="*/ 410 w 109"/>
                  <a:gd name="T61" fmla="*/ 59897 h 63"/>
                  <a:gd name="T62" fmla="*/ 479 w 109"/>
                  <a:gd name="T63" fmla="*/ 59897 h 63"/>
                  <a:gd name="T64" fmla="*/ 552 w 109"/>
                  <a:gd name="T65" fmla="*/ 58246 h 63"/>
                  <a:gd name="T66" fmla="*/ 615 w 109"/>
                  <a:gd name="T67" fmla="*/ 53888 h 63"/>
                  <a:gd name="T68" fmla="*/ 594 w 109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3"/>
                  <a:gd name="T107" fmla="*/ 109 w 109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7" name="Freeform 98"/>
              <p:cNvSpPr>
                <a:spLocks noChangeArrowheads="1"/>
              </p:cNvSpPr>
              <p:nvPr/>
            </p:nvSpPr>
            <p:spPr bwMode="auto">
              <a:xfrm>
                <a:off x="803" y="102"/>
                <a:ext cx="37" cy="56"/>
              </a:xfrm>
              <a:custGeom>
                <a:avLst/>
                <a:gdLst>
                  <a:gd name="T0" fmla="*/ 0 w 48"/>
                  <a:gd name="T1" fmla="*/ 60848 h 48"/>
                  <a:gd name="T2" fmla="*/ 2 w 48"/>
                  <a:gd name="T3" fmla="*/ 90808 h 48"/>
                  <a:gd name="T4" fmla="*/ 4 w 48"/>
                  <a:gd name="T5" fmla="*/ 135548 h 48"/>
                  <a:gd name="T6" fmla="*/ 5 w 48"/>
                  <a:gd name="T7" fmla="*/ 171770 h 48"/>
                  <a:gd name="T8" fmla="*/ 7 w 48"/>
                  <a:gd name="T9" fmla="*/ 208112 h 48"/>
                  <a:gd name="T10" fmla="*/ 7 w 48"/>
                  <a:gd name="T11" fmla="*/ 256450 h 48"/>
                  <a:gd name="T12" fmla="*/ 9 w 48"/>
                  <a:gd name="T13" fmla="*/ 280250 h 48"/>
                  <a:gd name="T14" fmla="*/ 9 w 48"/>
                  <a:gd name="T15" fmla="*/ 286689 h 48"/>
                  <a:gd name="T16" fmla="*/ 9 w 48"/>
                  <a:gd name="T17" fmla="*/ 301021 h 48"/>
                  <a:gd name="T18" fmla="*/ 9 w 48"/>
                  <a:gd name="T19" fmla="*/ 286689 h 48"/>
                  <a:gd name="T20" fmla="*/ 9 w 48"/>
                  <a:gd name="T21" fmla="*/ 280250 h 48"/>
                  <a:gd name="T22" fmla="*/ 9 w 48"/>
                  <a:gd name="T23" fmla="*/ 353448 h 48"/>
                  <a:gd name="T24" fmla="*/ 10 w 48"/>
                  <a:gd name="T25" fmla="*/ 325955 h 48"/>
                  <a:gd name="T26" fmla="*/ 10 w 48"/>
                  <a:gd name="T27" fmla="*/ 301021 h 48"/>
                  <a:gd name="T28" fmla="*/ 10 w 48"/>
                  <a:gd name="T29" fmla="*/ 277851 h 48"/>
                  <a:gd name="T30" fmla="*/ 10 w 48"/>
                  <a:gd name="T31" fmla="*/ 256450 h 48"/>
                  <a:gd name="T32" fmla="*/ 9 w 48"/>
                  <a:gd name="T33" fmla="*/ 208112 h 48"/>
                  <a:gd name="T34" fmla="*/ 8 w 48"/>
                  <a:gd name="T35" fmla="*/ 158963 h 48"/>
                  <a:gd name="T36" fmla="*/ 7 w 48"/>
                  <a:gd name="T37" fmla="*/ 124639 h 48"/>
                  <a:gd name="T38" fmla="*/ 5 w 48"/>
                  <a:gd name="T39" fmla="*/ 71218 h 48"/>
                  <a:gd name="T40" fmla="*/ 3 w 48"/>
                  <a:gd name="T41" fmla="*/ 1577 h 48"/>
                  <a:gd name="T42" fmla="*/ 2 w 48"/>
                  <a:gd name="T43" fmla="*/ 0 h 48"/>
                  <a:gd name="T44" fmla="*/ 0 w 48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8"/>
                  <a:gd name="T71" fmla="*/ 48 w 48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7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8" name="Freeform 99"/>
              <p:cNvSpPr>
                <a:spLocks noChangeArrowheads="1"/>
              </p:cNvSpPr>
              <p:nvPr/>
            </p:nvSpPr>
            <p:spPr bwMode="auto">
              <a:xfrm>
                <a:off x="747" y="93"/>
                <a:ext cx="59" cy="16"/>
              </a:xfrm>
              <a:custGeom>
                <a:avLst/>
                <a:gdLst>
                  <a:gd name="T0" fmla="*/ 0 w 57"/>
                  <a:gd name="T1" fmla="*/ 629 h 16"/>
                  <a:gd name="T2" fmla="*/ 4 w 57"/>
                  <a:gd name="T3" fmla="*/ 629 h 16"/>
                  <a:gd name="T4" fmla="*/ 617 w 57"/>
                  <a:gd name="T5" fmla="*/ 629 h 16"/>
                  <a:gd name="T6" fmla="*/ 840 w 57"/>
                  <a:gd name="T7" fmla="*/ 629 h 16"/>
                  <a:gd name="T8" fmla="*/ 1139 w 57"/>
                  <a:gd name="T9" fmla="*/ 710 h 16"/>
                  <a:gd name="T10" fmla="*/ 1720 w 57"/>
                  <a:gd name="T11" fmla="*/ 710 h 16"/>
                  <a:gd name="T12" fmla="*/ 2037 w 57"/>
                  <a:gd name="T13" fmla="*/ 801 h 16"/>
                  <a:gd name="T14" fmla="*/ 2504 w 57"/>
                  <a:gd name="T15" fmla="*/ 904 h 16"/>
                  <a:gd name="T16" fmla="*/ 2918 w 57"/>
                  <a:gd name="T17" fmla="*/ 1021 h 16"/>
                  <a:gd name="T18" fmla="*/ 3076 w 57"/>
                  <a:gd name="T19" fmla="*/ 629 h 16"/>
                  <a:gd name="T20" fmla="*/ 2730 w 57"/>
                  <a:gd name="T21" fmla="*/ 5 h 16"/>
                  <a:gd name="T22" fmla="*/ 2146 w 57"/>
                  <a:gd name="T23" fmla="*/ 3 h 16"/>
                  <a:gd name="T24" fmla="*/ 1748 w 57"/>
                  <a:gd name="T25" fmla="*/ 1 h 16"/>
                  <a:gd name="T26" fmla="*/ 1203 w 57"/>
                  <a:gd name="T27" fmla="*/ 0 h 16"/>
                  <a:gd name="T28" fmla="*/ 840 w 57"/>
                  <a:gd name="T29" fmla="*/ 0 h 16"/>
                  <a:gd name="T30" fmla="*/ 617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2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9" name="Freeform 100"/>
              <p:cNvSpPr>
                <a:spLocks noChangeArrowheads="1"/>
              </p:cNvSpPr>
              <p:nvPr/>
            </p:nvSpPr>
            <p:spPr bwMode="auto">
              <a:xfrm>
                <a:off x="3273" y="97"/>
                <a:ext cx="108" cy="60"/>
              </a:xfrm>
              <a:custGeom>
                <a:avLst/>
                <a:gdLst>
                  <a:gd name="T0" fmla="*/ 8 w 103"/>
                  <a:gd name="T1" fmla="*/ 0 h 55"/>
                  <a:gd name="T2" fmla="*/ 3 w 103"/>
                  <a:gd name="T3" fmla="*/ 1 h 55"/>
                  <a:gd name="T4" fmla="*/ 0 w 103"/>
                  <a:gd name="T5" fmla="*/ 3 h 55"/>
                  <a:gd name="T6" fmla="*/ 0 w 103"/>
                  <a:gd name="T7" fmla="*/ 5121 h 55"/>
                  <a:gd name="T8" fmla="*/ 1 w 103"/>
                  <a:gd name="T9" fmla="*/ 7255 h 55"/>
                  <a:gd name="T10" fmla="*/ 3 w 103"/>
                  <a:gd name="T11" fmla="*/ 11076 h 55"/>
                  <a:gd name="T12" fmla="*/ 7 w 103"/>
                  <a:gd name="T13" fmla="*/ 14650 h 55"/>
                  <a:gd name="T14" fmla="*/ 1195 w 103"/>
                  <a:gd name="T15" fmla="*/ 18574 h 55"/>
                  <a:gd name="T16" fmla="*/ 1774 w 103"/>
                  <a:gd name="T17" fmla="*/ 22352 h 55"/>
                  <a:gd name="T18" fmla="*/ 2633 w 103"/>
                  <a:gd name="T19" fmla="*/ 26330 h 55"/>
                  <a:gd name="T20" fmla="*/ 3496 w 103"/>
                  <a:gd name="T21" fmla="*/ 29168 h 55"/>
                  <a:gd name="T22" fmla="*/ 4384 w 103"/>
                  <a:gd name="T23" fmla="*/ 32462 h 55"/>
                  <a:gd name="T24" fmla="*/ 5329 w 103"/>
                  <a:gd name="T25" fmla="*/ 34042 h 55"/>
                  <a:gd name="T26" fmla="*/ 6310 w 103"/>
                  <a:gd name="T27" fmla="*/ 34836 h 55"/>
                  <a:gd name="T28" fmla="*/ 7474 w 103"/>
                  <a:gd name="T29" fmla="*/ 34042 h 55"/>
                  <a:gd name="T30" fmla="*/ 8381 w 103"/>
                  <a:gd name="T31" fmla="*/ 32735 h 55"/>
                  <a:gd name="T32" fmla="*/ 9383 w 103"/>
                  <a:gd name="T33" fmla="*/ 29603 h 55"/>
                  <a:gd name="T34" fmla="*/ 9608 w 103"/>
                  <a:gd name="T35" fmla="*/ 29168 h 55"/>
                  <a:gd name="T36" fmla="*/ 9608 w 103"/>
                  <a:gd name="T37" fmla="*/ 28220 h 55"/>
                  <a:gd name="T38" fmla="*/ 9608 w 103"/>
                  <a:gd name="T39" fmla="*/ 27136 h 55"/>
                  <a:gd name="T40" fmla="*/ 9383 w 103"/>
                  <a:gd name="T41" fmla="*/ 25740 h 55"/>
                  <a:gd name="T42" fmla="*/ 9235 w 103"/>
                  <a:gd name="T43" fmla="*/ 22896 h 55"/>
                  <a:gd name="T44" fmla="*/ 8723 w 103"/>
                  <a:gd name="T45" fmla="*/ 18574 h 55"/>
                  <a:gd name="T46" fmla="*/ 8108 w 103"/>
                  <a:gd name="T47" fmla="*/ 15028 h 55"/>
                  <a:gd name="T48" fmla="*/ 7474 w 103"/>
                  <a:gd name="T49" fmla="*/ 11076 h 55"/>
                  <a:gd name="T50" fmla="*/ 6572 w 103"/>
                  <a:gd name="T51" fmla="*/ 7255 h 55"/>
                  <a:gd name="T52" fmla="*/ 5867 w 103"/>
                  <a:gd name="T53" fmla="*/ 5519 h 55"/>
                  <a:gd name="T54" fmla="*/ 5034 w 103"/>
                  <a:gd name="T55" fmla="*/ 235 h 55"/>
                  <a:gd name="T56" fmla="*/ 4384 w 103"/>
                  <a:gd name="T57" fmla="*/ 3 h 55"/>
                  <a:gd name="T58" fmla="*/ 3586 w 103"/>
                  <a:gd name="T59" fmla="*/ 1 h 55"/>
                  <a:gd name="T60" fmla="*/ 2859 w 103"/>
                  <a:gd name="T61" fmla="*/ 0 h 55"/>
                  <a:gd name="T62" fmla="*/ 2220 w 103"/>
                  <a:gd name="T63" fmla="*/ 0 h 55"/>
                  <a:gd name="T64" fmla="*/ 1586 w 103"/>
                  <a:gd name="T65" fmla="*/ 0 h 55"/>
                  <a:gd name="T66" fmla="*/ 1129 w 103"/>
                  <a:gd name="T67" fmla="*/ 0 h 55"/>
                  <a:gd name="T68" fmla="*/ 8 w 103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3"/>
                  <a:gd name="T106" fmla="*/ 0 h 55"/>
                  <a:gd name="T107" fmla="*/ 103 w 103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3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3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1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0" name="Freeform 101"/>
              <p:cNvSpPr>
                <a:spLocks noChangeArrowheads="1"/>
              </p:cNvSpPr>
              <p:nvPr/>
            </p:nvSpPr>
            <p:spPr bwMode="auto">
              <a:xfrm>
                <a:off x="3267" y="93"/>
                <a:ext cx="116" cy="69"/>
              </a:xfrm>
              <a:custGeom>
                <a:avLst/>
                <a:gdLst>
                  <a:gd name="T0" fmla="*/ 15098 w 110"/>
                  <a:gd name="T1" fmla="*/ 44822 h 63"/>
                  <a:gd name="T2" fmla="*/ 13403 w 110"/>
                  <a:gd name="T3" fmla="*/ 48395 h 63"/>
                  <a:gd name="T4" fmla="*/ 11941 w 110"/>
                  <a:gd name="T5" fmla="*/ 50574 h 63"/>
                  <a:gd name="T6" fmla="*/ 10471 w 110"/>
                  <a:gd name="T7" fmla="*/ 52243 h 63"/>
                  <a:gd name="T8" fmla="*/ 9156 w 110"/>
                  <a:gd name="T9" fmla="*/ 49933 h 63"/>
                  <a:gd name="T10" fmla="*/ 7659 w 110"/>
                  <a:gd name="T11" fmla="*/ 47605 h 63"/>
                  <a:gd name="T12" fmla="*/ 6364 w 110"/>
                  <a:gd name="T13" fmla="*/ 44069 h 63"/>
                  <a:gd name="T14" fmla="*/ 5160 w 110"/>
                  <a:gd name="T15" fmla="*/ 38543 h 63"/>
                  <a:gd name="T16" fmla="*/ 4104 w 110"/>
                  <a:gd name="T17" fmla="*/ 34406 h 63"/>
                  <a:gd name="T18" fmla="*/ 3151 w 110"/>
                  <a:gd name="T19" fmla="*/ 28364 h 63"/>
                  <a:gd name="T20" fmla="*/ 2312 w 110"/>
                  <a:gd name="T21" fmla="*/ 23598 h 63"/>
                  <a:gd name="T22" fmla="*/ 1805 w 110"/>
                  <a:gd name="T23" fmla="*/ 18717 h 63"/>
                  <a:gd name="T24" fmla="*/ 1593 w 110"/>
                  <a:gd name="T25" fmla="*/ 12752 h 63"/>
                  <a:gd name="T26" fmla="*/ 1502 w 110"/>
                  <a:gd name="T27" fmla="*/ 10101 h 63"/>
                  <a:gd name="T28" fmla="*/ 1502 w 110"/>
                  <a:gd name="T29" fmla="*/ 9444 h 63"/>
                  <a:gd name="T30" fmla="*/ 1593 w 110"/>
                  <a:gd name="T31" fmla="*/ 8058 h 63"/>
                  <a:gd name="T32" fmla="*/ 1918 w 110"/>
                  <a:gd name="T33" fmla="*/ 8058 h 63"/>
                  <a:gd name="T34" fmla="*/ 1918 w 110"/>
                  <a:gd name="T35" fmla="*/ 0 h 63"/>
                  <a:gd name="T36" fmla="*/ 7 w 110"/>
                  <a:gd name="T37" fmla="*/ 1 h 63"/>
                  <a:gd name="T38" fmla="*/ 2 w 110"/>
                  <a:gd name="T39" fmla="*/ 5 h 63"/>
                  <a:gd name="T40" fmla="*/ 0 w 110"/>
                  <a:gd name="T41" fmla="*/ 10932 h 63"/>
                  <a:gd name="T42" fmla="*/ 2 w 110"/>
                  <a:gd name="T43" fmla="*/ 16055 h 63"/>
                  <a:gd name="T44" fmla="*/ 6 w 110"/>
                  <a:gd name="T45" fmla="*/ 22583 h 63"/>
                  <a:gd name="T46" fmla="*/ 1502 w 110"/>
                  <a:gd name="T47" fmla="*/ 28364 h 63"/>
                  <a:gd name="T48" fmla="*/ 2176 w 110"/>
                  <a:gd name="T49" fmla="*/ 35038 h 63"/>
                  <a:gd name="T50" fmla="*/ 3562 w 110"/>
                  <a:gd name="T51" fmla="*/ 41591 h 63"/>
                  <a:gd name="T52" fmla="*/ 4563 w 110"/>
                  <a:gd name="T53" fmla="*/ 46846 h 63"/>
                  <a:gd name="T54" fmla="*/ 5944 w 110"/>
                  <a:gd name="T55" fmla="*/ 52243 h 63"/>
                  <a:gd name="T56" fmla="*/ 7203 w 110"/>
                  <a:gd name="T57" fmla="*/ 56314 h 63"/>
                  <a:gd name="T58" fmla="*/ 8987 w 110"/>
                  <a:gd name="T59" fmla="*/ 58887 h 63"/>
                  <a:gd name="T60" fmla="*/ 10471 w 110"/>
                  <a:gd name="T61" fmla="*/ 59897 h 63"/>
                  <a:gd name="T62" fmla="*/ 12235 w 110"/>
                  <a:gd name="T63" fmla="*/ 59897 h 63"/>
                  <a:gd name="T64" fmla="*/ 14012 w 110"/>
                  <a:gd name="T65" fmla="*/ 58246 h 63"/>
                  <a:gd name="T66" fmla="*/ 15661 w 110"/>
                  <a:gd name="T67" fmla="*/ 53888 h 63"/>
                  <a:gd name="T68" fmla="*/ 15098 w 110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3"/>
                  <a:gd name="T107" fmla="*/ 110 w 110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3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2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2" y="30"/>
                    </a:lnTo>
                    <a:lnTo>
                      <a:pt x="17" y="25"/>
                    </a:lnTo>
                    <a:lnTo>
                      <a:pt x="13" y="19"/>
                    </a:lnTo>
                    <a:lnTo>
                      <a:pt x="11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6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4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3"/>
                    </a:lnTo>
                    <a:lnTo>
                      <a:pt x="86" y="63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1" name="Freeform 102"/>
              <p:cNvSpPr>
                <a:spLocks noChangeArrowheads="1"/>
              </p:cNvSpPr>
              <p:nvPr/>
            </p:nvSpPr>
            <p:spPr bwMode="auto">
              <a:xfrm>
                <a:off x="3338" y="102"/>
                <a:ext cx="48" cy="56"/>
              </a:xfrm>
              <a:custGeom>
                <a:avLst/>
                <a:gdLst>
                  <a:gd name="T0" fmla="*/ 0 w 46"/>
                  <a:gd name="T1" fmla="*/ 60848 h 48"/>
                  <a:gd name="T2" fmla="*/ 1243 w 46"/>
                  <a:gd name="T3" fmla="*/ 90808 h 48"/>
                  <a:gd name="T4" fmla="*/ 2197 w 46"/>
                  <a:gd name="T5" fmla="*/ 135548 h 48"/>
                  <a:gd name="T6" fmla="*/ 3211 w 46"/>
                  <a:gd name="T7" fmla="*/ 171770 h 48"/>
                  <a:gd name="T8" fmla="*/ 4137 w 46"/>
                  <a:gd name="T9" fmla="*/ 208112 h 48"/>
                  <a:gd name="T10" fmla="*/ 4917 w 46"/>
                  <a:gd name="T11" fmla="*/ 256450 h 48"/>
                  <a:gd name="T12" fmla="*/ 5326 w 46"/>
                  <a:gd name="T13" fmla="*/ 280250 h 48"/>
                  <a:gd name="T14" fmla="*/ 5326 w 46"/>
                  <a:gd name="T15" fmla="*/ 286689 h 48"/>
                  <a:gd name="T16" fmla="*/ 5326 w 46"/>
                  <a:gd name="T17" fmla="*/ 301021 h 48"/>
                  <a:gd name="T18" fmla="*/ 5326 w 46"/>
                  <a:gd name="T19" fmla="*/ 286689 h 48"/>
                  <a:gd name="T20" fmla="*/ 5578 w 46"/>
                  <a:gd name="T21" fmla="*/ 280250 h 48"/>
                  <a:gd name="T22" fmla="*/ 6044 w 46"/>
                  <a:gd name="T23" fmla="*/ 353448 h 48"/>
                  <a:gd name="T24" fmla="*/ 6436 w 46"/>
                  <a:gd name="T25" fmla="*/ 325955 h 48"/>
                  <a:gd name="T26" fmla="*/ 6436 w 46"/>
                  <a:gd name="T27" fmla="*/ 301021 h 48"/>
                  <a:gd name="T28" fmla="*/ 6436 w 46"/>
                  <a:gd name="T29" fmla="*/ 277851 h 48"/>
                  <a:gd name="T30" fmla="*/ 6328 w 46"/>
                  <a:gd name="T31" fmla="*/ 256450 h 48"/>
                  <a:gd name="T32" fmla="*/ 5678 w 46"/>
                  <a:gd name="T33" fmla="*/ 208112 h 48"/>
                  <a:gd name="T34" fmla="*/ 4998 w 46"/>
                  <a:gd name="T35" fmla="*/ 158963 h 48"/>
                  <a:gd name="T36" fmla="*/ 4137 w 46"/>
                  <a:gd name="T37" fmla="*/ 124639 h 48"/>
                  <a:gd name="T38" fmla="*/ 2829 w 46"/>
                  <a:gd name="T39" fmla="*/ 71218 h 48"/>
                  <a:gd name="T40" fmla="*/ 1702 w 46"/>
                  <a:gd name="T41" fmla="*/ 1577 h 48"/>
                  <a:gd name="T42" fmla="*/ 3 w 46"/>
                  <a:gd name="T43" fmla="*/ 0 h 48"/>
                  <a:gd name="T44" fmla="*/ 0 w 46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4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2" name="Freeform 103"/>
              <p:cNvSpPr>
                <a:spLocks noChangeArrowheads="1"/>
              </p:cNvSpPr>
              <p:nvPr/>
            </p:nvSpPr>
            <p:spPr bwMode="auto">
              <a:xfrm>
                <a:off x="3282" y="93"/>
                <a:ext cx="58" cy="16"/>
              </a:xfrm>
              <a:custGeom>
                <a:avLst/>
                <a:gdLst>
                  <a:gd name="T0" fmla="*/ 0 w 56"/>
                  <a:gd name="T1" fmla="*/ 629 h 16"/>
                  <a:gd name="T2" fmla="*/ 4 w 56"/>
                  <a:gd name="T3" fmla="*/ 629 h 16"/>
                  <a:gd name="T4" fmla="*/ 664 w 56"/>
                  <a:gd name="T5" fmla="*/ 629 h 16"/>
                  <a:gd name="T6" fmla="*/ 905 w 56"/>
                  <a:gd name="T7" fmla="*/ 629 h 16"/>
                  <a:gd name="T8" fmla="*/ 1238 w 56"/>
                  <a:gd name="T9" fmla="*/ 710 h 16"/>
                  <a:gd name="T10" fmla="*/ 1790 w 56"/>
                  <a:gd name="T11" fmla="*/ 710 h 16"/>
                  <a:gd name="T12" fmla="*/ 2203 w 56"/>
                  <a:gd name="T13" fmla="*/ 801 h 16"/>
                  <a:gd name="T14" fmla="*/ 2684 w 56"/>
                  <a:gd name="T15" fmla="*/ 904 h 16"/>
                  <a:gd name="T16" fmla="*/ 3140 w 56"/>
                  <a:gd name="T17" fmla="*/ 1021 h 16"/>
                  <a:gd name="T18" fmla="*/ 3306 w 56"/>
                  <a:gd name="T19" fmla="*/ 629 h 16"/>
                  <a:gd name="T20" fmla="*/ 2870 w 56"/>
                  <a:gd name="T21" fmla="*/ 5 h 16"/>
                  <a:gd name="T22" fmla="*/ 2295 w 56"/>
                  <a:gd name="T23" fmla="*/ 3 h 16"/>
                  <a:gd name="T24" fmla="*/ 1884 w 56"/>
                  <a:gd name="T25" fmla="*/ 1 h 16"/>
                  <a:gd name="T26" fmla="*/ 1308 w 56"/>
                  <a:gd name="T27" fmla="*/ 0 h 16"/>
                  <a:gd name="T28" fmla="*/ 905 w 56"/>
                  <a:gd name="T29" fmla="*/ 0 h 16"/>
                  <a:gd name="T30" fmla="*/ 664 w 56"/>
                  <a:gd name="T31" fmla="*/ 0 h 16"/>
                  <a:gd name="T32" fmla="*/ 4 w 56"/>
                  <a:gd name="T33" fmla="*/ 0 h 16"/>
                  <a:gd name="T34" fmla="*/ 0 w 56"/>
                  <a:gd name="T35" fmla="*/ 0 h 16"/>
                  <a:gd name="T36" fmla="*/ 0 w 56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5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9" y="5"/>
                    </a:lnTo>
                    <a:lnTo>
                      <a:pt x="39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3" name="Freeform 104"/>
              <p:cNvSpPr>
                <a:spLocks noChangeArrowheads="1"/>
              </p:cNvSpPr>
              <p:nvPr/>
            </p:nvSpPr>
            <p:spPr bwMode="auto">
              <a:xfrm>
                <a:off x="2007" y="97"/>
                <a:ext cx="109" cy="60"/>
              </a:xfrm>
              <a:custGeom>
                <a:avLst/>
                <a:gdLst>
                  <a:gd name="T0" fmla="*/ 931 w 104"/>
                  <a:gd name="T1" fmla="*/ 0 h 55"/>
                  <a:gd name="T2" fmla="*/ 4 w 104"/>
                  <a:gd name="T3" fmla="*/ 1 h 55"/>
                  <a:gd name="T4" fmla="*/ 1 w 104"/>
                  <a:gd name="T5" fmla="*/ 3 h 55"/>
                  <a:gd name="T6" fmla="*/ 0 w 104"/>
                  <a:gd name="T7" fmla="*/ 5121 h 55"/>
                  <a:gd name="T8" fmla="*/ 1 w 104"/>
                  <a:gd name="T9" fmla="*/ 7255 h 55"/>
                  <a:gd name="T10" fmla="*/ 4 w 104"/>
                  <a:gd name="T11" fmla="*/ 11076 h 55"/>
                  <a:gd name="T12" fmla="*/ 8 w 104"/>
                  <a:gd name="T13" fmla="*/ 14650 h 55"/>
                  <a:gd name="T14" fmla="*/ 1233 w 104"/>
                  <a:gd name="T15" fmla="*/ 18574 h 55"/>
                  <a:gd name="T16" fmla="*/ 1825 w 104"/>
                  <a:gd name="T17" fmla="*/ 22352 h 55"/>
                  <a:gd name="T18" fmla="*/ 2588 w 104"/>
                  <a:gd name="T19" fmla="*/ 26330 h 55"/>
                  <a:gd name="T20" fmla="*/ 3384 w 104"/>
                  <a:gd name="T21" fmla="*/ 29168 h 55"/>
                  <a:gd name="T22" fmla="*/ 4289 w 104"/>
                  <a:gd name="T23" fmla="*/ 32462 h 55"/>
                  <a:gd name="T24" fmla="*/ 5294 w 104"/>
                  <a:gd name="T25" fmla="*/ 34042 h 55"/>
                  <a:gd name="T26" fmla="*/ 6114 w 104"/>
                  <a:gd name="T27" fmla="*/ 34836 h 55"/>
                  <a:gd name="T28" fmla="*/ 7158 w 104"/>
                  <a:gd name="T29" fmla="*/ 34836 h 55"/>
                  <a:gd name="T30" fmla="*/ 8171 w 104"/>
                  <a:gd name="T31" fmla="*/ 32735 h 55"/>
                  <a:gd name="T32" fmla="*/ 9138 w 104"/>
                  <a:gd name="T33" fmla="*/ 29603 h 55"/>
                  <a:gd name="T34" fmla="*/ 9274 w 104"/>
                  <a:gd name="T35" fmla="*/ 29168 h 55"/>
                  <a:gd name="T36" fmla="*/ 9274 w 104"/>
                  <a:gd name="T37" fmla="*/ 28220 h 55"/>
                  <a:gd name="T38" fmla="*/ 9274 w 104"/>
                  <a:gd name="T39" fmla="*/ 27136 h 55"/>
                  <a:gd name="T40" fmla="*/ 9138 w 104"/>
                  <a:gd name="T41" fmla="*/ 25740 h 55"/>
                  <a:gd name="T42" fmla="*/ 8959 w 104"/>
                  <a:gd name="T43" fmla="*/ 22896 h 55"/>
                  <a:gd name="T44" fmla="*/ 8473 w 104"/>
                  <a:gd name="T45" fmla="*/ 18574 h 55"/>
                  <a:gd name="T46" fmla="*/ 7839 w 104"/>
                  <a:gd name="T47" fmla="*/ 15028 h 55"/>
                  <a:gd name="T48" fmla="*/ 7235 w 104"/>
                  <a:gd name="T49" fmla="*/ 11076 h 55"/>
                  <a:gd name="T50" fmla="*/ 6468 w 104"/>
                  <a:gd name="T51" fmla="*/ 7820 h 55"/>
                  <a:gd name="T52" fmla="*/ 5721 w 104"/>
                  <a:gd name="T53" fmla="*/ 5519 h 55"/>
                  <a:gd name="T54" fmla="*/ 5005 w 104"/>
                  <a:gd name="T55" fmla="*/ 235 h 55"/>
                  <a:gd name="T56" fmla="*/ 4230 w 104"/>
                  <a:gd name="T57" fmla="*/ 3 h 55"/>
                  <a:gd name="T58" fmla="*/ 3579 w 104"/>
                  <a:gd name="T59" fmla="*/ 1 h 55"/>
                  <a:gd name="T60" fmla="*/ 2737 w 104"/>
                  <a:gd name="T61" fmla="*/ 0 h 55"/>
                  <a:gd name="T62" fmla="*/ 2285 w 104"/>
                  <a:gd name="T63" fmla="*/ 0 h 55"/>
                  <a:gd name="T64" fmla="*/ 1540 w 104"/>
                  <a:gd name="T65" fmla="*/ 0 h 55"/>
                  <a:gd name="T66" fmla="*/ 1102 w 104"/>
                  <a:gd name="T67" fmla="*/ 0 h 55"/>
                  <a:gd name="T68" fmla="*/ 931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4"/>
                    </a:lnTo>
                    <a:lnTo>
                      <a:pt x="69" y="55"/>
                    </a:lnTo>
                    <a:lnTo>
                      <a:pt x="80" y="55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3" y="13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4" name="Freeform 105"/>
              <p:cNvSpPr>
                <a:spLocks noChangeArrowheads="1"/>
              </p:cNvSpPr>
              <p:nvPr/>
            </p:nvSpPr>
            <p:spPr bwMode="auto">
              <a:xfrm>
                <a:off x="2001" y="93"/>
                <a:ext cx="114" cy="69"/>
              </a:xfrm>
              <a:custGeom>
                <a:avLst/>
                <a:gdLst>
                  <a:gd name="T0" fmla="*/ 5241 w 110"/>
                  <a:gd name="T1" fmla="*/ 44822 h 63"/>
                  <a:gd name="T2" fmla="*/ 4724 w 110"/>
                  <a:gd name="T3" fmla="*/ 48395 h 63"/>
                  <a:gd name="T4" fmla="*/ 4163 w 110"/>
                  <a:gd name="T5" fmla="*/ 50574 h 63"/>
                  <a:gd name="T6" fmla="*/ 3624 w 110"/>
                  <a:gd name="T7" fmla="*/ 52243 h 63"/>
                  <a:gd name="T8" fmla="*/ 3153 w 110"/>
                  <a:gd name="T9" fmla="*/ 50574 h 63"/>
                  <a:gd name="T10" fmla="*/ 2628 w 110"/>
                  <a:gd name="T11" fmla="*/ 47605 h 63"/>
                  <a:gd name="T12" fmla="*/ 2196 w 110"/>
                  <a:gd name="T13" fmla="*/ 44069 h 63"/>
                  <a:gd name="T14" fmla="*/ 1768 w 110"/>
                  <a:gd name="T15" fmla="*/ 38543 h 63"/>
                  <a:gd name="T16" fmla="*/ 1440 w 110"/>
                  <a:gd name="T17" fmla="*/ 34406 h 63"/>
                  <a:gd name="T18" fmla="*/ 978 w 110"/>
                  <a:gd name="T19" fmla="*/ 28364 h 63"/>
                  <a:gd name="T20" fmla="*/ 748 w 110"/>
                  <a:gd name="T21" fmla="*/ 23598 h 63"/>
                  <a:gd name="T22" fmla="*/ 643 w 110"/>
                  <a:gd name="T23" fmla="*/ 18717 h 63"/>
                  <a:gd name="T24" fmla="*/ 547 w 110"/>
                  <a:gd name="T25" fmla="*/ 12752 h 63"/>
                  <a:gd name="T26" fmla="*/ 547 w 110"/>
                  <a:gd name="T27" fmla="*/ 10101 h 63"/>
                  <a:gd name="T28" fmla="*/ 547 w 110"/>
                  <a:gd name="T29" fmla="*/ 9444 h 63"/>
                  <a:gd name="T30" fmla="*/ 676 w 110"/>
                  <a:gd name="T31" fmla="*/ 8058 h 63"/>
                  <a:gd name="T32" fmla="*/ 676 w 110"/>
                  <a:gd name="T33" fmla="*/ 0 h 63"/>
                  <a:gd name="T34" fmla="*/ 7 w 110"/>
                  <a:gd name="T35" fmla="*/ 1 h 63"/>
                  <a:gd name="T36" fmla="*/ 2 w 110"/>
                  <a:gd name="T37" fmla="*/ 5 h 63"/>
                  <a:gd name="T38" fmla="*/ 0 w 110"/>
                  <a:gd name="T39" fmla="*/ 10932 h 63"/>
                  <a:gd name="T40" fmla="*/ 2 w 110"/>
                  <a:gd name="T41" fmla="*/ 16055 h 63"/>
                  <a:gd name="T42" fmla="*/ 6 w 110"/>
                  <a:gd name="T43" fmla="*/ 22583 h 63"/>
                  <a:gd name="T44" fmla="*/ 547 w 110"/>
                  <a:gd name="T45" fmla="*/ 28364 h 63"/>
                  <a:gd name="T46" fmla="*/ 748 w 110"/>
                  <a:gd name="T47" fmla="*/ 35038 h 63"/>
                  <a:gd name="T48" fmla="*/ 1151 w 110"/>
                  <a:gd name="T49" fmla="*/ 41591 h 63"/>
                  <a:gd name="T50" fmla="*/ 1590 w 110"/>
                  <a:gd name="T51" fmla="*/ 46846 h 63"/>
                  <a:gd name="T52" fmla="*/ 2060 w 110"/>
                  <a:gd name="T53" fmla="*/ 52243 h 63"/>
                  <a:gd name="T54" fmla="*/ 2490 w 110"/>
                  <a:gd name="T55" fmla="*/ 56314 h 63"/>
                  <a:gd name="T56" fmla="*/ 3087 w 110"/>
                  <a:gd name="T57" fmla="*/ 58887 h 63"/>
                  <a:gd name="T58" fmla="*/ 3624 w 110"/>
                  <a:gd name="T59" fmla="*/ 59897 h 63"/>
                  <a:gd name="T60" fmla="*/ 4237 w 110"/>
                  <a:gd name="T61" fmla="*/ 59897 h 63"/>
                  <a:gd name="T62" fmla="*/ 4824 w 110"/>
                  <a:gd name="T63" fmla="*/ 58246 h 63"/>
                  <a:gd name="T64" fmla="*/ 5379 w 110"/>
                  <a:gd name="T65" fmla="*/ 53888 h 63"/>
                  <a:gd name="T66" fmla="*/ 5241 w 110"/>
                  <a:gd name="T67" fmla="*/ 44822 h 6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0"/>
                  <a:gd name="T103" fmla="*/ 0 h 63"/>
                  <a:gd name="T104" fmla="*/ 110 w 110"/>
                  <a:gd name="T105" fmla="*/ 63 h 6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0" h="63">
                    <a:moveTo>
                      <a:pt x="106" y="47"/>
                    </a:moveTo>
                    <a:lnTo>
                      <a:pt x="96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1" y="30"/>
                    </a:lnTo>
                    <a:lnTo>
                      <a:pt x="16" y="25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6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4" y="44"/>
                    </a:lnTo>
                    <a:lnTo>
                      <a:pt x="32" y="49"/>
                    </a:lnTo>
                    <a:lnTo>
                      <a:pt x="42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3"/>
                    </a:lnTo>
                    <a:lnTo>
                      <a:pt x="86" y="63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5" name="Freeform 106"/>
              <p:cNvSpPr>
                <a:spLocks noChangeArrowheads="1"/>
              </p:cNvSpPr>
              <p:nvPr/>
            </p:nvSpPr>
            <p:spPr bwMode="auto">
              <a:xfrm>
                <a:off x="2072" y="102"/>
                <a:ext cx="49" cy="56"/>
              </a:xfrm>
              <a:custGeom>
                <a:avLst/>
                <a:gdLst>
                  <a:gd name="T0" fmla="*/ 0 w 47"/>
                  <a:gd name="T1" fmla="*/ 60848 h 48"/>
                  <a:gd name="T2" fmla="*/ 1159 w 47"/>
                  <a:gd name="T3" fmla="*/ 90808 h 48"/>
                  <a:gd name="T4" fmla="*/ 1902 w 47"/>
                  <a:gd name="T5" fmla="*/ 135548 h 48"/>
                  <a:gd name="T6" fmla="*/ 2933 w 47"/>
                  <a:gd name="T7" fmla="*/ 171770 h 48"/>
                  <a:gd name="T8" fmla="*/ 3758 w 47"/>
                  <a:gd name="T9" fmla="*/ 208112 h 48"/>
                  <a:gd name="T10" fmla="*/ 4351 w 47"/>
                  <a:gd name="T11" fmla="*/ 256450 h 48"/>
                  <a:gd name="T12" fmla="*/ 4817 w 47"/>
                  <a:gd name="T13" fmla="*/ 280250 h 48"/>
                  <a:gd name="T14" fmla="*/ 4817 w 47"/>
                  <a:gd name="T15" fmla="*/ 286689 h 48"/>
                  <a:gd name="T16" fmla="*/ 4817 w 47"/>
                  <a:gd name="T17" fmla="*/ 301021 h 48"/>
                  <a:gd name="T18" fmla="*/ 4817 w 47"/>
                  <a:gd name="T19" fmla="*/ 286689 h 48"/>
                  <a:gd name="T20" fmla="*/ 4926 w 47"/>
                  <a:gd name="T21" fmla="*/ 280250 h 48"/>
                  <a:gd name="T22" fmla="*/ 5449 w 47"/>
                  <a:gd name="T23" fmla="*/ 353448 h 48"/>
                  <a:gd name="T24" fmla="*/ 5584 w 47"/>
                  <a:gd name="T25" fmla="*/ 325955 h 48"/>
                  <a:gd name="T26" fmla="*/ 5933 w 47"/>
                  <a:gd name="T27" fmla="*/ 301021 h 48"/>
                  <a:gd name="T28" fmla="*/ 5933 w 47"/>
                  <a:gd name="T29" fmla="*/ 277851 h 48"/>
                  <a:gd name="T30" fmla="*/ 5584 w 47"/>
                  <a:gd name="T31" fmla="*/ 256450 h 48"/>
                  <a:gd name="T32" fmla="*/ 5242 w 47"/>
                  <a:gd name="T33" fmla="*/ 208112 h 48"/>
                  <a:gd name="T34" fmla="*/ 4527 w 47"/>
                  <a:gd name="T35" fmla="*/ 158963 h 48"/>
                  <a:gd name="T36" fmla="*/ 3758 w 47"/>
                  <a:gd name="T37" fmla="*/ 124639 h 48"/>
                  <a:gd name="T38" fmla="*/ 2592 w 47"/>
                  <a:gd name="T39" fmla="*/ 71218 h 48"/>
                  <a:gd name="T40" fmla="*/ 1581 w 47"/>
                  <a:gd name="T41" fmla="*/ 1577 h 48"/>
                  <a:gd name="T42" fmla="*/ 3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5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6" name="Freeform 107"/>
              <p:cNvSpPr>
                <a:spLocks noChangeArrowheads="1"/>
              </p:cNvSpPr>
              <p:nvPr/>
            </p:nvSpPr>
            <p:spPr bwMode="auto">
              <a:xfrm>
                <a:off x="2017" y="93"/>
                <a:ext cx="58" cy="16"/>
              </a:xfrm>
              <a:custGeom>
                <a:avLst/>
                <a:gdLst>
                  <a:gd name="T0" fmla="*/ 0 w 56"/>
                  <a:gd name="T1" fmla="*/ 629 h 16"/>
                  <a:gd name="T2" fmla="*/ 3 w 56"/>
                  <a:gd name="T3" fmla="*/ 629 h 16"/>
                  <a:gd name="T4" fmla="*/ 9 w 56"/>
                  <a:gd name="T5" fmla="*/ 629 h 16"/>
                  <a:gd name="T6" fmla="*/ 862 w 56"/>
                  <a:gd name="T7" fmla="*/ 629 h 16"/>
                  <a:gd name="T8" fmla="*/ 1238 w 56"/>
                  <a:gd name="T9" fmla="*/ 710 h 16"/>
                  <a:gd name="T10" fmla="*/ 1790 w 56"/>
                  <a:gd name="T11" fmla="*/ 710 h 16"/>
                  <a:gd name="T12" fmla="*/ 2203 w 56"/>
                  <a:gd name="T13" fmla="*/ 801 h 16"/>
                  <a:gd name="T14" fmla="*/ 2715 w 56"/>
                  <a:gd name="T15" fmla="*/ 904 h 16"/>
                  <a:gd name="T16" fmla="*/ 3140 w 56"/>
                  <a:gd name="T17" fmla="*/ 1021 h 16"/>
                  <a:gd name="T18" fmla="*/ 3306 w 56"/>
                  <a:gd name="T19" fmla="*/ 629 h 16"/>
                  <a:gd name="T20" fmla="*/ 2860 w 56"/>
                  <a:gd name="T21" fmla="*/ 5 h 16"/>
                  <a:gd name="T22" fmla="*/ 2295 w 56"/>
                  <a:gd name="T23" fmla="*/ 3 h 16"/>
                  <a:gd name="T24" fmla="*/ 1863 w 56"/>
                  <a:gd name="T25" fmla="*/ 1 h 16"/>
                  <a:gd name="T26" fmla="*/ 1308 w 56"/>
                  <a:gd name="T27" fmla="*/ 0 h 16"/>
                  <a:gd name="T28" fmla="*/ 905 w 56"/>
                  <a:gd name="T29" fmla="*/ 0 h 16"/>
                  <a:gd name="T30" fmla="*/ 664 w 56"/>
                  <a:gd name="T31" fmla="*/ 0 h 16"/>
                  <a:gd name="T32" fmla="*/ 3 w 56"/>
                  <a:gd name="T33" fmla="*/ 0 h 16"/>
                  <a:gd name="T34" fmla="*/ 0 w 56"/>
                  <a:gd name="T35" fmla="*/ 0 h 16"/>
                  <a:gd name="T36" fmla="*/ 0 w 56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8"/>
                    </a:moveTo>
                    <a:lnTo>
                      <a:pt x="3" y="8"/>
                    </a:lnTo>
                    <a:lnTo>
                      <a:pt x="9" y="8"/>
                    </a:lnTo>
                    <a:lnTo>
                      <a:pt x="15" y="8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8" y="5"/>
                    </a:lnTo>
                    <a:lnTo>
                      <a:pt x="39" y="3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7" name="Freeform 108"/>
              <p:cNvSpPr>
                <a:spLocks noChangeArrowheads="1"/>
              </p:cNvSpPr>
              <p:nvPr/>
            </p:nvSpPr>
            <p:spPr bwMode="auto">
              <a:xfrm>
                <a:off x="4540" y="97"/>
                <a:ext cx="109" cy="60"/>
              </a:xfrm>
              <a:custGeom>
                <a:avLst/>
                <a:gdLst>
                  <a:gd name="T0" fmla="*/ 600 w 105"/>
                  <a:gd name="T1" fmla="*/ 0 h 55"/>
                  <a:gd name="T2" fmla="*/ 5 w 105"/>
                  <a:gd name="T3" fmla="*/ 1 h 55"/>
                  <a:gd name="T4" fmla="*/ 1 w 105"/>
                  <a:gd name="T5" fmla="*/ 3 h 55"/>
                  <a:gd name="T6" fmla="*/ 0 w 105"/>
                  <a:gd name="T7" fmla="*/ 5121 h 55"/>
                  <a:gd name="T8" fmla="*/ 1 w 105"/>
                  <a:gd name="T9" fmla="*/ 7255 h 55"/>
                  <a:gd name="T10" fmla="*/ 5 w 105"/>
                  <a:gd name="T11" fmla="*/ 11076 h 55"/>
                  <a:gd name="T12" fmla="*/ 600 w 105"/>
                  <a:gd name="T13" fmla="*/ 14650 h 55"/>
                  <a:gd name="T14" fmla="*/ 792 w 105"/>
                  <a:gd name="T15" fmla="*/ 18574 h 55"/>
                  <a:gd name="T16" fmla="*/ 1223 w 105"/>
                  <a:gd name="T17" fmla="*/ 22352 h 55"/>
                  <a:gd name="T18" fmla="*/ 1782 w 105"/>
                  <a:gd name="T19" fmla="*/ 26330 h 55"/>
                  <a:gd name="T20" fmla="*/ 2229 w 105"/>
                  <a:gd name="T21" fmla="*/ 29168 h 55"/>
                  <a:gd name="T22" fmla="*/ 2822 w 105"/>
                  <a:gd name="T23" fmla="*/ 32462 h 55"/>
                  <a:gd name="T24" fmla="*/ 3481 w 105"/>
                  <a:gd name="T25" fmla="*/ 34042 h 55"/>
                  <a:gd name="T26" fmla="*/ 4108 w 105"/>
                  <a:gd name="T27" fmla="*/ 34836 h 55"/>
                  <a:gd name="T28" fmla="*/ 4829 w 105"/>
                  <a:gd name="T29" fmla="*/ 34042 h 55"/>
                  <a:gd name="T30" fmla="*/ 5428 w 105"/>
                  <a:gd name="T31" fmla="*/ 32735 h 55"/>
                  <a:gd name="T32" fmla="*/ 6100 w 105"/>
                  <a:gd name="T33" fmla="*/ 29603 h 55"/>
                  <a:gd name="T34" fmla="*/ 6138 w 105"/>
                  <a:gd name="T35" fmla="*/ 29168 h 55"/>
                  <a:gd name="T36" fmla="*/ 6138 w 105"/>
                  <a:gd name="T37" fmla="*/ 28220 h 55"/>
                  <a:gd name="T38" fmla="*/ 6138 w 105"/>
                  <a:gd name="T39" fmla="*/ 27136 h 55"/>
                  <a:gd name="T40" fmla="*/ 6100 w 105"/>
                  <a:gd name="T41" fmla="*/ 25740 h 55"/>
                  <a:gd name="T42" fmla="*/ 6026 w 105"/>
                  <a:gd name="T43" fmla="*/ 22896 h 55"/>
                  <a:gd name="T44" fmla="*/ 5696 w 105"/>
                  <a:gd name="T45" fmla="*/ 18574 h 55"/>
                  <a:gd name="T46" fmla="*/ 5192 w 105"/>
                  <a:gd name="T47" fmla="*/ 15028 h 55"/>
                  <a:gd name="T48" fmla="*/ 4829 w 105"/>
                  <a:gd name="T49" fmla="*/ 11076 h 55"/>
                  <a:gd name="T50" fmla="*/ 4309 w 105"/>
                  <a:gd name="T51" fmla="*/ 7255 h 55"/>
                  <a:gd name="T52" fmla="*/ 3776 w 105"/>
                  <a:gd name="T53" fmla="*/ 5519 h 55"/>
                  <a:gd name="T54" fmla="*/ 3286 w 105"/>
                  <a:gd name="T55" fmla="*/ 235 h 55"/>
                  <a:gd name="T56" fmla="*/ 2822 w 105"/>
                  <a:gd name="T57" fmla="*/ 3 h 55"/>
                  <a:gd name="T58" fmla="*/ 2395 w 105"/>
                  <a:gd name="T59" fmla="*/ 1 h 55"/>
                  <a:gd name="T60" fmla="*/ 1900 w 105"/>
                  <a:gd name="T61" fmla="*/ 0 h 55"/>
                  <a:gd name="T62" fmla="*/ 1446 w 105"/>
                  <a:gd name="T63" fmla="*/ 0 h 55"/>
                  <a:gd name="T64" fmla="*/ 988 w 105"/>
                  <a:gd name="T65" fmla="*/ 0 h 55"/>
                  <a:gd name="T66" fmla="*/ 747 w 105"/>
                  <a:gd name="T67" fmla="*/ 0 h 55"/>
                  <a:gd name="T68" fmla="*/ 6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5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30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4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8" name="Freeform 109"/>
              <p:cNvSpPr>
                <a:spLocks noChangeArrowheads="1"/>
              </p:cNvSpPr>
              <p:nvPr/>
            </p:nvSpPr>
            <p:spPr bwMode="auto">
              <a:xfrm>
                <a:off x="4536" y="93"/>
                <a:ext cx="114" cy="69"/>
              </a:xfrm>
              <a:custGeom>
                <a:avLst/>
                <a:gdLst>
                  <a:gd name="T0" fmla="*/ 7671 w 109"/>
                  <a:gd name="T1" fmla="*/ 44822 h 63"/>
                  <a:gd name="T2" fmla="*/ 6892 w 109"/>
                  <a:gd name="T3" fmla="*/ 48395 h 63"/>
                  <a:gd name="T4" fmla="*/ 6189 w 109"/>
                  <a:gd name="T5" fmla="*/ 50574 h 63"/>
                  <a:gd name="T6" fmla="*/ 5428 w 109"/>
                  <a:gd name="T7" fmla="*/ 52243 h 63"/>
                  <a:gd name="T8" fmla="*/ 4675 w 109"/>
                  <a:gd name="T9" fmla="*/ 49933 h 63"/>
                  <a:gd name="T10" fmla="*/ 3936 w 109"/>
                  <a:gd name="T11" fmla="*/ 47605 h 63"/>
                  <a:gd name="T12" fmla="*/ 3252 w 109"/>
                  <a:gd name="T13" fmla="*/ 44069 h 63"/>
                  <a:gd name="T14" fmla="*/ 2594 w 109"/>
                  <a:gd name="T15" fmla="*/ 38543 h 63"/>
                  <a:gd name="T16" fmla="*/ 2119 w 109"/>
                  <a:gd name="T17" fmla="*/ 34406 h 63"/>
                  <a:gd name="T18" fmla="*/ 1439 w 109"/>
                  <a:gd name="T19" fmla="*/ 28364 h 63"/>
                  <a:gd name="T20" fmla="*/ 1102 w 109"/>
                  <a:gd name="T21" fmla="*/ 23598 h 63"/>
                  <a:gd name="T22" fmla="*/ 889 w 109"/>
                  <a:gd name="T23" fmla="*/ 18717 h 63"/>
                  <a:gd name="T24" fmla="*/ 797 w 109"/>
                  <a:gd name="T25" fmla="*/ 12752 h 63"/>
                  <a:gd name="T26" fmla="*/ 9 w 109"/>
                  <a:gd name="T27" fmla="*/ 10101 h 63"/>
                  <a:gd name="T28" fmla="*/ 797 w 109"/>
                  <a:gd name="T29" fmla="*/ 9444 h 63"/>
                  <a:gd name="T30" fmla="*/ 797 w 109"/>
                  <a:gd name="T31" fmla="*/ 8058 h 63"/>
                  <a:gd name="T32" fmla="*/ 937 w 109"/>
                  <a:gd name="T33" fmla="*/ 8058 h 63"/>
                  <a:gd name="T34" fmla="*/ 937 w 109"/>
                  <a:gd name="T35" fmla="*/ 0 h 63"/>
                  <a:gd name="T36" fmla="*/ 7 w 109"/>
                  <a:gd name="T37" fmla="*/ 1 h 63"/>
                  <a:gd name="T38" fmla="*/ 1 w 109"/>
                  <a:gd name="T39" fmla="*/ 5 h 63"/>
                  <a:gd name="T40" fmla="*/ 0 w 109"/>
                  <a:gd name="T41" fmla="*/ 10932 h 63"/>
                  <a:gd name="T42" fmla="*/ 1 w 109"/>
                  <a:gd name="T43" fmla="*/ 16055 h 63"/>
                  <a:gd name="T44" fmla="*/ 4 w 109"/>
                  <a:gd name="T45" fmla="*/ 22583 h 63"/>
                  <a:gd name="T46" fmla="*/ 797 w 109"/>
                  <a:gd name="T47" fmla="*/ 28364 h 63"/>
                  <a:gd name="T48" fmla="*/ 1102 w 109"/>
                  <a:gd name="T49" fmla="*/ 35038 h 63"/>
                  <a:gd name="T50" fmla="*/ 1602 w 109"/>
                  <a:gd name="T51" fmla="*/ 41591 h 63"/>
                  <a:gd name="T52" fmla="*/ 2238 w 109"/>
                  <a:gd name="T53" fmla="*/ 46846 h 63"/>
                  <a:gd name="T54" fmla="*/ 2889 w 109"/>
                  <a:gd name="T55" fmla="*/ 52243 h 63"/>
                  <a:gd name="T56" fmla="*/ 3730 w 109"/>
                  <a:gd name="T57" fmla="*/ 56314 h 63"/>
                  <a:gd name="T58" fmla="*/ 4486 w 109"/>
                  <a:gd name="T59" fmla="*/ 58887 h 63"/>
                  <a:gd name="T60" fmla="*/ 5270 w 109"/>
                  <a:gd name="T61" fmla="*/ 59897 h 63"/>
                  <a:gd name="T62" fmla="*/ 6341 w 109"/>
                  <a:gd name="T63" fmla="*/ 59897 h 63"/>
                  <a:gd name="T64" fmla="*/ 7095 w 109"/>
                  <a:gd name="T65" fmla="*/ 58246 h 63"/>
                  <a:gd name="T66" fmla="*/ 7924 w 109"/>
                  <a:gd name="T67" fmla="*/ 53888 h 63"/>
                  <a:gd name="T68" fmla="*/ 7671 w 109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3"/>
                  <a:gd name="T107" fmla="*/ 109 w 109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3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2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1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9" name="Freeform 110"/>
              <p:cNvSpPr>
                <a:spLocks noChangeArrowheads="1"/>
              </p:cNvSpPr>
              <p:nvPr/>
            </p:nvSpPr>
            <p:spPr bwMode="auto">
              <a:xfrm>
                <a:off x="4605" y="102"/>
                <a:ext cx="48" cy="56"/>
              </a:xfrm>
              <a:custGeom>
                <a:avLst/>
                <a:gdLst>
                  <a:gd name="T0" fmla="*/ 0 w 46"/>
                  <a:gd name="T1" fmla="*/ 60848 h 48"/>
                  <a:gd name="T2" fmla="*/ 1243 w 46"/>
                  <a:gd name="T3" fmla="*/ 90808 h 48"/>
                  <a:gd name="T4" fmla="*/ 2062 w 46"/>
                  <a:gd name="T5" fmla="*/ 135548 h 48"/>
                  <a:gd name="T6" fmla="*/ 3211 w 46"/>
                  <a:gd name="T7" fmla="*/ 171770 h 48"/>
                  <a:gd name="T8" fmla="*/ 4067 w 46"/>
                  <a:gd name="T9" fmla="*/ 208112 h 48"/>
                  <a:gd name="T10" fmla="*/ 4917 w 46"/>
                  <a:gd name="T11" fmla="*/ 256450 h 48"/>
                  <a:gd name="T12" fmla="*/ 5236 w 46"/>
                  <a:gd name="T13" fmla="*/ 280250 h 48"/>
                  <a:gd name="T14" fmla="*/ 5326 w 46"/>
                  <a:gd name="T15" fmla="*/ 286689 h 48"/>
                  <a:gd name="T16" fmla="*/ 5326 w 46"/>
                  <a:gd name="T17" fmla="*/ 301021 h 48"/>
                  <a:gd name="T18" fmla="*/ 5326 w 46"/>
                  <a:gd name="T19" fmla="*/ 286689 h 48"/>
                  <a:gd name="T20" fmla="*/ 5578 w 46"/>
                  <a:gd name="T21" fmla="*/ 280250 h 48"/>
                  <a:gd name="T22" fmla="*/ 5942 w 46"/>
                  <a:gd name="T23" fmla="*/ 353448 h 48"/>
                  <a:gd name="T24" fmla="*/ 6328 w 46"/>
                  <a:gd name="T25" fmla="*/ 325955 h 48"/>
                  <a:gd name="T26" fmla="*/ 6436 w 46"/>
                  <a:gd name="T27" fmla="*/ 301021 h 48"/>
                  <a:gd name="T28" fmla="*/ 6436 w 46"/>
                  <a:gd name="T29" fmla="*/ 277851 h 48"/>
                  <a:gd name="T30" fmla="*/ 6049 w 46"/>
                  <a:gd name="T31" fmla="*/ 256450 h 48"/>
                  <a:gd name="T32" fmla="*/ 5678 w 46"/>
                  <a:gd name="T33" fmla="*/ 208112 h 48"/>
                  <a:gd name="T34" fmla="*/ 4998 w 46"/>
                  <a:gd name="T35" fmla="*/ 158963 h 48"/>
                  <a:gd name="T36" fmla="*/ 3882 w 46"/>
                  <a:gd name="T37" fmla="*/ 124639 h 48"/>
                  <a:gd name="T38" fmla="*/ 2829 w 46"/>
                  <a:gd name="T39" fmla="*/ 71218 h 48"/>
                  <a:gd name="T40" fmla="*/ 1600 w 46"/>
                  <a:gd name="T41" fmla="*/ 1577 h 48"/>
                  <a:gd name="T42" fmla="*/ 3 w 46"/>
                  <a:gd name="T43" fmla="*/ 0 h 48"/>
                  <a:gd name="T44" fmla="*/ 0 w 46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4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8" y="17"/>
                    </a:lnTo>
                    <a:lnTo>
                      <a:pt x="21" y="10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0" name="Freeform 111"/>
              <p:cNvSpPr>
                <a:spLocks noChangeArrowheads="1"/>
              </p:cNvSpPr>
              <p:nvPr/>
            </p:nvSpPr>
            <p:spPr bwMode="auto">
              <a:xfrm>
                <a:off x="4549" y="93"/>
                <a:ext cx="59" cy="16"/>
              </a:xfrm>
              <a:custGeom>
                <a:avLst/>
                <a:gdLst>
                  <a:gd name="T0" fmla="*/ 0 w 57"/>
                  <a:gd name="T1" fmla="*/ 629 h 16"/>
                  <a:gd name="T2" fmla="*/ 4 w 57"/>
                  <a:gd name="T3" fmla="*/ 629 h 16"/>
                  <a:gd name="T4" fmla="*/ 9 w 57"/>
                  <a:gd name="T5" fmla="*/ 629 h 16"/>
                  <a:gd name="T6" fmla="*/ 840 w 57"/>
                  <a:gd name="T7" fmla="*/ 629 h 16"/>
                  <a:gd name="T8" fmla="*/ 1203 w 57"/>
                  <a:gd name="T9" fmla="*/ 710 h 16"/>
                  <a:gd name="T10" fmla="*/ 1720 w 57"/>
                  <a:gd name="T11" fmla="*/ 710 h 16"/>
                  <a:gd name="T12" fmla="*/ 2037 w 57"/>
                  <a:gd name="T13" fmla="*/ 801 h 16"/>
                  <a:gd name="T14" fmla="*/ 2504 w 57"/>
                  <a:gd name="T15" fmla="*/ 904 h 16"/>
                  <a:gd name="T16" fmla="*/ 2922 w 57"/>
                  <a:gd name="T17" fmla="*/ 1021 h 16"/>
                  <a:gd name="T18" fmla="*/ 3076 w 57"/>
                  <a:gd name="T19" fmla="*/ 629 h 16"/>
                  <a:gd name="T20" fmla="*/ 2730 w 57"/>
                  <a:gd name="T21" fmla="*/ 5 h 16"/>
                  <a:gd name="T22" fmla="*/ 2146 w 57"/>
                  <a:gd name="T23" fmla="*/ 3 h 16"/>
                  <a:gd name="T24" fmla="*/ 1748 w 57"/>
                  <a:gd name="T25" fmla="*/ 1 h 16"/>
                  <a:gd name="T26" fmla="*/ 1265 w 57"/>
                  <a:gd name="T27" fmla="*/ 0 h 16"/>
                  <a:gd name="T28" fmla="*/ 883 w 57"/>
                  <a:gd name="T29" fmla="*/ 0 h 16"/>
                  <a:gd name="T30" fmla="*/ 9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1" name="Freeform 112"/>
              <p:cNvSpPr>
                <a:spLocks noChangeArrowheads="1"/>
              </p:cNvSpPr>
              <p:nvPr/>
            </p:nvSpPr>
            <p:spPr bwMode="auto">
              <a:xfrm>
                <a:off x="1330" y="100"/>
                <a:ext cx="109" cy="60"/>
              </a:xfrm>
              <a:custGeom>
                <a:avLst/>
                <a:gdLst>
                  <a:gd name="T0" fmla="*/ 773 w 105"/>
                  <a:gd name="T1" fmla="*/ 0 h 55"/>
                  <a:gd name="T2" fmla="*/ 5 w 105"/>
                  <a:gd name="T3" fmla="*/ 1 h 55"/>
                  <a:gd name="T4" fmla="*/ 2 w 105"/>
                  <a:gd name="T5" fmla="*/ 4 h 55"/>
                  <a:gd name="T6" fmla="*/ 0 w 105"/>
                  <a:gd name="T7" fmla="*/ 5121 h 55"/>
                  <a:gd name="T8" fmla="*/ 2 w 105"/>
                  <a:gd name="T9" fmla="*/ 7255 h 55"/>
                  <a:gd name="T10" fmla="*/ 5 w 105"/>
                  <a:gd name="T11" fmla="*/ 11076 h 55"/>
                  <a:gd name="T12" fmla="*/ 773 w 105"/>
                  <a:gd name="T13" fmla="*/ 14650 h 55"/>
                  <a:gd name="T14" fmla="*/ 1023 w 105"/>
                  <a:gd name="T15" fmla="*/ 18574 h 55"/>
                  <a:gd name="T16" fmla="*/ 1591 w 105"/>
                  <a:gd name="T17" fmla="*/ 22352 h 55"/>
                  <a:gd name="T18" fmla="*/ 2321 w 105"/>
                  <a:gd name="T19" fmla="*/ 26330 h 55"/>
                  <a:gd name="T20" fmla="*/ 2936 w 105"/>
                  <a:gd name="T21" fmla="*/ 29168 h 55"/>
                  <a:gd name="T22" fmla="*/ 3670 w 105"/>
                  <a:gd name="T23" fmla="*/ 32462 h 55"/>
                  <a:gd name="T24" fmla="*/ 4525 w 105"/>
                  <a:gd name="T25" fmla="*/ 33514 h 55"/>
                  <a:gd name="T26" fmla="*/ 5346 w 105"/>
                  <a:gd name="T27" fmla="*/ 34836 h 55"/>
                  <a:gd name="T28" fmla="*/ 6268 w 105"/>
                  <a:gd name="T29" fmla="*/ 34042 h 55"/>
                  <a:gd name="T30" fmla="*/ 7059 w 105"/>
                  <a:gd name="T31" fmla="*/ 32735 h 55"/>
                  <a:gd name="T32" fmla="*/ 7936 w 105"/>
                  <a:gd name="T33" fmla="*/ 29603 h 55"/>
                  <a:gd name="T34" fmla="*/ 7986 w 105"/>
                  <a:gd name="T35" fmla="*/ 29168 h 55"/>
                  <a:gd name="T36" fmla="*/ 7986 w 105"/>
                  <a:gd name="T37" fmla="*/ 28220 h 55"/>
                  <a:gd name="T38" fmla="*/ 7986 w 105"/>
                  <a:gd name="T39" fmla="*/ 27136 h 55"/>
                  <a:gd name="T40" fmla="*/ 7936 w 105"/>
                  <a:gd name="T41" fmla="*/ 25740 h 55"/>
                  <a:gd name="T42" fmla="*/ 7829 w 105"/>
                  <a:gd name="T43" fmla="*/ 23629 h 55"/>
                  <a:gd name="T44" fmla="*/ 7406 w 105"/>
                  <a:gd name="T45" fmla="*/ 18574 h 55"/>
                  <a:gd name="T46" fmla="*/ 6760 w 105"/>
                  <a:gd name="T47" fmla="*/ 15028 h 55"/>
                  <a:gd name="T48" fmla="*/ 6317 w 105"/>
                  <a:gd name="T49" fmla="*/ 11076 h 55"/>
                  <a:gd name="T50" fmla="*/ 5608 w 105"/>
                  <a:gd name="T51" fmla="*/ 7255 h 55"/>
                  <a:gd name="T52" fmla="*/ 4910 w 105"/>
                  <a:gd name="T53" fmla="*/ 5519 h 55"/>
                  <a:gd name="T54" fmla="*/ 4333 w 105"/>
                  <a:gd name="T55" fmla="*/ 235 h 55"/>
                  <a:gd name="T56" fmla="*/ 3670 w 105"/>
                  <a:gd name="T57" fmla="*/ 4 h 55"/>
                  <a:gd name="T58" fmla="*/ 3104 w 105"/>
                  <a:gd name="T59" fmla="*/ 1 h 55"/>
                  <a:gd name="T60" fmla="*/ 2456 w 105"/>
                  <a:gd name="T61" fmla="*/ 0 h 55"/>
                  <a:gd name="T62" fmla="*/ 1880 w 105"/>
                  <a:gd name="T63" fmla="*/ 0 h 55"/>
                  <a:gd name="T64" fmla="*/ 1274 w 105"/>
                  <a:gd name="T65" fmla="*/ 0 h 55"/>
                  <a:gd name="T66" fmla="*/ 964 w 105"/>
                  <a:gd name="T67" fmla="*/ 0 h 55"/>
                  <a:gd name="T68" fmla="*/ 773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5" y="1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30" y="42"/>
                    </a:lnTo>
                    <a:lnTo>
                      <a:pt x="39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7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2" name="Freeform 113"/>
              <p:cNvSpPr>
                <a:spLocks noChangeArrowheads="1"/>
              </p:cNvSpPr>
              <p:nvPr/>
            </p:nvSpPr>
            <p:spPr bwMode="auto">
              <a:xfrm>
                <a:off x="1325" y="95"/>
                <a:ext cx="114" cy="69"/>
              </a:xfrm>
              <a:custGeom>
                <a:avLst/>
                <a:gdLst>
                  <a:gd name="T0" fmla="*/ 6726 w 110"/>
                  <a:gd name="T1" fmla="*/ 12217 h 64"/>
                  <a:gd name="T2" fmla="*/ 5944 w 110"/>
                  <a:gd name="T3" fmla="*/ 13235 h 64"/>
                  <a:gd name="T4" fmla="*/ 5348 w 110"/>
                  <a:gd name="T5" fmla="*/ 14079 h 64"/>
                  <a:gd name="T6" fmla="*/ 4642 w 110"/>
                  <a:gd name="T7" fmla="*/ 14540 h 64"/>
                  <a:gd name="T8" fmla="*/ 4041 w 110"/>
                  <a:gd name="T9" fmla="*/ 13744 h 64"/>
                  <a:gd name="T10" fmla="*/ 3376 w 110"/>
                  <a:gd name="T11" fmla="*/ 12923 h 64"/>
                  <a:gd name="T12" fmla="*/ 2826 w 110"/>
                  <a:gd name="T13" fmla="*/ 12117 h 64"/>
                  <a:gd name="T14" fmla="*/ 2254 w 110"/>
                  <a:gd name="T15" fmla="*/ 11007 h 64"/>
                  <a:gd name="T16" fmla="*/ 1848 w 110"/>
                  <a:gd name="T17" fmla="*/ 9194 h 64"/>
                  <a:gd name="T18" fmla="*/ 1259 w 110"/>
                  <a:gd name="T19" fmla="*/ 7954 h 64"/>
                  <a:gd name="T20" fmla="*/ 967 w 110"/>
                  <a:gd name="T21" fmla="*/ 6238 h 64"/>
                  <a:gd name="T22" fmla="*/ 783 w 110"/>
                  <a:gd name="T23" fmla="*/ 4607 h 64"/>
                  <a:gd name="T24" fmla="*/ 704 w 110"/>
                  <a:gd name="T25" fmla="*/ 3406 h 64"/>
                  <a:gd name="T26" fmla="*/ 9 w 110"/>
                  <a:gd name="T27" fmla="*/ 2848 h 64"/>
                  <a:gd name="T28" fmla="*/ 704 w 110"/>
                  <a:gd name="T29" fmla="*/ 2665 h 64"/>
                  <a:gd name="T30" fmla="*/ 704 w 110"/>
                  <a:gd name="T31" fmla="*/ 2497 h 64"/>
                  <a:gd name="T32" fmla="*/ 825 w 110"/>
                  <a:gd name="T33" fmla="*/ 2497 h 64"/>
                  <a:gd name="T34" fmla="*/ 825 w 110"/>
                  <a:gd name="T35" fmla="*/ 0 h 64"/>
                  <a:gd name="T36" fmla="*/ 7 w 110"/>
                  <a:gd name="T37" fmla="*/ 1 h 64"/>
                  <a:gd name="T38" fmla="*/ 1 w 110"/>
                  <a:gd name="T39" fmla="*/ 5 h 64"/>
                  <a:gd name="T40" fmla="*/ 0 w 110"/>
                  <a:gd name="T41" fmla="*/ 2848 h 64"/>
                  <a:gd name="T42" fmla="*/ 1 w 110"/>
                  <a:gd name="T43" fmla="*/ 4103 h 64"/>
                  <a:gd name="T44" fmla="*/ 4 w 110"/>
                  <a:gd name="T45" fmla="*/ 6238 h 64"/>
                  <a:gd name="T46" fmla="*/ 704 w 110"/>
                  <a:gd name="T47" fmla="*/ 7954 h 64"/>
                  <a:gd name="T48" fmla="*/ 967 w 110"/>
                  <a:gd name="T49" fmla="*/ 9563 h 64"/>
                  <a:gd name="T50" fmla="*/ 1400 w 110"/>
                  <a:gd name="T51" fmla="*/ 11455 h 64"/>
                  <a:gd name="T52" fmla="*/ 2027 w 110"/>
                  <a:gd name="T53" fmla="*/ 12919 h 64"/>
                  <a:gd name="T54" fmla="*/ 2508 w 110"/>
                  <a:gd name="T55" fmla="*/ 14540 h 64"/>
                  <a:gd name="T56" fmla="*/ 3201 w 110"/>
                  <a:gd name="T57" fmla="*/ 15511 h 64"/>
                  <a:gd name="T58" fmla="*/ 3959 w 110"/>
                  <a:gd name="T59" fmla="*/ 16458 h 64"/>
                  <a:gd name="T60" fmla="*/ 4560 w 110"/>
                  <a:gd name="T61" fmla="*/ 16517 h 64"/>
                  <a:gd name="T62" fmla="*/ 5447 w 110"/>
                  <a:gd name="T63" fmla="*/ 16517 h 64"/>
                  <a:gd name="T64" fmla="*/ 6179 w 110"/>
                  <a:gd name="T65" fmla="*/ 15543 h 64"/>
                  <a:gd name="T66" fmla="*/ 6924 w 110"/>
                  <a:gd name="T67" fmla="*/ 14587 h 64"/>
                  <a:gd name="T68" fmla="*/ 6726 w 110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3" y="64"/>
                    </a:lnTo>
                    <a:lnTo>
                      <a:pt x="86" y="64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3" name="Freeform 114"/>
              <p:cNvSpPr>
                <a:spLocks noChangeArrowheads="1"/>
              </p:cNvSpPr>
              <p:nvPr/>
            </p:nvSpPr>
            <p:spPr bwMode="auto">
              <a:xfrm>
                <a:off x="1397" y="105"/>
                <a:ext cx="48" cy="57"/>
              </a:xfrm>
              <a:custGeom>
                <a:avLst/>
                <a:gdLst>
                  <a:gd name="T0" fmla="*/ 0 w 46"/>
                  <a:gd name="T1" fmla="*/ 122487 h 47"/>
                  <a:gd name="T2" fmla="*/ 1243 w 46"/>
                  <a:gd name="T3" fmla="*/ 183624 h 47"/>
                  <a:gd name="T4" fmla="*/ 2062 w 46"/>
                  <a:gd name="T5" fmla="*/ 275948 h 47"/>
                  <a:gd name="T6" fmla="*/ 3211 w 46"/>
                  <a:gd name="T7" fmla="*/ 372722 h 47"/>
                  <a:gd name="T8" fmla="*/ 4067 w 46"/>
                  <a:gd name="T9" fmla="*/ 451478 h 47"/>
                  <a:gd name="T10" fmla="*/ 4917 w 46"/>
                  <a:gd name="T11" fmla="*/ 559832 h 47"/>
                  <a:gd name="T12" fmla="*/ 5236 w 46"/>
                  <a:gd name="T13" fmla="*/ 611908 h 47"/>
                  <a:gd name="T14" fmla="*/ 5326 w 46"/>
                  <a:gd name="T15" fmla="*/ 624850 h 47"/>
                  <a:gd name="T16" fmla="*/ 5326 w 46"/>
                  <a:gd name="T17" fmla="*/ 658960 h 47"/>
                  <a:gd name="T18" fmla="*/ 5326 w 46"/>
                  <a:gd name="T19" fmla="*/ 624850 h 47"/>
                  <a:gd name="T20" fmla="*/ 5578 w 46"/>
                  <a:gd name="T21" fmla="*/ 611908 h 47"/>
                  <a:gd name="T22" fmla="*/ 6044 w 46"/>
                  <a:gd name="T23" fmla="*/ 775798 h 47"/>
                  <a:gd name="T24" fmla="*/ 6328 w 46"/>
                  <a:gd name="T25" fmla="*/ 720467 h 47"/>
                  <a:gd name="T26" fmla="*/ 6436 w 46"/>
                  <a:gd name="T27" fmla="*/ 658960 h 47"/>
                  <a:gd name="T28" fmla="*/ 6436 w 46"/>
                  <a:gd name="T29" fmla="*/ 607203 h 47"/>
                  <a:gd name="T30" fmla="*/ 6328 w 46"/>
                  <a:gd name="T31" fmla="*/ 559832 h 47"/>
                  <a:gd name="T32" fmla="*/ 5678 w 46"/>
                  <a:gd name="T33" fmla="*/ 451478 h 47"/>
                  <a:gd name="T34" fmla="*/ 4998 w 46"/>
                  <a:gd name="T35" fmla="*/ 352426 h 47"/>
                  <a:gd name="T36" fmla="*/ 3882 w 46"/>
                  <a:gd name="T37" fmla="*/ 253880 h 47"/>
                  <a:gd name="T38" fmla="*/ 2829 w 46"/>
                  <a:gd name="T39" fmla="*/ 156044 h 47"/>
                  <a:gd name="T40" fmla="*/ 1702 w 46"/>
                  <a:gd name="T41" fmla="*/ 409 h 47"/>
                  <a:gd name="T42" fmla="*/ 3 w 46"/>
                  <a:gd name="T43" fmla="*/ 0 h 47"/>
                  <a:gd name="T44" fmla="*/ 0 w 46"/>
                  <a:gd name="T45" fmla="*/ 122487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7"/>
                  <a:gd name="T71" fmla="*/ 46 w 46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7">
                    <a:moveTo>
                      <a:pt x="0" y="7"/>
                    </a:moveTo>
                    <a:lnTo>
                      <a:pt x="8" y="12"/>
                    </a:lnTo>
                    <a:lnTo>
                      <a:pt x="16" y="17"/>
                    </a:lnTo>
                    <a:lnTo>
                      <a:pt x="23" y="23"/>
                    </a:lnTo>
                    <a:lnTo>
                      <a:pt x="29" y="28"/>
                    </a:lnTo>
                    <a:lnTo>
                      <a:pt x="35" y="34"/>
                    </a:lnTo>
                    <a:lnTo>
                      <a:pt x="37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5" y="44"/>
                    </a:lnTo>
                    <a:lnTo>
                      <a:pt x="46" y="40"/>
                    </a:lnTo>
                    <a:lnTo>
                      <a:pt x="46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28" y="16"/>
                    </a:lnTo>
                    <a:lnTo>
                      <a:pt x="21" y="10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4" name="Freeform 115"/>
              <p:cNvSpPr>
                <a:spLocks noChangeArrowheads="1"/>
              </p:cNvSpPr>
              <p:nvPr/>
            </p:nvSpPr>
            <p:spPr bwMode="auto">
              <a:xfrm>
                <a:off x="1340" y="95"/>
                <a:ext cx="59" cy="16"/>
              </a:xfrm>
              <a:custGeom>
                <a:avLst/>
                <a:gdLst>
                  <a:gd name="T0" fmla="*/ 0 w 57"/>
                  <a:gd name="T1" fmla="*/ 668 h 16"/>
                  <a:gd name="T2" fmla="*/ 4 w 57"/>
                  <a:gd name="T3" fmla="*/ 668 h 16"/>
                  <a:gd name="T4" fmla="*/ 9 w 57"/>
                  <a:gd name="T5" fmla="*/ 668 h 16"/>
                  <a:gd name="T6" fmla="*/ 840 w 57"/>
                  <a:gd name="T7" fmla="*/ 668 h 16"/>
                  <a:gd name="T8" fmla="*/ 1203 w 57"/>
                  <a:gd name="T9" fmla="*/ 710 h 16"/>
                  <a:gd name="T10" fmla="*/ 1720 w 57"/>
                  <a:gd name="T11" fmla="*/ 710 h 16"/>
                  <a:gd name="T12" fmla="*/ 2037 w 57"/>
                  <a:gd name="T13" fmla="*/ 801 h 16"/>
                  <a:gd name="T14" fmla="*/ 2504 w 57"/>
                  <a:gd name="T15" fmla="*/ 904 h 16"/>
                  <a:gd name="T16" fmla="*/ 2922 w 57"/>
                  <a:gd name="T17" fmla="*/ 1021 h 16"/>
                  <a:gd name="T18" fmla="*/ 3076 w 57"/>
                  <a:gd name="T19" fmla="*/ 668 h 16"/>
                  <a:gd name="T20" fmla="*/ 2730 w 57"/>
                  <a:gd name="T21" fmla="*/ 5 h 16"/>
                  <a:gd name="T22" fmla="*/ 2146 w 57"/>
                  <a:gd name="T23" fmla="*/ 3 h 16"/>
                  <a:gd name="T24" fmla="*/ 1748 w 57"/>
                  <a:gd name="T25" fmla="*/ 1 h 16"/>
                  <a:gd name="T26" fmla="*/ 1265 w 57"/>
                  <a:gd name="T27" fmla="*/ 0 h 16"/>
                  <a:gd name="T28" fmla="*/ 883 w 57"/>
                  <a:gd name="T29" fmla="*/ 0 h 16"/>
                  <a:gd name="T30" fmla="*/ 9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68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5" name="Freeform 116"/>
              <p:cNvSpPr>
                <a:spLocks noChangeArrowheads="1"/>
              </p:cNvSpPr>
              <p:nvPr/>
            </p:nvSpPr>
            <p:spPr bwMode="auto">
              <a:xfrm>
                <a:off x="3864" y="100"/>
                <a:ext cx="109" cy="60"/>
              </a:xfrm>
              <a:custGeom>
                <a:avLst/>
                <a:gdLst>
                  <a:gd name="T0" fmla="*/ 600 w 105"/>
                  <a:gd name="T1" fmla="*/ 0 h 55"/>
                  <a:gd name="T2" fmla="*/ 3 w 105"/>
                  <a:gd name="T3" fmla="*/ 1 h 55"/>
                  <a:gd name="T4" fmla="*/ 1 w 105"/>
                  <a:gd name="T5" fmla="*/ 4 h 55"/>
                  <a:gd name="T6" fmla="*/ 0 w 105"/>
                  <a:gd name="T7" fmla="*/ 5121 h 55"/>
                  <a:gd name="T8" fmla="*/ 1 w 105"/>
                  <a:gd name="T9" fmla="*/ 7255 h 55"/>
                  <a:gd name="T10" fmla="*/ 5 w 105"/>
                  <a:gd name="T11" fmla="*/ 11076 h 55"/>
                  <a:gd name="T12" fmla="*/ 600 w 105"/>
                  <a:gd name="T13" fmla="*/ 14650 h 55"/>
                  <a:gd name="T14" fmla="*/ 792 w 105"/>
                  <a:gd name="T15" fmla="*/ 18574 h 55"/>
                  <a:gd name="T16" fmla="*/ 1161 w 105"/>
                  <a:gd name="T17" fmla="*/ 22352 h 55"/>
                  <a:gd name="T18" fmla="*/ 1728 w 105"/>
                  <a:gd name="T19" fmla="*/ 25740 h 55"/>
                  <a:gd name="T20" fmla="*/ 2229 w 105"/>
                  <a:gd name="T21" fmla="*/ 29168 h 55"/>
                  <a:gd name="T22" fmla="*/ 2822 w 105"/>
                  <a:gd name="T23" fmla="*/ 32462 h 55"/>
                  <a:gd name="T24" fmla="*/ 3383 w 105"/>
                  <a:gd name="T25" fmla="*/ 33514 h 55"/>
                  <a:gd name="T26" fmla="*/ 4084 w 105"/>
                  <a:gd name="T27" fmla="*/ 34836 h 55"/>
                  <a:gd name="T28" fmla="*/ 4829 w 105"/>
                  <a:gd name="T29" fmla="*/ 34042 h 55"/>
                  <a:gd name="T30" fmla="*/ 5428 w 105"/>
                  <a:gd name="T31" fmla="*/ 32735 h 55"/>
                  <a:gd name="T32" fmla="*/ 6058 w 105"/>
                  <a:gd name="T33" fmla="*/ 29603 h 55"/>
                  <a:gd name="T34" fmla="*/ 6100 w 105"/>
                  <a:gd name="T35" fmla="*/ 29168 h 55"/>
                  <a:gd name="T36" fmla="*/ 6138 w 105"/>
                  <a:gd name="T37" fmla="*/ 28220 h 55"/>
                  <a:gd name="T38" fmla="*/ 6138 w 105"/>
                  <a:gd name="T39" fmla="*/ 27136 h 55"/>
                  <a:gd name="T40" fmla="*/ 6100 w 105"/>
                  <a:gd name="T41" fmla="*/ 25740 h 55"/>
                  <a:gd name="T42" fmla="*/ 6026 w 105"/>
                  <a:gd name="T43" fmla="*/ 22352 h 55"/>
                  <a:gd name="T44" fmla="*/ 5561 w 105"/>
                  <a:gd name="T45" fmla="*/ 18574 h 55"/>
                  <a:gd name="T46" fmla="*/ 5192 w 105"/>
                  <a:gd name="T47" fmla="*/ 15028 h 55"/>
                  <a:gd name="T48" fmla="*/ 4829 w 105"/>
                  <a:gd name="T49" fmla="*/ 11076 h 55"/>
                  <a:gd name="T50" fmla="*/ 4224 w 105"/>
                  <a:gd name="T51" fmla="*/ 7255 h 55"/>
                  <a:gd name="T52" fmla="*/ 3776 w 105"/>
                  <a:gd name="T53" fmla="*/ 5519 h 55"/>
                  <a:gd name="T54" fmla="*/ 3286 w 105"/>
                  <a:gd name="T55" fmla="*/ 235 h 55"/>
                  <a:gd name="T56" fmla="*/ 2822 w 105"/>
                  <a:gd name="T57" fmla="*/ 4 h 55"/>
                  <a:gd name="T58" fmla="*/ 2271 w 105"/>
                  <a:gd name="T59" fmla="*/ 1 h 55"/>
                  <a:gd name="T60" fmla="*/ 1900 w 105"/>
                  <a:gd name="T61" fmla="*/ 0 h 55"/>
                  <a:gd name="T62" fmla="*/ 1446 w 105"/>
                  <a:gd name="T63" fmla="*/ 0 h 55"/>
                  <a:gd name="T64" fmla="*/ 988 w 105"/>
                  <a:gd name="T65" fmla="*/ 0 h 55"/>
                  <a:gd name="T66" fmla="*/ 747 w 105"/>
                  <a:gd name="T67" fmla="*/ 0 h 55"/>
                  <a:gd name="T68" fmla="*/ 6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5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6" name="Freeform 117"/>
              <p:cNvSpPr>
                <a:spLocks noChangeArrowheads="1"/>
              </p:cNvSpPr>
              <p:nvPr/>
            </p:nvSpPr>
            <p:spPr bwMode="auto">
              <a:xfrm>
                <a:off x="3859" y="95"/>
                <a:ext cx="114" cy="69"/>
              </a:xfrm>
              <a:custGeom>
                <a:avLst/>
                <a:gdLst>
                  <a:gd name="T0" fmla="*/ 7671 w 109"/>
                  <a:gd name="T1" fmla="*/ 12217 h 64"/>
                  <a:gd name="T2" fmla="*/ 6801 w 109"/>
                  <a:gd name="T3" fmla="*/ 13235 h 64"/>
                  <a:gd name="T4" fmla="*/ 6111 w 109"/>
                  <a:gd name="T5" fmla="*/ 14079 h 64"/>
                  <a:gd name="T6" fmla="*/ 5428 w 109"/>
                  <a:gd name="T7" fmla="*/ 14540 h 64"/>
                  <a:gd name="T8" fmla="*/ 4675 w 109"/>
                  <a:gd name="T9" fmla="*/ 13744 h 64"/>
                  <a:gd name="T10" fmla="*/ 3936 w 109"/>
                  <a:gd name="T11" fmla="*/ 12923 h 64"/>
                  <a:gd name="T12" fmla="*/ 3215 w 109"/>
                  <a:gd name="T13" fmla="*/ 12117 h 64"/>
                  <a:gd name="T14" fmla="*/ 2594 w 109"/>
                  <a:gd name="T15" fmla="*/ 11007 h 64"/>
                  <a:gd name="T16" fmla="*/ 2094 w 109"/>
                  <a:gd name="T17" fmla="*/ 9194 h 64"/>
                  <a:gd name="T18" fmla="*/ 1439 w 109"/>
                  <a:gd name="T19" fmla="*/ 7954 h 64"/>
                  <a:gd name="T20" fmla="*/ 1102 w 109"/>
                  <a:gd name="T21" fmla="*/ 6238 h 64"/>
                  <a:gd name="T22" fmla="*/ 889 w 109"/>
                  <a:gd name="T23" fmla="*/ 4607 h 64"/>
                  <a:gd name="T24" fmla="*/ 797 w 109"/>
                  <a:gd name="T25" fmla="*/ 3406 h 64"/>
                  <a:gd name="T26" fmla="*/ 9 w 109"/>
                  <a:gd name="T27" fmla="*/ 2848 h 64"/>
                  <a:gd name="T28" fmla="*/ 9 w 109"/>
                  <a:gd name="T29" fmla="*/ 2665 h 64"/>
                  <a:gd name="T30" fmla="*/ 797 w 109"/>
                  <a:gd name="T31" fmla="*/ 2497 h 64"/>
                  <a:gd name="T32" fmla="*/ 937 w 109"/>
                  <a:gd name="T33" fmla="*/ 2497 h 64"/>
                  <a:gd name="T34" fmla="*/ 937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4 w 109"/>
                  <a:gd name="T45" fmla="*/ 6238 h 64"/>
                  <a:gd name="T46" fmla="*/ 797 w 109"/>
                  <a:gd name="T47" fmla="*/ 7954 h 64"/>
                  <a:gd name="T48" fmla="*/ 1045 w 109"/>
                  <a:gd name="T49" fmla="*/ 9563 h 64"/>
                  <a:gd name="T50" fmla="*/ 1522 w 109"/>
                  <a:gd name="T51" fmla="*/ 11455 h 64"/>
                  <a:gd name="T52" fmla="*/ 2238 w 109"/>
                  <a:gd name="T53" fmla="*/ 12919 h 64"/>
                  <a:gd name="T54" fmla="*/ 2889 w 109"/>
                  <a:gd name="T55" fmla="*/ 14540 h 64"/>
                  <a:gd name="T56" fmla="*/ 3730 w 109"/>
                  <a:gd name="T57" fmla="*/ 15511 h 64"/>
                  <a:gd name="T58" fmla="*/ 4434 w 109"/>
                  <a:gd name="T59" fmla="*/ 16458 h 64"/>
                  <a:gd name="T60" fmla="*/ 5270 w 109"/>
                  <a:gd name="T61" fmla="*/ 16517 h 64"/>
                  <a:gd name="T62" fmla="*/ 6189 w 109"/>
                  <a:gd name="T63" fmla="*/ 16517 h 64"/>
                  <a:gd name="T64" fmla="*/ 7095 w 109"/>
                  <a:gd name="T65" fmla="*/ 15543 h 64"/>
                  <a:gd name="T66" fmla="*/ 7924 w 109"/>
                  <a:gd name="T67" fmla="*/ 14587 h 64"/>
                  <a:gd name="T68" fmla="*/ 7671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6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7" name="Freeform 118"/>
              <p:cNvSpPr>
                <a:spLocks noChangeArrowheads="1"/>
              </p:cNvSpPr>
              <p:nvPr/>
            </p:nvSpPr>
            <p:spPr bwMode="auto">
              <a:xfrm>
                <a:off x="3930" y="104"/>
                <a:ext cx="48" cy="56"/>
              </a:xfrm>
              <a:custGeom>
                <a:avLst/>
                <a:gdLst>
                  <a:gd name="T0" fmla="*/ 0 w 46"/>
                  <a:gd name="T1" fmla="*/ 60848 h 48"/>
                  <a:gd name="T2" fmla="*/ 7 w 46"/>
                  <a:gd name="T3" fmla="*/ 90808 h 48"/>
                  <a:gd name="T4" fmla="*/ 2062 w 46"/>
                  <a:gd name="T5" fmla="*/ 135548 h 48"/>
                  <a:gd name="T6" fmla="*/ 3211 w 46"/>
                  <a:gd name="T7" fmla="*/ 171770 h 48"/>
                  <a:gd name="T8" fmla="*/ 4067 w 46"/>
                  <a:gd name="T9" fmla="*/ 208112 h 48"/>
                  <a:gd name="T10" fmla="*/ 4691 w 46"/>
                  <a:gd name="T11" fmla="*/ 256450 h 48"/>
                  <a:gd name="T12" fmla="*/ 5236 w 46"/>
                  <a:gd name="T13" fmla="*/ 280250 h 48"/>
                  <a:gd name="T14" fmla="*/ 5326 w 46"/>
                  <a:gd name="T15" fmla="*/ 286689 h 48"/>
                  <a:gd name="T16" fmla="*/ 5326 w 46"/>
                  <a:gd name="T17" fmla="*/ 301021 h 48"/>
                  <a:gd name="T18" fmla="*/ 5326 w 46"/>
                  <a:gd name="T19" fmla="*/ 286689 h 48"/>
                  <a:gd name="T20" fmla="*/ 5578 w 46"/>
                  <a:gd name="T21" fmla="*/ 280250 h 48"/>
                  <a:gd name="T22" fmla="*/ 5942 w 46"/>
                  <a:gd name="T23" fmla="*/ 353448 h 48"/>
                  <a:gd name="T24" fmla="*/ 6328 w 46"/>
                  <a:gd name="T25" fmla="*/ 326723 h 48"/>
                  <a:gd name="T26" fmla="*/ 6436 w 46"/>
                  <a:gd name="T27" fmla="*/ 301021 h 48"/>
                  <a:gd name="T28" fmla="*/ 6328 w 46"/>
                  <a:gd name="T29" fmla="*/ 277851 h 48"/>
                  <a:gd name="T30" fmla="*/ 6049 w 46"/>
                  <a:gd name="T31" fmla="*/ 256450 h 48"/>
                  <a:gd name="T32" fmla="*/ 5678 w 46"/>
                  <a:gd name="T33" fmla="*/ 208112 h 48"/>
                  <a:gd name="T34" fmla="*/ 4998 w 46"/>
                  <a:gd name="T35" fmla="*/ 163694 h 48"/>
                  <a:gd name="T36" fmla="*/ 3882 w 46"/>
                  <a:gd name="T37" fmla="*/ 124639 h 48"/>
                  <a:gd name="T38" fmla="*/ 2829 w 46"/>
                  <a:gd name="T39" fmla="*/ 77144 h 48"/>
                  <a:gd name="T40" fmla="*/ 1576 w 46"/>
                  <a:gd name="T41" fmla="*/ 1577 h 48"/>
                  <a:gd name="T42" fmla="*/ 3 w 46"/>
                  <a:gd name="T43" fmla="*/ 0 h 48"/>
                  <a:gd name="T44" fmla="*/ 0 w 46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5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7"/>
                    </a:lnTo>
                    <a:lnTo>
                      <a:pt x="21" y="11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8" name="Freeform 119"/>
              <p:cNvSpPr>
                <a:spLocks noChangeArrowheads="1"/>
              </p:cNvSpPr>
              <p:nvPr/>
            </p:nvSpPr>
            <p:spPr bwMode="auto">
              <a:xfrm>
                <a:off x="3873" y="94"/>
                <a:ext cx="59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840 w 57"/>
                  <a:gd name="T7" fmla="*/ 574 h 17"/>
                  <a:gd name="T8" fmla="*/ 1203 w 57"/>
                  <a:gd name="T9" fmla="*/ 574 h 17"/>
                  <a:gd name="T10" fmla="*/ 1661 w 57"/>
                  <a:gd name="T11" fmla="*/ 608 h 17"/>
                  <a:gd name="T12" fmla="*/ 2037 w 57"/>
                  <a:gd name="T13" fmla="*/ 682 h 17"/>
                  <a:gd name="T14" fmla="*/ 2504 w 57"/>
                  <a:gd name="T15" fmla="*/ 764 h 17"/>
                  <a:gd name="T16" fmla="*/ 2922 w 57"/>
                  <a:gd name="T17" fmla="*/ 857 h 17"/>
                  <a:gd name="T18" fmla="*/ 3076 w 57"/>
                  <a:gd name="T19" fmla="*/ 542 h 17"/>
                  <a:gd name="T20" fmla="*/ 2636 w 57"/>
                  <a:gd name="T21" fmla="*/ 6 h 17"/>
                  <a:gd name="T22" fmla="*/ 2146 w 57"/>
                  <a:gd name="T23" fmla="*/ 4 h 17"/>
                  <a:gd name="T24" fmla="*/ 1720 w 57"/>
                  <a:gd name="T25" fmla="*/ 2 h 17"/>
                  <a:gd name="T26" fmla="*/ 1203 w 57"/>
                  <a:gd name="T27" fmla="*/ 1 h 17"/>
                  <a:gd name="T28" fmla="*/ 840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9" name="Freeform 120"/>
              <p:cNvSpPr>
                <a:spLocks noChangeArrowheads="1"/>
              </p:cNvSpPr>
              <p:nvPr/>
            </p:nvSpPr>
            <p:spPr bwMode="auto">
              <a:xfrm>
                <a:off x="2596" y="100"/>
                <a:ext cx="97" cy="60"/>
              </a:xfrm>
              <a:custGeom>
                <a:avLst/>
                <a:gdLst>
                  <a:gd name="T0" fmla="*/ 62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5121 h 55"/>
                  <a:gd name="T8" fmla="*/ 1 w 105"/>
                  <a:gd name="T9" fmla="*/ 7255 h 55"/>
                  <a:gd name="T10" fmla="*/ 5 w 105"/>
                  <a:gd name="T11" fmla="*/ 11076 h 55"/>
                  <a:gd name="T12" fmla="*/ 62 w 105"/>
                  <a:gd name="T13" fmla="*/ 14650 h 55"/>
                  <a:gd name="T14" fmla="*/ 80 w 105"/>
                  <a:gd name="T15" fmla="*/ 18574 h 55"/>
                  <a:gd name="T16" fmla="*/ 126 w 105"/>
                  <a:gd name="T17" fmla="*/ 22352 h 55"/>
                  <a:gd name="T18" fmla="*/ 176 w 105"/>
                  <a:gd name="T19" fmla="*/ 26330 h 55"/>
                  <a:gd name="T20" fmla="*/ 228 w 105"/>
                  <a:gd name="T21" fmla="*/ 29168 h 55"/>
                  <a:gd name="T22" fmla="*/ 288 w 105"/>
                  <a:gd name="T23" fmla="*/ 32462 h 55"/>
                  <a:gd name="T24" fmla="*/ 357 w 105"/>
                  <a:gd name="T25" fmla="*/ 33514 h 55"/>
                  <a:gd name="T26" fmla="*/ 417 w 105"/>
                  <a:gd name="T27" fmla="*/ 34836 h 55"/>
                  <a:gd name="T28" fmla="*/ 491 w 105"/>
                  <a:gd name="T29" fmla="*/ 34042 h 55"/>
                  <a:gd name="T30" fmla="*/ 554 w 105"/>
                  <a:gd name="T31" fmla="*/ 32735 h 55"/>
                  <a:gd name="T32" fmla="*/ 621 w 105"/>
                  <a:gd name="T33" fmla="*/ 29603 h 55"/>
                  <a:gd name="T34" fmla="*/ 623 w 105"/>
                  <a:gd name="T35" fmla="*/ 29168 h 55"/>
                  <a:gd name="T36" fmla="*/ 626 w 105"/>
                  <a:gd name="T37" fmla="*/ 28220 h 55"/>
                  <a:gd name="T38" fmla="*/ 623 w 105"/>
                  <a:gd name="T39" fmla="*/ 27136 h 55"/>
                  <a:gd name="T40" fmla="*/ 623 w 105"/>
                  <a:gd name="T41" fmla="*/ 25740 h 55"/>
                  <a:gd name="T42" fmla="*/ 601 w 105"/>
                  <a:gd name="T43" fmla="*/ 23629 h 55"/>
                  <a:gd name="T44" fmla="*/ 581 w 105"/>
                  <a:gd name="T45" fmla="*/ 18574 h 55"/>
                  <a:gd name="T46" fmla="*/ 527 w 105"/>
                  <a:gd name="T47" fmla="*/ 15028 h 55"/>
                  <a:gd name="T48" fmla="*/ 491 w 105"/>
                  <a:gd name="T49" fmla="*/ 11076 h 55"/>
                  <a:gd name="T50" fmla="*/ 430 w 105"/>
                  <a:gd name="T51" fmla="*/ 7255 h 55"/>
                  <a:gd name="T52" fmla="*/ 387 w 105"/>
                  <a:gd name="T53" fmla="*/ 5519 h 55"/>
                  <a:gd name="T54" fmla="*/ 336 w 105"/>
                  <a:gd name="T55" fmla="*/ 235 h 55"/>
                  <a:gd name="T56" fmla="*/ 288 w 105"/>
                  <a:gd name="T57" fmla="*/ 4 h 55"/>
                  <a:gd name="T58" fmla="*/ 241 w 105"/>
                  <a:gd name="T59" fmla="*/ 1 h 55"/>
                  <a:gd name="T60" fmla="*/ 191 w 105"/>
                  <a:gd name="T61" fmla="*/ 0 h 55"/>
                  <a:gd name="T62" fmla="*/ 149 w 105"/>
                  <a:gd name="T63" fmla="*/ 0 h 55"/>
                  <a:gd name="T64" fmla="*/ 100 w 105"/>
                  <a:gd name="T65" fmla="*/ 0 h 55"/>
                  <a:gd name="T66" fmla="*/ 75 w 105"/>
                  <a:gd name="T67" fmla="*/ 0 h 55"/>
                  <a:gd name="T68" fmla="*/ 62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100" y="37"/>
                    </a:lnTo>
                    <a:lnTo>
                      <a:pt x="96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0" name="Freeform 121"/>
              <p:cNvSpPr>
                <a:spLocks noChangeArrowheads="1"/>
              </p:cNvSpPr>
              <p:nvPr/>
            </p:nvSpPr>
            <p:spPr bwMode="auto">
              <a:xfrm>
                <a:off x="2591" y="95"/>
                <a:ext cx="101" cy="69"/>
              </a:xfrm>
              <a:custGeom>
                <a:avLst/>
                <a:gdLst>
                  <a:gd name="T0" fmla="*/ 594 w 109"/>
                  <a:gd name="T1" fmla="*/ 12217 h 64"/>
                  <a:gd name="T2" fmla="*/ 528 w 109"/>
                  <a:gd name="T3" fmla="*/ 13235 h 64"/>
                  <a:gd name="T4" fmla="*/ 475 w 109"/>
                  <a:gd name="T5" fmla="*/ 14079 h 64"/>
                  <a:gd name="T6" fmla="*/ 410 w 109"/>
                  <a:gd name="T7" fmla="*/ 14540 h 64"/>
                  <a:gd name="T8" fmla="*/ 363 w 109"/>
                  <a:gd name="T9" fmla="*/ 13744 h 64"/>
                  <a:gd name="T10" fmla="*/ 297 w 109"/>
                  <a:gd name="T11" fmla="*/ 12923 h 64"/>
                  <a:gd name="T12" fmla="*/ 253 w 109"/>
                  <a:gd name="T13" fmla="*/ 12117 h 64"/>
                  <a:gd name="T14" fmla="*/ 194 w 109"/>
                  <a:gd name="T15" fmla="*/ 11007 h 64"/>
                  <a:gd name="T16" fmla="*/ 162 w 109"/>
                  <a:gd name="T17" fmla="*/ 9194 h 64"/>
                  <a:gd name="T18" fmla="*/ 112 w 109"/>
                  <a:gd name="T19" fmla="*/ 7954 h 64"/>
                  <a:gd name="T20" fmla="*/ 85 w 109"/>
                  <a:gd name="T21" fmla="*/ 6238 h 64"/>
                  <a:gd name="T22" fmla="*/ 68 w 109"/>
                  <a:gd name="T23" fmla="*/ 4607 h 64"/>
                  <a:gd name="T24" fmla="*/ 62 w 109"/>
                  <a:gd name="T25" fmla="*/ 3406 h 64"/>
                  <a:gd name="T26" fmla="*/ 6 w 109"/>
                  <a:gd name="T27" fmla="*/ 2848 h 64"/>
                  <a:gd name="T28" fmla="*/ 6 w 109"/>
                  <a:gd name="T29" fmla="*/ 2665 h 64"/>
                  <a:gd name="T30" fmla="*/ 62 w 109"/>
                  <a:gd name="T31" fmla="*/ 2497 h 64"/>
                  <a:gd name="T32" fmla="*/ 73 w 109"/>
                  <a:gd name="T33" fmla="*/ 2497 h 64"/>
                  <a:gd name="T34" fmla="*/ 73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4 w 109"/>
                  <a:gd name="T45" fmla="*/ 6238 h 64"/>
                  <a:gd name="T46" fmla="*/ 62 w 109"/>
                  <a:gd name="T47" fmla="*/ 7954 h 64"/>
                  <a:gd name="T48" fmla="*/ 80 w 109"/>
                  <a:gd name="T49" fmla="*/ 9563 h 64"/>
                  <a:gd name="T50" fmla="*/ 117 w 109"/>
                  <a:gd name="T51" fmla="*/ 11455 h 64"/>
                  <a:gd name="T52" fmla="*/ 174 w 109"/>
                  <a:gd name="T53" fmla="*/ 12919 h 64"/>
                  <a:gd name="T54" fmla="*/ 225 w 109"/>
                  <a:gd name="T55" fmla="*/ 14540 h 64"/>
                  <a:gd name="T56" fmla="*/ 288 w 109"/>
                  <a:gd name="T57" fmla="*/ 15511 h 64"/>
                  <a:gd name="T58" fmla="*/ 345 w 109"/>
                  <a:gd name="T59" fmla="*/ 16458 h 64"/>
                  <a:gd name="T60" fmla="*/ 410 w 109"/>
                  <a:gd name="T61" fmla="*/ 16517 h 64"/>
                  <a:gd name="T62" fmla="*/ 479 w 109"/>
                  <a:gd name="T63" fmla="*/ 16517 h 64"/>
                  <a:gd name="T64" fmla="*/ 550 w 109"/>
                  <a:gd name="T65" fmla="*/ 15543 h 64"/>
                  <a:gd name="T66" fmla="*/ 615 w 109"/>
                  <a:gd name="T67" fmla="*/ 14587 h 64"/>
                  <a:gd name="T68" fmla="*/ 594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1" name="Freeform 122"/>
              <p:cNvSpPr>
                <a:spLocks noChangeArrowheads="1"/>
              </p:cNvSpPr>
              <p:nvPr/>
            </p:nvSpPr>
            <p:spPr bwMode="auto">
              <a:xfrm>
                <a:off x="2662" y="105"/>
                <a:ext cx="49" cy="57"/>
              </a:xfrm>
              <a:custGeom>
                <a:avLst/>
                <a:gdLst>
                  <a:gd name="T0" fmla="*/ 0 w 47"/>
                  <a:gd name="T1" fmla="*/ 122487 h 47"/>
                  <a:gd name="T2" fmla="*/ 1159 w 47"/>
                  <a:gd name="T3" fmla="*/ 183624 h 47"/>
                  <a:gd name="T4" fmla="*/ 2024 w 47"/>
                  <a:gd name="T5" fmla="*/ 275948 h 47"/>
                  <a:gd name="T6" fmla="*/ 3120 w 47"/>
                  <a:gd name="T7" fmla="*/ 372722 h 47"/>
                  <a:gd name="T8" fmla="*/ 3758 w 47"/>
                  <a:gd name="T9" fmla="*/ 451478 h 47"/>
                  <a:gd name="T10" fmla="*/ 4351 w 47"/>
                  <a:gd name="T11" fmla="*/ 559832 h 47"/>
                  <a:gd name="T12" fmla="*/ 4817 w 47"/>
                  <a:gd name="T13" fmla="*/ 611908 h 47"/>
                  <a:gd name="T14" fmla="*/ 4817 w 47"/>
                  <a:gd name="T15" fmla="*/ 624850 h 47"/>
                  <a:gd name="T16" fmla="*/ 4817 w 47"/>
                  <a:gd name="T17" fmla="*/ 658960 h 47"/>
                  <a:gd name="T18" fmla="*/ 4926 w 47"/>
                  <a:gd name="T19" fmla="*/ 624850 h 47"/>
                  <a:gd name="T20" fmla="*/ 4926 w 47"/>
                  <a:gd name="T21" fmla="*/ 611908 h 47"/>
                  <a:gd name="T22" fmla="*/ 5449 w 47"/>
                  <a:gd name="T23" fmla="*/ 775798 h 47"/>
                  <a:gd name="T24" fmla="*/ 5799 w 47"/>
                  <a:gd name="T25" fmla="*/ 720467 h 47"/>
                  <a:gd name="T26" fmla="*/ 5933 w 47"/>
                  <a:gd name="T27" fmla="*/ 658960 h 47"/>
                  <a:gd name="T28" fmla="*/ 5799 w 47"/>
                  <a:gd name="T29" fmla="*/ 607203 h 47"/>
                  <a:gd name="T30" fmla="*/ 5584 w 47"/>
                  <a:gd name="T31" fmla="*/ 559832 h 47"/>
                  <a:gd name="T32" fmla="*/ 5247 w 47"/>
                  <a:gd name="T33" fmla="*/ 451478 h 47"/>
                  <a:gd name="T34" fmla="*/ 4527 w 47"/>
                  <a:gd name="T35" fmla="*/ 352426 h 47"/>
                  <a:gd name="T36" fmla="*/ 3616 w 47"/>
                  <a:gd name="T37" fmla="*/ 253880 h 47"/>
                  <a:gd name="T38" fmla="*/ 2592 w 47"/>
                  <a:gd name="T39" fmla="*/ 156044 h 47"/>
                  <a:gd name="T40" fmla="*/ 1484 w 47"/>
                  <a:gd name="T41" fmla="*/ 409 h 47"/>
                  <a:gd name="T42" fmla="*/ 4 w 47"/>
                  <a:gd name="T43" fmla="*/ 0 h 47"/>
                  <a:gd name="T44" fmla="*/ 0 w 47"/>
                  <a:gd name="T45" fmla="*/ 122487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7"/>
                  <a:gd name="T71" fmla="*/ 47 w 47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7">
                    <a:moveTo>
                      <a:pt x="0" y="7"/>
                    </a:moveTo>
                    <a:lnTo>
                      <a:pt x="8" y="12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5" y="34"/>
                    </a:lnTo>
                    <a:lnTo>
                      <a:pt x="38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6" y="44"/>
                    </a:lnTo>
                    <a:lnTo>
                      <a:pt x="47" y="40"/>
                    </a:lnTo>
                    <a:lnTo>
                      <a:pt x="46" y="37"/>
                    </a:lnTo>
                    <a:lnTo>
                      <a:pt x="45" y="34"/>
                    </a:lnTo>
                    <a:lnTo>
                      <a:pt x="42" y="28"/>
                    </a:lnTo>
                    <a:lnTo>
                      <a:pt x="36" y="22"/>
                    </a:lnTo>
                    <a:lnTo>
                      <a:pt x="29" y="16"/>
                    </a:lnTo>
                    <a:lnTo>
                      <a:pt x="21" y="10"/>
                    </a:lnTo>
                    <a:lnTo>
                      <a:pt x="12" y="4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2" name="Freeform 123"/>
              <p:cNvSpPr>
                <a:spLocks noChangeArrowheads="1"/>
              </p:cNvSpPr>
              <p:nvPr/>
            </p:nvSpPr>
            <p:spPr bwMode="auto">
              <a:xfrm>
                <a:off x="2606" y="95"/>
                <a:ext cx="46" cy="16"/>
              </a:xfrm>
              <a:custGeom>
                <a:avLst/>
                <a:gdLst>
                  <a:gd name="T0" fmla="*/ 0 w 57"/>
                  <a:gd name="T1" fmla="*/ 668 h 16"/>
                  <a:gd name="T2" fmla="*/ 2 w 57"/>
                  <a:gd name="T3" fmla="*/ 668 h 16"/>
                  <a:gd name="T4" fmla="*/ 2 w 57"/>
                  <a:gd name="T5" fmla="*/ 668 h 16"/>
                  <a:gd name="T6" fmla="*/ 5 w 57"/>
                  <a:gd name="T7" fmla="*/ 668 h 16"/>
                  <a:gd name="T8" fmla="*/ 6 w 57"/>
                  <a:gd name="T9" fmla="*/ 710 h 16"/>
                  <a:gd name="T10" fmla="*/ 10 w 57"/>
                  <a:gd name="T11" fmla="*/ 710 h 16"/>
                  <a:gd name="T12" fmla="*/ 11 w 57"/>
                  <a:gd name="T13" fmla="*/ 801 h 16"/>
                  <a:gd name="T14" fmla="*/ 14 w 57"/>
                  <a:gd name="T15" fmla="*/ 904 h 16"/>
                  <a:gd name="T16" fmla="*/ 16 w 57"/>
                  <a:gd name="T17" fmla="*/ 1021 h 16"/>
                  <a:gd name="T18" fmla="*/ 17 w 57"/>
                  <a:gd name="T19" fmla="*/ 668 h 16"/>
                  <a:gd name="T20" fmla="*/ 15 w 57"/>
                  <a:gd name="T21" fmla="*/ 5 h 16"/>
                  <a:gd name="T22" fmla="*/ 12 w 57"/>
                  <a:gd name="T23" fmla="*/ 3 h 16"/>
                  <a:gd name="T24" fmla="*/ 10 w 57"/>
                  <a:gd name="T25" fmla="*/ 1 h 16"/>
                  <a:gd name="T26" fmla="*/ 6 w 57"/>
                  <a:gd name="T27" fmla="*/ 0 h 16"/>
                  <a:gd name="T28" fmla="*/ 5 w 57"/>
                  <a:gd name="T29" fmla="*/ 0 h 16"/>
                  <a:gd name="T30" fmla="*/ 2 w 57"/>
                  <a:gd name="T31" fmla="*/ 0 h 16"/>
                  <a:gd name="T32" fmla="*/ 2 w 57"/>
                  <a:gd name="T33" fmla="*/ 0 h 16"/>
                  <a:gd name="T34" fmla="*/ 0 w 57"/>
                  <a:gd name="T35" fmla="*/ 0 h 16"/>
                  <a:gd name="T36" fmla="*/ 0 w 57"/>
                  <a:gd name="T37" fmla="*/ 668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6" y="9"/>
                    </a:lnTo>
                    <a:lnTo>
                      <a:pt x="22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5" y="14"/>
                    </a:lnTo>
                    <a:lnTo>
                      <a:pt x="53" y="16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3" name="Freeform 124"/>
              <p:cNvSpPr>
                <a:spLocks noChangeArrowheads="1"/>
              </p:cNvSpPr>
              <p:nvPr/>
            </p:nvSpPr>
            <p:spPr bwMode="auto">
              <a:xfrm>
                <a:off x="5133" y="100"/>
                <a:ext cx="109" cy="60"/>
              </a:xfrm>
              <a:custGeom>
                <a:avLst/>
                <a:gdLst>
                  <a:gd name="T0" fmla="*/ 931 w 104"/>
                  <a:gd name="T1" fmla="*/ 0 h 55"/>
                  <a:gd name="T2" fmla="*/ 3 w 104"/>
                  <a:gd name="T3" fmla="*/ 1 h 55"/>
                  <a:gd name="T4" fmla="*/ 0 w 104"/>
                  <a:gd name="T5" fmla="*/ 4 h 55"/>
                  <a:gd name="T6" fmla="*/ 0 w 104"/>
                  <a:gd name="T7" fmla="*/ 5121 h 55"/>
                  <a:gd name="T8" fmla="*/ 1 w 104"/>
                  <a:gd name="T9" fmla="*/ 7255 h 55"/>
                  <a:gd name="T10" fmla="*/ 3 w 104"/>
                  <a:gd name="T11" fmla="*/ 11076 h 55"/>
                  <a:gd name="T12" fmla="*/ 8 w 104"/>
                  <a:gd name="T13" fmla="*/ 14650 h 55"/>
                  <a:gd name="T14" fmla="*/ 1233 w 104"/>
                  <a:gd name="T15" fmla="*/ 18574 h 55"/>
                  <a:gd name="T16" fmla="*/ 1726 w 104"/>
                  <a:gd name="T17" fmla="*/ 22352 h 55"/>
                  <a:gd name="T18" fmla="*/ 2588 w 104"/>
                  <a:gd name="T19" fmla="*/ 25740 h 55"/>
                  <a:gd name="T20" fmla="*/ 3384 w 104"/>
                  <a:gd name="T21" fmla="*/ 29168 h 55"/>
                  <a:gd name="T22" fmla="*/ 4289 w 104"/>
                  <a:gd name="T23" fmla="*/ 32462 h 55"/>
                  <a:gd name="T24" fmla="*/ 5166 w 104"/>
                  <a:gd name="T25" fmla="*/ 33514 h 55"/>
                  <a:gd name="T26" fmla="*/ 6114 w 104"/>
                  <a:gd name="T27" fmla="*/ 34836 h 55"/>
                  <a:gd name="T28" fmla="*/ 7235 w 104"/>
                  <a:gd name="T29" fmla="*/ 34042 h 55"/>
                  <a:gd name="T30" fmla="*/ 8092 w 104"/>
                  <a:gd name="T31" fmla="*/ 32735 h 55"/>
                  <a:gd name="T32" fmla="*/ 9138 w 104"/>
                  <a:gd name="T33" fmla="*/ 29603 h 55"/>
                  <a:gd name="T34" fmla="*/ 9274 w 104"/>
                  <a:gd name="T35" fmla="*/ 29168 h 55"/>
                  <a:gd name="T36" fmla="*/ 9274 w 104"/>
                  <a:gd name="T37" fmla="*/ 28220 h 55"/>
                  <a:gd name="T38" fmla="*/ 9274 w 104"/>
                  <a:gd name="T39" fmla="*/ 27136 h 55"/>
                  <a:gd name="T40" fmla="*/ 9138 w 104"/>
                  <a:gd name="T41" fmla="*/ 25740 h 55"/>
                  <a:gd name="T42" fmla="*/ 8959 w 104"/>
                  <a:gd name="T43" fmla="*/ 22352 h 55"/>
                  <a:gd name="T44" fmla="*/ 8408 w 104"/>
                  <a:gd name="T45" fmla="*/ 18574 h 55"/>
                  <a:gd name="T46" fmla="*/ 7839 w 104"/>
                  <a:gd name="T47" fmla="*/ 15028 h 55"/>
                  <a:gd name="T48" fmla="*/ 7235 w 104"/>
                  <a:gd name="T49" fmla="*/ 11076 h 55"/>
                  <a:gd name="T50" fmla="*/ 6399 w 104"/>
                  <a:gd name="T51" fmla="*/ 7255 h 55"/>
                  <a:gd name="T52" fmla="*/ 5721 w 104"/>
                  <a:gd name="T53" fmla="*/ 5519 h 55"/>
                  <a:gd name="T54" fmla="*/ 4886 w 104"/>
                  <a:gd name="T55" fmla="*/ 235 h 55"/>
                  <a:gd name="T56" fmla="*/ 4289 w 104"/>
                  <a:gd name="T57" fmla="*/ 4 h 55"/>
                  <a:gd name="T58" fmla="*/ 3425 w 104"/>
                  <a:gd name="T59" fmla="*/ 1 h 55"/>
                  <a:gd name="T60" fmla="*/ 2858 w 104"/>
                  <a:gd name="T61" fmla="*/ 0 h 55"/>
                  <a:gd name="T62" fmla="*/ 2285 w 104"/>
                  <a:gd name="T63" fmla="*/ 0 h 55"/>
                  <a:gd name="T64" fmla="*/ 1540 w 104"/>
                  <a:gd name="T65" fmla="*/ 0 h 55"/>
                  <a:gd name="T66" fmla="*/ 1163 w 104"/>
                  <a:gd name="T67" fmla="*/ 0 h 55"/>
                  <a:gd name="T68" fmla="*/ 931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0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1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5"/>
                    </a:lnTo>
                    <a:lnTo>
                      <a:pt x="94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4" name="Freeform 125"/>
              <p:cNvSpPr>
                <a:spLocks noChangeArrowheads="1"/>
              </p:cNvSpPr>
              <p:nvPr/>
            </p:nvSpPr>
            <p:spPr bwMode="auto">
              <a:xfrm>
                <a:off x="5129" y="95"/>
                <a:ext cx="114" cy="69"/>
              </a:xfrm>
              <a:custGeom>
                <a:avLst/>
                <a:gdLst>
                  <a:gd name="T0" fmla="*/ 7650 w 109"/>
                  <a:gd name="T1" fmla="*/ 12217 h 64"/>
                  <a:gd name="T2" fmla="*/ 6801 w 109"/>
                  <a:gd name="T3" fmla="*/ 13235 h 64"/>
                  <a:gd name="T4" fmla="*/ 6111 w 109"/>
                  <a:gd name="T5" fmla="*/ 14079 h 64"/>
                  <a:gd name="T6" fmla="*/ 5270 w 109"/>
                  <a:gd name="T7" fmla="*/ 14540 h 64"/>
                  <a:gd name="T8" fmla="*/ 4486 w 109"/>
                  <a:gd name="T9" fmla="*/ 13744 h 64"/>
                  <a:gd name="T10" fmla="*/ 3818 w 109"/>
                  <a:gd name="T11" fmla="*/ 12923 h 64"/>
                  <a:gd name="T12" fmla="*/ 3082 w 109"/>
                  <a:gd name="T13" fmla="*/ 12117 h 64"/>
                  <a:gd name="T14" fmla="*/ 2488 w 109"/>
                  <a:gd name="T15" fmla="*/ 11007 h 64"/>
                  <a:gd name="T16" fmla="*/ 1987 w 109"/>
                  <a:gd name="T17" fmla="*/ 9194 h 64"/>
                  <a:gd name="T18" fmla="*/ 1439 w 109"/>
                  <a:gd name="T19" fmla="*/ 7954 h 64"/>
                  <a:gd name="T20" fmla="*/ 1102 w 109"/>
                  <a:gd name="T21" fmla="*/ 6238 h 64"/>
                  <a:gd name="T22" fmla="*/ 889 w 109"/>
                  <a:gd name="T23" fmla="*/ 4607 h 64"/>
                  <a:gd name="T24" fmla="*/ 9 w 109"/>
                  <a:gd name="T25" fmla="*/ 3406 h 64"/>
                  <a:gd name="T26" fmla="*/ 8 w 109"/>
                  <a:gd name="T27" fmla="*/ 2848 h 64"/>
                  <a:gd name="T28" fmla="*/ 8 w 109"/>
                  <a:gd name="T29" fmla="*/ 2665 h 64"/>
                  <a:gd name="T30" fmla="*/ 9 w 109"/>
                  <a:gd name="T31" fmla="*/ 2497 h 64"/>
                  <a:gd name="T32" fmla="*/ 937 w 109"/>
                  <a:gd name="T33" fmla="*/ 2497 h 64"/>
                  <a:gd name="T34" fmla="*/ 937 w 109"/>
                  <a:gd name="T35" fmla="*/ 0 h 64"/>
                  <a:gd name="T36" fmla="*/ 5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4 w 109"/>
                  <a:gd name="T45" fmla="*/ 6238 h 64"/>
                  <a:gd name="T46" fmla="*/ 8 w 109"/>
                  <a:gd name="T47" fmla="*/ 7954 h 64"/>
                  <a:gd name="T48" fmla="*/ 1045 w 109"/>
                  <a:gd name="T49" fmla="*/ 9563 h 64"/>
                  <a:gd name="T50" fmla="*/ 1522 w 109"/>
                  <a:gd name="T51" fmla="*/ 11455 h 64"/>
                  <a:gd name="T52" fmla="*/ 2238 w 109"/>
                  <a:gd name="T53" fmla="*/ 12919 h 64"/>
                  <a:gd name="T54" fmla="*/ 2889 w 109"/>
                  <a:gd name="T55" fmla="*/ 14540 h 64"/>
                  <a:gd name="T56" fmla="*/ 3730 w 109"/>
                  <a:gd name="T57" fmla="*/ 15511 h 64"/>
                  <a:gd name="T58" fmla="*/ 4434 w 109"/>
                  <a:gd name="T59" fmla="*/ 16458 h 64"/>
                  <a:gd name="T60" fmla="*/ 5270 w 109"/>
                  <a:gd name="T61" fmla="*/ 16517 h 64"/>
                  <a:gd name="T62" fmla="*/ 6189 w 109"/>
                  <a:gd name="T63" fmla="*/ 16517 h 64"/>
                  <a:gd name="T64" fmla="*/ 7095 w 109"/>
                  <a:gd name="T65" fmla="*/ 15543 h 64"/>
                  <a:gd name="T66" fmla="*/ 7924 w 109"/>
                  <a:gd name="T67" fmla="*/ 14587 h 64"/>
                  <a:gd name="T68" fmla="*/ 7650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2" y="53"/>
                    </a:lnTo>
                    <a:lnTo>
                      <a:pt x="53" y="50"/>
                    </a:lnTo>
                    <a:lnTo>
                      <a:pt x="43" y="46"/>
                    </a:lnTo>
                    <a:lnTo>
                      <a:pt x="35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5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8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5" name="Freeform 126"/>
              <p:cNvSpPr>
                <a:spLocks noChangeArrowheads="1"/>
              </p:cNvSpPr>
              <p:nvPr/>
            </p:nvSpPr>
            <p:spPr bwMode="auto">
              <a:xfrm>
                <a:off x="5198" y="104"/>
                <a:ext cx="49" cy="56"/>
              </a:xfrm>
              <a:custGeom>
                <a:avLst/>
                <a:gdLst>
                  <a:gd name="T0" fmla="*/ 0 w 47"/>
                  <a:gd name="T1" fmla="*/ 60848 h 48"/>
                  <a:gd name="T2" fmla="*/ 1159 w 47"/>
                  <a:gd name="T3" fmla="*/ 90808 h 48"/>
                  <a:gd name="T4" fmla="*/ 1902 w 47"/>
                  <a:gd name="T5" fmla="*/ 135548 h 48"/>
                  <a:gd name="T6" fmla="*/ 3120 w 47"/>
                  <a:gd name="T7" fmla="*/ 171770 h 48"/>
                  <a:gd name="T8" fmla="*/ 3616 w 47"/>
                  <a:gd name="T9" fmla="*/ 208112 h 48"/>
                  <a:gd name="T10" fmla="*/ 4256 w 47"/>
                  <a:gd name="T11" fmla="*/ 256450 h 48"/>
                  <a:gd name="T12" fmla="*/ 4817 w 47"/>
                  <a:gd name="T13" fmla="*/ 280250 h 48"/>
                  <a:gd name="T14" fmla="*/ 4817 w 47"/>
                  <a:gd name="T15" fmla="*/ 286689 h 48"/>
                  <a:gd name="T16" fmla="*/ 4817 w 47"/>
                  <a:gd name="T17" fmla="*/ 301021 h 48"/>
                  <a:gd name="T18" fmla="*/ 4817 w 47"/>
                  <a:gd name="T19" fmla="*/ 286689 h 48"/>
                  <a:gd name="T20" fmla="*/ 4926 w 47"/>
                  <a:gd name="T21" fmla="*/ 280250 h 48"/>
                  <a:gd name="T22" fmla="*/ 5449 w 47"/>
                  <a:gd name="T23" fmla="*/ 353448 h 48"/>
                  <a:gd name="T24" fmla="*/ 5799 w 47"/>
                  <a:gd name="T25" fmla="*/ 326723 h 48"/>
                  <a:gd name="T26" fmla="*/ 5933 w 47"/>
                  <a:gd name="T27" fmla="*/ 301021 h 48"/>
                  <a:gd name="T28" fmla="*/ 5799 w 47"/>
                  <a:gd name="T29" fmla="*/ 277851 h 48"/>
                  <a:gd name="T30" fmla="*/ 5584 w 47"/>
                  <a:gd name="T31" fmla="*/ 256450 h 48"/>
                  <a:gd name="T32" fmla="*/ 5242 w 47"/>
                  <a:gd name="T33" fmla="*/ 208112 h 48"/>
                  <a:gd name="T34" fmla="*/ 4527 w 47"/>
                  <a:gd name="T35" fmla="*/ 163694 h 48"/>
                  <a:gd name="T36" fmla="*/ 3616 w 47"/>
                  <a:gd name="T37" fmla="*/ 124639 h 48"/>
                  <a:gd name="T38" fmla="*/ 2592 w 47"/>
                  <a:gd name="T39" fmla="*/ 77144 h 48"/>
                  <a:gd name="T40" fmla="*/ 1484 w 47"/>
                  <a:gd name="T41" fmla="*/ 1577 h 48"/>
                  <a:gd name="T42" fmla="*/ 3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6" name="Freeform 127"/>
              <p:cNvSpPr>
                <a:spLocks noChangeArrowheads="1"/>
              </p:cNvSpPr>
              <p:nvPr/>
            </p:nvSpPr>
            <p:spPr bwMode="auto">
              <a:xfrm>
                <a:off x="5142" y="94"/>
                <a:ext cx="58" cy="17"/>
              </a:xfrm>
              <a:custGeom>
                <a:avLst/>
                <a:gdLst>
                  <a:gd name="T0" fmla="*/ 0 w 56"/>
                  <a:gd name="T1" fmla="*/ 574 h 17"/>
                  <a:gd name="T2" fmla="*/ 4 w 56"/>
                  <a:gd name="T3" fmla="*/ 574 h 17"/>
                  <a:gd name="T4" fmla="*/ 9 w 56"/>
                  <a:gd name="T5" fmla="*/ 574 h 17"/>
                  <a:gd name="T6" fmla="*/ 905 w 56"/>
                  <a:gd name="T7" fmla="*/ 574 h 17"/>
                  <a:gd name="T8" fmla="*/ 1238 w 56"/>
                  <a:gd name="T9" fmla="*/ 574 h 17"/>
                  <a:gd name="T10" fmla="*/ 1767 w 56"/>
                  <a:gd name="T11" fmla="*/ 608 h 17"/>
                  <a:gd name="T12" fmla="*/ 2203 w 56"/>
                  <a:gd name="T13" fmla="*/ 682 h 17"/>
                  <a:gd name="T14" fmla="*/ 2684 w 56"/>
                  <a:gd name="T15" fmla="*/ 764 h 17"/>
                  <a:gd name="T16" fmla="*/ 3140 w 56"/>
                  <a:gd name="T17" fmla="*/ 857 h 17"/>
                  <a:gd name="T18" fmla="*/ 3306 w 56"/>
                  <a:gd name="T19" fmla="*/ 542 h 17"/>
                  <a:gd name="T20" fmla="*/ 2860 w 56"/>
                  <a:gd name="T21" fmla="*/ 6 h 17"/>
                  <a:gd name="T22" fmla="*/ 2320 w 56"/>
                  <a:gd name="T23" fmla="*/ 4 h 17"/>
                  <a:gd name="T24" fmla="*/ 1863 w 56"/>
                  <a:gd name="T25" fmla="*/ 2 h 17"/>
                  <a:gd name="T26" fmla="*/ 1308 w 56"/>
                  <a:gd name="T27" fmla="*/ 1 h 17"/>
                  <a:gd name="T28" fmla="*/ 905 w 56"/>
                  <a:gd name="T29" fmla="*/ 1 h 17"/>
                  <a:gd name="T30" fmla="*/ 9 w 56"/>
                  <a:gd name="T31" fmla="*/ 1 h 17"/>
                  <a:gd name="T32" fmla="*/ 4 w 56"/>
                  <a:gd name="T33" fmla="*/ 0 h 17"/>
                  <a:gd name="T34" fmla="*/ 0 w 56"/>
                  <a:gd name="T35" fmla="*/ 1 h 17"/>
                  <a:gd name="T36" fmla="*/ 0 w 56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7"/>
                  <a:gd name="T59" fmla="*/ 56 w 56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7" name="Freeform 128"/>
              <p:cNvSpPr>
                <a:spLocks noChangeArrowheads="1"/>
              </p:cNvSpPr>
              <p:nvPr/>
            </p:nvSpPr>
            <p:spPr bwMode="auto">
              <a:xfrm>
                <a:off x="5532" y="97"/>
                <a:ext cx="60" cy="43"/>
              </a:xfrm>
              <a:custGeom>
                <a:avLst/>
                <a:gdLst>
                  <a:gd name="T0" fmla="*/ 5 w 58"/>
                  <a:gd name="T1" fmla="*/ 1 h 40"/>
                  <a:gd name="T2" fmla="*/ 2 w 58"/>
                  <a:gd name="T3" fmla="*/ 2 h 40"/>
                  <a:gd name="T4" fmla="*/ 0 w 58"/>
                  <a:gd name="T5" fmla="*/ 3 h 40"/>
                  <a:gd name="T6" fmla="*/ 0 w 58"/>
                  <a:gd name="T7" fmla="*/ 218 h 40"/>
                  <a:gd name="T8" fmla="*/ 1 w 58"/>
                  <a:gd name="T9" fmla="*/ 6874 h 40"/>
                  <a:gd name="T10" fmla="*/ 3 w 58"/>
                  <a:gd name="T11" fmla="*/ 8602 h 40"/>
                  <a:gd name="T12" fmla="*/ 6 w 58"/>
                  <a:gd name="T13" fmla="*/ 10681 h 40"/>
                  <a:gd name="T14" fmla="*/ 582 w 58"/>
                  <a:gd name="T15" fmla="*/ 15353 h 40"/>
                  <a:gd name="T16" fmla="*/ 749 w 58"/>
                  <a:gd name="T17" fmla="*/ 17777 h 40"/>
                  <a:gd name="T18" fmla="*/ 872 w 58"/>
                  <a:gd name="T19" fmla="*/ 19028 h 40"/>
                  <a:gd name="T20" fmla="*/ 965 w 58"/>
                  <a:gd name="T21" fmla="*/ 21990 h 40"/>
                  <a:gd name="T22" fmla="*/ 1127 w 58"/>
                  <a:gd name="T23" fmla="*/ 23948 h 40"/>
                  <a:gd name="T24" fmla="*/ 1247 w 58"/>
                  <a:gd name="T25" fmla="*/ 25773 h 40"/>
                  <a:gd name="T26" fmla="*/ 1376 w 58"/>
                  <a:gd name="T27" fmla="*/ 27376 h 40"/>
                  <a:gd name="T28" fmla="*/ 1576 w 58"/>
                  <a:gd name="T29" fmla="*/ 27701 h 40"/>
                  <a:gd name="T30" fmla="*/ 1658 w 58"/>
                  <a:gd name="T31" fmla="*/ 29452 h 40"/>
                  <a:gd name="T32" fmla="*/ 1742 w 58"/>
                  <a:gd name="T33" fmla="*/ 27376 h 40"/>
                  <a:gd name="T34" fmla="*/ 1770 w 58"/>
                  <a:gd name="T35" fmla="*/ 26132 h 40"/>
                  <a:gd name="T36" fmla="*/ 1861 w 58"/>
                  <a:gd name="T37" fmla="*/ 25441 h 40"/>
                  <a:gd name="T38" fmla="*/ 1927 w 58"/>
                  <a:gd name="T39" fmla="*/ 22261 h 40"/>
                  <a:gd name="T40" fmla="*/ 2028 w 58"/>
                  <a:gd name="T41" fmla="*/ 20709 h 40"/>
                  <a:gd name="T42" fmla="*/ 2132 w 58"/>
                  <a:gd name="T43" fmla="*/ 17900 h 40"/>
                  <a:gd name="T44" fmla="*/ 2241 w 58"/>
                  <a:gd name="T45" fmla="*/ 16457 h 40"/>
                  <a:gd name="T46" fmla="*/ 2358 w 58"/>
                  <a:gd name="T47" fmla="*/ 15353 h 40"/>
                  <a:gd name="T48" fmla="*/ 2608 w 58"/>
                  <a:gd name="T49" fmla="*/ 11452 h 40"/>
                  <a:gd name="T50" fmla="*/ 2742 w 58"/>
                  <a:gd name="T51" fmla="*/ 9890 h 40"/>
                  <a:gd name="T52" fmla="*/ 2785 w 58"/>
                  <a:gd name="T53" fmla="*/ 8602 h 40"/>
                  <a:gd name="T54" fmla="*/ 2892 w 58"/>
                  <a:gd name="T55" fmla="*/ 7453 h 40"/>
                  <a:gd name="T56" fmla="*/ 2928 w 58"/>
                  <a:gd name="T57" fmla="*/ 6446 h 40"/>
                  <a:gd name="T58" fmla="*/ 2928 w 58"/>
                  <a:gd name="T59" fmla="*/ 5959 h 40"/>
                  <a:gd name="T60" fmla="*/ 2928 w 58"/>
                  <a:gd name="T61" fmla="*/ 218 h 40"/>
                  <a:gd name="T62" fmla="*/ 2928 w 58"/>
                  <a:gd name="T63" fmla="*/ 4 h 40"/>
                  <a:gd name="T64" fmla="*/ 2892 w 58"/>
                  <a:gd name="T65" fmla="*/ 3 h 40"/>
                  <a:gd name="T66" fmla="*/ 2649 w 58"/>
                  <a:gd name="T67" fmla="*/ 1 h 40"/>
                  <a:gd name="T68" fmla="*/ 2241 w 58"/>
                  <a:gd name="T69" fmla="*/ 0 h 40"/>
                  <a:gd name="T70" fmla="*/ 1861 w 58"/>
                  <a:gd name="T71" fmla="*/ 0 h 40"/>
                  <a:gd name="T72" fmla="*/ 1447 w 58"/>
                  <a:gd name="T73" fmla="*/ 0 h 40"/>
                  <a:gd name="T74" fmla="*/ 965 w 58"/>
                  <a:gd name="T75" fmla="*/ 0 h 40"/>
                  <a:gd name="T76" fmla="*/ 711 w 58"/>
                  <a:gd name="T77" fmla="*/ 1 h 40"/>
                  <a:gd name="T78" fmla="*/ 7 w 58"/>
                  <a:gd name="T79" fmla="*/ 1 h 40"/>
                  <a:gd name="T80" fmla="*/ 5 w 58"/>
                  <a:gd name="T81" fmla="*/ 1 h 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8"/>
                  <a:gd name="T124" fmla="*/ 0 h 40"/>
                  <a:gd name="T125" fmla="*/ 58 w 58"/>
                  <a:gd name="T126" fmla="*/ 40 h 4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8" h="40">
                    <a:moveTo>
                      <a:pt x="5" y="1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6" y="15"/>
                    </a:lnTo>
                    <a:lnTo>
                      <a:pt x="10" y="20"/>
                    </a:lnTo>
                    <a:lnTo>
                      <a:pt x="15" y="24"/>
                    </a:lnTo>
                    <a:lnTo>
                      <a:pt x="18" y="26"/>
                    </a:lnTo>
                    <a:lnTo>
                      <a:pt x="20" y="30"/>
                    </a:lnTo>
                    <a:lnTo>
                      <a:pt x="23" y="33"/>
                    </a:lnTo>
                    <a:lnTo>
                      <a:pt x="25" y="35"/>
                    </a:lnTo>
                    <a:lnTo>
                      <a:pt x="27" y="37"/>
                    </a:lnTo>
                    <a:lnTo>
                      <a:pt x="30" y="38"/>
                    </a:lnTo>
                    <a:lnTo>
                      <a:pt x="32" y="40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7" y="34"/>
                    </a:lnTo>
                    <a:lnTo>
                      <a:pt x="38" y="31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4" y="22"/>
                    </a:lnTo>
                    <a:lnTo>
                      <a:pt x="46" y="20"/>
                    </a:lnTo>
                    <a:lnTo>
                      <a:pt x="50" y="16"/>
                    </a:lnTo>
                    <a:lnTo>
                      <a:pt x="53" y="14"/>
                    </a:lnTo>
                    <a:lnTo>
                      <a:pt x="55" y="12"/>
                    </a:lnTo>
                    <a:lnTo>
                      <a:pt x="57" y="10"/>
                    </a:lnTo>
                    <a:lnTo>
                      <a:pt x="58" y="8"/>
                    </a:lnTo>
                    <a:lnTo>
                      <a:pt x="58" y="7"/>
                    </a:lnTo>
                    <a:lnTo>
                      <a:pt x="58" y="5"/>
                    </a:lnTo>
                    <a:lnTo>
                      <a:pt x="58" y="4"/>
                    </a:lnTo>
                    <a:lnTo>
                      <a:pt x="57" y="3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4" y="1"/>
                    </a:lnTo>
                    <a:lnTo>
                      <a:pt x="7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8" name="Freeform 129"/>
              <p:cNvSpPr>
                <a:spLocks noChangeArrowheads="1"/>
              </p:cNvSpPr>
              <p:nvPr/>
            </p:nvSpPr>
            <p:spPr bwMode="auto">
              <a:xfrm>
                <a:off x="5527" y="93"/>
                <a:ext cx="22" cy="31"/>
              </a:xfrm>
              <a:custGeom>
                <a:avLst/>
                <a:gdLst>
                  <a:gd name="T0" fmla="*/ 463 w 22"/>
                  <a:gd name="T1" fmla="*/ 3345 h 30"/>
                  <a:gd name="T2" fmla="*/ 388 w 22"/>
                  <a:gd name="T3" fmla="*/ 2423 h 30"/>
                  <a:gd name="T4" fmla="*/ 312 w 22"/>
                  <a:gd name="T5" fmla="*/ 1872 h 30"/>
                  <a:gd name="T6" fmla="*/ 10 w 22"/>
                  <a:gd name="T7" fmla="*/ 1544 h 30"/>
                  <a:gd name="T8" fmla="*/ 9 w 22"/>
                  <a:gd name="T9" fmla="*/ 1358 h 30"/>
                  <a:gd name="T10" fmla="*/ 8 w 22"/>
                  <a:gd name="T11" fmla="*/ 7 h 30"/>
                  <a:gd name="T12" fmla="*/ 8 w 22"/>
                  <a:gd name="T13" fmla="*/ 1195 h 30"/>
                  <a:gd name="T14" fmla="*/ 7 w 22"/>
                  <a:gd name="T15" fmla="*/ 1358 h 30"/>
                  <a:gd name="T16" fmla="*/ 9 w 22"/>
                  <a:gd name="T17" fmla="*/ 1358 h 30"/>
                  <a:gd name="T18" fmla="*/ 9 w 22"/>
                  <a:gd name="T19" fmla="*/ 0 h 30"/>
                  <a:gd name="T20" fmla="*/ 4 w 22"/>
                  <a:gd name="T21" fmla="*/ 1 h 30"/>
                  <a:gd name="T22" fmla="*/ 1 w 22"/>
                  <a:gd name="T23" fmla="*/ 4 h 30"/>
                  <a:gd name="T24" fmla="*/ 0 w 22"/>
                  <a:gd name="T25" fmla="*/ 1358 h 30"/>
                  <a:gd name="T26" fmla="*/ 1 w 22"/>
                  <a:gd name="T27" fmla="*/ 1646 h 30"/>
                  <a:gd name="T28" fmla="*/ 4 w 22"/>
                  <a:gd name="T29" fmla="*/ 2129 h 30"/>
                  <a:gd name="T30" fmla="*/ 7 w 22"/>
                  <a:gd name="T31" fmla="*/ 2941 h 30"/>
                  <a:gd name="T32" fmla="*/ 285 w 22"/>
                  <a:gd name="T33" fmla="*/ 3567 h 30"/>
                  <a:gd name="T34" fmla="*/ 371 w 22"/>
                  <a:gd name="T35" fmla="*/ 4057 h 30"/>
                  <a:gd name="T36" fmla="*/ 463 w 22"/>
                  <a:gd name="T37" fmla="*/ 3345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2"/>
                  <a:gd name="T58" fmla="*/ 0 h 30"/>
                  <a:gd name="T59" fmla="*/ 22 w 22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2" h="30">
                    <a:moveTo>
                      <a:pt x="22" y="24"/>
                    </a:moveTo>
                    <a:lnTo>
                      <a:pt x="18" y="19"/>
                    </a:lnTo>
                    <a:lnTo>
                      <a:pt x="13" y="15"/>
                    </a:lnTo>
                    <a:lnTo>
                      <a:pt x="10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7"/>
                    </a:lnTo>
                    <a:lnTo>
                      <a:pt x="7" y="22"/>
                    </a:lnTo>
                    <a:lnTo>
                      <a:pt x="11" y="26"/>
                    </a:lnTo>
                    <a:lnTo>
                      <a:pt x="17" y="30"/>
                    </a:lnTo>
                    <a:lnTo>
                      <a:pt x="22" y="2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9" name="Freeform 130"/>
              <p:cNvSpPr>
                <a:spLocks noChangeArrowheads="1"/>
              </p:cNvSpPr>
              <p:nvPr/>
            </p:nvSpPr>
            <p:spPr bwMode="auto">
              <a:xfrm>
                <a:off x="5545" y="119"/>
                <a:ext cx="26" cy="24"/>
              </a:xfrm>
              <a:custGeom>
                <a:avLst/>
                <a:gdLst>
                  <a:gd name="T0" fmla="*/ 6295 w 25"/>
                  <a:gd name="T1" fmla="*/ 6944 h 23"/>
                  <a:gd name="T2" fmla="*/ 6295 w 25"/>
                  <a:gd name="T3" fmla="*/ 7546 h 23"/>
                  <a:gd name="T4" fmla="*/ 6803 w 25"/>
                  <a:gd name="T5" fmla="*/ 6944 h 23"/>
                  <a:gd name="T6" fmla="*/ 6295 w 25"/>
                  <a:gd name="T7" fmla="*/ 6944 h 23"/>
                  <a:gd name="T8" fmla="*/ 4997 w 25"/>
                  <a:gd name="T9" fmla="*/ 5879 h 23"/>
                  <a:gd name="T10" fmla="*/ 4282 w 25"/>
                  <a:gd name="T11" fmla="*/ 4974 h 23"/>
                  <a:gd name="T12" fmla="*/ 3400 w 25"/>
                  <a:gd name="T13" fmla="*/ 5 h 23"/>
                  <a:gd name="T14" fmla="*/ 2917 w 25"/>
                  <a:gd name="T15" fmla="*/ 2 h 23"/>
                  <a:gd name="T16" fmla="*/ 5 w 25"/>
                  <a:gd name="T17" fmla="*/ 0 h 23"/>
                  <a:gd name="T18" fmla="*/ 0 w 25"/>
                  <a:gd name="T19" fmla="*/ 3872 h 23"/>
                  <a:gd name="T20" fmla="*/ 2 w 25"/>
                  <a:gd name="T21" fmla="*/ 4974 h 23"/>
                  <a:gd name="T22" fmla="*/ 4 w 25"/>
                  <a:gd name="T23" fmla="*/ 6390 h 23"/>
                  <a:gd name="T24" fmla="*/ 6 w 25"/>
                  <a:gd name="T25" fmla="*/ 7546 h 23"/>
                  <a:gd name="T26" fmla="*/ 3152 w 25"/>
                  <a:gd name="T27" fmla="*/ 9692 h 23"/>
                  <a:gd name="T28" fmla="*/ 3967 w 25"/>
                  <a:gd name="T29" fmla="*/ 12241 h 23"/>
                  <a:gd name="T30" fmla="*/ 4997 w 25"/>
                  <a:gd name="T31" fmla="*/ 12450 h 23"/>
                  <a:gd name="T32" fmla="*/ 7342 w 25"/>
                  <a:gd name="T33" fmla="*/ 13305 h 23"/>
                  <a:gd name="T34" fmla="*/ 8566 w 25"/>
                  <a:gd name="T35" fmla="*/ 11451 h 23"/>
                  <a:gd name="T36" fmla="*/ 6295 w 25"/>
                  <a:gd name="T37" fmla="*/ 6944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23"/>
                  <a:gd name="T59" fmla="*/ 25 w 25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23">
                    <a:moveTo>
                      <a:pt x="18" y="13"/>
                    </a:moveTo>
                    <a:lnTo>
                      <a:pt x="18" y="14"/>
                    </a:lnTo>
                    <a:lnTo>
                      <a:pt x="19" y="13"/>
                    </a:lnTo>
                    <a:lnTo>
                      <a:pt x="18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0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9" y="17"/>
                    </a:lnTo>
                    <a:lnTo>
                      <a:pt x="12" y="21"/>
                    </a:lnTo>
                    <a:lnTo>
                      <a:pt x="15" y="22"/>
                    </a:lnTo>
                    <a:lnTo>
                      <a:pt x="21" y="23"/>
                    </a:lnTo>
                    <a:lnTo>
                      <a:pt x="25" y="20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0" name="Freeform 131"/>
              <p:cNvSpPr>
                <a:spLocks noChangeArrowheads="1"/>
              </p:cNvSpPr>
              <p:nvPr/>
            </p:nvSpPr>
            <p:spPr bwMode="auto">
              <a:xfrm>
                <a:off x="5564" y="110"/>
                <a:ext cx="21" cy="29"/>
              </a:xfrm>
              <a:custGeom>
                <a:avLst/>
                <a:gdLst>
                  <a:gd name="T0" fmla="*/ 388 w 21"/>
                  <a:gd name="T1" fmla="*/ 0 h 28"/>
                  <a:gd name="T2" fmla="*/ 337 w 21"/>
                  <a:gd name="T3" fmla="*/ 3 h 28"/>
                  <a:gd name="T4" fmla="*/ 10 w 21"/>
                  <a:gd name="T5" fmla="*/ 1582 h 28"/>
                  <a:gd name="T6" fmla="*/ 7 w 21"/>
                  <a:gd name="T7" fmla="*/ 1943 h 28"/>
                  <a:gd name="T8" fmla="*/ 5 w 21"/>
                  <a:gd name="T9" fmla="*/ 2231 h 28"/>
                  <a:gd name="T10" fmla="*/ 4 w 21"/>
                  <a:gd name="T11" fmla="*/ 2941 h 28"/>
                  <a:gd name="T12" fmla="*/ 2 w 21"/>
                  <a:gd name="T13" fmla="*/ 3618 h 28"/>
                  <a:gd name="T14" fmla="*/ 1 w 21"/>
                  <a:gd name="T15" fmla="*/ 3878 h 28"/>
                  <a:gd name="T16" fmla="*/ 0 w 21"/>
                  <a:gd name="T17" fmla="*/ 4153 h 28"/>
                  <a:gd name="T18" fmla="*/ 7 w 21"/>
                  <a:gd name="T19" fmla="*/ 5269 h 28"/>
                  <a:gd name="T20" fmla="*/ 8 w 21"/>
                  <a:gd name="T21" fmla="*/ 4771 h 28"/>
                  <a:gd name="T22" fmla="*/ 9 w 21"/>
                  <a:gd name="T23" fmla="*/ 4450 h 28"/>
                  <a:gd name="T24" fmla="*/ 322 w 21"/>
                  <a:gd name="T25" fmla="*/ 4153 h 28"/>
                  <a:gd name="T26" fmla="*/ 337 w 21"/>
                  <a:gd name="T27" fmla="*/ 3377 h 28"/>
                  <a:gd name="T28" fmla="*/ 370 w 21"/>
                  <a:gd name="T29" fmla="*/ 2562 h 28"/>
                  <a:gd name="T30" fmla="*/ 425 w 21"/>
                  <a:gd name="T31" fmla="*/ 2231 h 28"/>
                  <a:gd name="T32" fmla="*/ 466 w 21"/>
                  <a:gd name="T33" fmla="*/ 1943 h 28"/>
                  <a:gd name="T34" fmla="*/ 511 w 21"/>
                  <a:gd name="T35" fmla="*/ 1695 h 28"/>
                  <a:gd name="T36" fmla="*/ 388 w 21"/>
                  <a:gd name="T37" fmla="*/ 0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8"/>
                  <a:gd name="T59" fmla="*/ 21 w 21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8">
                    <a:moveTo>
                      <a:pt x="15" y="0"/>
                    </a:moveTo>
                    <a:lnTo>
                      <a:pt x="12" y="3"/>
                    </a:lnTo>
                    <a:lnTo>
                      <a:pt x="10" y="7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7" y="28"/>
                    </a:lnTo>
                    <a:lnTo>
                      <a:pt x="8" y="25"/>
                    </a:lnTo>
                    <a:lnTo>
                      <a:pt x="9" y="23"/>
                    </a:lnTo>
                    <a:lnTo>
                      <a:pt x="11" y="21"/>
                    </a:lnTo>
                    <a:lnTo>
                      <a:pt x="12" y="18"/>
                    </a:lnTo>
                    <a:lnTo>
                      <a:pt x="14" y="14"/>
                    </a:lnTo>
                    <a:lnTo>
                      <a:pt x="17" y="12"/>
                    </a:lnTo>
                    <a:lnTo>
                      <a:pt x="19" y="10"/>
                    </a:lnTo>
                    <a:lnTo>
                      <a:pt x="21" y="8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1" name="Freeform 132"/>
              <p:cNvSpPr>
                <a:spLocks noChangeArrowheads="1"/>
              </p:cNvSpPr>
              <p:nvPr/>
            </p:nvSpPr>
            <p:spPr bwMode="auto">
              <a:xfrm>
                <a:off x="5580" y="97"/>
                <a:ext cx="16" cy="22"/>
              </a:xfrm>
              <a:custGeom>
                <a:avLst/>
                <a:gdLst>
                  <a:gd name="T0" fmla="*/ 629 w 16"/>
                  <a:gd name="T1" fmla="*/ 8160 h 21"/>
                  <a:gd name="T2" fmla="*/ 629 w 16"/>
                  <a:gd name="T3" fmla="*/ 7446 h 21"/>
                  <a:gd name="T4" fmla="*/ 629 w 16"/>
                  <a:gd name="T5" fmla="*/ 5 h 21"/>
                  <a:gd name="T6" fmla="*/ 7 w 16"/>
                  <a:gd name="T7" fmla="*/ 7446 h 21"/>
                  <a:gd name="T8" fmla="*/ 6 w 16"/>
                  <a:gd name="T9" fmla="*/ 8934 h 21"/>
                  <a:gd name="T10" fmla="*/ 4 w 16"/>
                  <a:gd name="T11" fmla="*/ 10720 h 21"/>
                  <a:gd name="T12" fmla="*/ 0 w 16"/>
                  <a:gd name="T13" fmla="*/ 12855 h 21"/>
                  <a:gd name="T14" fmla="*/ 6 w 16"/>
                  <a:gd name="T15" fmla="*/ 20846 h 21"/>
                  <a:gd name="T16" fmla="*/ 668 w 16"/>
                  <a:gd name="T17" fmla="*/ 18498 h 21"/>
                  <a:gd name="T18" fmla="*/ 801 w 16"/>
                  <a:gd name="T19" fmla="*/ 15421 h 21"/>
                  <a:gd name="T20" fmla="*/ 904 w 16"/>
                  <a:gd name="T21" fmla="*/ 12855 h 21"/>
                  <a:gd name="T22" fmla="*/ 960 w 16"/>
                  <a:gd name="T23" fmla="*/ 9788 h 21"/>
                  <a:gd name="T24" fmla="*/ 1021 w 16"/>
                  <a:gd name="T25" fmla="*/ 8160 h 21"/>
                  <a:gd name="T26" fmla="*/ 1021 w 16"/>
                  <a:gd name="T27" fmla="*/ 4 h 21"/>
                  <a:gd name="T28" fmla="*/ 960 w 16"/>
                  <a:gd name="T29" fmla="*/ 1 h 21"/>
                  <a:gd name="T30" fmla="*/ 851 w 16"/>
                  <a:gd name="T31" fmla="*/ 0 h 21"/>
                  <a:gd name="T32" fmla="*/ 629 w 16"/>
                  <a:gd name="T33" fmla="*/ 816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8" y="8"/>
                    </a:moveTo>
                    <a:lnTo>
                      <a:pt x="8" y="7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0" y="13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12" y="15"/>
                    </a:lnTo>
                    <a:lnTo>
                      <a:pt x="14" y="13"/>
                    </a:lnTo>
                    <a:lnTo>
                      <a:pt x="15" y="10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2" name="Freeform 133"/>
              <p:cNvSpPr>
                <a:spLocks noChangeArrowheads="1"/>
              </p:cNvSpPr>
              <p:nvPr/>
            </p:nvSpPr>
            <p:spPr bwMode="auto">
              <a:xfrm>
                <a:off x="5537" y="90"/>
                <a:ext cx="56" cy="14"/>
              </a:xfrm>
              <a:custGeom>
                <a:avLst/>
                <a:gdLst>
                  <a:gd name="T0" fmla="*/ 0 w 54"/>
                  <a:gd name="T1" fmla="*/ 1570 h 14"/>
                  <a:gd name="T2" fmla="*/ 3 w 54"/>
                  <a:gd name="T3" fmla="*/ 1367 h 14"/>
                  <a:gd name="T4" fmla="*/ 718 w 54"/>
                  <a:gd name="T5" fmla="*/ 1367 h 14"/>
                  <a:gd name="T6" fmla="*/ 1023 w 54"/>
                  <a:gd name="T7" fmla="*/ 1276 h 14"/>
                  <a:gd name="T8" fmla="*/ 1532 w 54"/>
                  <a:gd name="T9" fmla="*/ 1276 h 14"/>
                  <a:gd name="T10" fmla="*/ 2182 w 54"/>
                  <a:gd name="T11" fmla="*/ 1276 h 14"/>
                  <a:gd name="T12" fmla="*/ 2627 w 54"/>
                  <a:gd name="T13" fmla="*/ 1276 h 14"/>
                  <a:gd name="T14" fmla="*/ 3186 w 54"/>
                  <a:gd name="T15" fmla="*/ 1367 h 14"/>
                  <a:gd name="T16" fmla="*/ 3366 w 54"/>
                  <a:gd name="T17" fmla="*/ 1682 h 14"/>
                  <a:gd name="T18" fmla="*/ 3635 w 54"/>
                  <a:gd name="T19" fmla="*/ 6 h 14"/>
                  <a:gd name="T20" fmla="*/ 3261 w 54"/>
                  <a:gd name="T21" fmla="*/ 3 h 14"/>
                  <a:gd name="T22" fmla="*/ 2711 w 54"/>
                  <a:gd name="T23" fmla="*/ 2 h 14"/>
                  <a:gd name="T24" fmla="*/ 2182 w 54"/>
                  <a:gd name="T25" fmla="*/ 0 h 14"/>
                  <a:gd name="T26" fmla="*/ 1532 w 54"/>
                  <a:gd name="T27" fmla="*/ 2 h 14"/>
                  <a:gd name="T28" fmla="*/ 997 w 54"/>
                  <a:gd name="T29" fmla="*/ 2 h 14"/>
                  <a:gd name="T30" fmla="*/ 8 w 54"/>
                  <a:gd name="T31" fmla="*/ 3 h 14"/>
                  <a:gd name="T32" fmla="*/ 2 w 54"/>
                  <a:gd name="T33" fmla="*/ 3 h 14"/>
                  <a:gd name="T34" fmla="*/ 0 w 54"/>
                  <a:gd name="T35" fmla="*/ 3 h 14"/>
                  <a:gd name="T36" fmla="*/ 0 w 54"/>
                  <a:gd name="T37" fmla="*/ 1570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4"/>
                  <a:gd name="T59" fmla="*/ 54 w 54"/>
                  <a:gd name="T60" fmla="*/ 14 h 1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4">
                    <a:moveTo>
                      <a:pt x="0" y="13"/>
                    </a:moveTo>
                    <a:lnTo>
                      <a:pt x="3" y="11"/>
                    </a:lnTo>
                    <a:lnTo>
                      <a:pt x="9" y="11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6" y="1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3" y="2"/>
                    </a:lnTo>
                    <a:lnTo>
                      <a:pt x="15" y="2"/>
                    </a:lnTo>
                    <a:lnTo>
                      <a:pt x="8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3" name="Freeform 134"/>
              <p:cNvSpPr>
                <a:spLocks noChangeArrowheads="1"/>
              </p:cNvSpPr>
              <p:nvPr/>
            </p:nvSpPr>
            <p:spPr bwMode="auto">
              <a:xfrm>
                <a:off x="5558" y="190"/>
                <a:ext cx="54" cy="115"/>
              </a:xfrm>
              <a:custGeom>
                <a:avLst/>
                <a:gdLst>
                  <a:gd name="T0" fmla="*/ 0 w 52"/>
                  <a:gd name="T1" fmla="*/ 54561 h 106"/>
                  <a:gd name="T2" fmla="*/ 1 w 52"/>
                  <a:gd name="T3" fmla="*/ 58705 h 106"/>
                  <a:gd name="T4" fmla="*/ 3 w 52"/>
                  <a:gd name="T5" fmla="*/ 59320 h 106"/>
                  <a:gd name="T6" fmla="*/ 7 w 52"/>
                  <a:gd name="T7" fmla="*/ 60354 h 106"/>
                  <a:gd name="T8" fmla="*/ 986 w 52"/>
                  <a:gd name="T9" fmla="*/ 59320 h 106"/>
                  <a:gd name="T10" fmla="*/ 1305 w 52"/>
                  <a:gd name="T11" fmla="*/ 58162 h 106"/>
                  <a:gd name="T12" fmla="*/ 1827 w 52"/>
                  <a:gd name="T13" fmla="*/ 54561 h 106"/>
                  <a:gd name="T14" fmla="*/ 2289 w 52"/>
                  <a:gd name="T15" fmla="*/ 52159 h 106"/>
                  <a:gd name="T16" fmla="*/ 2707 w 52"/>
                  <a:gd name="T17" fmla="*/ 47633 h 106"/>
                  <a:gd name="T18" fmla="*/ 3067 w 52"/>
                  <a:gd name="T19" fmla="*/ 43466 h 106"/>
                  <a:gd name="T20" fmla="*/ 3629 w 52"/>
                  <a:gd name="T21" fmla="*/ 38334 h 106"/>
                  <a:gd name="T22" fmla="*/ 3839 w 52"/>
                  <a:gd name="T23" fmla="*/ 32798 h 106"/>
                  <a:gd name="T24" fmla="*/ 4059 w 52"/>
                  <a:gd name="T25" fmla="*/ 26601 h 106"/>
                  <a:gd name="T26" fmla="*/ 4136 w 52"/>
                  <a:gd name="T27" fmla="*/ 20831 h 106"/>
                  <a:gd name="T28" fmla="*/ 4136 w 52"/>
                  <a:gd name="T29" fmla="*/ 13859 h 106"/>
                  <a:gd name="T30" fmla="*/ 4008 w 52"/>
                  <a:gd name="T31" fmla="*/ 7029 h 106"/>
                  <a:gd name="T32" fmla="*/ 3629 w 52"/>
                  <a:gd name="T33" fmla="*/ 2 h 106"/>
                  <a:gd name="T34" fmla="*/ 3582 w 52"/>
                  <a:gd name="T35" fmla="*/ 1 h 106"/>
                  <a:gd name="T36" fmla="*/ 3432 w 52"/>
                  <a:gd name="T37" fmla="*/ 0 h 106"/>
                  <a:gd name="T38" fmla="*/ 3386 w 52"/>
                  <a:gd name="T39" fmla="*/ 1 h 106"/>
                  <a:gd name="T40" fmla="*/ 3067 w 52"/>
                  <a:gd name="T41" fmla="*/ 1 h 106"/>
                  <a:gd name="T42" fmla="*/ 2707 w 52"/>
                  <a:gd name="T43" fmla="*/ 4 h 106"/>
                  <a:gd name="T44" fmla="*/ 2318 w 52"/>
                  <a:gd name="T45" fmla="*/ 5688 h 106"/>
                  <a:gd name="T46" fmla="*/ 1827 w 52"/>
                  <a:gd name="T47" fmla="*/ 8732 h 106"/>
                  <a:gd name="T48" fmla="*/ 1305 w 52"/>
                  <a:gd name="T49" fmla="*/ 13590 h 106"/>
                  <a:gd name="T50" fmla="*/ 986 w 52"/>
                  <a:gd name="T51" fmla="*/ 18549 h 106"/>
                  <a:gd name="T52" fmla="*/ 8 w 52"/>
                  <a:gd name="T53" fmla="*/ 23042 h 106"/>
                  <a:gd name="T54" fmla="*/ 6 w 52"/>
                  <a:gd name="T55" fmla="*/ 28090 h 106"/>
                  <a:gd name="T56" fmla="*/ 3 w 52"/>
                  <a:gd name="T57" fmla="*/ 32798 h 106"/>
                  <a:gd name="T58" fmla="*/ 1 w 52"/>
                  <a:gd name="T59" fmla="*/ 37566 h 106"/>
                  <a:gd name="T60" fmla="*/ 0 w 52"/>
                  <a:gd name="T61" fmla="*/ 41982 h 106"/>
                  <a:gd name="T62" fmla="*/ 0 w 52"/>
                  <a:gd name="T63" fmla="*/ 46404 h 106"/>
                  <a:gd name="T64" fmla="*/ 0 w 52"/>
                  <a:gd name="T65" fmla="*/ 49949 h 106"/>
                  <a:gd name="T66" fmla="*/ 0 w 52"/>
                  <a:gd name="T67" fmla="*/ 53348 h 106"/>
                  <a:gd name="T68" fmla="*/ 0 w 52"/>
                  <a:gd name="T69" fmla="*/ 54561 h 10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2"/>
                  <a:gd name="T106" fmla="*/ 0 h 106"/>
                  <a:gd name="T107" fmla="*/ 52 w 52"/>
                  <a:gd name="T108" fmla="*/ 106 h 10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2" h="106">
                    <a:moveTo>
                      <a:pt x="0" y="97"/>
                    </a:moveTo>
                    <a:lnTo>
                      <a:pt x="1" y="103"/>
                    </a:lnTo>
                    <a:lnTo>
                      <a:pt x="3" y="105"/>
                    </a:lnTo>
                    <a:lnTo>
                      <a:pt x="7" y="106"/>
                    </a:lnTo>
                    <a:lnTo>
                      <a:pt x="12" y="105"/>
                    </a:lnTo>
                    <a:lnTo>
                      <a:pt x="17" y="102"/>
                    </a:lnTo>
                    <a:lnTo>
                      <a:pt x="23" y="97"/>
                    </a:lnTo>
                    <a:lnTo>
                      <a:pt x="28" y="92"/>
                    </a:lnTo>
                    <a:lnTo>
                      <a:pt x="34" y="85"/>
                    </a:lnTo>
                    <a:lnTo>
                      <a:pt x="39" y="76"/>
                    </a:lnTo>
                    <a:lnTo>
                      <a:pt x="45" y="68"/>
                    </a:lnTo>
                    <a:lnTo>
                      <a:pt x="48" y="58"/>
                    </a:lnTo>
                    <a:lnTo>
                      <a:pt x="51" y="47"/>
                    </a:lnTo>
                    <a:lnTo>
                      <a:pt x="52" y="36"/>
                    </a:lnTo>
                    <a:lnTo>
                      <a:pt x="52" y="25"/>
                    </a:lnTo>
                    <a:lnTo>
                      <a:pt x="50" y="13"/>
                    </a:lnTo>
                    <a:lnTo>
                      <a:pt x="45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39" y="1"/>
                    </a:lnTo>
                    <a:lnTo>
                      <a:pt x="34" y="4"/>
                    </a:lnTo>
                    <a:lnTo>
                      <a:pt x="29" y="10"/>
                    </a:lnTo>
                    <a:lnTo>
                      <a:pt x="23" y="16"/>
                    </a:lnTo>
                    <a:lnTo>
                      <a:pt x="17" y="24"/>
                    </a:lnTo>
                    <a:lnTo>
                      <a:pt x="12" y="33"/>
                    </a:lnTo>
                    <a:lnTo>
                      <a:pt x="8" y="41"/>
                    </a:lnTo>
                    <a:lnTo>
                      <a:pt x="6" y="49"/>
                    </a:lnTo>
                    <a:lnTo>
                      <a:pt x="3" y="58"/>
                    </a:lnTo>
                    <a:lnTo>
                      <a:pt x="1" y="66"/>
                    </a:lnTo>
                    <a:lnTo>
                      <a:pt x="0" y="74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4" name="Freeform 135"/>
              <p:cNvSpPr>
                <a:spLocks noChangeArrowheads="1"/>
              </p:cNvSpPr>
              <p:nvPr/>
            </p:nvSpPr>
            <p:spPr bwMode="auto">
              <a:xfrm>
                <a:off x="5554" y="190"/>
                <a:ext cx="63" cy="120"/>
              </a:xfrm>
              <a:custGeom>
                <a:avLst/>
                <a:gdLst>
                  <a:gd name="T0" fmla="*/ 7405 w 60"/>
                  <a:gd name="T1" fmla="*/ 4 h 111"/>
                  <a:gd name="T2" fmla="*/ 8239 w 60"/>
                  <a:gd name="T3" fmla="*/ 5790 h 111"/>
                  <a:gd name="T4" fmla="*/ 8425 w 60"/>
                  <a:gd name="T5" fmla="*/ 10830 h 111"/>
                  <a:gd name="T6" fmla="*/ 8425 w 60"/>
                  <a:gd name="T7" fmla="*/ 15672 h 111"/>
                  <a:gd name="T8" fmla="*/ 8245 w 60"/>
                  <a:gd name="T9" fmla="*/ 19854 h 111"/>
                  <a:gd name="T10" fmla="*/ 7729 w 60"/>
                  <a:gd name="T11" fmla="*/ 24088 h 111"/>
                  <a:gd name="T12" fmla="*/ 7240 w 60"/>
                  <a:gd name="T13" fmla="*/ 28772 h 111"/>
                  <a:gd name="T14" fmla="*/ 6507 w 60"/>
                  <a:gd name="T15" fmla="*/ 31810 h 111"/>
                  <a:gd name="T16" fmla="*/ 5597 w 60"/>
                  <a:gd name="T17" fmla="*/ 35519 h 111"/>
                  <a:gd name="T18" fmla="*/ 4612 w 60"/>
                  <a:gd name="T19" fmla="*/ 38237 h 111"/>
                  <a:gd name="T20" fmla="*/ 3801 w 60"/>
                  <a:gd name="T21" fmla="*/ 40802 h 111"/>
                  <a:gd name="T22" fmla="*/ 2755 w 60"/>
                  <a:gd name="T23" fmla="*/ 42035 h 111"/>
                  <a:gd name="T24" fmla="*/ 2125 w 60"/>
                  <a:gd name="T25" fmla="*/ 43742 h 111"/>
                  <a:gd name="T26" fmla="*/ 1754 w 60"/>
                  <a:gd name="T27" fmla="*/ 43964 h 111"/>
                  <a:gd name="T28" fmla="*/ 1643 w 60"/>
                  <a:gd name="T29" fmla="*/ 43964 h 111"/>
                  <a:gd name="T30" fmla="*/ 1541 w 60"/>
                  <a:gd name="T31" fmla="*/ 43742 h 111"/>
                  <a:gd name="T32" fmla="*/ 1541 w 60"/>
                  <a:gd name="T33" fmla="*/ 41507 h 111"/>
                  <a:gd name="T34" fmla="*/ 0 w 60"/>
                  <a:gd name="T35" fmla="*/ 41507 h 111"/>
                  <a:gd name="T36" fmla="*/ 1 w 60"/>
                  <a:gd name="T37" fmla="*/ 44461 h 111"/>
                  <a:gd name="T38" fmla="*/ 5 w 60"/>
                  <a:gd name="T39" fmla="*/ 47156 h 111"/>
                  <a:gd name="T40" fmla="*/ 1754 w 60"/>
                  <a:gd name="T41" fmla="*/ 47686 h 111"/>
                  <a:gd name="T42" fmla="*/ 2579 w 60"/>
                  <a:gd name="T43" fmla="*/ 47156 h 111"/>
                  <a:gd name="T44" fmla="*/ 3801 w 60"/>
                  <a:gd name="T45" fmla="*/ 45858 h 111"/>
                  <a:gd name="T46" fmla="*/ 4915 w 60"/>
                  <a:gd name="T47" fmla="*/ 43964 h 111"/>
                  <a:gd name="T48" fmla="*/ 5597 w 60"/>
                  <a:gd name="T49" fmla="*/ 41031 h 111"/>
                  <a:gd name="T50" fmla="*/ 6786 w 60"/>
                  <a:gd name="T51" fmla="*/ 37982 h 111"/>
                  <a:gd name="T52" fmla="*/ 7729 w 60"/>
                  <a:gd name="T53" fmla="*/ 34124 h 111"/>
                  <a:gd name="T54" fmla="*/ 8425 w 60"/>
                  <a:gd name="T55" fmla="*/ 30171 h 111"/>
                  <a:gd name="T56" fmla="*/ 9362 w 60"/>
                  <a:gd name="T57" fmla="*/ 25474 h 111"/>
                  <a:gd name="T58" fmla="*/ 9587 w 60"/>
                  <a:gd name="T59" fmla="*/ 20667 h 111"/>
                  <a:gd name="T60" fmla="*/ 9984 w 60"/>
                  <a:gd name="T61" fmla="*/ 15672 h 111"/>
                  <a:gd name="T62" fmla="*/ 9984 w 60"/>
                  <a:gd name="T63" fmla="*/ 10322 h 111"/>
                  <a:gd name="T64" fmla="*/ 9377 w 60"/>
                  <a:gd name="T65" fmla="*/ 5028 h 111"/>
                  <a:gd name="T66" fmla="*/ 8787 w 60"/>
                  <a:gd name="T67" fmla="*/ 0 h 111"/>
                  <a:gd name="T68" fmla="*/ 7405 w 60"/>
                  <a:gd name="T69" fmla="*/ 4 h 11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0"/>
                  <a:gd name="T106" fmla="*/ 0 h 111"/>
                  <a:gd name="T107" fmla="*/ 60 w 60"/>
                  <a:gd name="T108" fmla="*/ 111 h 11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0" h="111">
                    <a:moveTo>
                      <a:pt x="46" y="4"/>
                    </a:moveTo>
                    <a:lnTo>
                      <a:pt x="50" y="14"/>
                    </a:lnTo>
                    <a:lnTo>
                      <a:pt x="52" y="25"/>
                    </a:lnTo>
                    <a:lnTo>
                      <a:pt x="52" y="36"/>
                    </a:lnTo>
                    <a:lnTo>
                      <a:pt x="51" y="46"/>
                    </a:lnTo>
                    <a:lnTo>
                      <a:pt x="48" y="56"/>
                    </a:lnTo>
                    <a:lnTo>
                      <a:pt x="44" y="66"/>
                    </a:lnTo>
                    <a:lnTo>
                      <a:pt x="40" y="74"/>
                    </a:lnTo>
                    <a:lnTo>
                      <a:pt x="35" y="82"/>
                    </a:lnTo>
                    <a:lnTo>
                      <a:pt x="29" y="89"/>
                    </a:lnTo>
                    <a:lnTo>
                      <a:pt x="23" y="94"/>
                    </a:lnTo>
                    <a:lnTo>
                      <a:pt x="18" y="98"/>
                    </a:lnTo>
                    <a:lnTo>
                      <a:pt x="14" y="101"/>
                    </a:lnTo>
                    <a:lnTo>
                      <a:pt x="11" y="102"/>
                    </a:lnTo>
                    <a:lnTo>
                      <a:pt x="10" y="102"/>
                    </a:lnTo>
                    <a:lnTo>
                      <a:pt x="9" y="101"/>
                    </a:lnTo>
                    <a:lnTo>
                      <a:pt x="9" y="97"/>
                    </a:lnTo>
                    <a:lnTo>
                      <a:pt x="0" y="97"/>
                    </a:lnTo>
                    <a:lnTo>
                      <a:pt x="1" y="104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09"/>
                    </a:lnTo>
                    <a:lnTo>
                      <a:pt x="23" y="106"/>
                    </a:lnTo>
                    <a:lnTo>
                      <a:pt x="30" y="102"/>
                    </a:lnTo>
                    <a:lnTo>
                      <a:pt x="35" y="95"/>
                    </a:lnTo>
                    <a:lnTo>
                      <a:pt x="41" y="87"/>
                    </a:lnTo>
                    <a:lnTo>
                      <a:pt x="48" y="79"/>
                    </a:lnTo>
                    <a:lnTo>
                      <a:pt x="52" y="70"/>
                    </a:lnTo>
                    <a:lnTo>
                      <a:pt x="56" y="59"/>
                    </a:lnTo>
                    <a:lnTo>
                      <a:pt x="59" y="48"/>
                    </a:lnTo>
                    <a:lnTo>
                      <a:pt x="60" y="36"/>
                    </a:lnTo>
                    <a:lnTo>
                      <a:pt x="60" y="24"/>
                    </a:lnTo>
                    <a:lnTo>
                      <a:pt x="58" y="12"/>
                    </a:lnTo>
                    <a:lnTo>
                      <a:pt x="53" y="0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5" name="Freeform 136"/>
              <p:cNvSpPr>
                <a:spLocks noChangeArrowheads="1"/>
              </p:cNvSpPr>
              <p:nvPr/>
            </p:nvSpPr>
            <p:spPr bwMode="auto">
              <a:xfrm>
                <a:off x="5561" y="183"/>
                <a:ext cx="48" cy="53"/>
              </a:xfrm>
              <a:custGeom>
                <a:avLst/>
                <a:gdLst>
                  <a:gd name="T0" fmla="*/ 1388 w 46"/>
                  <a:gd name="T1" fmla="*/ 52068 h 49"/>
                  <a:gd name="T2" fmla="*/ 1702 w 46"/>
                  <a:gd name="T3" fmla="*/ 42874 h 49"/>
                  <a:gd name="T4" fmla="*/ 2337 w 46"/>
                  <a:gd name="T5" fmla="*/ 34754 h 49"/>
                  <a:gd name="T6" fmla="*/ 3419 w 46"/>
                  <a:gd name="T7" fmla="*/ 25385 h 49"/>
                  <a:gd name="T8" fmla="*/ 4067 w 46"/>
                  <a:gd name="T9" fmla="*/ 19600 h 49"/>
                  <a:gd name="T10" fmla="*/ 4691 w 46"/>
                  <a:gd name="T11" fmla="*/ 13284 h 49"/>
                  <a:gd name="T12" fmla="*/ 5578 w 46"/>
                  <a:gd name="T13" fmla="*/ 10449 h 49"/>
                  <a:gd name="T14" fmla="*/ 5670 w 46"/>
                  <a:gd name="T15" fmla="*/ 10449 h 49"/>
                  <a:gd name="T16" fmla="*/ 5670 w 46"/>
                  <a:gd name="T17" fmla="*/ 9676 h 49"/>
                  <a:gd name="T18" fmla="*/ 5578 w 46"/>
                  <a:gd name="T19" fmla="*/ 9676 h 49"/>
                  <a:gd name="T20" fmla="*/ 6436 w 46"/>
                  <a:gd name="T21" fmla="*/ 253 h 49"/>
                  <a:gd name="T22" fmla="*/ 6049 w 46"/>
                  <a:gd name="T23" fmla="*/ 1 h 49"/>
                  <a:gd name="T24" fmla="*/ 5670 w 46"/>
                  <a:gd name="T25" fmla="*/ 0 h 49"/>
                  <a:gd name="T26" fmla="*/ 4998 w 46"/>
                  <a:gd name="T27" fmla="*/ 1 h 49"/>
                  <a:gd name="T28" fmla="*/ 4691 w 46"/>
                  <a:gd name="T29" fmla="*/ 2 h 49"/>
                  <a:gd name="T30" fmla="*/ 3882 w 46"/>
                  <a:gd name="T31" fmla="*/ 278 h 49"/>
                  <a:gd name="T32" fmla="*/ 3211 w 46"/>
                  <a:gd name="T33" fmla="*/ 11364 h 49"/>
                  <a:gd name="T34" fmla="*/ 2062 w 46"/>
                  <a:gd name="T35" fmla="*/ 21130 h 49"/>
                  <a:gd name="T36" fmla="*/ 1576 w 46"/>
                  <a:gd name="T37" fmla="*/ 28989 h 49"/>
                  <a:gd name="T38" fmla="*/ 6 w 46"/>
                  <a:gd name="T39" fmla="*/ 37528 h 49"/>
                  <a:gd name="T40" fmla="*/ 0 w 46"/>
                  <a:gd name="T41" fmla="*/ 47491 h 49"/>
                  <a:gd name="T42" fmla="*/ 1388 w 46"/>
                  <a:gd name="T43" fmla="*/ 52068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6"/>
                  <a:gd name="T67" fmla="*/ 0 h 49"/>
                  <a:gd name="T68" fmla="*/ 46 w 46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6" h="49">
                    <a:moveTo>
                      <a:pt x="9" y="49"/>
                    </a:moveTo>
                    <a:lnTo>
                      <a:pt x="13" y="40"/>
                    </a:lnTo>
                    <a:lnTo>
                      <a:pt x="18" y="32"/>
                    </a:lnTo>
                    <a:lnTo>
                      <a:pt x="24" y="24"/>
                    </a:lnTo>
                    <a:lnTo>
                      <a:pt x="29" y="18"/>
                    </a:lnTo>
                    <a:lnTo>
                      <a:pt x="34" y="13"/>
                    </a:lnTo>
                    <a:lnTo>
                      <a:pt x="39" y="10"/>
                    </a:lnTo>
                    <a:lnTo>
                      <a:pt x="40" y="10"/>
                    </a:lnTo>
                    <a:lnTo>
                      <a:pt x="40" y="9"/>
                    </a:lnTo>
                    <a:lnTo>
                      <a:pt x="39" y="9"/>
                    </a:lnTo>
                    <a:lnTo>
                      <a:pt x="46" y="5"/>
                    </a:lnTo>
                    <a:lnTo>
                      <a:pt x="44" y="1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34" y="2"/>
                    </a:lnTo>
                    <a:lnTo>
                      <a:pt x="28" y="6"/>
                    </a:lnTo>
                    <a:lnTo>
                      <a:pt x="23" y="11"/>
                    </a:lnTo>
                    <a:lnTo>
                      <a:pt x="16" y="19"/>
                    </a:lnTo>
                    <a:lnTo>
                      <a:pt x="11" y="27"/>
                    </a:lnTo>
                    <a:lnTo>
                      <a:pt x="6" y="35"/>
                    </a:lnTo>
                    <a:lnTo>
                      <a:pt x="0" y="44"/>
                    </a:lnTo>
                    <a:lnTo>
                      <a:pt x="9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6" name="Freeform 137"/>
              <p:cNvSpPr>
                <a:spLocks noChangeArrowheads="1"/>
              </p:cNvSpPr>
              <p:nvPr/>
            </p:nvSpPr>
            <p:spPr bwMode="auto">
              <a:xfrm>
                <a:off x="5553" y="230"/>
                <a:ext cx="17" cy="62"/>
              </a:xfrm>
              <a:custGeom>
                <a:avLst/>
                <a:gdLst>
                  <a:gd name="T0" fmla="*/ 574 w 17"/>
                  <a:gd name="T1" fmla="*/ 43251 h 58"/>
                  <a:gd name="T2" fmla="*/ 574 w 17"/>
                  <a:gd name="T3" fmla="*/ 41220 h 58"/>
                  <a:gd name="T4" fmla="*/ 574 w 17"/>
                  <a:gd name="T5" fmla="*/ 35588 h 58"/>
                  <a:gd name="T6" fmla="*/ 574 w 17"/>
                  <a:gd name="T7" fmla="*/ 32577 h 58"/>
                  <a:gd name="T8" fmla="*/ 574 w 17"/>
                  <a:gd name="T9" fmla="*/ 26313 h 58"/>
                  <a:gd name="T10" fmla="*/ 608 w 17"/>
                  <a:gd name="T11" fmla="*/ 21249 h 58"/>
                  <a:gd name="T12" fmla="*/ 682 w 17"/>
                  <a:gd name="T13" fmla="*/ 15257 h 58"/>
                  <a:gd name="T14" fmla="*/ 722 w 17"/>
                  <a:gd name="T15" fmla="*/ 8606 h 58"/>
                  <a:gd name="T16" fmla="*/ 857 w 17"/>
                  <a:gd name="T17" fmla="*/ 156 h 58"/>
                  <a:gd name="T18" fmla="*/ 8 w 17"/>
                  <a:gd name="T19" fmla="*/ 0 h 58"/>
                  <a:gd name="T20" fmla="*/ 6 w 17"/>
                  <a:gd name="T21" fmla="*/ 6710 h 58"/>
                  <a:gd name="T22" fmla="*/ 3 w 17"/>
                  <a:gd name="T23" fmla="*/ 14052 h 58"/>
                  <a:gd name="T24" fmla="*/ 2 w 17"/>
                  <a:gd name="T25" fmla="*/ 20534 h 58"/>
                  <a:gd name="T26" fmla="*/ 1 w 17"/>
                  <a:gd name="T27" fmla="*/ 25482 h 58"/>
                  <a:gd name="T28" fmla="*/ 1 w 17"/>
                  <a:gd name="T29" fmla="*/ 32167 h 58"/>
                  <a:gd name="T30" fmla="*/ 1 w 17"/>
                  <a:gd name="T31" fmla="*/ 35588 h 58"/>
                  <a:gd name="T32" fmla="*/ 0 w 17"/>
                  <a:gd name="T33" fmla="*/ 41220 h 58"/>
                  <a:gd name="T34" fmla="*/ 1 w 17"/>
                  <a:gd name="T35" fmla="*/ 43251 h 58"/>
                  <a:gd name="T36" fmla="*/ 574 w 17"/>
                  <a:gd name="T37" fmla="*/ 43251 h 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58"/>
                  <a:gd name="T59" fmla="*/ 17 w 17"/>
                  <a:gd name="T60" fmla="*/ 58 h 5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58">
                    <a:moveTo>
                      <a:pt x="10" y="58"/>
                    </a:moveTo>
                    <a:lnTo>
                      <a:pt x="10" y="54"/>
                    </a:lnTo>
                    <a:lnTo>
                      <a:pt x="10" y="48"/>
                    </a:lnTo>
                    <a:lnTo>
                      <a:pt x="10" y="43"/>
                    </a:lnTo>
                    <a:lnTo>
                      <a:pt x="10" y="35"/>
                    </a:lnTo>
                    <a:lnTo>
                      <a:pt x="11" y="28"/>
                    </a:lnTo>
                    <a:lnTo>
                      <a:pt x="13" y="20"/>
                    </a:lnTo>
                    <a:lnTo>
                      <a:pt x="14" y="12"/>
                    </a:lnTo>
                    <a:lnTo>
                      <a:pt x="17" y="5"/>
                    </a:lnTo>
                    <a:lnTo>
                      <a:pt x="8" y="0"/>
                    </a:lnTo>
                    <a:lnTo>
                      <a:pt x="6" y="9"/>
                    </a:lnTo>
                    <a:lnTo>
                      <a:pt x="3" y="18"/>
                    </a:lnTo>
                    <a:lnTo>
                      <a:pt x="2" y="27"/>
                    </a:lnTo>
                    <a:lnTo>
                      <a:pt x="1" y="34"/>
                    </a:lnTo>
                    <a:lnTo>
                      <a:pt x="1" y="42"/>
                    </a:lnTo>
                    <a:lnTo>
                      <a:pt x="1" y="48"/>
                    </a:lnTo>
                    <a:lnTo>
                      <a:pt x="0" y="54"/>
                    </a:lnTo>
                    <a:lnTo>
                      <a:pt x="1" y="58"/>
                    </a:lnTo>
                    <a:lnTo>
                      <a:pt x="1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7" name="Freeform 138"/>
              <p:cNvSpPr>
                <a:spLocks noChangeArrowheads="1"/>
              </p:cNvSpPr>
              <p:nvPr/>
            </p:nvSpPr>
            <p:spPr bwMode="auto">
              <a:xfrm>
                <a:off x="316" y="99"/>
                <a:ext cx="100" cy="60"/>
              </a:xfrm>
              <a:custGeom>
                <a:avLst/>
                <a:gdLst>
                  <a:gd name="T0" fmla="*/ 60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9 h 58"/>
                  <a:gd name="T12" fmla="*/ 1 w 108"/>
                  <a:gd name="T13" fmla="*/ 669 h 58"/>
                  <a:gd name="T14" fmla="*/ 4 w 108"/>
                  <a:gd name="T15" fmla="*/ 953 h 58"/>
                  <a:gd name="T16" fmla="*/ 6 w 108"/>
                  <a:gd name="T17" fmla="*/ 1287 h 58"/>
                  <a:gd name="T18" fmla="*/ 84 w 108"/>
                  <a:gd name="T19" fmla="*/ 1729 h 58"/>
                  <a:gd name="T20" fmla="*/ 119 w 108"/>
                  <a:gd name="T21" fmla="*/ 2014 h 58"/>
                  <a:gd name="T22" fmla="*/ 174 w 108"/>
                  <a:gd name="T23" fmla="*/ 2323 h 58"/>
                  <a:gd name="T24" fmla="*/ 223 w 108"/>
                  <a:gd name="T25" fmla="*/ 2704 h 58"/>
                  <a:gd name="T26" fmla="*/ 283 w 108"/>
                  <a:gd name="T27" fmla="*/ 2846 h 58"/>
                  <a:gd name="T28" fmla="*/ 342 w 108"/>
                  <a:gd name="T29" fmla="*/ 2997 h 58"/>
                  <a:gd name="T30" fmla="*/ 414 w 108"/>
                  <a:gd name="T31" fmla="*/ 3019 h 58"/>
                  <a:gd name="T32" fmla="*/ 478 w 108"/>
                  <a:gd name="T33" fmla="*/ 3019 h 58"/>
                  <a:gd name="T34" fmla="*/ 556 w 108"/>
                  <a:gd name="T35" fmla="*/ 2879 h 58"/>
                  <a:gd name="T36" fmla="*/ 619 w 108"/>
                  <a:gd name="T37" fmla="*/ 2709 h 58"/>
                  <a:gd name="T38" fmla="*/ 619 w 108"/>
                  <a:gd name="T39" fmla="*/ 2704 h 58"/>
                  <a:gd name="T40" fmla="*/ 619 w 108"/>
                  <a:gd name="T41" fmla="*/ 2469 h 58"/>
                  <a:gd name="T42" fmla="*/ 619 w 108"/>
                  <a:gd name="T43" fmla="*/ 2444 h 58"/>
                  <a:gd name="T44" fmla="*/ 619 w 108"/>
                  <a:gd name="T45" fmla="*/ 2323 h 58"/>
                  <a:gd name="T46" fmla="*/ 593 w 108"/>
                  <a:gd name="T47" fmla="*/ 2023 h 58"/>
                  <a:gd name="T48" fmla="*/ 561 w 108"/>
                  <a:gd name="T49" fmla="*/ 1729 h 58"/>
                  <a:gd name="T50" fmla="*/ 527 w 108"/>
                  <a:gd name="T51" fmla="*/ 1287 h 58"/>
                  <a:gd name="T52" fmla="*/ 478 w 108"/>
                  <a:gd name="T53" fmla="*/ 953 h 58"/>
                  <a:gd name="T54" fmla="*/ 428 w 108"/>
                  <a:gd name="T55" fmla="*/ 706 h 58"/>
                  <a:gd name="T56" fmla="*/ 381 w 108"/>
                  <a:gd name="T57" fmla="*/ 71 h 58"/>
                  <a:gd name="T58" fmla="*/ 335 w 108"/>
                  <a:gd name="T59" fmla="*/ 6 h 58"/>
                  <a:gd name="T60" fmla="*/ 283 w 108"/>
                  <a:gd name="T61" fmla="*/ 3 h 58"/>
                  <a:gd name="T62" fmla="*/ 234 w 108"/>
                  <a:gd name="T63" fmla="*/ 1 h 58"/>
                  <a:gd name="T64" fmla="*/ 188 w 108"/>
                  <a:gd name="T65" fmla="*/ 0 h 58"/>
                  <a:gd name="T66" fmla="*/ 142 w 108"/>
                  <a:gd name="T67" fmla="*/ 0 h 58"/>
                  <a:gd name="T68" fmla="*/ 102 w 108"/>
                  <a:gd name="T69" fmla="*/ 0 h 58"/>
                  <a:gd name="T70" fmla="*/ 75 w 108"/>
                  <a:gd name="T71" fmla="*/ 0 h 58"/>
                  <a:gd name="T72" fmla="*/ 60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8" name="Freeform 139"/>
              <p:cNvSpPr>
                <a:spLocks noChangeArrowheads="1"/>
              </p:cNvSpPr>
              <p:nvPr/>
            </p:nvSpPr>
            <p:spPr bwMode="auto">
              <a:xfrm>
                <a:off x="310" y="94"/>
                <a:ext cx="106" cy="70"/>
              </a:xfrm>
              <a:custGeom>
                <a:avLst/>
                <a:gdLst>
                  <a:gd name="T0" fmla="*/ 822 w 114"/>
                  <a:gd name="T1" fmla="*/ 5000 h 67"/>
                  <a:gd name="T2" fmla="*/ 731 w 114"/>
                  <a:gd name="T3" fmla="*/ 5528 h 67"/>
                  <a:gd name="T4" fmla="*/ 648 w 114"/>
                  <a:gd name="T5" fmla="*/ 5858 h 67"/>
                  <a:gd name="T6" fmla="*/ 576 w 114"/>
                  <a:gd name="T7" fmla="*/ 5858 h 67"/>
                  <a:gd name="T8" fmla="*/ 490 w 114"/>
                  <a:gd name="T9" fmla="*/ 5739 h 67"/>
                  <a:gd name="T10" fmla="*/ 410 w 114"/>
                  <a:gd name="T11" fmla="*/ 5413 h 67"/>
                  <a:gd name="T12" fmla="*/ 341 w 114"/>
                  <a:gd name="T13" fmla="*/ 4921 h 67"/>
                  <a:gd name="T14" fmla="*/ 281 w 114"/>
                  <a:gd name="T15" fmla="*/ 4553 h 67"/>
                  <a:gd name="T16" fmla="*/ 214 w 114"/>
                  <a:gd name="T17" fmla="*/ 3848 h 67"/>
                  <a:gd name="T18" fmla="*/ 169 w 114"/>
                  <a:gd name="T19" fmla="*/ 3280 h 67"/>
                  <a:gd name="T20" fmla="*/ 118 w 114"/>
                  <a:gd name="T21" fmla="*/ 2721 h 67"/>
                  <a:gd name="T22" fmla="*/ 92 w 114"/>
                  <a:gd name="T23" fmla="*/ 2032 h 67"/>
                  <a:gd name="T24" fmla="*/ 79 w 114"/>
                  <a:gd name="T25" fmla="*/ 1433 h 67"/>
                  <a:gd name="T26" fmla="*/ 79 w 114"/>
                  <a:gd name="T27" fmla="*/ 1203 h 67"/>
                  <a:gd name="T28" fmla="*/ 79 w 114"/>
                  <a:gd name="T29" fmla="*/ 1012 h 67"/>
                  <a:gd name="T30" fmla="*/ 79 w 114"/>
                  <a:gd name="T31" fmla="*/ 1072 h 67"/>
                  <a:gd name="T32" fmla="*/ 84 w 114"/>
                  <a:gd name="T33" fmla="*/ 1012 h 67"/>
                  <a:gd name="T34" fmla="*/ 87 w 114"/>
                  <a:gd name="T35" fmla="*/ 1012 h 67"/>
                  <a:gd name="T36" fmla="*/ 99 w 114"/>
                  <a:gd name="T37" fmla="*/ 1012 h 67"/>
                  <a:gd name="T38" fmla="*/ 99 w 114"/>
                  <a:gd name="T39" fmla="*/ 0 h 67"/>
                  <a:gd name="T40" fmla="*/ 79 w 114"/>
                  <a:gd name="T41" fmla="*/ 0 h 67"/>
                  <a:gd name="T42" fmla="*/ 7 w 114"/>
                  <a:gd name="T43" fmla="*/ 1 h 67"/>
                  <a:gd name="T44" fmla="*/ 4 w 114"/>
                  <a:gd name="T45" fmla="*/ 3 h 67"/>
                  <a:gd name="T46" fmla="*/ 2 w 114"/>
                  <a:gd name="T47" fmla="*/ 6 h 67"/>
                  <a:gd name="T48" fmla="*/ 0 w 114"/>
                  <a:gd name="T49" fmla="*/ 1203 h 67"/>
                  <a:gd name="T50" fmla="*/ 3 w 114"/>
                  <a:gd name="T51" fmla="*/ 1710 h 67"/>
                  <a:gd name="T52" fmla="*/ 6 w 114"/>
                  <a:gd name="T53" fmla="*/ 2563 h 67"/>
                  <a:gd name="T54" fmla="*/ 79 w 114"/>
                  <a:gd name="T55" fmla="*/ 3238 h 67"/>
                  <a:gd name="T56" fmla="*/ 113 w 114"/>
                  <a:gd name="T57" fmla="*/ 3915 h 67"/>
                  <a:gd name="T58" fmla="*/ 179 w 114"/>
                  <a:gd name="T59" fmla="*/ 4642 h 67"/>
                  <a:gd name="T60" fmla="*/ 235 w 114"/>
                  <a:gd name="T61" fmla="*/ 5227 h 67"/>
                  <a:gd name="T62" fmla="*/ 323 w 114"/>
                  <a:gd name="T63" fmla="*/ 5858 h 67"/>
                  <a:gd name="T64" fmla="*/ 389 w 114"/>
                  <a:gd name="T65" fmla="*/ 6281 h 67"/>
                  <a:gd name="T66" fmla="*/ 479 w 114"/>
                  <a:gd name="T67" fmla="*/ 6654 h 67"/>
                  <a:gd name="T68" fmla="*/ 576 w 114"/>
                  <a:gd name="T69" fmla="*/ 6681 h 67"/>
                  <a:gd name="T70" fmla="*/ 648 w 114"/>
                  <a:gd name="T71" fmla="*/ 6681 h 67"/>
                  <a:gd name="T72" fmla="*/ 747 w 114"/>
                  <a:gd name="T73" fmla="*/ 6307 h 67"/>
                  <a:gd name="T74" fmla="*/ 841 w 114"/>
                  <a:gd name="T75" fmla="*/ 5858 h 67"/>
                  <a:gd name="T76" fmla="*/ 822 w 114"/>
                  <a:gd name="T77" fmla="*/ 5000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4"/>
                  <a:gd name="T118" fmla="*/ 0 h 67"/>
                  <a:gd name="T119" fmla="*/ 114 w 114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4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8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3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9" name="Freeform 140"/>
              <p:cNvSpPr>
                <a:spLocks noChangeArrowheads="1"/>
              </p:cNvSpPr>
              <p:nvPr/>
            </p:nvSpPr>
            <p:spPr bwMode="auto">
              <a:xfrm>
                <a:off x="383" y="104"/>
                <a:ext cx="50" cy="56"/>
              </a:xfrm>
              <a:custGeom>
                <a:avLst/>
                <a:gdLst>
                  <a:gd name="T0" fmla="*/ 0 w 48"/>
                  <a:gd name="T1" fmla="*/ 33059 h 49"/>
                  <a:gd name="T2" fmla="*/ 1157 w 48"/>
                  <a:gd name="T3" fmla="*/ 49224 h 49"/>
                  <a:gd name="T4" fmla="*/ 1877 w 48"/>
                  <a:gd name="T5" fmla="*/ 72592 h 49"/>
                  <a:gd name="T6" fmla="*/ 2879 w 48"/>
                  <a:gd name="T7" fmla="*/ 94054 h 49"/>
                  <a:gd name="T8" fmla="*/ 3451 w 48"/>
                  <a:gd name="T9" fmla="*/ 118965 h 49"/>
                  <a:gd name="T10" fmla="*/ 4128 w 48"/>
                  <a:gd name="T11" fmla="*/ 140886 h 49"/>
                  <a:gd name="T12" fmla="*/ 4389 w 48"/>
                  <a:gd name="T13" fmla="*/ 162653 h 49"/>
                  <a:gd name="T14" fmla="*/ 4395 w 48"/>
                  <a:gd name="T15" fmla="*/ 164776 h 49"/>
                  <a:gd name="T16" fmla="*/ 4661 w 48"/>
                  <a:gd name="T17" fmla="*/ 162653 h 49"/>
                  <a:gd name="T18" fmla="*/ 5142 w 48"/>
                  <a:gd name="T19" fmla="*/ 192878 h 49"/>
                  <a:gd name="T20" fmla="*/ 5270 w 48"/>
                  <a:gd name="T21" fmla="*/ 185889 h 49"/>
                  <a:gd name="T22" fmla="*/ 5461 w 48"/>
                  <a:gd name="T23" fmla="*/ 164776 h 49"/>
                  <a:gd name="T24" fmla="*/ 5461 w 48"/>
                  <a:gd name="T25" fmla="*/ 152359 h 49"/>
                  <a:gd name="T26" fmla="*/ 5270 w 48"/>
                  <a:gd name="T27" fmla="*/ 140886 h 49"/>
                  <a:gd name="T28" fmla="*/ 4953 w 48"/>
                  <a:gd name="T29" fmla="*/ 118965 h 49"/>
                  <a:gd name="T30" fmla="*/ 4138 w 48"/>
                  <a:gd name="T31" fmla="*/ 94054 h 49"/>
                  <a:gd name="T32" fmla="*/ 3442 w 48"/>
                  <a:gd name="T33" fmla="*/ 67061 h 49"/>
                  <a:gd name="T34" fmla="*/ 2393 w 48"/>
                  <a:gd name="T35" fmla="*/ 42091 h 49"/>
                  <a:gd name="T36" fmla="*/ 1474 w 48"/>
                  <a:gd name="T37" fmla="*/ 952 h 49"/>
                  <a:gd name="T38" fmla="*/ 3 w 48"/>
                  <a:gd name="T39" fmla="*/ 0 h 49"/>
                  <a:gd name="T40" fmla="*/ 0 w 48"/>
                  <a:gd name="T41" fmla="*/ 3305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5" y="49"/>
                    </a:lnTo>
                    <a:lnTo>
                      <a:pt x="47" y="47"/>
                    </a:lnTo>
                    <a:lnTo>
                      <a:pt x="48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0" name="Freeform 141"/>
              <p:cNvSpPr>
                <a:spLocks noChangeArrowheads="1"/>
              </p:cNvSpPr>
              <p:nvPr/>
            </p:nvSpPr>
            <p:spPr bwMode="auto">
              <a:xfrm>
                <a:off x="325" y="93"/>
                <a:ext cx="47" cy="19"/>
              </a:xfrm>
              <a:custGeom>
                <a:avLst/>
                <a:gdLst>
                  <a:gd name="T0" fmla="*/ 0 w 58"/>
                  <a:gd name="T1" fmla="*/ 28991 h 18"/>
                  <a:gd name="T2" fmla="*/ 2 w 58"/>
                  <a:gd name="T3" fmla="*/ 28991 h 18"/>
                  <a:gd name="T4" fmla="*/ 3 w 58"/>
                  <a:gd name="T5" fmla="*/ 28991 h 18"/>
                  <a:gd name="T6" fmla="*/ 5 w 58"/>
                  <a:gd name="T7" fmla="*/ 28991 h 18"/>
                  <a:gd name="T8" fmla="*/ 7 w 58"/>
                  <a:gd name="T9" fmla="*/ 32213 h 18"/>
                  <a:gd name="T10" fmla="*/ 10 w 58"/>
                  <a:gd name="T11" fmla="*/ 32213 h 18"/>
                  <a:gd name="T12" fmla="*/ 12 w 58"/>
                  <a:gd name="T13" fmla="*/ 39771 h 18"/>
                  <a:gd name="T14" fmla="*/ 15 w 58"/>
                  <a:gd name="T15" fmla="*/ 46052 h 18"/>
                  <a:gd name="T16" fmla="*/ 17 w 58"/>
                  <a:gd name="T17" fmla="*/ 54554 h 18"/>
                  <a:gd name="T18" fmla="*/ 18 w 58"/>
                  <a:gd name="T19" fmla="*/ 28991 h 18"/>
                  <a:gd name="T20" fmla="*/ 15 w 58"/>
                  <a:gd name="T21" fmla="*/ 19021 h 18"/>
                  <a:gd name="T22" fmla="*/ 12 w 58"/>
                  <a:gd name="T23" fmla="*/ 4 h 18"/>
                  <a:gd name="T24" fmla="*/ 10 w 58"/>
                  <a:gd name="T25" fmla="*/ 2 h 18"/>
                  <a:gd name="T26" fmla="*/ 8 w 58"/>
                  <a:gd name="T27" fmla="*/ 1 h 18"/>
                  <a:gd name="T28" fmla="*/ 5 w 58"/>
                  <a:gd name="T29" fmla="*/ 1 h 18"/>
                  <a:gd name="T30" fmla="*/ 3 w 58"/>
                  <a:gd name="T31" fmla="*/ 1 h 18"/>
                  <a:gd name="T32" fmla="*/ 2 w 58"/>
                  <a:gd name="T33" fmla="*/ 0 h 18"/>
                  <a:gd name="T34" fmla="*/ 0 w 58"/>
                  <a:gd name="T35" fmla="*/ 1 h 18"/>
                  <a:gd name="T36" fmla="*/ 0 w 58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1" name="Freeform 142"/>
              <p:cNvSpPr>
                <a:spLocks noChangeArrowheads="1"/>
              </p:cNvSpPr>
              <p:nvPr/>
            </p:nvSpPr>
            <p:spPr bwMode="auto">
              <a:xfrm>
                <a:off x="2852" y="99"/>
                <a:ext cx="110" cy="60"/>
              </a:xfrm>
              <a:custGeom>
                <a:avLst/>
                <a:gdLst>
                  <a:gd name="T0" fmla="*/ 8 w 107"/>
                  <a:gd name="T1" fmla="*/ 0 h 58"/>
                  <a:gd name="T2" fmla="*/ 6 w 107"/>
                  <a:gd name="T3" fmla="*/ 0 h 58"/>
                  <a:gd name="T4" fmla="*/ 4 w 107"/>
                  <a:gd name="T5" fmla="*/ 1 h 58"/>
                  <a:gd name="T6" fmla="*/ 2 w 107"/>
                  <a:gd name="T7" fmla="*/ 2 h 58"/>
                  <a:gd name="T8" fmla="*/ 1 w 107"/>
                  <a:gd name="T9" fmla="*/ 3 h 58"/>
                  <a:gd name="T10" fmla="*/ 0 w 107"/>
                  <a:gd name="T11" fmla="*/ 69 h 58"/>
                  <a:gd name="T12" fmla="*/ 1 w 107"/>
                  <a:gd name="T13" fmla="*/ 669 h 58"/>
                  <a:gd name="T14" fmla="*/ 4 w 107"/>
                  <a:gd name="T15" fmla="*/ 953 h 58"/>
                  <a:gd name="T16" fmla="*/ 8 w 107"/>
                  <a:gd name="T17" fmla="*/ 1287 h 58"/>
                  <a:gd name="T18" fmla="*/ 673 w 107"/>
                  <a:gd name="T19" fmla="*/ 1729 h 58"/>
                  <a:gd name="T20" fmla="*/ 1035 w 107"/>
                  <a:gd name="T21" fmla="*/ 2014 h 58"/>
                  <a:gd name="T22" fmla="*/ 1430 w 107"/>
                  <a:gd name="T23" fmla="*/ 2323 h 58"/>
                  <a:gd name="T24" fmla="*/ 1877 w 107"/>
                  <a:gd name="T25" fmla="*/ 2704 h 58"/>
                  <a:gd name="T26" fmla="*/ 2426 w 107"/>
                  <a:gd name="T27" fmla="*/ 2846 h 58"/>
                  <a:gd name="T28" fmla="*/ 2906 w 107"/>
                  <a:gd name="T29" fmla="*/ 2997 h 58"/>
                  <a:gd name="T30" fmla="*/ 3407 w 107"/>
                  <a:gd name="T31" fmla="*/ 3019 h 58"/>
                  <a:gd name="T32" fmla="*/ 4023 w 107"/>
                  <a:gd name="T33" fmla="*/ 3019 h 58"/>
                  <a:gd name="T34" fmla="*/ 4668 w 107"/>
                  <a:gd name="T35" fmla="*/ 2879 h 58"/>
                  <a:gd name="T36" fmla="*/ 5206 w 107"/>
                  <a:gd name="T37" fmla="*/ 2709 h 58"/>
                  <a:gd name="T38" fmla="*/ 5223 w 107"/>
                  <a:gd name="T39" fmla="*/ 2704 h 58"/>
                  <a:gd name="T40" fmla="*/ 5223 w 107"/>
                  <a:gd name="T41" fmla="*/ 2469 h 58"/>
                  <a:gd name="T42" fmla="*/ 5223 w 107"/>
                  <a:gd name="T43" fmla="*/ 2444 h 58"/>
                  <a:gd name="T44" fmla="*/ 5206 w 107"/>
                  <a:gd name="T45" fmla="*/ 2323 h 58"/>
                  <a:gd name="T46" fmla="*/ 5025 w 107"/>
                  <a:gd name="T47" fmla="*/ 2023 h 58"/>
                  <a:gd name="T48" fmla="*/ 4752 w 107"/>
                  <a:gd name="T49" fmla="*/ 1729 h 58"/>
                  <a:gd name="T50" fmla="*/ 4432 w 107"/>
                  <a:gd name="T51" fmla="*/ 1287 h 58"/>
                  <a:gd name="T52" fmla="*/ 4031 w 107"/>
                  <a:gd name="T53" fmla="*/ 953 h 58"/>
                  <a:gd name="T54" fmla="*/ 3614 w 107"/>
                  <a:gd name="T55" fmla="*/ 706 h 58"/>
                  <a:gd name="T56" fmla="*/ 3200 w 107"/>
                  <a:gd name="T57" fmla="*/ 71 h 58"/>
                  <a:gd name="T58" fmla="*/ 2747 w 107"/>
                  <a:gd name="T59" fmla="*/ 6 h 58"/>
                  <a:gd name="T60" fmla="*/ 2426 w 107"/>
                  <a:gd name="T61" fmla="*/ 3 h 58"/>
                  <a:gd name="T62" fmla="*/ 1983 w 107"/>
                  <a:gd name="T63" fmla="*/ 1 h 58"/>
                  <a:gd name="T64" fmla="*/ 1559 w 107"/>
                  <a:gd name="T65" fmla="*/ 0 h 58"/>
                  <a:gd name="T66" fmla="*/ 1221 w 107"/>
                  <a:gd name="T67" fmla="*/ 0 h 58"/>
                  <a:gd name="T68" fmla="*/ 882 w 107"/>
                  <a:gd name="T69" fmla="*/ 0 h 58"/>
                  <a:gd name="T70" fmla="*/ 599 w 107"/>
                  <a:gd name="T71" fmla="*/ 0 h 58"/>
                  <a:gd name="T72" fmla="*/ 8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0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2" name="Freeform 143"/>
              <p:cNvSpPr>
                <a:spLocks noChangeArrowheads="1"/>
              </p:cNvSpPr>
              <p:nvPr/>
            </p:nvSpPr>
            <p:spPr bwMode="auto">
              <a:xfrm>
                <a:off x="2847" y="93"/>
                <a:ext cx="117" cy="74"/>
              </a:xfrm>
              <a:custGeom>
                <a:avLst/>
                <a:gdLst>
                  <a:gd name="T0" fmla="*/ 12865 w 112"/>
                  <a:gd name="T1" fmla="*/ 30251 h 68"/>
                  <a:gd name="T2" fmla="*/ 11533 w 112"/>
                  <a:gd name="T3" fmla="*/ 32916 h 68"/>
                  <a:gd name="T4" fmla="*/ 10217 w 112"/>
                  <a:gd name="T5" fmla="*/ 34927 h 68"/>
                  <a:gd name="T6" fmla="*/ 8939 w 112"/>
                  <a:gd name="T7" fmla="*/ 34927 h 68"/>
                  <a:gd name="T8" fmla="*/ 7838 w 112"/>
                  <a:gd name="T9" fmla="*/ 34026 h 68"/>
                  <a:gd name="T10" fmla="*/ 6533 w 112"/>
                  <a:gd name="T11" fmla="*/ 32411 h 68"/>
                  <a:gd name="T12" fmla="*/ 5445 w 112"/>
                  <a:gd name="T13" fmla="*/ 29496 h 68"/>
                  <a:gd name="T14" fmla="*/ 4371 w 112"/>
                  <a:gd name="T15" fmla="*/ 26586 h 68"/>
                  <a:gd name="T16" fmla="*/ 3430 w 112"/>
                  <a:gd name="T17" fmla="*/ 23074 h 68"/>
                  <a:gd name="T18" fmla="*/ 2794 w 112"/>
                  <a:gd name="T19" fmla="*/ 20044 h 68"/>
                  <a:gd name="T20" fmla="*/ 1830 w 112"/>
                  <a:gd name="T21" fmla="*/ 15605 h 68"/>
                  <a:gd name="T22" fmla="*/ 1434 w 112"/>
                  <a:gd name="T23" fmla="*/ 13130 h 68"/>
                  <a:gd name="T24" fmla="*/ 1273 w 112"/>
                  <a:gd name="T25" fmla="*/ 8854 h 68"/>
                  <a:gd name="T26" fmla="*/ 1198 w 112"/>
                  <a:gd name="T27" fmla="*/ 7178 h 68"/>
                  <a:gd name="T28" fmla="*/ 1273 w 112"/>
                  <a:gd name="T29" fmla="*/ 5801 h 68"/>
                  <a:gd name="T30" fmla="*/ 1273 w 112"/>
                  <a:gd name="T31" fmla="*/ 6213 h 68"/>
                  <a:gd name="T32" fmla="*/ 1273 w 112"/>
                  <a:gd name="T33" fmla="*/ 5801 h 68"/>
                  <a:gd name="T34" fmla="*/ 1434 w 112"/>
                  <a:gd name="T35" fmla="*/ 5801 h 68"/>
                  <a:gd name="T36" fmla="*/ 1620 w 112"/>
                  <a:gd name="T37" fmla="*/ 5801 h 68"/>
                  <a:gd name="T38" fmla="*/ 1524 w 112"/>
                  <a:gd name="T39" fmla="*/ 0 h 68"/>
                  <a:gd name="T40" fmla="*/ 1273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4703 h 68"/>
                  <a:gd name="T48" fmla="*/ 0 w 112"/>
                  <a:gd name="T49" fmla="*/ 7178 h 68"/>
                  <a:gd name="T50" fmla="*/ 1 w 112"/>
                  <a:gd name="T51" fmla="*/ 10954 h 68"/>
                  <a:gd name="T52" fmla="*/ 5 w 112"/>
                  <a:gd name="T53" fmla="*/ 15118 h 68"/>
                  <a:gd name="T54" fmla="*/ 1273 w 112"/>
                  <a:gd name="T55" fmla="*/ 19263 h 68"/>
                  <a:gd name="T56" fmla="*/ 1830 w 112"/>
                  <a:gd name="T57" fmla="*/ 23097 h 68"/>
                  <a:gd name="T58" fmla="*/ 2968 w 112"/>
                  <a:gd name="T59" fmla="*/ 27502 h 68"/>
                  <a:gd name="T60" fmla="*/ 3785 w 112"/>
                  <a:gd name="T61" fmla="*/ 30664 h 68"/>
                  <a:gd name="T62" fmla="*/ 5008 w 112"/>
                  <a:gd name="T63" fmla="*/ 34927 h 68"/>
                  <a:gd name="T64" fmla="*/ 6151 w 112"/>
                  <a:gd name="T65" fmla="*/ 37427 h 68"/>
                  <a:gd name="T66" fmla="*/ 7542 w 112"/>
                  <a:gd name="T67" fmla="*/ 39207 h 68"/>
                  <a:gd name="T68" fmla="*/ 8855 w 112"/>
                  <a:gd name="T69" fmla="*/ 40223 h 68"/>
                  <a:gd name="T70" fmla="*/ 10365 w 112"/>
                  <a:gd name="T71" fmla="*/ 40223 h 68"/>
                  <a:gd name="T72" fmla="*/ 11982 w 112"/>
                  <a:gd name="T73" fmla="*/ 37986 h 68"/>
                  <a:gd name="T74" fmla="*/ 13105 w 112"/>
                  <a:gd name="T75" fmla="*/ 34927 h 68"/>
                  <a:gd name="T76" fmla="*/ 12865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9" y="51"/>
                    </a:moveTo>
                    <a:lnTo>
                      <a:pt x="98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3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10" y="16"/>
                    </a:lnTo>
                    <a:lnTo>
                      <a:pt x="9" y="13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40"/>
                    </a:lnTo>
                    <a:lnTo>
                      <a:pt x="24" y="47"/>
                    </a:lnTo>
                    <a:lnTo>
                      <a:pt x="32" y="52"/>
                    </a:lnTo>
                    <a:lnTo>
                      <a:pt x="42" y="59"/>
                    </a:lnTo>
                    <a:lnTo>
                      <a:pt x="52" y="63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1" y="64"/>
                    </a:lnTo>
                    <a:lnTo>
                      <a:pt x="112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3" name="Freeform 144"/>
              <p:cNvSpPr>
                <a:spLocks noChangeArrowheads="1"/>
              </p:cNvSpPr>
              <p:nvPr/>
            </p:nvSpPr>
            <p:spPr bwMode="auto">
              <a:xfrm>
                <a:off x="2917" y="104"/>
                <a:ext cx="51" cy="56"/>
              </a:xfrm>
              <a:custGeom>
                <a:avLst/>
                <a:gdLst>
                  <a:gd name="T0" fmla="*/ 0 w 49"/>
                  <a:gd name="T1" fmla="*/ 33059 h 49"/>
                  <a:gd name="T2" fmla="*/ 1096 w 49"/>
                  <a:gd name="T3" fmla="*/ 49224 h 49"/>
                  <a:gd name="T4" fmla="*/ 1663 w 49"/>
                  <a:gd name="T5" fmla="*/ 72592 h 49"/>
                  <a:gd name="T6" fmla="*/ 2522 w 49"/>
                  <a:gd name="T7" fmla="*/ 94054 h 49"/>
                  <a:gd name="T8" fmla="*/ 3299 w 49"/>
                  <a:gd name="T9" fmla="*/ 118965 h 49"/>
                  <a:gd name="T10" fmla="*/ 3718 w 49"/>
                  <a:gd name="T11" fmla="*/ 140886 h 49"/>
                  <a:gd name="T12" fmla="*/ 4057 w 49"/>
                  <a:gd name="T13" fmla="*/ 162653 h 49"/>
                  <a:gd name="T14" fmla="*/ 4187 w 49"/>
                  <a:gd name="T15" fmla="*/ 164776 h 49"/>
                  <a:gd name="T16" fmla="*/ 4307 w 49"/>
                  <a:gd name="T17" fmla="*/ 162653 h 49"/>
                  <a:gd name="T18" fmla="*/ 4568 w 49"/>
                  <a:gd name="T19" fmla="*/ 192878 h 49"/>
                  <a:gd name="T20" fmla="*/ 5002 w 49"/>
                  <a:gd name="T21" fmla="*/ 185889 h 49"/>
                  <a:gd name="T22" fmla="*/ 5051 w 49"/>
                  <a:gd name="T23" fmla="*/ 164776 h 49"/>
                  <a:gd name="T24" fmla="*/ 5051 w 49"/>
                  <a:gd name="T25" fmla="*/ 152359 h 49"/>
                  <a:gd name="T26" fmla="*/ 4850 w 49"/>
                  <a:gd name="T27" fmla="*/ 140886 h 49"/>
                  <a:gd name="T28" fmla="*/ 4484 w 49"/>
                  <a:gd name="T29" fmla="*/ 118965 h 49"/>
                  <a:gd name="T30" fmla="*/ 3947 w 49"/>
                  <a:gd name="T31" fmla="*/ 94054 h 49"/>
                  <a:gd name="T32" fmla="*/ 3201 w 49"/>
                  <a:gd name="T33" fmla="*/ 67061 h 49"/>
                  <a:gd name="T34" fmla="*/ 2239 w 49"/>
                  <a:gd name="T35" fmla="*/ 42091 h 49"/>
                  <a:gd name="T36" fmla="*/ 1392 w 49"/>
                  <a:gd name="T37" fmla="*/ 952 h 49"/>
                  <a:gd name="T38" fmla="*/ 4 w 49"/>
                  <a:gd name="T39" fmla="*/ 0 h 49"/>
                  <a:gd name="T40" fmla="*/ 0 w 49"/>
                  <a:gd name="T41" fmla="*/ 3305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49"/>
                  <a:gd name="T65" fmla="*/ 49 w 49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49">
                    <a:moveTo>
                      <a:pt x="0" y="8"/>
                    </a:moveTo>
                    <a:lnTo>
                      <a:pt x="10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2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2"/>
                    </a:lnTo>
                    <a:lnTo>
                      <a:pt x="41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9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8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4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4" name="Freeform 145"/>
              <p:cNvSpPr>
                <a:spLocks noChangeArrowheads="1"/>
              </p:cNvSpPr>
              <p:nvPr/>
            </p:nvSpPr>
            <p:spPr bwMode="auto">
              <a:xfrm>
                <a:off x="2861" y="93"/>
                <a:ext cx="62" cy="19"/>
              </a:xfrm>
              <a:custGeom>
                <a:avLst/>
                <a:gdLst>
                  <a:gd name="T0" fmla="*/ 1 w 59"/>
                  <a:gd name="T1" fmla="*/ 28991 h 18"/>
                  <a:gd name="T2" fmla="*/ 4 w 59"/>
                  <a:gd name="T3" fmla="*/ 28991 h 18"/>
                  <a:gd name="T4" fmla="*/ 1934 w 59"/>
                  <a:gd name="T5" fmla="*/ 28991 h 18"/>
                  <a:gd name="T6" fmla="*/ 2863 w 59"/>
                  <a:gd name="T7" fmla="*/ 28991 h 18"/>
                  <a:gd name="T8" fmla="*/ 4337 w 59"/>
                  <a:gd name="T9" fmla="*/ 28991 h 18"/>
                  <a:gd name="T10" fmla="*/ 5638 w 59"/>
                  <a:gd name="T11" fmla="*/ 32213 h 18"/>
                  <a:gd name="T12" fmla="*/ 7169 w 59"/>
                  <a:gd name="T13" fmla="*/ 39771 h 18"/>
                  <a:gd name="T14" fmla="*/ 8573 w 59"/>
                  <a:gd name="T15" fmla="*/ 46052 h 18"/>
                  <a:gd name="T16" fmla="*/ 9935 w 59"/>
                  <a:gd name="T17" fmla="*/ 54554 h 18"/>
                  <a:gd name="T18" fmla="*/ 10607 w 59"/>
                  <a:gd name="T19" fmla="*/ 28991 h 18"/>
                  <a:gd name="T20" fmla="*/ 9157 w 59"/>
                  <a:gd name="T21" fmla="*/ 19021 h 18"/>
                  <a:gd name="T22" fmla="*/ 7328 w 59"/>
                  <a:gd name="T23" fmla="*/ 4 h 18"/>
                  <a:gd name="T24" fmla="*/ 5890 w 59"/>
                  <a:gd name="T25" fmla="*/ 2 h 18"/>
                  <a:gd name="T26" fmla="*/ 4337 w 59"/>
                  <a:gd name="T27" fmla="*/ 1 h 18"/>
                  <a:gd name="T28" fmla="*/ 2863 w 59"/>
                  <a:gd name="T29" fmla="*/ 1 h 18"/>
                  <a:gd name="T30" fmla="*/ 1934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1 w 59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1" y="10"/>
                    </a:moveTo>
                    <a:lnTo>
                      <a:pt x="4" y="10"/>
                    </a:lnTo>
                    <a:lnTo>
                      <a:pt x="11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5" name="Freeform 146"/>
              <p:cNvSpPr>
                <a:spLocks noChangeArrowheads="1"/>
              </p:cNvSpPr>
              <p:nvPr/>
            </p:nvSpPr>
            <p:spPr bwMode="auto">
              <a:xfrm>
                <a:off x="1584" y="99"/>
                <a:ext cx="113" cy="60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9 h 58"/>
                  <a:gd name="T12" fmla="*/ 1 w 108"/>
                  <a:gd name="T13" fmla="*/ 669 h 58"/>
                  <a:gd name="T14" fmla="*/ 4 w 108"/>
                  <a:gd name="T15" fmla="*/ 953 h 58"/>
                  <a:gd name="T16" fmla="*/ 8 w 108"/>
                  <a:gd name="T17" fmla="*/ 1287 h 58"/>
                  <a:gd name="T18" fmla="*/ 1045 w 108"/>
                  <a:gd name="T19" fmla="*/ 1729 h 58"/>
                  <a:gd name="T20" fmla="*/ 1493 w 108"/>
                  <a:gd name="T21" fmla="*/ 2014 h 58"/>
                  <a:gd name="T22" fmla="*/ 2232 w 108"/>
                  <a:gd name="T23" fmla="*/ 2323 h 58"/>
                  <a:gd name="T24" fmla="*/ 2924 w 108"/>
                  <a:gd name="T25" fmla="*/ 2704 h 58"/>
                  <a:gd name="T26" fmla="*/ 3742 w 108"/>
                  <a:gd name="T27" fmla="*/ 2846 h 58"/>
                  <a:gd name="T28" fmla="*/ 4507 w 108"/>
                  <a:gd name="T29" fmla="*/ 2997 h 58"/>
                  <a:gd name="T30" fmla="*/ 5355 w 108"/>
                  <a:gd name="T31" fmla="*/ 3019 h 58"/>
                  <a:gd name="T32" fmla="*/ 6238 w 108"/>
                  <a:gd name="T33" fmla="*/ 3019 h 58"/>
                  <a:gd name="T34" fmla="*/ 7164 w 108"/>
                  <a:gd name="T35" fmla="*/ 2879 h 58"/>
                  <a:gd name="T36" fmla="*/ 7981 w 108"/>
                  <a:gd name="T37" fmla="*/ 2709 h 58"/>
                  <a:gd name="T38" fmla="*/ 8155 w 108"/>
                  <a:gd name="T39" fmla="*/ 2704 h 58"/>
                  <a:gd name="T40" fmla="*/ 8178 w 108"/>
                  <a:gd name="T41" fmla="*/ 2469 h 58"/>
                  <a:gd name="T42" fmla="*/ 8155 w 108"/>
                  <a:gd name="T43" fmla="*/ 2444 h 58"/>
                  <a:gd name="T44" fmla="*/ 8155 w 108"/>
                  <a:gd name="T45" fmla="*/ 2323 h 58"/>
                  <a:gd name="T46" fmla="*/ 7745 w 108"/>
                  <a:gd name="T47" fmla="*/ 2023 h 58"/>
                  <a:gd name="T48" fmla="*/ 7333 w 108"/>
                  <a:gd name="T49" fmla="*/ 1729 h 58"/>
                  <a:gd name="T50" fmla="*/ 6944 w 108"/>
                  <a:gd name="T51" fmla="*/ 1287 h 58"/>
                  <a:gd name="T52" fmla="*/ 6292 w 108"/>
                  <a:gd name="T53" fmla="*/ 953 h 58"/>
                  <a:gd name="T54" fmla="*/ 5601 w 108"/>
                  <a:gd name="T55" fmla="*/ 706 h 58"/>
                  <a:gd name="T56" fmla="*/ 5020 w 108"/>
                  <a:gd name="T57" fmla="*/ 71 h 58"/>
                  <a:gd name="T58" fmla="*/ 4273 w 108"/>
                  <a:gd name="T59" fmla="*/ 6 h 58"/>
                  <a:gd name="T60" fmla="*/ 3631 w 108"/>
                  <a:gd name="T61" fmla="*/ 3 h 58"/>
                  <a:gd name="T62" fmla="*/ 3087 w 108"/>
                  <a:gd name="T63" fmla="*/ 1 h 58"/>
                  <a:gd name="T64" fmla="*/ 2431 w 108"/>
                  <a:gd name="T65" fmla="*/ 0 h 58"/>
                  <a:gd name="T66" fmla="*/ 1858 w 108"/>
                  <a:gd name="T67" fmla="*/ 0 h 58"/>
                  <a:gd name="T68" fmla="*/ 1339 w 108"/>
                  <a:gd name="T69" fmla="*/ 0 h 58"/>
                  <a:gd name="T70" fmla="*/ 918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8" y="47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6" name="Freeform 147"/>
              <p:cNvSpPr>
                <a:spLocks noChangeArrowheads="1"/>
              </p:cNvSpPr>
              <p:nvPr/>
            </p:nvSpPr>
            <p:spPr bwMode="auto">
              <a:xfrm>
                <a:off x="1579" y="94"/>
                <a:ext cx="119" cy="70"/>
              </a:xfrm>
              <a:custGeom>
                <a:avLst/>
                <a:gdLst>
                  <a:gd name="T0" fmla="*/ 13627 w 113"/>
                  <a:gd name="T1" fmla="*/ 5000 h 67"/>
                  <a:gd name="T2" fmla="*/ 12234 w 113"/>
                  <a:gd name="T3" fmla="*/ 5528 h 67"/>
                  <a:gd name="T4" fmla="*/ 10848 w 113"/>
                  <a:gd name="T5" fmla="*/ 5858 h 67"/>
                  <a:gd name="T6" fmla="*/ 9624 w 113"/>
                  <a:gd name="T7" fmla="*/ 5858 h 67"/>
                  <a:gd name="T8" fmla="*/ 8203 w 113"/>
                  <a:gd name="T9" fmla="*/ 5739 h 67"/>
                  <a:gd name="T10" fmla="*/ 6850 w 113"/>
                  <a:gd name="T11" fmla="*/ 5413 h 67"/>
                  <a:gd name="T12" fmla="*/ 5721 w 113"/>
                  <a:gd name="T13" fmla="*/ 4921 h 67"/>
                  <a:gd name="T14" fmla="*/ 4437 w 113"/>
                  <a:gd name="T15" fmla="*/ 4553 h 67"/>
                  <a:gd name="T16" fmla="*/ 3633 w 113"/>
                  <a:gd name="T17" fmla="*/ 3848 h 67"/>
                  <a:gd name="T18" fmla="*/ 2690 w 113"/>
                  <a:gd name="T19" fmla="*/ 3280 h 67"/>
                  <a:gd name="T20" fmla="*/ 1877 w 113"/>
                  <a:gd name="T21" fmla="*/ 2721 h 67"/>
                  <a:gd name="T22" fmla="*/ 1479 w 113"/>
                  <a:gd name="T23" fmla="*/ 2032 h 67"/>
                  <a:gd name="T24" fmla="*/ 1308 w 113"/>
                  <a:gd name="T25" fmla="*/ 1433 h 67"/>
                  <a:gd name="T26" fmla="*/ 1233 w 113"/>
                  <a:gd name="T27" fmla="*/ 1203 h 67"/>
                  <a:gd name="T28" fmla="*/ 1308 w 113"/>
                  <a:gd name="T29" fmla="*/ 1012 h 67"/>
                  <a:gd name="T30" fmla="*/ 1308 w 113"/>
                  <a:gd name="T31" fmla="*/ 1072 h 67"/>
                  <a:gd name="T32" fmla="*/ 1308 w 113"/>
                  <a:gd name="T33" fmla="*/ 1012 h 67"/>
                  <a:gd name="T34" fmla="*/ 1391 w 113"/>
                  <a:gd name="T35" fmla="*/ 1012 h 67"/>
                  <a:gd name="T36" fmla="*/ 1568 w 113"/>
                  <a:gd name="T37" fmla="*/ 1012 h 67"/>
                  <a:gd name="T38" fmla="*/ 1568 w 113"/>
                  <a:gd name="T39" fmla="*/ 0 h 67"/>
                  <a:gd name="T40" fmla="*/ 1308 w 113"/>
                  <a:gd name="T41" fmla="*/ 0 h 67"/>
                  <a:gd name="T42" fmla="*/ 7 w 113"/>
                  <a:gd name="T43" fmla="*/ 1 h 67"/>
                  <a:gd name="T44" fmla="*/ 4 w 113"/>
                  <a:gd name="T45" fmla="*/ 3 h 67"/>
                  <a:gd name="T46" fmla="*/ 1 w 113"/>
                  <a:gd name="T47" fmla="*/ 6 h 67"/>
                  <a:gd name="T48" fmla="*/ 0 w 113"/>
                  <a:gd name="T49" fmla="*/ 1203 h 67"/>
                  <a:gd name="T50" fmla="*/ 1 w 113"/>
                  <a:gd name="T51" fmla="*/ 1710 h 67"/>
                  <a:gd name="T52" fmla="*/ 5 w 113"/>
                  <a:gd name="T53" fmla="*/ 2563 h 67"/>
                  <a:gd name="T54" fmla="*/ 1308 w 113"/>
                  <a:gd name="T55" fmla="*/ 3238 h 67"/>
                  <a:gd name="T56" fmla="*/ 1877 w 113"/>
                  <a:gd name="T57" fmla="*/ 3915 h 67"/>
                  <a:gd name="T58" fmla="*/ 3034 w 113"/>
                  <a:gd name="T59" fmla="*/ 4642 h 67"/>
                  <a:gd name="T60" fmla="*/ 3931 w 113"/>
                  <a:gd name="T61" fmla="*/ 5227 h 67"/>
                  <a:gd name="T62" fmla="*/ 5314 w 113"/>
                  <a:gd name="T63" fmla="*/ 5858 h 67"/>
                  <a:gd name="T64" fmla="*/ 6448 w 113"/>
                  <a:gd name="T65" fmla="*/ 6281 h 67"/>
                  <a:gd name="T66" fmla="*/ 8016 w 113"/>
                  <a:gd name="T67" fmla="*/ 6654 h 67"/>
                  <a:gd name="T68" fmla="*/ 9603 w 113"/>
                  <a:gd name="T69" fmla="*/ 6681 h 67"/>
                  <a:gd name="T70" fmla="*/ 10933 w 113"/>
                  <a:gd name="T71" fmla="*/ 6681 h 67"/>
                  <a:gd name="T72" fmla="*/ 12493 w 113"/>
                  <a:gd name="T73" fmla="*/ 6307 h 67"/>
                  <a:gd name="T74" fmla="*/ 14042 w 113"/>
                  <a:gd name="T75" fmla="*/ 5858 h 67"/>
                  <a:gd name="T76" fmla="*/ 13627 w 113"/>
                  <a:gd name="T77" fmla="*/ 5000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8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6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2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5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2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8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7" name="Freeform 148"/>
              <p:cNvSpPr>
                <a:spLocks noChangeArrowheads="1"/>
              </p:cNvSpPr>
              <p:nvPr/>
            </p:nvSpPr>
            <p:spPr bwMode="auto">
              <a:xfrm>
                <a:off x="1649" y="104"/>
                <a:ext cx="51" cy="56"/>
              </a:xfrm>
              <a:custGeom>
                <a:avLst/>
                <a:gdLst>
                  <a:gd name="T0" fmla="*/ 0 w 49"/>
                  <a:gd name="T1" fmla="*/ 33059 h 49"/>
                  <a:gd name="T2" fmla="*/ 1031 w 49"/>
                  <a:gd name="T3" fmla="*/ 49224 h 49"/>
                  <a:gd name="T4" fmla="*/ 1663 w 49"/>
                  <a:gd name="T5" fmla="*/ 72592 h 49"/>
                  <a:gd name="T6" fmla="*/ 2522 w 49"/>
                  <a:gd name="T7" fmla="*/ 94054 h 49"/>
                  <a:gd name="T8" fmla="*/ 3201 w 49"/>
                  <a:gd name="T9" fmla="*/ 118965 h 49"/>
                  <a:gd name="T10" fmla="*/ 3718 w 49"/>
                  <a:gd name="T11" fmla="*/ 140886 h 49"/>
                  <a:gd name="T12" fmla="*/ 4057 w 49"/>
                  <a:gd name="T13" fmla="*/ 162653 h 49"/>
                  <a:gd name="T14" fmla="*/ 4057 w 49"/>
                  <a:gd name="T15" fmla="*/ 164776 h 49"/>
                  <a:gd name="T16" fmla="*/ 4187 w 49"/>
                  <a:gd name="T17" fmla="*/ 164776 h 49"/>
                  <a:gd name="T18" fmla="*/ 4187 w 49"/>
                  <a:gd name="T19" fmla="*/ 162653 h 49"/>
                  <a:gd name="T20" fmla="*/ 4715 w 49"/>
                  <a:gd name="T21" fmla="*/ 192878 h 49"/>
                  <a:gd name="T22" fmla="*/ 5002 w 49"/>
                  <a:gd name="T23" fmla="*/ 185889 h 49"/>
                  <a:gd name="T24" fmla="*/ 5051 w 49"/>
                  <a:gd name="T25" fmla="*/ 164776 h 49"/>
                  <a:gd name="T26" fmla="*/ 5002 w 49"/>
                  <a:gd name="T27" fmla="*/ 152359 h 49"/>
                  <a:gd name="T28" fmla="*/ 4850 w 49"/>
                  <a:gd name="T29" fmla="*/ 140886 h 49"/>
                  <a:gd name="T30" fmla="*/ 4484 w 49"/>
                  <a:gd name="T31" fmla="*/ 118965 h 49"/>
                  <a:gd name="T32" fmla="*/ 3823 w 49"/>
                  <a:gd name="T33" fmla="*/ 94054 h 49"/>
                  <a:gd name="T34" fmla="*/ 3201 w 49"/>
                  <a:gd name="T35" fmla="*/ 67061 h 49"/>
                  <a:gd name="T36" fmla="*/ 2239 w 49"/>
                  <a:gd name="T37" fmla="*/ 42091 h 49"/>
                  <a:gd name="T38" fmla="*/ 1392 w 49"/>
                  <a:gd name="T39" fmla="*/ 952 h 49"/>
                  <a:gd name="T40" fmla="*/ 4 w 49"/>
                  <a:gd name="T41" fmla="*/ 0 h 49"/>
                  <a:gd name="T42" fmla="*/ 0 w 49"/>
                  <a:gd name="T43" fmla="*/ 33059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49"/>
                  <a:gd name="T68" fmla="*/ 49 w 49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49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5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4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8" name="Freeform 149"/>
              <p:cNvSpPr>
                <a:spLocks noChangeArrowheads="1"/>
              </p:cNvSpPr>
              <p:nvPr/>
            </p:nvSpPr>
            <p:spPr bwMode="auto">
              <a:xfrm>
                <a:off x="1594" y="93"/>
                <a:ext cx="62" cy="19"/>
              </a:xfrm>
              <a:custGeom>
                <a:avLst/>
                <a:gdLst>
                  <a:gd name="T0" fmla="*/ 0 w 59"/>
                  <a:gd name="T1" fmla="*/ 28991 h 18"/>
                  <a:gd name="T2" fmla="*/ 4 w 59"/>
                  <a:gd name="T3" fmla="*/ 28991 h 18"/>
                  <a:gd name="T4" fmla="*/ 1809 w 59"/>
                  <a:gd name="T5" fmla="*/ 28991 h 18"/>
                  <a:gd name="T6" fmla="*/ 2863 w 59"/>
                  <a:gd name="T7" fmla="*/ 28991 h 18"/>
                  <a:gd name="T8" fmla="*/ 4337 w 59"/>
                  <a:gd name="T9" fmla="*/ 32213 h 18"/>
                  <a:gd name="T10" fmla="*/ 5638 w 59"/>
                  <a:gd name="T11" fmla="*/ 32213 h 18"/>
                  <a:gd name="T12" fmla="*/ 7043 w 59"/>
                  <a:gd name="T13" fmla="*/ 39771 h 18"/>
                  <a:gd name="T14" fmla="*/ 8573 w 59"/>
                  <a:gd name="T15" fmla="*/ 46052 h 18"/>
                  <a:gd name="T16" fmla="*/ 9935 w 59"/>
                  <a:gd name="T17" fmla="*/ 54554 h 18"/>
                  <a:gd name="T18" fmla="*/ 10607 w 59"/>
                  <a:gd name="T19" fmla="*/ 28991 h 18"/>
                  <a:gd name="T20" fmla="*/ 9157 w 59"/>
                  <a:gd name="T21" fmla="*/ 19021 h 18"/>
                  <a:gd name="T22" fmla="*/ 7328 w 59"/>
                  <a:gd name="T23" fmla="*/ 4 h 18"/>
                  <a:gd name="T24" fmla="*/ 5890 w 59"/>
                  <a:gd name="T25" fmla="*/ 2 h 18"/>
                  <a:gd name="T26" fmla="*/ 4337 w 59"/>
                  <a:gd name="T27" fmla="*/ 1 h 18"/>
                  <a:gd name="T28" fmla="*/ 2863 w 59"/>
                  <a:gd name="T29" fmla="*/ 1 h 18"/>
                  <a:gd name="T30" fmla="*/ 1934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7" y="10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9" name="Freeform 150"/>
              <p:cNvSpPr>
                <a:spLocks noChangeArrowheads="1"/>
              </p:cNvSpPr>
              <p:nvPr/>
            </p:nvSpPr>
            <p:spPr bwMode="auto">
              <a:xfrm>
                <a:off x="4118" y="99"/>
                <a:ext cx="111" cy="60"/>
              </a:xfrm>
              <a:custGeom>
                <a:avLst/>
                <a:gdLst>
                  <a:gd name="T0" fmla="*/ 581 w 107"/>
                  <a:gd name="T1" fmla="*/ 0 h 58"/>
                  <a:gd name="T2" fmla="*/ 6 w 107"/>
                  <a:gd name="T3" fmla="*/ 0 h 58"/>
                  <a:gd name="T4" fmla="*/ 4 w 107"/>
                  <a:gd name="T5" fmla="*/ 1 h 58"/>
                  <a:gd name="T6" fmla="*/ 3 w 107"/>
                  <a:gd name="T7" fmla="*/ 2 h 58"/>
                  <a:gd name="T8" fmla="*/ 2 w 107"/>
                  <a:gd name="T9" fmla="*/ 3 h 58"/>
                  <a:gd name="T10" fmla="*/ 0 w 107"/>
                  <a:gd name="T11" fmla="*/ 69 h 58"/>
                  <a:gd name="T12" fmla="*/ 2 w 107"/>
                  <a:gd name="T13" fmla="*/ 669 h 58"/>
                  <a:gd name="T14" fmla="*/ 5 w 107"/>
                  <a:gd name="T15" fmla="*/ 953 h 58"/>
                  <a:gd name="T16" fmla="*/ 581 w 107"/>
                  <a:gd name="T17" fmla="*/ 1287 h 58"/>
                  <a:gd name="T18" fmla="*/ 750 w 107"/>
                  <a:gd name="T19" fmla="*/ 1729 h 58"/>
                  <a:gd name="T20" fmla="*/ 1155 w 107"/>
                  <a:gd name="T21" fmla="*/ 2014 h 58"/>
                  <a:gd name="T22" fmla="*/ 1643 w 107"/>
                  <a:gd name="T23" fmla="*/ 2323 h 58"/>
                  <a:gd name="T24" fmla="*/ 2162 w 107"/>
                  <a:gd name="T25" fmla="*/ 2704 h 58"/>
                  <a:gd name="T26" fmla="*/ 2701 w 107"/>
                  <a:gd name="T27" fmla="*/ 2846 h 58"/>
                  <a:gd name="T28" fmla="*/ 3242 w 107"/>
                  <a:gd name="T29" fmla="*/ 2997 h 58"/>
                  <a:gd name="T30" fmla="*/ 3812 w 107"/>
                  <a:gd name="T31" fmla="*/ 3019 h 58"/>
                  <a:gd name="T32" fmla="*/ 4493 w 107"/>
                  <a:gd name="T33" fmla="*/ 3019 h 58"/>
                  <a:gd name="T34" fmla="*/ 5209 w 107"/>
                  <a:gd name="T35" fmla="*/ 2879 h 58"/>
                  <a:gd name="T36" fmla="*/ 5803 w 107"/>
                  <a:gd name="T37" fmla="*/ 2709 h 58"/>
                  <a:gd name="T38" fmla="*/ 5821 w 107"/>
                  <a:gd name="T39" fmla="*/ 2704 h 58"/>
                  <a:gd name="T40" fmla="*/ 5821 w 107"/>
                  <a:gd name="T41" fmla="*/ 2469 h 58"/>
                  <a:gd name="T42" fmla="*/ 5821 w 107"/>
                  <a:gd name="T43" fmla="*/ 2444 h 58"/>
                  <a:gd name="T44" fmla="*/ 5803 w 107"/>
                  <a:gd name="T45" fmla="*/ 2323 h 58"/>
                  <a:gd name="T46" fmla="*/ 5603 w 107"/>
                  <a:gd name="T47" fmla="*/ 2023 h 58"/>
                  <a:gd name="T48" fmla="*/ 5295 w 107"/>
                  <a:gd name="T49" fmla="*/ 1729 h 58"/>
                  <a:gd name="T50" fmla="*/ 4942 w 107"/>
                  <a:gd name="T51" fmla="*/ 1287 h 58"/>
                  <a:gd name="T52" fmla="*/ 4493 w 107"/>
                  <a:gd name="T53" fmla="*/ 953 h 58"/>
                  <a:gd name="T54" fmla="*/ 4027 w 107"/>
                  <a:gd name="T55" fmla="*/ 706 h 58"/>
                  <a:gd name="T56" fmla="*/ 3608 w 107"/>
                  <a:gd name="T57" fmla="*/ 71 h 58"/>
                  <a:gd name="T58" fmla="*/ 3172 w 107"/>
                  <a:gd name="T59" fmla="*/ 6 h 58"/>
                  <a:gd name="T60" fmla="*/ 2701 w 107"/>
                  <a:gd name="T61" fmla="*/ 3 h 58"/>
                  <a:gd name="T62" fmla="*/ 2210 w 107"/>
                  <a:gd name="T63" fmla="*/ 1 h 58"/>
                  <a:gd name="T64" fmla="*/ 1791 w 107"/>
                  <a:gd name="T65" fmla="*/ 0 h 58"/>
                  <a:gd name="T66" fmla="*/ 1432 w 107"/>
                  <a:gd name="T67" fmla="*/ 0 h 58"/>
                  <a:gd name="T68" fmla="*/ 926 w 107"/>
                  <a:gd name="T69" fmla="*/ 0 h 58"/>
                  <a:gd name="T70" fmla="*/ 706 w 107"/>
                  <a:gd name="T71" fmla="*/ 0 h 58"/>
                  <a:gd name="T72" fmla="*/ 581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2" y="38"/>
                    </a:lnTo>
                    <a:lnTo>
                      <a:pt x="30" y="44"/>
                    </a:lnTo>
                    <a:lnTo>
                      <a:pt x="40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0" name="Freeform 151"/>
              <p:cNvSpPr>
                <a:spLocks noChangeArrowheads="1"/>
              </p:cNvSpPr>
              <p:nvPr/>
            </p:nvSpPr>
            <p:spPr bwMode="auto">
              <a:xfrm>
                <a:off x="4113" y="93"/>
                <a:ext cx="118" cy="74"/>
              </a:xfrm>
              <a:custGeom>
                <a:avLst/>
                <a:gdLst>
                  <a:gd name="T0" fmla="*/ 14114 w 112"/>
                  <a:gd name="T1" fmla="*/ 30251 h 68"/>
                  <a:gd name="T2" fmla="*/ 12771 w 112"/>
                  <a:gd name="T3" fmla="*/ 32916 h 68"/>
                  <a:gd name="T4" fmla="*/ 11176 w 112"/>
                  <a:gd name="T5" fmla="*/ 34927 h 68"/>
                  <a:gd name="T6" fmla="*/ 9808 w 112"/>
                  <a:gd name="T7" fmla="*/ 34927 h 68"/>
                  <a:gd name="T8" fmla="*/ 8478 w 112"/>
                  <a:gd name="T9" fmla="*/ 34026 h 68"/>
                  <a:gd name="T10" fmla="*/ 7235 w 112"/>
                  <a:gd name="T11" fmla="*/ 32411 h 68"/>
                  <a:gd name="T12" fmla="*/ 6032 w 112"/>
                  <a:gd name="T13" fmla="*/ 29496 h 68"/>
                  <a:gd name="T14" fmla="*/ 4733 w 112"/>
                  <a:gd name="T15" fmla="*/ 26586 h 68"/>
                  <a:gd name="T16" fmla="*/ 3798 w 112"/>
                  <a:gd name="T17" fmla="*/ 23074 h 68"/>
                  <a:gd name="T18" fmla="*/ 2742 w 112"/>
                  <a:gd name="T19" fmla="*/ 20044 h 68"/>
                  <a:gd name="T20" fmla="*/ 2025 w 112"/>
                  <a:gd name="T21" fmla="*/ 15605 h 68"/>
                  <a:gd name="T22" fmla="*/ 1591 w 112"/>
                  <a:gd name="T23" fmla="*/ 13130 h 68"/>
                  <a:gd name="T24" fmla="*/ 1407 w 112"/>
                  <a:gd name="T25" fmla="*/ 8854 h 68"/>
                  <a:gd name="T26" fmla="*/ 1326 w 112"/>
                  <a:gd name="T27" fmla="*/ 7178 h 68"/>
                  <a:gd name="T28" fmla="*/ 1326 w 112"/>
                  <a:gd name="T29" fmla="*/ 5801 h 68"/>
                  <a:gd name="T30" fmla="*/ 1326 w 112"/>
                  <a:gd name="T31" fmla="*/ 6213 h 68"/>
                  <a:gd name="T32" fmla="*/ 1407 w 112"/>
                  <a:gd name="T33" fmla="*/ 5801 h 68"/>
                  <a:gd name="T34" fmla="*/ 1498 w 112"/>
                  <a:gd name="T35" fmla="*/ 5801 h 68"/>
                  <a:gd name="T36" fmla="*/ 1691 w 112"/>
                  <a:gd name="T37" fmla="*/ 5801 h 68"/>
                  <a:gd name="T38" fmla="*/ 1691 w 112"/>
                  <a:gd name="T39" fmla="*/ 0 h 68"/>
                  <a:gd name="T40" fmla="*/ 1407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4703 h 68"/>
                  <a:gd name="T48" fmla="*/ 0 w 112"/>
                  <a:gd name="T49" fmla="*/ 7178 h 68"/>
                  <a:gd name="T50" fmla="*/ 1 w 112"/>
                  <a:gd name="T51" fmla="*/ 10954 h 68"/>
                  <a:gd name="T52" fmla="*/ 4 w 112"/>
                  <a:gd name="T53" fmla="*/ 15118 h 68"/>
                  <a:gd name="T54" fmla="*/ 1407 w 112"/>
                  <a:gd name="T55" fmla="*/ 19263 h 68"/>
                  <a:gd name="T56" fmla="*/ 1908 w 112"/>
                  <a:gd name="T57" fmla="*/ 23097 h 68"/>
                  <a:gd name="T58" fmla="*/ 3289 w 112"/>
                  <a:gd name="T59" fmla="*/ 27502 h 68"/>
                  <a:gd name="T60" fmla="*/ 4190 w 112"/>
                  <a:gd name="T61" fmla="*/ 30664 h 68"/>
                  <a:gd name="T62" fmla="*/ 5464 w 112"/>
                  <a:gd name="T63" fmla="*/ 34927 h 68"/>
                  <a:gd name="T64" fmla="*/ 6811 w 112"/>
                  <a:gd name="T65" fmla="*/ 37427 h 68"/>
                  <a:gd name="T66" fmla="*/ 8355 w 112"/>
                  <a:gd name="T67" fmla="*/ 39207 h 68"/>
                  <a:gd name="T68" fmla="*/ 9808 w 112"/>
                  <a:gd name="T69" fmla="*/ 40223 h 68"/>
                  <a:gd name="T70" fmla="*/ 11313 w 112"/>
                  <a:gd name="T71" fmla="*/ 40223 h 68"/>
                  <a:gd name="T72" fmla="*/ 12962 w 112"/>
                  <a:gd name="T73" fmla="*/ 37986 h 68"/>
                  <a:gd name="T74" fmla="*/ 14516 w 112"/>
                  <a:gd name="T75" fmla="*/ 34927 h 68"/>
                  <a:gd name="T76" fmla="*/ 14114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8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5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10" y="16"/>
                    </a:lnTo>
                    <a:lnTo>
                      <a:pt x="9" y="13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5" y="40"/>
                    </a:lnTo>
                    <a:lnTo>
                      <a:pt x="24" y="47"/>
                    </a:lnTo>
                    <a:lnTo>
                      <a:pt x="32" y="52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7" y="68"/>
                    </a:lnTo>
                    <a:lnTo>
                      <a:pt x="100" y="64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1" name="Freeform 152"/>
              <p:cNvSpPr>
                <a:spLocks noChangeArrowheads="1"/>
              </p:cNvSpPr>
              <p:nvPr/>
            </p:nvSpPr>
            <p:spPr bwMode="auto">
              <a:xfrm>
                <a:off x="4184" y="104"/>
                <a:ext cx="51" cy="56"/>
              </a:xfrm>
              <a:custGeom>
                <a:avLst/>
                <a:gdLst>
                  <a:gd name="T0" fmla="*/ 0 w 49"/>
                  <a:gd name="T1" fmla="*/ 33059 h 49"/>
                  <a:gd name="T2" fmla="*/ 8 w 49"/>
                  <a:gd name="T3" fmla="*/ 49224 h 49"/>
                  <a:gd name="T4" fmla="*/ 1663 w 49"/>
                  <a:gd name="T5" fmla="*/ 72592 h 49"/>
                  <a:gd name="T6" fmla="*/ 2522 w 49"/>
                  <a:gd name="T7" fmla="*/ 94054 h 49"/>
                  <a:gd name="T8" fmla="*/ 3201 w 49"/>
                  <a:gd name="T9" fmla="*/ 118965 h 49"/>
                  <a:gd name="T10" fmla="*/ 3718 w 49"/>
                  <a:gd name="T11" fmla="*/ 140886 h 49"/>
                  <a:gd name="T12" fmla="*/ 4057 w 49"/>
                  <a:gd name="T13" fmla="*/ 162653 h 49"/>
                  <a:gd name="T14" fmla="*/ 4057 w 49"/>
                  <a:gd name="T15" fmla="*/ 164776 h 49"/>
                  <a:gd name="T16" fmla="*/ 4187 w 49"/>
                  <a:gd name="T17" fmla="*/ 164776 h 49"/>
                  <a:gd name="T18" fmla="*/ 4187 w 49"/>
                  <a:gd name="T19" fmla="*/ 162653 h 49"/>
                  <a:gd name="T20" fmla="*/ 4568 w 49"/>
                  <a:gd name="T21" fmla="*/ 192878 h 49"/>
                  <a:gd name="T22" fmla="*/ 5002 w 49"/>
                  <a:gd name="T23" fmla="*/ 185889 h 49"/>
                  <a:gd name="T24" fmla="*/ 5051 w 49"/>
                  <a:gd name="T25" fmla="*/ 164776 h 49"/>
                  <a:gd name="T26" fmla="*/ 5002 w 49"/>
                  <a:gd name="T27" fmla="*/ 152359 h 49"/>
                  <a:gd name="T28" fmla="*/ 4757 w 49"/>
                  <a:gd name="T29" fmla="*/ 140886 h 49"/>
                  <a:gd name="T30" fmla="*/ 4446 w 49"/>
                  <a:gd name="T31" fmla="*/ 118965 h 49"/>
                  <a:gd name="T32" fmla="*/ 3823 w 49"/>
                  <a:gd name="T33" fmla="*/ 94054 h 49"/>
                  <a:gd name="T34" fmla="*/ 3111 w 49"/>
                  <a:gd name="T35" fmla="*/ 67061 h 49"/>
                  <a:gd name="T36" fmla="*/ 2239 w 49"/>
                  <a:gd name="T37" fmla="*/ 42091 h 49"/>
                  <a:gd name="T38" fmla="*/ 1309 w 49"/>
                  <a:gd name="T39" fmla="*/ 952 h 49"/>
                  <a:gd name="T40" fmla="*/ 3 w 49"/>
                  <a:gd name="T41" fmla="*/ 0 h 49"/>
                  <a:gd name="T42" fmla="*/ 0 w 49"/>
                  <a:gd name="T43" fmla="*/ 33059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49"/>
                  <a:gd name="T68" fmla="*/ 49 w 49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2" name="Freeform 153"/>
              <p:cNvSpPr>
                <a:spLocks noChangeArrowheads="1"/>
              </p:cNvSpPr>
              <p:nvPr/>
            </p:nvSpPr>
            <p:spPr bwMode="auto">
              <a:xfrm>
                <a:off x="4127" y="93"/>
                <a:ext cx="60" cy="19"/>
              </a:xfrm>
              <a:custGeom>
                <a:avLst/>
                <a:gdLst>
                  <a:gd name="T0" fmla="*/ 0 w 58"/>
                  <a:gd name="T1" fmla="*/ 28991 h 18"/>
                  <a:gd name="T2" fmla="*/ 4 w 58"/>
                  <a:gd name="T3" fmla="*/ 28991 h 18"/>
                  <a:gd name="T4" fmla="*/ 9 w 58"/>
                  <a:gd name="T5" fmla="*/ 28991 h 18"/>
                  <a:gd name="T6" fmla="*/ 788 w 58"/>
                  <a:gd name="T7" fmla="*/ 28991 h 18"/>
                  <a:gd name="T8" fmla="*/ 1127 w 58"/>
                  <a:gd name="T9" fmla="*/ 28991 h 18"/>
                  <a:gd name="T10" fmla="*/ 1658 w 58"/>
                  <a:gd name="T11" fmla="*/ 32213 h 18"/>
                  <a:gd name="T12" fmla="*/ 1956 w 58"/>
                  <a:gd name="T13" fmla="*/ 39771 h 18"/>
                  <a:gd name="T14" fmla="*/ 2480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8991 h 18"/>
                  <a:gd name="T20" fmla="*/ 2608 w 58"/>
                  <a:gd name="T21" fmla="*/ 19021 h 18"/>
                  <a:gd name="T22" fmla="*/ 2058 w 58"/>
                  <a:gd name="T23" fmla="*/ 4 h 18"/>
                  <a:gd name="T24" fmla="*/ 1682 w 58"/>
                  <a:gd name="T25" fmla="*/ 2 h 18"/>
                  <a:gd name="T26" fmla="*/ 1181 w 58"/>
                  <a:gd name="T27" fmla="*/ 1 h 18"/>
                  <a:gd name="T28" fmla="*/ 830 w 58"/>
                  <a:gd name="T29" fmla="*/ 1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3" name="Freeform 154"/>
              <p:cNvSpPr>
                <a:spLocks noChangeArrowheads="1"/>
              </p:cNvSpPr>
              <p:nvPr/>
            </p:nvSpPr>
            <p:spPr bwMode="auto">
              <a:xfrm>
                <a:off x="910" y="101"/>
                <a:ext cx="111" cy="62"/>
              </a:xfrm>
              <a:custGeom>
                <a:avLst/>
                <a:gdLst>
                  <a:gd name="T0" fmla="*/ 8 w 107"/>
                  <a:gd name="T1" fmla="*/ 0 h 59"/>
                  <a:gd name="T2" fmla="*/ 5 w 107"/>
                  <a:gd name="T3" fmla="*/ 0 h 59"/>
                  <a:gd name="T4" fmla="*/ 3 w 107"/>
                  <a:gd name="T5" fmla="*/ 0 h 59"/>
                  <a:gd name="T6" fmla="*/ 2 w 107"/>
                  <a:gd name="T7" fmla="*/ 3 h 59"/>
                  <a:gd name="T8" fmla="*/ 1 w 107"/>
                  <a:gd name="T9" fmla="*/ 4 h 59"/>
                  <a:gd name="T10" fmla="*/ 0 w 107"/>
                  <a:gd name="T11" fmla="*/ 1655 h 59"/>
                  <a:gd name="T12" fmla="*/ 1 w 107"/>
                  <a:gd name="T13" fmla="*/ 2151 h 59"/>
                  <a:gd name="T14" fmla="*/ 4 w 107"/>
                  <a:gd name="T15" fmla="*/ 3372 h 59"/>
                  <a:gd name="T16" fmla="*/ 8 w 107"/>
                  <a:gd name="T17" fmla="*/ 4683 h 59"/>
                  <a:gd name="T18" fmla="*/ 706 w 107"/>
                  <a:gd name="T19" fmla="*/ 5682 h 59"/>
                  <a:gd name="T20" fmla="*/ 1098 w 107"/>
                  <a:gd name="T21" fmla="*/ 7061 h 59"/>
                  <a:gd name="T22" fmla="*/ 1592 w 107"/>
                  <a:gd name="T23" fmla="*/ 8045 h 59"/>
                  <a:gd name="T24" fmla="*/ 2090 w 107"/>
                  <a:gd name="T25" fmla="*/ 9179 h 59"/>
                  <a:gd name="T26" fmla="*/ 2599 w 107"/>
                  <a:gd name="T27" fmla="*/ 10070 h 59"/>
                  <a:gd name="T28" fmla="*/ 3242 w 107"/>
                  <a:gd name="T29" fmla="*/ 10496 h 59"/>
                  <a:gd name="T30" fmla="*/ 3798 w 107"/>
                  <a:gd name="T31" fmla="*/ 10939 h 59"/>
                  <a:gd name="T32" fmla="*/ 4483 w 107"/>
                  <a:gd name="T33" fmla="*/ 10939 h 59"/>
                  <a:gd name="T34" fmla="*/ 5204 w 107"/>
                  <a:gd name="T35" fmla="*/ 10244 h 59"/>
                  <a:gd name="T36" fmla="*/ 5799 w 107"/>
                  <a:gd name="T37" fmla="*/ 9428 h 59"/>
                  <a:gd name="T38" fmla="*/ 5803 w 107"/>
                  <a:gd name="T39" fmla="*/ 9179 h 59"/>
                  <a:gd name="T40" fmla="*/ 5821 w 107"/>
                  <a:gd name="T41" fmla="*/ 8829 h 59"/>
                  <a:gd name="T42" fmla="*/ 5803 w 107"/>
                  <a:gd name="T43" fmla="*/ 8452 h 59"/>
                  <a:gd name="T44" fmla="*/ 5799 w 107"/>
                  <a:gd name="T45" fmla="*/ 7888 h 59"/>
                  <a:gd name="T46" fmla="*/ 5578 w 107"/>
                  <a:gd name="T47" fmla="*/ 7250 h 59"/>
                  <a:gd name="T48" fmla="*/ 5278 w 107"/>
                  <a:gd name="T49" fmla="*/ 5800 h 59"/>
                  <a:gd name="T50" fmla="*/ 4942 w 107"/>
                  <a:gd name="T51" fmla="*/ 4759 h 59"/>
                  <a:gd name="T52" fmla="*/ 4483 w 107"/>
                  <a:gd name="T53" fmla="*/ 3372 h 59"/>
                  <a:gd name="T54" fmla="*/ 4018 w 107"/>
                  <a:gd name="T55" fmla="*/ 2422 h 59"/>
                  <a:gd name="T56" fmla="*/ 3567 w 107"/>
                  <a:gd name="T57" fmla="*/ 1773 h 59"/>
                  <a:gd name="T58" fmla="*/ 3062 w 107"/>
                  <a:gd name="T59" fmla="*/ 95 h 59"/>
                  <a:gd name="T60" fmla="*/ 2599 w 107"/>
                  <a:gd name="T61" fmla="*/ 4 h 59"/>
                  <a:gd name="T62" fmla="*/ 2162 w 107"/>
                  <a:gd name="T63" fmla="*/ 1 h 59"/>
                  <a:gd name="T64" fmla="*/ 1738 w 107"/>
                  <a:gd name="T65" fmla="*/ 0 h 59"/>
                  <a:gd name="T66" fmla="*/ 1361 w 107"/>
                  <a:gd name="T67" fmla="*/ 0 h 59"/>
                  <a:gd name="T68" fmla="*/ 926 w 107"/>
                  <a:gd name="T69" fmla="*/ 0 h 59"/>
                  <a:gd name="T70" fmla="*/ 669 w 107"/>
                  <a:gd name="T71" fmla="*/ 0 h 59"/>
                  <a:gd name="T72" fmla="*/ 8 w 107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9"/>
                  <a:gd name="T113" fmla="*/ 107 w 107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9">
                    <a:moveTo>
                      <a:pt x="8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3" y="31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8" y="54"/>
                    </a:lnTo>
                    <a:lnTo>
                      <a:pt x="60" y="57"/>
                    </a:lnTo>
                    <a:lnTo>
                      <a:pt x="70" y="59"/>
                    </a:lnTo>
                    <a:lnTo>
                      <a:pt x="82" y="59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7" y="48"/>
                    </a:lnTo>
                    <a:lnTo>
                      <a:pt x="106" y="46"/>
                    </a:lnTo>
                    <a:lnTo>
                      <a:pt x="105" y="43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6"/>
                    </a:lnTo>
                    <a:lnTo>
                      <a:pt x="82" y="19"/>
                    </a:lnTo>
                    <a:lnTo>
                      <a:pt x="74" y="14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4" name="Freeform 155"/>
              <p:cNvSpPr>
                <a:spLocks noChangeArrowheads="1"/>
              </p:cNvSpPr>
              <p:nvPr/>
            </p:nvSpPr>
            <p:spPr bwMode="auto">
              <a:xfrm>
                <a:off x="905" y="95"/>
                <a:ext cx="118" cy="74"/>
              </a:xfrm>
              <a:custGeom>
                <a:avLst/>
                <a:gdLst>
                  <a:gd name="T0" fmla="*/ 14114 w 112"/>
                  <a:gd name="T1" fmla="*/ 30251 h 68"/>
                  <a:gd name="T2" fmla="*/ 12771 w 112"/>
                  <a:gd name="T3" fmla="*/ 32916 h 68"/>
                  <a:gd name="T4" fmla="*/ 11313 w 112"/>
                  <a:gd name="T5" fmla="*/ 34026 h 68"/>
                  <a:gd name="T6" fmla="*/ 9808 w 112"/>
                  <a:gd name="T7" fmla="*/ 34927 h 68"/>
                  <a:gd name="T8" fmla="*/ 8478 w 112"/>
                  <a:gd name="T9" fmla="*/ 34026 h 68"/>
                  <a:gd name="T10" fmla="*/ 7235 w 112"/>
                  <a:gd name="T11" fmla="*/ 32411 h 68"/>
                  <a:gd name="T12" fmla="*/ 6032 w 112"/>
                  <a:gd name="T13" fmla="*/ 29496 h 68"/>
                  <a:gd name="T14" fmla="*/ 4733 w 112"/>
                  <a:gd name="T15" fmla="*/ 26586 h 68"/>
                  <a:gd name="T16" fmla="*/ 3798 w 112"/>
                  <a:gd name="T17" fmla="*/ 23074 h 68"/>
                  <a:gd name="T18" fmla="*/ 2742 w 112"/>
                  <a:gd name="T19" fmla="*/ 19263 h 68"/>
                  <a:gd name="T20" fmla="*/ 2025 w 112"/>
                  <a:gd name="T21" fmla="*/ 15605 h 68"/>
                  <a:gd name="T22" fmla="*/ 1591 w 112"/>
                  <a:gd name="T23" fmla="*/ 12621 h 68"/>
                  <a:gd name="T24" fmla="*/ 1407 w 112"/>
                  <a:gd name="T25" fmla="*/ 8854 h 68"/>
                  <a:gd name="T26" fmla="*/ 1326 w 112"/>
                  <a:gd name="T27" fmla="*/ 6678 h 68"/>
                  <a:gd name="T28" fmla="*/ 1407 w 112"/>
                  <a:gd name="T29" fmla="*/ 5801 h 68"/>
                  <a:gd name="T30" fmla="*/ 1326 w 112"/>
                  <a:gd name="T31" fmla="*/ 6213 h 68"/>
                  <a:gd name="T32" fmla="*/ 1407 w 112"/>
                  <a:gd name="T33" fmla="*/ 5801 h 68"/>
                  <a:gd name="T34" fmla="*/ 1498 w 112"/>
                  <a:gd name="T35" fmla="*/ 5801 h 68"/>
                  <a:gd name="T36" fmla="*/ 1691 w 112"/>
                  <a:gd name="T37" fmla="*/ 5801 h 68"/>
                  <a:gd name="T38" fmla="*/ 1691 w 112"/>
                  <a:gd name="T39" fmla="*/ 0 h 68"/>
                  <a:gd name="T40" fmla="*/ 1407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225 h 68"/>
                  <a:gd name="T48" fmla="*/ 0 w 112"/>
                  <a:gd name="T49" fmla="*/ 7178 h 68"/>
                  <a:gd name="T50" fmla="*/ 1 w 112"/>
                  <a:gd name="T51" fmla="*/ 11731 h 68"/>
                  <a:gd name="T52" fmla="*/ 5 w 112"/>
                  <a:gd name="T53" fmla="*/ 15118 h 68"/>
                  <a:gd name="T54" fmla="*/ 1407 w 112"/>
                  <a:gd name="T55" fmla="*/ 19263 h 68"/>
                  <a:gd name="T56" fmla="*/ 2025 w 112"/>
                  <a:gd name="T57" fmla="*/ 23074 h 68"/>
                  <a:gd name="T58" fmla="*/ 3289 w 112"/>
                  <a:gd name="T59" fmla="*/ 27502 h 68"/>
                  <a:gd name="T60" fmla="*/ 4190 w 112"/>
                  <a:gd name="T61" fmla="*/ 30720 h 68"/>
                  <a:gd name="T62" fmla="*/ 5546 w 112"/>
                  <a:gd name="T63" fmla="*/ 34927 h 68"/>
                  <a:gd name="T64" fmla="*/ 6811 w 112"/>
                  <a:gd name="T65" fmla="*/ 37986 h 68"/>
                  <a:gd name="T66" fmla="*/ 8355 w 112"/>
                  <a:gd name="T67" fmla="*/ 39207 h 68"/>
                  <a:gd name="T68" fmla="*/ 9808 w 112"/>
                  <a:gd name="T69" fmla="*/ 40223 h 68"/>
                  <a:gd name="T70" fmla="*/ 11480 w 112"/>
                  <a:gd name="T71" fmla="*/ 40223 h 68"/>
                  <a:gd name="T72" fmla="*/ 12962 w 112"/>
                  <a:gd name="T73" fmla="*/ 38018 h 68"/>
                  <a:gd name="T74" fmla="*/ 14516 w 112"/>
                  <a:gd name="T75" fmla="*/ 34927 h 68"/>
                  <a:gd name="T76" fmla="*/ 14114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8" y="56"/>
                    </a:lnTo>
                    <a:lnTo>
                      <a:pt x="87" y="58"/>
                    </a:lnTo>
                    <a:lnTo>
                      <a:pt x="75" y="59"/>
                    </a:lnTo>
                    <a:lnTo>
                      <a:pt x="65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4" y="47"/>
                    </a:lnTo>
                    <a:lnTo>
                      <a:pt x="32" y="53"/>
                    </a:lnTo>
                    <a:lnTo>
                      <a:pt x="42" y="59"/>
                    </a:lnTo>
                    <a:lnTo>
                      <a:pt x="52" y="64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5" name="Freeform 156"/>
              <p:cNvSpPr>
                <a:spLocks noChangeArrowheads="1"/>
              </p:cNvSpPr>
              <p:nvPr/>
            </p:nvSpPr>
            <p:spPr bwMode="auto">
              <a:xfrm>
                <a:off x="975" y="106"/>
                <a:ext cx="51" cy="56"/>
              </a:xfrm>
              <a:custGeom>
                <a:avLst/>
                <a:gdLst>
                  <a:gd name="T0" fmla="*/ 0 w 49"/>
                  <a:gd name="T1" fmla="*/ 35848 h 49"/>
                  <a:gd name="T2" fmla="*/ 8 w 49"/>
                  <a:gd name="T3" fmla="*/ 49224 h 49"/>
                  <a:gd name="T4" fmla="*/ 1663 w 49"/>
                  <a:gd name="T5" fmla="*/ 72592 h 49"/>
                  <a:gd name="T6" fmla="*/ 2522 w 49"/>
                  <a:gd name="T7" fmla="*/ 94054 h 49"/>
                  <a:gd name="T8" fmla="*/ 3201 w 49"/>
                  <a:gd name="T9" fmla="*/ 125622 h 49"/>
                  <a:gd name="T10" fmla="*/ 3718 w 49"/>
                  <a:gd name="T11" fmla="*/ 140886 h 49"/>
                  <a:gd name="T12" fmla="*/ 4057 w 49"/>
                  <a:gd name="T13" fmla="*/ 162653 h 49"/>
                  <a:gd name="T14" fmla="*/ 4057 w 49"/>
                  <a:gd name="T15" fmla="*/ 171958 h 49"/>
                  <a:gd name="T16" fmla="*/ 4187 w 49"/>
                  <a:gd name="T17" fmla="*/ 171958 h 49"/>
                  <a:gd name="T18" fmla="*/ 4187 w 49"/>
                  <a:gd name="T19" fmla="*/ 162653 h 49"/>
                  <a:gd name="T20" fmla="*/ 4568 w 49"/>
                  <a:gd name="T21" fmla="*/ 192878 h 49"/>
                  <a:gd name="T22" fmla="*/ 5002 w 49"/>
                  <a:gd name="T23" fmla="*/ 185889 h 49"/>
                  <a:gd name="T24" fmla="*/ 5051 w 49"/>
                  <a:gd name="T25" fmla="*/ 171958 h 49"/>
                  <a:gd name="T26" fmla="*/ 5002 w 49"/>
                  <a:gd name="T27" fmla="*/ 152359 h 49"/>
                  <a:gd name="T28" fmla="*/ 4850 w 49"/>
                  <a:gd name="T29" fmla="*/ 140886 h 49"/>
                  <a:gd name="T30" fmla="*/ 4484 w 49"/>
                  <a:gd name="T31" fmla="*/ 125622 h 49"/>
                  <a:gd name="T32" fmla="*/ 3823 w 49"/>
                  <a:gd name="T33" fmla="*/ 94054 h 49"/>
                  <a:gd name="T34" fmla="*/ 3201 w 49"/>
                  <a:gd name="T35" fmla="*/ 67061 h 49"/>
                  <a:gd name="T36" fmla="*/ 2239 w 49"/>
                  <a:gd name="T37" fmla="*/ 42091 h 49"/>
                  <a:gd name="T38" fmla="*/ 1309 w 49"/>
                  <a:gd name="T39" fmla="*/ 128 h 49"/>
                  <a:gd name="T40" fmla="*/ 4 w 49"/>
                  <a:gd name="T41" fmla="*/ 0 h 49"/>
                  <a:gd name="T42" fmla="*/ 0 w 49"/>
                  <a:gd name="T43" fmla="*/ 35848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49"/>
                  <a:gd name="T68" fmla="*/ 49 w 49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3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6" name="Freeform 157"/>
              <p:cNvSpPr>
                <a:spLocks noChangeArrowheads="1"/>
              </p:cNvSpPr>
              <p:nvPr/>
            </p:nvSpPr>
            <p:spPr bwMode="auto">
              <a:xfrm>
                <a:off x="918" y="95"/>
                <a:ext cx="61" cy="20"/>
              </a:xfrm>
              <a:custGeom>
                <a:avLst/>
                <a:gdLst>
                  <a:gd name="T0" fmla="*/ 0 w 59"/>
                  <a:gd name="T1" fmla="*/ 19155 h 19"/>
                  <a:gd name="T2" fmla="*/ 4 w 59"/>
                  <a:gd name="T3" fmla="*/ 19155 h 19"/>
                  <a:gd name="T4" fmla="*/ 547 w 59"/>
                  <a:gd name="T5" fmla="*/ 19155 h 19"/>
                  <a:gd name="T6" fmla="*/ 740 w 59"/>
                  <a:gd name="T7" fmla="*/ 19155 h 19"/>
                  <a:gd name="T8" fmla="*/ 1045 w 59"/>
                  <a:gd name="T9" fmla="*/ 19155 h 19"/>
                  <a:gd name="T10" fmla="*/ 1553 w 59"/>
                  <a:gd name="T11" fmla="*/ 21172 h 19"/>
                  <a:gd name="T12" fmla="*/ 1851 w 59"/>
                  <a:gd name="T13" fmla="*/ 25865 h 19"/>
                  <a:gd name="T14" fmla="*/ 2308 w 59"/>
                  <a:gd name="T15" fmla="*/ 31596 h 19"/>
                  <a:gd name="T16" fmla="*/ 2653 w 59"/>
                  <a:gd name="T17" fmla="*/ 38597 h 19"/>
                  <a:gd name="T18" fmla="*/ 2816 w 59"/>
                  <a:gd name="T19" fmla="*/ 19155 h 19"/>
                  <a:gd name="T20" fmla="*/ 2427 w 59"/>
                  <a:gd name="T21" fmla="*/ 12836 h 19"/>
                  <a:gd name="T22" fmla="*/ 1947 w 59"/>
                  <a:gd name="T23" fmla="*/ 4 h 19"/>
                  <a:gd name="T24" fmla="*/ 1595 w 59"/>
                  <a:gd name="T25" fmla="*/ 2 h 19"/>
                  <a:gd name="T26" fmla="*/ 1103 w 59"/>
                  <a:gd name="T27" fmla="*/ 1 h 19"/>
                  <a:gd name="T28" fmla="*/ 779 w 59"/>
                  <a:gd name="T29" fmla="*/ 1 h 19"/>
                  <a:gd name="T30" fmla="*/ 547 w 59"/>
                  <a:gd name="T31" fmla="*/ 0 h 19"/>
                  <a:gd name="T32" fmla="*/ 4 w 59"/>
                  <a:gd name="T33" fmla="*/ 0 h 19"/>
                  <a:gd name="T34" fmla="*/ 0 w 59"/>
                  <a:gd name="T35" fmla="*/ 0 h 19"/>
                  <a:gd name="T36" fmla="*/ 0 w 59"/>
                  <a:gd name="T37" fmla="*/ 19155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9"/>
                  <a:gd name="T59" fmla="*/ 59 w 59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9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9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7" name="Freeform 158"/>
              <p:cNvSpPr>
                <a:spLocks noChangeArrowheads="1"/>
              </p:cNvSpPr>
              <p:nvPr/>
            </p:nvSpPr>
            <p:spPr bwMode="auto">
              <a:xfrm>
                <a:off x="3441" y="100"/>
                <a:ext cx="111" cy="65"/>
              </a:xfrm>
              <a:custGeom>
                <a:avLst/>
                <a:gdLst>
                  <a:gd name="T0" fmla="*/ 581 w 107"/>
                  <a:gd name="T1" fmla="*/ 1 h 60"/>
                  <a:gd name="T2" fmla="*/ 6 w 107"/>
                  <a:gd name="T3" fmla="*/ 1 h 60"/>
                  <a:gd name="T4" fmla="*/ 4 w 107"/>
                  <a:gd name="T5" fmla="*/ 1 h 60"/>
                  <a:gd name="T6" fmla="*/ 1 w 107"/>
                  <a:gd name="T7" fmla="*/ 2 h 60"/>
                  <a:gd name="T8" fmla="*/ 0 w 107"/>
                  <a:gd name="T9" fmla="*/ 255 h 60"/>
                  <a:gd name="T10" fmla="*/ 0 w 107"/>
                  <a:gd name="T11" fmla="*/ 10295 h 60"/>
                  <a:gd name="T12" fmla="*/ 1 w 107"/>
                  <a:gd name="T13" fmla="*/ 14256 h 60"/>
                  <a:gd name="T14" fmla="*/ 4 w 107"/>
                  <a:gd name="T15" fmla="*/ 23020 h 60"/>
                  <a:gd name="T16" fmla="*/ 581 w 107"/>
                  <a:gd name="T17" fmla="*/ 29252 h 60"/>
                  <a:gd name="T18" fmla="*/ 750 w 107"/>
                  <a:gd name="T19" fmla="*/ 36461 h 60"/>
                  <a:gd name="T20" fmla="*/ 1155 w 107"/>
                  <a:gd name="T21" fmla="*/ 43639 h 60"/>
                  <a:gd name="T22" fmla="*/ 1643 w 107"/>
                  <a:gd name="T23" fmla="*/ 50276 h 60"/>
                  <a:gd name="T24" fmla="*/ 2162 w 107"/>
                  <a:gd name="T25" fmla="*/ 56094 h 60"/>
                  <a:gd name="T26" fmla="*/ 2701 w 107"/>
                  <a:gd name="T27" fmla="*/ 60767 h 60"/>
                  <a:gd name="T28" fmla="*/ 3242 w 107"/>
                  <a:gd name="T29" fmla="*/ 64528 h 60"/>
                  <a:gd name="T30" fmla="*/ 3812 w 107"/>
                  <a:gd name="T31" fmla="*/ 65859 h 60"/>
                  <a:gd name="T32" fmla="*/ 4493 w 107"/>
                  <a:gd name="T33" fmla="*/ 65859 h 60"/>
                  <a:gd name="T34" fmla="*/ 5209 w 107"/>
                  <a:gd name="T35" fmla="*/ 63783 h 60"/>
                  <a:gd name="T36" fmla="*/ 5803 w 107"/>
                  <a:gd name="T37" fmla="*/ 58911 h 60"/>
                  <a:gd name="T38" fmla="*/ 5821 w 107"/>
                  <a:gd name="T39" fmla="*/ 56094 h 60"/>
                  <a:gd name="T40" fmla="*/ 5821 w 107"/>
                  <a:gd name="T41" fmla="*/ 54487 h 60"/>
                  <a:gd name="T42" fmla="*/ 5821 w 107"/>
                  <a:gd name="T43" fmla="*/ 51272 h 60"/>
                  <a:gd name="T44" fmla="*/ 5803 w 107"/>
                  <a:gd name="T45" fmla="*/ 50148 h 60"/>
                  <a:gd name="T46" fmla="*/ 5603 w 107"/>
                  <a:gd name="T47" fmla="*/ 44113 h 60"/>
                  <a:gd name="T48" fmla="*/ 5295 w 107"/>
                  <a:gd name="T49" fmla="*/ 37249 h 60"/>
                  <a:gd name="T50" fmla="*/ 4942 w 107"/>
                  <a:gd name="T51" fmla="*/ 29548 h 60"/>
                  <a:gd name="T52" fmla="*/ 4493 w 107"/>
                  <a:gd name="T53" fmla="*/ 23020 h 60"/>
                  <a:gd name="T54" fmla="*/ 4018 w 107"/>
                  <a:gd name="T55" fmla="*/ 16705 h 60"/>
                  <a:gd name="T56" fmla="*/ 3608 w 107"/>
                  <a:gd name="T57" fmla="*/ 11243 h 60"/>
                  <a:gd name="T58" fmla="*/ 3062 w 107"/>
                  <a:gd name="T59" fmla="*/ 8760 h 60"/>
                  <a:gd name="T60" fmla="*/ 2701 w 107"/>
                  <a:gd name="T61" fmla="*/ 255 h 60"/>
                  <a:gd name="T62" fmla="*/ 2210 w 107"/>
                  <a:gd name="T63" fmla="*/ 2 h 60"/>
                  <a:gd name="T64" fmla="*/ 1791 w 107"/>
                  <a:gd name="T65" fmla="*/ 1 h 60"/>
                  <a:gd name="T66" fmla="*/ 1361 w 107"/>
                  <a:gd name="T67" fmla="*/ 1 h 60"/>
                  <a:gd name="T68" fmla="*/ 926 w 107"/>
                  <a:gd name="T69" fmla="*/ 1 h 60"/>
                  <a:gd name="T70" fmla="*/ 706 w 107"/>
                  <a:gd name="T71" fmla="*/ 0 h 60"/>
                  <a:gd name="T72" fmla="*/ 581 w 107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60"/>
                  <a:gd name="T113" fmla="*/ 107 w 107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60">
                    <a:moveTo>
                      <a:pt x="9" y="1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4" y="32"/>
                    </a:lnTo>
                    <a:lnTo>
                      <a:pt x="22" y="39"/>
                    </a:lnTo>
                    <a:lnTo>
                      <a:pt x="30" y="45"/>
                    </a:lnTo>
                    <a:lnTo>
                      <a:pt x="40" y="51"/>
                    </a:lnTo>
                    <a:lnTo>
                      <a:pt x="49" y="55"/>
                    </a:lnTo>
                    <a:lnTo>
                      <a:pt x="60" y="58"/>
                    </a:lnTo>
                    <a:lnTo>
                      <a:pt x="71" y="60"/>
                    </a:lnTo>
                    <a:lnTo>
                      <a:pt x="83" y="60"/>
                    </a:lnTo>
                    <a:lnTo>
                      <a:pt x="95" y="56"/>
                    </a:lnTo>
                    <a:lnTo>
                      <a:pt x="106" y="52"/>
                    </a:lnTo>
                    <a:lnTo>
                      <a:pt x="107" y="51"/>
                    </a:lnTo>
                    <a:lnTo>
                      <a:pt x="107" y="49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40"/>
                    </a:lnTo>
                    <a:lnTo>
                      <a:pt x="98" y="33"/>
                    </a:lnTo>
                    <a:lnTo>
                      <a:pt x="91" y="27"/>
                    </a:lnTo>
                    <a:lnTo>
                      <a:pt x="83" y="20"/>
                    </a:lnTo>
                    <a:lnTo>
                      <a:pt x="74" y="15"/>
                    </a:lnTo>
                    <a:lnTo>
                      <a:pt x="66" y="10"/>
                    </a:lnTo>
                    <a:lnTo>
                      <a:pt x="57" y="7"/>
                    </a:lnTo>
                    <a:lnTo>
                      <a:pt x="49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8" name="Freeform 159"/>
              <p:cNvSpPr>
                <a:spLocks noChangeArrowheads="1"/>
              </p:cNvSpPr>
              <p:nvPr/>
            </p:nvSpPr>
            <p:spPr bwMode="auto">
              <a:xfrm>
                <a:off x="3436" y="95"/>
                <a:ext cx="119" cy="74"/>
              </a:xfrm>
              <a:custGeom>
                <a:avLst/>
                <a:gdLst>
                  <a:gd name="T0" fmla="*/ 13767 w 113"/>
                  <a:gd name="T1" fmla="*/ 30251 h 68"/>
                  <a:gd name="T2" fmla="*/ 12234 w 113"/>
                  <a:gd name="T3" fmla="*/ 32916 h 68"/>
                  <a:gd name="T4" fmla="*/ 10848 w 113"/>
                  <a:gd name="T5" fmla="*/ 34026 h 68"/>
                  <a:gd name="T6" fmla="*/ 9603 w 113"/>
                  <a:gd name="T7" fmla="*/ 34927 h 68"/>
                  <a:gd name="T8" fmla="*/ 8203 w 113"/>
                  <a:gd name="T9" fmla="*/ 33013 h 68"/>
                  <a:gd name="T10" fmla="*/ 7037 w 113"/>
                  <a:gd name="T11" fmla="*/ 32411 h 68"/>
                  <a:gd name="T12" fmla="*/ 5721 w 113"/>
                  <a:gd name="T13" fmla="*/ 29496 h 68"/>
                  <a:gd name="T14" fmla="*/ 4619 w 113"/>
                  <a:gd name="T15" fmla="*/ 26586 h 68"/>
                  <a:gd name="T16" fmla="*/ 3703 w 113"/>
                  <a:gd name="T17" fmla="*/ 23074 h 68"/>
                  <a:gd name="T18" fmla="*/ 2690 w 113"/>
                  <a:gd name="T19" fmla="*/ 19263 h 68"/>
                  <a:gd name="T20" fmla="*/ 1996 w 113"/>
                  <a:gd name="T21" fmla="*/ 15605 h 68"/>
                  <a:gd name="T22" fmla="*/ 1568 w 113"/>
                  <a:gd name="T23" fmla="*/ 12621 h 68"/>
                  <a:gd name="T24" fmla="*/ 1391 w 113"/>
                  <a:gd name="T25" fmla="*/ 8854 h 68"/>
                  <a:gd name="T26" fmla="*/ 1308 w 113"/>
                  <a:gd name="T27" fmla="*/ 6678 h 68"/>
                  <a:gd name="T28" fmla="*/ 1308 w 113"/>
                  <a:gd name="T29" fmla="*/ 5801 h 68"/>
                  <a:gd name="T30" fmla="*/ 1308 w 113"/>
                  <a:gd name="T31" fmla="*/ 6213 h 68"/>
                  <a:gd name="T32" fmla="*/ 1391 w 113"/>
                  <a:gd name="T33" fmla="*/ 5801 h 68"/>
                  <a:gd name="T34" fmla="*/ 1479 w 113"/>
                  <a:gd name="T35" fmla="*/ 5801 h 68"/>
                  <a:gd name="T36" fmla="*/ 1668 w 113"/>
                  <a:gd name="T37" fmla="*/ 5801 h 68"/>
                  <a:gd name="T38" fmla="*/ 1668 w 113"/>
                  <a:gd name="T39" fmla="*/ 0 h 68"/>
                  <a:gd name="T40" fmla="*/ 1308 w 113"/>
                  <a:gd name="T41" fmla="*/ 1 h 68"/>
                  <a:gd name="T42" fmla="*/ 6 w 113"/>
                  <a:gd name="T43" fmla="*/ 2 h 68"/>
                  <a:gd name="T44" fmla="*/ 4 w 113"/>
                  <a:gd name="T45" fmla="*/ 3 h 68"/>
                  <a:gd name="T46" fmla="*/ 1 w 113"/>
                  <a:gd name="T47" fmla="*/ 225 h 68"/>
                  <a:gd name="T48" fmla="*/ 0 w 113"/>
                  <a:gd name="T49" fmla="*/ 7178 h 68"/>
                  <a:gd name="T50" fmla="*/ 2 w 113"/>
                  <a:gd name="T51" fmla="*/ 11731 h 68"/>
                  <a:gd name="T52" fmla="*/ 5 w 113"/>
                  <a:gd name="T53" fmla="*/ 15118 h 68"/>
                  <a:gd name="T54" fmla="*/ 1308 w 113"/>
                  <a:gd name="T55" fmla="*/ 19263 h 68"/>
                  <a:gd name="T56" fmla="*/ 1877 w 113"/>
                  <a:gd name="T57" fmla="*/ 23074 h 68"/>
                  <a:gd name="T58" fmla="*/ 2857 w 113"/>
                  <a:gd name="T59" fmla="*/ 27502 h 68"/>
                  <a:gd name="T60" fmla="*/ 4098 w 113"/>
                  <a:gd name="T61" fmla="*/ 30720 h 68"/>
                  <a:gd name="T62" fmla="*/ 5314 w 113"/>
                  <a:gd name="T63" fmla="*/ 34927 h 68"/>
                  <a:gd name="T64" fmla="*/ 6626 w 113"/>
                  <a:gd name="T65" fmla="*/ 37986 h 68"/>
                  <a:gd name="T66" fmla="*/ 8094 w 113"/>
                  <a:gd name="T67" fmla="*/ 39207 h 68"/>
                  <a:gd name="T68" fmla="*/ 9603 w 113"/>
                  <a:gd name="T69" fmla="*/ 40223 h 68"/>
                  <a:gd name="T70" fmla="*/ 10933 w 113"/>
                  <a:gd name="T71" fmla="*/ 40223 h 68"/>
                  <a:gd name="T72" fmla="*/ 12493 w 113"/>
                  <a:gd name="T73" fmla="*/ 38018 h 68"/>
                  <a:gd name="T74" fmla="*/ 14042 w 113"/>
                  <a:gd name="T75" fmla="*/ 34927 h 68"/>
                  <a:gd name="T76" fmla="*/ 13767 w 113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8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7"/>
                    </a:lnTo>
                    <a:lnTo>
                      <a:pt x="56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30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1" y="16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5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9" name="Freeform 160"/>
              <p:cNvSpPr>
                <a:spLocks noChangeArrowheads="1"/>
              </p:cNvSpPr>
              <p:nvPr/>
            </p:nvSpPr>
            <p:spPr bwMode="auto">
              <a:xfrm>
                <a:off x="3510" y="106"/>
                <a:ext cx="49" cy="56"/>
              </a:xfrm>
              <a:custGeom>
                <a:avLst/>
                <a:gdLst>
                  <a:gd name="T0" fmla="*/ 0 w 47"/>
                  <a:gd name="T1" fmla="*/ 30681 h 49"/>
                  <a:gd name="T2" fmla="*/ 1159 w 47"/>
                  <a:gd name="T3" fmla="*/ 49224 h 49"/>
                  <a:gd name="T4" fmla="*/ 2024 w 47"/>
                  <a:gd name="T5" fmla="*/ 72592 h 49"/>
                  <a:gd name="T6" fmla="*/ 3120 w 47"/>
                  <a:gd name="T7" fmla="*/ 94054 h 49"/>
                  <a:gd name="T8" fmla="*/ 3843 w 47"/>
                  <a:gd name="T9" fmla="*/ 125622 h 49"/>
                  <a:gd name="T10" fmla="*/ 4527 w 47"/>
                  <a:gd name="T11" fmla="*/ 140886 h 49"/>
                  <a:gd name="T12" fmla="*/ 4926 w 47"/>
                  <a:gd name="T13" fmla="*/ 162653 h 49"/>
                  <a:gd name="T14" fmla="*/ 4926 w 47"/>
                  <a:gd name="T15" fmla="*/ 171958 h 49"/>
                  <a:gd name="T16" fmla="*/ 4926 w 47"/>
                  <a:gd name="T17" fmla="*/ 162653 h 49"/>
                  <a:gd name="T18" fmla="*/ 5124 w 47"/>
                  <a:gd name="T19" fmla="*/ 162653 h 49"/>
                  <a:gd name="T20" fmla="*/ 5576 w 47"/>
                  <a:gd name="T21" fmla="*/ 192878 h 49"/>
                  <a:gd name="T22" fmla="*/ 5933 w 47"/>
                  <a:gd name="T23" fmla="*/ 185889 h 49"/>
                  <a:gd name="T24" fmla="*/ 5933 w 47"/>
                  <a:gd name="T25" fmla="*/ 171958 h 49"/>
                  <a:gd name="T26" fmla="*/ 5933 w 47"/>
                  <a:gd name="T27" fmla="*/ 152359 h 49"/>
                  <a:gd name="T28" fmla="*/ 5799 w 47"/>
                  <a:gd name="T29" fmla="*/ 140886 h 49"/>
                  <a:gd name="T30" fmla="*/ 5247 w 47"/>
                  <a:gd name="T31" fmla="*/ 125622 h 49"/>
                  <a:gd name="T32" fmla="*/ 4631 w 47"/>
                  <a:gd name="T33" fmla="*/ 94054 h 49"/>
                  <a:gd name="T34" fmla="*/ 3616 w 47"/>
                  <a:gd name="T35" fmla="*/ 67061 h 49"/>
                  <a:gd name="T36" fmla="*/ 2755 w 47"/>
                  <a:gd name="T37" fmla="*/ 42091 h 49"/>
                  <a:gd name="T38" fmla="*/ 1581 w 47"/>
                  <a:gd name="T39" fmla="*/ 128 h 49"/>
                  <a:gd name="T40" fmla="*/ 3 w 47"/>
                  <a:gd name="T41" fmla="*/ 0 h 49"/>
                  <a:gd name="T42" fmla="*/ 0 w 47"/>
                  <a:gd name="T43" fmla="*/ 3068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9"/>
                  <a:gd name="T68" fmla="*/ 47 w 47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9">
                    <a:moveTo>
                      <a:pt x="0" y="7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0" name="Freeform 161"/>
              <p:cNvSpPr>
                <a:spLocks noChangeArrowheads="1"/>
              </p:cNvSpPr>
              <p:nvPr/>
            </p:nvSpPr>
            <p:spPr bwMode="auto">
              <a:xfrm>
                <a:off x="3451" y="95"/>
                <a:ext cx="60" cy="17"/>
              </a:xfrm>
              <a:custGeom>
                <a:avLst/>
                <a:gdLst>
                  <a:gd name="T0" fmla="*/ 0 w 58"/>
                  <a:gd name="T1" fmla="*/ 574 h 17"/>
                  <a:gd name="T2" fmla="*/ 4 w 58"/>
                  <a:gd name="T3" fmla="*/ 574 h 17"/>
                  <a:gd name="T4" fmla="*/ 9 w 58"/>
                  <a:gd name="T5" fmla="*/ 574 h 17"/>
                  <a:gd name="T6" fmla="*/ 788 w 58"/>
                  <a:gd name="T7" fmla="*/ 574 h 17"/>
                  <a:gd name="T8" fmla="*/ 1127 w 58"/>
                  <a:gd name="T9" fmla="*/ 574 h 17"/>
                  <a:gd name="T10" fmla="*/ 1601 w 58"/>
                  <a:gd name="T11" fmla="*/ 608 h 17"/>
                  <a:gd name="T12" fmla="*/ 1956 w 58"/>
                  <a:gd name="T13" fmla="*/ 682 h 17"/>
                  <a:gd name="T14" fmla="*/ 2395 w 58"/>
                  <a:gd name="T15" fmla="*/ 764 h 17"/>
                  <a:gd name="T16" fmla="*/ 2785 w 58"/>
                  <a:gd name="T17" fmla="*/ 857 h 17"/>
                  <a:gd name="T18" fmla="*/ 2928 w 58"/>
                  <a:gd name="T19" fmla="*/ 574 h 17"/>
                  <a:gd name="T20" fmla="*/ 2608 w 58"/>
                  <a:gd name="T21" fmla="*/ 6 h 17"/>
                  <a:gd name="T22" fmla="*/ 2058 w 58"/>
                  <a:gd name="T23" fmla="*/ 4 h 17"/>
                  <a:gd name="T24" fmla="*/ 1682 w 58"/>
                  <a:gd name="T25" fmla="*/ 2 h 17"/>
                  <a:gd name="T26" fmla="*/ 1181 w 58"/>
                  <a:gd name="T27" fmla="*/ 1 h 17"/>
                  <a:gd name="T28" fmla="*/ 830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1" name="Freeform 162"/>
              <p:cNvSpPr>
                <a:spLocks noChangeArrowheads="1"/>
              </p:cNvSpPr>
              <p:nvPr/>
            </p:nvSpPr>
            <p:spPr bwMode="auto">
              <a:xfrm>
                <a:off x="2175" y="101"/>
                <a:ext cx="101" cy="62"/>
              </a:xfrm>
              <a:custGeom>
                <a:avLst/>
                <a:gdLst>
                  <a:gd name="T0" fmla="*/ 122 w 108"/>
                  <a:gd name="T1" fmla="*/ 0 h 59"/>
                  <a:gd name="T2" fmla="*/ 7 w 108"/>
                  <a:gd name="T3" fmla="*/ 0 h 59"/>
                  <a:gd name="T4" fmla="*/ 5 w 108"/>
                  <a:gd name="T5" fmla="*/ 0 h 59"/>
                  <a:gd name="T6" fmla="*/ 3 w 108"/>
                  <a:gd name="T7" fmla="*/ 3 h 59"/>
                  <a:gd name="T8" fmla="*/ 1 w 108"/>
                  <a:gd name="T9" fmla="*/ 4 h 59"/>
                  <a:gd name="T10" fmla="*/ 0 w 108"/>
                  <a:gd name="T11" fmla="*/ 1655 h 59"/>
                  <a:gd name="T12" fmla="*/ 3 w 108"/>
                  <a:gd name="T13" fmla="*/ 2151 h 59"/>
                  <a:gd name="T14" fmla="*/ 5 w 108"/>
                  <a:gd name="T15" fmla="*/ 3372 h 59"/>
                  <a:gd name="T16" fmla="*/ 115 w 108"/>
                  <a:gd name="T17" fmla="*/ 4683 h 59"/>
                  <a:gd name="T18" fmla="*/ 170 w 108"/>
                  <a:gd name="T19" fmla="*/ 5682 h 59"/>
                  <a:gd name="T20" fmla="*/ 281 w 108"/>
                  <a:gd name="T21" fmla="*/ 7061 h 59"/>
                  <a:gd name="T22" fmla="*/ 375 w 108"/>
                  <a:gd name="T23" fmla="*/ 8045 h 59"/>
                  <a:gd name="T24" fmla="*/ 492 w 108"/>
                  <a:gd name="T25" fmla="*/ 9179 h 59"/>
                  <a:gd name="T26" fmla="*/ 600 w 108"/>
                  <a:gd name="T27" fmla="*/ 10070 h 59"/>
                  <a:gd name="T28" fmla="*/ 727 w 108"/>
                  <a:gd name="T29" fmla="*/ 10496 h 59"/>
                  <a:gd name="T30" fmla="*/ 873 w 108"/>
                  <a:gd name="T31" fmla="*/ 10939 h 59"/>
                  <a:gd name="T32" fmla="*/ 1015 w 108"/>
                  <a:gd name="T33" fmla="*/ 10939 h 59"/>
                  <a:gd name="T34" fmla="*/ 1163 w 108"/>
                  <a:gd name="T35" fmla="*/ 10244 h 59"/>
                  <a:gd name="T36" fmla="*/ 1287 w 108"/>
                  <a:gd name="T37" fmla="*/ 9428 h 59"/>
                  <a:gd name="T38" fmla="*/ 1304 w 108"/>
                  <a:gd name="T39" fmla="*/ 9179 h 59"/>
                  <a:gd name="T40" fmla="*/ 1304 w 108"/>
                  <a:gd name="T41" fmla="*/ 8829 h 59"/>
                  <a:gd name="T42" fmla="*/ 1304 w 108"/>
                  <a:gd name="T43" fmla="*/ 8452 h 59"/>
                  <a:gd name="T44" fmla="*/ 1287 w 108"/>
                  <a:gd name="T45" fmla="*/ 7888 h 59"/>
                  <a:gd name="T46" fmla="*/ 1263 w 108"/>
                  <a:gd name="T47" fmla="*/ 7250 h 59"/>
                  <a:gd name="T48" fmla="*/ 1197 w 108"/>
                  <a:gd name="T49" fmla="*/ 5800 h 59"/>
                  <a:gd name="T50" fmla="*/ 1094 w 108"/>
                  <a:gd name="T51" fmla="*/ 4759 h 59"/>
                  <a:gd name="T52" fmla="*/ 1015 w 108"/>
                  <a:gd name="T53" fmla="*/ 3372 h 59"/>
                  <a:gd name="T54" fmla="*/ 922 w 108"/>
                  <a:gd name="T55" fmla="*/ 2422 h 59"/>
                  <a:gd name="T56" fmla="*/ 801 w 108"/>
                  <a:gd name="T57" fmla="*/ 1773 h 59"/>
                  <a:gd name="T58" fmla="*/ 718 w 108"/>
                  <a:gd name="T59" fmla="*/ 95 h 59"/>
                  <a:gd name="T60" fmla="*/ 600 w 108"/>
                  <a:gd name="T61" fmla="*/ 4 h 59"/>
                  <a:gd name="T62" fmla="*/ 513 w 108"/>
                  <a:gd name="T63" fmla="*/ 1 h 59"/>
                  <a:gd name="T64" fmla="*/ 400 w 108"/>
                  <a:gd name="T65" fmla="*/ 0 h 59"/>
                  <a:gd name="T66" fmla="*/ 317 w 108"/>
                  <a:gd name="T67" fmla="*/ 0 h 59"/>
                  <a:gd name="T68" fmla="*/ 218 w 108"/>
                  <a:gd name="T69" fmla="*/ 0 h 59"/>
                  <a:gd name="T70" fmla="*/ 159 w 108"/>
                  <a:gd name="T71" fmla="*/ 0 h 59"/>
                  <a:gd name="T72" fmla="*/ 122 w 108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9"/>
                  <a:gd name="T113" fmla="*/ 108 w 108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9">
                    <a:moveTo>
                      <a:pt x="10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3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40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9"/>
                    </a:lnTo>
                    <a:lnTo>
                      <a:pt x="84" y="59"/>
                    </a:lnTo>
                    <a:lnTo>
                      <a:pt x="96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3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6"/>
                    </a:lnTo>
                    <a:lnTo>
                      <a:pt x="84" y="19"/>
                    </a:lnTo>
                    <a:lnTo>
                      <a:pt x="76" y="14"/>
                    </a:lnTo>
                    <a:lnTo>
                      <a:pt x="66" y="9"/>
                    </a:lnTo>
                    <a:lnTo>
                      <a:pt x="59" y="6"/>
                    </a:lnTo>
                    <a:lnTo>
                      <a:pt x="50" y="4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2" name="Freeform 163"/>
              <p:cNvSpPr>
                <a:spLocks noChangeArrowheads="1"/>
              </p:cNvSpPr>
              <p:nvPr/>
            </p:nvSpPr>
            <p:spPr bwMode="auto">
              <a:xfrm>
                <a:off x="2172" y="95"/>
                <a:ext cx="105" cy="74"/>
              </a:xfrm>
              <a:custGeom>
                <a:avLst/>
                <a:gdLst>
                  <a:gd name="T0" fmla="*/ 1069 w 113"/>
                  <a:gd name="T1" fmla="*/ 30251 h 68"/>
                  <a:gd name="T2" fmla="*/ 947 w 113"/>
                  <a:gd name="T3" fmla="*/ 32916 h 68"/>
                  <a:gd name="T4" fmla="*/ 841 w 113"/>
                  <a:gd name="T5" fmla="*/ 34026 h 68"/>
                  <a:gd name="T6" fmla="*/ 745 w 113"/>
                  <a:gd name="T7" fmla="*/ 34927 h 68"/>
                  <a:gd name="T8" fmla="*/ 637 w 113"/>
                  <a:gd name="T9" fmla="*/ 34026 h 68"/>
                  <a:gd name="T10" fmla="*/ 532 w 113"/>
                  <a:gd name="T11" fmla="*/ 32411 h 68"/>
                  <a:gd name="T12" fmla="*/ 444 w 113"/>
                  <a:gd name="T13" fmla="*/ 29496 h 68"/>
                  <a:gd name="T14" fmla="*/ 359 w 113"/>
                  <a:gd name="T15" fmla="*/ 26586 h 68"/>
                  <a:gd name="T16" fmla="*/ 283 w 113"/>
                  <a:gd name="T17" fmla="*/ 23074 h 68"/>
                  <a:gd name="T18" fmla="*/ 209 w 113"/>
                  <a:gd name="T19" fmla="*/ 19263 h 68"/>
                  <a:gd name="T20" fmla="*/ 154 w 113"/>
                  <a:gd name="T21" fmla="*/ 15605 h 68"/>
                  <a:gd name="T22" fmla="*/ 122 w 113"/>
                  <a:gd name="T23" fmla="*/ 12621 h 68"/>
                  <a:gd name="T24" fmla="*/ 102 w 113"/>
                  <a:gd name="T25" fmla="*/ 8854 h 68"/>
                  <a:gd name="T26" fmla="*/ 102 w 113"/>
                  <a:gd name="T27" fmla="*/ 6678 h 68"/>
                  <a:gd name="T28" fmla="*/ 102 w 113"/>
                  <a:gd name="T29" fmla="*/ 5801 h 68"/>
                  <a:gd name="T30" fmla="*/ 102 w 113"/>
                  <a:gd name="T31" fmla="*/ 6213 h 68"/>
                  <a:gd name="T32" fmla="*/ 108 w 113"/>
                  <a:gd name="T33" fmla="*/ 5801 h 68"/>
                  <a:gd name="T34" fmla="*/ 113 w 113"/>
                  <a:gd name="T35" fmla="*/ 5801 h 68"/>
                  <a:gd name="T36" fmla="*/ 130 w 113"/>
                  <a:gd name="T37" fmla="*/ 5801 h 68"/>
                  <a:gd name="T38" fmla="*/ 130 w 113"/>
                  <a:gd name="T39" fmla="*/ 0 h 68"/>
                  <a:gd name="T40" fmla="*/ 102 w 113"/>
                  <a:gd name="T41" fmla="*/ 1 h 68"/>
                  <a:gd name="T42" fmla="*/ 7 w 113"/>
                  <a:gd name="T43" fmla="*/ 2 h 68"/>
                  <a:gd name="T44" fmla="*/ 4 w 113"/>
                  <a:gd name="T45" fmla="*/ 3 h 68"/>
                  <a:gd name="T46" fmla="*/ 1 w 113"/>
                  <a:gd name="T47" fmla="*/ 225 h 68"/>
                  <a:gd name="T48" fmla="*/ 0 w 113"/>
                  <a:gd name="T49" fmla="*/ 7178 h 68"/>
                  <a:gd name="T50" fmla="*/ 2 w 113"/>
                  <a:gd name="T51" fmla="*/ 11731 h 68"/>
                  <a:gd name="T52" fmla="*/ 5 w 113"/>
                  <a:gd name="T53" fmla="*/ 15118 h 68"/>
                  <a:gd name="T54" fmla="*/ 102 w 113"/>
                  <a:gd name="T55" fmla="*/ 19263 h 68"/>
                  <a:gd name="T56" fmla="*/ 146 w 113"/>
                  <a:gd name="T57" fmla="*/ 23074 h 68"/>
                  <a:gd name="T58" fmla="*/ 223 w 113"/>
                  <a:gd name="T59" fmla="*/ 27502 h 68"/>
                  <a:gd name="T60" fmla="*/ 319 w 113"/>
                  <a:gd name="T61" fmla="*/ 30720 h 68"/>
                  <a:gd name="T62" fmla="*/ 413 w 113"/>
                  <a:gd name="T63" fmla="*/ 34927 h 68"/>
                  <a:gd name="T64" fmla="*/ 514 w 113"/>
                  <a:gd name="T65" fmla="*/ 37986 h 68"/>
                  <a:gd name="T66" fmla="*/ 623 w 113"/>
                  <a:gd name="T67" fmla="*/ 39207 h 68"/>
                  <a:gd name="T68" fmla="*/ 745 w 113"/>
                  <a:gd name="T69" fmla="*/ 40223 h 68"/>
                  <a:gd name="T70" fmla="*/ 848 w 113"/>
                  <a:gd name="T71" fmla="*/ 40223 h 68"/>
                  <a:gd name="T72" fmla="*/ 969 w 113"/>
                  <a:gd name="T73" fmla="*/ 38018 h 68"/>
                  <a:gd name="T74" fmla="*/ 1090 w 113"/>
                  <a:gd name="T75" fmla="*/ 34927 h 68"/>
                  <a:gd name="T76" fmla="*/ 1069 w 113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4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3" name="Freeform 164"/>
              <p:cNvSpPr>
                <a:spLocks noChangeArrowheads="1"/>
              </p:cNvSpPr>
              <p:nvPr/>
            </p:nvSpPr>
            <p:spPr bwMode="auto">
              <a:xfrm>
                <a:off x="2244" y="106"/>
                <a:ext cx="50" cy="56"/>
              </a:xfrm>
              <a:custGeom>
                <a:avLst/>
                <a:gdLst>
                  <a:gd name="T0" fmla="*/ 0 w 48"/>
                  <a:gd name="T1" fmla="*/ 35848 h 49"/>
                  <a:gd name="T2" fmla="*/ 1090 w 48"/>
                  <a:gd name="T3" fmla="*/ 49224 h 49"/>
                  <a:gd name="T4" fmla="*/ 1877 w 48"/>
                  <a:gd name="T5" fmla="*/ 72592 h 49"/>
                  <a:gd name="T6" fmla="*/ 2869 w 48"/>
                  <a:gd name="T7" fmla="*/ 94054 h 49"/>
                  <a:gd name="T8" fmla="*/ 3451 w 48"/>
                  <a:gd name="T9" fmla="*/ 125622 h 49"/>
                  <a:gd name="T10" fmla="*/ 4128 w 48"/>
                  <a:gd name="T11" fmla="*/ 140886 h 49"/>
                  <a:gd name="T12" fmla="*/ 4389 w 48"/>
                  <a:gd name="T13" fmla="*/ 162653 h 49"/>
                  <a:gd name="T14" fmla="*/ 4395 w 48"/>
                  <a:gd name="T15" fmla="*/ 171958 h 49"/>
                  <a:gd name="T16" fmla="*/ 4661 w 48"/>
                  <a:gd name="T17" fmla="*/ 162653 h 49"/>
                  <a:gd name="T18" fmla="*/ 4961 w 48"/>
                  <a:gd name="T19" fmla="*/ 192878 h 49"/>
                  <a:gd name="T20" fmla="*/ 5264 w 48"/>
                  <a:gd name="T21" fmla="*/ 185889 h 49"/>
                  <a:gd name="T22" fmla="*/ 5461 w 48"/>
                  <a:gd name="T23" fmla="*/ 171958 h 49"/>
                  <a:gd name="T24" fmla="*/ 5461 w 48"/>
                  <a:gd name="T25" fmla="*/ 152359 h 49"/>
                  <a:gd name="T26" fmla="*/ 5264 w 48"/>
                  <a:gd name="T27" fmla="*/ 140886 h 49"/>
                  <a:gd name="T28" fmla="*/ 4843 w 48"/>
                  <a:gd name="T29" fmla="*/ 125622 h 49"/>
                  <a:gd name="T30" fmla="*/ 4138 w 48"/>
                  <a:gd name="T31" fmla="*/ 94054 h 49"/>
                  <a:gd name="T32" fmla="*/ 3442 w 48"/>
                  <a:gd name="T33" fmla="*/ 67061 h 49"/>
                  <a:gd name="T34" fmla="*/ 2393 w 48"/>
                  <a:gd name="T35" fmla="*/ 42091 h 49"/>
                  <a:gd name="T36" fmla="*/ 1474 w 48"/>
                  <a:gd name="T37" fmla="*/ 128 h 49"/>
                  <a:gd name="T38" fmla="*/ 3 w 48"/>
                  <a:gd name="T39" fmla="*/ 0 h 49"/>
                  <a:gd name="T40" fmla="*/ 0 w 48"/>
                  <a:gd name="T41" fmla="*/ 35848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4" name="Freeform 165"/>
              <p:cNvSpPr>
                <a:spLocks noChangeArrowheads="1"/>
              </p:cNvSpPr>
              <p:nvPr/>
            </p:nvSpPr>
            <p:spPr bwMode="auto">
              <a:xfrm>
                <a:off x="2187" y="95"/>
                <a:ext cx="47" cy="20"/>
              </a:xfrm>
              <a:custGeom>
                <a:avLst/>
                <a:gdLst>
                  <a:gd name="T0" fmla="*/ 0 w 58"/>
                  <a:gd name="T1" fmla="*/ 19155 h 19"/>
                  <a:gd name="T2" fmla="*/ 2 w 58"/>
                  <a:gd name="T3" fmla="*/ 19155 h 19"/>
                  <a:gd name="T4" fmla="*/ 2 w 58"/>
                  <a:gd name="T5" fmla="*/ 19155 h 19"/>
                  <a:gd name="T6" fmla="*/ 5 w 58"/>
                  <a:gd name="T7" fmla="*/ 19155 h 19"/>
                  <a:gd name="T8" fmla="*/ 6 w 58"/>
                  <a:gd name="T9" fmla="*/ 19155 h 19"/>
                  <a:gd name="T10" fmla="*/ 10 w 58"/>
                  <a:gd name="T11" fmla="*/ 21172 h 19"/>
                  <a:gd name="T12" fmla="*/ 12 w 58"/>
                  <a:gd name="T13" fmla="*/ 25865 h 19"/>
                  <a:gd name="T14" fmla="*/ 15 w 58"/>
                  <a:gd name="T15" fmla="*/ 31596 h 19"/>
                  <a:gd name="T16" fmla="*/ 17 w 58"/>
                  <a:gd name="T17" fmla="*/ 38597 h 19"/>
                  <a:gd name="T18" fmla="*/ 18 w 58"/>
                  <a:gd name="T19" fmla="*/ 19155 h 19"/>
                  <a:gd name="T20" fmla="*/ 15 w 58"/>
                  <a:gd name="T21" fmla="*/ 12836 h 19"/>
                  <a:gd name="T22" fmla="*/ 12 w 58"/>
                  <a:gd name="T23" fmla="*/ 4 h 19"/>
                  <a:gd name="T24" fmla="*/ 10 w 58"/>
                  <a:gd name="T25" fmla="*/ 2 h 19"/>
                  <a:gd name="T26" fmla="*/ 7 w 58"/>
                  <a:gd name="T27" fmla="*/ 1 h 19"/>
                  <a:gd name="T28" fmla="*/ 5 w 58"/>
                  <a:gd name="T29" fmla="*/ 1 h 19"/>
                  <a:gd name="T30" fmla="*/ 2 w 58"/>
                  <a:gd name="T31" fmla="*/ 0 h 19"/>
                  <a:gd name="T32" fmla="*/ 2 w 58"/>
                  <a:gd name="T33" fmla="*/ 0 h 19"/>
                  <a:gd name="T34" fmla="*/ 0 w 58"/>
                  <a:gd name="T35" fmla="*/ 0 h 19"/>
                  <a:gd name="T36" fmla="*/ 0 w 58"/>
                  <a:gd name="T37" fmla="*/ 19155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9"/>
                  <a:gd name="T59" fmla="*/ 58 w 58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9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9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5" name="Freeform 166"/>
              <p:cNvSpPr>
                <a:spLocks noChangeArrowheads="1"/>
              </p:cNvSpPr>
              <p:nvPr/>
            </p:nvSpPr>
            <p:spPr bwMode="auto">
              <a:xfrm>
                <a:off x="4710" y="100"/>
                <a:ext cx="113" cy="65"/>
              </a:xfrm>
              <a:custGeom>
                <a:avLst/>
                <a:gdLst>
                  <a:gd name="T0" fmla="*/ 844 w 108"/>
                  <a:gd name="T1" fmla="*/ 1 h 60"/>
                  <a:gd name="T2" fmla="*/ 7 w 108"/>
                  <a:gd name="T3" fmla="*/ 1 h 60"/>
                  <a:gd name="T4" fmla="*/ 4 w 108"/>
                  <a:gd name="T5" fmla="*/ 1 h 60"/>
                  <a:gd name="T6" fmla="*/ 2 w 108"/>
                  <a:gd name="T7" fmla="*/ 2 h 60"/>
                  <a:gd name="T8" fmla="*/ 1 w 108"/>
                  <a:gd name="T9" fmla="*/ 255 h 60"/>
                  <a:gd name="T10" fmla="*/ 0 w 108"/>
                  <a:gd name="T11" fmla="*/ 10295 h 60"/>
                  <a:gd name="T12" fmla="*/ 1 w 108"/>
                  <a:gd name="T13" fmla="*/ 14256 h 60"/>
                  <a:gd name="T14" fmla="*/ 4 w 108"/>
                  <a:gd name="T15" fmla="*/ 23020 h 60"/>
                  <a:gd name="T16" fmla="*/ 797 w 108"/>
                  <a:gd name="T17" fmla="*/ 29252 h 60"/>
                  <a:gd name="T18" fmla="*/ 1107 w 108"/>
                  <a:gd name="T19" fmla="*/ 36461 h 60"/>
                  <a:gd name="T20" fmla="*/ 1577 w 108"/>
                  <a:gd name="T21" fmla="*/ 43639 h 60"/>
                  <a:gd name="T22" fmla="*/ 2303 w 108"/>
                  <a:gd name="T23" fmla="*/ 50276 h 60"/>
                  <a:gd name="T24" fmla="*/ 2924 w 108"/>
                  <a:gd name="T25" fmla="*/ 56094 h 60"/>
                  <a:gd name="T26" fmla="*/ 3829 w 108"/>
                  <a:gd name="T27" fmla="*/ 60767 h 60"/>
                  <a:gd name="T28" fmla="*/ 4650 w 108"/>
                  <a:gd name="T29" fmla="*/ 64528 h 60"/>
                  <a:gd name="T30" fmla="*/ 5465 w 108"/>
                  <a:gd name="T31" fmla="*/ 65859 h 60"/>
                  <a:gd name="T32" fmla="*/ 6292 w 108"/>
                  <a:gd name="T33" fmla="*/ 65859 h 60"/>
                  <a:gd name="T34" fmla="*/ 7164 w 108"/>
                  <a:gd name="T35" fmla="*/ 63783 h 60"/>
                  <a:gd name="T36" fmla="*/ 8172 w 108"/>
                  <a:gd name="T37" fmla="*/ 58911 h 60"/>
                  <a:gd name="T38" fmla="*/ 8178 w 108"/>
                  <a:gd name="T39" fmla="*/ 56094 h 60"/>
                  <a:gd name="T40" fmla="*/ 8178 w 108"/>
                  <a:gd name="T41" fmla="*/ 54487 h 60"/>
                  <a:gd name="T42" fmla="*/ 8178 w 108"/>
                  <a:gd name="T43" fmla="*/ 51272 h 60"/>
                  <a:gd name="T44" fmla="*/ 8172 w 108"/>
                  <a:gd name="T45" fmla="*/ 50148 h 60"/>
                  <a:gd name="T46" fmla="*/ 7837 w 108"/>
                  <a:gd name="T47" fmla="*/ 44113 h 60"/>
                  <a:gd name="T48" fmla="*/ 7561 w 108"/>
                  <a:gd name="T49" fmla="*/ 37249 h 60"/>
                  <a:gd name="T50" fmla="*/ 6944 w 108"/>
                  <a:gd name="T51" fmla="*/ 29548 h 60"/>
                  <a:gd name="T52" fmla="*/ 6426 w 108"/>
                  <a:gd name="T53" fmla="*/ 23020 h 60"/>
                  <a:gd name="T54" fmla="*/ 5650 w 108"/>
                  <a:gd name="T55" fmla="*/ 16705 h 60"/>
                  <a:gd name="T56" fmla="*/ 5022 w 108"/>
                  <a:gd name="T57" fmla="*/ 11243 h 60"/>
                  <a:gd name="T58" fmla="*/ 4404 w 108"/>
                  <a:gd name="T59" fmla="*/ 8760 h 60"/>
                  <a:gd name="T60" fmla="*/ 3829 w 108"/>
                  <a:gd name="T61" fmla="*/ 255 h 60"/>
                  <a:gd name="T62" fmla="*/ 3087 w 108"/>
                  <a:gd name="T63" fmla="*/ 2 h 60"/>
                  <a:gd name="T64" fmla="*/ 2488 w 108"/>
                  <a:gd name="T65" fmla="*/ 1 h 60"/>
                  <a:gd name="T66" fmla="*/ 1959 w 108"/>
                  <a:gd name="T67" fmla="*/ 1 h 60"/>
                  <a:gd name="T68" fmla="*/ 1339 w 108"/>
                  <a:gd name="T69" fmla="*/ 1 h 60"/>
                  <a:gd name="T70" fmla="*/ 1045 w 108"/>
                  <a:gd name="T71" fmla="*/ 0 h 60"/>
                  <a:gd name="T72" fmla="*/ 844 w 108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60"/>
                  <a:gd name="T113" fmla="*/ 108 w 108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60">
                    <a:moveTo>
                      <a:pt x="10" y="1"/>
                    </a:moveTo>
                    <a:lnTo>
                      <a:pt x="7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0" y="45"/>
                    </a:lnTo>
                    <a:lnTo>
                      <a:pt x="39" y="51"/>
                    </a:lnTo>
                    <a:lnTo>
                      <a:pt x="50" y="55"/>
                    </a:lnTo>
                    <a:lnTo>
                      <a:pt x="61" y="58"/>
                    </a:lnTo>
                    <a:lnTo>
                      <a:pt x="72" y="60"/>
                    </a:lnTo>
                    <a:lnTo>
                      <a:pt x="83" y="60"/>
                    </a:lnTo>
                    <a:lnTo>
                      <a:pt x="94" y="56"/>
                    </a:lnTo>
                    <a:lnTo>
                      <a:pt x="107" y="52"/>
                    </a:lnTo>
                    <a:lnTo>
                      <a:pt x="108" y="51"/>
                    </a:lnTo>
                    <a:lnTo>
                      <a:pt x="108" y="49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40"/>
                    </a:lnTo>
                    <a:lnTo>
                      <a:pt x="99" y="33"/>
                    </a:lnTo>
                    <a:lnTo>
                      <a:pt x="91" y="27"/>
                    </a:lnTo>
                    <a:lnTo>
                      <a:pt x="84" y="20"/>
                    </a:lnTo>
                    <a:lnTo>
                      <a:pt x="75" y="15"/>
                    </a:lnTo>
                    <a:lnTo>
                      <a:pt x="66" y="10"/>
                    </a:lnTo>
                    <a:lnTo>
                      <a:pt x="58" y="7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6" y="1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6" name="Freeform 167"/>
              <p:cNvSpPr>
                <a:spLocks noChangeArrowheads="1"/>
              </p:cNvSpPr>
              <p:nvPr/>
            </p:nvSpPr>
            <p:spPr bwMode="auto">
              <a:xfrm>
                <a:off x="4706" y="95"/>
                <a:ext cx="118" cy="74"/>
              </a:xfrm>
              <a:custGeom>
                <a:avLst/>
                <a:gdLst>
                  <a:gd name="T0" fmla="*/ 14250 w 112"/>
                  <a:gd name="T1" fmla="*/ 30251 h 68"/>
                  <a:gd name="T2" fmla="*/ 12620 w 112"/>
                  <a:gd name="T3" fmla="*/ 32916 h 68"/>
                  <a:gd name="T4" fmla="*/ 11313 w 112"/>
                  <a:gd name="T5" fmla="*/ 34026 h 68"/>
                  <a:gd name="T6" fmla="*/ 9904 w 112"/>
                  <a:gd name="T7" fmla="*/ 34927 h 68"/>
                  <a:gd name="T8" fmla="*/ 8681 w 112"/>
                  <a:gd name="T9" fmla="*/ 33013 h 68"/>
                  <a:gd name="T10" fmla="*/ 7235 w 112"/>
                  <a:gd name="T11" fmla="*/ 32411 h 68"/>
                  <a:gd name="T12" fmla="*/ 5892 w 112"/>
                  <a:gd name="T13" fmla="*/ 29496 h 68"/>
                  <a:gd name="T14" fmla="*/ 4841 w 112"/>
                  <a:gd name="T15" fmla="*/ 26586 h 68"/>
                  <a:gd name="T16" fmla="*/ 3798 w 112"/>
                  <a:gd name="T17" fmla="*/ 23074 h 68"/>
                  <a:gd name="T18" fmla="*/ 2915 w 112"/>
                  <a:gd name="T19" fmla="*/ 19263 h 68"/>
                  <a:gd name="T20" fmla="*/ 2025 w 112"/>
                  <a:gd name="T21" fmla="*/ 15605 h 68"/>
                  <a:gd name="T22" fmla="*/ 1691 w 112"/>
                  <a:gd name="T23" fmla="*/ 12621 h 68"/>
                  <a:gd name="T24" fmla="*/ 1407 w 112"/>
                  <a:gd name="T25" fmla="*/ 8854 h 68"/>
                  <a:gd name="T26" fmla="*/ 1248 w 112"/>
                  <a:gd name="T27" fmla="*/ 6678 h 68"/>
                  <a:gd name="T28" fmla="*/ 1407 w 112"/>
                  <a:gd name="T29" fmla="*/ 5801 h 68"/>
                  <a:gd name="T30" fmla="*/ 1407 w 112"/>
                  <a:gd name="T31" fmla="*/ 6213 h 68"/>
                  <a:gd name="T32" fmla="*/ 1407 w 112"/>
                  <a:gd name="T33" fmla="*/ 5801 h 68"/>
                  <a:gd name="T34" fmla="*/ 1591 w 112"/>
                  <a:gd name="T35" fmla="*/ 5801 h 68"/>
                  <a:gd name="T36" fmla="*/ 1793 w 112"/>
                  <a:gd name="T37" fmla="*/ 5801 h 68"/>
                  <a:gd name="T38" fmla="*/ 1793 w 112"/>
                  <a:gd name="T39" fmla="*/ 0 h 68"/>
                  <a:gd name="T40" fmla="*/ 1407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225 h 68"/>
                  <a:gd name="T48" fmla="*/ 0 w 112"/>
                  <a:gd name="T49" fmla="*/ 7178 h 68"/>
                  <a:gd name="T50" fmla="*/ 1 w 112"/>
                  <a:gd name="T51" fmla="*/ 11731 h 68"/>
                  <a:gd name="T52" fmla="*/ 4 w 112"/>
                  <a:gd name="T53" fmla="*/ 15118 h 68"/>
                  <a:gd name="T54" fmla="*/ 1407 w 112"/>
                  <a:gd name="T55" fmla="*/ 19263 h 68"/>
                  <a:gd name="T56" fmla="*/ 2025 w 112"/>
                  <a:gd name="T57" fmla="*/ 23074 h 68"/>
                  <a:gd name="T58" fmla="*/ 3095 w 112"/>
                  <a:gd name="T59" fmla="*/ 27502 h 68"/>
                  <a:gd name="T60" fmla="*/ 4190 w 112"/>
                  <a:gd name="T61" fmla="*/ 30720 h 68"/>
                  <a:gd name="T62" fmla="*/ 5464 w 112"/>
                  <a:gd name="T63" fmla="*/ 34927 h 68"/>
                  <a:gd name="T64" fmla="*/ 6811 w 112"/>
                  <a:gd name="T65" fmla="*/ 37986 h 68"/>
                  <a:gd name="T66" fmla="*/ 8180 w 112"/>
                  <a:gd name="T67" fmla="*/ 39207 h 68"/>
                  <a:gd name="T68" fmla="*/ 9808 w 112"/>
                  <a:gd name="T69" fmla="*/ 40223 h 68"/>
                  <a:gd name="T70" fmla="*/ 11480 w 112"/>
                  <a:gd name="T71" fmla="*/ 40223 h 68"/>
                  <a:gd name="T72" fmla="*/ 12962 w 112"/>
                  <a:gd name="T73" fmla="*/ 38018 h 68"/>
                  <a:gd name="T74" fmla="*/ 14516 w 112"/>
                  <a:gd name="T75" fmla="*/ 34927 h 68"/>
                  <a:gd name="T76" fmla="*/ 14250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3" y="21"/>
                    </a:lnTo>
                    <a:lnTo>
                      <a:pt x="10" y="16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2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7" name="Freeform 168"/>
              <p:cNvSpPr>
                <a:spLocks noChangeArrowheads="1"/>
              </p:cNvSpPr>
              <p:nvPr/>
            </p:nvSpPr>
            <p:spPr bwMode="auto">
              <a:xfrm>
                <a:off x="4779" y="106"/>
                <a:ext cx="49" cy="56"/>
              </a:xfrm>
              <a:custGeom>
                <a:avLst/>
                <a:gdLst>
                  <a:gd name="T0" fmla="*/ 0 w 47"/>
                  <a:gd name="T1" fmla="*/ 30681 h 49"/>
                  <a:gd name="T2" fmla="*/ 1159 w 47"/>
                  <a:gd name="T3" fmla="*/ 49224 h 49"/>
                  <a:gd name="T4" fmla="*/ 1902 w 47"/>
                  <a:gd name="T5" fmla="*/ 72592 h 49"/>
                  <a:gd name="T6" fmla="*/ 3120 w 47"/>
                  <a:gd name="T7" fmla="*/ 94054 h 49"/>
                  <a:gd name="T8" fmla="*/ 3758 w 47"/>
                  <a:gd name="T9" fmla="*/ 125622 h 49"/>
                  <a:gd name="T10" fmla="*/ 4351 w 47"/>
                  <a:gd name="T11" fmla="*/ 140886 h 49"/>
                  <a:gd name="T12" fmla="*/ 4817 w 47"/>
                  <a:gd name="T13" fmla="*/ 162653 h 49"/>
                  <a:gd name="T14" fmla="*/ 4926 w 47"/>
                  <a:gd name="T15" fmla="*/ 171958 h 49"/>
                  <a:gd name="T16" fmla="*/ 4926 w 47"/>
                  <a:gd name="T17" fmla="*/ 162653 h 49"/>
                  <a:gd name="T18" fmla="*/ 5124 w 47"/>
                  <a:gd name="T19" fmla="*/ 162653 h 49"/>
                  <a:gd name="T20" fmla="*/ 5449 w 47"/>
                  <a:gd name="T21" fmla="*/ 192878 h 49"/>
                  <a:gd name="T22" fmla="*/ 5799 w 47"/>
                  <a:gd name="T23" fmla="*/ 185889 h 49"/>
                  <a:gd name="T24" fmla="*/ 5933 w 47"/>
                  <a:gd name="T25" fmla="*/ 171958 h 49"/>
                  <a:gd name="T26" fmla="*/ 5933 w 47"/>
                  <a:gd name="T27" fmla="*/ 152359 h 49"/>
                  <a:gd name="T28" fmla="*/ 5584 w 47"/>
                  <a:gd name="T29" fmla="*/ 140886 h 49"/>
                  <a:gd name="T30" fmla="*/ 5247 w 47"/>
                  <a:gd name="T31" fmla="*/ 125622 h 49"/>
                  <a:gd name="T32" fmla="*/ 4631 w 47"/>
                  <a:gd name="T33" fmla="*/ 94054 h 49"/>
                  <a:gd name="T34" fmla="*/ 3616 w 47"/>
                  <a:gd name="T35" fmla="*/ 67061 h 49"/>
                  <a:gd name="T36" fmla="*/ 2592 w 47"/>
                  <a:gd name="T37" fmla="*/ 42091 h 49"/>
                  <a:gd name="T38" fmla="*/ 1484 w 47"/>
                  <a:gd name="T39" fmla="*/ 128 h 49"/>
                  <a:gd name="T40" fmla="*/ 3 w 47"/>
                  <a:gd name="T41" fmla="*/ 0 h 49"/>
                  <a:gd name="T42" fmla="*/ 0 w 47"/>
                  <a:gd name="T43" fmla="*/ 3068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9"/>
                  <a:gd name="T68" fmla="*/ 47 w 47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9">
                    <a:moveTo>
                      <a:pt x="0" y="7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5" y="36"/>
                    </a:lnTo>
                    <a:lnTo>
                      <a:pt x="38" y="41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3" y="49"/>
                    </a:lnTo>
                    <a:lnTo>
                      <a:pt x="46" y="47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5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8" name="Freeform 169"/>
              <p:cNvSpPr>
                <a:spLocks noChangeArrowheads="1"/>
              </p:cNvSpPr>
              <p:nvPr/>
            </p:nvSpPr>
            <p:spPr bwMode="auto">
              <a:xfrm>
                <a:off x="4721" y="95"/>
                <a:ext cx="60" cy="17"/>
              </a:xfrm>
              <a:custGeom>
                <a:avLst/>
                <a:gdLst>
                  <a:gd name="T0" fmla="*/ 0 w 58"/>
                  <a:gd name="T1" fmla="*/ 574 h 17"/>
                  <a:gd name="T2" fmla="*/ 4 w 58"/>
                  <a:gd name="T3" fmla="*/ 574 h 17"/>
                  <a:gd name="T4" fmla="*/ 9 w 58"/>
                  <a:gd name="T5" fmla="*/ 574 h 17"/>
                  <a:gd name="T6" fmla="*/ 788 w 58"/>
                  <a:gd name="T7" fmla="*/ 574 h 17"/>
                  <a:gd name="T8" fmla="*/ 1127 w 58"/>
                  <a:gd name="T9" fmla="*/ 574 h 17"/>
                  <a:gd name="T10" fmla="*/ 1576 w 58"/>
                  <a:gd name="T11" fmla="*/ 608 h 17"/>
                  <a:gd name="T12" fmla="*/ 1956 w 58"/>
                  <a:gd name="T13" fmla="*/ 682 h 17"/>
                  <a:gd name="T14" fmla="*/ 2358 w 58"/>
                  <a:gd name="T15" fmla="*/ 764 h 17"/>
                  <a:gd name="T16" fmla="*/ 2785 w 58"/>
                  <a:gd name="T17" fmla="*/ 857 h 17"/>
                  <a:gd name="T18" fmla="*/ 2928 w 58"/>
                  <a:gd name="T19" fmla="*/ 574 h 17"/>
                  <a:gd name="T20" fmla="*/ 2517 w 58"/>
                  <a:gd name="T21" fmla="*/ 6 h 17"/>
                  <a:gd name="T22" fmla="*/ 2058 w 58"/>
                  <a:gd name="T23" fmla="*/ 4 h 17"/>
                  <a:gd name="T24" fmla="*/ 1601 w 58"/>
                  <a:gd name="T25" fmla="*/ 2 h 17"/>
                  <a:gd name="T26" fmla="*/ 1181 w 58"/>
                  <a:gd name="T27" fmla="*/ 1 h 17"/>
                  <a:gd name="T28" fmla="*/ 788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9" name="Freeform 170"/>
              <p:cNvSpPr>
                <a:spLocks noChangeArrowheads="1"/>
              </p:cNvSpPr>
              <p:nvPr/>
            </p:nvSpPr>
            <p:spPr bwMode="auto">
              <a:xfrm>
                <a:off x="653" y="95"/>
                <a:ext cx="112" cy="62"/>
              </a:xfrm>
              <a:custGeom>
                <a:avLst/>
                <a:gdLst>
                  <a:gd name="T0" fmla="*/ 718 w 108"/>
                  <a:gd name="T1" fmla="*/ 0 h 58"/>
                  <a:gd name="T2" fmla="*/ 7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9341 h 58"/>
                  <a:gd name="T14" fmla="*/ 4 w 108"/>
                  <a:gd name="T15" fmla="*/ 14757 h 58"/>
                  <a:gd name="T16" fmla="*/ 718 w 108"/>
                  <a:gd name="T17" fmla="*/ 18901 h 58"/>
                  <a:gd name="T18" fmla="*/ 997 w 108"/>
                  <a:gd name="T19" fmla="*/ 24223 h 58"/>
                  <a:gd name="T20" fmla="*/ 1343 w 108"/>
                  <a:gd name="T21" fmla="*/ 28582 h 58"/>
                  <a:gd name="T22" fmla="*/ 2069 w 108"/>
                  <a:gd name="T23" fmla="*/ 32741 h 58"/>
                  <a:gd name="T24" fmla="*/ 2627 w 108"/>
                  <a:gd name="T25" fmla="*/ 36658 h 58"/>
                  <a:gd name="T26" fmla="*/ 3440 w 108"/>
                  <a:gd name="T27" fmla="*/ 41220 h 58"/>
                  <a:gd name="T28" fmla="*/ 4179 w 108"/>
                  <a:gd name="T29" fmla="*/ 41989 h 58"/>
                  <a:gd name="T30" fmla="*/ 4811 w 108"/>
                  <a:gd name="T31" fmla="*/ 43251 h 58"/>
                  <a:gd name="T32" fmla="*/ 5657 w 108"/>
                  <a:gd name="T33" fmla="*/ 43251 h 58"/>
                  <a:gd name="T34" fmla="*/ 6438 w 108"/>
                  <a:gd name="T35" fmla="*/ 41834 h 58"/>
                  <a:gd name="T36" fmla="*/ 7329 w 108"/>
                  <a:gd name="T37" fmla="*/ 37949 h 58"/>
                  <a:gd name="T38" fmla="*/ 7343 w 108"/>
                  <a:gd name="T39" fmla="*/ 36658 h 58"/>
                  <a:gd name="T40" fmla="*/ 7346 w 108"/>
                  <a:gd name="T41" fmla="*/ 35588 h 58"/>
                  <a:gd name="T42" fmla="*/ 7346 w 108"/>
                  <a:gd name="T43" fmla="*/ 34940 h 58"/>
                  <a:gd name="T44" fmla="*/ 7343 w 108"/>
                  <a:gd name="T45" fmla="*/ 32741 h 58"/>
                  <a:gd name="T46" fmla="*/ 7026 w 108"/>
                  <a:gd name="T47" fmla="*/ 28582 h 58"/>
                  <a:gd name="T48" fmla="*/ 6654 w 108"/>
                  <a:gd name="T49" fmla="*/ 24223 h 58"/>
                  <a:gd name="T50" fmla="*/ 6243 w 108"/>
                  <a:gd name="T51" fmla="*/ 18901 h 58"/>
                  <a:gd name="T52" fmla="*/ 5775 w 108"/>
                  <a:gd name="T53" fmla="*/ 15257 h 58"/>
                  <a:gd name="T54" fmla="*/ 5030 w 108"/>
                  <a:gd name="T55" fmla="*/ 9341 h 58"/>
                  <a:gd name="T56" fmla="*/ 4516 w 108"/>
                  <a:gd name="T57" fmla="*/ 6710 h 58"/>
                  <a:gd name="T58" fmla="*/ 3836 w 108"/>
                  <a:gd name="T59" fmla="*/ 156 h 58"/>
                  <a:gd name="T60" fmla="*/ 3366 w 108"/>
                  <a:gd name="T61" fmla="*/ 3 h 58"/>
                  <a:gd name="T62" fmla="*/ 2775 w 108"/>
                  <a:gd name="T63" fmla="*/ 1 h 58"/>
                  <a:gd name="T64" fmla="*/ 2238 w 108"/>
                  <a:gd name="T65" fmla="*/ 1 h 58"/>
                  <a:gd name="T66" fmla="*/ 1760 w 108"/>
                  <a:gd name="T67" fmla="*/ 0 h 58"/>
                  <a:gd name="T68" fmla="*/ 1206 w 108"/>
                  <a:gd name="T69" fmla="*/ 0 h 58"/>
                  <a:gd name="T70" fmla="*/ 894 w 108"/>
                  <a:gd name="T71" fmla="*/ 0 h 58"/>
                  <a:gd name="T72" fmla="*/ 71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0" name="Freeform 171"/>
              <p:cNvSpPr>
                <a:spLocks noChangeArrowheads="1"/>
              </p:cNvSpPr>
              <p:nvPr/>
            </p:nvSpPr>
            <p:spPr bwMode="auto">
              <a:xfrm>
                <a:off x="649" y="90"/>
                <a:ext cx="118" cy="72"/>
              </a:xfrm>
              <a:custGeom>
                <a:avLst/>
                <a:gdLst>
                  <a:gd name="T0" fmla="*/ 14114 w 112"/>
                  <a:gd name="T1" fmla="*/ 27616 h 67"/>
                  <a:gd name="T2" fmla="*/ 12620 w 112"/>
                  <a:gd name="T3" fmla="*/ 30252 h 67"/>
                  <a:gd name="T4" fmla="*/ 11313 w 112"/>
                  <a:gd name="T5" fmla="*/ 31884 h 67"/>
                  <a:gd name="T6" fmla="*/ 9904 w 112"/>
                  <a:gd name="T7" fmla="*/ 31884 h 67"/>
                  <a:gd name="T8" fmla="*/ 8681 w 112"/>
                  <a:gd name="T9" fmla="*/ 31756 h 67"/>
                  <a:gd name="T10" fmla="*/ 7235 w 112"/>
                  <a:gd name="T11" fmla="*/ 29554 h 67"/>
                  <a:gd name="T12" fmla="*/ 5892 w 112"/>
                  <a:gd name="T13" fmla="*/ 27436 h 67"/>
                  <a:gd name="T14" fmla="*/ 4841 w 112"/>
                  <a:gd name="T15" fmla="*/ 25446 h 67"/>
                  <a:gd name="T16" fmla="*/ 3798 w 112"/>
                  <a:gd name="T17" fmla="*/ 21098 h 67"/>
                  <a:gd name="T18" fmla="*/ 2915 w 112"/>
                  <a:gd name="T19" fmla="*/ 17947 h 67"/>
                  <a:gd name="T20" fmla="*/ 2025 w 112"/>
                  <a:gd name="T21" fmla="*/ 14447 h 67"/>
                  <a:gd name="T22" fmla="*/ 1591 w 112"/>
                  <a:gd name="T23" fmla="*/ 11631 h 67"/>
                  <a:gd name="T24" fmla="*/ 1407 w 112"/>
                  <a:gd name="T25" fmla="*/ 8157 h 67"/>
                  <a:gd name="T26" fmla="*/ 1248 w 112"/>
                  <a:gd name="T27" fmla="*/ 6579 h 67"/>
                  <a:gd name="T28" fmla="*/ 1407 w 112"/>
                  <a:gd name="T29" fmla="*/ 5276 h 67"/>
                  <a:gd name="T30" fmla="*/ 1498 w 112"/>
                  <a:gd name="T31" fmla="*/ 4915 h 67"/>
                  <a:gd name="T32" fmla="*/ 1691 w 112"/>
                  <a:gd name="T33" fmla="*/ 4915 h 67"/>
                  <a:gd name="T34" fmla="*/ 1691 w 112"/>
                  <a:gd name="T35" fmla="*/ 0 h 67"/>
                  <a:gd name="T36" fmla="*/ 1407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4256 h 67"/>
                  <a:gd name="T44" fmla="*/ 0 w 112"/>
                  <a:gd name="T45" fmla="*/ 6579 h 67"/>
                  <a:gd name="T46" fmla="*/ 1 w 112"/>
                  <a:gd name="T47" fmla="*/ 10135 h 67"/>
                  <a:gd name="T48" fmla="*/ 4 w 112"/>
                  <a:gd name="T49" fmla="*/ 14293 h 67"/>
                  <a:gd name="T50" fmla="*/ 1407 w 112"/>
                  <a:gd name="T51" fmla="*/ 17714 h 67"/>
                  <a:gd name="T52" fmla="*/ 2025 w 112"/>
                  <a:gd name="T53" fmla="*/ 21971 h 67"/>
                  <a:gd name="T54" fmla="*/ 3095 w 112"/>
                  <a:gd name="T55" fmla="*/ 25713 h 67"/>
                  <a:gd name="T56" fmla="*/ 4190 w 112"/>
                  <a:gd name="T57" fmla="*/ 29331 h 67"/>
                  <a:gd name="T58" fmla="*/ 5464 w 112"/>
                  <a:gd name="T59" fmla="*/ 31884 h 67"/>
                  <a:gd name="T60" fmla="*/ 6811 w 112"/>
                  <a:gd name="T61" fmla="*/ 34266 h 67"/>
                  <a:gd name="T62" fmla="*/ 8180 w 112"/>
                  <a:gd name="T63" fmla="*/ 36386 h 67"/>
                  <a:gd name="T64" fmla="*/ 9808 w 112"/>
                  <a:gd name="T65" fmla="*/ 36619 h 67"/>
                  <a:gd name="T66" fmla="*/ 11480 w 112"/>
                  <a:gd name="T67" fmla="*/ 36619 h 67"/>
                  <a:gd name="T68" fmla="*/ 12962 w 112"/>
                  <a:gd name="T69" fmla="*/ 34900 h 67"/>
                  <a:gd name="T70" fmla="*/ 14516 w 112"/>
                  <a:gd name="T71" fmla="*/ 32501 h 67"/>
                  <a:gd name="T72" fmla="*/ 14114 w 112"/>
                  <a:gd name="T73" fmla="*/ 27616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67"/>
                  <a:gd name="T113" fmla="*/ 112 w 112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8" y="13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10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1" name="Freeform 172"/>
              <p:cNvSpPr>
                <a:spLocks noChangeArrowheads="1"/>
              </p:cNvSpPr>
              <p:nvPr/>
            </p:nvSpPr>
            <p:spPr bwMode="auto">
              <a:xfrm>
                <a:off x="719" y="100"/>
                <a:ext cx="50" cy="57"/>
              </a:xfrm>
              <a:custGeom>
                <a:avLst/>
                <a:gdLst>
                  <a:gd name="T0" fmla="*/ 0 w 48"/>
                  <a:gd name="T1" fmla="*/ 13863 h 51"/>
                  <a:gd name="T2" fmla="*/ 1090 w 48"/>
                  <a:gd name="T3" fmla="*/ 18741 h 51"/>
                  <a:gd name="T4" fmla="*/ 1877 w 48"/>
                  <a:gd name="T5" fmla="*/ 29411 h 51"/>
                  <a:gd name="T6" fmla="*/ 2869 w 48"/>
                  <a:gd name="T7" fmla="*/ 39881 h 51"/>
                  <a:gd name="T8" fmla="*/ 3451 w 48"/>
                  <a:gd name="T9" fmla="*/ 48830 h 51"/>
                  <a:gd name="T10" fmla="*/ 4128 w 48"/>
                  <a:gd name="T11" fmla="*/ 57734 h 51"/>
                  <a:gd name="T12" fmla="*/ 4395 w 48"/>
                  <a:gd name="T13" fmla="*/ 65980 h 51"/>
                  <a:gd name="T14" fmla="*/ 4661 w 48"/>
                  <a:gd name="T15" fmla="*/ 67110 h 51"/>
                  <a:gd name="T16" fmla="*/ 4661 w 48"/>
                  <a:gd name="T17" fmla="*/ 65980 h 51"/>
                  <a:gd name="T18" fmla="*/ 4961 w 48"/>
                  <a:gd name="T19" fmla="*/ 78592 h 51"/>
                  <a:gd name="T20" fmla="*/ 5270 w 48"/>
                  <a:gd name="T21" fmla="*/ 72855 h 51"/>
                  <a:gd name="T22" fmla="*/ 5461 w 48"/>
                  <a:gd name="T23" fmla="*/ 67556 h 51"/>
                  <a:gd name="T24" fmla="*/ 5270 w 48"/>
                  <a:gd name="T25" fmla="*/ 62662 h 51"/>
                  <a:gd name="T26" fmla="*/ 5264 w 48"/>
                  <a:gd name="T27" fmla="*/ 58047 h 51"/>
                  <a:gd name="T28" fmla="*/ 4953 w 48"/>
                  <a:gd name="T29" fmla="*/ 48830 h 51"/>
                  <a:gd name="T30" fmla="*/ 4138 w 48"/>
                  <a:gd name="T31" fmla="*/ 36952 h 51"/>
                  <a:gd name="T32" fmla="*/ 3442 w 48"/>
                  <a:gd name="T33" fmla="*/ 27319 h 51"/>
                  <a:gd name="T34" fmla="*/ 2543 w 48"/>
                  <a:gd name="T35" fmla="*/ 16177 h 51"/>
                  <a:gd name="T36" fmla="*/ 1474 w 48"/>
                  <a:gd name="T37" fmla="*/ 460 h 51"/>
                  <a:gd name="T38" fmla="*/ 4 w 48"/>
                  <a:gd name="T39" fmla="*/ 0 h 51"/>
                  <a:gd name="T40" fmla="*/ 0 w 48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7" y="19"/>
                    </a:lnTo>
                    <a:lnTo>
                      <a:pt x="24" y="26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2" name="Freeform 173"/>
              <p:cNvSpPr>
                <a:spLocks noChangeArrowheads="1"/>
              </p:cNvSpPr>
              <p:nvPr/>
            </p:nvSpPr>
            <p:spPr bwMode="auto">
              <a:xfrm>
                <a:off x="661" y="90"/>
                <a:ext cx="61" cy="19"/>
              </a:xfrm>
              <a:custGeom>
                <a:avLst/>
                <a:gdLst>
                  <a:gd name="T0" fmla="*/ 0 w 59"/>
                  <a:gd name="T1" fmla="*/ 26094 h 18"/>
                  <a:gd name="T2" fmla="*/ 4 w 59"/>
                  <a:gd name="T3" fmla="*/ 26094 h 18"/>
                  <a:gd name="T4" fmla="*/ 547 w 59"/>
                  <a:gd name="T5" fmla="*/ 26094 h 18"/>
                  <a:gd name="T6" fmla="*/ 779 w 59"/>
                  <a:gd name="T7" fmla="*/ 26094 h 18"/>
                  <a:gd name="T8" fmla="*/ 1103 w 59"/>
                  <a:gd name="T9" fmla="*/ 28991 h 18"/>
                  <a:gd name="T10" fmla="*/ 1520 w 59"/>
                  <a:gd name="T11" fmla="*/ 32213 h 18"/>
                  <a:gd name="T12" fmla="*/ 1893 w 59"/>
                  <a:gd name="T13" fmla="*/ 39771 h 18"/>
                  <a:gd name="T14" fmla="*/ 2259 w 59"/>
                  <a:gd name="T15" fmla="*/ 46052 h 18"/>
                  <a:gd name="T16" fmla="*/ 2653 w 59"/>
                  <a:gd name="T17" fmla="*/ 54554 h 18"/>
                  <a:gd name="T18" fmla="*/ 2816 w 59"/>
                  <a:gd name="T19" fmla="*/ 26094 h 18"/>
                  <a:gd name="T20" fmla="*/ 2427 w 59"/>
                  <a:gd name="T21" fmla="*/ 19021 h 18"/>
                  <a:gd name="T22" fmla="*/ 1947 w 59"/>
                  <a:gd name="T23" fmla="*/ 4 h 18"/>
                  <a:gd name="T24" fmla="*/ 1553 w 59"/>
                  <a:gd name="T25" fmla="*/ 2 h 18"/>
                  <a:gd name="T26" fmla="*/ 1103 w 59"/>
                  <a:gd name="T27" fmla="*/ 0 h 18"/>
                  <a:gd name="T28" fmla="*/ 779 w 59"/>
                  <a:gd name="T29" fmla="*/ 0 h 18"/>
                  <a:gd name="T30" fmla="*/ 547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3" name="Freeform 174"/>
              <p:cNvSpPr>
                <a:spLocks noChangeArrowheads="1"/>
              </p:cNvSpPr>
              <p:nvPr/>
            </p:nvSpPr>
            <p:spPr bwMode="auto">
              <a:xfrm>
                <a:off x="3186" y="95"/>
                <a:ext cx="114" cy="62"/>
              </a:xfrm>
              <a:custGeom>
                <a:avLst/>
                <a:gdLst>
                  <a:gd name="T0" fmla="*/ 1495 w 108"/>
                  <a:gd name="T1" fmla="*/ 0 h 58"/>
                  <a:gd name="T2" fmla="*/ 5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8606 h 58"/>
                  <a:gd name="T14" fmla="*/ 4 w 108"/>
                  <a:gd name="T15" fmla="*/ 14757 h 58"/>
                  <a:gd name="T16" fmla="*/ 1495 w 108"/>
                  <a:gd name="T17" fmla="*/ 18901 h 58"/>
                  <a:gd name="T18" fmla="*/ 2047 w 108"/>
                  <a:gd name="T19" fmla="*/ 24223 h 58"/>
                  <a:gd name="T20" fmla="*/ 3175 w 108"/>
                  <a:gd name="T21" fmla="*/ 28582 h 58"/>
                  <a:gd name="T22" fmla="*/ 4630 w 108"/>
                  <a:gd name="T23" fmla="*/ 32741 h 58"/>
                  <a:gd name="T24" fmla="*/ 6231 w 108"/>
                  <a:gd name="T25" fmla="*/ 36658 h 58"/>
                  <a:gd name="T26" fmla="*/ 7656 w 108"/>
                  <a:gd name="T27" fmla="*/ 41220 h 58"/>
                  <a:gd name="T28" fmla="*/ 9327 w 108"/>
                  <a:gd name="T29" fmla="*/ 41989 h 58"/>
                  <a:gd name="T30" fmla="*/ 11156 w 108"/>
                  <a:gd name="T31" fmla="*/ 43251 h 58"/>
                  <a:gd name="T32" fmla="*/ 12822 w 108"/>
                  <a:gd name="T33" fmla="*/ 43251 h 58"/>
                  <a:gd name="T34" fmla="*/ 14535 w 108"/>
                  <a:gd name="T35" fmla="*/ 41834 h 58"/>
                  <a:gd name="T36" fmla="*/ 16481 w 108"/>
                  <a:gd name="T37" fmla="*/ 37949 h 58"/>
                  <a:gd name="T38" fmla="*/ 16566 w 108"/>
                  <a:gd name="T39" fmla="*/ 36658 h 58"/>
                  <a:gd name="T40" fmla="*/ 16773 w 108"/>
                  <a:gd name="T41" fmla="*/ 35457 h 58"/>
                  <a:gd name="T42" fmla="*/ 16566 w 108"/>
                  <a:gd name="T43" fmla="*/ 34940 h 58"/>
                  <a:gd name="T44" fmla="*/ 16481 w 108"/>
                  <a:gd name="T45" fmla="*/ 32741 h 58"/>
                  <a:gd name="T46" fmla="*/ 15981 w 108"/>
                  <a:gd name="T47" fmla="*/ 28582 h 58"/>
                  <a:gd name="T48" fmla="*/ 15009 w 108"/>
                  <a:gd name="T49" fmla="*/ 24223 h 58"/>
                  <a:gd name="T50" fmla="*/ 14095 w 108"/>
                  <a:gd name="T51" fmla="*/ 18901 h 58"/>
                  <a:gd name="T52" fmla="*/ 12822 w 108"/>
                  <a:gd name="T53" fmla="*/ 15257 h 58"/>
                  <a:gd name="T54" fmla="*/ 11507 w 108"/>
                  <a:gd name="T55" fmla="*/ 9341 h 58"/>
                  <a:gd name="T56" fmla="*/ 10300 w 108"/>
                  <a:gd name="T57" fmla="*/ 6710 h 58"/>
                  <a:gd name="T58" fmla="*/ 8797 w 108"/>
                  <a:gd name="T59" fmla="*/ 156 h 58"/>
                  <a:gd name="T60" fmla="*/ 7656 w 108"/>
                  <a:gd name="T61" fmla="*/ 3 h 58"/>
                  <a:gd name="T62" fmla="*/ 6338 w 108"/>
                  <a:gd name="T63" fmla="*/ 1 h 58"/>
                  <a:gd name="T64" fmla="*/ 5160 w 108"/>
                  <a:gd name="T65" fmla="*/ 1 h 58"/>
                  <a:gd name="T66" fmla="*/ 4015 w 108"/>
                  <a:gd name="T67" fmla="*/ 0 h 58"/>
                  <a:gd name="T68" fmla="*/ 2632 w 108"/>
                  <a:gd name="T69" fmla="*/ 0 h 58"/>
                  <a:gd name="T70" fmla="*/ 1921 w 108"/>
                  <a:gd name="T71" fmla="*/ 0 h 58"/>
                  <a:gd name="T72" fmla="*/ 1495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4" name="Freeform 175"/>
              <p:cNvSpPr>
                <a:spLocks noChangeArrowheads="1"/>
              </p:cNvSpPr>
              <p:nvPr/>
            </p:nvSpPr>
            <p:spPr bwMode="auto">
              <a:xfrm>
                <a:off x="3182" y="90"/>
                <a:ext cx="118" cy="72"/>
              </a:xfrm>
              <a:custGeom>
                <a:avLst/>
                <a:gdLst>
                  <a:gd name="T0" fmla="*/ 14114 w 112"/>
                  <a:gd name="T1" fmla="*/ 27616 h 67"/>
                  <a:gd name="T2" fmla="*/ 12620 w 112"/>
                  <a:gd name="T3" fmla="*/ 29652 h 67"/>
                  <a:gd name="T4" fmla="*/ 11313 w 112"/>
                  <a:gd name="T5" fmla="*/ 31884 h 67"/>
                  <a:gd name="T6" fmla="*/ 9808 w 112"/>
                  <a:gd name="T7" fmla="*/ 31884 h 67"/>
                  <a:gd name="T8" fmla="*/ 8355 w 112"/>
                  <a:gd name="T9" fmla="*/ 31756 h 67"/>
                  <a:gd name="T10" fmla="*/ 7235 w 112"/>
                  <a:gd name="T11" fmla="*/ 29554 h 67"/>
                  <a:gd name="T12" fmla="*/ 5892 w 112"/>
                  <a:gd name="T13" fmla="*/ 27436 h 67"/>
                  <a:gd name="T14" fmla="*/ 4733 w 112"/>
                  <a:gd name="T15" fmla="*/ 25446 h 67"/>
                  <a:gd name="T16" fmla="*/ 3711 w 112"/>
                  <a:gd name="T17" fmla="*/ 21098 h 67"/>
                  <a:gd name="T18" fmla="*/ 2742 w 112"/>
                  <a:gd name="T19" fmla="*/ 17947 h 67"/>
                  <a:gd name="T20" fmla="*/ 2025 w 112"/>
                  <a:gd name="T21" fmla="*/ 14447 h 67"/>
                  <a:gd name="T22" fmla="*/ 1498 w 112"/>
                  <a:gd name="T23" fmla="*/ 11631 h 67"/>
                  <a:gd name="T24" fmla="*/ 1326 w 112"/>
                  <a:gd name="T25" fmla="*/ 8157 h 67"/>
                  <a:gd name="T26" fmla="*/ 1248 w 112"/>
                  <a:gd name="T27" fmla="*/ 6579 h 67"/>
                  <a:gd name="T28" fmla="*/ 1248 w 112"/>
                  <a:gd name="T29" fmla="*/ 5276 h 67"/>
                  <a:gd name="T30" fmla="*/ 1326 w 112"/>
                  <a:gd name="T31" fmla="*/ 5276 h 67"/>
                  <a:gd name="T32" fmla="*/ 1407 w 112"/>
                  <a:gd name="T33" fmla="*/ 4915 h 67"/>
                  <a:gd name="T34" fmla="*/ 1691 w 112"/>
                  <a:gd name="T35" fmla="*/ 4915 h 67"/>
                  <a:gd name="T36" fmla="*/ 1691 w 112"/>
                  <a:gd name="T37" fmla="*/ 0 h 67"/>
                  <a:gd name="T38" fmla="*/ 1326 w 112"/>
                  <a:gd name="T39" fmla="*/ 0 h 67"/>
                  <a:gd name="T40" fmla="*/ 6 w 112"/>
                  <a:gd name="T41" fmla="*/ 2 h 67"/>
                  <a:gd name="T42" fmla="*/ 3 w 112"/>
                  <a:gd name="T43" fmla="*/ 4 h 67"/>
                  <a:gd name="T44" fmla="*/ 1 w 112"/>
                  <a:gd name="T45" fmla="*/ 4256 h 67"/>
                  <a:gd name="T46" fmla="*/ 0 w 112"/>
                  <a:gd name="T47" fmla="*/ 6579 h 67"/>
                  <a:gd name="T48" fmla="*/ 1 w 112"/>
                  <a:gd name="T49" fmla="*/ 10135 h 67"/>
                  <a:gd name="T50" fmla="*/ 4 w 112"/>
                  <a:gd name="T51" fmla="*/ 14293 h 67"/>
                  <a:gd name="T52" fmla="*/ 1326 w 112"/>
                  <a:gd name="T53" fmla="*/ 17714 h 67"/>
                  <a:gd name="T54" fmla="*/ 2025 w 112"/>
                  <a:gd name="T55" fmla="*/ 21971 h 67"/>
                  <a:gd name="T56" fmla="*/ 3095 w 112"/>
                  <a:gd name="T57" fmla="*/ 25713 h 67"/>
                  <a:gd name="T58" fmla="*/ 4190 w 112"/>
                  <a:gd name="T59" fmla="*/ 29331 h 67"/>
                  <a:gd name="T60" fmla="*/ 5464 w 112"/>
                  <a:gd name="T61" fmla="*/ 31884 h 67"/>
                  <a:gd name="T62" fmla="*/ 6811 w 112"/>
                  <a:gd name="T63" fmla="*/ 34266 h 67"/>
                  <a:gd name="T64" fmla="*/ 8180 w 112"/>
                  <a:gd name="T65" fmla="*/ 36386 h 67"/>
                  <a:gd name="T66" fmla="*/ 9808 w 112"/>
                  <a:gd name="T67" fmla="*/ 36619 h 67"/>
                  <a:gd name="T68" fmla="*/ 11480 w 112"/>
                  <a:gd name="T69" fmla="*/ 36619 h 67"/>
                  <a:gd name="T70" fmla="*/ 12860 w 112"/>
                  <a:gd name="T71" fmla="*/ 34900 h 67"/>
                  <a:gd name="T72" fmla="*/ 14516 w 112"/>
                  <a:gd name="T73" fmla="*/ 32501 h 67"/>
                  <a:gd name="T74" fmla="*/ 14114 w 112"/>
                  <a:gd name="T75" fmla="*/ 2761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8" y="51"/>
                    </a:moveTo>
                    <a:lnTo>
                      <a:pt x="97" y="55"/>
                    </a:lnTo>
                    <a:lnTo>
                      <a:pt x="87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5" name="Freeform 176"/>
              <p:cNvSpPr>
                <a:spLocks noChangeArrowheads="1"/>
              </p:cNvSpPr>
              <p:nvPr/>
            </p:nvSpPr>
            <p:spPr bwMode="auto">
              <a:xfrm>
                <a:off x="3254" y="100"/>
                <a:ext cx="50" cy="57"/>
              </a:xfrm>
              <a:custGeom>
                <a:avLst/>
                <a:gdLst>
                  <a:gd name="T0" fmla="*/ 0 w 48"/>
                  <a:gd name="T1" fmla="*/ 13863 h 51"/>
                  <a:gd name="T2" fmla="*/ 1090 w 48"/>
                  <a:gd name="T3" fmla="*/ 18741 h 51"/>
                  <a:gd name="T4" fmla="*/ 1768 w 48"/>
                  <a:gd name="T5" fmla="*/ 29411 h 51"/>
                  <a:gd name="T6" fmla="*/ 2869 w 48"/>
                  <a:gd name="T7" fmla="*/ 36952 h 51"/>
                  <a:gd name="T8" fmla="*/ 3442 w 48"/>
                  <a:gd name="T9" fmla="*/ 48830 h 51"/>
                  <a:gd name="T10" fmla="*/ 4128 w 48"/>
                  <a:gd name="T11" fmla="*/ 57734 h 51"/>
                  <a:gd name="T12" fmla="*/ 4395 w 48"/>
                  <a:gd name="T13" fmla="*/ 65980 h 51"/>
                  <a:gd name="T14" fmla="*/ 4395 w 48"/>
                  <a:gd name="T15" fmla="*/ 67110 h 51"/>
                  <a:gd name="T16" fmla="*/ 4661 w 48"/>
                  <a:gd name="T17" fmla="*/ 67110 h 51"/>
                  <a:gd name="T18" fmla="*/ 4661 w 48"/>
                  <a:gd name="T19" fmla="*/ 65980 h 51"/>
                  <a:gd name="T20" fmla="*/ 4961 w 48"/>
                  <a:gd name="T21" fmla="*/ 78592 h 51"/>
                  <a:gd name="T22" fmla="*/ 5270 w 48"/>
                  <a:gd name="T23" fmla="*/ 72855 h 51"/>
                  <a:gd name="T24" fmla="*/ 5461 w 48"/>
                  <a:gd name="T25" fmla="*/ 67556 h 51"/>
                  <a:gd name="T26" fmla="*/ 5270 w 48"/>
                  <a:gd name="T27" fmla="*/ 62662 h 51"/>
                  <a:gd name="T28" fmla="*/ 5264 w 48"/>
                  <a:gd name="T29" fmla="*/ 58047 h 51"/>
                  <a:gd name="T30" fmla="*/ 4843 w 48"/>
                  <a:gd name="T31" fmla="*/ 48830 h 51"/>
                  <a:gd name="T32" fmla="*/ 4138 w 48"/>
                  <a:gd name="T33" fmla="*/ 36952 h 51"/>
                  <a:gd name="T34" fmla="*/ 3248 w 48"/>
                  <a:gd name="T35" fmla="*/ 27319 h 51"/>
                  <a:gd name="T36" fmla="*/ 2543 w 48"/>
                  <a:gd name="T37" fmla="*/ 16177 h 51"/>
                  <a:gd name="T38" fmla="*/ 1385 w 48"/>
                  <a:gd name="T39" fmla="*/ 460 h 51"/>
                  <a:gd name="T40" fmla="*/ 3 w 48"/>
                  <a:gd name="T41" fmla="*/ 0 h 51"/>
                  <a:gd name="T42" fmla="*/ 0 w 48"/>
                  <a:gd name="T43" fmla="*/ 13863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51"/>
                  <a:gd name="T68" fmla="*/ 48 w 48"/>
                  <a:gd name="T69" fmla="*/ 51 h 5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6" y="19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6" name="Freeform 177"/>
              <p:cNvSpPr>
                <a:spLocks noChangeArrowheads="1"/>
              </p:cNvSpPr>
              <p:nvPr/>
            </p:nvSpPr>
            <p:spPr bwMode="auto">
              <a:xfrm>
                <a:off x="3196" y="90"/>
                <a:ext cx="60" cy="19"/>
              </a:xfrm>
              <a:custGeom>
                <a:avLst/>
                <a:gdLst>
                  <a:gd name="T0" fmla="*/ 0 w 58"/>
                  <a:gd name="T1" fmla="*/ 26094 h 18"/>
                  <a:gd name="T2" fmla="*/ 4 w 58"/>
                  <a:gd name="T3" fmla="*/ 26094 h 18"/>
                  <a:gd name="T4" fmla="*/ 9 w 58"/>
                  <a:gd name="T5" fmla="*/ 26094 h 18"/>
                  <a:gd name="T6" fmla="*/ 749 w 58"/>
                  <a:gd name="T7" fmla="*/ 26094 h 18"/>
                  <a:gd name="T8" fmla="*/ 1127 w 58"/>
                  <a:gd name="T9" fmla="*/ 28991 h 18"/>
                  <a:gd name="T10" fmla="*/ 1601 w 58"/>
                  <a:gd name="T11" fmla="*/ 32213 h 18"/>
                  <a:gd name="T12" fmla="*/ 1956 w 58"/>
                  <a:gd name="T13" fmla="*/ 39771 h 18"/>
                  <a:gd name="T14" fmla="*/ 2395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6094 h 18"/>
                  <a:gd name="T20" fmla="*/ 2517 w 58"/>
                  <a:gd name="T21" fmla="*/ 19021 h 18"/>
                  <a:gd name="T22" fmla="*/ 2058 w 58"/>
                  <a:gd name="T23" fmla="*/ 4 h 18"/>
                  <a:gd name="T24" fmla="*/ 1658 w 58"/>
                  <a:gd name="T25" fmla="*/ 2 h 18"/>
                  <a:gd name="T26" fmla="*/ 1181 w 58"/>
                  <a:gd name="T27" fmla="*/ 0 h 18"/>
                  <a:gd name="T28" fmla="*/ 788 w 58"/>
                  <a:gd name="T29" fmla="*/ 0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7" name="Freeform 178"/>
              <p:cNvSpPr>
                <a:spLocks noChangeArrowheads="1"/>
              </p:cNvSpPr>
              <p:nvPr/>
            </p:nvSpPr>
            <p:spPr bwMode="auto">
              <a:xfrm>
                <a:off x="1922" y="95"/>
                <a:ext cx="111" cy="62"/>
              </a:xfrm>
              <a:custGeom>
                <a:avLst/>
                <a:gdLst>
                  <a:gd name="T0" fmla="*/ 581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6184 h 58"/>
                  <a:gd name="T12" fmla="*/ 1 w 107"/>
                  <a:gd name="T13" fmla="*/ 9341 h 58"/>
                  <a:gd name="T14" fmla="*/ 3 w 107"/>
                  <a:gd name="T15" fmla="*/ 14757 h 58"/>
                  <a:gd name="T16" fmla="*/ 581 w 107"/>
                  <a:gd name="T17" fmla="*/ 18901 h 58"/>
                  <a:gd name="T18" fmla="*/ 750 w 107"/>
                  <a:gd name="T19" fmla="*/ 24223 h 58"/>
                  <a:gd name="T20" fmla="*/ 1098 w 107"/>
                  <a:gd name="T21" fmla="*/ 28582 h 58"/>
                  <a:gd name="T22" fmla="*/ 1643 w 107"/>
                  <a:gd name="T23" fmla="*/ 32741 h 58"/>
                  <a:gd name="T24" fmla="*/ 2090 w 107"/>
                  <a:gd name="T25" fmla="*/ 36658 h 58"/>
                  <a:gd name="T26" fmla="*/ 2701 w 107"/>
                  <a:gd name="T27" fmla="*/ 41220 h 58"/>
                  <a:gd name="T28" fmla="*/ 3201 w 107"/>
                  <a:gd name="T29" fmla="*/ 41989 h 58"/>
                  <a:gd name="T30" fmla="*/ 3812 w 107"/>
                  <a:gd name="T31" fmla="*/ 43251 h 58"/>
                  <a:gd name="T32" fmla="*/ 4493 w 107"/>
                  <a:gd name="T33" fmla="*/ 43251 h 58"/>
                  <a:gd name="T34" fmla="*/ 5204 w 107"/>
                  <a:gd name="T35" fmla="*/ 41834 h 58"/>
                  <a:gd name="T36" fmla="*/ 5803 w 107"/>
                  <a:gd name="T37" fmla="*/ 37949 h 58"/>
                  <a:gd name="T38" fmla="*/ 5821 w 107"/>
                  <a:gd name="T39" fmla="*/ 36658 h 58"/>
                  <a:gd name="T40" fmla="*/ 5821 w 107"/>
                  <a:gd name="T41" fmla="*/ 35588 h 58"/>
                  <a:gd name="T42" fmla="*/ 5821 w 107"/>
                  <a:gd name="T43" fmla="*/ 34940 h 58"/>
                  <a:gd name="T44" fmla="*/ 5803 w 107"/>
                  <a:gd name="T45" fmla="*/ 32741 h 58"/>
                  <a:gd name="T46" fmla="*/ 5603 w 107"/>
                  <a:gd name="T47" fmla="*/ 28582 h 58"/>
                  <a:gd name="T48" fmla="*/ 5278 w 107"/>
                  <a:gd name="T49" fmla="*/ 24223 h 58"/>
                  <a:gd name="T50" fmla="*/ 4942 w 107"/>
                  <a:gd name="T51" fmla="*/ 18901 h 58"/>
                  <a:gd name="T52" fmla="*/ 4493 w 107"/>
                  <a:gd name="T53" fmla="*/ 15257 h 58"/>
                  <a:gd name="T54" fmla="*/ 4018 w 107"/>
                  <a:gd name="T55" fmla="*/ 9341 h 58"/>
                  <a:gd name="T56" fmla="*/ 3608 w 107"/>
                  <a:gd name="T57" fmla="*/ 6710 h 58"/>
                  <a:gd name="T58" fmla="*/ 3062 w 107"/>
                  <a:gd name="T59" fmla="*/ 156 h 58"/>
                  <a:gd name="T60" fmla="*/ 2701 w 107"/>
                  <a:gd name="T61" fmla="*/ 3 h 58"/>
                  <a:gd name="T62" fmla="*/ 2162 w 107"/>
                  <a:gd name="T63" fmla="*/ 1 h 58"/>
                  <a:gd name="T64" fmla="*/ 1791 w 107"/>
                  <a:gd name="T65" fmla="*/ 1 h 58"/>
                  <a:gd name="T66" fmla="*/ 1285 w 107"/>
                  <a:gd name="T67" fmla="*/ 0 h 58"/>
                  <a:gd name="T68" fmla="*/ 926 w 107"/>
                  <a:gd name="T69" fmla="*/ 0 h 58"/>
                  <a:gd name="T70" fmla="*/ 706 w 107"/>
                  <a:gd name="T71" fmla="*/ 0 h 58"/>
                  <a:gd name="T72" fmla="*/ 581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7" y="48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8" name="Freeform 179"/>
              <p:cNvSpPr>
                <a:spLocks noChangeArrowheads="1"/>
              </p:cNvSpPr>
              <p:nvPr/>
            </p:nvSpPr>
            <p:spPr bwMode="auto">
              <a:xfrm>
                <a:off x="1917" y="90"/>
                <a:ext cx="116" cy="72"/>
              </a:xfrm>
              <a:custGeom>
                <a:avLst/>
                <a:gdLst>
                  <a:gd name="T0" fmla="*/ 4956 w 112"/>
                  <a:gd name="T1" fmla="*/ 27616 h 67"/>
                  <a:gd name="T2" fmla="*/ 4411 w 112"/>
                  <a:gd name="T3" fmla="*/ 30252 h 67"/>
                  <a:gd name="T4" fmla="*/ 3964 w 112"/>
                  <a:gd name="T5" fmla="*/ 31884 h 67"/>
                  <a:gd name="T6" fmla="*/ 3394 w 112"/>
                  <a:gd name="T7" fmla="*/ 31884 h 67"/>
                  <a:gd name="T8" fmla="*/ 2911 w 112"/>
                  <a:gd name="T9" fmla="*/ 31756 h 67"/>
                  <a:gd name="T10" fmla="*/ 2482 w 112"/>
                  <a:gd name="T11" fmla="*/ 29554 h 67"/>
                  <a:gd name="T12" fmla="*/ 2108 w 112"/>
                  <a:gd name="T13" fmla="*/ 27436 h 67"/>
                  <a:gd name="T14" fmla="*/ 1634 w 112"/>
                  <a:gd name="T15" fmla="*/ 25446 h 67"/>
                  <a:gd name="T16" fmla="*/ 1318 w 112"/>
                  <a:gd name="T17" fmla="*/ 21098 h 67"/>
                  <a:gd name="T18" fmla="*/ 924 w 112"/>
                  <a:gd name="T19" fmla="*/ 17947 h 67"/>
                  <a:gd name="T20" fmla="*/ 707 w 112"/>
                  <a:gd name="T21" fmla="*/ 14447 h 67"/>
                  <a:gd name="T22" fmla="*/ 571 w 112"/>
                  <a:gd name="T23" fmla="*/ 11631 h 67"/>
                  <a:gd name="T24" fmla="*/ 9 w 112"/>
                  <a:gd name="T25" fmla="*/ 8157 h 67"/>
                  <a:gd name="T26" fmla="*/ 8 w 112"/>
                  <a:gd name="T27" fmla="*/ 6579 h 67"/>
                  <a:gd name="T28" fmla="*/ 8 w 112"/>
                  <a:gd name="T29" fmla="*/ 5276 h 67"/>
                  <a:gd name="T30" fmla="*/ 9 w 112"/>
                  <a:gd name="T31" fmla="*/ 5276 h 67"/>
                  <a:gd name="T32" fmla="*/ 547 w 112"/>
                  <a:gd name="T33" fmla="*/ 4915 h 67"/>
                  <a:gd name="T34" fmla="*/ 601 w 112"/>
                  <a:gd name="T35" fmla="*/ 4915 h 67"/>
                  <a:gd name="T36" fmla="*/ 601 w 112"/>
                  <a:gd name="T37" fmla="*/ 0 h 67"/>
                  <a:gd name="T38" fmla="*/ 9 w 112"/>
                  <a:gd name="T39" fmla="*/ 0 h 67"/>
                  <a:gd name="T40" fmla="*/ 5 w 112"/>
                  <a:gd name="T41" fmla="*/ 2 h 67"/>
                  <a:gd name="T42" fmla="*/ 3 w 112"/>
                  <a:gd name="T43" fmla="*/ 4 h 67"/>
                  <a:gd name="T44" fmla="*/ 1 w 112"/>
                  <a:gd name="T45" fmla="*/ 4256 h 67"/>
                  <a:gd name="T46" fmla="*/ 0 w 112"/>
                  <a:gd name="T47" fmla="*/ 6579 h 67"/>
                  <a:gd name="T48" fmla="*/ 1 w 112"/>
                  <a:gd name="T49" fmla="*/ 10135 h 67"/>
                  <a:gd name="T50" fmla="*/ 4 w 112"/>
                  <a:gd name="T51" fmla="*/ 14293 h 67"/>
                  <a:gd name="T52" fmla="*/ 8 w 112"/>
                  <a:gd name="T53" fmla="*/ 17714 h 67"/>
                  <a:gd name="T54" fmla="*/ 676 w 112"/>
                  <a:gd name="T55" fmla="*/ 21971 h 67"/>
                  <a:gd name="T56" fmla="*/ 1014 w 112"/>
                  <a:gd name="T57" fmla="*/ 25713 h 67"/>
                  <a:gd name="T58" fmla="*/ 1467 w 112"/>
                  <a:gd name="T59" fmla="*/ 29331 h 67"/>
                  <a:gd name="T60" fmla="*/ 1887 w 112"/>
                  <a:gd name="T61" fmla="*/ 31884 h 67"/>
                  <a:gd name="T62" fmla="*/ 2358 w 112"/>
                  <a:gd name="T63" fmla="*/ 34266 h 67"/>
                  <a:gd name="T64" fmla="*/ 2892 w 112"/>
                  <a:gd name="T65" fmla="*/ 36386 h 67"/>
                  <a:gd name="T66" fmla="*/ 3394 w 112"/>
                  <a:gd name="T67" fmla="*/ 36619 h 67"/>
                  <a:gd name="T68" fmla="*/ 3982 w 112"/>
                  <a:gd name="T69" fmla="*/ 36619 h 67"/>
                  <a:gd name="T70" fmla="*/ 4590 w 112"/>
                  <a:gd name="T71" fmla="*/ 34900 h 67"/>
                  <a:gd name="T72" fmla="*/ 5139 w 112"/>
                  <a:gd name="T73" fmla="*/ 32501 h 67"/>
                  <a:gd name="T74" fmla="*/ 4956 w 112"/>
                  <a:gd name="T75" fmla="*/ 2761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8" y="32"/>
                    </a:lnTo>
                    <a:lnTo>
                      <a:pt x="15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9" name="Freeform 180"/>
              <p:cNvSpPr>
                <a:spLocks noChangeArrowheads="1"/>
              </p:cNvSpPr>
              <p:nvPr/>
            </p:nvSpPr>
            <p:spPr bwMode="auto">
              <a:xfrm>
                <a:off x="1988" y="100"/>
                <a:ext cx="50" cy="57"/>
              </a:xfrm>
              <a:custGeom>
                <a:avLst/>
                <a:gdLst>
                  <a:gd name="T0" fmla="*/ 0 w 48"/>
                  <a:gd name="T1" fmla="*/ 13863 h 51"/>
                  <a:gd name="T2" fmla="*/ 1090 w 48"/>
                  <a:gd name="T3" fmla="*/ 18741 h 51"/>
                  <a:gd name="T4" fmla="*/ 1877 w 48"/>
                  <a:gd name="T5" fmla="*/ 29411 h 51"/>
                  <a:gd name="T6" fmla="*/ 2869 w 48"/>
                  <a:gd name="T7" fmla="*/ 39881 h 51"/>
                  <a:gd name="T8" fmla="*/ 3442 w 48"/>
                  <a:gd name="T9" fmla="*/ 48830 h 51"/>
                  <a:gd name="T10" fmla="*/ 4128 w 48"/>
                  <a:gd name="T11" fmla="*/ 57734 h 51"/>
                  <a:gd name="T12" fmla="*/ 4395 w 48"/>
                  <a:gd name="T13" fmla="*/ 65980 h 51"/>
                  <a:gd name="T14" fmla="*/ 4395 w 48"/>
                  <a:gd name="T15" fmla="*/ 67110 h 51"/>
                  <a:gd name="T16" fmla="*/ 4661 w 48"/>
                  <a:gd name="T17" fmla="*/ 65980 h 51"/>
                  <a:gd name="T18" fmla="*/ 4961 w 48"/>
                  <a:gd name="T19" fmla="*/ 78592 h 51"/>
                  <a:gd name="T20" fmla="*/ 5270 w 48"/>
                  <a:gd name="T21" fmla="*/ 72855 h 51"/>
                  <a:gd name="T22" fmla="*/ 5461 w 48"/>
                  <a:gd name="T23" fmla="*/ 67556 h 51"/>
                  <a:gd name="T24" fmla="*/ 5270 w 48"/>
                  <a:gd name="T25" fmla="*/ 62662 h 51"/>
                  <a:gd name="T26" fmla="*/ 5264 w 48"/>
                  <a:gd name="T27" fmla="*/ 58047 h 51"/>
                  <a:gd name="T28" fmla="*/ 4843 w 48"/>
                  <a:gd name="T29" fmla="*/ 48830 h 51"/>
                  <a:gd name="T30" fmla="*/ 4138 w 48"/>
                  <a:gd name="T31" fmla="*/ 36952 h 51"/>
                  <a:gd name="T32" fmla="*/ 3248 w 48"/>
                  <a:gd name="T33" fmla="*/ 27319 h 51"/>
                  <a:gd name="T34" fmla="*/ 2543 w 48"/>
                  <a:gd name="T35" fmla="*/ 16177 h 51"/>
                  <a:gd name="T36" fmla="*/ 1385 w 48"/>
                  <a:gd name="T37" fmla="*/ 460 h 51"/>
                  <a:gd name="T38" fmla="*/ 3 w 48"/>
                  <a:gd name="T39" fmla="*/ 0 h 51"/>
                  <a:gd name="T40" fmla="*/ 0 w 48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7" y="19"/>
                    </a:lnTo>
                    <a:lnTo>
                      <a:pt x="24" y="26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0" name="Freeform 181"/>
              <p:cNvSpPr>
                <a:spLocks noChangeArrowheads="1"/>
              </p:cNvSpPr>
              <p:nvPr/>
            </p:nvSpPr>
            <p:spPr bwMode="auto">
              <a:xfrm>
                <a:off x="1930" y="90"/>
                <a:ext cx="60" cy="19"/>
              </a:xfrm>
              <a:custGeom>
                <a:avLst/>
                <a:gdLst>
                  <a:gd name="T0" fmla="*/ 0 w 58"/>
                  <a:gd name="T1" fmla="*/ 26094 h 18"/>
                  <a:gd name="T2" fmla="*/ 4 w 58"/>
                  <a:gd name="T3" fmla="*/ 26094 h 18"/>
                  <a:gd name="T4" fmla="*/ 9 w 58"/>
                  <a:gd name="T5" fmla="*/ 26094 h 18"/>
                  <a:gd name="T6" fmla="*/ 749 w 58"/>
                  <a:gd name="T7" fmla="*/ 26094 h 18"/>
                  <a:gd name="T8" fmla="*/ 1127 w 58"/>
                  <a:gd name="T9" fmla="*/ 28991 h 18"/>
                  <a:gd name="T10" fmla="*/ 1601 w 58"/>
                  <a:gd name="T11" fmla="*/ 32213 h 18"/>
                  <a:gd name="T12" fmla="*/ 1956 w 58"/>
                  <a:gd name="T13" fmla="*/ 39771 h 18"/>
                  <a:gd name="T14" fmla="*/ 2395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6094 h 18"/>
                  <a:gd name="T20" fmla="*/ 2517 w 58"/>
                  <a:gd name="T21" fmla="*/ 19021 h 18"/>
                  <a:gd name="T22" fmla="*/ 2058 w 58"/>
                  <a:gd name="T23" fmla="*/ 4 h 18"/>
                  <a:gd name="T24" fmla="*/ 1658 w 58"/>
                  <a:gd name="T25" fmla="*/ 2 h 18"/>
                  <a:gd name="T26" fmla="*/ 1181 w 58"/>
                  <a:gd name="T27" fmla="*/ 0 h 18"/>
                  <a:gd name="T28" fmla="*/ 830 w 58"/>
                  <a:gd name="T29" fmla="*/ 0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1" name="Freeform 182"/>
              <p:cNvSpPr>
                <a:spLocks noChangeArrowheads="1"/>
              </p:cNvSpPr>
              <p:nvPr/>
            </p:nvSpPr>
            <p:spPr bwMode="auto">
              <a:xfrm>
                <a:off x="4454" y="95"/>
                <a:ext cx="99" cy="62"/>
              </a:xfrm>
              <a:custGeom>
                <a:avLst/>
                <a:gdLst>
                  <a:gd name="T0" fmla="*/ 42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8606 h 58"/>
                  <a:gd name="T14" fmla="*/ 4 w 108"/>
                  <a:gd name="T15" fmla="*/ 14757 h 58"/>
                  <a:gd name="T16" fmla="*/ 6 w 108"/>
                  <a:gd name="T17" fmla="*/ 18901 h 58"/>
                  <a:gd name="T18" fmla="*/ 57 w 108"/>
                  <a:gd name="T19" fmla="*/ 24223 h 58"/>
                  <a:gd name="T20" fmla="*/ 82 w 108"/>
                  <a:gd name="T21" fmla="*/ 28582 h 58"/>
                  <a:gd name="T22" fmla="*/ 121 w 108"/>
                  <a:gd name="T23" fmla="*/ 32741 h 58"/>
                  <a:gd name="T24" fmla="*/ 152 w 108"/>
                  <a:gd name="T25" fmla="*/ 36658 h 58"/>
                  <a:gd name="T26" fmla="*/ 197 w 108"/>
                  <a:gd name="T27" fmla="*/ 41220 h 58"/>
                  <a:gd name="T28" fmla="*/ 233 w 108"/>
                  <a:gd name="T29" fmla="*/ 41989 h 58"/>
                  <a:gd name="T30" fmla="*/ 282 w 108"/>
                  <a:gd name="T31" fmla="*/ 43251 h 58"/>
                  <a:gd name="T32" fmla="*/ 331 w 108"/>
                  <a:gd name="T33" fmla="*/ 43251 h 58"/>
                  <a:gd name="T34" fmla="*/ 378 w 108"/>
                  <a:gd name="T35" fmla="*/ 41834 h 58"/>
                  <a:gd name="T36" fmla="*/ 421 w 108"/>
                  <a:gd name="T37" fmla="*/ 37949 h 58"/>
                  <a:gd name="T38" fmla="*/ 421 w 108"/>
                  <a:gd name="T39" fmla="*/ 36658 h 58"/>
                  <a:gd name="T40" fmla="*/ 421 w 108"/>
                  <a:gd name="T41" fmla="*/ 35457 h 58"/>
                  <a:gd name="T42" fmla="*/ 421 w 108"/>
                  <a:gd name="T43" fmla="*/ 34940 h 58"/>
                  <a:gd name="T44" fmla="*/ 421 w 108"/>
                  <a:gd name="T45" fmla="*/ 32741 h 58"/>
                  <a:gd name="T46" fmla="*/ 402 w 108"/>
                  <a:gd name="T47" fmla="*/ 28582 h 58"/>
                  <a:gd name="T48" fmla="*/ 380 w 108"/>
                  <a:gd name="T49" fmla="*/ 24223 h 58"/>
                  <a:gd name="T50" fmla="*/ 359 w 108"/>
                  <a:gd name="T51" fmla="*/ 18901 h 58"/>
                  <a:gd name="T52" fmla="*/ 331 w 108"/>
                  <a:gd name="T53" fmla="*/ 15257 h 58"/>
                  <a:gd name="T54" fmla="*/ 292 w 108"/>
                  <a:gd name="T55" fmla="*/ 9341 h 58"/>
                  <a:gd name="T56" fmla="*/ 259 w 108"/>
                  <a:gd name="T57" fmla="*/ 6710 h 58"/>
                  <a:gd name="T58" fmla="*/ 227 w 108"/>
                  <a:gd name="T59" fmla="*/ 156 h 58"/>
                  <a:gd name="T60" fmla="*/ 197 w 108"/>
                  <a:gd name="T61" fmla="*/ 3 h 58"/>
                  <a:gd name="T62" fmla="*/ 160 w 108"/>
                  <a:gd name="T63" fmla="*/ 1 h 58"/>
                  <a:gd name="T64" fmla="*/ 128 w 108"/>
                  <a:gd name="T65" fmla="*/ 1 h 58"/>
                  <a:gd name="T66" fmla="*/ 96 w 108"/>
                  <a:gd name="T67" fmla="*/ 0 h 58"/>
                  <a:gd name="T68" fmla="*/ 69 w 108"/>
                  <a:gd name="T69" fmla="*/ 0 h 58"/>
                  <a:gd name="T70" fmla="*/ 54 w 108"/>
                  <a:gd name="T71" fmla="*/ 0 h 58"/>
                  <a:gd name="T72" fmla="*/ 42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0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5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2" name="Freeform 183"/>
              <p:cNvSpPr>
                <a:spLocks noChangeArrowheads="1"/>
              </p:cNvSpPr>
              <p:nvPr/>
            </p:nvSpPr>
            <p:spPr bwMode="auto">
              <a:xfrm>
                <a:off x="4450" y="90"/>
                <a:ext cx="106" cy="72"/>
              </a:xfrm>
              <a:custGeom>
                <a:avLst/>
                <a:gdLst>
                  <a:gd name="T0" fmla="*/ 1196 w 113"/>
                  <a:gd name="T1" fmla="*/ 27616 h 67"/>
                  <a:gd name="T2" fmla="*/ 1060 w 113"/>
                  <a:gd name="T3" fmla="*/ 29652 h 67"/>
                  <a:gd name="T4" fmla="*/ 941 w 113"/>
                  <a:gd name="T5" fmla="*/ 31884 h 67"/>
                  <a:gd name="T6" fmla="*/ 834 w 113"/>
                  <a:gd name="T7" fmla="*/ 31884 h 67"/>
                  <a:gd name="T8" fmla="*/ 704 w 113"/>
                  <a:gd name="T9" fmla="*/ 31756 h 67"/>
                  <a:gd name="T10" fmla="*/ 594 w 113"/>
                  <a:gd name="T11" fmla="*/ 29554 h 67"/>
                  <a:gd name="T12" fmla="*/ 490 w 113"/>
                  <a:gd name="T13" fmla="*/ 27436 h 67"/>
                  <a:gd name="T14" fmla="*/ 402 w 113"/>
                  <a:gd name="T15" fmla="*/ 25446 h 67"/>
                  <a:gd name="T16" fmla="*/ 304 w 113"/>
                  <a:gd name="T17" fmla="*/ 21098 h 67"/>
                  <a:gd name="T18" fmla="*/ 235 w 113"/>
                  <a:gd name="T19" fmla="*/ 17947 h 67"/>
                  <a:gd name="T20" fmla="*/ 174 w 113"/>
                  <a:gd name="T21" fmla="*/ 14447 h 67"/>
                  <a:gd name="T22" fmla="*/ 129 w 113"/>
                  <a:gd name="T23" fmla="*/ 11631 h 67"/>
                  <a:gd name="T24" fmla="*/ 107 w 113"/>
                  <a:gd name="T25" fmla="*/ 8157 h 67"/>
                  <a:gd name="T26" fmla="*/ 107 w 113"/>
                  <a:gd name="T27" fmla="*/ 6579 h 67"/>
                  <a:gd name="T28" fmla="*/ 107 w 113"/>
                  <a:gd name="T29" fmla="*/ 5276 h 67"/>
                  <a:gd name="T30" fmla="*/ 114 w 113"/>
                  <a:gd name="T31" fmla="*/ 5276 h 67"/>
                  <a:gd name="T32" fmla="*/ 121 w 113"/>
                  <a:gd name="T33" fmla="*/ 4915 h 67"/>
                  <a:gd name="T34" fmla="*/ 137 w 113"/>
                  <a:gd name="T35" fmla="*/ 4915 h 67"/>
                  <a:gd name="T36" fmla="*/ 137 w 113"/>
                  <a:gd name="T37" fmla="*/ 0 h 67"/>
                  <a:gd name="T38" fmla="*/ 107 w 113"/>
                  <a:gd name="T39" fmla="*/ 0 h 67"/>
                  <a:gd name="T40" fmla="*/ 6 w 113"/>
                  <a:gd name="T41" fmla="*/ 2 h 67"/>
                  <a:gd name="T42" fmla="*/ 4 w 113"/>
                  <a:gd name="T43" fmla="*/ 4 h 67"/>
                  <a:gd name="T44" fmla="*/ 1 w 113"/>
                  <a:gd name="T45" fmla="*/ 4256 h 67"/>
                  <a:gd name="T46" fmla="*/ 0 w 113"/>
                  <a:gd name="T47" fmla="*/ 6579 h 67"/>
                  <a:gd name="T48" fmla="*/ 2 w 113"/>
                  <a:gd name="T49" fmla="*/ 10135 h 67"/>
                  <a:gd name="T50" fmla="*/ 5 w 113"/>
                  <a:gd name="T51" fmla="*/ 14293 h 67"/>
                  <a:gd name="T52" fmla="*/ 107 w 113"/>
                  <a:gd name="T53" fmla="*/ 17714 h 67"/>
                  <a:gd name="T54" fmla="*/ 163 w 113"/>
                  <a:gd name="T55" fmla="*/ 21971 h 67"/>
                  <a:gd name="T56" fmla="*/ 249 w 113"/>
                  <a:gd name="T57" fmla="*/ 25713 h 67"/>
                  <a:gd name="T58" fmla="*/ 335 w 113"/>
                  <a:gd name="T59" fmla="*/ 29331 h 67"/>
                  <a:gd name="T60" fmla="*/ 462 w 113"/>
                  <a:gd name="T61" fmla="*/ 31884 h 67"/>
                  <a:gd name="T62" fmla="*/ 576 w 113"/>
                  <a:gd name="T63" fmla="*/ 34266 h 67"/>
                  <a:gd name="T64" fmla="*/ 690 w 113"/>
                  <a:gd name="T65" fmla="*/ 36386 h 67"/>
                  <a:gd name="T66" fmla="*/ 834 w 113"/>
                  <a:gd name="T67" fmla="*/ 36619 h 67"/>
                  <a:gd name="T68" fmla="*/ 951 w 113"/>
                  <a:gd name="T69" fmla="*/ 36619 h 67"/>
                  <a:gd name="T70" fmla="*/ 1083 w 113"/>
                  <a:gd name="T71" fmla="*/ 34900 h 67"/>
                  <a:gd name="T72" fmla="*/ 1221 w 113"/>
                  <a:gd name="T73" fmla="*/ 32501 h 67"/>
                  <a:gd name="T74" fmla="*/ 1196 w 113"/>
                  <a:gd name="T75" fmla="*/ 2761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3"/>
                  <a:gd name="T115" fmla="*/ 0 h 67"/>
                  <a:gd name="T116" fmla="*/ 113 w 113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3" h="67">
                    <a:moveTo>
                      <a:pt x="109" y="51"/>
                    </a:moveTo>
                    <a:lnTo>
                      <a:pt x="97" y="55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3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3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3" name="Freeform 184"/>
              <p:cNvSpPr>
                <a:spLocks noChangeArrowheads="1"/>
              </p:cNvSpPr>
              <p:nvPr/>
            </p:nvSpPr>
            <p:spPr bwMode="auto">
              <a:xfrm>
                <a:off x="4522" y="100"/>
                <a:ext cx="50" cy="57"/>
              </a:xfrm>
              <a:custGeom>
                <a:avLst/>
                <a:gdLst>
                  <a:gd name="T0" fmla="*/ 0 w 48"/>
                  <a:gd name="T1" fmla="*/ 13863 h 51"/>
                  <a:gd name="T2" fmla="*/ 1157 w 48"/>
                  <a:gd name="T3" fmla="*/ 18741 h 51"/>
                  <a:gd name="T4" fmla="*/ 1877 w 48"/>
                  <a:gd name="T5" fmla="*/ 29411 h 51"/>
                  <a:gd name="T6" fmla="*/ 2879 w 48"/>
                  <a:gd name="T7" fmla="*/ 36952 h 51"/>
                  <a:gd name="T8" fmla="*/ 3451 w 48"/>
                  <a:gd name="T9" fmla="*/ 48830 h 51"/>
                  <a:gd name="T10" fmla="*/ 4128 w 48"/>
                  <a:gd name="T11" fmla="*/ 57734 h 51"/>
                  <a:gd name="T12" fmla="*/ 4395 w 48"/>
                  <a:gd name="T13" fmla="*/ 65980 h 51"/>
                  <a:gd name="T14" fmla="*/ 4661 w 48"/>
                  <a:gd name="T15" fmla="*/ 67110 h 51"/>
                  <a:gd name="T16" fmla="*/ 4667 w 48"/>
                  <a:gd name="T17" fmla="*/ 65980 h 51"/>
                  <a:gd name="T18" fmla="*/ 5142 w 48"/>
                  <a:gd name="T19" fmla="*/ 78592 h 51"/>
                  <a:gd name="T20" fmla="*/ 5270 w 48"/>
                  <a:gd name="T21" fmla="*/ 72855 h 51"/>
                  <a:gd name="T22" fmla="*/ 5461 w 48"/>
                  <a:gd name="T23" fmla="*/ 67556 h 51"/>
                  <a:gd name="T24" fmla="*/ 5461 w 48"/>
                  <a:gd name="T25" fmla="*/ 62662 h 51"/>
                  <a:gd name="T26" fmla="*/ 5270 w 48"/>
                  <a:gd name="T27" fmla="*/ 58047 h 51"/>
                  <a:gd name="T28" fmla="*/ 4953 w 48"/>
                  <a:gd name="T29" fmla="*/ 48830 h 51"/>
                  <a:gd name="T30" fmla="*/ 4138 w 48"/>
                  <a:gd name="T31" fmla="*/ 36952 h 51"/>
                  <a:gd name="T32" fmla="*/ 3442 w 48"/>
                  <a:gd name="T33" fmla="*/ 27319 h 51"/>
                  <a:gd name="T34" fmla="*/ 2543 w 48"/>
                  <a:gd name="T35" fmla="*/ 16177 h 51"/>
                  <a:gd name="T36" fmla="*/ 1474 w 48"/>
                  <a:gd name="T37" fmla="*/ 460 h 51"/>
                  <a:gd name="T38" fmla="*/ 4 w 48"/>
                  <a:gd name="T39" fmla="*/ 0 h 51"/>
                  <a:gd name="T40" fmla="*/ 0 w 48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4" name="Freeform 185"/>
              <p:cNvSpPr>
                <a:spLocks noChangeArrowheads="1"/>
              </p:cNvSpPr>
              <p:nvPr/>
            </p:nvSpPr>
            <p:spPr bwMode="auto">
              <a:xfrm>
                <a:off x="4464" y="90"/>
                <a:ext cx="48" cy="19"/>
              </a:xfrm>
              <a:custGeom>
                <a:avLst/>
                <a:gdLst>
                  <a:gd name="T0" fmla="*/ 0 w 59"/>
                  <a:gd name="T1" fmla="*/ 26094 h 18"/>
                  <a:gd name="T2" fmla="*/ 2 w 59"/>
                  <a:gd name="T3" fmla="*/ 26094 h 18"/>
                  <a:gd name="T4" fmla="*/ 4 w 59"/>
                  <a:gd name="T5" fmla="*/ 26094 h 18"/>
                  <a:gd name="T6" fmla="*/ 5 w 59"/>
                  <a:gd name="T7" fmla="*/ 26094 h 18"/>
                  <a:gd name="T8" fmla="*/ 7 w 59"/>
                  <a:gd name="T9" fmla="*/ 28991 h 18"/>
                  <a:gd name="T10" fmla="*/ 10 w 59"/>
                  <a:gd name="T11" fmla="*/ 32213 h 18"/>
                  <a:gd name="T12" fmla="*/ 13 w 59"/>
                  <a:gd name="T13" fmla="*/ 39771 h 18"/>
                  <a:gd name="T14" fmla="*/ 15 w 59"/>
                  <a:gd name="T15" fmla="*/ 46052 h 18"/>
                  <a:gd name="T16" fmla="*/ 18 w 59"/>
                  <a:gd name="T17" fmla="*/ 54554 h 18"/>
                  <a:gd name="T18" fmla="*/ 19 w 59"/>
                  <a:gd name="T19" fmla="*/ 26094 h 18"/>
                  <a:gd name="T20" fmla="*/ 16 w 59"/>
                  <a:gd name="T21" fmla="*/ 19021 h 18"/>
                  <a:gd name="T22" fmla="*/ 13 w 59"/>
                  <a:gd name="T23" fmla="*/ 4 h 18"/>
                  <a:gd name="T24" fmla="*/ 11 w 59"/>
                  <a:gd name="T25" fmla="*/ 2 h 18"/>
                  <a:gd name="T26" fmla="*/ 8 w 59"/>
                  <a:gd name="T27" fmla="*/ 0 h 18"/>
                  <a:gd name="T28" fmla="*/ 5 w 59"/>
                  <a:gd name="T29" fmla="*/ 0 h 18"/>
                  <a:gd name="T30" fmla="*/ 4 w 59"/>
                  <a:gd name="T31" fmla="*/ 0 h 18"/>
                  <a:gd name="T32" fmla="*/ 2 w 59"/>
                  <a:gd name="T33" fmla="*/ 0 h 18"/>
                  <a:gd name="T34" fmla="*/ 0 w 59"/>
                  <a:gd name="T35" fmla="*/ 0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5" name="Freeform 186"/>
              <p:cNvSpPr>
                <a:spLocks noChangeArrowheads="1"/>
              </p:cNvSpPr>
              <p:nvPr/>
            </p:nvSpPr>
            <p:spPr bwMode="auto">
              <a:xfrm>
                <a:off x="1243" y="97"/>
                <a:ext cx="100" cy="62"/>
              </a:xfrm>
              <a:custGeom>
                <a:avLst/>
                <a:gdLst>
                  <a:gd name="T0" fmla="*/ 64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2 w 108"/>
                  <a:gd name="T13" fmla="*/ 8606 h 58"/>
                  <a:gd name="T14" fmla="*/ 4 w 108"/>
                  <a:gd name="T15" fmla="*/ 14757 h 58"/>
                  <a:gd name="T16" fmla="*/ 6 w 108"/>
                  <a:gd name="T17" fmla="*/ 18901 h 58"/>
                  <a:gd name="T18" fmla="*/ 84 w 108"/>
                  <a:gd name="T19" fmla="*/ 24223 h 58"/>
                  <a:gd name="T20" fmla="*/ 119 w 108"/>
                  <a:gd name="T21" fmla="*/ 29615 h 58"/>
                  <a:gd name="T22" fmla="*/ 179 w 108"/>
                  <a:gd name="T23" fmla="*/ 32741 h 58"/>
                  <a:gd name="T24" fmla="*/ 229 w 108"/>
                  <a:gd name="T25" fmla="*/ 36658 h 58"/>
                  <a:gd name="T26" fmla="*/ 290 w 108"/>
                  <a:gd name="T27" fmla="*/ 41220 h 58"/>
                  <a:gd name="T28" fmla="*/ 342 w 108"/>
                  <a:gd name="T29" fmla="*/ 41989 h 58"/>
                  <a:gd name="T30" fmla="*/ 414 w 108"/>
                  <a:gd name="T31" fmla="*/ 43251 h 58"/>
                  <a:gd name="T32" fmla="*/ 488 w 108"/>
                  <a:gd name="T33" fmla="*/ 43251 h 58"/>
                  <a:gd name="T34" fmla="*/ 556 w 108"/>
                  <a:gd name="T35" fmla="*/ 41834 h 58"/>
                  <a:gd name="T36" fmla="*/ 619 w 108"/>
                  <a:gd name="T37" fmla="*/ 38511 h 58"/>
                  <a:gd name="T38" fmla="*/ 619 w 108"/>
                  <a:gd name="T39" fmla="*/ 36658 h 58"/>
                  <a:gd name="T40" fmla="*/ 619 w 108"/>
                  <a:gd name="T41" fmla="*/ 35457 h 58"/>
                  <a:gd name="T42" fmla="*/ 619 w 108"/>
                  <a:gd name="T43" fmla="*/ 34940 h 58"/>
                  <a:gd name="T44" fmla="*/ 619 w 108"/>
                  <a:gd name="T45" fmla="*/ 32741 h 58"/>
                  <a:gd name="T46" fmla="*/ 595 w 108"/>
                  <a:gd name="T47" fmla="*/ 29615 h 58"/>
                  <a:gd name="T48" fmla="*/ 561 w 108"/>
                  <a:gd name="T49" fmla="*/ 24223 h 58"/>
                  <a:gd name="T50" fmla="*/ 527 w 108"/>
                  <a:gd name="T51" fmla="*/ 18901 h 58"/>
                  <a:gd name="T52" fmla="*/ 488 w 108"/>
                  <a:gd name="T53" fmla="*/ 14757 h 58"/>
                  <a:gd name="T54" fmla="*/ 428 w 108"/>
                  <a:gd name="T55" fmla="*/ 9341 h 58"/>
                  <a:gd name="T56" fmla="*/ 381 w 108"/>
                  <a:gd name="T57" fmla="*/ 6710 h 58"/>
                  <a:gd name="T58" fmla="*/ 335 w 108"/>
                  <a:gd name="T59" fmla="*/ 5173 h 58"/>
                  <a:gd name="T60" fmla="*/ 290 w 108"/>
                  <a:gd name="T61" fmla="*/ 3 h 58"/>
                  <a:gd name="T62" fmla="*/ 234 w 108"/>
                  <a:gd name="T63" fmla="*/ 1 h 58"/>
                  <a:gd name="T64" fmla="*/ 188 w 108"/>
                  <a:gd name="T65" fmla="*/ 0 h 58"/>
                  <a:gd name="T66" fmla="*/ 142 w 108"/>
                  <a:gd name="T67" fmla="*/ 0 h 58"/>
                  <a:gd name="T68" fmla="*/ 102 w 108"/>
                  <a:gd name="T69" fmla="*/ 0 h 58"/>
                  <a:gd name="T70" fmla="*/ 78 w 108"/>
                  <a:gd name="T71" fmla="*/ 0 h 58"/>
                  <a:gd name="T72" fmla="*/ 64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10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1" y="44"/>
                    </a:lnTo>
                    <a:lnTo>
                      <a:pt x="40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6" name="Freeform 187"/>
              <p:cNvSpPr>
                <a:spLocks noChangeArrowheads="1"/>
              </p:cNvSpPr>
              <p:nvPr/>
            </p:nvSpPr>
            <p:spPr bwMode="auto">
              <a:xfrm>
                <a:off x="1240" y="93"/>
                <a:ext cx="106" cy="72"/>
              </a:xfrm>
              <a:custGeom>
                <a:avLst/>
                <a:gdLst>
                  <a:gd name="T0" fmla="*/ 1196 w 113"/>
                  <a:gd name="T1" fmla="*/ 27436 h 67"/>
                  <a:gd name="T2" fmla="*/ 1064 w 113"/>
                  <a:gd name="T3" fmla="*/ 29652 h 67"/>
                  <a:gd name="T4" fmla="*/ 944 w 113"/>
                  <a:gd name="T5" fmla="*/ 31756 h 67"/>
                  <a:gd name="T6" fmla="*/ 834 w 113"/>
                  <a:gd name="T7" fmla="*/ 31756 h 67"/>
                  <a:gd name="T8" fmla="*/ 704 w 113"/>
                  <a:gd name="T9" fmla="*/ 31509 h 67"/>
                  <a:gd name="T10" fmla="*/ 594 w 113"/>
                  <a:gd name="T11" fmla="*/ 29331 h 67"/>
                  <a:gd name="T12" fmla="*/ 490 w 113"/>
                  <a:gd name="T13" fmla="*/ 27294 h 67"/>
                  <a:gd name="T14" fmla="*/ 402 w 113"/>
                  <a:gd name="T15" fmla="*/ 24335 h 67"/>
                  <a:gd name="T16" fmla="*/ 304 w 113"/>
                  <a:gd name="T17" fmla="*/ 20709 h 67"/>
                  <a:gd name="T18" fmla="*/ 235 w 113"/>
                  <a:gd name="T19" fmla="*/ 17947 h 67"/>
                  <a:gd name="T20" fmla="*/ 174 w 113"/>
                  <a:gd name="T21" fmla="*/ 14293 h 67"/>
                  <a:gd name="T22" fmla="*/ 129 w 113"/>
                  <a:gd name="T23" fmla="*/ 11631 h 67"/>
                  <a:gd name="T24" fmla="*/ 107 w 113"/>
                  <a:gd name="T25" fmla="*/ 7549 h 67"/>
                  <a:gd name="T26" fmla="*/ 107 w 113"/>
                  <a:gd name="T27" fmla="*/ 6094 h 67"/>
                  <a:gd name="T28" fmla="*/ 107 w 113"/>
                  <a:gd name="T29" fmla="*/ 5276 h 67"/>
                  <a:gd name="T30" fmla="*/ 114 w 113"/>
                  <a:gd name="T31" fmla="*/ 4577 h 67"/>
                  <a:gd name="T32" fmla="*/ 121 w 113"/>
                  <a:gd name="T33" fmla="*/ 4577 h 67"/>
                  <a:gd name="T34" fmla="*/ 145 w 113"/>
                  <a:gd name="T35" fmla="*/ 4577 h 67"/>
                  <a:gd name="T36" fmla="*/ 145 w 113"/>
                  <a:gd name="T37" fmla="*/ 0 h 67"/>
                  <a:gd name="T38" fmla="*/ 107 w 113"/>
                  <a:gd name="T39" fmla="*/ 0 h 67"/>
                  <a:gd name="T40" fmla="*/ 6 w 113"/>
                  <a:gd name="T41" fmla="*/ 1 h 67"/>
                  <a:gd name="T42" fmla="*/ 4 w 113"/>
                  <a:gd name="T43" fmla="*/ 3 h 67"/>
                  <a:gd name="T44" fmla="*/ 1 w 113"/>
                  <a:gd name="T45" fmla="*/ 196 h 67"/>
                  <a:gd name="T46" fmla="*/ 0 w 113"/>
                  <a:gd name="T47" fmla="*/ 6094 h 67"/>
                  <a:gd name="T48" fmla="*/ 2 w 113"/>
                  <a:gd name="T49" fmla="*/ 9358 h 67"/>
                  <a:gd name="T50" fmla="*/ 5 w 113"/>
                  <a:gd name="T51" fmla="*/ 13425 h 67"/>
                  <a:gd name="T52" fmla="*/ 107 w 113"/>
                  <a:gd name="T53" fmla="*/ 17714 h 67"/>
                  <a:gd name="T54" fmla="*/ 163 w 113"/>
                  <a:gd name="T55" fmla="*/ 21098 h 67"/>
                  <a:gd name="T56" fmla="*/ 249 w 113"/>
                  <a:gd name="T57" fmla="*/ 25446 h 67"/>
                  <a:gd name="T58" fmla="*/ 356 w 113"/>
                  <a:gd name="T59" fmla="*/ 28092 h 67"/>
                  <a:gd name="T60" fmla="*/ 462 w 113"/>
                  <a:gd name="T61" fmla="*/ 31756 h 67"/>
                  <a:gd name="T62" fmla="*/ 576 w 113"/>
                  <a:gd name="T63" fmla="*/ 34090 h 67"/>
                  <a:gd name="T64" fmla="*/ 690 w 113"/>
                  <a:gd name="T65" fmla="*/ 36386 h 67"/>
                  <a:gd name="T66" fmla="*/ 834 w 113"/>
                  <a:gd name="T67" fmla="*/ 36619 h 67"/>
                  <a:gd name="T68" fmla="*/ 951 w 113"/>
                  <a:gd name="T69" fmla="*/ 36619 h 67"/>
                  <a:gd name="T70" fmla="*/ 1083 w 113"/>
                  <a:gd name="T71" fmla="*/ 34266 h 67"/>
                  <a:gd name="T72" fmla="*/ 1221 w 113"/>
                  <a:gd name="T73" fmla="*/ 31756 h 67"/>
                  <a:gd name="T74" fmla="*/ 1196 w 113"/>
                  <a:gd name="T75" fmla="*/ 2743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3"/>
                  <a:gd name="T115" fmla="*/ 0 h 67"/>
                  <a:gd name="T116" fmla="*/ 113 w 113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3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2" y="21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2" y="58"/>
                    </a:lnTo>
                    <a:lnTo>
                      <a:pt x="53" y="62"/>
                    </a:lnTo>
                    <a:lnTo>
                      <a:pt x="63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7" name="Freeform 188"/>
              <p:cNvSpPr>
                <a:spLocks noChangeArrowheads="1"/>
              </p:cNvSpPr>
              <p:nvPr/>
            </p:nvSpPr>
            <p:spPr bwMode="auto">
              <a:xfrm>
                <a:off x="1314" y="102"/>
                <a:ext cx="49" cy="56"/>
              </a:xfrm>
              <a:custGeom>
                <a:avLst/>
                <a:gdLst>
                  <a:gd name="T0" fmla="*/ 0 w 47"/>
                  <a:gd name="T1" fmla="*/ 19989 h 50"/>
                  <a:gd name="T2" fmla="*/ 1159 w 47"/>
                  <a:gd name="T3" fmla="*/ 29373 h 50"/>
                  <a:gd name="T4" fmla="*/ 1902 w 47"/>
                  <a:gd name="T5" fmla="*/ 43329 h 50"/>
                  <a:gd name="T6" fmla="*/ 3120 w 47"/>
                  <a:gd name="T7" fmla="*/ 54326 h 50"/>
                  <a:gd name="T8" fmla="*/ 3758 w 47"/>
                  <a:gd name="T9" fmla="*/ 68526 h 50"/>
                  <a:gd name="T10" fmla="*/ 4351 w 47"/>
                  <a:gd name="T11" fmla="*/ 81967 h 50"/>
                  <a:gd name="T12" fmla="*/ 4926 w 47"/>
                  <a:gd name="T13" fmla="*/ 93183 h 50"/>
                  <a:gd name="T14" fmla="*/ 4926 w 47"/>
                  <a:gd name="T15" fmla="*/ 95680 h 50"/>
                  <a:gd name="T16" fmla="*/ 5124 w 47"/>
                  <a:gd name="T17" fmla="*/ 93183 h 50"/>
                  <a:gd name="T18" fmla="*/ 5576 w 47"/>
                  <a:gd name="T19" fmla="*/ 111517 h 50"/>
                  <a:gd name="T20" fmla="*/ 5799 w 47"/>
                  <a:gd name="T21" fmla="*/ 105893 h 50"/>
                  <a:gd name="T22" fmla="*/ 5933 w 47"/>
                  <a:gd name="T23" fmla="*/ 97891 h 50"/>
                  <a:gd name="T24" fmla="*/ 5933 w 47"/>
                  <a:gd name="T25" fmla="*/ 90670 h 50"/>
                  <a:gd name="T26" fmla="*/ 5799 w 47"/>
                  <a:gd name="T27" fmla="*/ 84002 h 50"/>
                  <a:gd name="T28" fmla="*/ 5247 w 47"/>
                  <a:gd name="T29" fmla="*/ 68526 h 50"/>
                  <a:gd name="T30" fmla="*/ 4631 w 47"/>
                  <a:gd name="T31" fmla="*/ 54326 h 50"/>
                  <a:gd name="T32" fmla="*/ 3616 w 47"/>
                  <a:gd name="T33" fmla="*/ 39940 h 50"/>
                  <a:gd name="T34" fmla="*/ 2592 w 47"/>
                  <a:gd name="T35" fmla="*/ 23392 h 50"/>
                  <a:gd name="T36" fmla="*/ 1484 w 47"/>
                  <a:gd name="T37" fmla="*/ 610 h 50"/>
                  <a:gd name="T38" fmla="*/ 3 w 47"/>
                  <a:gd name="T39" fmla="*/ 0 h 50"/>
                  <a:gd name="T40" fmla="*/ 0 w 47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50"/>
                  <a:gd name="T65" fmla="*/ 47 w 47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50">
                    <a:moveTo>
                      <a:pt x="0" y="9"/>
                    </a:moveTo>
                    <a:lnTo>
                      <a:pt x="8" y="14"/>
                    </a:lnTo>
                    <a:lnTo>
                      <a:pt x="16" y="19"/>
                    </a:lnTo>
                    <a:lnTo>
                      <a:pt x="24" y="25"/>
                    </a:lnTo>
                    <a:lnTo>
                      <a:pt x="30" y="31"/>
                    </a:lnTo>
                    <a:lnTo>
                      <a:pt x="35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7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29" y="18"/>
                    </a:lnTo>
                    <a:lnTo>
                      <a:pt x="21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8" name="Freeform 189"/>
              <p:cNvSpPr>
                <a:spLocks noChangeArrowheads="1"/>
              </p:cNvSpPr>
              <p:nvPr/>
            </p:nvSpPr>
            <p:spPr bwMode="auto">
              <a:xfrm>
                <a:off x="1255" y="93"/>
                <a:ext cx="47" cy="17"/>
              </a:xfrm>
              <a:custGeom>
                <a:avLst/>
                <a:gdLst>
                  <a:gd name="T0" fmla="*/ 0 w 58"/>
                  <a:gd name="T1" fmla="*/ 8 h 17"/>
                  <a:gd name="T2" fmla="*/ 2 w 58"/>
                  <a:gd name="T3" fmla="*/ 8 h 17"/>
                  <a:gd name="T4" fmla="*/ 2 w 58"/>
                  <a:gd name="T5" fmla="*/ 8 h 17"/>
                  <a:gd name="T6" fmla="*/ 4 w 58"/>
                  <a:gd name="T7" fmla="*/ 8 h 17"/>
                  <a:gd name="T8" fmla="*/ 6 w 58"/>
                  <a:gd name="T9" fmla="*/ 574 h 17"/>
                  <a:gd name="T10" fmla="*/ 10 w 58"/>
                  <a:gd name="T11" fmla="*/ 574 h 17"/>
                  <a:gd name="T12" fmla="*/ 12 w 58"/>
                  <a:gd name="T13" fmla="*/ 644 h 17"/>
                  <a:gd name="T14" fmla="*/ 15 w 58"/>
                  <a:gd name="T15" fmla="*/ 722 h 17"/>
                  <a:gd name="T16" fmla="*/ 17 w 58"/>
                  <a:gd name="T17" fmla="*/ 857 h 17"/>
                  <a:gd name="T18" fmla="*/ 18 w 58"/>
                  <a:gd name="T19" fmla="*/ 8 h 17"/>
                  <a:gd name="T20" fmla="*/ 15 w 58"/>
                  <a:gd name="T21" fmla="*/ 5 h 17"/>
                  <a:gd name="T22" fmla="*/ 12 w 58"/>
                  <a:gd name="T23" fmla="*/ 3 h 17"/>
                  <a:gd name="T24" fmla="*/ 10 w 58"/>
                  <a:gd name="T25" fmla="*/ 1 h 17"/>
                  <a:gd name="T26" fmla="*/ 7 w 58"/>
                  <a:gd name="T27" fmla="*/ 0 h 17"/>
                  <a:gd name="T28" fmla="*/ 5 w 58"/>
                  <a:gd name="T29" fmla="*/ 0 h 17"/>
                  <a:gd name="T30" fmla="*/ 2 w 58"/>
                  <a:gd name="T31" fmla="*/ 0 h 17"/>
                  <a:gd name="T32" fmla="*/ 2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5" y="8"/>
                    </a:lnTo>
                    <a:lnTo>
                      <a:pt x="23" y="10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49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9" name="Freeform 190"/>
              <p:cNvSpPr>
                <a:spLocks noChangeArrowheads="1"/>
              </p:cNvSpPr>
              <p:nvPr/>
            </p:nvSpPr>
            <p:spPr bwMode="auto">
              <a:xfrm>
                <a:off x="3780" y="97"/>
                <a:ext cx="112" cy="62"/>
              </a:xfrm>
              <a:custGeom>
                <a:avLst/>
                <a:gdLst>
                  <a:gd name="T0" fmla="*/ 718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8606 h 58"/>
                  <a:gd name="T14" fmla="*/ 4 w 108"/>
                  <a:gd name="T15" fmla="*/ 14757 h 58"/>
                  <a:gd name="T16" fmla="*/ 8 w 108"/>
                  <a:gd name="T17" fmla="*/ 18901 h 58"/>
                  <a:gd name="T18" fmla="*/ 997 w 108"/>
                  <a:gd name="T19" fmla="*/ 24223 h 58"/>
                  <a:gd name="T20" fmla="*/ 1417 w 108"/>
                  <a:gd name="T21" fmla="*/ 27680 h 58"/>
                  <a:gd name="T22" fmla="*/ 2120 w 108"/>
                  <a:gd name="T23" fmla="*/ 32741 h 58"/>
                  <a:gd name="T24" fmla="*/ 2627 w 108"/>
                  <a:gd name="T25" fmla="*/ 36658 h 58"/>
                  <a:gd name="T26" fmla="*/ 3440 w 108"/>
                  <a:gd name="T27" fmla="*/ 41220 h 58"/>
                  <a:gd name="T28" fmla="*/ 4053 w 108"/>
                  <a:gd name="T29" fmla="*/ 41989 h 58"/>
                  <a:gd name="T30" fmla="*/ 4911 w 108"/>
                  <a:gd name="T31" fmla="*/ 43251 h 58"/>
                  <a:gd name="T32" fmla="*/ 5606 w 108"/>
                  <a:gd name="T33" fmla="*/ 43251 h 58"/>
                  <a:gd name="T34" fmla="*/ 6581 w 108"/>
                  <a:gd name="T35" fmla="*/ 41834 h 58"/>
                  <a:gd name="T36" fmla="*/ 7343 w 108"/>
                  <a:gd name="T37" fmla="*/ 38511 h 58"/>
                  <a:gd name="T38" fmla="*/ 7346 w 108"/>
                  <a:gd name="T39" fmla="*/ 36658 h 58"/>
                  <a:gd name="T40" fmla="*/ 7346 w 108"/>
                  <a:gd name="T41" fmla="*/ 35457 h 58"/>
                  <a:gd name="T42" fmla="*/ 7346 w 108"/>
                  <a:gd name="T43" fmla="*/ 34940 h 58"/>
                  <a:gd name="T44" fmla="*/ 7343 w 108"/>
                  <a:gd name="T45" fmla="*/ 32741 h 58"/>
                  <a:gd name="T46" fmla="*/ 7044 w 108"/>
                  <a:gd name="T47" fmla="*/ 29615 h 58"/>
                  <a:gd name="T48" fmla="*/ 6654 w 108"/>
                  <a:gd name="T49" fmla="*/ 24223 h 58"/>
                  <a:gd name="T50" fmla="*/ 6243 w 108"/>
                  <a:gd name="T51" fmla="*/ 18901 h 58"/>
                  <a:gd name="T52" fmla="*/ 5657 w 108"/>
                  <a:gd name="T53" fmla="*/ 14757 h 58"/>
                  <a:gd name="T54" fmla="*/ 5081 w 108"/>
                  <a:gd name="T55" fmla="*/ 9341 h 58"/>
                  <a:gd name="T56" fmla="*/ 4511 w 108"/>
                  <a:gd name="T57" fmla="*/ 6710 h 58"/>
                  <a:gd name="T58" fmla="*/ 3958 w 108"/>
                  <a:gd name="T59" fmla="*/ 5173 h 58"/>
                  <a:gd name="T60" fmla="*/ 3440 w 108"/>
                  <a:gd name="T61" fmla="*/ 3 h 58"/>
                  <a:gd name="T62" fmla="*/ 2775 w 108"/>
                  <a:gd name="T63" fmla="*/ 1 h 58"/>
                  <a:gd name="T64" fmla="*/ 2238 w 108"/>
                  <a:gd name="T65" fmla="*/ 0 h 58"/>
                  <a:gd name="T66" fmla="*/ 1668 w 108"/>
                  <a:gd name="T67" fmla="*/ 0 h 58"/>
                  <a:gd name="T68" fmla="*/ 1206 w 108"/>
                  <a:gd name="T69" fmla="*/ 0 h 58"/>
                  <a:gd name="T70" fmla="*/ 940 w 108"/>
                  <a:gd name="T71" fmla="*/ 0 h 58"/>
                  <a:gd name="T72" fmla="*/ 71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7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2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0" name="Freeform 191"/>
              <p:cNvSpPr>
                <a:spLocks noChangeArrowheads="1"/>
              </p:cNvSpPr>
              <p:nvPr/>
            </p:nvSpPr>
            <p:spPr bwMode="auto">
              <a:xfrm>
                <a:off x="3775" y="93"/>
                <a:ext cx="119" cy="72"/>
              </a:xfrm>
              <a:custGeom>
                <a:avLst/>
                <a:gdLst>
                  <a:gd name="T0" fmla="*/ 13767 w 113"/>
                  <a:gd name="T1" fmla="*/ 27436 h 67"/>
                  <a:gd name="T2" fmla="*/ 12205 w 113"/>
                  <a:gd name="T3" fmla="*/ 29652 h 67"/>
                  <a:gd name="T4" fmla="*/ 10825 w 113"/>
                  <a:gd name="T5" fmla="*/ 31756 h 67"/>
                  <a:gd name="T6" fmla="*/ 9603 w 113"/>
                  <a:gd name="T7" fmla="*/ 31756 h 67"/>
                  <a:gd name="T8" fmla="*/ 8094 w 113"/>
                  <a:gd name="T9" fmla="*/ 31509 h 67"/>
                  <a:gd name="T10" fmla="*/ 6850 w 113"/>
                  <a:gd name="T11" fmla="*/ 29331 h 67"/>
                  <a:gd name="T12" fmla="*/ 5645 w 113"/>
                  <a:gd name="T13" fmla="*/ 27294 h 67"/>
                  <a:gd name="T14" fmla="*/ 4619 w 113"/>
                  <a:gd name="T15" fmla="*/ 24335 h 67"/>
                  <a:gd name="T16" fmla="*/ 3489 w 113"/>
                  <a:gd name="T17" fmla="*/ 20709 h 67"/>
                  <a:gd name="T18" fmla="*/ 2690 w 113"/>
                  <a:gd name="T19" fmla="*/ 17947 h 67"/>
                  <a:gd name="T20" fmla="*/ 1766 w 113"/>
                  <a:gd name="T21" fmla="*/ 14293 h 67"/>
                  <a:gd name="T22" fmla="*/ 1479 w 113"/>
                  <a:gd name="T23" fmla="*/ 11631 h 67"/>
                  <a:gd name="T24" fmla="*/ 1233 w 113"/>
                  <a:gd name="T25" fmla="*/ 7549 h 67"/>
                  <a:gd name="T26" fmla="*/ 8 w 113"/>
                  <a:gd name="T27" fmla="*/ 6094 h 67"/>
                  <a:gd name="T28" fmla="*/ 1233 w 113"/>
                  <a:gd name="T29" fmla="*/ 4577 h 67"/>
                  <a:gd name="T30" fmla="*/ 1233 w 113"/>
                  <a:gd name="T31" fmla="*/ 5276 h 67"/>
                  <a:gd name="T32" fmla="*/ 1233 w 113"/>
                  <a:gd name="T33" fmla="*/ 4577 h 67"/>
                  <a:gd name="T34" fmla="*/ 1391 w 113"/>
                  <a:gd name="T35" fmla="*/ 4577 h 67"/>
                  <a:gd name="T36" fmla="*/ 1568 w 113"/>
                  <a:gd name="T37" fmla="*/ 4577 h 67"/>
                  <a:gd name="T38" fmla="*/ 1568 w 113"/>
                  <a:gd name="T39" fmla="*/ 0 h 67"/>
                  <a:gd name="T40" fmla="*/ 1233 w 113"/>
                  <a:gd name="T41" fmla="*/ 0 h 67"/>
                  <a:gd name="T42" fmla="*/ 6 w 113"/>
                  <a:gd name="T43" fmla="*/ 1 h 67"/>
                  <a:gd name="T44" fmla="*/ 3 w 113"/>
                  <a:gd name="T45" fmla="*/ 3 h 67"/>
                  <a:gd name="T46" fmla="*/ 1 w 113"/>
                  <a:gd name="T47" fmla="*/ 196 h 67"/>
                  <a:gd name="T48" fmla="*/ 0 w 113"/>
                  <a:gd name="T49" fmla="*/ 6094 h 67"/>
                  <a:gd name="T50" fmla="*/ 1 w 113"/>
                  <a:gd name="T51" fmla="*/ 9358 h 67"/>
                  <a:gd name="T52" fmla="*/ 4 w 113"/>
                  <a:gd name="T53" fmla="*/ 13425 h 67"/>
                  <a:gd name="T54" fmla="*/ 1233 w 113"/>
                  <a:gd name="T55" fmla="*/ 17714 h 67"/>
                  <a:gd name="T56" fmla="*/ 1766 w 113"/>
                  <a:gd name="T57" fmla="*/ 21098 h 67"/>
                  <a:gd name="T58" fmla="*/ 2857 w 113"/>
                  <a:gd name="T59" fmla="*/ 25446 h 67"/>
                  <a:gd name="T60" fmla="*/ 3859 w 113"/>
                  <a:gd name="T61" fmla="*/ 28092 h 67"/>
                  <a:gd name="T62" fmla="*/ 5213 w 113"/>
                  <a:gd name="T63" fmla="*/ 31756 h 67"/>
                  <a:gd name="T64" fmla="*/ 6364 w 113"/>
                  <a:gd name="T65" fmla="*/ 34090 h 67"/>
                  <a:gd name="T66" fmla="*/ 7932 w 113"/>
                  <a:gd name="T67" fmla="*/ 36386 h 67"/>
                  <a:gd name="T68" fmla="*/ 9504 w 113"/>
                  <a:gd name="T69" fmla="*/ 36619 h 67"/>
                  <a:gd name="T70" fmla="*/ 10848 w 113"/>
                  <a:gd name="T71" fmla="*/ 36619 h 67"/>
                  <a:gd name="T72" fmla="*/ 12451 w 113"/>
                  <a:gd name="T73" fmla="*/ 34266 h 67"/>
                  <a:gd name="T74" fmla="*/ 14042 w 113"/>
                  <a:gd name="T75" fmla="*/ 31756 h 67"/>
                  <a:gd name="T76" fmla="*/ 13767 w 113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5" y="26"/>
                    </a:lnTo>
                    <a:lnTo>
                      <a:pt x="12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1" name="Freeform 192"/>
              <p:cNvSpPr>
                <a:spLocks noChangeArrowheads="1"/>
              </p:cNvSpPr>
              <p:nvPr/>
            </p:nvSpPr>
            <p:spPr bwMode="auto">
              <a:xfrm>
                <a:off x="3846" y="102"/>
                <a:ext cx="50" cy="56"/>
              </a:xfrm>
              <a:custGeom>
                <a:avLst/>
                <a:gdLst>
                  <a:gd name="T0" fmla="*/ 0 w 48"/>
                  <a:gd name="T1" fmla="*/ 19989 h 50"/>
                  <a:gd name="T2" fmla="*/ 1157 w 48"/>
                  <a:gd name="T3" fmla="*/ 29373 h 50"/>
                  <a:gd name="T4" fmla="*/ 1768 w 48"/>
                  <a:gd name="T5" fmla="*/ 43329 h 50"/>
                  <a:gd name="T6" fmla="*/ 2879 w 48"/>
                  <a:gd name="T7" fmla="*/ 54326 h 50"/>
                  <a:gd name="T8" fmla="*/ 3451 w 48"/>
                  <a:gd name="T9" fmla="*/ 68526 h 50"/>
                  <a:gd name="T10" fmla="*/ 3894 w 48"/>
                  <a:gd name="T11" fmla="*/ 81967 h 50"/>
                  <a:gd name="T12" fmla="*/ 4389 w 48"/>
                  <a:gd name="T13" fmla="*/ 93183 h 50"/>
                  <a:gd name="T14" fmla="*/ 4661 w 48"/>
                  <a:gd name="T15" fmla="*/ 95680 h 50"/>
                  <a:gd name="T16" fmla="*/ 4667 w 48"/>
                  <a:gd name="T17" fmla="*/ 93183 h 50"/>
                  <a:gd name="T18" fmla="*/ 5142 w 48"/>
                  <a:gd name="T19" fmla="*/ 111517 h 50"/>
                  <a:gd name="T20" fmla="*/ 5270 w 48"/>
                  <a:gd name="T21" fmla="*/ 105893 h 50"/>
                  <a:gd name="T22" fmla="*/ 5461 w 48"/>
                  <a:gd name="T23" fmla="*/ 95680 h 50"/>
                  <a:gd name="T24" fmla="*/ 5461 w 48"/>
                  <a:gd name="T25" fmla="*/ 88511 h 50"/>
                  <a:gd name="T26" fmla="*/ 5264 w 48"/>
                  <a:gd name="T27" fmla="*/ 81967 h 50"/>
                  <a:gd name="T28" fmla="*/ 4953 w 48"/>
                  <a:gd name="T29" fmla="*/ 68526 h 50"/>
                  <a:gd name="T30" fmla="*/ 4138 w 48"/>
                  <a:gd name="T31" fmla="*/ 54326 h 50"/>
                  <a:gd name="T32" fmla="*/ 3442 w 48"/>
                  <a:gd name="T33" fmla="*/ 39940 h 50"/>
                  <a:gd name="T34" fmla="*/ 2543 w 48"/>
                  <a:gd name="T35" fmla="*/ 23392 h 50"/>
                  <a:gd name="T36" fmla="*/ 1474 w 48"/>
                  <a:gd name="T37" fmla="*/ 610 h 50"/>
                  <a:gd name="T38" fmla="*/ 4 w 48"/>
                  <a:gd name="T39" fmla="*/ 0 h 50"/>
                  <a:gd name="T40" fmla="*/ 0 w 48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0"/>
                  <a:gd name="T65" fmla="*/ 48 w 48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6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8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3"/>
                    </a:lnTo>
                    <a:lnTo>
                      <a:pt x="48" y="40"/>
                    </a:lnTo>
                    <a:lnTo>
                      <a:pt x="46" y="37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2" name="Freeform 193"/>
              <p:cNvSpPr>
                <a:spLocks noChangeArrowheads="1"/>
              </p:cNvSpPr>
              <p:nvPr/>
            </p:nvSpPr>
            <p:spPr bwMode="auto">
              <a:xfrm>
                <a:off x="3789" y="92"/>
                <a:ext cx="61" cy="19"/>
              </a:xfrm>
              <a:custGeom>
                <a:avLst/>
                <a:gdLst>
                  <a:gd name="T0" fmla="*/ 0 w 59"/>
                  <a:gd name="T1" fmla="*/ 26094 h 18"/>
                  <a:gd name="T2" fmla="*/ 5 w 59"/>
                  <a:gd name="T3" fmla="*/ 26094 h 18"/>
                  <a:gd name="T4" fmla="*/ 547 w 59"/>
                  <a:gd name="T5" fmla="*/ 26094 h 18"/>
                  <a:gd name="T6" fmla="*/ 740 w 59"/>
                  <a:gd name="T7" fmla="*/ 26094 h 18"/>
                  <a:gd name="T8" fmla="*/ 1103 w 59"/>
                  <a:gd name="T9" fmla="*/ 32213 h 18"/>
                  <a:gd name="T10" fmla="*/ 1520 w 59"/>
                  <a:gd name="T11" fmla="*/ 32213 h 18"/>
                  <a:gd name="T12" fmla="*/ 1851 w 59"/>
                  <a:gd name="T13" fmla="*/ 39771 h 18"/>
                  <a:gd name="T14" fmla="*/ 2259 w 59"/>
                  <a:gd name="T15" fmla="*/ 46052 h 18"/>
                  <a:gd name="T16" fmla="*/ 2653 w 59"/>
                  <a:gd name="T17" fmla="*/ 54554 h 18"/>
                  <a:gd name="T18" fmla="*/ 2816 w 59"/>
                  <a:gd name="T19" fmla="*/ 26094 h 18"/>
                  <a:gd name="T20" fmla="*/ 2427 w 59"/>
                  <a:gd name="T21" fmla="*/ 19021 h 18"/>
                  <a:gd name="T22" fmla="*/ 1989 w 59"/>
                  <a:gd name="T23" fmla="*/ 4 h 18"/>
                  <a:gd name="T24" fmla="*/ 1553 w 59"/>
                  <a:gd name="T25" fmla="*/ 2 h 18"/>
                  <a:gd name="T26" fmla="*/ 1154 w 59"/>
                  <a:gd name="T27" fmla="*/ 1 h 18"/>
                  <a:gd name="T28" fmla="*/ 740 w 59"/>
                  <a:gd name="T29" fmla="*/ 1 h 18"/>
                  <a:gd name="T30" fmla="*/ 547 w 59"/>
                  <a:gd name="T31" fmla="*/ 1 h 18"/>
                  <a:gd name="T32" fmla="*/ 5 w 59"/>
                  <a:gd name="T33" fmla="*/ 0 h 18"/>
                  <a:gd name="T34" fmla="*/ 0 w 59"/>
                  <a:gd name="T35" fmla="*/ 1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3" name="Freeform 194"/>
              <p:cNvSpPr>
                <a:spLocks noChangeArrowheads="1"/>
              </p:cNvSpPr>
              <p:nvPr/>
            </p:nvSpPr>
            <p:spPr bwMode="auto">
              <a:xfrm>
                <a:off x="2511" y="97"/>
                <a:ext cx="113" cy="62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8606 h 58"/>
                  <a:gd name="T14" fmla="*/ 4 w 108"/>
                  <a:gd name="T15" fmla="*/ 14757 h 58"/>
                  <a:gd name="T16" fmla="*/ 8 w 108"/>
                  <a:gd name="T17" fmla="*/ 18901 h 58"/>
                  <a:gd name="T18" fmla="*/ 1107 w 108"/>
                  <a:gd name="T19" fmla="*/ 24223 h 58"/>
                  <a:gd name="T20" fmla="*/ 1577 w 108"/>
                  <a:gd name="T21" fmla="*/ 29615 h 58"/>
                  <a:gd name="T22" fmla="*/ 2303 w 108"/>
                  <a:gd name="T23" fmla="*/ 32741 h 58"/>
                  <a:gd name="T24" fmla="*/ 2924 w 108"/>
                  <a:gd name="T25" fmla="*/ 36658 h 58"/>
                  <a:gd name="T26" fmla="*/ 3829 w 108"/>
                  <a:gd name="T27" fmla="*/ 41220 h 58"/>
                  <a:gd name="T28" fmla="*/ 4507 w 108"/>
                  <a:gd name="T29" fmla="*/ 41989 h 58"/>
                  <a:gd name="T30" fmla="*/ 5355 w 108"/>
                  <a:gd name="T31" fmla="*/ 43251 h 58"/>
                  <a:gd name="T32" fmla="*/ 6238 w 108"/>
                  <a:gd name="T33" fmla="*/ 43251 h 58"/>
                  <a:gd name="T34" fmla="*/ 7164 w 108"/>
                  <a:gd name="T35" fmla="*/ 41834 h 58"/>
                  <a:gd name="T36" fmla="*/ 8155 w 108"/>
                  <a:gd name="T37" fmla="*/ 38511 h 58"/>
                  <a:gd name="T38" fmla="*/ 8172 w 108"/>
                  <a:gd name="T39" fmla="*/ 36658 h 58"/>
                  <a:gd name="T40" fmla="*/ 8178 w 108"/>
                  <a:gd name="T41" fmla="*/ 35457 h 58"/>
                  <a:gd name="T42" fmla="*/ 8178 w 108"/>
                  <a:gd name="T43" fmla="*/ 34940 h 58"/>
                  <a:gd name="T44" fmla="*/ 8172 w 108"/>
                  <a:gd name="T45" fmla="*/ 32741 h 58"/>
                  <a:gd name="T46" fmla="*/ 7818 w 108"/>
                  <a:gd name="T47" fmla="*/ 29615 h 58"/>
                  <a:gd name="T48" fmla="*/ 7404 w 108"/>
                  <a:gd name="T49" fmla="*/ 24223 h 58"/>
                  <a:gd name="T50" fmla="*/ 6944 w 108"/>
                  <a:gd name="T51" fmla="*/ 18901 h 58"/>
                  <a:gd name="T52" fmla="*/ 6292 w 108"/>
                  <a:gd name="T53" fmla="*/ 14757 h 58"/>
                  <a:gd name="T54" fmla="*/ 5650 w 108"/>
                  <a:gd name="T55" fmla="*/ 9341 h 58"/>
                  <a:gd name="T56" fmla="*/ 5022 w 108"/>
                  <a:gd name="T57" fmla="*/ 6710 h 58"/>
                  <a:gd name="T58" fmla="*/ 4273 w 108"/>
                  <a:gd name="T59" fmla="*/ 5173 h 58"/>
                  <a:gd name="T60" fmla="*/ 3742 w 108"/>
                  <a:gd name="T61" fmla="*/ 3 h 58"/>
                  <a:gd name="T62" fmla="*/ 3087 w 108"/>
                  <a:gd name="T63" fmla="*/ 1 h 58"/>
                  <a:gd name="T64" fmla="*/ 2488 w 108"/>
                  <a:gd name="T65" fmla="*/ 0 h 58"/>
                  <a:gd name="T66" fmla="*/ 1858 w 108"/>
                  <a:gd name="T67" fmla="*/ 0 h 58"/>
                  <a:gd name="T68" fmla="*/ 1339 w 108"/>
                  <a:gd name="T69" fmla="*/ 0 h 58"/>
                  <a:gd name="T70" fmla="*/ 992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4" name="Freeform 195"/>
              <p:cNvSpPr>
                <a:spLocks noChangeArrowheads="1"/>
              </p:cNvSpPr>
              <p:nvPr/>
            </p:nvSpPr>
            <p:spPr bwMode="auto">
              <a:xfrm>
                <a:off x="2509" y="93"/>
                <a:ext cx="116" cy="72"/>
              </a:xfrm>
              <a:custGeom>
                <a:avLst/>
                <a:gdLst>
                  <a:gd name="T0" fmla="*/ 9079 w 112"/>
                  <a:gd name="T1" fmla="*/ 27436 h 67"/>
                  <a:gd name="T2" fmla="*/ 8051 w 112"/>
                  <a:gd name="T3" fmla="*/ 29652 h 67"/>
                  <a:gd name="T4" fmla="*/ 7132 w 112"/>
                  <a:gd name="T5" fmla="*/ 31756 h 67"/>
                  <a:gd name="T6" fmla="*/ 6312 w 112"/>
                  <a:gd name="T7" fmla="*/ 31756 h 67"/>
                  <a:gd name="T8" fmla="*/ 5416 w 112"/>
                  <a:gd name="T9" fmla="*/ 31509 h 67"/>
                  <a:gd name="T10" fmla="*/ 4614 w 112"/>
                  <a:gd name="T11" fmla="*/ 29331 h 67"/>
                  <a:gd name="T12" fmla="*/ 3770 w 112"/>
                  <a:gd name="T13" fmla="*/ 27294 h 67"/>
                  <a:gd name="T14" fmla="*/ 3082 w 112"/>
                  <a:gd name="T15" fmla="*/ 24335 h 67"/>
                  <a:gd name="T16" fmla="*/ 2360 w 112"/>
                  <a:gd name="T17" fmla="*/ 20709 h 67"/>
                  <a:gd name="T18" fmla="*/ 1861 w 112"/>
                  <a:gd name="T19" fmla="*/ 17947 h 67"/>
                  <a:gd name="T20" fmla="*/ 1294 w 112"/>
                  <a:gd name="T21" fmla="*/ 14293 h 67"/>
                  <a:gd name="T22" fmla="*/ 955 w 112"/>
                  <a:gd name="T23" fmla="*/ 11631 h 67"/>
                  <a:gd name="T24" fmla="*/ 833 w 112"/>
                  <a:gd name="T25" fmla="*/ 7549 h 67"/>
                  <a:gd name="T26" fmla="*/ 784 w 112"/>
                  <a:gd name="T27" fmla="*/ 6094 h 67"/>
                  <a:gd name="T28" fmla="*/ 833 w 112"/>
                  <a:gd name="T29" fmla="*/ 5276 h 67"/>
                  <a:gd name="T30" fmla="*/ 833 w 112"/>
                  <a:gd name="T31" fmla="*/ 4577 h 67"/>
                  <a:gd name="T32" fmla="*/ 898 w 112"/>
                  <a:gd name="T33" fmla="*/ 4577 h 67"/>
                  <a:gd name="T34" fmla="*/ 1009 w 112"/>
                  <a:gd name="T35" fmla="*/ 4577 h 67"/>
                  <a:gd name="T36" fmla="*/ 1009 w 112"/>
                  <a:gd name="T37" fmla="*/ 0 h 67"/>
                  <a:gd name="T38" fmla="*/ 833 w 112"/>
                  <a:gd name="T39" fmla="*/ 0 h 67"/>
                  <a:gd name="T40" fmla="*/ 6 w 112"/>
                  <a:gd name="T41" fmla="*/ 1 h 67"/>
                  <a:gd name="T42" fmla="*/ 3 w 112"/>
                  <a:gd name="T43" fmla="*/ 3 h 67"/>
                  <a:gd name="T44" fmla="*/ 1 w 112"/>
                  <a:gd name="T45" fmla="*/ 196 h 67"/>
                  <a:gd name="T46" fmla="*/ 0 w 112"/>
                  <a:gd name="T47" fmla="*/ 6094 h 67"/>
                  <a:gd name="T48" fmla="*/ 1 w 112"/>
                  <a:gd name="T49" fmla="*/ 9358 h 67"/>
                  <a:gd name="T50" fmla="*/ 4 w 112"/>
                  <a:gd name="T51" fmla="*/ 13425 h 67"/>
                  <a:gd name="T52" fmla="*/ 833 w 112"/>
                  <a:gd name="T53" fmla="*/ 17714 h 67"/>
                  <a:gd name="T54" fmla="*/ 1294 w 112"/>
                  <a:gd name="T55" fmla="*/ 21098 h 67"/>
                  <a:gd name="T56" fmla="*/ 1970 w 112"/>
                  <a:gd name="T57" fmla="*/ 25446 h 67"/>
                  <a:gd name="T58" fmla="*/ 2578 w 112"/>
                  <a:gd name="T59" fmla="*/ 28092 h 67"/>
                  <a:gd name="T60" fmla="*/ 3484 w 112"/>
                  <a:gd name="T61" fmla="*/ 31756 h 67"/>
                  <a:gd name="T62" fmla="*/ 4350 w 112"/>
                  <a:gd name="T63" fmla="*/ 34090 h 67"/>
                  <a:gd name="T64" fmla="*/ 5218 w 112"/>
                  <a:gd name="T65" fmla="*/ 36386 h 67"/>
                  <a:gd name="T66" fmla="*/ 6269 w 112"/>
                  <a:gd name="T67" fmla="*/ 36619 h 67"/>
                  <a:gd name="T68" fmla="*/ 7205 w 112"/>
                  <a:gd name="T69" fmla="*/ 36619 h 67"/>
                  <a:gd name="T70" fmla="*/ 8272 w 112"/>
                  <a:gd name="T71" fmla="*/ 34266 h 67"/>
                  <a:gd name="T72" fmla="*/ 9256 w 112"/>
                  <a:gd name="T73" fmla="*/ 31756 h 67"/>
                  <a:gd name="T74" fmla="*/ 9079 w 112"/>
                  <a:gd name="T75" fmla="*/ 2743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2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3"/>
                    </a:lnTo>
                    <a:lnTo>
                      <a:pt x="112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5" name="Freeform 196"/>
              <p:cNvSpPr>
                <a:spLocks noChangeArrowheads="1"/>
              </p:cNvSpPr>
              <p:nvPr/>
            </p:nvSpPr>
            <p:spPr bwMode="auto">
              <a:xfrm>
                <a:off x="2579" y="102"/>
                <a:ext cx="51" cy="56"/>
              </a:xfrm>
              <a:custGeom>
                <a:avLst/>
                <a:gdLst>
                  <a:gd name="T0" fmla="*/ 0 w 49"/>
                  <a:gd name="T1" fmla="*/ 19989 h 50"/>
                  <a:gd name="T2" fmla="*/ 1031 w 49"/>
                  <a:gd name="T3" fmla="*/ 29373 h 50"/>
                  <a:gd name="T4" fmla="*/ 1663 w 49"/>
                  <a:gd name="T5" fmla="*/ 43329 h 50"/>
                  <a:gd name="T6" fmla="*/ 2676 w 49"/>
                  <a:gd name="T7" fmla="*/ 54326 h 50"/>
                  <a:gd name="T8" fmla="*/ 3299 w 49"/>
                  <a:gd name="T9" fmla="*/ 68526 h 50"/>
                  <a:gd name="T10" fmla="*/ 3718 w 49"/>
                  <a:gd name="T11" fmla="*/ 81967 h 50"/>
                  <a:gd name="T12" fmla="*/ 4187 w 49"/>
                  <a:gd name="T13" fmla="*/ 93183 h 50"/>
                  <a:gd name="T14" fmla="*/ 4307 w 49"/>
                  <a:gd name="T15" fmla="*/ 95680 h 50"/>
                  <a:gd name="T16" fmla="*/ 4446 w 49"/>
                  <a:gd name="T17" fmla="*/ 93183 h 50"/>
                  <a:gd name="T18" fmla="*/ 4715 w 49"/>
                  <a:gd name="T19" fmla="*/ 111517 h 50"/>
                  <a:gd name="T20" fmla="*/ 5002 w 49"/>
                  <a:gd name="T21" fmla="*/ 105893 h 50"/>
                  <a:gd name="T22" fmla="*/ 5051 w 49"/>
                  <a:gd name="T23" fmla="*/ 97891 h 50"/>
                  <a:gd name="T24" fmla="*/ 5051 w 49"/>
                  <a:gd name="T25" fmla="*/ 90670 h 50"/>
                  <a:gd name="T26" fmla="*/ 4850 w 49"/>
                  <a:gd name="T27" fmla="*/ 84002 h 50"/>
                  <a:gd name="T28" fmla="*/ 4568 w 49"/>
                  <a:gd name="T29" fmla="*/ 68526 h 50"/>
                  <a:gd name="T30" fmla="*/ 3823 w 49"/>
                  <a:gd name="T31" fmla="*/ 54326 h 50"/>
                  <a:gd name="T32" fmla="*/ 3201 w 49"/>
                  <a:gd name="T33" fmla="*/ 39940 h 50"/>
                  <a:gd name="T34" fmla="*/ 2374 w 49"/>
                  <a:gd name="T35" fmla="*/ 23392 h 50"/>
                  <a:gd name="T36" fmla="*/ 1392 w 49"/>
                  <a:gd name="T37" fmla="*/ 610 h 50"/>
                  <a:gd name="T38" fmla="*/ 5 w 49"/>
                  <a:gd name="T39" fmla="*/ 0 h 50"/>
                  <a:gd name="T40" fmla="*/ 0 w 49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0"/>
                  <a:gd name="T65" fmla="*/ 49 w 49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2" y="31"/>
                    </a:lnTo>
                    <a:lnTo>
                      <a:pt x="36" y="37"/>
                    </a:lnTo>
                    <a:lnTo>
                      <a:pt x="40" y="42"/>
                    </a:lnTo>
                    <a:lnTo>
                      <a:pt x="41" y="43"/>
                    </a:lnTo>
                    <a:lnTo>
                      <a:pt x="42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4"/>
                    </a:lnTo>
                    <a:lnTo>
                      <a:pt x="49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3" y="11"/>
                    </a:lnTo>
                    <a:lnTo>
                      <a:pt x="14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6" name="Freeform 197"/>
              <p:cNvSpPr>
                <a:spLocks noChangeArrowheads="1"/>
              </p:cNvSpPr>
              <p:nvPr/>
            </p:nvSpPr>
            <p:spPr bwMode="auto">
              <a:xfrm>
                <a:off x="2521" y="93"/>
                <a:ext cx="63" cy="17"/>
              </a:xfrm>
              <a:custGeom>
                <a:avLst/>
                <a:gdLst>
                  <a:gd name="T0" fmla="*/ 0 w 60"/>
                  <a:gd name="T1" fmla="*/ 8 h 17"/>
                  <a:gd name="T2" fmla="*/ 5 w 60"/>
                  <a:gd name="T3" fmla="*/ 8 h 17"/>
                  <a:gd name="T4" fmla="*/ 1754 w 60"/>
                  <a:gd name="T5" fmla="*/ 8 h 17"/>
                  <a:gd name="T6" fmla="*/ 2579 w 60"/>
                  <a:gd name="T7" fmla="*/ 8 h 17"/>
                  <a:gd name="T8" fmla="*/ 4054 w 60"/>
                  <a:gd name="T9" fmla="*/ 574 h 17"/>
                  <a:gd name="T10" fmla="*/ 5242 w 60"/>
                  <a:gd name="T11" fmla="*/ 574 h 17"/>
                  <a:gd name="T12" fmla="*/ 6786 w 60"/>
                  <a:gd name="T13" fmla="*/ 644 h 17"/>
                  <a:gd name="T14" fmla="*/ 7729 w 60"/>
                  <a:gd name="T15" fmla="*/ 722 h 17"/>
                  <a:gd name="T16" fmla="*/ 8987 w 60"/>
                  <a:gd name="T17" fmla="*/ 857 h 17"/>
                  <a:gd name="T18" fmla="*/ 9984 w 60"/>
                  <a:gd name="T19" fmla="*/ 8 h 17"/>
                  <a:gd name="T20" fmla="*/ 8245 w 60"/>
                  <a:gd name="T21" fmla="*/ 5 h 17"/>
                  <a:gd name="T22" fmla="*/ 6791 w 60"/>
                  <a:gd name="T23" fmla="*/ 3 h 17"/>
                  <a:gd name="T24" fmla="*/ 5247 w 60"/>
                  <a:gd name="T25" fmla="*/ 1 h 17"/>
                  <a:gd name="T26" fmla="*/ 4054 w 60"/>
                  <a:gd name="T27" fmla="*/ 0 h 17"/>
                  <a:gd name="T28" fmla="*/ 2579 w 60"/>
                  <a:gd name="T29" fmla="*/ 0 h 17"/>
                  <a:gd name="T30" fmla="*/ 1754 w 60"/>
                  <a:gd name="T31" fmla="*/ 0 h 17"/>
                  <a:gd name="T32" fmla="*/ 5 w 60"/>
                  <a:gd name="T33" fmla="*/ 0 h 17"/>
                  <a:gd name="T34" fmla="*/ 0 w 60"/>
                  <a:gd name="T35" fmla="*/ 0 h 17"/>
                  <a:gd name="T36" fmla="*/ 0 w 60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7"/>
                  <a:gd name="T59" fmla="*/ 60 w 60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7">
                    <a:moveTo>
                      <a:pt x="0" y="8"/>
                    </a:moveTo>
                    <a:lnTo>
                      <a:pt x="5" y="8"/>
                    </a:lnTo>
                    <a:lnTo>
                      <a:pt x="11" y="8"/>
                    </a:lnTo>
                    <a:lnTo>
                      <a:pt x="17" y="8"/>
                    </a:lnTo>
                    <a:lnTo>
                      <a:pt x="25" y="10"/>
                    </a:lnTo>
                    <a:lnTo>
                      <a:pt x="32" y="10"/>
                    </a:lnTo>
                    <a:lnTo>
                      <a:pt x="41" y="12"/>
                    </a:lnTo>
                    <a:lnTo>
                      <a:pt x="48" y="14"/>
                    </a:lnTo>
                    <a:lnTo>
                      <a:pt x="55" y="17"/>
                    </a:lnTo>
                    <a:lnTo>
                      <a:pt x="60" y="8"/>
                    </a:lnTo>
                    <a:lnTo>
                      <a:pt x="51" y="5"/>
                    </a:lnTo>
                    <a:lnTo>
                      <a:pt x="42" y="3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7" name="Freeform 198"/>
              <p:cNvSpPr>
                <a:spLocks noChangeArrowheads="1"/>
              </p:cNvSpPr>
              <p:nvPr/>
            </p:nvSpPr>
            <p:spPr bwMode="auto">
              <a:xfrm>
                <a:off x="5047" y="97"/>
                <a:ext cx="113" cy="62"/>
              </a:xfrm>
              <a:custGeom>
                <a:avLst/>
                <a:gdLst>
                  <a:gd name="T0" fmla="*/ 8 w 108"/>
                  <a:gd name="T1" fmla="*/ 0 h 58"/>
                  <a:gd name="T2" fmla="*/ 5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8606 h 58"/>
                  <a:gd name="T14" fmla="*/ 4 w 108"/>
                  <a:gd name="T15" fmla="*/ 14757 h 58"/>
                  <a:gd name="T16" fmla="*/ 8 w 108"/>
                  <a:gd name="T17" fmla="*/ 18901 h 58"/>
                  <a:gd name="T18" fmla="*/ 1045 w 108"/>
                  <a:gd name="T19" fmla="*/ 24223 h 58"/>
                  <a:gd name="T20" fmla="*/ 1493 w 108"/>
                  <a:gd name="T21" fmla="*/ 27680 h 58"/>
                  <a:gd name="T22" fmla="*/ 2232 w 108"/>
                  <a:gd name="T23" fmla="*/ 32741 h 58"/>
                  <a:gd name="T24" fmla="*/ 2924 w 108"/>
                  <a:gd name="T25" fmla="*/ 36658 h 58"/>
                  <a:gd name="T26" fmla="*/ 3631 w 108"/>
                  <a:gd name="T27" fmla="*/ 41220 h 58"/>
                  <a:gd name="T28" fmla="*/ 4507 w 108"/>
                  <a:gd name="T29" fmla="*/ 41989 h 58"/>
                  <a:gd name="T30" fmla="*/ 5355 w 108"/>
                  <a:gd name="T31" fmla="*/ 43251 h 58"/>
                  <a:gd name="T32" fmla="*/ 6238 w 108"/>
                  <a:gd name="T33" fmla="*/ 43251 h 58"/>
                  <a:gd name="T34" fmla="*/ 7164 w 108"/>
                  <a:gd name="T35" fmla="*/ 41834 h 58"/>
                  <a:gd name="T36" fmla="*/ 8155 w 108"/>
                  <a:gd name="T37" fmla="*/ 38511 h 58"/>
                  <a:gd name="T38" fmla="*/ 8172 w 108"/>
                  <a:gd name="T39" fmla="*/ 36658 h 58"/>
                  <a:gd name="T40" fmla="*/ 8178 w 108"/>
                  <a:gd name="T41" fmla="*/ 35457 h 58"/>
                  <a:gd name="T42" fmla="*/ 8172 w 108"/>
                  <a:gd name="T43" fmla="*/ 34940 h 58"/>
                  <a:gd name="T44" fmla="*/ 8155 w 108"/>
                  <a:gd name="T45" fmla="*/ 32741 h 58"/>
                  <a:gd name="T46" fmla="*/ 7745 w 108"/>
                  <a:gd name="T47" fmla="*/ 29615 h 58"/>
                  <a:gd name="T48" fmla="*/ 7333 w 108"/>
                  <a:gd name="T49" fmla="*/ 24223 h 58"/>
                  <a:gd name="T50" fmla="*/ 6944 w 108"/>
                  <a:gd name="T51" fmla="*/ 18901 h 58"/>
                  <a:gd name="T52" fmla="*/ 6238 w 108"/>
                  <a:gd name="T53" fmla="*/ 14757 h 58"/>
                  <a:gd name="T54" fmla="*/ 5601 w 108"/>
                  <a:gd name="T55" fmla="*/ 9341 h 58"/>
                  <a:gd name="T56" fmla="*/ 5020 w 108"/>
                  <a:gd name="T57" fmla="*/ 6710 h 58"/>
                  <a:gd name="T58" fmla="*/ 4273 w 108"/>
                  <a:gd name="T59" fmla="*/ 5173 h 58"/>
                  <a:gd name="T60" fmla="*/ 3631 w 108"/>
                  <a:gd name="T61" fmla="*/ 3 h 58"/>
                  <a:gd name="T62" fmla="*/ 3015 w 108"/>
                  <a:gd name="T63" fmla="*/ 1 h 58"/>
                  <a:gd name="T64" fmla="*/ 2488 w 108"/>
                  <a:gd name="T65" fmla="*/ 0 h 58"/>
                  <a:gd name="T66" fmla="*/ 1858 w 108"/>
                  <a:gd name="T67" fmla="*/ 0 h 58"/>
                  <a:gd name="T68" fmla="*/ 1270 w 108"/>
                  <a:gd name="T69" fmla="*/ 0 h 58"/>
                  <a:gd name="T70" fmla="*/ 918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7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8" name="Freeform 199"/>
              <p:cNvSpPr>
                <a:spLocks noChangeArrowheads="1"/>
              </p:cNvSpPr>
              <p:nvPr/>
            </p:nvSpPr>
            <p:spPr bwMode="auto">
              <a:xfrm>
                <a:off x="5043" y="93"/>
                <a:ext cx="118" cy="72"/>
              </a:xfrm>
              <a:custGeom>
                <a:avLst/>
                <a:gdLst>
                  <a:gd name="T0" fmla="*/ 14097 w 112"/>
                  <a:gd name="T1" fmla="*/ 27436 h 67"/>
                  <a:gd name="T2" fmla="*/ 12620 w 112"/>
                  <a:gd name="T3" fmla="*/ 29652 h 67"/>
                  <a:gd name="T4" fmla="*/ 11176 w 112"/>
                  <a:gd name="T5" fmla="*/ 31756 h 67"/>
                  <a:gd name="T6" fmla="*/ 9808 w 112"/>
                  <a:gd name="T7" fmla="*/ 31756 h 67"/>
                  <a:gd name="T8" fmla="*/ 8355 w 112"/>
                  <a:gd name="T9" fmla="*/ 31509 h 67"/>
                  <a:gd name="T10" fmla="*/ 7235 w 112"/>
                  <a:gd name="T11" fmla="*/ 29331 h 67"/>
                  <a:gd name="T12" fmla="*/ 5892 w 112"/>
                  <a:gd name="T13" fmla="*/ 27294 h 67"/>
                  <a:gd name="T14" fmla="*/ 4555 w 112"/>
                  <a:gd name="T15" fmla="*/ 24335 h 67"/>
                  <a:gd name="T16" fmla="*/ 3711 w 112"/>
                  <a:gd name="T17" fmla="*/ 20709 h 67"/>
                  <a:gd name="T18" fmla="*/ 2742 w 112"/>
                  <a:gd name="T19" fmla="*/ 17947 h 67"/>
                  <a:gd name="T20" fmla="*/ 1908 w 112"/>
                  <a:gd name="T21" fmla="*/ 14293 h 67"/>
                  <a:gd name="T22" fmla="*/ 1498 w 112"/>
                  <a:gd name="T23" fmla="*/ 11631 h 67"/>
                  <a:gd name="T24" fmla="*/ 1326 w 112"/>
                  <a:gd name="T25" fmla="*/ 7549 h 67"/>
                  <a:gd name="T26" fmla="*/ 1248 w 112"/>
                  <a:gd name="T27" fmla="*/ 6094 h 67"/>
                  <a:gd name="T28" fmla="*/ 1326 w 112"/>
                  <a:gd name="T29" fmla="*/ 4577 h 67"/>
                  <a:gd name="T30" fmla="*/ 1248 w 112"/>
                  <a:gd name="T31" fmla="*/ 5276 h 67"/>
                  <a:gd name="T32" fmla="*/ 1326 w 112"/>
                  <a:gd name="T33" fmla="*/ 4577 h 67"/>
                  <a:gd name="T34" fmla="*/ 1407 w 112"/>
                  <a:gd name="T35" fmla="*/ 4577 h 67"/>
                  <a:gd name="T36" fmla="*/ 1591 w 112"/>
                  <a:gd name="T37" fmla="*/ 4577 h 67"/>
                  <a:gd name="T38" fmla="*/ 1591 w 112"/>
                  <a:gd name="T39" fmla="*/ 0 h 67"/>
                  <a:gd name="T40" fmla="*/ 1326 w 112"/>
                  <a:gd name="T41" fmla="*/ 0 h 67"/>
                  <a:gd name="T42" fmla="*/ 6 w 112"/>
                  <a:gd name="T43" fmla="*/ 1 h 67"/>
                  <a:gd name="T44" fmla="*/ 3 w 112"/>
                  <a:gd name="T45" fmla="*/ 3 h 67"/>
                  <a:gd name="T46" fmla="*/ 1 w 112"/>
                  <a:gd name="T47" fmla="*/ 196 h 67"/>
                  <a:gd name="T48" fmla="*/ 0 w 112"/>
                  <a:gd name="T49" fmla="*/ 6094 h 67"/>
                  <a:gd name="T50" fmla="*/ 1 w 112"/>
                  <a:gd name="T51" fmla="*/ 9358 h 67"/>
                  <a:gd name="T52" fmla="*/ 4 w 112"/>
                  <a:gd name="T53" fmla="*/ 13425 h 67"/>
                  <a:gd name="T54" fmla="*/ 1326 w 112"/>
                  <a:gd name="T55" fmla="*/ 17714 h 67"/>
                  <a:gd name="T56" fmla="*/ 1908 w 112"/>
                  <a:gd name="T57" fmla="*/ 21098 h 67"/>
                  <a:gd name="T58" fmla="*/ 3095 w 112"/>
                  <a:gd name="T59" fmla="*/ 25446 h 67"/>
                  <a:gd name="T60" fmla="*/ 4035 w 112"/>
                  <a:gd name="T61" fmla="*/ 28092 h 67"/>
                  <a:gd name="T62" fmla="*/ 5464 w 112"/>
                  <a:gd name="T63" fmla="*/ 31756 h 67"/>
                  <a:gd name="T64" fmla="*/ 6654 w 112"/>
                  <a:gd name="T65" fmla="*/ 34090 h 67"/>
                  <a:gd name="T66" fmla="*/ 8180 w 112"/>
                  <a:gd name="T67" fmla="*/ 36386 h 67"/>
                  <a:gd name="T68" fmla="*/ 9808 w 112"/>
                  <a:gd name="T69" fmla="*/ 36619 h 67"/>
                  <a:gd name="T70" fmla="*/ 11313 w 112"/>
                  <a:gd name="T71" fmla="*/ 36619 h 67"/>
                  <a:gd name="T72" fmla="*/ 12860 w 112"/>
                  <a:gd name="T73" fmla="*/ 34266 h 67"/>
                  <a:gd name="T74" fmla="*/ 14516 w 112"/>
                  <a:gd name="T75" fmla="*/ 31756 h 67"/>
                  <a:gd name="T76" fmla="*/ 14097 w 112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7"/>
                  <a:gd name="T119" fmla="*/ 112 w 112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7">
                    <a:moveTo>
                      <a:pt x="107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5" y="58"/>
                    </a:lnTo>
                    <a:lnTo>
                      <a:pt x="64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5" y="45"/>
                    </a:lnTo>
                    <a:lnTo>
                      <a:pt x="28" y="38"/>
                    </a:lnTo>
                    <a:lnTo>
                      <a:pt x="21" y="33"/>
                    </a:lnTo>
                    <a:lnTo>
                      <a:pt x="15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8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3"/>
                    </a:lnTo>
                    <a:lnTo>
                      <a:pt x="112" y="58"/>
                    </a:lnTo>
                    <a:lnTo>
                      <a:pt x="107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9" name="Freeform 200"/>
              <p:cNvSpPr>
                <a:spLocks noChangeArrowheads="1"/>
              </p:cNvSpPr>
              <p:nvPr/>
            </p:nvSpPr>
            <p:spPr bwMode="auto">
              <a:xfrm>
                <a:off x="5114" y="102"/>
                <a:ext cx="51" cy="56"/>
              </a:xfrm>
              <a:custGeom>
                <a:avLst/>
                <a:gdLst>
                  <a:gd name="T0" fmla="*/ 0 w 49"/>
                  <a:gd name="T1" fmla="*/ 19989 h 50"/>
                  <a:gd name="T2" fmla="*/ 1031 w 49"/>
                  <a:gd name="T3" fmla="*/ 29373 h 50"/>
                  <a:gd name="T4" fmla="*/ 1663 w 49"/>
                  <a:gd name="T5" fmla="*/ 43329 h 50"/>
                  <a:gd name="T6" fmla="*/ 2676 w 49"/>
                  <a:gd name="T7" fmla="*/ 54326 h 50"/>
                  <a:gd name="T8" fmla="*/ 3201 w 49"/>
                  <a:gd name="T9" fmla="*/ 68526 h 50"/>
                  <a:gd name="T10" fmla="*/ 3718 w 49"/>
                  <a:gd name="T11" fmla="*/ 81967 h 50"/>
                  <a:gd name="T12" fmla="*/ 4057 w 49"/>
                  <a:gd name="T13" fmla="*/ 93183 h 50"/>
                  <a:gd name="T14" fmla="*/ 4057 w 49"/>
                  <a:gd name="T15" fmla="*/ 95680 h 50"/>
                  <a:gd name="T16" fmla="*/ 4187 w 49"/>
                  <a:gd name="T17" fmla="*/ 95680 h 50"/>
                  <a:gd name="T18" fmla="*/ 4187 w 49"/>
                  <a:gd name="T19" fmla="*/ 93183 h 50"/>
                  <a:gd name="T20" fmla="*/ 4715 w 49"/>
                  <a:gd name="T21" fmla="*/ 111517 h 50"/>
                  <a:gd name="T22" fmla="*/ 5002 w 49"/>
                  <a:gd name="T23" fmla="*/ 105893 h 50"/>
                  <a:gd name="T24" fmla="*/ 5051 w 49"/>
                  <a:gd name="T25" fmla="*/ 95680 h 50"/>
                  <a:gd name="T26" fmla="*/ 5002 w 49"/>
                  <a:gd name="T27" fmla="*/ 88511 h 50"/>
                  <a:gd name="T28" fmla="*/ 4850 w 49"/>
                  <a:gd name="T29" fmla="*/ 81967 h 50"/>
                  <a:gd name="T30" fmla="*/ 4568 w 49"/>
                  <a:gd name="T31" fmla="*/ 68526 h 50"/>
                  <a:gd name="T32" fmla="*/ 3823 w 49"/>
                  <a:gd name="T33" fmla="*/ 54326 h 50"/>
                  <a:gd name="T34" fmla="*/ 3201 w 49"/>
                  <a:gd name="T35" fmla="*/ 39940 h 50"/>
                  <a:gd name="T36" fmla="*/ 2239 w 49"/>
                  <a:gd name="T37" fmla="*/ 23392 h 50"/>
                  <a:gd name="T38" fmla="*/ 1309 w 49"/>
                  <a:gd name="T39" fmla="*/ 610 h 50"/>
                  <a:gd name="T40" fmla="*/ 4 w 49"/>
                  <a:gd name="T41" fmla="*/ 0 h 50"/>
                  <a:gd name="T42" fmla="*/ 0 w 49"/>
                  <a:gd name="T43" fmla="*/ 19989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50"/>
                  <a:gd name="T68" fmla="*/ 49 w 49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3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4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0" name="Freeform 201"/>
              <p:cNvSpPr>
                <a:spLocks noChangeArrowheads="1"/>
              </p:cNvSpPr>
              <p:nvPr/>
            </p:nvSpPr>
            <p:spPr bwMode="auto">
              <a:xfrm>
                <a:off x="5056" y="92"/>
                <a:ext cx="62" cy="19"/>
              </a:xfrm>
              <a:custGeom>
                <a:avLst/>
                <a:gdLst>
                  <a:gd name="T0" fmla="*/ 0 w 59"/>
                  <a:gd name="T1" fmla="*/ 26094 h 18"/>
                  <a:gd name="T2" fmla="*/ 4 w 59"/>
                  <a:gd name="T3" fmla="*/ 26094 h 18"/>
                  <a:gd name="T4" fmla="*/ 1809 w 59"/>
                  <a:gd name="T5" fmla="*/ 26094 h 18"/>
                  <a:gd name="T6" fmla="*/ 2680 w 59"/>
                  <a:gd name="T7" fmla="*/ 26094 h 18"/>
                  <a:gd name="T8" fmla="*/ 4241 w 59"/>
                  <a:gd name="T9" fmla="*/ 32213 h 18"/>
                  <a:gd name="T10" fmla="*/ 5638 w 59"/>
                  <a:gd name="T11" fmla="*/ 32213 h 18"/>
                  <a:gd name="T12" fmla="*/ 7043 w 59"/>
                  <a:gd name="T13" fmla="*/ 39771 h 18"/>
                  <a:gd name="T14" fmla="*/ 8573 w 59"/>
                  <a:gd name="T15" fmla="*/ 46052 h 18"/>
                  <a:gd name="T16" fmla="*/ 9935 w 59"/>
                  <a:gd name="T17" fmla="*/ 54554 h 18"/>
                  <a:gd name="T18" fmla="*/ 10607 w 59"/>
                  <a:gd name="T19" fmla="*/ 26094 h 18"/>
                  <a:gd name="T20" fmla="*/ 8922 w 59"/>
                  <a:gd name="T21" fmla="*/ 19021 h 18"/>
                  <a:gd name="T22" fmla="*/ 7328 w 59"/>
                  <a:gd name="T23" fmla="*/ 4 h 18"/>
                  <a:gd name="T24" fmla="*/ 5890 w 59"/>
                  <a:gd name="T25" fmla="*/ 2 h 18"/>
                  <a:gd name="T26" fmla="*/ 4532 w 59"/>
                  <a:gd name="T27" fmla="*/ 1 h 18"/>
                  <a:gd name="T28" fmla="*/ 2863 w 59"/>
                  <a:gd name="T29" fmla="*/ 1 h 18"/>
                  <a:gd name="T30" fmla="*/ 1809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1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1" name="Freeform 202"/>
              <p:cNvSpPr>
                <a:spLocks noChangeArrowheads="1"/>
              </p:cNvSpPr>
              <p:nvPr/>
            </p:nvSpPr>
            <p:spPr bwMode="auto">
              <a:xfrm>
                <a:off x="5381" y="97"/>
                <a:ext cx="99" cy="62"/>
              </a:xfrm>
              <a:custGeom>
                <a:avLst/>
                <a:gdLst>
                  <a:gd name="T0" fmla="*/ 60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1 w 107"/>
                  <a:gd name="T7" fmla="*/ 2 h 58"/>
                  <a:gd name="T8" fmla="*/ 0 w 107"/>
                  <a:gd name="T9" fmla="*/ 3 h 58"/>
                  <a:gd name="T10" fmla="*/ 0 w 107"/>
                  <a:gd name="T11" fmla="*/ 6184 h 58"/>
                  <a:gd name="T12" fmla="*/ 1 w 107"/>
                  <a:gd name="T13" fmla="*/ 8606 h 58"/>
                  <a:gd name="T14" fmla="*/ 3 w 107"/>
                  <a:gd name="T15" fmla="*/ 14757 h 58"/>
                  <a:gd name="T16" fmla="*/ 60 w 107"/>
                  <a:gd name="T17" fmla="*/ 18901 h 58"/>
                  <a:gd name="T18" fmla="*/ 80 w 107"/>
                  <a:gd name="T19" fmla="*/ 24223 h 58"/>
                  <a:gd name="T20" fmla="*/ 117 w 107"/>
                  <a:gd name="T21" fmla="*/ 27680 h 58"/>
                  <a:gd name="T22" fmla="*/ 176 w 107"/>
                  <a:gd name="T23" fmla="*/ 32741 h 58"/>
                  <a:gd name="T24" fmla="*/ 223 w 107"/>
                  <a:gd name="T25" fmla="*/ 36658 h 58"/>
                  <a:gd name="T26" fmla="*/ 290 w 107"/>
                  <a:gd name="T27" fmla="*/ 41220 h 58"/>
                  <a:gd name="T28" fmla="*/ 340 w 107"/>
                  <a:gd name="T29" fmla="*/ 41989 h 58"/>
                  <a:gd name="T30" fmla="*/ 407 w 107"/>
                  <a:gd name="T31" fmla="*/ 43251 h 58"/>
                  <a:gd name="T32" fmla="*/ 482 w 107"/>
                  <a:gd name="T33" fmla="*/ 43251 h 58"/>
                  <a:gd name="T34" fmla="*/ 555 w 107"/>
                  <a:gd name="T35" fmla="*/ 41834 h 58"/>
                  <a:gd name="T36" fmla="*/ 618 w 107"/>
                  <a:gd name="T37" fmla="*/ 38511 h 58"/>
                  <a:gd name="T38" fmla="*/ 622 w 107"/>
                  <a:gd name="T39" fmla="*/ 36658 h 58"/>
                  <a:gd name="T40" fmla="*/ 622 w 107"/>
                  <a:gd name="T41" fmla="*/ 35457 h 58"/>
                  <a:gd name="T42" fmla="*/ 622 w 107"/>
                  <a:gd name="T43" fmla="*/ 34940 h 58"/>
                  <a:gd name="T44" fmla="*/ 618 w 107"/>
                  <a:gd name="T45" fmla="*/ 32741 h 58"/>
                  <a:gd name="T46" fmla="*/ 599 w 107"/>
                  <a:gd name="T47" fmla="*/ 29615 h 58"/>
                  <a:gd name="T48" fmla="*/ 564 w 107"/>
                  <a:gd name="T49" fmla="*/ 24223 h 58"/>
                  <a:gd name="T50" fmla="*/ 528 w 107"/>
                  <a:gd name="T51" fmla="*/ 18901 h 58"/>
                  <a:gd name="T52" fmla="*/ 482 w 107"/>
                  <a:gd name="T53" fmla="*/ 14757 h 58"/>
                  <a:gd name="T54" fmla="*/ 429 w 107"/>
                  <a:gd name="T55" fmla="*/ 9341 h 58"/>
                  <a:gd name="T56" fmla="*/ 385 w 107"/>
                  <a:gd name="T57" fmla="*/ 6710 h 58"/>
                  <a:gd name="T58" fmla="*/ 328 w 107"/>
                  <a:gd name="T59" fmla="*/ 5173 h 58"/>
                  <a:gd name="T60" fmla="*/ 290 w 107"/>
                  <a:gd name="T61" fmla="*/ 3 h 58"/>
                  <a:gd name="T62" fmla="*/ 230 w 107"/>
                  <a:gd name="T63" fmla="*/ 1 h 58"/>
                  <a:gd name="T64" fmla="*/ 190 w 107"/>
                  <a:gd name="T65" fmla="*/ 0 h 58"/>
                  <a:gd name="T66" fmla="*/ 137 w 107"/>
                  <a:gd name="T67" fmla="*/ 0 h 58"/>
                  <a:gd name="T68" fmla="*/ 98 w 107"/>
                  <a:gd name="T69" fmla="*/ 0 h 58"/>
                  <a:gd name="T70" fmla="*/ 75 w 107"/>
                  <a:gd name="T71" fmla="*/ 0 h 58"/>
                  <a:gd name="T72" fmla="*/ 60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7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2" name="Freeform 203"/>
              <p:cNvSpPr>
                <a:spLocks noChangeArrowheads="1"/>
              </p:cNvSpPr>
              <p:nvPr/>
            </p:nvSpPr>
            <p:spPr bwMode="auto">
              <a:xfrm>
                <a:off x="5376" y="93"/>
                <a:ext cx="106" cy="72"/>
              </a:xfrm>
              <a:custGeom>
                <a:avLst/>
                <a:gdLst>
                  <a:gd name="T0" fmla="*/ 1196 w 113"/>
                  <a:gd name="T1" fmla="*/ 27436 h 67"/>
                  <a:gd name="T2" fmla="*/ 1064 w 113"/>
                  <a:gd name="T3" fmla="*/ 29652 h 67"/>
                  <a:gd name="T4" fmla="*/ 944 w 113"/>
                  <a:gd name="T5" fmla="*/ 31756 h 67"/>
                  <a:gd name="T6" fmla="*/ 834 w 113"/>
                  <a:gd name="T7" fmla="*/ 31756 h 67"/>
                  <a:gd name="T8" fmla="*/ 704 w 113"/>
                  <a:gd name="T9" fmla="*/ 31509 h 67"/>
                  <a:gd name="T10" fmla="*/ 612 w 113"/>
                  <a:gd name="T11" fmla="*/ 29331 h 67"/>
                  <a:gd name="T12" fmla="*/ 490 w 113"/>
                  <a:gd name="T13" fmla="*/ 27294 h 67"/>
                  <a:gd name="T14" fmla="*/ 402 w 113"/>
                  <a:gd name="T15" fmla="*/ 24335 h 67"/>
                  <a:gd name="T16" fmla="*/ 317 w 113"/>
                  <a:gd name="T17" fmla="*/ 20709 h 67"/>
                  <a:gd name="T18" fmla="*/ 235 w 113"/>
                  <a:gd name="T19" fmla="*/ 17947 h 67"/>
                  <a:gd name="T20" fmla="*/ 174 w 113"/>
                  <a:gd name="T21" fmla="*/ 14293 h 67"/>
                  <a:gd name="T22" fmla="*/ 137 w 113"/>
                  <a:gd name="T23" fmla="*/ 11631 h 67"/>
                  <a:gd name="T24" fmla="*/ 114 w 113"/>
                  <a:gd name="T25" fmla="*/ 7549 h 67"/>
                  <a:gd name="T26" fmla="*/ 107 w 113"/>
                  <a:gd name="T27" fmla="*/ 6094 h 67"/>
                  <a:gd name="T28" fmla="*/ 107 w 113"/>
                  <a:gd name="T29" fmla="*/ 4577 h 67"/>
                  <a:gd name="T30" fmla="*/ 107 w 113"/>
                  <a:gd name="T31" fmla="*/ 5276 h 67"/>
                  <a:gd name="T32" fmla="*/ 114 w 113"/>
                  <a:gd name="T33" fmla="*/ 4577 h 67"/>
                  <a:gd name="T34" fmla="*/ 129 w 113"/>
                  <a:gd name="T35" fmla="*/ 4577 h 67"/>
                  <a:gd name="T36" fmla="*/ 145 w 113"/>
                  <a:gd name="T37" fmla="*/ 4577 h 67"/>
                  <a:gd name="T38" fmla="*/ 145 w 113"/>
                  <a:gd name="T39" fmla="*/ 0 h 67"/>
                  <a:gd name="T40" fmla="*/ 107 w 113"/>
                  <a:gd name="T41" fmla="*/ 0 h 67"/>
                  <a:gd name="T42" fmla="*/ 6 w 113"/>
                  <a:gd name="T43" fmla="*/ 1 h 67"/>
                  <a:gd name="T44" fmla="*/ 4 w 113"/>
                  <a:gd name="T45" fmla="*/ 3 h 67"/>
                  <a:gd name="T46" fmla="*/ 1 w 113"/>
                  <a:gd name="T47" fmla="*/ 196 h 67"/>
                  <a:gd name="T48" fmla="*/ 0 w 113"/>
                  <a:gd name="T49" fmla="*/ 6094 h 67"/>
                  <a:gd name="T50" fmla="*/ 2 w 113"/>
                  <a:gd name="T51" fmla="*/ 9358 h 67"/>
                  <a:gd name="T52" fmla="*/ 5 w 113"/>
                  <a:gd name="T53" fmla="*/ 13425 h 67"/>
                  <a:gd name="T54" fmla="*/ 107 w 113"/>
                  <a:gd name="T55" fmla="*/ 17714 h 67"/>
                  <a:gd name="T56" fmla="*/ 163 w 113"/>
                  <a:gd name="T57" fmla="*/ 21098 h 67"/>
                  <a:gd name="T58" fmla="*/ 249 w 113"/>
                  <a:gd name="T59" fmla="*/ 25446 h 67"/>
                  <a:gd name="T60" fmla="*/ 356 w 113"/>
                  <a:gd name="T61" fmla="*/ 28092 h 67"/>
                  <a:gd name="T62" fmla="*/ 462 w 113"/>
                  <a:gd name="T63" fmla="*/ 31756 h 67"/>
                  <a:gd name="T64" fmla="*/ 576 w 113"/>
                  <a:gd name="T65" fmla="*/ 34090 h 67"/>
                  <a:gd name="T66" fmla="*/ 698 w 113"/>
                  <a:gd name="T67" fmla="*/ 36386 h 67"/>
                  <a:gd name="T68" fmla="*/ 834 w 113"/>
                  <a:gd name="T69" fmla="*/ 36619 h 67"/>
                  <a:gd name="T70" fmla="*/ 951 w 113"/>
                  <a:gd name="T71" fmla="*/ 36619 h 67"/>
                  <a:gd name="T72" fmla="*/ 1083 w 113"/>
                  <a:gd name="T73" fmla="*/ 34266 h 67"/>
                  <a:gd name="T74" fmla="*/ 1221 w 113"/>
                  <a:gd name="T75" fmla="*/ 31756 h 67"/>
                  <a:gd name="T76" fmla="*/ 1196 w 113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6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2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3" name="Freeform 204"/>
              <p:cNvSpPr>
                <a:spLocks noChangeArrowheads="1"/>
              </p:cNvSpPr>
              <p:nvPr/>
            </p:nvSpPr>
            <p:spPr bwMode="auto">
              <a:xfrm>
                <a:off x="5449" y="102"/>
                <a:ext cx="49" cy="56"/>
              </a:xfrm>
              <a:custGeom>
                <a:avLst/>
                <a:gdLst>
                  <a:gd name="T0" fmla="*/ 0 w 47"/>
                  <a:gd name="T1" fmla="*/ 19989 h 50"/>
                  <a:gd name="T2" fmla="*/ 1159 w 47"/>
                  <a:gd name="T3" fmla="*/ 29373 h 50"/>
                  <a:gd name="T4" fmla="*/ 2024 w 47"/>
                  <a:gd name="T5" fmla="*/ 43329 h 50"/>
                  <a:gd name="T6" fmla="*/ 3120 w 47"/>
                  <a:gd name="T7" fmla="*/ 54326 h 50"/>
                  <a:gd name="T8" fmla="*/ 3758 w 47"/>
                  <a:gd name="T9" fmla="*/ 68526 h 50"/>
                  <a:gd name="T10" fmla="*/ 4527 w 47"/>
                  <a:gd name="T11" fmla="*/ 81967 h 50"/>
                  <a:gd name="T12" fmla="*/ 4926 w 47"/>
                  <a:gd name="T13" fmla="*/ 93183 h 50"/>
                  <a:gd name="T14" fmla="*/ 4926 w 47"/>
                  <a:gd name="T15" fmla="*/ 95680 h 50"/>
                  <a:gd name="T16" fmla="*/ 5124 w 47"/>
                  <a:gd name="T17" fmla="*/ 93183 h 50"/>
                  <a:gd name="T18" fmla="*/ 5576 w 47"/>
                  <a:gd name="T19" fmla="*/ 111517 h 50"/>
                  <a:gd name="T20" fmla="*/ 5933 w 47"/>
                  <a:gd name="T21" fmla="*/ 105893 h 50"/>
                  <a:gd name="T22" fmla="*/ 5933 w 47"/>
                  <a:gd name="T23" fmla="*/ 95680 h 50"/>
                  <a:gd name="T24" fmla="*/ 5933 w 47"/>
                  <a:gd name="T25" fmla="*/ 88511 h 50"/>
                  <a:gd name="T26" fmla="*/ 5799 w 47"/>
                  <a:gd name="T27" fmla="*/ 81967 h 50"/>
                  <a:gd name="T28" fmla="*/ 5247 w 47"/>
                  <a:gd name="T29" fmla="*/ 68526 h 50"/>
                  <a:gd name="T30" fmla="*/ 4631 w 47"/>
                  <a:gd name="T31" fmla="*/ 54326 h 50"/>
                  <a:gd name="T32" fmla="*/ 3616 w 47"/>
                  <a:gd name="T33" fmla="*/ 39940 h 50"/>
                  <a:gd name="T34" fmla="*/ 2755 w 47"/>
                  <a:gd name="T35" fmla="*/ 23392 h 50"/>
                  <a:gd name="T36" fmla="*/ 1484 w 47"/>
                  <a:gd name="T37" fmla="*/ 610 h 50"/>
                  <a:gd name="T38" fmla="*/ 3 w 47"/>
                  <a:gd name="T39" fmla="*/ 0 h 50"/>
                  <a:gd name="T40" fmla="*/ 0 w 47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50"/>
                  <a:gd name="T65" fmla="*/ 47 w 47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50">
                    <a:moveTo>
                      <a:pt x="0" y="9"/>
                    </a:moveTo>
                    <a:lnTo>
                      <a:pt x="8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0"/>
                    </a:lnTo>
                    <a:lnTo>
                      <a:pt x="47" y="48"/>
                    </a:lnTo>
                    <a:lnTo>
                      <a:pt x="47" y="43"/>
                    </a:lnTo>
                    <a:lnTo>
                      <a:pt x="47" y="40"/>
                    </a:lnTo>
                    <a:lnTo>
                      <a:pt x="46" y="37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4" name="Freeform 205"/>
              <p:cNvSpPr>
                <a:spLocks noChangeArrowheads="1"/>
              </p:cNvSpPr>
              <p:nvPr/>
            </p:nvSpPr>
            <p:spPr bwMode="auto">
              <a:xfrm>
                <a:off x="5389" y="92"/>
                <a:ext cx="50" cy="19"/>
              </a:xfrm>
              <a:custGeom>
                <a:avLst/>
                <a:gdLst>
                  <a:gd name="T0" fmla="*/ 0 w 58"/>
                  <a:gd name="T1" fmla="*/ 26094 h 18"/>
                  <a:gd name="T2" fmla="*/ 3 w 58"/>
                  <a:gd name="T3" fmla="*/ 26094 h 18"/>
                  <a:gd name="T4" fmla="*/ 3 w 58"/>
                  <a:gd name="T5" fmla="*/ 26094 h 18"/>
                  <a:gd name="T6" fmla="*/ 19 w 58"/>
                  <a:gd name="T7" fmla="*/ 26094 h 18"/>
                  <a:gd name="T8" fmla="*/ 29 w 58"/>
                  <a:gd name="T9" fmla="*/ 32213 h 18"/>
                  <a:gd name="T10" fmla="*/ 40 w 58"/>
                  <a:gd name="T11" fmla="*/ 32213 h 18"/>
                  <a:gd name="T12" fmla="*/ 50 w 58"/>
                  <a:gd name="T13" fmla="*/ 39771 h 18"/>
                  <a:gd name="T14" fmla="*/ 61 w 58"/>
                  <a:gd name="T15" fmla="*/ 46052 h 18"/>
                  <a:gd name="T16" fmla="*/ 71 w 58"/>
                  <a:gd name="T17" fmla="*/ 54554 h 18"/>
                  <a:gd name="T18" fmla="*/ 74 w 58"/>
                  <a:gd name="T19" fmla="*/ 26094 h 18"/>
                  <a:gd name="T20" fmla="*/ 64 w 58"/>
                  <a:gd name="T21" fmla="*/ 19021 h 18"/>
                  <a:gd name="T22" fmla="*/ 52 w 58"/>
                  <a:gd name="T23" fmla="*/ 4 h 18"/>
                  <a:gd name="T24" fmla="*/ 42 w 58"/>
                  <a:gd name="T25" fmla="*/ 2 h 18"/>
                  <a:gd name="T26" fmla="*/ 29 w 58"/>
                  <a:gd name="T27" fmla="*/ 1 h 18"/>
                  <a:gd name="T28" fmla="*/ 22 w 58"/>
                  <a:gd name="T29" fmla="*/ 1 h 18"/>
                  <a:gd name="T30" fmla="*/ 3 w 58"/>
                  <a:gd name="T31" fmla="*/ 1 h 18"/>
                  <a:gd name="T32" fmla="*/ 3 w 58"/>
                  <a:gd name="T33" fmla="*/ 0 h 18"/>
                  <a:gd name="T34" fmla="*/ 0 w 58"/>
                  <a:gd name="T35" fmla="*/ 1 h 18"/>
                  <a:gd name="T36" fmla="*/ 0 w 58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1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5" name="Freeform 206"/>
              <p:cNvSpPr>
                <a:spLocks noChangeArrowheads="1"/>
              </p:cNvSpPr>
              <p:nvPr/>
            </p:nvSpPr>
            <p:spPr bwMode="auto">
              <a:xfrm>
                <a:off x="5464" y="95"/>
                <a:ext cx="99" cy="62"/>
              </a:xfrm>
              <a:custGeom>
                <a:avLst/>
                <a:gdLst>
                  <a:gd name="T0" fmla="*/ 6 w 95"/>
                  <a:gd name="T1" fmla="*/ 0 h 57"/>
                  <a:gd name="T2" fmla="*/ 3 w 95"/>
                  <a:gd name="T3" fmla="*/ 0 h 57"/>
                  <a:gd name="T4" fmla="*/ 0 w 95"/>
                  <a:gd name="T5" fmla="*/ 2 h 57"/>
                  <a:gd name="T6" fmla="*/ 0 w 95"/>
                  <a:gd name="T7" fmla="*/ 5 h 57"/>
                  <a:gd name="T8" fmla="*/ 3 w 95"/>
                  <a:gd name="T9" fmla="*/ 5135 h 57"/>
                  <a:gd name="T10" fmla="*/ 5 w 95"/>
                  <a:gd name="T11" fmla="*/ 7188 h 57"/>
                  <a:gd name="T12" fmla="*/ 669 w 95"/>
                  <a:gd name="T13" fmla="*/ 11496 h 57"/>
                  <a:gd name="T14" fmla="*/ 863 w 95"/>
                  <a:gd name="T15" fmla="*/ 14090 h 57"/>
                  <a:gd name="T16" fmla="*/ 1239 w 95"/>
                  <a:gd name="T17" fmla="*/ 17470 h 57"/>
                  <a:gd name="T18" fmla="*/ 1773 w 95"/>
                  <a:gd name="T19" fmla="*/ 21114 h 57"/>
                  <a:gd name="T20" fmla="*/ 2101 w 95"/>
                  <a:gd name="T21" fmla="*/ 22894 h 57"/>
                  <a:gd name="T22" fmla="*/ 2672 w 95"/>
                  <a:gd name="T23" fmla="*/ 26005 h 57"/>
                  <a:gd name="T24" fmla="*/ 3169 w 95"/>
                  <a:gd name="T25" fmla="*/ 27821 h 57"/>
                  <a:gd name="T26" fmla="*/ 3827 w 95"/>
                  <a:gd name="T27" fmla="*/ 29013 h 57"/>
                  <a:gd name="T28" fmla="*/ 4312 w 95"/>
                  <a:gd name="T29" fmla="*/ 29013 h 57"/>
                  <a:gd name="T30" fmla="*/ 4947 w 95"/>
                  <a:gd name="T31" fmla="*/ 27821 h 57"/>
                  <a:gd name="T32" fmla="*/ 5483 w 95"/>
                  <a:gd name="T33" fmla="*/ 25809 h 57"/>
                  <a:gd name="T34" fmla="*/ 5572 w 95"/>
                  <a:gd name="T35" fmla="*/ 24502 h 57"/>
                  <a:gd name="T36" fmla="*/ 5641 w 95"/>
                  <a:gd name="T37" fmla="*/ 24272 h 57"/>
                  <a:gd name="T38" fmla="*/ 5572 w 95"/>
                  <a:gd name="T39" fmla="*/ 22894 h 57"/>
                  <a:gd name="T40" fmla="*/ 5572 w 95"/>
                  <a:gd name="T41" fmla="*/ 22578 h 57"/>
                  <a:gd name="T42" fmla="*/ 5359 w 95"/>
                  <a:gd name="T43" fmla="*/ 19717 h 57"/>
                  <a:gd name="T44" fmla="*/ 5029 w 95"/>
                  <a:gd name="T45" fmla="*/ 16156 h 57"/>
                  <a:gd name="T46" fmla="*/ 4699 w 95"/>
                  <a:gd name="T47" fmla="*/ 12465 h 57"/>
                  <a:gd name="T48" fmla="*/ 4307 w 95"/>
                  <a:gd name="T49" fmla="*/ 10062 h 57"/>
                  <a:gd name="T50" fmla="*/ 3888 w 95"/>
                  <a:gd name="T51" fmla="*/ 6227 h 57"/>
                  <a:gd name="T52" fmla="*/ 3336 w 95"/>
                  <a:gd name="T53" fmla="*/ 4762 h 57"/>
                  <a:gd name="T54" fmla="*/ 2961 w 95"/>
                  <a:gd name="T55" fmla="*/ 5 h 57"/>
                  <a:gd name="T56" fmla="*/ 2450 w 95"/>
                  <a:gd name="T57" fmla="*/ 3 h 57"/>
                  <a:gd name="T58" fmla="*/ 1995 w 95"/>
                  <a:gd name="T59" fmla="*/ 2 h 57"/>
                  <a:gd name="T60" fmla="*/ 1604 w 95"/>
                  <a:gd name="T61" fmla="*/ 1 h 57"/>
                  <a:gd name="T62" fmla="*/ 1177 w 95"/>
                  <a:gd name="T63" fmla="*/ 1 h 57"/>
                  <a:gd name="T64" fmla="*/ 822 w 95"/>
                  <a:gd name="T65" fmla="*/ 0 h 57"/>
                  <a:gd name="T66" fmla="*/ 669 w 95"/>
                  <a:gd name="T67" fmla="*/ 0 h 57"/>
                  <a:gd name="T68" fmla="*/ 6 w 95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6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3" y="10"/>
                    </a:lnTo>
                    <a:lnTo>
                      <a:pt x="5" y="15"/>
                    </a:lnTo>
                    <a:lnTo>
                      <a:pt x="10" y="22"/>
                    </a:lnTo>
                    <a:lnTo>
                      <a:pt x="15" y="28"/>
                    </a:lnTo>
                    <a:lnTo>
                      <a:pt x="22" y="35"/>
                    </a:lnTo>
                    <a:lnTo>
                      <a:pt x="29" y="41"/>
                    </a:lnTo>
                    <a:lnTo>
                      <a:pt x="36" y="46"/>
                    </a:lnTo>
                    <a:lnTo>
                      <a:pt x="45" y="51"/>
                    </a:lnTo>
                    <a:lnTo>
                      <a:pt x="54" y="55"/>
                    </a:lnTo>
                    <a:lnTo>
                      <a:pt x="64" y="57"/>
                    </a:lnTo>
                    <a:lnTo>
                      <a:pt x="73" y="57"/>
                    </a:lnTo>
                    <a:lnTo>
                      <a:pt x="83" y="55"/>
                    </a:lnTo>
                    <a:lnTo>
                      <a:pt x="92" y="50"/>
                    </a:lnTo>
                    <a:lnTo>
                      <a:pt x="94" y="49"/>
                    </a:lnTo>
                    <a:lnTo>
                      <a:pt x="95" y="48"/>
                    </a:lnTo>
                    <a:lnTo>
                      <a:pt x="94" y="46"/>
                    </a:lnTo>
                    <a:lnTo>
                      <a:pt x="94" y="44"/>
                    </a:lnTo>
                    <a:lnTo>
                      <a:pt x="90" y="38"/>
                    </a:lnTo>
                    <a:lnTo>
                      <a:pt x="85" y="32"/>
                    </a:lnTo>
                    <a:lnTo>
                      <a:pt x="79" y="25"/>
                    </a:lnTo>
                    <a:lnTo>
                      <a:pt x="72" y="20"/>
                    </a:lnTo>
                    <a:lnTo>
                      <a:pt x="65" y="13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2" y="3"/>
                    </a:lnTo>
                    <a:lnTo>
                      <a:pt x="34" y="2"/>
                    </a:lnTo>
                    <a:lnTo>
                      <a:pt x="27" y="1"/>
                    </a:lnTo>
                    <a:lnTo>
                      <a:pt x="21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6" name="Freeform 207"/>
              <p:cNvSpPr>
                <a:spLocks noChangeArrowheads="1"/>
              </p:cNvSpPr>
              <p:nvPr/>
            </p:nvSpPr>
            <p:spPr bwMode="auto">
              <a:xfrm>
                <a:off x="5460" y="90"/>
                <a:ext cx="104" cy="72"/>
              </a:xfrm>
              <a:custGeom>
                <a:avLst/>
                <a:gdLst>
                  <a:gd name="T0" fmla="*/ 10563 w 99"/>
                  <a:gd name="T1" fmla="*/ 35963 h 66"/>
                  <a:gd name="T2" fmla="*/ 9552 w 99"/>
                  <a:gd name="T3" fmla="*/ 38632 h 66"/>
                  <a:gd name="T4" fmla="*/ 8587 w 99"/>
                  <a:gd name="T5" fmla="*/ 40011 h 66"/>
                  <a:gd name="T6" fmla="*/ 7550 w 99"/>
                  <a:gd name="T7" fmla="*/ 40011 h 66"/>
                  <a:gd name="T8" fmla="*/ 6605 w 99"/>
                  <a:gd name="T9" fmla="*/ 38632 h 66"/>
                  <a:gd name="T10" fmla="*/ 5623 w 99"/>
                  <a:gd name="T11" fmla="*/ 37183 h 66"/>
                  <a:gd name="T12" fmla="*/ 4842 w 99"/>
                  <a:gd name="T13" fmla="*/ 34592 h 66"/>
                  <a:gd name="T14" fmla="*/ 3828 w 99"/>
                  <a:gd name="T15" fmla="*/ 29901 h 66"/>
                  <a:gd name="T16" fmla="*/ 3120 w 99"/>
                  <a:gd name="T17" fmla="*/ 26072 h 66"/>
                  <a:gd name="T18" fmla="*/ 2391 w 99"/>
                  <a:gd name="T19" fmla="*/ 20967 h 66"/>
                  <a:gd name="T20" fmla="*/ 1784 w 99"/>
                  <a:gd name="T21" fmla="*/ 16781 h 66"/>
                  <a:gd name="T22" fmla="*/ 1408 w 99"/>
                  <a:gd name="T23" fmla="*/ 12540 h 66"/>
                  <a:gd name="T24" fmla="*/ 1180 w 99"/>
                  <a:gd name="T25" fmla="*/ 9326 h 66"/>
                  <a:gd name="T26" fmla="*/ 1115 w 99"/>
                  <a:gd name="T27" fmla="*/ 6544 h 66"/>
                  <a:gd name="T28" fmla="*/ 1115 w 99"/>
                  <a:gd name="T29" fmla="*/ 6021 h 66"/>
                  <a:gd name="T30" fmla="*/ 8 w 99"/>
                  <a:gd name="T31" fmla="*/ 6544 h 66"/>
                  <a:gd name="T32" fmla="*/ 1180 w 99"/>
                  <a:gd name="T33" fmla="*/ 6544 h 66"/>
                  <a:gd name="T34" fmla="*/ 1255 w 99"/>
                  <a:gd name="T35" fmla="*/ 0 h 66"/>
                  <a:gd name="T36" fmla="*/ 4 w 99"/>
                  <a:gd name="T37" fmla="*/ 0 h 66"/>
                  <a:gd name="T38" fmla="*/ 0 w 99"/>
                  <a:gd name="T39" fmla="*/ 235 h 66"/>
                  <a:gd name="T40" fmla="*/ 0 w 99"/>
                  <a:gd name="T41" fmla="*/ 7492 h 66"/>
                  <a:gd name="T42" fmla="*/ 2 w 99"/>
                  <a:gd name="T43" fmla="*/ 11649 h 66"/>
                  <a:gd name="T44" fmla="*/ 5 w 99"/>
                  <a:gd name="T45" fmla="*/ 16781 h 66"/>
                  <a:gd name="T46" fmla="*/ 1180 w 99"/>
                  <a:gd name="T47" fmla="*/ 20967 h 66"/>
                  <a:gd name="T48" fmla="*/ 1680 w 99"/>
                  <a:gd name="T49" fmla="*/ 26072 h 66"/>
                  <a:gd name="T50" fmla="*/ 2391 w 99"/>
                  <a:gd name="T51" fmla="*/ 30145 h 66"/>
                  <a:gd name="T52" fmla="*/ 3309 w 99"/>
                  <a:gd name="T53" fmla="*/ 34997 h 66"/>
                  <a:gd name="T54" fmla="*/ 4190 w 99"/>
                  <a:gd name="T55" fmla="*/ 38632 h 66"/>
                  <a:gd name="T56" fmla="*/ 5304 w 99"/>
                  <a:gd name="T57" fmla="*/ 43129 h 66"/>
                  <a:gd name="T58" fmla="*/ 6327 w 99"/>
                  <a:gd name="T59" fmla="*/ 45926 h 66"/>
                  <a:gd name="T60" fmla="*/ 7550 w 99"/>
                  <a:gd name="T61" fmla="*/ 46784 h 66"/>
                  <a:gd name="T62" fmla="*/ 8587 w 99"/>
                  <a:gd name="T63" fmla="*/ 46784 h 66"/>
                  <a:gd name="T64" fmla="*/ 9810 w 99"/>
                  <a:gd name="T65" fmla="*/ 45926 h 66"/>
                  <a:gd name="T66" fmla="*/ 11038 w 99"/>
                  <a:gd name="T67" fmla="*/ 41613 h 66"/>
                  <a:gd name="T68" fmla="*/ 10563 w 99"/>
                  <a:gd name="T69" fmla="*/ 3596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94" y="51"/>
                    </a:moveTo>
                    <a:lnTo>
                      <a:pt x="86" y="55"/>
                    </a:lnTo>
                    <a:lnTo>
                      <a:pt x="77" y="56"/>
                    </a:lnTo>
                    <a:lnTo>
                      <a:pt x="68" y="56"/>
                    </a:lnTo>
                    <a:lnTo>
                      <a:pt x="59" y="55"/>
                    </a:lnTo>
                    <a:lnTo>
                      <a:pt x="51" y="52"/>
                    </a:lnTo>
                    <a:lnTo>
                      <a:pt x="43" y="48"/>
                    </a:lnTo>
                    <a:lnTo>
                      <a:pt x="35" y="42"/>
                    </a:lnTo>
                    <a:lnTo>
                      <a:pt x="28" y="37"/>
                    </a:lnTo>
                    <a:lnTo>
                      <a:pt x="22" y="30"/>
                    </a:lnTo>
                    <a:lnTo>
                      <a:pt x="17" y="24"/>
                    </a:lnTo>
                    <a:lnTo>
                      <a:pt x="13" y="18"/>
                    </a:lnTo>
                    <a:lnTo>
                      <a:pt x="10" y="14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2" y="43"/>
                    </a:lnTo>
                    <a:lnTo>
                      <a:pt x="30" y="50"/>
                    </a:lnTo>
                    <a:lnTo>
                      <a:pt x="38" y="55"/>
                    </a:lnTo>
                    <a:lnTo>
                      <a:pt x="48" y="60"/>
                    </a:lnTo>
                    <a:lnTo>
                      <a:pt x="57" y="64"/>
                    </a:lnTo>
                    <a:lnTo>
                      <a:pt x="68" y="66"/>
                    </a:lnTo>
                    <a:lnTo>
                      <a:pt x="77" y="66"/>
                    </a:lnTo>
                    <a:lnTo>
                      <a:pt x="88" y="64"/>
                    </a:lnTo>
                    <a:lnTo>
                      <a:pt x="99" y="59"/>
                    </a:lnTo>
                    <a:lnTo>
                      <a:pt x="94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033" name="Group 208"/>
            <p:cNvGrpSpPr>
              <a:grpSpLocks/>
            </p:cNvGrpSpPr>
            <p:nvPr/>
          </p:nvGrpSpPr>
          <p:grpSpPr bwMode="auto">
            <a:xfrm>
              <a:off x="196" y="90"/>
              <a:ext cx="5421" cy="4139"/>
              <a:chOff x="196" y="90"/>
              <a:chExt cx="5421" cy="4139"/>
            </a:xfrm>
          </p:grpSpPr>
          <p:sp>
            <p:nvSpPr>
              <p:cNvPr id="1887" name="Freeform 209"/>
              <p:cNvSpPr>
                <a:spLocks noChangeArrowheads="1"/>
              </p:cNvSpPr>
              <p:nvPr/>
            </p:nvSpPr>
            <p:spPr bwMode="auto">
              <a:xfrm>
                <a:off x="5521" y="100"/>
                <a:ext cx="47" cy="57"/>
              </a:xfrm>
              <a:custGeom>
                <a:avLst/>
                <a:gdLst>
                  <a:gd name="T0" fmla="*/ 0 w 45"/>
                  <a:gd name="T1" fmla="*/ 24720 h 50"/>
                  <a:gd name="T2" fmla="*/ 1355 w 45"/>
                  <a:gd name="T3" fmla="*/ 33706 h 50"/>
                  <a:gd name="T4" fmla="*/ 2130 w 45"/>
                  <a:gd name="T5" fmla="*/ 53587 h 50"/>
                  <a:gd name="T6" fmla="*/ 3566 w 45"/>
                  <a:gd name="T7" fmla="*/ 65325 h 50"/>
                  <a:gd name="T8" fmla="*/ 4325 w 45"/>
                  <a:gd name="T9" fmla="*/ 84741 h 50"/>
                  <a:gd name="T10" fmla="*/ 4919 w 45"/>
                  <a:gd name="T11" fmla="*/ 101362 h 50"/>
                  <a:gd name="T12" fmla="*/ 5251 w 45"/>
                  <a:gd name="T13" fmla="*/ 115240 h 50"/>
                  <a:gd name="T14" fmla="*/ 5251 w 45"/>
                  <a:gd name="T15" fmla="*/ 118322 h 50"/>
                  <a:gd name="T16" fmla="*/ 5598 w 45"/>
                  <a:gd name="T17" fmla="*/ 118322 h 50"/>
                  <a:gd name="T18" fmla="*/ 5598 w 45"/>
                  <a:gd name="T19" fmla="*/ 115240 h 50"/>
                  <a:gd name="T20" fmla="*/ 6367 w 45"/>
                  <a:gd name="T21" fmla="*/ 137904 h 50"/>
                  <a:gd name="T22" fmla="*/ 6793 w 45"/>
                  <a:gd name="T23" fmla="*/ 130009 h 50"/>
                  <a:gd name="T24" fmla="*/ 6797 w 45"/>
                  <a:gd name="T25" fmla="*/ 121059 h 50"/>
                  <a:gd name="T26" fmla="*/ 6793 w 45"/>
                  <a:gd name="T27" fmla="*/ 112120 h 50"/>
                  <a:gd name="T28" fmla="*/ 6511 w 45"/>
                  <a:gd name="T29" fmla="*/ 103879 h 50"/>
                  <a:gd name="T30" fmla="*/ 6105 w 45"/>
                  <a:gd name="T31" fmla="*/ 84741 h 50"/>
                  <a:gd name="T32" fmla="*/ 5249 w 45"/>
                  <a:gd name="T33" fmla="*/ 65325 h 50"/>
                  <a:gd name="T34" fmla="*/ 4325 w 45"/>
                  <a:gd name="T35" fmla="*/ 49388 h 50"/>
                  <a:gd name="T36" fmla="*/ 2940 w 45"/>
                  <a:gd name="T37" fmla="*/ 28925 h 50"/>
                  <a:gd name="T38" fmla="*/ 1871 w 45"/>
                  <a:gd name="T39" fmla="*/ 751 h 50"/>
                  <a:gd name="T40" fmla="*/ 5 w 45"/>
                  <a:gd name="T41" fmla="*/ 0 h 50"/>
                  <a:gd name="T42" fmla="*/ 0 w 45"/>
                  <a:gd name="T43" fmla="*/ 24720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50"/>
                  <a:gd name="T68" fmla="*/ 45 w 45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50">
                    <a:moveTo>
                      <a:pt x="0" y="9"/>
                    </a:moveTo>
                    <a:lnTo>
                      <a:pt x="8" y="13"/>
                    </a:lnTo>
                    <a:lnTo>
                      <a:pt x="15" y="19"/>
                    </a:lnTo>
                    <a:lnTo>
                      <a:pt x="23" y="24"/>
                    </a:lnTo>
                    <a:lnTo>
                      <a:pt x="28" y="31"/>
                    </a:lnTo>
                    <a:lnTo>
                      <a:pt x="32" y="37"/>
                    </a:lnTo>
                    <a:lnTo>
                      <a:pt x="35" y="42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41" y="50"/>
                    </a:lnTo>
                    <a:lnTo>
                      <a:pt x="44" y="47"/>
                    </a:lnTo>
                    <a:lnTo>
                      <a:pt x="45" y="44"/>
                    </a:lnTo>
                    <a:lnTo>
                      <a:pt x="44" y="41"/>
                    </a:lnTo>
                    <a:lnTo>
                      <a:pt x="43" y="38"/>
                    </a:lnTo>
                    <a:lnTo>
                      <a:pt x="40" y="31"/>
                    </a:lnTo>
                    <a:lnTo>
                      <a:pt x="34" y="24"/>
                    </a:lnTo>
                    <a:lnTo>
                      <a:pt x="28" y="18"/>
                    </a:lnTo>
                    <a:lnTo>
                      <a:pt x="20" y="11"/>
                    </a:lnTo>
                    <a:lnTo>
                      <a:pt x="13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88" name="Freeform 210"/>
              <p:cNvSpPr>
                <a:spLocks noChangeArrowheads="1"/>
              </p:cNvSpPr>
              <p:nvPr/>
            </p:nvSpPr>
            <p:spPr bwMode="auto">
              <a:xfrm>
                <a:off x="5470" y="90"/>
                <a:ext cx="55" cy="19"/>
              </a:xfrm>
              <a:custGeom>
                <a:avLst/>
                <a:gdLst>
                  <a:gd name="T0" fmla="*/ 0 w 53"/>
                  <a:gd name="T1" fmla="*/ 26094 h 18"/>
                  <a:gd name="T2" fmla="*/ 3 w 53"/>
                  <a:gd name="T3" fmla="*/ 26094 h 18"/>
                  <a:gd name="T4" fmla="*/ 8 w 53"/>
                  <a:gd name="T5" fmla="*/ 28991 h 18"/>
                  <a:gd name="T6" fmla="*/ 1060 w 53"/>
                  <a:gd name="T7" fmla="*/ 28991 h 18"/>
                  <a:gd name="T8" fmla="*/ 1473 w 53"/>
                  <a:gd name="T9" fmla="*/ 28991 h 18"/>
                  <a:gd name="T10" fmla="*/ 2047 w 53"/>
                  <a:gd name="T11" fmla="*/ 32213 h 18"/>
                  <a:gd name="T12" fmla="*/ 2553 w 53"/>
                  <a:gd name="T13" fmla="*/ 39771 h 18"/>
                  <a:gd name="T14" fmla="*/ 3042 w 53"/>
                  <a:gd name="T15" fmla="*/ 46052 h 18"/>
                  <a:gd name="T16" fmla="*/ 3551 w 53"/>
                  <a:gd name="T17" fmla="*/ 54554 h 18"/>
                  <a:gd name="T18" fmla="*/ 3848 w 53"/>
                  <a:gd name="T19" fmla="*/ 26094 h 18"/>
                  <a:gd name="T20" fmla="*/ 3360 w 53"/>
                  <a:gd name="T21" fmla="*/ 19021 h 18"/>
                  <a:gd name="T22" fmla="*/ 2700 w 53"/>
                  <a:gd name="T23" fmla="*/ 4 h 18"/>
                  <a:gd name="T24" fmla="*/ 2162 w 53"/>
                  <a:gd name="T25" fmla="*/ 3 h 18"/>
                  <a:gd name="T26" fmla="*/ 1558 w 53"/>
                  <a:gd name="T27" fmla="*/ 2 h 18"/>
                  <a:gd name="T28" fmla="*/ 1060 w 53"/>
                  <a:gd name="T29" fmla="*/ 0 h 18"/>
                  <a:gd name="T30" fmla="*/ 761 w 53"/>
                  <a:gd name="T31" fmla="*/ 0 h 18"/>
                  <a:gd name="T32" fmla="*/ 4 w 53"/>
                  <a:gd name="T33" fmla="*/ 0 h 18"/>
                  <a:gd name="T34" fmla="*/ 1 w 53"/>
                  <a:gd name="T35" fmla="*/ 0 h 18"/>
                  <a:gd name="T36" fmla="*/ 0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0" y="9"/>
                    </a:moveTo>
                    <a:lnTo>
                      <a:pt x="3" y="9"/>
                    </a:lnTo>
                    <a:lnTo>
                      <a:pt x="8" y="10"/>
                    </a:lnTo>
                    <a:lnTo>
                      <a:pt x="15" y="10"/>
                    </a:lnTo>
                    <a:lnTo>
                      <a:pt x="21" y="10"/>
                    </a:lnTo>
                    <a:lnTo>
                      <a:pt x="27" y="11"/>
                    </a:lnTo>
                    <a:lnTo>
                      <a:pt x="35" y="13"/>
                    </a:lnTo>
                    <a:lnTo>
                      <a:pt x="42" y="15"/>
                    </a:lnTo>
                    <a:lnTo>
                      <a:pt x="48" y="18"/>
                    </a:lnTo>
                    <a:lnTo>
                      <a:pt x="53" y="9"/>
                    </a:lnTo>
                    <a:lnTo>
                      <a:pt x="45" y="6"/>
                    </a:lnTo>
                    <a:lnTo>
                      <a:pt x="37" y="4"/>
                    </a:lnTo>
                    <a:lnTo>
                      <a:pt x="29" y="3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89" name="Freeform 211"/>
              <p:cNvSpPr>
                <a:spLocks noChangeArrowheads="1"/>
              </p:cNvSpPr>
              <p:nvPr/>
            </p:nvSpPr>
            <p:spPr bwMode="auto">
              <a:xfrm>
                <a:off x="486" y="99"/>
                <a:ext cx="111" cy="62"/>
              </a:xfrm>
              <a:custGeom>
                <a:avLst/>
                <a:gdLst>
                  <a:gd name="T0" fmla="*/ 8 w 106"/>
                  <a:gd name="T1" fmla="*/ 0 h 58"/>
                  <a:gd name="T2" fmla="*/ 5 w 106"/>
                  <a:gd name="T3" fmla="*/ 0 h 58"/>
                  <a:gd name="T4" fmla="*/ 3 w 106"/>
                  <a:gd name="T5" fmla="*/ 1 h 58"/>
                  <a:gd name="T6" fmla="*/ 1 w 106"/>
                  <a:gd name="T7" fmla="*/ 2 h 58"/>
                  <a:gd name="T8" fmla="*/ 0 w 106"/>
                  <a:gd name="T9" fmla="*/ 3 h 58"/>
                  <a:gd name="T10" fmla="*/ 0 w 106"/>
                  <a:gd name="T11" fmla="*/ 3332 h 58"/>
                  <a:gd name="T12" fmla="*/ 1 w 106"/>
                  <a:gd name="T13" fmla="*/ 4298 h 58"/>
                  <a:gd name="T14" fmla="*/ 3 w 106"/>
                  <a:gd name="T15" fmla="*/ 6880 h 58"/>
                  <a:gd name="T16" fmla="*/ 8 w 106"/>
                  <a:gd name="T17" fmla="*/ 9576 h 58"/>
                  <a:gd name="T18" fmla="*/ 1056 w 106"/>
                  <a:gd name="T19" fmla="*/ 11753 h 58"/>
                  <a:gd name="T20" fmla="*/ 1644 w 106"/>
                  <a:gd name="T21" fmla="*/ 14321 h 58"/>
                  <a:gd name="T22" fmla="*/ 2411 w 106"/>
                  <a:gd name="T23" fmla="*/ 16394 h 58"/>
                  <a:gd name="T24" fmla="*/ 3180 w 106"/>
                  <a:gd name="T25" fmla="*/ 18664 h 58"/>
                  <a:gd name="T26" fmla="*/ 3957 w 106"/>
                  <a:gd name="T27" fmla="*/ 20429 h 58"/>
                  <a:gd name="T28" fmla="*/ 4790 w 106"/>
                  <a:gd name="T29" fmla="*/ 21369 h 58"/>
                  <a:gd name="T30" fmla="*/ 5651 w 106"/>
                  <a:gd name="T31" fmla="*/ 21872 h 58"/>
                  <a:gd name="T32" fmla="*/ 6664 w 106"/>
                  <a:gd name="T33" fmla="*/ 21872 h 58"/>
                  <a:gd name="T34" fmla="*/ 7721 w 106"/>
                  <a:gd name="T35" fmla="*/ 20559 h 58"/>
                  <a:gd name="T36" fmla="*/ 8619 w 106"/>
                  <a:gd name="T37" fmla="*/ 19263 h 58"/>
                  <a:gd name="T38" fmla="*/ 8642 w 106"/>
                  <a:gd name="T39" fmla="*/ 18664 h 58"/>
                  <a:gd name="T40" fmla="*/ 8642 w 106"/>
                  <a:gd name="T41" fmla="*/ 17502 h 58"/>
                  <a:gd name="T42" fmla="*/ 8642 w 106"/>
                  <a:gd name="T43" fmla="*/ 17482 h 58"/>
                  <a:gd name="T44" fmla="*/ 8619 w 106"/>
                  <a:gd name="T45" fmla="*/ 16394 h 58"/>
                  <a:gd name="T46" fmla="*/ 8305 w 106"/>
                  <a:gd name="T47" fmla="*/ 14711 h 58"/>
                  <a:gd name="T48" fmla="*/ 7858 w 106"/>
                  <a:gd name="T49" fmla="*/ 11753 h 58"/>
                  <a:gd name="T50" fmla="*/ 7325 w 106"/>
                  <a:gd name="T51" fmla="*/ 9576 h 58"/>
                  <a:gd name="T52" fmla="*/ 6664 w 106"/>
                  <a:gd name="T53" fmla="*/ 6880 h 58"/>
                  <a:gd name="T54" fmla="*/ 5972 w 106"/>
                  <a:gd name="T55" fmla="*/ 4616 h 58"/>
                  <a:gd name="T56" fmla="*/ 5314 w 106"/>
                  <a:gd name="T57" fmla="*/ 3507 h 58"/>
                  <a:gd name="T58" fmla="*/ 4671 w 106"/>
                  <a:gd name="T59" fmla="*/ 169 h 58"/>
                  <a:gd name="T60" fmla="*/ 3957 w 106"/>
                  <a:gd name="T61" fmla="*/ 3 h 58"/>
                  <a:gd name="T62" fmla="*/ 3210 w 106"/>
                  <a:gd name="T63" fmla="*/ 1 h 58"/>
                  <a:gd name="T64" fmla="*/ 2574 w 106"/>
                  <a:gd name="T65" fmla="*/ 0 h 58"/>
                  <a:gd name="T66" fmla="*/ 1936 w 106"/>
                  <a:gd name="T67" fmla="*/ 0 h 58"/>
                  <a:gd name="T68" fmla="*/ 1316 w 106"/>
                  <a:gd name="T69" fmla="*/ 0 h 58"/>
                  <a:gd name="T70" fmla="*/ 999 w 106"/>
                  <a:gd name="T71" fmla="*/ 0 h 58"/>
                  <a:gd name="T72" fmla="*/ 8 w 106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6"/>
                  <a:gd name="T112" fmla="*/ 0 h 58"/>
                  <a:gd name="T113" fmla="*/ 106 w 106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6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3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0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6" y="47"/>
                    </a:lnTo>
                    <a:lnTo>
                      <a:pt x="106" y="46"/>
                    </a:lnTo>
                    <a:lnTo>
                      <a:pt x="105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0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90" name="Freeform 212"/>
              <p:cNvSpPr>
                <a:spLocks noChangeArrowheads="1"/>
              </p:cNvSpPr>
              <p:nvPr/>
            </p:nvSpPr>
            <p:spPr bwMode="auto">
              <a:xfrm>
                <a:off x="479" y="94"/>
                <a:ext cx="119" cy="72"/>
              </a:xfrm>
              <a:custGeom>
                <a:avLst/>
                <a:gdLst>
                  <a:gd name="T0" fmla="*/ 13767 w 113"/>
                  <a:gd name="T1" fmla="*/ 27436 h 67"/>
                  <a:gd name="T2" fmla="*/ 12332 w 113"/>
                  <a:gd name="T3" fmla="*/ 29652 h 67"/>
                  <a:gd name="T4" fmla="*/ 10848 w 113"/>
                  <a:gd name="T5" fmla="*/ 31756 h 67"/>
                  <a:gd name="T6" fmla="*/ 9603 w 113"/>
                  <a:gd name="T7" fmla="*/ 31756 h 67"/>
                  <a:gd name="T8" fmla="*/ 8203 w 113"/>
                  <a:gd name="T9" fmla="*/ 31509 h 67"/>
                  <a:gd name="T10" fmla="*/ 7037 w 113"/>
                  <a:gd name="T11" fmla="*/ 29554 h 67"/>
                  <a:gd name="T12" fmla="*/ 5721 w 113"/>
                  <a:gd name="T13" fmla="*/ 27294 h 67"/>
                  <a:gd name="T14" fmla="*/ 4619 w 113"/>
                  <a:gd name="T15" fmla="*/ 24335 h 67"/>
                  <a:gd name="T16" fmla="*/ 3703 w 113"/>
                  <a:gd name="T17" fmla="*/ 20709 h 67"/>
                  <a:gd name="T18" fmla="*/ 2690 w 113"/>
                  <a:gd name="T19" fmla="*/ 17947 h 67"/>
                  <a:gd name="T20" fmla="*/ 1996 w 113"/>
                  <a:gd name="T21" fmla="*/ 14293 h 67"/>
                  <a:gd name="T22" fmla="*/ 1568 w 113"/>
                  <a:gd name="T23" fmla="*/ 11631 h 67"/>
                  <a:gd name="T24" fmla="*/ 1391 w 113"/>
                  <a:gd name="T25" fmla="*/ 7549 h 67"/>
                  <a:gd name="T26" fmla="*/ 1308 w 113"/>
                  <a:gd name="T27" fmla="*/ 6094 h 67"/>
                  <a:gd name="T28" fmla="*/ 1308 w 113"/>
                  <a:gd name="T29" fmla="*/ 4915 h 67"/>
                  <a:gd name="T30" fmla="*/ 1308 w 113"/>
                  <a:gd name="T31" fmla="*/ 5276 h 67"/>
                  <a:gd name="T32" fmla="*/ 1391 w 113"/>
                  <a:gd name="T33" fmla="*/ 4915 h 67"/>
                  <a:gd name="T34" fmla="*/ 1479 w 113"/>
                  <a:gd name="T35" fmla="*/ 4915 h 67"/>
                  <a:gd name="T36" fmla="*/ 1668 w 113"/>
                  <a:gd name="T37" fmla="*/ 4915 h 67"/>
                  <a:gd name="T38" fmla="*/ 1668 w 113"/>
                  <a:gd name="T39" fmla="*/ 0 h 67"/>
                  <a:gd name="T40" fmla="*/ 1308 w 113"/>
                  <a:gd name="T41" fmla="*/ 0 h 67"/>
                  <a:gd name="T42" fmla="*/ 7 w 113"/>
                  <a:gd name="T43" fmla="*/ 1 h 67"/>
                  <a:gd name="T44" fmla="*/ 4 w 113"/>
                  <a:gd name="T45" fmla="*/ 3 h 67"/>
                  <a:gd name="T46" fmla="*/ 1 w 113"/>
                  <a:gd name="T47" fmla="*/ 196 h 67"/>
                  <a:gd name="T48" fmla="*/ 0 w 113"/>
                  <a:gd name="T49" fmla="*/ 6094 h 67"/>
                  <a:gd name="T50" fmla="*/ 2 w 113"/>
                  <a:gd name="T51" fmla="*/ 9358 h 67"/>
                  <a:gd name="T52" fmla="*/ 6 w 113"/>
                  <a:gd name="T53" fmla="*/ 13425 h 67"/>
                  <a:gd name="T54" fmla="*/ 1308 w 113"/>
                  <a:gd name="T55" fmla="*/ 17714 h 67"/>
                  <a:gd name="T56" fmla="*/ 1877 w 113"/>
                  <a:gd name="T57" fmla="*/ 21098 h 67"/>
                  <a:gd name="T58" fmla="*/ 2857 w 113"/>
                  <a:gd name="T59" fmla="*/ 25446 h 67"/>
                  <a:gd name="T60" fmla="*/ 4098 w 113"/>
                  <a:gd name="T61" fmla="*/ 28092 h 67"/>
                  <a:gd name="T62" fmla="*/ 5390 w 113"/>
                  <a:gd name="T63" fmla="*/ 31756 h 67"/>
                  <a:gd name="T64" fmla="*/ 6626 w 113"/>
                  <a:gd name="T65" fmla="*/ 34090 h 67"/>
                  <a:gd name="T66" fmla="*/ 8094 w 113"/>
                  <a:gd name="T67" fmla="*/ 36386 h 67"/>
                  <a:gd name="T68" fmla="*/ 9603 w 113"/>
                  <a:gd name="T69" fmla="*/ 36619 h 67"/>
                  <a:gd name="T70" fmla="*/ 10933 w 113"/>
                  <a:gd name="T71" fmla="*/ 36619 h 67"/>
                  <a:gd name="T72" fmla="*/ 12493 w 113"/>
                  <a:gd name="T73" fmla="*/ 34266 h 67"/>
                  <a:gd name="T74" fmla="*/ 14042 w 113"/>
                  <a:gd name="T75" fmla="*/ 31756 h 67"/>
                  <a:gd name="T76" fmla="*/ 13767 w 113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9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6" y="54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30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1" y="15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5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91" name="Freeform 213"/>
              <p:cNvSpPr>
                <a:spLocks noChangeArrowheads="1"/>
              </p:cNvSpPr>
              <p:nvPr/>
            </p:nvSpPr>
            <p:spPr bwMode="auto">
              <a:xfrm>
                <a:off x="553" y="104"/>
                <a:ext cx="51" cy="56"/>
              </a:xfrm>
              <a:custGeom>
                <a:avLst/>
                <a:gdLst>
                  <a:gd name="T0" fmla="*/ 0 w 49"/>
                  <a:gd name="T1" fmla="*/ 33059 h 49"/>
                  <a:gd name="T2" fmla="*/ 8 w 49"/>
                  <a:gd name="T3" fmla="*/ 49224 h 49"/>
                  <a:gd name="T4" fmla="*/ 1663 w 49"/>
                  <a:gd name="T5" fmla="*/ 72592 h 49"/>
                  <a:gd name="T6" fmla="*/ 2522 w 49"/>
                  <a:gd name="T7" fmla="*/ 94054 h 49"/>
                  <a:gd name="T8" fmla="*/ 3201 w 49"/>
                  <a:gd name="T9" fmla="*/ 118965 h 49"/>
                  <a:gd name="T10" fmla="*/ 3718 w 49"/>
                  <a:gd name="T11" fmla="*/ 140886 h 49"/>
                  <a:gd name="T12" fmla="*/ 4057 w 49"/>
                  <a:gd name="T13" fmla="*/ 162653 h 49"/>
                  <a:gd name="T14" fmla="*/ 4057 w 49"/>
                  <a:gd name="T15" fmla="*/ 164776 h 49"/>
                  <a:gd name="T16" fmla="*/ 4187 w 49"/>
                  <a:gd name="T17" fmla="*/ 162653 h 49"/>
                  <a:gd name="T18" fmla="*/ 4568 w 49"/>
                  <a:gd name="T19" fmla="*/ 192878 h 49"/>
                  <a:gd name="T20" fmla="*/ 5002 w 49"/>
                  <a:gd name="T21" fmla="*/ 185889 h 49"/>
                  <a:gd name="T22" fmla="*/ 5051 w 49"/>
                  <a:gd name="T23" fmla="*/ 164776 h 49"/>
                  <a:gd name="T24" fmla="*/ 5002 w 49"/>
                  <a:gd name="T25" fmla="*/ 152359 h 49"/>
                  <a:gd name="T26" fmla="*/ 4850 w 49"/>
                  <a:gd name="T27" fmla="*/ 140886 h 49"/>
                  <a:gd name="T28" fmla="*/ 4446 w 49"/>
                  <a:gd name="T29" fmla="*/ 118965 h 49"/>
                  <a:gd name="T30" fmla="*/ 3823 w 49"/>
                  <a:gd name="T31" fmla="*/ 94054 h 49"/>
                  <a:gd name="T32" fmla="*/ 3111 w 49"/>
                  <a:gd name="T33" fmla="*/ 67061 h 49"/>
                  <a:gd name="T34" fmla="*/ 2239 w 49"/>
                  <a:gd name="T35" fmla="*/ 42091 h 49"/>
                  <a:gd name="T36" fmla="*/ 1309 w 49"/>
                  <a:gd name="T37" fmla="*/ 952 h 49"/>
                  <a:gd name="T38" fmla="*/ 3 w 49"/>
                  <a:gd name="T39" fmla="*/ 0 h 49"/>
                  <a:gd name="T40" fmla="*/ 0 w 49"/>
                  <a:gd name="T41" fmla="*/ 3305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49"/>
                  <a:gd name="T65" fmla="*/ 49 w 49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92" name="Freeform 214"/>
              <p:cNvSpPr>
                <a:spLocks noChangeArrowheads="1"/>
              </p:cNvSpPr>
              <p:nvPr/>
            </p:nvSpPr>
            <p:spPr bwMode="auto">
              <a:xfrm>
                <a:off x="494" y="93"/>
                <a:ext cx="60" cy="19"/>
              </a:xfrm>
              <a:custGeom>
                <a:avLst/>
                <a:gdLst>
                  <a:gd name="T0" fmla="*/ 0 w 58"/>
                  <a:gd name="T1" fmla="*/ 28991 h 18"/>
                  <a:gd name="T2" fmla="*/ 4 w 58"/>
                  <a:gd name="T3" fmla="*/ 28991 h 18"/>
                  <a:gd name="T4" fmla="*/ 9 w 58"/>
                  <a:gd name="T5" fmla="*/ 28991 h 18"/>
                  <a:gd name="T6" fmla="*/ 788 w 58"/>
                  <a:gd name="T7" fmla="*/ 28991 h 18"/>
                  <a:gd name="T8" fmla="*/ 1127 w 58"/>
                  <a:gd name="T9" fmla="*/ 32213 h 18"/>
                  <a:gd name="T10" fmla="*/ 1601 w 58"/>
                  <a:gd name="T11" fmla="*/ 32213 h 18"/>
                  <a:gd name="T12" fmla="*/ 1956 w 58"/>
                  <a:gd name="T13" fmla="*/ 39771 h 18"/>
                  <a:gd name="T14" fmla="*/ 2480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8991 h 18"/>
                  <a:gd name="T20" fmla="*/ 2608 w 58"/>
                  <a:gd name="T21" fmla="*/ 19021 h 18"/>
                  <a:gd name="T22" fmla="*/ 2058 w 58"/>
                  <a:gd name="T23" fmla="*/ 4 h 18"/>
                  <a:gd name="T24" fmla="*/ 1682 w 58"/>
                  <a:gd name="T25" fmla="*/ 2 h 18"/>
                  <a:gd name="T26" fmla="*/ 1181 w 58"/>
                  <a:gd name="T27" fmla="*/ 1 h 18"/>
                  <a:gd name="T28" fmla="*/ 830 w 58"/>
                  <a:gd name="T29" fmla="*/ 1 h 18"/>
                  <a:gd name="T30" fmla="*/ 9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93" name="Freeform 215"/>
              <p:cNvSpPr>
                <a:spLocks noChangeArrowheads="1"/>
              </p:cNvSpPr>
              <p:nvPr/>
            </p:nvSpPr>
            <p:spPr bwMode="auto">
              <a:xfrm>
                <a:off x="3017" y="99"/>
                <a:ext cx="114" cy="62"/>
              </a:xfrm>
              <a:custGeom>
                <a:avLst/>
                <a:gdLst>
                  <a:gd name="T0" fmla="*/ 1592 w 108"/>
                  <a:gd name="T1" fmla="*/ 0 h 58"/>
                  <a:gd name="T2" fmla="*/ 7 w 108"/>
                  <a:gd name="T3" fmla="*/ 0 h 58"/>
                  <a:gd name="T4" fmla="*/ 5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3332 h 58"/>
                  <a:gd name="T12" fmla="*/ 1 w 108"/>
                  <a:gd name="T13" fmla="*/ 4298 h 58"/>
                  <a:gd name="T14" fmla="*/ 5 w 108"/>
                  <a:gd name="T15" fmla="*/ 6880 h 58"/>
                  <a:gd name="T16" fmla="*/ 1495 w 108"/>
                  <a:gd name="T17" fmla="*/ 9576 h 58"/>
                  <a:gd name="T18" fmla="*/ 2174 w 108"/>
                  <a:gd name="T19" fmla="*/ 11753 h 58"/>
                  <a:gd name="T20" fmla="*/ 3604 w 108"/>
                  <a:gd name="T21" fmla="*/ 14321 h 58"/>
                  <a:gd name="T22" fmla="*/ 4850 w 108"/>
                  <a:gd name="T23" fmla="*/ 16394 h 58"/>
                  <a:gd name="T24" fmla="*/ 6231 w 108"/>
                  <a:gd name="T25" fmla="*/ 18664 h 58"/>
                  <a:gd name="T26" fmla="*/ 7722 w 108"/>
                  <a:gd name="T27" fmla="*/ 20429 h 58"/>
                  <a:gd name="T28" fmla="*/ 9365 w 108"/>
                  <a:gd name="T29" fmla="*/ 21369 h 58"/>
                  <a:gd name="T30" fmla="*/ 11256 w 108"/>
                  <a:gd name="T31" fmla="*/ 21872 h 58"/>
                  <a:gd name="T32" fmla="*/ 13045 w 108"/>
                  <a:gd name="T33" fmla="*/ 21872 h 58"/>
                  <a:gd name="T34" fmla="*/ 14793 w 108"/>
                  <a:gd name="T35" fmla="*/ 20559 h 58"/>
                  <a:gd name="T36" fmla="*/ 16566 w 108"/>
                  <a:gd name="T37" fmla="*/ 19263 h 58"/>
                  <a:gd name="T38" fmla="*/ 16773 w 108"/>
                  <a:gd name="T39" fmla="*/ 18664 h 58"/>
                  <a:gd name="T40" fmla="*/ 16773 w 108"/>
                  <a:gd name="T41" fmla="*/ 17502 h 58"/>
                  <a:gd name="T42" fmla="*/ 16773 w 108"/>
                  <a:gd name="T43" fmla="*/ 17482 h 58"/>
                  <a:gd name="T44" fmla="*/ 16566 w 108"/>
                  <a:gd name="T45" fmla="*/ 16394 h 58"/>
                  <a:gd name="T46" fmla="*/ 16259 w 108"/>
                  <a:gd name="T47" fmla="*/ 14711 h 58"/>
                  <a:gd name="T48" fmla="*/ 15405 w 108"/>
                  <a:gd name="T49" fmla="*/ 11753 h 58"/>
                  <a:gd name="T50" fmla="*/ 14095 w 108"/>
                  <a:gd name="T51" fmla="*/ 9576 h 58"/>
                  <a:gd name="T52" fmla="*/ 13045 w 108"/>
                  <a:gd name="T53" fmla="*/ 6880 h 58"/>
                  <a:gd name="T54" fmla="*/ 11677 w 108"/>
                  <a:gd name="T55" fmla="*/ 4616 h 58"/>
                  <a:gd name="T56" fmla="*/ 10300 w 108"/>
                  <a:gd name="T57" fmla="*/ 3507 h 58"/>
                  <a:gd name="T58" fmla="*/ 9081 w 108"/>
                  <a:gd name="T59" fmla="*/ 169 h 58"/>
                  <a:gd name="T60" fmla="*/ 7722 w 108"/>
                  <a:gd name="T61" fmla="*/ 3 h 58"/>
                  <a:gd name="T62" fmla="*/ 6633 w 108"/>
                  <a:gd name="T63" fmla="*/ 1 h 58"/>
                  <a:gd name="T64" fmla="*/ 5160 w 108"/>
                  <a:gd name="T65" fmla="*/ 0 h 58"/>
                  <a:gd name="T66" fmla="*/ 4085 w 108"/>
                  <a:gd name="T67" fmla="*/ 0 h 58"/>
                  <a:gd name="T68" fmla="*/ 2803 w 108"/>
                  <a:gd name="T69" fmla="*/ 0 h 58"/>
                  <a:gd name="T70" fmla="*/ 2047 w 108"/>
                  <a:gd name="T71" fmla="*/ 0 h 58"/>
                  <a:gd name="T72" fmla="*/ 1592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10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94" name="Freeform 216"/>
              <p:cNvSpPr>
                <a:spLocks noChangeArrowheads="1"/>
              </p:cNvSpPr>
              <p:nvPr/>
            </p:nvSpPr>
            <p:spPr bwMode="auto">
              <a:xfrm>
                <a:off x="3012" y="93"/>
                <a:ext cx="119" cy="74"/>
              </a:xfrm>
              <a:custGeom>
                <a:avLst/>
                <a:gdLst>
                  <a:gd name="T0" fmla="*/ 13767 w 113"/>
                  <a:gd name="T1" fmla="*/ 30251 h 68"/>
                  <a:gd name="T2" fmla="*/ 12205 w 113"/>
                  <a:gd name="T3" fmla="*/ 32916 h 68"/>
                  <a:gd name="T4" fmla="*/ 10848 w 113"/>
                  <a:gd name="T5" fmla="*/ 34927 h 68"/>
                  <a:gd name="T6" fmla="*/ 9603 w 113"/>
                  <a:gd name="T7" fmla="*/ 34927 h 68"/>
                  <a:gd name="T8" fmla="*/ 8203 w 113"/>
                  <a:gd name="T9" fmla="*/ 34026 h 68"/>
                  <a:gd name="T10" fmla="*/ 6850 w 113"/>
                  <a:gd name="T11" fmla="*/ 32411 h 68"/>
                  <a:gd name="T12" fmla="*/ 5721 w 113"/>
                  <a:gd name="T13" fmla="*/ 29496 h 68"/>
                  <a:gd name="T14" fmla="*/ 4619 w 113"/>
                  <a:gd name="T15" fmla="*/ 26586 h 68"/>
                  <a:gd name="T16" fmla="*/ 3633 w 113"/>
                  <a:gd name="T17" fmla="*/ 23074 h 68"/>
                  <a:gd name="T18" fmla="*/ 2690 w 113"/>
                  <a:gd name="T19" fmla="*/ 20044 h 68"/>
                  <a:gd name="T20" fmla="*/ 1996 w 113"/>
                  <a:gd name="T21" fmla="*/ 15605 h 68"/>
                  <a:gd name="T22" fmla="*/ 1568 w 113"/>
                  <a:gd name="T23" fmla="*/ 13130 h 68"/>
                  <a:gd name="T24" fmla="*/ 1308 w 113"/>
                  <a:gd name="T25" fmla="*/ 8854 h 68"/>
                  <a:gd name="T26" fmla="*/ 1308 w 113"/>
                  <a:gd name="T27" fmla="*/ 7178 h 68"/>
                  <a:gd name="T28" fmla="*/ 1308 w 113"/>
                  <a:gd name="T29" fmla="*/ 5801 h 68"/>
                  <a:gd name="T30" fmla="*/ 1308 w 113"/>
                  <a:gd name="T31" fmla="*/ 6213 h 68"/>
                  <a:gd name="T32" fmla="*/ 1391 w 113"/>
                  <a:gd name="T33" fmla="*/ 5801 h 68"/>
                  <a:gd name="T34" fmla="*/ 1479 w 113"/>
                  <a:gd name="T35" fmla="*/ 5801 h 68"/>
                  <a:gd name="T36" fmla="*/ 1668 w 113"/>
                  <a:gd name="T37" fmla="*/ 5801 h 68"/>
                  <a:gd name="T38" fmla="*/ 1668 w 113"/>
                  <a:gd name="T39" fmla="*/ 0 h 68"/>
                  <a:gd name="T40" fmla="*/ 1308 w 113"/>
                  <a:gd name="T41" fmla="*/ 1 h 68"/>
                  <a:gd name="T42" fmla="*/ 6 w 113"/>
                  <a:gd name="T43" fmla="*/ 2 h 68"/>
                  <a:gd name="T44" fmla="*/ 3 w 113"/>
                  <a:gd name="T45" fmla="*/ 3 h 68"/>
                  <a:gd name="T46" fmla="*/ 1 w 113"/>
                  <a:gd name="T47" fmla="*/ 4703 h 68"/>
                  <a:gd name="T48" fmla="*/ 0 w 113"/>
                  <a:gd name="T49" fmla="*/ 7178 h 68"/>
                  <a:gd name="T50" fmla="*/ 2 w 113"/>
                  <a:gd name="T51" fmla="*/ 10954 h 68"/>
                  <a:gd name="T52" fmla="*/ 5 w 113"/>
                  <a:gd name="T53" fmla="*/ 15118 h 68"/>
                  <a:gd name="T54" fmla="*/ 1308 w 113"/>
                  <a:gd name="T55" fmla="*/ 19263 h 68"/>
                  <a:gd name="T56" fmla="*/ 1877 w 113"/>
                  <a:gd name="T57" fmla="*/ 23097 h 68"/>
                  <a:gd name="T58" fmla="*/ 2857 w 113"/>
                  <a:gd name="T59" fmla="*/ 27502 h 68"/>
                  <a:gd name="T60" fmla="*/ 3931 w 113"/>
                  <a:gd name="T61" fmla="*/ 30664 h 68"/>
                  <a:gd name="T62" fmla="*/ 5314 w 113"/>
                  <a:gd name="T63" fmla="*/ 34927 h 68"/>
                  <a:gd name="T64" fmla="*/ 6626 w 113"/>
                  <a:gd name="T65" fmla="*/ 37427 h 68"/>
                  <a:gd name="T66" fmla="*/ 8016 w 113"/>
                  <a:gd name="T67" fmla="*/ 39207 h 68"/>
                  <a:gd name="T68" fmla="*/ 9603 w 113"/>
                  <a:gd name="T69" fmla="*/ 40223 h 68"/>
                  <a:gd name="T70" fmla="*/ 10933 w 113"/>
                  <a:gd name="T71" fmla="*/ 40223 h 68"/>
                  <a:gd name="T72" fmla="*/ 12493 w 113"/>
                  <a:gd name="T73" fmla="*/ 37986 h 68"/>
                  <a:gd name="T74" fmla="*/ 14042 w 113"/>
                  <a:gd name="T75" fmla="*/ 34927 h 68"/>
                  <a:gd name="T76" fmla="*/ 13767 w 113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4"/>
                    </a:lnTo>
                    <a:lnTo>
                      <a:pt x="17" y="27"/>
                    </a:lnTo>
                    <a:lnTo>
                      <a:pt x="13" y="22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2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4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4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95" name="Freeform 217"/>
              <p:cNvSpPr>
                <a:spLocks noChangeArrowheads="1"/>
              </p:cNvSpPr>
              <p:nvPr/>
            </p:nvSpPr>
            <p:spPr bwMode="auto">
              <a:xfrm>
                <a:off x="3085" y="104"/>
                <a:ext cx="46" cy="56"/>
              </a:xfrm>
              <a:custGeom>
                <a:avLst/>
                <a:gdLst>
                  <a:gd name="T0" fmla="*/ 0 w 47"/>
                  <a:gd name="T1" fmla="*/ 33059 h 49"/>
                  <a:gd name="T2" fmla="*/ 258 w 47"/>
                  <a:gd name="T3" fmla="*/ 49224 h 49"/>
                  <a:gd name="T4" fmla="*/ 452 w 47"/>
                  <a:gd name="T5" fmla="*/ 72592 h 49"/>
                  <a:gd name="T6" fmla="*/ 697 w 47"/>
                  <a:gd name="T7" fmla="*/ 94054 h 49"/>
                  <a:gd name="T8" fmla="*/ 838 w 47"/>
                  <a:gd name="T9" fmla="*/ 118965 h 49"/>
                  <a:gd name="T10" fmla="*/ 1010 w 47"/>
                  <a:gd name="T11" fmla="*/ 140886 h 49"/>
                  <a:gd name="T12" fmla="*/ 1073 w 47"/>
                  <a:gd name="T13" fmla="*/ 162653 h 49"/>
                  <a:gd name="T14" fmla="*/ 1098 w 47"/>
                  <a:gd name="T15" fmla="*/ 164776 h 49"/>
                  <a:gd name="T16" fmla="*/ 1143 w 47"/>
                  <a:gd name="T17" fmla="*/ 162653 h 49"/>
                  <a:gd name="T18" fmla="*/ 1243 w 47"/>
                  <a:gd name="T19" fmla="*/ 192878 h 49"/>
                  <a:gd name="T20" fmla="*/ 1291 w 47"/>
                  <a:gd name="T21" fmla="*/ 185889 h 49"/>
                  <a:gd name="T22" fmla="*/ 1323 w 47"/>
                  <a:gd name="T23" fmla="*/ 164776 h 49"/>
                  <a:gd name="T24" fmla="*/ 1323 w 47"/>
                  <a:gd name="T25" fmla="*/ 152359 h 49"/>
                  <a:gd name="T26" fmla="*/ 1291 w 47"/>
                  <a:gd name="T27" fmla="*/ 140886 h 49"/>
                  <a:gd name="T28" fmla="*/ 1170 w 47"/>
                  <a:gd name="T29" fmla="*/ 118965 h 49"/>
                  <a:gd name="T30" fmla="*/ 1033 w 47"/>
                  <a:gd name="T31" fmla="*/ 94054 h 49"/>
                  <a:gd name="T32" fmla="*/ 805 w 47"/>
                  <a:gd name="T33" fmla="*/ 67061 h 49"/>
                  <a:gd name="T34" fmla="*/ 577 w 47"/>
                  <a:gd name="T35" fmla="*/ 42091 h 49"/>
                  <a:gd name="T36" fmla="*/ 352 w 47"/>
                  <a:gd name="T37" fmla="*/ 952 h 49"/>
                  <a:gd name="T38" fmla="*/ 3 w 47"/>
                  <a:gd name="T39" fmla="*/ 0 h 49"/>
                  <a:gd name="T40" fmla="*/ 0 w 47"/>
                  <a:gd name="T41" fmla="*/ 3305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9"/>
                  <a:gd name="T65" fmla="*/ 47 w 47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7" y="42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96" name="Freeform 218"/>
              <p:cNvSpPr>
                <a:spLocks noChangeArrowheads="1"/>
              </p:cNvSpPr>
              <p:nvPr/>
            </p:nvSpPr>
            <p:spPr bwMode="auto">
              <a:xfrm>
                <a:off x="3027" y="93"/>
                <a:ext cx="60" cy="19"/>
              </a:xfrm>
              <a:custGeom>
                <a:avLst/>
                <a:gdLst>
                  <a:gd name="T0" fmla="*/ 0 w 58"/>
                  <a:gd name="T1" fmla="*/ 28991 h 18"/>
                  <a:gd name="T2" fmla="*/ 4 w 58"/>
                  <a:gd name="T3" fmla="*/ 28991 h 18"/>
                  <a:gd name="T4" fmla="*/ 9 w 58"/>
                  <a:gd name="T5" fmla="*/ 28991 h 18"/>
                  <a:gd name="T6" fmla="*/ 788 w 58"/>
                  <a:gd name="T7" fmla="*/ 28991 h 18"/>
                  <a:gd name="T8" fmla="*/ 1127 w 58"/>
                  <a:gd name="T9" fmla="*/ 28991 h 18"/>
                  <a:gd name="T10" fmla="*/ 1576 w 58"/>
                  <a:gd name="T11" fmla="*/ 32213 h 18"/>
                  <a:gd name="T12" fmla="*/ 1956 w 58"/>
                  <a:gd name="T13" fmla="*/ 39771 h 18"/>
                  <a:gd name="T14" fmla="*/ 2358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8991 h 18"/>
                  <a:gd name="T20" fmla="*/ 2608 w 58"/>
                  <a:gd name="T21" fmla="*/ 19021 h 18"/>
                  <a:gd name="T22" fmla="*/ 2058 w 58"/>
                  <a:gd name="T23" fmla="*/ 4 h 18"/>
                  <a:gd name="T24" fmla="*/ 1682 w 58"/>
                  <a:gd name="T25" fmla="*/ 2 h 18"/>
                  <a:gd name="T26" fmla="*/ 1181 w 58"/>
                  <a:gd name="T27" fmla="*/ 1 h 18"/>
                  <a:gd name="T28" fmla="*/ 788 w 58"/>
                  <a:gd name="T29" fmla="*/ 1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97" name="Freeform 219"/>
              <p:cNvSpPr>
                <a:spLocks noChangeArrowheads="1"/>
              </p:cNvSpPr>
              <p:nvPr/>
            </p:nvSpPr>
            <p:spPr bwMode="auto">
              <a:xfrm>
                <a:off x="1765" y="99"/>
                <a:ext cx="100" cy="62"/>
              </a:xfrm>
              <a:custGeom>
                <a:avLst/>
                <a:gdLst>
                  <a:gd name="T0" fmla="*/ 64 w 108"/>
                  <a:gd name="T1" fmla="*/ 0 h 58"/>
                  <a:gd name="T2" fmla="*/ 6 w 108"/>
                  <a:gd name="T3" fmla="*/ 0 h 58"/>
                  <a:gd name="T4" fmla="*/ 5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3332 h 58"/>
                  <a:gd name="T12" fmla="*/ 1 w 108"/>
                  <a:gd name="T13" fmla="*/ 4298 h 58"/>
                  <a:gd name="T14" fmla="*/ 5 w 108"/>
                  <a:gd name="T15" fmla="*/ 6880 h 58"/>
                  <a:gd name="T16" fmla="*/ 60 w 108"/>
                  <a:gd name="T17" fmla="*/ 9576 h 58"/>
                  <a:gd name="T18" fmla="*/ 84 w 108"/>
                  <a:gd name="T19" fmla="*/ 11753 h 58"/>
                  <a:gd name="T20" fmla="*/ 130 w 108"/>
                  <a:gd name="T21" fmla="*/ 14321 h 58"/>
                  <a:gd name="T22" fmla="*/ 179 w 108"/>
                  <a:gd name="T23" fmla="*/ 16394 h 58"/>
                  <a:gd name="T24" fmla="*/ 229 w 108"/>
                  <a:gd name="T25" fmla="*/ 18664 h 58"/>
                  <a:gd name="T26" fmla="*/ 290 w 108"/>
                  <a:gd name="T27" fmla="*/ 20429 h 58"/>
                  <a:gd name="T28" fmla="*/ 353 w 108"/>
                  <a:gd name="T29" fmla="*/ 21369 h 58"/>
                  <a:gd name="T30" fmla="*/ 414 w 108"/>
                  <a:gd name="T31" fmla="*/ 21872 h 58"/>
                  <a:gd name="T32" fmla="*/ 478 w 108"/>
                  <a:gd name="T33" fmla="*/ 21872 h 58"/>
                  <a:gd name="T34" fmla="*/ 556 w 108"/>
                  <a:gd name="T35" fmla="*/ 20559 h 58"/>
                  <a:gd name="T36" fmla="*/ 619 w 108"/>
                  <a:gd name="T37" fmla="*/ 19263 h 58"/>
                  <a:gd name="T38" fmla="*/ 619 w 108"/>
                  <a:gd name="T39" fmla="*/ 18664 h 58"/>
                  <a:gd name="T40" fmla="*/ 619 w 108"/>
                  <a:gd name="T41" fmla="*/ 17502 h 58"/>
                  <a:gd name="T42" fmla="*/ 619 w 108"/>
                  <a:gd name="T43" fmla="*/ 17482 h 58"/>
                  <a:gd name="T44" fmla="*/ 619 w 108"/>
                  <a:gd name="T45" fmla="*/ 16394 h 58"/>
                  <a:gd name="T46" fmla="*/ 595 w 108"/>
                  <a:gd name="T47" fmla="*/ 14711 h 58"/>
                  <a:gd name="T48" fmla="*/ 573 w 108"/>
                  <a:gd name="T49" fmla="*/ 11753 h 58"/>
                  <a:gd name="T50" fmla="*/ 527 w 108"/>
                  <a:gd name="T51" fmla="*/ 9576 h 58"/>
                  <a:gd name="T52" fmla="*/ 488 w 108"/>
                  <a:gd name="T53" fmla="*/ 6880 h 58"/>
                  <a:gd name="T54" fmla="*/ 428 w 108"/>
                  <a:gd name="T55" fmla="*/ 4616 h 58"/>
                  <a:gd name="T56" fmla="*/ 381 w 108"/>
                  <a:gd name="T57" fmla="*/ 3507 h 58"/>
                  <a:gd name="T58" fmla="*/ 342 w 108"/>
                  <a:gd name="T59" fmla="*/ 169 h 58"/>
                  <a:gd name="T60" fmla="*/ 290 w 108"/>
                  <a:gd name="T61" fmla="*/ 3 h 58"/>
                  <a:gd name="T62" fmla="*/ 241 w 108"/>
                  <a:gd name="T63" fmla="*/ 1 h 58"/>
                  <a:gd name="T64" fmla="*/ 188 w 108"/>
                  <a:gd name="T65" fmla="*/ 0 h 58"/>
                  <a:gd name="T66" fmla="*/ 148 w 108"/>
                  <a:gd name="T67" fmla="*/ 0 h 58"/>
                  <a:gd name="T68" fmla="*/ 102 w 108"/>
                  <a:gd name="T69" fmla="*/ 0 h 58"/>
                  <a:gd name="T70" fmla="*/ 78 w 108"/>
                  <a:gd name="T71" fmla="*/ 0 h 58"/>
                  <a:gd name="T72" fmla="*/ 64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10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40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6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9" y="6"/>
                    </a:lnTo>
                    <a:lnTo>
                      <a:pt x="50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98" name="Freeform 220"/>
              <p:cNvSpPr>
                <a:spLocks noChangeArrowheads="1"/>
              </p:cNvSpPr>
              <p:nvPr/>
            </p:nvSpPr>
            <p:spPr bwMode="auto">
              <a:xfrm>
                <a:off x="1760" y="94"/>
                <a:ext cx="106" cy="72"/>
              </a:xfrm>
              <a:custGeom>
                <a:avLst/>
                <a:gdLst>
                  <a:gd name="T0" fmla="*/ 1196 w 113"/>
                  <a:gd name="T1" fmla="*/ 27436 h 67"/>
                  <a:gd name="T2" fmla="*/ 1060 w 113"/>
                  <a:gd name="T3" fmla="*/ 29652 h 67"/>
                  <a:gd name="T4" fmla="*/ 944 w 113"/>
                  <a:gd name="T5" fmla="*/ 31756 h 67"/>
                  <a:gd name="T6" fmla="*/ 834 w 113"/>
                  <a:gd name="T7" fmla="*/ 31756 h 67"/>
                  <a:gd name="T8" fmla="*/ 713 w 113"/>
                  <a:gd name="T9" fmla="*/ 31509 h 67"/>
                  <a:gd name="T10" fmla="*/ 594 w 113"/>
                  <a:gd name="T11" fmla="*/ 29554 h 67"/>
                  <a:gd name="T12" fmla="*/ 499 w 113"/>
                  <a:gd name="T13" fmla="*/ 27294 h 67"/>
                  <a:gd name="T14" fmla="*/ 402 w 113"/>
                  <a:gd name="T15" fmla="*/ 24335 h 67"/>
                  <a:gd name="T16" fmla="*/ 317 w 113"/>
                  <a:gd name="T17" fmla="*/ 20709 h 67"/>
                  <a:gd name="T18" fmla="*/ 235 w 113"/>
                  <a:gd name="T19" fmla="*/ 17947 h 67"/>
                  <a:gd name="T20" fmla="*/ 163 w 113"/>
                  <a:gd name="T21" fmla="*/ 14293 h 67"/>
                  <a:gd name="T22" fmla="*/ 137 w 113"/>
                  <a:gd name="T23" fmla="*/ 11631 h 67"/>
                  <a:gd name="T24" fmla="*/ 114 w 113"/>
                  <a:gd name="T25" fmla="*/ 7549 h 67"/>
                  <a:gd name="T26" fmla="*/ 107 w 113"/>
                  <a:gd name="T27" fmla="*/ 6094 h 67"/>
                  <a:gd name="T28" fmla="*/ 114 w 113"/>
                  <a:gd name="T29" fmla="*/ 4915 h 67"/>
                  <a:gd name="T30" fmla="*/ 114 w 113"/>
                  <a:gd name="T31" fmla="*/ 5276 h 67"/>
                  <a:gd name="T32" fmla="*/ 114 w 113"/>
                  <a:gd name="T33" fmla="*/ 4915 h 67"/>
                  <a:gd name="T34" fmla="*/ 129 w 113"/>
                  <a:gd name="T35" fmla="*/ 4915 h 67"/>
                  <a:gd name="T36" fmla="*/ 145 w 113"/>
                  <a:gd name="T37" fmla="*/ 4915 h 67"/>
                  <a:gd name="T38" fmla="*/ 145 w 113"/>
                  <a:gd name="T39" fmla="*/ 0 h 67"/>
                  <a:gd name="T40" fmla="*/ 114 w 113"/>
                  <a:gd name="T41" fmla="*/ 0 h 67"/>
                  <a:gd name="T42" fmla="*/ 6 w 113"/>
                  <a:gd name="T43" fmla="*/ 1 h 67"/>
                  <a:gd name="T44" fmla="*/ 3 w 113"/>
                  <a:gd name="T45" fmla="*/ 3 h 67"/>
                  <a:gd name="T46" fmla="*/ 1 w 113"/>
                  <a:gd name="T47" fmla="*/ 196 h 67"/>
                  <a:gd name="T48" fmla="*/ 0 w 113"/>
                  <a:gd name="T49" fmla="*/ 6094 h 67"/>
                  <a:gd name="T50" fmla="*/ 1 w 113"/>
                  <a:gd name="T51" fmla="*/ 9358 h 67"/>
                  <a:gd name="T52" fmla="*/ 4 w 113"/>
                  <a:gd name="T53" fmla="*/ 13425 h 67"/>
                  <a:gd name="T54" fmla="*/ 114 w 113"/>
                  <a:gd name="T55" fmla="*/ 17714 h 67"/>
                  <a:gd name="T56" fmla="*/ 163 w 113"/>
                  <a:gd name="T57" fmla="*/ 21098 h 67"/>
                  <a:gd name="T58" fmla="*/ 249 w 113"/>
                  <a:gd name="T59" fmla="*/ 25446 h 67"/>
                  <a:gd name="T60" fmla="*/ 341 w 113"/>
                  <a:gd name="T61" fmla="*/ 28092 h 67"/>
                  <a:gd name="T62" fmla="*/ 453 w 113"/>
                  <a:gd name="T63" fmla="*/ 31756 h 67"/>
                  <a:gd name="T64" fmla="*/ 561 w 113"/>
                  <a:gd name="T65" fmla="*/ 34090 h 67"/>
                  <a:gd name="T66" fmla="*/ 698 w 113"/>
                  <a:gd name="T67" fmla="*/ 36386 h 67"/>
                  <a:gd name="T68" fmla="*/ 827 w 113"/>
                  <a:gd name="T69" fmla="*/ 36619 h 67"/>
                  <a:gd name="T70" fmla="*/ 951 w 113"/>
                  <a:gd name="T71" fmla="*/ 36619 h 67"/>
                  <a:gd name="T72" fmla="*/ 1086 w 113"/>
                  <a:gd name="T73" fmla="*/ 34266 h 67"/>
                  <a:gd name="T74" fmla="*/ 1221 w 113"/>
                  <a:gd name="T75" fmla="*/ 31756 h 67"/>
                  <a:gd name="T76" fmla="*/ 1196 w 113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2" y="52"/>
                    </a:lnTo>
                    <a:lnTo>
                      <a:pt x="41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99" name="Freeform 221"/>
              <p:cNvSpPr>
                <a:spLocks noChangeArrowheads="1"/>
              </p:cNvSpPr>
              <p:nvPr/>
            </p:nvSpPr>
            <p:spPr bwMode="auto">
              <a:xfrm>
                <a:off x="1820" y="104"/>
                <a:ext cx="49" cy="56"/>
              </a:xfrm>
              <a:custGeom>
                <a:avLst/>
                <a:gdLst>
                  <a:gd name="T0" fmla="*/ 0 w 47"/>
                  <a:gd name="T1" fmla="*/ 33059 h 49"/>
                  <a:gd name="T2" fmla="*/ 1159 w 47"/>
                  <a:gd name="T3" fmla="*/ 49224 h 49"/>
                  <a:gd name="T4" fmla="*/ 1902 w 47"/>
                  <a:gd name="T5" fmla="*/ 72592 h 49"/>
                  <a:gd name="T6" fmla="*/ 3120 w 47"/>
                  <a:gd name="T7" fmla="*/ 94054 h 49"/>
                  <a:gd name="T8" fmla="*/ 3843 w 47"/>
                  <a:gd name="T9" fmla="*/ 118965 h 49"/>
                  <a:gd name="T10" fmla="*/ 4351 w 47"/>
                  <a:gd name="T11" fmla="*/ 140886 h 49"/>
                  <a:gd name="T12" fmla="*/ 4817 w 47"/>
                  <a:gd name="T13" fmla="*/ 162653 h 49"/>
                  <a:gd name="T14" fmla="*/ 4926 w 47"/>
                  <a:gd name="T15" fmla="*/ 164776 h 49"/>
                  <a:gd name="T16" fmla="*/ 5124 w 47"/>
                  <a:gd name="T17" fmla="*/ 162653 h 49"/>
                  <a:gd name="T18" fmla="*/ 5576 w 47"/>
                  <a:gd name="T19" fmla="*/ 192878 h 49"/>
                  <a:gd name="T20" fmla="*/ 5799 w 47"/>
                  <a:gd name="T21" fmla="*/ 185889 h 49"/>
                  <a:gd name="T22" fmla="*/ 5933 w 47"/>
                  <a:gd name="T23" fmla="*/ 164776 h 49"/>
                  <a:gd name="T24" fmla="*/ 5933 w 47"/>
                  <a:gd name="T25" fmla="*/ 152359 h 49"/>
                  <a:gd name="T26" fmla="*/ 5584 w 47"/>
                  <a:gd name="T27" fmla="*/ 140886 h 49"/>
                  <a:gd name="T28" fmla="*/ 5247 w 47"/>
                  <a:gd name="T29" fmla="*/ 118965 h 49"/>
                  <a:gd name="T30" fmla="*/ 4631 w 47"/>
                  <a:gd name="T31" fmla="*/ 94054 h 49"/>
                  <a:gd name="T32" fmla="*/ 3758 w 47"/>
                  <a:gd name="T33" fmla="*/ 67061 h 49"/>
                  <a:gd name="T34" fmla="*/ 2592 w 47"/>
                  <a:gd name="T35" fmla="*/ 42091 h 49"/>
                  <a:gd name="T36" fmla="*/ 1581 w 47"/>
                  <a:gd name="T37" fmla="*/ 952 h 49"/>
                  <a:gd name="T38" fmla="*/ 3 w 47"/>
                  <a:gd name="T39" fmla="*/ 0 h 49"/>
                  <a:gd name="T40" fmla="*/ 0 w 47"/>
                  <a:gd name="T41" fmla="*/ 3305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9"/>
                  <a:gd name="T65" fmla="*/ 47 w 47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9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5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7" y="42"/>
                    </a:lnTo>
                    <a:lnTo>
                      <a:pt x="47" y="39"/>
                    </a:lnTo>
                    <a:lnTo>
                      <a:pt x="45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00" name="Freeform 222"/>
              <p:cNvSpPr>
                <a:spLocks noChangeArrowheads="1"/>
              </p:cNvSpPr>
              <p:nvPr/>
            </p:nvSpPr>
            <p:spPr bwMode="auto">
              <a:xfrm>
                <a:off x="1775" y="93"/>
                <a:ext cx="47" cy="19"/>
              </a:xfrm>
              <a:custGeom>
                <a:avLst/>
                <a:gdLst>
                  <a:gd name="T0" fmla="*/ 0 w 58"/>
                  <a:gd name="T1" fmla="*/ 28991 h 18"/>
                  <a:gd name="T2" fmla="*/ 2 w 58"/>
                  <a:gd name="T3" fmla="*/ 28991 h 18"/>
                  <a:gd name="T4" fmla="*/ 2 w 58"/>
                  <a:gd name="T5" fmla="*/ 28991 h 18"/>
                  <a:gd name="T6" fmla="*/ 5 w 58"/>
                  <a:gd name="T7" fmla="*/ 28991 h 18"/>
                  <a:gd name="T8" fmla="*/ 6 w 58"/>
                  <a:gd name="T9" fmla="*/ 32213 h 18"/>
                  <a:gd name="T10" fmla="*/ 10 w 58"/>
                  <a:gd name="T11" fmla="*/ 32213 h 18"/>
                  <a:gd name="T12" fmla="*/ 12 w 58"/>
                  <a:gd name="T13" fmla="*/ 39771 h 18"/>
                  <a:gd name="T14" fmla="*/ 15 w 58"/>
                  <a:gd name="T15" fmla="*/ 46052 h 18"/>
                  <a:gd name="T16" fmla="*/ 17 w 58"/>
                  <a:gd name="T17" fmla="*/ 54554 h 18"/>
                  <a:gd name="T18" fmla="*/ 18 w 58"/>
                  <a:gd name="T19" fmla="*/ 28991 h 18"/>
                  <a:gd name="T20" fmla="*/ 15 w 58"/>
                  <a:gd name="T21" fmla="*/ 19021 h 18"/>
                  <a:gd name="T22" fmla="*/ 12 w 58"/>
                  <a:gd name="T23" fmla="*/ 4 h 18"/>
                  <a:gd name="T24" fmla="*/ 10 w 58"/>
                  <a:gd name="T25" fmla="*/ 2 h 18"/>
                  <a:gd name="T26" fmla="*/ 7 w 58"/>
                  <a:gd name="T27" fmla="*/ 1 h 18"/>
                  <a:gd name="T28" fmla="*/ 5 w 58"/>
                  <a:gd name="T29" fmla="*/ 1 h 18"/>
                  <a:gd name="T30" fmla="*/ 2 w 58"/>
                  <a:gd name="T31" fmla="*/ 1 h 18"/>
                  <a:gd name="T32" fmla="*/ 2 w 58"/>
                  <a:gd name="T33" fmla="*/ 0 h 18"/>
                  <a:gd name="T34" fmla="*/ 0 w 58"/>
                  <a:gd name="T35" fmla="*/ 1 h 18"/>
                  <a:gd name="T36" fmla="*/ 0 w 58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01" name="Freeform 223"/>
              <p:cNvSpPr>
                <a:spLocks noChangeArrowheads="1"/>
              </p:cNvSpPr>
              <p:nvPr/>
            </p:nvSpPr>
            <p:spPr bwMode="auto">
              <a:xfrm>
                <a:off x="4286" y="99"/>
                <a:ext cx="114" cy="62"/>
              </a:xfrm>
              <a:custGeom>
                <a:avLst/>
                <a:gdLst>
                  <a:gd name="T0" fmla="*/ 1495 w 108"/>
                  <a:gd name="T1" fmla="*/ 0 h 58"/>
                  <a:gd name="T2" fmla="*/ 7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3332 h 58"/>
                  <a:gd name="T12" fmla="*/ 1 w 108"/>
                  <a:gd name="T13" fmla="*/ 4298 h 58"/>
                  <a:gd name="T14" fmla="*/ 4 w 108"/>
                  <a:gd name="T15" fmla="*/ 6880 h 58"/>
                  <a:gd name="T16" fmla="*/ 1495 w 108"/>
                  <a:gd name="T17" fmla="*/ 9576 h 58"/>
                  <a:gd name="T18" fmla="*/ 2174 w 108"/>
                  <a:gd name="T19" fmla="*/ 11753 h 58"/>
                  <a:gd name="T20" fmla="*/ 3175 w 108"/>
                  <a:gd name="T21" fmla="*/ 14321 h 58"/>
                  <a:gd name="T22" fmla="*/ 4630 w 108"/>
                  <a:gd name="T23" fmla="*/ 16394 h 58"/>
                  <a:gd name="T24" fmla="*/ 6231 w 108"/>
                  <a:gd name="T25" fmla="*/ 18664 h 58"/>
                  <a:gd name="T26" fmla="*/ 7722 w 108"/>
                  <a:gd name="T27" fmla="*/ 20429 h 58"/>
                  <a:gd name="T28" fmla="*/ 9365 w 108"/>
                  <a:gd name="T29" fmla="*/ 21369 h 58"/>
                  <a:gd name="T30" fmla="*/ 11156 w 108"/>
                  <a:gd name="T31" fmla="*/ 21872 h 58"/>
                  <a:gd name="T32" fmla="*/ 12822 w 108"/>
                  <a:gd name="T33" fmla="*/ 21872 h 58"/>
                  <a:gd name="T34" fmla="*/ 14535 w 108"/>
                  <a:gd name="T35" fmla="*/ 20559 h 58"/>
                  <a:gd name="T36" fmla="*/ 16481 w 108"/>
                  <a:gd name="T37" fmla="*/ 19263 h 58"/>
                  <a:gd name="T38" fmla="*/ 16566 w 108"/>
                  <a:gd name="T39" fmla="*/ 18664 h 58"/>
                  <a:gd name="T40" fmla="*/ 16773 w 108"/>
                  <a:gd name="T41" fmla="*/ 17502 h 58"/>
                  <a:gd name="T42" fmla="*/ 16566 w 108"/>
                  <a:gd name="T43" fmla="*/ 17482 h 58"/>
                  <a:gd name="T44" fmla="*/ 16566 w 108"/>
                  <a:gd name="T45" fmla="*/ 16394 h 58"/>
                  <a:gd name="T46" fmla="*/ 15981 w 108"/>
                  <a:gd name="T47" fmla="*/ 14711 h 58"/>
                  <a:gd name="T48" fmla="*/ 15267 w 108"/>
                  <a:gd name="T49" fmla="*/ 11753 h 58"/>
                  <a:gd name="T50" fmla="*/ 14095 w 108"/>
                  <a:gd name="T51" fmla="*/ 9576 h 58"/>
                  <a:gd name="T52" fmla="*/ 13045 w 108"/>
                  <a:gd name="T53" fmla="*/ 6880 h 58"/>
                  <a:gd name="T54" fmla="*/ 11507 w 108"/>
                  <a:gd name="T55" fmla="*/ 4616 h 58"/>
                  <a:gd name="T56" fmla="*/ 10300 w 108"/>
                  <a:gd name="T57" fmla="*/ 3507 h 58"/>
                  <a:gd name="T58" fmla="*/ 8797 w 108"/>
                  <a:gd name="T59" fmla="*/ 169 h 58"/>
                  <a:gd name="T60" fmla="*/ 7656 w 108"/>
                  <a:gd name="T61" fmla="*/ 3 h 58"/>
                  <a:gd name="T62" fmla="*/ 6395 w 108"/>
                  <a:gd name="T63" fmla="*/ 1 h 58"/>
                  <a:gd name="T64" fmla="*/ 5160 w 108"/>
                  <a:gd name="T65" fmla="*/ 0 h 58"/>
                  <a:gd name="T66" fmla="*/ 4085 w 108"/>
                  <a:gd name="T67" fmla="*/ 0 h 58"/>
                  <a:gd name="T68" fmla="*/ 2803 w 108"/>
                  <a:gd name="T69" fmla="*/ 0 h 58"/>
                  <a:gd name="T70" fmla="*/ 1921 w 108"/>
                  <a:gd name="T71" fmla="*/ 0 h 58"/>
                  <a:gd name="T72" fmla="*/ 1495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02" name="Freeform 224"/>
              <p:cNvSpPr>
                <a:spLocks noChangeArrowheads="1"/>
              </p:cNvSpPr>
              <p:nvPr/>
            </p:nvSpPr>
            <p:spPr bwMode="auto">
              <a:xfrm>
                <a:off x="4282" y="93"/>
                <a:ext cx="116" cy="74"/>
              </a:xfrm>
              <a:custGeom>
                <a:avLst/>
                <a:gdLst>
                  <a:gd name="T0" fmla="*/ 8991 w 112"/>
                  <a:gd name="T1" fmla="*/ 30251 h 68"/>
                  <a:gd name="T2" fmla="*/ 8051 w 112"/>
                  <a:gd name="T3" fmla="*/ 32916 h 68"/>
                  <a:gd name="T4" fmla="*/ 7205 w 112"/>
                  <a:gd name="T5" fmla="*/ 34927 h 68"/>
                  <a:gd name="T6" fmla="*/ 6269 w 112"/>
                  <a:gd name="T7" fmla="*/ 34927 h 68"/>
                  <a:gd name="T8" fmla="*/ 5544 w 112"/>
                  <a:gd name="T9" fmla="*/ 34026 h 68"/>
                  <a:gd name="T10" fmla="*/ 4614 w 112"/>
                  <a:gd name="T11" fmla="*/ 32411 h 68"/>
                  <a:gd name="T12" fmla="*/ 3770 w 112"/>
                  <a:gd name="T13" fmla="*/ 29496 h 68"/>
                  <a:gd name="T14" fmla="*/ 3017 w 112"/>
                  <a:gd name="T15" fmla="*/ 26586 h 68"/>
                  <a:gd name="T16" fmla="*/ 2426 w 112"/>
                  <a:gd name="T17" fmla="*/ 23074 h 68"/>
                  <a:gd name="T18" fmla="*/ 1742 w 112"/>
                  <a:gd name="T19" fmla="*/ 20044 h 68"/>
                  <a:gd name="T20" fmla="*/ 1294 w 112"/>
                  <a:gd name="T21" fmla="*/ 15605 h 68"/>
                  <a:gd name="T22" fmla="*/ 1009 w 112"/>
                  <a:gd name="T23" fmla="*/ 13130 h 68"/>
                  <a:gd name="T24" fmla="*/ 833 w 112"/>
                  <a:gd name="T25" fmla="*/ 8854 h 68"/>
                  <a:gd name="T26" fmla="*/ 784 w 112"/>
                  <a:gd name="T27" fmla="*/ 7178 h 68"/>
                  <a:gd name="T28" fmla="*/ 833 w 112"/>
                  <a:gd name="T29" fmla="*/ 5801 h 68"/>
                  <a:gd name="T30" fmla="*/ 833 w 112"/>
                  <a:gd name="T31" fmla="*/ 6213 h 68"/>
                  <a:gd name="T32" fmla="*/ 833 w 112"/>
                  <a:gd name="T33" fmla="*/ 5801 h 68"/>
                  <a:gd name="T34" fmla="*/ 955 w 112"/>
                  <a:gd name="T35" fmla="*/ 5801 h 68"/>
                  <a:gd name="T36" fmla="*/ 1072 w 112"/>
                  <a:gd name="T37" fmla="*/ 5801 h 68"/>
                  <a:gd name="T38" fmla="*/ 1072 w 112"/>
                  <a:gd name="T39" fmla="*/ 0 h 68"/>
                  <a:gd name="T40" fmla="*/ 833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4703 h 68"/>
                  <a:gd name="T48" fmla="*/ 0 w 112"/>
                  <a:gd name="T49" fmla="*/ 7178 h 68"/>
                  <a:gd name="T50" fmla="*/ 1 w 112"/>
                  <a:gd name="T51" fmla="*/ 10954 h 68"/>
                  <a:gd name="T52" fmla="*/ 4 w 112"/>
                  <a:gd name="T53" fmla="*/ 15118 h 68"/>
                  <a:gd name="T54" fmla="*/ 833 w 112"/>
                  <a:gd name="T55" fmla="*/ 19263 h 68"/>
                  <a:gd name="T56" fmla="*/ 1294 w 112"/>
                  <a:gd name="T57" fmla="*/ 23097 h 68"/>
                  <a:gd name="T58" fmla="*/ 1970 w 112"/>
                  <a:gd name="T59" fmla="*/ 27502 h 68"/>
                  <a:gd name="T60" fmla="*/ 2673 w 112"/>
                  <a:gd name="T61" fmla="*/ 30664 h 68"/>
                  <a:gd name="T62" fmla="*/ 3484 w 112"/>
                  <a:gd name="T63" fmla="*/ 34927 h 68"/>
                  <a:gd name="T64" fmla="*/ 4350 w 112"/>
                  <a:gd name="T65" fmla="*/ 37427 h 68"/>
                  <a:gd name="T66" fmla="*/ 5218 w 112"/>
                  <a:gd name="T67" fmla="*/ 39207 h 68"/>
                  <a:gd name="T68" fmla="*/ 6269 w 112"/>
                  <a:gd name="T69" fmla="*/ 40223 h 68"/>
                  <a:gd name="T70" fmla="*/ 7336 w 112"/>
                  <a:gd name="T71" fmla="*/ 40223 h 68"/>
                  <a:gd name="T72" fmla="*/ 8272 w 112"/>
                  <a:gd name="T73" fmla="*/ 37986 h 68"/>
                  <a:gd name="T74" fmla="*/ 9256 w 112"/>
                  <a:gd name="T75" fmla="*/ 34927 h 68"/>
                  <a:gd name="T76" fmla="*/ 8991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5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3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2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4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03" name="Freeform 225"/>
              <p:cNvSpPr>
                <a:spLocks noChangeArrowheads="1"/>
              </p:cNvSpPr>
              <p:nvPr/>
            </p:nvSpPr>
            <p:spPr bwMode="auto">
              <a:xfrm>
                <a:off x="4354" y="104"/>
                <a:ext cx="50" cy="56"/>
              </a:xfrm>
              <a:custGeom>
                <a:avLst/>
                <a:gdLst>
                  <a:gd name="T0" fmla="*/ 0 w 48"/>
                  <a:gd name="T1" fmla="*/ 33059 h 49"/>
                  <a:gd name="T2" fmla="*/ 1090 w 48"/>
                  <a:gd name="T3" fmla="*/ 49224 h 49"/>
                  <a:gd name="T4" fmla="*/ 1877 w 48"/>
                  <a:gd name="T5" fmla="*/ 72592 h 49"/>
                  <a:gd name="T6" fmla="*/ 2869 w 48"/>
                  <a:gd name="T7" fmla="*/ 94054 h 49"/>
                  <a:gd name="T8" fmla="*/ 3442 w 48"/>
                  <a:gd name="T9" fmla="*/ 118965 h 49"/>
                  <a:gd name="T10" fmla="*/ 4128 w 48"/>
                  <a:gd name="T11" fmla="*/ 140886 h 49"/>
                  <a:gd name="T12" fmla="*/ 4395 w 48"/>
                  <a:gd name="T13" fmla="*/ 162653 h 49"/>
                  <a:gd name="T14" fmla="*/ 4395 w 48"/>
                  <a:gd name="T15" fmla="*/ 164776 h 49"/>
                  <a:gd name="T16" fmla="*/ 4661 w 48"/>
                  <a:gd name="T17" fmla="*/ 164776 h 49"/>
                  <a:gd name="T18" fmla="*/ 4661 w 48"/>
                  <a:gd name="T19" fmla="*/ 162653 h 49"/>
                  <a:gd name="T20" fmla="*/ 4961 w 48"/>
                  <a:gd name="T21" fmla="*/ 192878 h 49"/>
                  <a:gd name="T22" fmla="*/ 5270 w 48"/>
                  <a:gd name="T23" fmla="*/ 185889 h 49"/>
                  <a:gd name="T24" fmla="*/ 5461 w 48"/>
                  <a:gd name="T25" fmla="*/ 164776 h 49"/>
                  <a:gd name="T26" fmla="*/ 5270 w 48"/>
                  <a:gd name="T27" fmla="*/ 152359 h 49"/>
                  <a:gd name="T28" fmla="*/ 5264 w 48"/>
                  <a:gd name="T29" fmla="*/ 140886 h 49"/>
                  <a:gd name="T30" fmla="*/ 4953 w 48"/>
                  <a:gd name="T31" fmla="*/ 118965 h 49"/>
                  <a:gd name="T32" fmla="*/ 4138 w 48"/>
                  <a:gd name="T33" fmla="*/ 94054 h 49"/>
                  <a:gd name="T34" fmla="*/ 3442 w 48"/>
                  <a:gd name="T35" fmla="*/ 67061 h 49"/>
                  <a:gd name="T36" fmla="*/ 2543 w 48"/>
                  <a:gd name="T37" fmla="*/ 42091 h 49"/>
                  <a:gd name="T38" fmla="*/ 1474 w 48"/>
                  <a:gd name="T39" fmla="*/ 952 h 49"/>
                  <a:gd name="T40" fmla="*/ 4 w 48"/>
                  <a:gd name="T41" fmla="*/ 0 h 49"/>
                  <a:gd name="T42" fmla="*/ 0 w 48"/>
                  <a:gd name="T43" fmla="*/ 33059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9"/>
                  <a:gd name="T68" fmla="*/ 48 w 48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2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04" name="Freeform 226"/>
              <p:cNvSpPr>
                <a:spLocks noChangeArrowheads="1"/>
              </p:cNvSpPr>
              <p:nvPr/>
            </p:nvSpPr>
            <p:spPr bwMode="auto">
              <a:xfrm>
                <a:off x="4295" y="93"/>
                <a:ext cx="61" cy="19"/>
              </a:xfrm>
              <a:custGeom>
                <a:avLst/>
                <a:gdLst>
                  <a:gd name="T0" fmla="*/ 0 w 59"/>
                  <a:gd name="T1" fmla="*/ 28991 h 18"/>
                  <a:gd name="T2" fmla="*/ 4 w 59"/>
                  <a:gd name="T3" fmla="*/ 28991 h 18"/>
                  <a:gd name="T4" fmla="*/ 9 w 59"/>
                  <a:gd name="T5" fmla="*/ 28991 h 18"/>
                  <a:gd name="T6" fmla="*/ 779 w 59"/>
                  <a:gd name="T7" fmla="*/ 28991 h 18"/>
                  <a:gd name="T8" fmla="*/ 1103 w 59"/>
                  <a:gd name="T9" fmla="*/ 28991 h 18"/>
                  <a:gd name="T10" fmla="*/ 1520 w 59"/>
                  <a:gd name="T11" fmla="*/ 32213 h 18"/>
                  <a:gd name="T12" fmla="*/ 1851 w 59"/>
                  <a:gd name="T13" fmla="*/ 39771 h 18"/>
                  <a:gd name="T14" fmla="*/ 2259 w 59"/>
                  <a:gd name="T15" fmla="*/ 46052 h 18"/>
                  <a:gd name="T16" fmla="*/ 2653 w 59"/>
                  <a:gd name="T17" fmla="*/ 54554 h 18"/>
                  <a:gd name="T18" fmla="*/ 2816 w 59"/>
                  <a:gd name="T19" fmla="*/ 28991 h 18"/>
                  <a:gd name="T20" fmla="*/ 2427 w 59"/>
                  <a:gd name="T21" fmla="*/ 19021 h 18"/>
                  <a:gd name="T22" fmla="*/ 1947 w 59"/>
                  <a:gd name="T23" fmla="*/ 4 h 18"/>
                  <a:gd name="T24" fmla="*/ 1553 w 59"/>
                  <a:gd name="T25" fmla="*/ 2 h 18"/>
                  <a:gd name="T26" fmla="*/ 1103 w 59"/>
                  <a:gd name="T27" fmla="*/ 1 h 18"/>
                  <a:gd name="T28" fmla="*/ 779 w 59"/>
                  <a:gd name="T29" fmla="*/ 1 h 18"/>
                  <a:gd name="T30" fmla="*/ 547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0 w 59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05" name="Freeform 227"/>
              <p:cNvSpPr>
                <a:spLocks noChangeArrowheads="1"/>
              </p:cNvSpPr>
              <p:nvPr/>
            </p:nvSpPr>
            <p:spPr bwMode="auto">
              <a:xfrm>
                <a:off x="1078" y="101"/>
                <a:ext cx="113" cy="64"/>
              </a:xfrm>
              <a:custGeom>
                <a:avLst/>
                <a:gdLst>
                  <a:gd name="T0" fmla="*/ 797 w 108"/>
                  <a:gd name="T1" fmla="*/ 0 h 59"/>
                  <a:gd name="T2" fmla="*/ 7 w 108"/>
                  <a:gd name="T3" fmla="*/ 0 h 59"/>
                  <a:gd name="T4" fmla="*/ 4 w 108"/>
                  <a:gd name="T5" fmla="*/ 0 h 59"/>
                  <a:gd name="T6" fmla="*/ 2 w 108"/>
                  <a:gd name="T7" fmla="*/ 3 h 59"/>
                  <a:gd name="T8" fmla="*/ 1 w 108"/>
                  <a:gd name="T9" fmla="*/ 4 h 59"/>
                  <a:gd name="T10" fmla="*/ 0 w 108"/>
                  <a:gd name="T11" fmla="*/ 10126 h 59"/>
                  <a:gd name="T12" fmla="*/ 1 w 108"/>
                  <a:gd name="T13" fmla="*/ 14143 h 59"/>
                  <a:gd name="T14" fmla="*/ 4 w 108"/>
                  <a:gd name="T15" fmla="*/ 24276 h 59"/>
                  <a:gd name="T16" fmla="*/ 797 w 108"/>
                  <a:gd name="T17" fmla="*/ 31003 h 59"/>
                  <a:gd name="T18" fmla="*/ 1107 w 108"/>
                  <a:gd name="T19" fmla="*/ 39556 h 59"/>
                  <a:gd name="T20" fmla="*/ 1493 w 108"/>
                  <a:gd name="T21" fmla="*/ 46797 h 59"/>
                  <a:gd name="T22" fmla="*/ 2303 w 108"/>
                  <a:gd name="T23" fmla="*/ 55024 h 59"/>
                  <a:gd name="T24" fmla="*/ 2924 w 108"/>
                  <a:gd name="T25" fmla="*/ 60918 h 59"/>
                  <a:gd name="T26" fmla="*/ 3829 w 108"/>
                  <a:gd name="T27" fmla="*/ 66090 h 59"/>
                  <a:gd name="T28" fmla="*/ 4650 w 108"/>
                  <a:gd name="T29" fmla="*/ 70852 h 59"/>
                  <a:gd name="T30" fmla="*/ 5355 w 108"/>
                  <a:gd name="T31" fmla="*/ 71659 h 59"/>
                  <a:gd name="T32" fmla="*/ 6292 w 108"/>
                  <a:gd name="T33" fmla="*/ 71659 h 59"/>
                  <a:gd name="T34" fmla="*/ 7164 w 108"/>
                  <a:gd name="T35" fmla="*/ 69964 h 59"/>
                  <a:gd name="T36" fmla="*/ 8155 w 108"/>
                  <a:gd name="T37" fmla="*/ 64464 h 59"/>
                  <a:gd name="T38" fmla="*/ 8172 w 108"/>
                  <a:gd name="T39" fmla="*/ 60918 h 59"/>
                  <a:gd name="T40" fmla="*/ 8178 w 108"/>
                  <a:gd name="T41" fmla="*/ 59723 h 59"/>
                  <a:gd name="T42" fmla="*/ 8178 w 108"/>
                  <a:gd name="T43" fmla="*/ 56212 h 59"/>
                  <a:gd name="T44" fmla="*/ 8172 w 108"/>
                  <a:gd name="T45" fmla="*/ 54869 h 59"/>
                  <a:gd name="T46" fmla="*/ 7818 w 108"/>
                  <a:gd name="T47" fmla="*/ 47696 h 59"/>
                  <a:gd name="T48" fmla="*/ 7404 w 108"/>
                  <a:gd name="T49" fmla="*/ 39720 h 59"/>
                  <a:gd name="T50" fmla="*/ 6944 w 108"/>
                  <a:gd name="T51" fmla="*/ 31765 h 59"/>
                  <a:gd name="T52" fmla="*/ 6426 w 108"/>
                  <a:gd name="T53" fmla="*/ 24276 h 59"/>
                  <a:gd name="T54" fmla="*/ 5650 w 108"/>
                  <a:gd name="T55" fmla="*/ 16513 h 59"/>
                  <a:gd name="T56" fmla="*/ 5022 w 108"/>
                  <a:gd name="T57" fmla="*/ 11049 h 59"/>
                  <a:gd name="T58" fmla="*/ 4273 w 108"/>
                  <a:gd name="T59" fmla="*/ 8616 h 59"/>
                  <a:gd name="T60" fmla="*/ 3742 w 108"/>
                  <a:gd name="T61" fmla="*/ 4 h 59"/>
                  <a:gd name="T62" fmla="*/ 3185 w 108"/>
                  <a:gd name="T63" fmla="*/ 1 h 59"/>
                  <a:gd name="T64" fmla="*/ 2488 w 108"/>
                  <a:gd name="T65" fmla="*/ 0 h 59"/>
                  <a:gd name="T66" fmla="*/ 1959 w 108"/>
                  <a:gd name="T67" fmla="*/ 0 h 59"/>
                  <a:gd name="T68" fmla="*/ 1339 w 108"/>
                  <a:gd name="T69" fmla="*/ 0 h 59"/>
                  <a:gd name="T70" fmla="*/ 992 w 108"/>
                  <a:gd name="T71" fmla="*/ 0 h 59"/>
                  <a:gd name="T72" fmla="*/ 797 w 108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9"/>
                  <a:gd name="T113" fmla="*/ 108 w 108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9">
                    <a:moveTo>
                      <a:pt x="9" y="0"/>
                    </a:move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9"/>
                    </a:lnTo>
                    <a:lnTo>
                      <a:pt x="83" y="59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3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6"/>
                    </a:lnTo>
                    <a:lnTo>
                      <a:pt x="84" y="19"/>
                    </a:lnTo>
                    <a:lnTo>
                      <a:pt x="75" y="14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4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06" name="Freeform 228"/>
              <p:cNvSpPr>
                <a:spLocks noChangeArrowheads="1"/>
              </p:cNvSpPr>
              <p:nvPr/>
            </p:nvSpPr>
            <p:spPr bwMode="auto">
              <a:xfrm>
                <a:off x="1073" y="95"/>
                <a:ext cx="116" cy="74"/>
              </a:xfrm>
              <a:custGeom>
                <a:avLst/>
                <a:gdLst>
                  <a:gd name="T0" fmla="*/ 6338 w 112"/>
                  <a:gd name="T1" fmla="*/ 30251 h 68"/>
                  <a:gd name="T2" fmla="*/ 5655 w 112"/>
                  <a:gd name="T3" fmla="*/ 32916 h 68"/>
                  <a:gd name="T4" fmla="*/ 5094 w 112"/>
                  <a:gd name="T5" fmla="*/ 34026 h 68"/>
                  <a:gd name="T6" fmla="*/ 4522 w 112"/>
                  <a:gd name="T7" fmla="*/ 34927 h 68"/>
                  <a:gd name="T8" fmla="*/ 3913 w 112"/>
                  <a:gd name="T9" fmla="*/ 34026 h 68"/>
                  <a:gd name="T10" fmla="*/ 3185 w 112"/>
                  <a:gd name="T11" fmla="*/ 32411 h 68"/>
                  <a:gd name="T12" fmla="*/ 2715 w 112"/>
                  <a:gd name="T13" fmla="*/ 29496 h 68"/>
                  <a:gd name="T14" fmla="*/ 2179 w 112"/>
                  <a:gd name="T15" fmla="*/ 26586 h 68"/>
                  <a:gd name="T16" fmla="*/ 1767 w 112"/>
                  <a:gd name="T17" fmla="*/ 23074 h 68"/>
                  <a:gd name="T18" fmla="*/ 1238 w 112"/>
                  <a:gd name="T19" fmla="*/ 19263 h 68"/>
                  <a:gd name="T20" fmla="*/ 905 w 112"/>
                  <a:gd name="T21" fmla="*/ 15605 h 68"/>
                  <a:gd name="T22" fmla="*/ 737 w 112"/>
                  <a:gd name="T23" fmla="*/ 12621 h 68"/>
                  <a:gd name="T24" fmla="*/ 664 w 112"/>
                  <a:gd name="T25" fmla="*/ 8854 h 68"/>
                  <a:gd name="T26" fmla="*/ 8 w 112"/>
                  <a:gd name="T27" fmla="*/ 6678 h 68"/>
                  <a:gd name="T28" fmla="*/ 664 w 112"/>
                  <a:gd name="T29" fmla="*/ 5801 h 68"/>
                  <a:gd name="T30" fmla="*/ 664 w 112"/>
                  <a:gd name="T31" fmla="*/ 6213 h 68"/>
                  <a:gd name="T32" fmla="*/ 664 w 112"/>
                  <a:gd name="T33" fmla="*/ 5801 h 68"/>
                  <a:gd name="T34" fmla="*/ 698 w 112"/>
                  <a:gd name="T35" fmla="*/ 5801 h 68"/>
                  <a:gd name="T36" fmla="*/ 776 w 112"/>
                  <a:gd name="T37" fmla="*/ 5801 h 68"/>
                  <a:gd name="T38" fmla="*/ 776 w 112"/>
                  <a:gd name="T39" fmla="*/ 0 h 68"/>
                  <a:gd name="T40" fmla="*/ 664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225 h 68"/>
                  <a:gd name="T48" fmla="*/ 0 w 112"/>
                  <a:gd name="T49" fmla="*/ 7178 h 68"/>
                  <a:gd name="T50" fmla="*/ 1 w 112"/>
                  <a:gd name="T51" fmla="*/ 11731 h 68"/>
                  <a:gd name="T52" fmla="*/ 4 w 112"/>
                  <a:gd name="T53" fmla="*/ 15118 h 68"/>
                  <a:gd name="T54" fmla="*/ 664 w 112"/>
                  <a:gd name="T55" fmla="*/ 19263 h 68"/>
                  <a:gd name="T56" fmla="*/ 905 w 112"/>
                  <a:gd name="T57" fmla="*/ 23074 h 68"/>
                  <a:gd name="T58" fmla="*/ 1308 w 112"/>
                  <a:gd name="T59" fmla="*/ 27502 h 68"/>
                  <a:gd name="T60" fmla="*/ 1884 w 112"/>
                  <a:gd name="T61" fmla="*/ 30720 h 68"/>
                  <a:gd name="T62" fmla="*/ 2420 w 112"/>
                  <a:gd name="T63" fmla="*/ 34927 h 68"/>
                  <a:gd name="T64" fmla="*/ 3026 w 112"/>
                  <a:gd name="T65" fmla="*/ 37986 h 68"/>
                  <a:gd name="T66" fmla="*/ 3725 w 112"/>
                  <a:gd name="T67" fmla="*/ 39207 h 68"/>
                  <a:gd name="T68" fmla="*/ 4357 w 112"/>
                  <a:gd name="T69" fmla="*/ 40223 h 68"/>
                  <a:gd name="T70" fmla="*/ 5164 w 112"/>
                  <a:gd name="T71" fmla="*/ 40223 h 68"/>
                  <a:gd name="T72" fmla="*/ 5942 w 112"/>
                  <a:gd name="T73" fmla="*/ 38018 h 68"/>
                  <a:gd name="T74" fmla="*/ 6599 w 112"/>
                  <a:gd name="T75" fmla="*/ 34927 h 68"/>
                  <a:gd name="T76" fmla="*/ 6338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07" name="Freeform 229"/>
              <p:cNvSpPr>
                <a:spLocks noChangeArrowheads="1"/>
              </p:cNvSpPr>
              <p:nvPr/>
            </p:nvSpPr>
            <p:spPr bwMode="auto">
              <a:xfrm>
                <a:off x="1143" y="106"/>
                <a:ext cx="50" cy="56"/>
              </a:xfrm>
              <a:custGeom>
                <a:avLst/>
                <a:gdLst>
                  <a:gd name="T0" fmla="*/ 0 w 48"/>
                  <a:gd name="T1" fmla="*/ 35848 h 49"/>
                  <a:gd name="T2" fmla="*/ 1090 w 48"/>
                  <a:gd name="T3" fmla="*/ 49224 h 49"/>
                  <a:gd name="T4" fmla="*/ 1877 w 48"/>
                  <a:gd name="T5" fmla="*/ 72592 h 49"/>
                  <a:gd name="T6" fmla="*/ 2869 w 48"/>
                  <a:gd name="T7" fmla="*/ 94054 h 49"/>
                  <a:gd name="T8" fmla="*/ 3451 w 48"/>
                  <a:gd name="T9" fmla="*/ 125622 h 49"/>
                  <a:gd name="T10" fmla="*/ 4128 w 48"/>
                  <a:gd name="T11" fmla="*/ 140886 h 49"/>
                  <a:gd name="T12" fmla="*/ 4395 w 48"/>
                  <a:gd name="T13" fmla="*/ 162653 h 49"/>
                  <a:gd name="T14" fmla="*/ 4661 w 48"/>
                  <a:gd name="T15" fmla="*/ 171958 h 49"/>
                  <a:gd name="T16" fmla="*/ 4661 w 48"/>
                  <a:gd name="T17" fmla="*/ 162653 h 49"/>
                  <a:gd name="T18" fmla="*/ 4961 w 48"/>
                  <a:gd name="T19" fmla="*/ 192878 h 49"/>
                  <a:gd name="T20" fmla="*/ 5270 w 48"/>
                  <a:gd name="T21" fmla="*/ 185889 h 49"/>
                  <a:gd name="T22" fmla="*/ 5461 w 48"/>
                  <a:gd name="T23" fmla="*/ 171958 h 49"/>
                  <a:gd name="T24" fmla="*/ 5461 w 48"/>
                  <a:gd name="T25" fmla="*/ 152359 h 49"/>
                  <a:gd name="T26" fmla="*/ 5264 w 48"/>
                  <a:gd name="T27" fmla="*/ 140886 h 49"/>
                  <a:gd name="T28" fmla="*/ 4953 w 48"/>
                  <a:gd name="T29" fmla="*/ 125622 h 49"/>
                  <a:gd name="T30" fmla="*/ 4138 w 48"/>
                  <a:gd name="T31" fmla="*/ 94054 h 49"/>
                  <a:gd name="T32" fmla="*/ 3442 w 48"/>
                  <a:gd name="T33" fmla="*/ 67061 h 49"/>
                  <a:gd name="T34" fmla="*/ 2543 w 48"/>
                  <a:gd name="T35" fmla="*/ 42091 h 49"/>
                  <a:gd name="T36" fmla="*/ 1474 w 48"/>
                  <a:gd name="T37" fmla="*/ 128 h 49"/>
                  <a:gd name="T38" fmla="*/ 4 w 48"/>
                  <a:gd name="T39" fmla="*/ 0 h 49"/>
                  <a:gd name="T40" fmla="*/ 0 w 48"/>
                  <a:gd name="T41" fmla="*/ 35848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08" name="Freeform 230"/>
              <p:cNvSpPr>
                <a:spLocks noChangeArrowheads="1"/>
              </p:cNvSpPr>
              <p:nvPr/>
            </p:nvSpPr>
            <p:spPr bwMode="auto">
              <a:xfrm>
                <a:off x="1086" y="95"/>
                <a:ext cx="61" cy="20"/>
              </a:xfrm>
              <a:custGeom>
                <a:avLst/>
                <a:gdLst>
                  <a:gd name="T0" fmla="*/ 0 w 59"/>
                  <a:gd name="T1" fmla="*/ 19155 h 19"/>
                  <a:gd name="T2" fmla="*/ 4 w 59"/>
                  <a:gd name="T3" fmla="*/ 19155 h 19"/>
                  <a:gd name="T4" fmla="*/ 547 w 59"/>
                  <a:gd name="T5" fmla="*/ 19155 h 19"/>
                  <a:gd name="T6" fmla="*/ 779 w 59"/>
                  <a:gd name="T7" fmla="*/ 19155 h 19"/>
                  <a:gd name="T8" fmla="*/ 1103 w 59"/>
                  <a:gd name="T9" fmla="*/ 19155 h 19"/>
                  <a:gd name="T10" fmla="*/ 1520 w 59"/>
                  <a:gd name="T11" fmla="*/ 21172 h 19"/>
                  <a:gd name="T12" fmla="*/ 1893 w 59"/>
                  <a:gd name="T13" fmla="*/ 25865 h 19"/>
                  <a:gd name="T14" fmla="*/ 2259 w 59"/>
                  <a:gd name="T15" fmla="*/ 31596 h 19"/>
                  <a:gd name="T16" fmla="*/ 2653 w 59"/>
                  <a:gd name="T17" fmla="*/ 38597 h 19"/>
                  <a:gd name="T18" fmla="*/ 2816 w 59"/>
                  <a:gd name="T19" fmla="*/ 19155 h 19"/>
                  <a:gd name="T20" fmla="*/ 2496 w 59"/>
                  <a:gd name="T21" fmla="*/ 12836 h 19"/>
                  <a:gd name="T22" fmla="*/ 1947 w 59"/>
                  <a:gd name="T23" fmla="*/ 4 h 19"/>
                  <a:gd name="T24" fmla="*/ 1595 w 59"/>
                  <a:gd name="T25" fmla="*/ 2 h 19"/>
                  <a:gd name="T26" fmla="*/ 1103 w 59"/>
                  <a:gd name="T27" fmla="*/ 1 h 19"/>
                  <a:gd name="T28" fmla="*/ 779 w 59"/>
                  <a:gd name="T29" fmla="*/ 1 h 19"/>
                  <a:gd name="T30" fmla="*/ 547 w 59"/>
                  <a:gd name="T31" fmla="*/ 0 h 19"/>
                  <a:gd name="T32" fmla="*/ 4 w 59"/>
                  <a:gd name="T33" fmla="*/ 0 h 19"/>
                  <a:gd name="T34" fmla="*/ 0 w 59"/>
                  <a:gd name="T35" fmla="*/ 0 h 19"/>
                  <a:gd name="T36" fmla="*/ 0 w 59"/>
                  <a:gd name="T37" fmla="*/ 19155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9"/>
                  <a:gd name="T59" fmla="*/ 59 w 59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9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9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09" name="Freeform 231"/>
              <p:cNvSpPr>
                <a:spLocks noChangeArrowheads="1"/>
              </p:cNvSpPr>
              <p:nvPr/>
            </p:nvSpPr>
            <p:spPr bwMode="auto">
              <a:xfrm>
                <a:off x="3610" y="100"/>
                <a:ext cx="114" cy="65"/>
              </a:xfrm>
              <a:custGeom>
                <a:avLst/>
                <a:gdLst>
                  <a:gd name="T0" fmla="*/ 1495 w 108"/>
                  <a:gd name="T1" fmla="*/ 1 h 60"/>
                  <a:gd name="T2" fmla="*/ 5 w 108"/>
                  <a:gd name="T3" fmla="*/ 1 h 60"/>
                  <a:gd name="T4" fmla="*/ 3 w 108"/>
                  <a:gd name="T5" fmla="*/ 1 h 60"/>
                  <a:gd name="T6" fmla="*/ 2 w 108"/>
                  <a:gd name="T7" fmla="*/ 2 h 60"/>
                  <a:gd name="T8" fmla="*/ 1 w 108"/>
                  <a:gd name="T9" fmla="*/ 255 h 60"/>
                  <a:gd name="T10" fmla="*/ 0 w 108"/>
                  <a:gd name="T11" fmla="*/ 10295 h 60"/>
                  <a:gd name="T12" fmla="*/ 1 w 108"/>
                  <a:gd name="T13" fmla="*/ 14256 h 60"/>
                  <a:gd name="T14" fmla="*/ 4 w 108"/>
                  <a:gd name="T15" fmla="*/ 23020 h 60"/>
                  <a:gd name="T16" fmla="*/ 1495 w 108"/>
                  <a:gd name="T17" fmla="*/ 29252 h 60"/>
                  <a:gd name="T18" fmla="*/ 2047 w 108"/>
                  <a:gd name="T19" fmla="*/ 36461 h 60"/>
                  <a:gd name="T20" fmla="*/ 3175 w 108"/>
                  <a:gd name="T21" fmla="*/ 43639 h 60"/>
                  <a:gd name="T22" fmla="*/ 4630 w 108"/>
                  <a:gd name="T23" fmla="*/ 50276 h 60"/>
                  <a:gd name="T24" fmla="*/ 6231 w 108"/>
                  <a:gd name="T25" fmla="*/ 56094 h 60"/>
                  <a:gd name="T26" fmla="*/ 7656 w 108"/>
                  <a:gd name="T27" fmla="*/ 60767 h 60"/>
                  <a:gd name="T28" fmla="*/ 9327 w 108"/>
                  <a:gd name="T29" fmla="*/ 64528 h 60"/>
                  <a:gd name="T30" fmla="*/ 11156 w 108"/>
                  <a:gd name="T31" fmla="*/ 65859 h 60"/>
                  <a:gd name="T32" fmla="*/ 12822 w 108"/>
                  <a:gd name="T33" fmla="*/ 65859 h 60"/>
                  <a:gd name="T34" fmla="*/ 14535 w 108"/>
                  <a:gd name="T35" fmla="*/ 63783 h 60"/>
                  <a:gd name="T36" fmla="*/ 16481 w 108"/>
                  <a:gd name="T37" fmla="*/ 58911 h 60"/>
                  <a:gd name="T38" fmla="*/ 16566 w 108"/>
                  <a:gd name="T39" fmla="*/ 56094 h 60"/>
                  <a:gd name="T40" fmla="*/ 16773 w 108"/>
                  <a:gd name="T41" fmla="*/ 54487 h 60"/>
                  <a:gd name="T42" fmla="*/ 16566 w 108"/>
                  <a:gd name="T43" fmla="*/ 51272 h 60"/>
                  <a:gd name="T44" fmla="*/ 16481 w 108"/>
                  <a:gd name="T45" fmla="*/ 50148 h 60"/>
                  <a:gd name="T46" fmla="*/ 15981 w 108"/>
                  <a:gd name="T47" fmla="*/ 44113 h 60"/>
                  <a:gd name="T48" fmla="*/ 15009 w 108"/>
                  <a:gd name="T49" fmla="*/ 37249 h 60"/>
                  <a:gd name="T50" fmla="*/ 14095 w 108"/>
                  <a:gd name="T51" fmla="*/ 29548 h 60"/>
                  <a:gd name="T52" fmla="*/ 12822 w 108"/>
                  <a:gd name="T53" fmla="*/ 23020 h 60"/>
                  <a:gd name="T54" fmla="*/ 11507 w 108"/>
                  <a:gd name="T55" fmla="*/ 16705 h 60"/>
                  <a:gd name="T56" fmla="*/ 10300 w 108"/>
                  <a:gd name="T57" fmla="*/ 11243 h 60"/>
                  <a:gd name="T58" fmla="*/ 8797 w 108"/>
                  <a:gd name="T59" fmla="*/ 8760 h 60"/>
                  <a:gd name="T60" fmla="*/ 7656 w 108"/>
                  <a:gd name="T61" fmla="*/ 255 h 60"/>
                  <a:gd name="T62" fmla="*/ 6338 w 108"/>
                  <a:gd name="T63" fmla="*/ 2 h 60"/>
                  <a:gd name="T64" fmla="*/ 5160 w 108"/>
                  <a:gd name="T65" fmla="*/ 1 h 60"/>
                  <a:gd name="T66" fmla="*/ 4015 w 108"/>
                  <a:gd name="T67" fmla="*/ 1 h 60"/>
                  <a:gd name="T68" fmla="*/ 2632 w 108"/>
                  <a:gd name="T69" fmla="*/ 1 h 60"/>
                  <a:gd name="T70" fmla="*/ 1921 w 108"/>
                  <a:gd name="T71" fmla="*/ 0 h 60"/>
                  <a:gd name="T72" fmla="*/ 1495 w 108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60"/>
                  <a:gd name="T113" fmla="*/ 108 w 108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60">
                    <a:moveTo>
                      <a:pt x="9" y="1"/>
                    </a:moveTo>
                    <a:lnTo>
                      <a:pt x="5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4" y="32"/>
                    </a:lnTo>
                    <a:lnTo>
                      <a:pt x="21" y="39"/>
                    </a:lnTo>
                    <a:lnTo>
                      <a:pt x="30" y="45"/>
                    </a:lnTo>
                    <a:lnTo>
                      <a:pt x="39" y="51"/>
                    </a:lnTo>
                    <a:lnTo>
                      <a:pt x="49" y="55"/>
                    </a:lnTo>
                    <a:lnTo>
                      <a:pt x="60" y="58"/>
                    </a:lnTo>
                    <a:lnTo>
                      <a:pt x="71" y="60"/>
                    </a:lnTo>
                    <a:lnTo>
                      <a:pt x="83" y="60"/>
                    </a:lnTo>
                    <a:lnTo>
                      <a:pt x="94" y="56"/>
                    </a:lnTo>
                    <a:lnTo>
                      <a:pt x="106" y="52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40"/>
                    </a:lnTo>
                    <a:lnTo>
                      <a:pt x="97" y="33"/>
                    </a:lnTo>
                    <a:lnTo>
                      <a:pt x="91" y="27"/>
                    </a:lnTo>
                    <a:lnTo>
                      <a:pt x="83" y="20"/>
                    </a:lnTo>
                    <a:lnTo>
                      <a:pt x="74" y="15"/>
                    </a:lnTo>
                    <a:lnTo>
                      <a:pt x="66" y="10"/>
                    </a:lnTo>
                    <a:lnTo>
                      <a:pt x="57" y="7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10" name="Freeform 232"/>
              <p:cNvSpPr>
                <a:spLocks noChangeArrowheads="1"/>
              </p:cNvSpPr>
              <p:nvPr/>
            </p:nvSpPr>
            <p:spPr bwMode="auto">
              <a:xfrm>
                <a:off x="3606" y="95"/>
                <a:ext cx="117" cy="74"/>
              </a:xfrm>
              <a:custGeom>
                <a:avLst/>
                <a:gdLst>
                  <a:gd name="T0" fmla="*/ 9968 w 112"/>
                  <a:gd name="T1" fmla="*/ 30251 h 68"/>
                  <a:gd name="T2" fmla="*/ 8923 w 112"/>
                  <a:gd name="T3" fmla="*/ 32916 h 68"/>
                  <a:gd name="T4" fmla="*/ 7987 w 112"/>
                  <a:gd name="T5" fmla="*/ 34026 h 68"/>
                  <a:gd name="T6" fmla="*/ 6947 w 112"/>
                  <a:gd name="T7" fmla="*/ 34927 h 68"/>
                  <a:gd name="T8" fmla="*/ 5901 w 112"/>
                  <a:gd name="T9" fmla="*/ 33013 h 68"/>
                  <a:gd name="T10" fmla="*/ 5116 w 112"/>
                  <a:gd name="T11" fmla="*/ 32411 h 68"/>
                  <a:gd name="T12" fmla="*/ 4176 w 112"/>
                  <a:gd name="T13" fmla="*/ 29496 h 68"/>
                  <a:gd name="T14" fmla="*/ 3344 w 112"/>
                  <a:gd name="T15" fmla="*/ 26586 h 68"/>
                  <a:gd name="T16" fmla="*/ 2616 w 112"/>
                  <a:gd name="T17" fmla="*/ 23074 h 68"/>
                  <a:gd name="T18" fmla="*/ 1932 w 112"/>
                  <a:gd name="T19" fmla="*/ 19263 h 68"/>
                  <a:gd name="T20" fmla="*/ 1433 w 112"/>
                  <a:gd name="T21" fmla="*/ 15605 h 68"/>
                  <a:gd name="T22" fmla="*/ 1120 w 112"/>
                  <a:gd name="T23" fmla="*/ 12621 h 68"/>
                  <a:gd name="T24" fmla="*/ 922 w 112"/>
                  <a:gd name="T25" fmla="*/ 8854 h 68"/>
                  <a:gd name="T26" fmla="*/ 870 w 112"/>
                  <a:gd name="T27" fmla="*/ 6678 h 68"/>
                  <a:gd name="T28" fmla="*/ 870 w 112"/>
                  <a:gd name="T29" fmla="*/ 5801 h 68"/>
                  <a:gd name="T30" fmla="*/ 870 w 112"/>
                  <a:gd name="T31" fmla="*/ 6213 h 68"/>
                  <a:gd name="T32" fmla="*/ 922 w 112"/>
                  <a:gd name="T33" fmla="*/ 5801 h 68"/>
                  <a:gd name="T34" fmla="*/ 995 w 112"/>
                  <a:gd name="T35" fmla="*/ 5801 h 68"/>
                  <a:gd name="T36" fmla="*/ 1190 w 112"/>
                  <a:gd name="T37" fmla="*/ 5801 h 68"/>
                  <a:gd name="T38" fmla="*/ 1190 w 112"/>
                  <a:gd name="T39" fmla="*/ 0 h 68"/>
                  <a:gd name="T40" fmla="*/ 922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225 h 68"/>
                  <a:gd name="T48" fmla="*/ 0 w 112"/>
                  <a:gd name="T49" fmla="*/ 7178 h 68"/>
                  <a:gd name="T50" fmla="*/ 1 w 112"/>
                  <a:gd name="T51" fmla="*/ 11731 h 68"/>
                  <a:gd name="T52" fmla="*/ 4 w 112"/>
                  <a:gd name="T53" fmla="*/ 15118 h 68"/>
                  <a:gd name="T54" fmla="*/ 922 w 112"/>
                  <a:gd name="T55" fmla="*/ 19263 h 68"/>
                  <a:gd name="T56" fmla="*/ 1433 w 112"/>
                  <a:gd name="T57" fmla="*/ 23074 h 68"/>
                  <a:gd name="T58" fmla="*/ 2184 w 112"/>
                  <a:gd name="T59" fmla="*/ 27502 h 68"/>
                  <a:gd name="T60" fmla="*/ 2961 w 112"/>
                  <a:gd name="T61" fmla="*/ 30720 h 68"/>
                  <a:gd name="T62" fmla="*/ 3862 w 112"/>
                  <a:gd name="T63" fmla="*/ 34927 h 68"/>
                  <a:gd name="T64" fmla="*/ 4822 w 112"/>
                  <a:gd name="T65" fmla="*/ 37986 h 68"/>
                  <a:gd name="T66" fmla="*/ 5785 w 112"/>
                  <a:gd name="T67" fmla="*/ 39207 h 68"/>
                  <a:gd name="T68" fmla="*/ 6947 w 112"/>
                  <a:gd name="T69" fmla="*/ 40223 h 68"/>
                  <a:gd name="T70" fmla="*/ 8133 w 112"/>
                  <a:gd name="T71" fmla="*/ 40223 h 68"/>
                  <a:gd name="T72" fmla="*/ 9083 w 112"/>
                  <a:gd name="T73" fmla="*/ 38018 h 68"/>
                  <a:gd name="T74" fmla="*/ 10258 w 112"/>
                  <a:gd name="T75" fmla="*/ 34927 h 68"/>
                  <a:gd name="T76" fmla="*/ 9968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5" y="59"/>
                    </a:lnTo>
                    <a:lnTo>
                      <a:pt x="64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9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99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11" name="Freeform 233"/>
              <p:cNvSpPr>
                <a:spLocks noChangeArrowheads="1"/>
              </p:cNvSpPr>
              <p:nvPr/>
            </p:nvSpPr>
            <p:spPr bwMode="auto">
              <a:xfrm>
                <a:off x="3678" y="106"/>
                <a:ext cx="50" cy="56"/>
              </a:xfrm>
              <a:custGeom>
                <a:avLst/>
                <a:gdLst>
                  <a:gd name="T0" fmla="*/ 0 w 48"/>
                  <a:gd name="T1" fmla="*/ 30681 h 49"/>
                  <a:gd name="T2" fmla="*/ 1090 w 48"/>
                  <a:gd name="T3" fmla="*/ 49224 h 49"/>
                  <a:gd name="T4" fmla="*/ 1877 w 48"/>
                  <a:gd name="T5" fmla="*/ 72592 h 49"/>
                  <a:gd name="T6" fmla="*/ 2869 w 48"/>
                  <a:gd name="T7" fmla="*/ 94054 h 49"/>
                  <a:gd name="T8" fmla="*/ 3442 w 48"/>
                  <a:gd name="T9" fmla="*/ 125622 h 49"/>
                  <a:gd name="T10" fmla="*/ 4128 w 48"/>
                  <a:gd name="T11" fmla="*/ 140886 h 49"/>
                  <a:gd name="T12" fmla="*/ 4395 w 48"/>
                  <a:gd name="T13" fmla="*/ 162653 h 49"/>
                  <a:gd name="T14" fmla="*/ 4395 w 48"/>
                  <a:gd name="T15" fmla="*/ 171958 h 49"/>
                  <a:gd name="T16" fmla="*/ 4661 w 48"/>
                  <a:gd name="T17" fmla="*/ 162653 h 49"/>
                  <a:gd name="T18" fmla="*/ 4961 w 48"/>
                  <a:gd name="T19" fmla="*/ 192878 h 49"/>
                  <a:gd name="T20" fmla="*/ 5270 w 48"/>
                  <a:gd name="T21" fmla="*/ 185889 h 49"/>
                  <a:gd name="T22" fmla="*/ 5461 w 48"/>
                  <a:gd name="T23" fmla="*/ 171958 h 49"/>
                  <a:gd name="T24" fmla="*/ 5270 w 48"/>
                  <a:gd name="T25" fmla="*/ 152359 h 49"/>
                  <a:gd name="T26" fmla="*/ 5264 w 48"/>
                  <a:gd name="T27" fmla="*/ 140886 h 49"/>
                  <a:gd name="T28" fmla="*/ 4843 w 48"/>
                  <a:gd name="T29" fmla="*/ 125622 h 49"/>
                  <a:gd name="T30" fmla="*/ 4138 w 48"/>
                  <a:gd name="T31" fmla="*/ 94054 h 49"/>
                  <a:gd name="T32" fmla="*/ 3442 w 48"/>
                  <a:gd name="T33" fmla="*/ 67061 h 49"/>
                  <a:gd name="T34" fmla="*/ 2543 w 48"/>
                  <a:gd name="T35" fmla="*/ 42091 h 49"/>
                  <a:gd name="T36" fmla="*/ 1385 w 48"/>
                  <a:gd name="T37" fmla="*/ 128 h 49"/>
                  <a:gd name="T38" fmla="*/ 3 w 48"/>
                  <a:gd name="T39" fmla="*/ 0 h 49"/>
                  <a:gd name="T40" fmla="*/ 0 w 48"/>
                  <a:gd name="T41" fmla="*/ 30681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7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12" name="Freeform 234"/>
              <p:cNvSpPr>
                <a:spLocks noChangeArrowheads="1"/>
              </p:cNvSpPr>
              <p:nvPr/>
            </p:nvSpPr>
            <p:spPr bwMode="auto">
              <a:xfrm>
                <a:off x="3620" y="95"/>
                <a:ext cx="60" cy="17"/>
              </a:xfrm>
              <a:custGeom>
                <a:avLst/>
                <a:gdLst>
                  <a:gd name="T0" fmla="*/ 0 w 58"/>
                  <a:gd name="T1" fmla="*/ 574 h 17"/>
                  <a:gd name="T2" fmla="*/ 4 w 58"/>
                  <a:gd name="T3" fmla="*/ 574 h 17"/>
                  <a:gd name="T4" fmla="*/ 9 w 58"/>
                  <a:gd name="T5" fmla="*/ 574 h 17"/>
                  <a:gd name="T6" fmla="*/ 749 w 58"/>
                  <a:gd name="T7" fmla="*/ 574 h 17"/>
                  <a:gd name="T8" fmla="*/ 1127 w 58"/>
                  <a:gd name="T9" fmla="*/ 574 h 17"/>
                  <a:gd name="T10" fmla="*/ 1601 w 58"/>
                  <a:gd name="T11" fmla="*/ 608 h 17"/>
                  <a:gd name="T12" fmla="*/ 1956 w 58"/>
                  <a:gd name="T13" fmla="*/ 682 h 17"/>
                  <a:gd name="T14" fmla="*/ 2395 w 58"/>
                  <a:gd name="T15" fmla="*/ 764 h 17"/>
                  <a:gd name="T16" fmla="*/ 2785 w 58"/>
                  <a:gd name="T17" fmla="*/ 857 h 17"/>
                  <a:gd name="T18" fmla="*/ 2928 w 58"/>
                  <a:gd name="T19" fmla="*/ 574 h 17"/>
                  <a:gd name="T20" fmla="*/ 2517 w 58"/>
                  <a:gd name="T21" fmla="*/ 6 h 17"/>
                  <a:gd name="T22" fmla="*/ 2058 w 58"/>
                  <a:gd name="T23" fmla="*/ 4 h 17"/>
                  <a:gd name="T24" fmla="*/ 1658 w 58"/>
                  <a:gd name="T25" fmla="*/ 2 h 17"/>
                  <a:gd name="T26" fmla="*/ 1181 w 58"/>
                  <a:gd name="T27" fmla="*/ 1 h 17"/>
                  <a:gd name="T28" fmla="*/ 788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13" name="Freeform 235"/>
              <p:cNvSpPr>
                <a:spLocks noChangeArrowheads="1"/>
              </p:cNvSpPr>
              <p:nvPr/>
            </p:nvSpPr>
            <p:spPr bwMode="auto">
              <a:xfrm>
                <a:off x="2344" y="101"/>
                <a:ext cx="111" cy="64"/>
              </a:xfrm>
              <a:custGeom>
                <a:avLst/>
                <a:gdLst>
                  <a:gd name="T0" fmla="*/ 581 w 107"/>
                  <a:gd name="T1" fmla="*/ 0 h 59"/>
                  <a:gd name="T2" fmla="*/ 5 w 107"/>
                  <a:gd name="T3" fmla="*/ 0 h 59"/>
                  <a:gd name="T4" fmla="*/ 3 w 107"/>
                  <a:gd name="T5" fmla="*/ 0 h 59"/>
                  <a:gd name="T6" fmla="*/ 2 w 107"/>
                  <a:gd name="T7" fmla="*/ 3 h 59"/>
                  <a:gd name="T8" fmla="*/ 0 w 107"/>
                  <a:gd name="T9" fmla="*/ 4 h 59"/>
                  <a:gd name="T10" fmla="*/ 0 w 107"/>
                  <a:gd name="T11" fmla="*/ 10126 h 59"/>
                  <a:gd name="T12" fmla="*/ 1 w 107"/>
                  <a:gd name="T13" fmla="*/ 14143 h 59"/>
                  <a:gd name="T14" fmla="*/ 3 w 107"/>
                  <a:gd name="T15" fmla="*/ 24276 h 59"/>
                  <a:gd name="T16" fmla="*/ 581 w 107"/>
                  <a:gd name="T17" fmla="*/ 31003 h 59"/>
                  <a:gd name="T18" fmla="*/ 750 w 107"/>
                  <a:gd name="T19" fmla="*/ 39556 h 59"/>
                  <a:gd name="T20" fmla="*/ 1098 w 107"/>
                  <a:gd name="T21" fmla="*/ 46797 h 59"/>
                  <a:gd name="T22" fmla="*/ 1643 w 107"/>
                  <a:gd name="T23" fmla="*/ 55024 h 59"/>
                  <a:gd name="T24" fmla="*/ 2090 w 107"/>
                  <a:gd name="T25" fmla="*/ 60918 h 59"/>
                  <a:gd name="T26" fmla="*/ 2701 w 107"/>
                  <a:gd name="T27" fmla="*/ 66090 h 59"/>
                  <a:gd name="T28" fmla="*/ 3201 w 107"/>
                  <a:gd name="T29" fmla="*/ 70852 h 59"/>
                  <a:gd name="T30" fmla="*/ 3812 w 107"/>
                  <a:gd name="T31" fmla="*/ 71659 h 59"/>
                  <a:gd name="T32" fmla="*/ 4493 w 107"/>
                  <a:gd name="T33" fmla="*/ 71659 h 59"/>
                  <a:gd name="T34" fmla="*/ 5204 w 107"/>
                  <a:gd name="T35" fmla="*/ 69964 h 59"/>
                  <a:gd name="T36" fmla="*/ 5803 w 107"/>
                  <a:gd name="T37" fmla="*/ 64464 h 59"/>
                  <a:gd name="T38" fmla="*/ 5821 w 107"/>
                  <a:gd name="T39" fmla="*/ 60918 h 59"/>
                  <a:gd name="T40" fmla="*/ 5821 w 107"/>
                  <a:gd name="T41" fmla="*/ 59723 h 59"/>
                  <a:gd name="T42" fmla="*/ 5821 w 107"/>
                  <a:gd name="T43" fmla="*/ 56212 h 59"/>
                  <a:gd name="T44" fmla="*/ 5803 w 107"/>
                  <a:gd name="T45" fmla="*/ 54869 h 59"/>
                  <a:gd name="T46" fmla="*/ 5603 w 107"/>
                  <a:gd name="T47" fmla="*/ 47696 h 59"/>
                  <a:gd name="T48" fmla="*/ 5295 w 107"/>
                  <a:gd name="T49" fmla="*/ 39720 h 59"/>
                  <a:gd name="T50" fmla="*/ 4942 w 107"/>
                  <a:gd name="T51" fmla="*/ 31765 h 59"/>
                  <a:gd name="T52" fmla="*/ 4493 w 107"/>
                  <a:gd name="T53" fmla="*/ 24276 h 59"/>
                  <a:gd name="T54" fmla="*/ 4018 w 107"/>
                  <a:gd name="T55" fmla="*/ 16513 h 59"/>
                  <a:gd name="T56" fmla="*/ 3608 w 107"/>
                  <a:gd name="T57" fmla="*/ 11049 h 59"/>
                  <a:gd name="T58" fmla="*/ 3062 w 107"/>
                  <a:gd name="T59" fmla="*/ 8616 h 59"/>
                  <a:gd name="T60" fmla="*/ 2701 w 107"/>
                  <a:gd name="T61" fmla="*/ 4 h 59"/>
                  <a:gd name="T62" fmla="*/ 2162 w 107"/>
                  <a:gd name="T63" fmla="*/ 1 h 59"/>
                  <a:gd name="T64" fmla="*/ 1791 w 107"/>
                  <a:gd name="T65" fmla="*/ 0 h 59"/>
                  <a:gd name="T66" fmla="*/ 1432 w 107"/>
                  <a:gd name="T67" fmla="*/ 0 h 59"/>
                  <a:gd name="T68" fmla="*/ 926 w 107"/>
                  <a:gd name="T69" fmla="*/ 0 h 59"/>
                  <a:gd name="T70" fmla="*/ 706 w 107"/>
                  <a:gd name="T71" fmla="*/ 0 h 59"/>
                  <a:gd name="T72" fmla="*/ 581 w 107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9"/>
                  <a:gd name="T113" fmla="*/ 107 w 107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9">
                    <a:moveTo>
                      <a:pt x="9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9"/>
                    </a:lnTo>
                    <a:lnTo>
                      <a:pt x="83" y="59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8"/>
                    </a:lnTo>
                    <a:lnTo>
                      <a:pt x="107" y="46"/>
                    </a:lnTo>
                    <a:lnTo>
                      <a:pt x="106" y="43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6"/>
                    </a:lnTo>
                    <a:lnTo>
                      <a:pt x="83" y="19"/>
                    </a:lnTo>
                    <a:lnTo>
                      <a:pt x="74" y="14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4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14" name="Freeform 236"/>
              <p:cNvSpPr>
                <a:spLocks noChangeArrowheads="1"/>
              </p:cNvSpPr>
              <p:nvPr/>
            </p:nvSpPr>
            <p:spPr bwMode="auto">
              <a:xfrm>
                <a:off x="2339" y="95"/>
                <a:ext cx="118" cy="74"/>
              </a:xfrm>
              <a:custGeom>
                <a:avLst/>
                <a:gdLst>
                  <a:gd name="T0" fmla="*/ 14114 w 112"/>
                  <a:gd name="T1" fmla="*/ 30251 h 68"/>
                  <a:gd name="T2" fmla="*/ 12620 w 112"/>
                  <a:gd name="T3" fmla="*/ 32916 h 68"/>
                  <a:gd name="T4" fmla="*/ 11176 w 112"/>
                  <a:gd name="T5" fmla="*/ 34026 h 68"/>
                  <a:gd name="T6" fmla="*/ 9808 w 112"/>
                  <a:gd name="T7" fmla="*/ 34927 h 68"/>
                  <a:gd name="T8" fmla="*/ 8355 w 112"/>
                  <a:gd name="T9" fmla="*/ 34026 h 68"/>
                  <a:gd name="T10" fmla="*/ 7235 w 112"/>
                  <a:gd name="T11" fmla="*/ 32411 h 68"/>
                  <a:gd name="T12" fmla="*/ 5892 w 112"/>
                  <a:gd name="T13" fmla="*/ 29496 h 68"/>
                  <a:gd name="T14" fmla="*/ 4733 w 112"/>
                  <a:gd name="T15" fmla="*/ 26586 h 68"/>
                  <a:gd name="T16" fmla="*/ 3798 w 112"/>
                  <a:gd name="T17" fmla="*/ 23074 h 68"/>
                  <a:gd name="T18" fmla="*/ 2742 w 112"/>
                  <a:gd name="T19" fmla="*/ 19263 h 68"/>
                  <a:gd name="T20" fmla="*/ 2025 w 112"/>
                  <a:gd name="T21" fmla="*/ 15605 h 68"/>
                  <a:gd name="T22" fmla="*/ 1591 w 112"/>
                  <a:gd name="T23" fmla="*/ 12621 h 68"/>
                  <a:gd name="T24" fmla="*/ 1326 w 112"/>
                  <a:gd name="T25" fmla="*/ 8854 h 68"/>
                  <a:gd name="T26" fmla="*/ 1248 w 112"/>
                  <a:gd name="T27" fmla="*/ 6678 h 68"/>
                  <a:gd name="T28" fmla="*/ 1248 w 112"/>
                  <a:gd name="T29" fmla="*/ 5801 h 68"/>
                  <a:gd name="T30" fmla="*/ 1248 w 112"/>
                  <a:gd name="T31" fmla="*/ 6213 h 68"/>
                  <a:gd name="T32" fmla="*/ 1326 w 112"/>
                  <a:gd name="T33" fmla="*/ 5801 h 68"/>
                  <a:gd name="T34" fmla="*/ 1498 w 112"/>
                  <a:gd name="T35" fmla="*/ 5801 h 68"/>
                  <a:gd name="T36" fmla="*/ 1691 w 112"/>
                  <a:gd name="T37" fmla="*/ 5801 h 68"/>
                  <a:gd name="T38" fmla="*/ 1691 w 112"/>
                  <a:gd name="T39" fmla="*/ 0 h 68"/>
                  <a:gd name="T40" fmla="*/ 1326 w 112"/>
                  <a:gd name="T41" fmla="*/ 1 h 68"/>
                  <a:gd name="T42" fmla="*/ 5 w 112"/>
                  <a:gd name="T43" fmla="*/ 2 h 68"/>
                  <a:gd name="T44" fmla="*/ 3 w 112"/>
                  <a:gd name="T45" fmla="*/ 3 h 68"/>
                  <a:gd name="T46" fmla="*/ 1 w 112"/>
                  <a:gd name="T47" fmla="*/ 225 h 68"/>
                  <a:gd name="T48" fmla="*/ 0 w 112"/>
                  <a:gd name="T49" fmla="*/ 7178 h 68"/>
                  <a:gd name="T50" fmla="*/ 1 w 112"/>
                  <a:gd name="T51" fmla="*/ 11731 h 68"/>
                  <a:gd name="T52" fmla="*/ 4 w 112"/>
                  <a:gd name="T53" fmla="*/ 15118 h 68"/>
                  <a:gd name="T54" fmla="*/ 1248 w 112"/>
                  <a:gd name="T55" fmla="*/ 19263 h 68"/>
                  <a:gd name="T56" fmla="*/ 1908 w 112"/>
                  <a:gd name="T57" fmla="*/ 23074 h 68"/>
                  <a:gd name="T58" fmla="*/ 3095 w 112"/>
                  <a:gd name="T59" fmla="*/ 27502 h 68"/>
                  <a:gd name="T60" fmla="*/ 4190 w 112"/>
                  <a:gd name="T61" fmla="*/ 30720 h 68"/>
                  <a:gd name="T62" fmla="*/ 5464 w 112"/>
                  <a:gd name="T63" fmla="*/ 34927 h 68"/>
                  <a:gd name="T64" fmla="*/ 6811 w 112"/>
                  <a:gd name="T65" fmla="*/ 37986 h 68"/>
                  <a:gd name="T66" fmla="*/ 8180 w 112"/>
                  <a:gd name="T67" fmla="*/ 39207 h 68"/>
                  <a:gd name="T68" fmla="*/ 9808 w 112"/>
                  <a:gd name="T69" fmla="*/ 40223 h 68"/>
                  <a:gd name="T70" fmla="*/ 11313 w 112"/>
                  <a:gd name="T71" fmla="*/ 40223 h 68"/>
                  <a:gd name="T72" fmla="*/ 12860 w 112"/>
                  <a:gd name="T73" fmla="*/ 38018 h 68"/>
                  <a:gd name="T74" fmla="*/ 14516 w 112"/>
                  <a:gd name="T75" fmla="*/ 34927 h 68"/>
                  <a:gd name="T76" fmla="*/ 14114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8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8" y="33"/>
                    </a:lnTo>
                    <a:lnTo>
                      <a:pt x="15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7" y="68"/>
                    </a:lnTo>
                    <a:lnTo>
                      <a:pt x="99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15" name="Freeform 237"/>
              <p:cNvSpPr>
                <a:spLocks noChangeArrowheads="1"/>
              </p:cNvSpPr>
              <p:nvPr/>
            </p:nvSpPr>
            <p:spPr bwMode="auto">
              <a:xfrm>
                <a:off x="2410" y="106"/>
                <a:ext cx="50" cy="56"/>
              </a:xfrm>
              <a:custGeom>
                <a:avLst/>
                <a:gdLst>
                  <a:gd name="T0" fmla="*/ 0 w 48"/>
                  <a:gd name="T1" fmla="*/ 35848 h 49"/>
                  <a:gd name="T2" fmla="*/ 1090 w 48"/>
                  <a:gd name="T3" fmla="*/ 49224 h 49"/>
                  <a:gd name="T4" fmla="*/ 1877 w 48"/>
                  <a:gd name="T5" fmla="*/ 72592 h 49"/>
                  <a:gd name="T6" fmla="*/ 2869 w 48"/>
                  <a:gd name="T7" fmla="*/ 94054 h 49"/>
                  <a:gd name="T8" fmla="*/ 3442 w 48"/>
                  <a:gd name="T9" fmla="*/ 125622 h 49"/>
                  <a:gd name="T10" fmla="*/ 4128 w 48"/>
                  <a:gd name="T11" fmla="*/ 140886 h 49"/>
                  <a:gd name="T12" fmla="*/ 4395 w 48"/>
                  <a:gd name="T13" fmla="*/ 162653 h 49"/>
                  <a:gd name="T14" fmla="*/ 4395 w 48"/>
                  <a:gd name="T15" fmla="*/ 171958 h 49"/>
                  <a:gd name="T16" fmla="*/ 4661 w 48"/>
                  <a:gd name="T17" fmla="*/ 162653 h 49"/>
                  <a:gd name="T18" fmla="*/ 4961 w 48"/>
                  <a:gd name="T19" fmla="*/ 192878 h 49"/>
                  <a:gd name="T20" fmla="*/ 5270 w 48"/>
                  <a:gd name="T21" fmla="*/ 185889 h 49"/>
                  <a:gd name="T22" fmla="*/ 5461 w 48"/>
                  <a:gd name="T23" fmla="*/ 171958 h 49"/>
                  <a:gd name="T24" fmla="*/ 5270 w 48"/>
                  <a:gd name="T25" fmla="*/ 152359 h 49"/>
                  <a:gd name="T26" fmla="*/ 5264 w 48"/>
                  <a:gd name="T27" fmla="*/ 140886 h 49"/>
                  <a:gd name="T28" fmla="*/ 4843 w 48"/>
                  <a:gd name="T29" fmla="*/ 125622 h 49"/>
                  <a:gd name="T30" fmla="*/ 4138 w 48"/>
                  <a:gd name="T31" fmla="*/ 94054 h 49"/>
                  <a:gd name="T32" fmla="*/ 3248 w 48"/>
                  <a:gd name="T33" fmla="*/ 67061 h 49"/>
                  <a:gd name="T34" fmla="*/ 2543 w 48"/>
                  <a:gd name="T35" fmla="*/ 42091 h 49"/>
                  <a:gd name="T36" fmla="*/ 1385 w 48"/>
                  <a:gd name="T37" fmla="*/ 128 h 49"/>
                  <a:gd name="T38" fmla="*/ 3 w 48"/>
                  <a:gd name="T39" fmla="*/ 0 h 49"/>
                  <a:gd name="T40" fmla="*/ 0 w 48"/>
                  <a:gd name="T41" fmla="*/ 35848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2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16" name="Freeform 238"/>
              <p:cNvSpPr>
                <a:spLocks noChangeArrowheads="1"/>
              </p:cNvSpPr>
              <p:nvPr/>
            </p:nvSpPr>
            <p:spPr bwMode="auto">
              <a:xfrm>
                <a:off x="2355" y="95"/>
                <a:ext cx="60" cy="20"/>
              </a:xfrm>
              <a:custGeom>
                <a:avLst/>
                <a:gdLst>
                  <a:gd name="T0" fmla="*/ 0 w 58"/>
                  <a:gd name="T1" fmla="*/ 19155 h 19"/>
                  <a:gd name="T2" fmla="*/ 4 w 58"/>
                  <a:gd name="T3" fmla="*/ 19155 h 19"/>
                  <a:gd name="T4" fmla="*/ 9 w 58"/>
                  <a:gd name="T5" fmla="*/ 19155 h 19"/>
                  <a:gd name="T6" fmla="*/ 788 w 58"/>
                  <a:gd name="T7" fmla="*/ 19155 h 19"/>
                  <a:gd name="T8" fmla="*/ 1127 w 58"/>
                  <a:gd name="T9" fmla="*/ 19155 h 19"/>
                  <a:gd name="T10" fmla="*/ 1601 w 58"/>
                  <a:gd name="T11" fmla="*/ 21172 h 19"/>
                  <a:gd name="T12" fmla="*/ 1956 w 58"/>
                  <a:gd name="T13" fmla="*/ 25865 h 19"/>
                  <a:gd name="T14" fmla="*/ 2395 w 58"/>
                  <a:gd name="T15" fmla="*/ 31596 h 19"/>
                  <a:gd name="T16" fmla="*/ 2785 w 58"/>
                  <a:gd name="T17" fmla="*/ 38597 h 19"/>
                  <a:gd name="T18" fmla="*/ 2928 w 58"/>
                  <a:gd name="T19" fmla="*/ 19155 h 19"/>
                  <a:gd name="T20" fmla="*/ 2517 w 58"/>
                  <a:gd name="T21" fmla="*/ 12836 h 19"/>
                  <a:gd name="T22" fmla="*/ 2058 w 58"/>
                  <a:gd name="T23" fmla="*/ 4 h 19"/>
                  <a:gd name="T24" fmla="*/ 1658 w 58"/>
                  <a:gd name="T25" fmla="*/ 2 h 19"/>
                  <a:gd name="T26" fmla="*/ 1181 w 58"/>
                  <a:gd name="T27" fmla="*/ 1 h 19"/>
                  <a:gd name="T28" fmla="*/ 830 w 58"/>
                  <a:gd name="T29" fmla="*/ 1 h 19"/>
                  <a:gd name="T30" fmla="*/ 9 w 58"/>
                  <a:gd name="T31" fmla="*/ 0 h 19"/>
                  <a:gd name="T32" fmla="*/ 4 w 58"/>
                  <a:gd name="T33" fmla="*/ 0 h 19"/>
                  <a:gd name="T34" fmla="*/ 0 w 58"/>
                  <a:gd name="T35" fmla="*/ 0 h 19"/>
                  <a:gd name="T36" fmla="*/ 0 w 58"/>
                  <a:gd name="T37" fmla="*/ 19155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9"/>
                  <a:gd name="T59" fmla="*/ 58 w 58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9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9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17" name="Freeform 239"/>
              <p:cNvSpPr>
                <a:spLocks noChangeArrowheads="1"/>
              </p:cNvSpPr>
              <p:nvPr/>
            </p:nvSpPr>
            <p:spPr bwMode="auto">
              <a:xfrm>
                <a:off x="4879" y="100"/>
                <a:ext cx="100" cy="65"/>
              </a:xfrm>
              <a:custGeom>
                <a:avLst/>
                <a:gdLst>
                  <a:gd name="T0" fmla="*/ 60 w 108"/>
                  <a:gd name="T1" fmla="*/ 1 h 60"/>
                  <a:gd name="T2" fmla="*/ 6 w 108"/>
                  <a:gd name="T3" fmla="*/ 1 h 60"/>
                  <a:gd name="T4" fmla="*/ 4 w 108"/>
                  <a:gd name="T5" fmla="*/ 1 h 60"/>
                  <a:gd name="T6" fmla="*/ 2 w 108"/>
                  <a:gd name="T7" fmla="*/ 2 h 60"/>
                  <a:gd name="T8" fmla="*/ 1 w 108"/>
                  <a:gd name="T9" fmla="*/ 255 h 60"/>
                  <a:gd name="T10" fmla="*/ 0 w 108"/>
                  <a:gd name="T11" fmla="*/ 10295 h 60"/>
                  <a:gd name="T12" fmla="*/ 1 w 108"/>
                  <a:gd name="T13" fmla="*/ 14256 h 60"/>
                  <a:gd name="T14" fmla="*/ 4 w 108"/>
                  <a:gd name="T15" fmla="*/ 23020 h 60"/>
                  <a:gd name="T16" fmla="*/ 6 w 108"/>
                  <a:gd name="T17" fmla="*/ 29252 h 60"/>
                  <a:gd name="T18" fmla="*/ 84 w 108"/>
                  <a:gd name="T19" fmla="*/ 36461 h 60"/>
                  <a:gd name="T20" fmla="*/ 119 w 108"/>
                  <a:gd name="T21" fmla="*/ 43639 h 60"/>
                  <a:gd name="T22" fmla="*/ 179 w 108"/>
                  <a:gd name="T23" fmla="*/ 50276 h 60"/>
                  <a:gd name="T24" fmla="*/ 223 w 108"/>
                  <a:gd name="T25" fmla="*/ 56094 h 60"/>
                  <a:gd name="T26" fmla="*/ 290 w 108"/>
                  <a:gd name="T27" fmla="*/ 60767 h 60"/>
                  <a:gd name="T28" fmla="*/ 342 w 108"/>
                  <a:gd name="T29" fmla="*/ 64528 h 60"/>
                  <a:gd name="T30" fmla="*/ 414 w 108"/>
                  <a:gd name="T31" fmla="*/ 65859 h 60"/>
                  <a:gd name="T32" fmla="*/ 488 w 108"/>
                  <a:gd name="T33" fmla="*/ 65859 h 60"/>
                  <a:gd name="T34" fmla="*/ 556 w 108"/>
                  <a:gd name="T35" fmla="*/ 63783 h 60"/>
                  <a:gd name="T36" fmla="*/ 619 w 108"/>
                  <a:gd name="T37" fmla="*/ 58911 h 60"/>
                  <a:gd name="T38" fmla="*/ 619 w 108"/>
                  <a:gd name="T39" fmla="*/ 56094 h 60"/>
                  <a:gd name="T40" fmla="*/ 619 w 108"/>
                  <a:gd name="T41" fmla="*/ 54487 h 60"/>
                  <a:gd name="T42" fmla="*/ 619 w 108"/>
                  <a:gd name="T43" fmla="*/ 51272 h 60"/>
                  <a:gd name="T44" fmla="*/ 619 w 108"/>
                  <a:gd name="T45" fmla="*/ 50148 h 60"/>
                  <a:gd name="T46" fmla="*/ 595 w 108"/>
                  <a:gd name="T47" fmla="*/ 44113 h 60"/>
                  <a:gd name="T48" fmla="*/ 561 w 108"/>
                  <a:gd name="T49" fmla="*/ 37249 h 60"/>
                  <a:gd name="T50" fmla="*/ 527 w 108"/>
                  <a:gd name="T51" fmla="*/ 29548 h 60"/>
                  <a:gd name="T52" fmla="*/ 488 w 108"/>
                  <a:gd name="T53" fmla="*/ 23020 h 60"/>
                  <a:gd name="T54" fmla="*/ 428 w 108"/>
                  <a:gd name="T55" fmla="*/ 16705 h 60"/>
                  <a:gd name="T56" fmla="*/ 381 w 108"/>
                  <a:gd name="T57" fmla="*/ 11243 h 60"/>
                  <a:gd name="T58" fmla="*/ 335 w 108"/>
                  <a:gd name="T59" fmla="*/ 8760 h 60"/>
                  <a:gd name="T60" fmla="*/ 290 w 108"/>
                  <a:gd name="T61" fmla="*/ 255 h 60"/>
                  <a:gd name="T62" fmla="*/ 234 w 108"/>
                  <a:gd name="T63" fmla="*/ 2 h 60"/>
                  <a:gd name="T64" fmla="*/ 188 w 108"/>
                  <a:gd name="T65" fmla="*/ 1 h 60"/>
                  <a:gd name="T66" fmla="*/ 142 w 108"/>
                  <a:gd name="T67" fmla="*/ 1 h 60"/>
                  <a:gd name="T68" fmla="*/ 102 w 108"/>
                  <a:gd name="T69" fmla="*/ 1 h 60"/>
                  <a:gd name="T70" fmla="*/ 78 w 108"/>
                  <a:gd name="T71" fmla="*/ 0 h 60"/>
                  <a:gd name="T72" fmla="*/ 60 w 108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60"/>
                  <a:gd name="T113" fmla="*/ 108 w 108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60">
                    <a:moveTo>
                      <a:pt x="9" y="1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8" y="26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1" y="45"/>
                    </a:lnTo>
                    <a:lnTo>
                      <a:pt x="39" y="51"/>
                    </a:lnTo>
                    <a:lnTo>
                      <a:pt x="50" y="55"/>
                    </a:lnTo>
                    <a:lnTo>
                      <a:pt x="60" y="58"/>
                    </a:lnTo>
                    <a:lnTo>
                      <a:pt x="72" y="60"/>
                    </a:lnTo>
                    <a:lnTo>
                      <a:pt x="84" y="60"/>
                    </a:lnTo>
                    <a:lnTo>
                      <a:pt x="95" y="56"/>
                    </a:lnTo>
                    <a:lnTo>
                      <a:pt x="107" y="52"/>
                    </a:lnTo>
                    <a:lnTo>
                      <a:pt x="108" y="51"/>
                    </a:lnTo>
                    <a:lnTo>
                      <a:pt x="108" y="49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40"/>
                    </a:lnTo>
                    <a:lnTo>
                      <a:pt x="98" y="33"/>
                    </a:lnTo>
                    <a:lnTo>
                      <a:pt x="91" y="27"/>
                    </a:lnTo>
                    <a:lnTo>
                      <a:pt x="84" y="20"/>
                    </a:lnTo>
                    <a:lnTo>
                      <a:pt x="75" y="15"/>
                    </a:lnTo>
                    <a:lnTo>
                      <a:pt x="66" y="10"/>
                    </a:lnTo>
                    <a:lnTo>
                      <a:pt x="58" y="7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18" name="Freeform 240"/>
              <p:cNvSpPr>
                <a:spLocks noChangeArrowheads="1"/>
              </p:cNvSpPr>
              <p:nvPr/>
            </p:nvSpPr>
            <p:spPr bwMode="auto">
              <a:xfrm>
                <a:off x="4874" y="95"/>
                <a:ext cx="106" cy="74"/>
              </a:xfrm>
              <a:custGeom>
                <a:avLst/>
                <a:gdLst>
                  <a:gd name="T0" fmla="*/ 1196 w 113"/>
                  <a:gd name="T1" fmla="*/ 30251 h 68"/>
                  <a:gd name="T2" fmla="*/ 1060 w 113"/>
                  <a:gd name="T3" fmla="*/ 32916 h 68"/>
                  <a:gd name="T4" fmla="*/ 941 w 113"/>
                  <a:gd name="T5" fmla="*/ 34026 h 68"/>
                  <a:gd name="T6" fmla="*/ 834 w 113"/>
                  <a:gd name="T7" fmla="*/ 34927 h 68"/>
                  <a:gd name="T8" fmla="*/ 704 w 113"/>
                  <a:gd name="T9" fmla="*/ 33013 h 68"/>
                  <a:gd name="T10" fmla="*/ 594 w 113"/>
                  <a:gd name="T11" fmla="*/ 32411 h 68"/>
                  <a:gd name="T12" fmla="*/ 490 w 113"/>
                  <a:gd name="T13" fmla="*/ 29496 h 68"/>
                  <a:gd name="T14" fmla="*/ 402 w 113"/>
                  <a:gd name="T15" fmla="*/ 26586 h 68"/>
                  <a:gd name="T16" fmla="*/ 304 w 113"/>
                  <a:gd name="T17" fmla="*/ 23074 h 68"/>
                  <a:gd name="T18" fmla="*/ 235 w 113"/>
                  <a:gd name="T19" fmla="*/ 19263 h 68"/>
                  <a:gd name="T20" fmla="*/ 174 w 113"/>
                  <a:gd name="T21" fmla="*/ 15605 h 68"/>
                  <a:gd name="T22" fmla="*/ 129 w 113"/>
                  <a:gd name="T23" fmla="*/ 12621 h 68"/>
                  <a:gd name="T24" fmla="*/ 107 w 113"/>
                  <a:gd name="T25" fmla="*/ 8854 h 68"/>
                  <a:gd name="T26" fmla="*/ 107 w 113"/>
                  <a:gd name="T27" fmla="*/ 6678 h 68"/>
                  <a:gd name="T28" fmla="*/ 107 w 113"/>
                  <a:gd name="T29" fmla="*/ 5801 h 68"/>
                  <a:gd name="T30" fmla="*/ 107 w 113"/>
                  <a:gd name="T31" fmla="*/ 6213 h 68"/>
                  <a:gd name="T32" fmla="*/ 114 w 113"/>
                  <a:gd name="T33" fmla="*/ 5801 h 68"/>
                  <a:gd name="T34" fmla="*/ 121 w 113"/>
                  <a:gd name="T35" fmla="*/ 5801 h 68"/>
                  <a:gd name="T36" fmla="*/ 137 w 113"/>
                  <a:gd name="T37" fmla="*/ 5801 h 68"/>
                  <a:gd name="T38" fmla="*/ 137 w 113"/>
                  <a:gd name="T39" fmla="*/ 0 h 68"/>
                  <a:gd name="T40" fmla="*/ 107 w 113"/>
                  <a:gd name="T41" fmla="*/ 1 h 68"/>
                  <a:gd name="T42" fmla="*/ 6 w 113"/>
                  <a:gd name="T43" fmla="*/ 2 h 68"/>
                  <a:gd name="T44" fmla="*/ 4 w 113"/>
                  <a:gd name="T45" fmla="*/ 3 h 68"/>
                  <a:gd name="T46" fmla="*/ 1 w 113"/>
                  <a:gd name="T47" fmla="*/ 225 h 68"/>
                  <a:gd name="T48" fmla="*/ 0 w 113"/>
                  <a:gd name="T49" fmla="*/ 7178 h 68"/>
                  <a:gd name="T50" fmla="*/ 2 w 113"/>
                  <a:gd name="T51" fmla="*/ 11731 h 68"/>
                  <a:gd name="T52" fmla="*/ 5 w 113"/>
                  <a:gd name="T53" fmla="*/ 15118 h 68"/>
                  <a:gd name="T54" fmla="*/ 107 w 113"/>
                  <a:gd name="T55" fmla="*/ 19263 h 68"/>
                  <a:gd name="T56" fmla="*/ 163 w 113"/>
                  <a:gd name="T57" fmla="*/ 23074 h 68"/>
                  <a:gd name="T58" fmla="*/ 249 w 113"/>
                  <a:gd name="T59" fmla="*/ 27502 h 68"/>
                  <a:gd name="T60" fmla="*/ 356 w 113"/>
                  <a:gd name="T61" fmla="*/ 30720 h 68"/>
                  <a:gd name="T62" fmla="*/ 462 w 113"/>
                  <a:gd name="T63" fmla="*/ 34927 h 68"/>
                  <a:gd name="T64" fmla="*/ 576 w 113"/>
                  <a:gd name="T65" fmla="*/ 37986 h 68"/>
                  <a:gd name="T66" fmla="*/ 690 w 113"/>
                  <a:gd name="T67" fmla="*/ 39207 h 68"/>
                  <a:gd name="T68" fmla="*/ 834 w 113"/>
                  <a:gd name="T69" fmla="*/ 40223 h 68"/>
                  <a:gd name="T70" fmla="*/ 951 w 113"/>
                  <a:gd name="T71" fmla="*/ 40223 h 68"/>
                  <a:gd name="T72" fmla="*/ 1083 w 113"/>
                  <a:gd name="T73" fmla="*/ 38018 h 68"/>
                  <a:gd name="T74" fmla="*/ 1221 w 113"/>
                  <a:gd name="T75" fmla="*/ 34927 h 68"/>
                  <a:gd name="T76" fmla="*/ 1196 w 113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6" y="58"/>
                    </a:lnTo>
                    <a:lnTo>
                      <a:pt x="76" y="59"/>
                    </a:lnTo>
                    <a:lnTo>
                      <a:pt x="65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7" y="45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9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3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19" name="Freeform 241"/>
              <p:cNvSpPr>
                <a:spLocks noChangeArrowheads="1"/>
              </p:cNvSpPr>
              <p:nvPr/>
            </p:nvSpPr>
            <p:spPr bwMode="auto">
              <a:xfrm>
                <a:off x="4946" y="106"/>
                <a:ext cx="50" cy="56"/>
              </a:xfrm>
              <a:custGeom>
                <a:avLst/>
                <a:gdLst>
                  <a:gd name="T0" fmla="*/ 0 w 48"/>
                  <a:gd name="T1" fmla="*/ 30681 h 49"/>
                  <a:gd name="T2" fmla="*/ 1157 w 48"/>
                  <a:gd name="T3" fmla="*/ 49224 h 49"/>
                  <a:gd name="T4" fmla="*/ 1877 w 48"/>
                  <a:gd name="T5" fmla="*/ 72592 h 49"/>
                  <a:gd name="T6" fmla="*/ 2879 w 48"/>
                  <a:gd name="T7" fmla="*/ 94054 h 49"/>
                  <a:gd name="T8" fmla="*/ 3451 w 48"/>
                  <a:gd name="T9" fmla="*/ 125622 h 49"/>
                  <a:gd name="T10" fmla="*/ 4128 w 48"/>
                  <a:gd name="T11" fmla="*/ 140886 h 49"/>
                  <a:gd name="T12" fmla="*/ 4395 w 48"/>
                  <a:gd name="T13" fmla="*/ 162653 h 49"/>
                  <a:gd name="T14" fmla="*/ 4661 w 48"/>
                  <a:gd name="T15" fmla="*/ 171958 h 49"/>
                  <a:gd name="T16" fmla="*/ 4661 w 48"/>
                  <a:gd name="T17" fmla="*/ 162653 h 49"/>
                  <a:gd name="T18" fmla="*/ 4667 w 48"/>
                  <a:gd name="T19" fmla="*/ 162653 h 49"/>
                  <a:gd name="T20" fmla="*/ 5142 w 48"/>
                  <a:gd name="T21" fmla="*/ 192878 h 49"/>
                  <a:gd name="T22" fmla="*/ 5270 w 48"/>
                  <a:gd name="T23" fmla="*/ 185889 h 49"/>
                  <a:gd name="T24" fmla="*/ 5461 w 48"/>
                  <a:gd name="T25" fmla="*/ 171958 h 49"/>
                  <a:gd name="T26" fmla="*/ 5461 w 48"/>
                  <a:gd name="T27" fmla="*/ 152359 h 49"/>
                  <a:gd name="T28" fmla="*/ 5270 w 48"/>
                  <a:gd name="T29" fmla="*/ 140886 h 49"/>
                  <a:gd name="T30" fmla="*/ 4953 w 48"/>
                  <a:gd name="T31" fmla="*/ 125622 h 49"/>
                  <a:gd name="T32" fmla="*/ 4389 w 48"/>
                  <a:gd name="T33" fmla="*/ 94054 h 49"/>
                  <a:gd name="T34" fmla="*/ 3442 w 48"/>
                  <a:gd name="T35" fmla="*/ 67061 h 49"/>
                  <a:gd name="T36" fmla="*/ 2543 w 48"/>
                  <a:gd name="T37" fmla="*/ 42091 h 49"/>
                  <a:gd name="T38" fmla="*/ 1474 w 48"/>
                  <a:gd name="T39" fmla="*/ 128 h 49"/>
                  <a:gd name="T40" fmla="*/ 4 w 48"/>
                  <a:gd name="T41" fmla="*/ 0 h 49"/>
                  <a:gd name="T42" fmla="*/ 0 w 48"/>
                  <a:gd name="T43" fmla="*/ 3068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9"/>
                  <a:gd name="T68" fmla="*/ 48 w 48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9">
                    <a:moveTo>
                      <a:pt x="0" y="7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1" y="41"/>
                    </a:lnTo>
                    <a:lnTo>
                      <a:pt x="45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1"/>
                    </a:lnTo>
                    <a:lnTo>
                      <a:pt x="38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20" name="Freeform 242"/>
              <p:cNvSpPr>
                <a:spLocks noChangeArrowheads="1"/>
              </p:cNvSpPr>
              <p:nvPr/>
            </p:nvSpPr>
            <p:spPr bwMode="auto">
              <a:xfrm>
                <a:off x="4888" y="95"/>
                <a:ext cx="50" cy="17"/>
              </a:xfrm>
              <a:custGeom>
                <a:avLst/>
                <a:gdLst>
                  <a:gd name="T0" fmla="*/ 0 w 59"/>
                  <a:gd name="T1" fmla="*/ 574 h 17"/>
                  <a:gd name="T2" fmla="*/ 3 w 59"/>
                  <a:gd name="T3" fmla="*/ 574 h 17"/>
                  <a:gd name="T4" fmla="*/ 6 w 59"/>
                  <a:gd name="T5" fmla="*/ 574 h 17"/>
                  <a:gd name="T6" fmla="*/ 8 w 59"/>
                  <a:gd name="T7" fmla="*/ 574 h 17"/>
                  <a:gd name="T8" fmla="*/ 13 w 59"/>
                  <a:gd name="T9" fmla="*/ 574 h 17"/>
                  <a:gd name="T10" fmla="*/ 17 w 59"/>
                  <a:gd name="T11" fmla="*/ 608 h 17"/>
                  <a:gd name="T12" fmla="*/ 22 w 59"/>
                  <a:gd name="T13" fmla="*/ 682 h 17"/>
                  <a:gd name="T14" fmla="*/ 26 w 59"/>
                  <a:gd name="T15" fmla="*/ 764 h 17"/>
                  <a:gd name="T16" fmla="*/ 31 w 59"/>
                  <a:gd name="T17" fmla="*/ 857 h 17"/>
                  <a:gd name="T18" fmla="*/ 32 w 59"/>
                  <a:gd name="T19" fmla="*/ 574 h 17"/>
                  <a:gd name="T20" fmla="*/ 27 w 59"/>
                  <a:gd name="T21" fmla="*/ 6 h 17"/>
                  <a:gd name="T22" fmla="*/ 23 w 59"/>
                  <a:gd name="T23" fmla="*/ 4 h 17"/>
                  <a:gd name="T24" fmla="*/ 19 w 59"/>
                  <a:gd name="T25" fmla="*/ 2 h 17"/>
                  <a:gd name="T26" fmla="*/ 14 w 59"/>
                  <a:gd name="T27" fmla="*/ 1 h 17"/>
                  <a:gd name="T28" fmla="*/ 8 w 59"/>
                  <a:gd name="T29" fmla="*/ 1 h 17"/>
                  <a:gd name="T30" fmla="*/ 6 w 59"/>
                  <a:gd name="T31" fmla="*/ 0 h 17"/>
                  <a:gd name="T32" fmla="*/ 3 w 59"/>
                  <a:gd name="T33" fmla="*/ 0 h 17"/>
                  <a:gd name="T34" fmla="*/ 0 w 59"/>
                  <a:gd name="T35" fmla="*/ 0 h 17"/>
                  <a:gd name="T36" fmla="*/ 0 w 59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7"/>
                  <a:gd name="T59" fmla="*/ 59 w 59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21" name="Freeform 243"/>
              <p:cNvSpPr>
                <a:spLocks noChangeArrowheads="1"/>
              </p:cNvSpPr>
              <p:nvPr/>
            </p:nvSpPr>
            <p:spPr bwMode="auto">
              <a:xfrm>
                <a:off x="834" y="95"/>
                <a:ext cx="99" cy="63"/>
              </a:xfrm>
              <a:custGeom>
                <a:avLst/>
                <a:gdLst>
                  <a:gd name="T0" fmla="*/ 42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1378 h 58"/>
                  <a:gd name="T12" fmla="*/ 1 w 108"/>
                  <a:gd name="T13" fmla="*/ 17240 h 58"/>
                  <a:gd name="T14" fmla="*/ 4 w 108"/>
                  <a:gd name="T15" fmla="*/ 27387 h 58"/>
                  <a:gd name="T16" fmla="*/ 6 w 108"/>
                  <a:gd name="T17" fmla="*/ 35056 h 58"/>
                  <a:gd name="T18" fmla="*/ 57 w 108"/>
                  <a:gd name="T19" fmla="*/ 44880 h 58"/>
                  <a:gd name="T20" fmla="*/ 82 w 108"/>
                  <a:gd name="T21" fmla="*/ 52958 h 58"/>
                  <a:gd name="T22" fmla="*/ 121 w 108"/>
                  <a:gd name="T23" fmla="*/ 60729 h 58"/>
                  <a:gd name="T24" fmla="*/ 152 w 108"/>
                  <a:gd name="T25" fmla="*/ 67992 h 58"/>
                  <a:gd name="T26" fmla="*/ 197 w 108"/>
                  <a:gd name="T27" fmla="*/ 76442 h 58"/>
                  <a:gd name="T28" fmla="*/ 233 w 108"/>
                  <a:gd name="T29" fmla="*/ 77843 h 58"/>
                  <a:gd name="T30" fmla="*/ 282 w 108"/>
                  <a:gd name="T31" fmla="*/ 80108 h 58"/>
                  <a:gd name="T32" fmla="*/ 323 w 108"/>
                  <a:gd name="T33" fmla="*/ 80108 h 58"/>
                  <a:gd name="T34" fmla="*/ 378 w 108"/>
                  <a:gd name="T35" fmla="*/ 77478 h 58"/>
                  <a:gd name="T36" fmla="*/ 421 w 108"/>
                  <a:gd name="T37" fmla="*/ 70333 h 58"/>
                  <a:gd name="T38" fmla="*/ 421 w 108"/>
                  <a:gd name="T39" fmla="*/ 67992 h 58"/>
                  <a:gd name="T40" fmla="*/ 421 w 108"/>
                  <a:gd name="T41" fmla="*/ 65973 h 58"/>
                  <a:gd name="T42" fmla="*/ 421 w 108"/>
                  <a:gd name="T43" fmla="*/ 64766 h 58"/>
                  <a:gd name="T44" fmla="*/ 421 w 108"/>
                  <a:gd name="T45" fmla="*/ 60729 h 58"/>
                  <a:gd name="T46" fmla="*/ 402 w 108"/>
                  <a:gd name="T47" fmla="*/ 52958 h 58"/>
                  <a:gd name="T48" fmla="*/ 380 w 108"/>
                  <a:gd name="T49" fmla="*/ 44880 h 58"/>
                  <a:gd name="T50" fmla="*/ 359 w 108"/>
                  <a:gd name="T51" fmla="*/ 35056 h 58"/>
                  <a:gd name="T52" fmla="*/ 331 w 108"/>
                  <a:gd name="T53" fmla="*/ 28259 h 58"/>
                  <a:gd name="T54" fmla="*/ 292 w 108"/>
                  <a:gd name="T55" fmla="*/ 17240 h 58"/>
                  <a:gd name="T56" fmla="*/ 259 w 108"/>
                  <a:gd name="T57" fmla="*/ 12336 h 58"/>
                  <a:gd name="T58" fmla="*/ 227 w 108"/>
                  <a:gd name="T59" fmla="*/ 274 h 58"/>
                  <a:gd name="T60" fmla="*/ 197 w 108"/>
                  <a:gd name="T61" fmla="*/ 3 h 58"/>
                  <a:gd name="T62" fmla="*/ 160 w 108"/>
                  <a:gd name="T63" fmla="*/ 1 h 58"/>
                  <a:gd name="T64" fmla="*/ 128 w 108"/>
                  <a:gd name="T65" fmla="*/ 1 h 58"/>
                  <a:gd name="T66" fmla="*/ 96 w 108"/>
                  <a:gd name="T67" fmla="*/ 0 h 58"/>
                  <a:gd name="T68" fmla="*/ 69 w 108"/>
                  <a:gd name="T69" fmla="*/ 0 h 58"/>
                  <a:gd name="T70" fmla="*/ 54 w 108"/>
                  <a:gd name="T71" fmla="*/ 0 h 58"/>
                  <a:gd name="T72" fmla="*/ 42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2" y="58"/>
                    </a:lnTo>
                    <a:lnTo>
                      <a:pt x="95" y="55"/>
                    </a:lnTo>
                    <a:lnTo>
                      <a:pt x="107" y="50"/>
                    </a:lnTo>
                    <a:lnTo>
                      <a:pt x="108" y="49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5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22" name="Freeform 244"/>
              <p:cNvSpPr>
                <a:spLocks noChangeArrowheads="1"/>
              </p:cNvSpPr>
              <p:nvPr/>
            </p:nvSpPr>
            <p:spPr bwMode="auto">
              <a:xfrm>
                <a:off x="817" y="90"/>
                <a:ext cx="106" cy="72"/>
              </a:xfrm>
              <a:custGeom>
                <a:avLst/>
                <a:gdLst>
                  <a:gd name="T0" fmla="*/ 1196 w 113"/>
                  <a:gd name="T1" fmla="*/ 27616 h 67"/>
                  <a:gd name="T2" fmla="*/ 1060 w 113"/>
                  <a:gd name="T3" fmla="*/ 30252 h 67"/>
                  <a:gd name="T4" fmla="*/ 941 w 113"/>
                  <a:gd name="T5" fmla="*/ 31884 h 67"/>
                  <a:gd name="T6" fmla="*/ 834 w 113"/>
                  <a:gd name="T7" fmla="*/ 31884 h 67"/>
                  <a:gd name="T8" fmla="*/ 704 w 113"/>
                  <a:gd name="T9" fmla="*/ 31756 h 67"/>
                  <a:gd name="T10" fmla="*/ 594 w 113"/>
                  <a:gd name="T11" fmla="*/ 29554 h 67"/>
                  <a:gd name="T12" fmla="*/ 490 w 113"/>
                  <a:gd name="T13" fmla="*/ 27436 h 67"/>
                  <a:gd name="T14" fmla="*/ 402 w 113"/>
                  <a:gd name="T15" fmla="*/ 25446 h 67"/>
                  <a:gd name="T16" fmla="*/ 304 w 113"/>
                  <a:gd name="T17" fmla="*/ 21098 h 67"/>
                  <a:gd name="T18" fmla="*/ 235 w 113"/>
                  <a:gd name="T19" fmla="*/ 17947 h 67"/>
                  <a:gd name="T20" fmla="*/ 163 w 113"/>
                  <a:gd name="T21" fmla="*/ 14447 h 67"/>
                  <a:gd name="T22" fmla="*/ 129 w 113"/>
                  <a:gd name="T23" fmla="*/ 11631 h 67"/>
                  <a:gd name="T24" fmla="*/ 107 w 113"/>
                  <a:gd name="T25" fmla="*/ 8157 h 67"/>
                  <a:gd name="T26" fmla="*/ 8 w 113"/>
                  <a:gd name="T27" fmla="*/ 6579 h 67"/>
                  <a:gd name="T28" fmla="*/ 107 w 113"/>
                  <a:gd name="T29" fmla="*/ 5276 h 67"/>
                  <a:gd name="T30" fmla="*/ 121 w 113"/>
                  <a:gd name="T31" fmla="*/ 4915 h 67"/>
                  <a:gd name="T32" fmla="*/ 137 w 113"/>
                  <a:gd name="T33" fmla="*/ 4915 h 67"/>
                  <a:gd name="T34" fmla="*/ 137 w 113"/>
                  <a:gd name="T35" fmla="*/ 0 h 67"/>
                  <a:gd name="T36" fmla="*/ 107 w 113"/>
                  <a:gd name="T37" fmla="*/ 0 h 67"/>
                  <a:gd name="T38" fmla="*/ 6 w 113"/>
                  <a:gd name="T39" fmla="*/ 2 h 67"/>
                  <a:gd name="T40" fmla="*/ 3 w 113"/>
                  <a:gd name="T41" fmla="*/ 4 h 67"/>
                  <a:gd name="T42" fmla="*/ 1 w 113"/>
                  <a:gd name="T43" fmla="*/ 4256 h 67"/>
                  <a:gd name="T44" fmla="*/ 0 w 113"/>
                  <a:gd name="T45" fmla="*/ 6579 h 67"/>
                  <a:gd name="T46" fmla="*/ 1 w 113"/>
                  <a:gd name="T47" fmla="*/ 10135 h 67"/>
                  <a:gd name="T48" fmla="*/ 5 w 113"/>
                  <a:gd name="T49" fmla="*/ 14293 h 67"/>
                  <a:gd name="T50" fmla="*/ 107 w 113"/>
                  <a:gd name="T51" fmla="*/ 17714 h 67"/>
                  <a:gd name="T52" fmla="*/ 163 w 113"/>
                  <a:gd name="T53" fmla="*/ 21971 h 67"/>
                  <a:gd name="T54" fmla="*/ 249 w 113"/>
                  <a:gd name="T55" fmla="*/ 25713 h 67"/>
                  <a:gd name="T56" fmla="*/ 335 w 113"/>
                  <a:gd name="T57" fmla="*/ 29331 h 67"/>
                  <a:gd name="T58" fmla="*/ 462 w 113"/>
                  <a:gd name="T59" fmla="*/ 31884 h 67"/>
                  <a:gd name="T60" fmla="*/ 576 w 113"/>
                  <a:gd name="T61" fmla="*/ 34266 h 67"/>
                  <a:gd name="T62" fmla="*/ 690 w 113"/>
                  <a:gd name="T63" fmla="*/ 36386 h 67"/>
                  <a:gd name="T64" fmla="*/ 827 w 113"/>
                  <a:gd name="T65" fmla="*/ 36619 h 67"/>
                  <a:gd name="T66" fmla="*/ 951 w 113"/>
                  <a:gd name="T67" fmla="*/ 36619 h 67"/>
                  <a:gd name="T68" fmla="*/ 1083 w 113"/>
                  <a:gd name="T69" fmla="*/ 34900 h 67"/>
                  <a:gd name="T70" fmla="*/ 1221 w 113"/>
                  <a:gd name="T71" fmla="*/ 32501 h 67"/>
                  <a:gd name="T72" fmla="*/ 1196 w 113"/>
                  <a:gd name="T73" fmla="*/ 27616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3"/>
                  <a:gd name="T112" fmla="*/ 0 h 67"/>
                  <a:gd name="T113" fmla="*/ 113 w 113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3" h="67">
                    <a:moveTo>
                      <a:pt x="109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3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23" name="Freeform 245"/>
              <p:cNvSpPr>
                <a:spLocks noChangeArrowheads="1"/>
              </p:cNvSpPr>
              <p:nvPr/>
            </p:nvSpPr>
            <p:spPr bwMode="auto">
              <a:xfrm>
                <a:off x="889" y="100"/>
                <a:ext cx="50" cy="57"/>
              </a:xfrm>
              <a:custGeom>
                <a:avLst/>
                <a:gdLst>
                  <a:gd name="T0" fmla="*/ 0 w 48"/>
                  <a:gd name="T1" fmla="*/ 13863 h 51"/>
                  <a:gd name="T2" fmla="*/ 1157 w 48"/>
                  <a:gd name="T3" fmla="*/ 18741 h 51"/>
                  <a:gd name="T4" fmla="*/ 1768 w 48"/>
                  <a:gd name="T5" fmla="*/ 29411 h 51"/>
                  <a:gd name="T6" fmla="*/ 2879 w 48"/>
                  <a:gd name="T7" fmla="*/ 39881 h 51"/>
                  <a:gd name="T8" fmla="*/ 3451 w 48"/>
                  <a:gd name="T9" fmla="*/ 48830 h 51"/>
                  <a:gd name="T10" fmla="*/ 3894 w 48"/>
                  <a:gd name="T11" fmla="*/ 57734 h 51"/>
                  <a:gd name="T12" fmla="*/ 4395 w 48"/>
                  <a:gd name="T13" fmla="*/ 65980 h 51"/>
                  <a:gd name="T14" fmla="*/ 4661 w 48"/>
                  <a:gd name="T15" fmla="*/ 67110 h 51"/>
                  <a:gd name="T16" fmla="*/ 4667 w 48"/>
                  <a:gd name="T17" fmla="*/ 65980 h 51"/>
                  <a:gd name="T18" fmla="*/ 5142 w 48"/>
                  <a:gd name="T19" fmla="*/ 78592 h 51"/>
                  <a:gd name="T20" fmla="*/ 5270 w 48"/>
                  <a:gd name="T21" fmla="*/ 72855 h 51"/>
                  <a:gd name="T22" fmla="*/ 5461 w 48"/>
                  <a:gd name="T23" fmla="*/ 67556 h 51"/>
                  <a:gd name="T24" fmla="*/ 5461 w 48"/>
                  <a:gd name="T25" fmla="*/ 62662 h 51"/>
                  <a:gd name="T26" fmla="*/ 5264 w 48"/>
                  <a:gd name="T27" fmla="*/ 58047 h 51"/>
                  <a:gd name="T28" fmla="*/ 4953 w 48"/>
                  <a:gd name="T29" fmla="*/ 48830 h 51"/>
                  <a:gd name="T30" fmla="*/ 4389 w 48"/>
                  <a:gd name="T31" fmla="*/ 36952 h 51"/>
                  <a:gd name="T32" fmla="*/ 3442 w 48"/>
                  <a:gd name="T33" fmla="*/ 27319 h 51"/>
                  <a:gd name="T34" fmla="*/ 2543 w 48"/>
                  <a:gd name="T35" fmla="*/ 16177 h 51"/>
                  <a:gd name="T36" fmla="*/ 1474 w 48"/>
                  <a:gd name="T37" fmla="*/ 460 h 51"/>
                  <a:gd name="T38" fmla="*/ 4 w 48"/>
                  <a:gd name="T39" fmla="*/ 0 h 51"/>
                  <a:gd name="T40" fmla="*/ 0 w 48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5" y="26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6" y="38"/>
                    </a:lnTo>
                    <a:lnTo>
                      <a:pt x="43" y="31"/>
                    </a:lnTo>
                    <a:lnTo>
                      <a:pt x="38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24" name="Freeform 246"/>
              <p:cNvSpPr>
                <a:spLocks noChangeArrowheads="1"/>
              </p:cNvSpPr>
              <p:nvPr/>
            </p:nvSpPr>
            <p:spPr bwMode="auto">
              <a:xfrm>
                <a:off x="843" y="90"/>
                <a:ext cx="48" cy="19"/>
              </a:xfrm>
              <a:custGeom>
                <a:avLst/>
                <a:gdLst>
                  <a:gd name="T0" fmla="*/ 0 w 59"/>
                  <a:gd name="T1" fmla="*/ 26094 h 18"/>
                  <a:gd name="T2" fmla="*/ 2 w 59"/>
                  <a:gd name="T3" fmla="*/ 26094 h 18"/>
                  <a:gd name="T4" fmla="*/ 4 w 59"/>
                  <a:gd name="T5" fmla="*/ 26094 h 18"/>
                  <a:gd name="T6" fmla="*/ 5 w 59"/>
                  <a:gd name="T7" fmla="*/ 26094 h 18"/>
                  <a:gd name="T8" fmla="*/ 7 w 59"/>
                  <a:gd name="T9" fmla="*/ 28991 h 18"/>
                  <a:gd name="T10" fmla="*/ 10 w 59"/>
                  <a:gd name="T11" fmla="*/ 32213 h 18"/>
                  <a:gd name="T12" fmla="*/ 13 w 59"/>
                  <a:gd name="T13" fmla="*/ 39771 h 18"/>
                  <a:gd name="T14" fmla="*/ 15 w 59"/>
                  <a:gd name="T15" fmla="*/ 46052 h 18"/>
                  <a:gd name="T16" fmla="*/ 18 w 59"/>
                  <a:gd name="T17" fmla="*/ 54554 h 18"/>
                  <a:gd name="T18" fmla="*/ 19 w 59"/>
                  <a:gd name="T19" fmla="*/ 26094 h 18"/>
                  <a:gd name="T20" fmla="*/ 16 w 59"/>
                  <a:gd name="T21" fmla="*/ 19021 h 18"/>
                  <a:gd name="T22" fmla="*/ 13 w 59"/>
                  <a:gd name="T23" fmla="*/ 4 h 18"/>
                  <a:gd name="T24" fmla="*/ 11 w 59"/>
                  <a:gd name="T25" fmla="*/ 2 h 18"/>
                  <a:gd name="T26" fmla="*/ 8 w 59"/>
                  <a:gd name="T27" fmla="*/ 0 h 18"/>
                  <a:gd name="T28" fmla="*/ 5 w 59"/>
                  <a:gd name="T29" fmla="*/ 0 h 18"/>
                  <a:gd name="T30" fmla="*/ 4 w 59"/>
                  <a:gd name="T31" fmla="*/ 0 h 18"/>
                  <a:gd name="T32" fmla="*/ 2 w 59"/>
                  <a:gd name="T33" fmla="*/ 0 h 18"/>
                  <a:gd name="T34" fmla="*/ 0 w 59"/>
                  <a:gd name="T35" fmla="*/ 0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2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25" name="Freeform 247"/>
              <p:cNvSpPr>
                <a:spLocks noChangeArrowheads="1"/>
              </p:cNvSpPr>
              <p:nvPr/>
            </p:nvSpPr>
            <p:spPr bwMode="auto">
              <a:xfrm>
                <a:off x="3356" y="95"/>
                <a:ext cx="113" cy="63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1378 h 58"/>
                  <a:gd name="T12" fmla="*/ 1 w 108"/>
                  <a:gd name="T13" fmla="*/ 15877 h 58"/>
                  <a:gd name="T14" fmla="*/ 4 w 108"/>
                  <a:gd name="T15" fmla="*/ 27387 h 58"/>
                  <a:gd name="T16" fmla="*/ 8 w 108"/>
                  <a:gd name="T17" fmla="*/ 35056 h 58"/>
                  <a:gd name="T18" fmla="*/ 1107 w 108"/>
                  <a:gd name="T19" fmla="*/ 44880 h 58"/>
                  <a:gd name="T20" fmla="*/ 1493 w 108"/>
                  <a:gd name="T21" fmla="*/ 52958 h 58"/>
                  <a:gd name="T22" fmla="*/ 2232 w 108"/>
                  <a:gd name="T23" fmla="*/ 60729 h 58"/>
                  <a:gd name="T24" fmla="*/ 2924 w 108"/>
                  <a:gd name="T25" fmla="*/ 67992 h 58"/>
                  <a:gd name="T26" fmla="*/ 3829 w 108"/>
                  <a:gd name="T27" fmla="*/ 76442 h 58"/>
                  <a:gd name="T28" fmla="*/ 4507 w 108"/>
                  <a:gd name="T29" fmla="*/ 77843 h 58"/>
                  <a:gd name="T30" fmla="*/ 5355 w 108"/>
                  <a:gd name="T31" fmla="*/ 80108 h 58"/>
                  <a:gd name="T32" fmla="*/ 6238 w 108"/>
                  <a:gd name="T33" fmla="*/ 80108 h 58"/>
                  <a:gd name="T34" fmla="*/ 7164 w 108"/>
                  <a:gd name="T35" fmla="*/ 77478 h 58"/>
                  <a:gd name="T36" fmla="*/ 8155 w 108"/>
                  <a:gd name="T37" fmla="*/ 70333 h 58"/>
                  <a:gd name="T38" fmla="*/ 8172 w 108"/>
                  <a:gd name="T39" fmla="*/ 67992 h 58"/>
                  <a:gd name="T40" fmla="*/ 8178 w 108"/>
                  <a:gd name="T41" fmla="*/ 65658 h 58"/>
                  <a:gd name="T42" fmla="*/ 8172 w 108"/>
                  <a:gd name="T43" fmla="*/ 64766 h 58"/>
                  <a:gd name="T44" fmla="*/ 8172 w 108"/>
                  <a:gd name="T45" fmla="*/ 60729 h 58"/>
                  <a:gd name="T46" fmla="*/ 7745 w 108"/>
                  <a:gd name="T47" fmla="*/ 52958 h 58"/>
                  <a:gd name="T48" fmla="*/ 7333 w 108"/>
                  <a:gd name="T49" fmla="*/ 44880 h 58"/>
                  <a:gd name="T50" fmla="*/ 6944 w 108"/>
                  <a:gd name="T51" fmla="*/ 35056 h 58"/>
                  <a:gd name="T52" fmla="*/ 6292 w 108"/>
                  <a:gd name="T53" fmla="*/ 28259 h 58"/>
                  <a:gd name="T54" fmla="*/ 5601 w 108"/>
                  <a:gd name="T55" fmla="*/ 17240 h 58"/>
                  <a:gd name="T56" fmla="*/ 5020 w 108"/>
                  <a:gd name="T57" fmla="*/ 12336 h 58"/>
                  <a:gd name="T58" fmla="*/ 4273 w 108"/>
                  <a:gd name="T59" fmla="*/ 274 h 58"/>
                  <a:gd name="T60" fmla="*/ 3631 w 108"/>
                  <a:gd name="T61" fmla="*/ 3 h 58"/>
                  <a:gd name="T62" fmla="*/ 3087 w 108"/>
                  <a:gd name="T63" fmla="*/ 1 h 58"/>
                  <a:gd name="T64" fmla="*/ 2488 w 108"/>
                  <a:gd name="T65" fmla="*/ 1 h 58"/>
                  <a:gd name="T66" fmla="*/ 1858 w 108"/>
                  <a:gd name="T67" fmla="*/ 0 h 58"/>
                  <a:gd name="T68" fmla="*/ 1339 w 108"/>
                  <a:gd name="T69" fmla="*/ 0 h 58"/>
                  <a:gd name="T70" fmla="*/ 992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26" name="Freeform 248"/>
              <p:cNvSpPr>
                <a:spLocks noChangeArrowheads="1"/>
              </p:cNvSpPr>
              <p:nvPr/>
            </p:nvSpPr>
            <p:spPr bwMode="auto">
              <a:xfrm>
                <a:off x="3351" y="90"/>
                <a:ext cx="118" cy="72"/>
              </a:xfrm>
              <a:custGeom>
                <a:avLst/>
                <a:gdLst>
                  <a:gd name="T0" fmla="*/ 14097 w 112"/>
                  <a:gd name="T1" fmla="*/ 27616 h 67"/>
                  <a:gd name="T2" fmla="*/ 12620 w 112"/>
                  <a:gd name="T3" fmla="*/ 29652 h 67"/>
                  <a:gd name="T4" fmla="*/ 11176 w 112"/>
                  <a:gd name="T5" fmla="*/ 31884 h 67"/>
                  <a:gd name="T6" fmla="*/ 9904 w 112"/>
                  <a:gd name="T7" fmla="*/ 31884 h 67"/>
                  <a:gd name="T8" fmla="*/ 8478 w 112"/>
                  <a:gd name="T9" fmla="*/ 31756 h 67"/>
                  <a:gd name="T10" fmla="*/ 7235 w 112"/>
                  <a:gd name="T11" fmla="*/ 29554 h 67"/>
                  <a:gd name="T12" fmla="*/ 5892 w 112"/>
                  <a:gd name="T13" fmla="*/ 27436 h 67"/>
                  <a:gd name="T14" fmla="*/ 4841 w 112"/>
                  <a:gd name="T15" fmla="*/ 25446 h 67"/>
                  <a:gd name="T16" fmla="*/ 3711 w 112"/>
                  <a:gd name="T17" fmla="*/ 21098 h 67"/>
                  <a:gd name="T18" fmla="*/ 2915 w 112"/>
                  <a:gd name="T19" fmla="*/ 17947 h 67"/>
                  <a:gd name="T20" fmla="*/ 1908 w 112"/>
                  <a:gd name="T21" fmla="*/ 14447 h 67"/>
                  <a:gd name="T22" fmla="*/ 1498 w 112"/>
                  <a:gd name="T23" fmla="*/ 11631 h 67"/>
                  <a:gd name="T24" fmla="*/ 1326 w 112"/>
                  <a:gd name="T25" fmla="*/ 8157 h 67"/>
                  <a:gd name="T26" fmla="*/ 1248 w 112"/>
                  <a:gd name="T27" fmla="*/ 6579 h 67"/>
                  <a:gd name="T28" fmla="*/ 1326 w 112"/>
                  <a:gd name="T29" fmla="*/ 5276 h 67"/>
                  <a:gd name="T30" fmla="*/ 1407 w 112"/>
                  <a:gd name="T31" fmla="*/ 4915 h 67"/>
                  <a:gd name="T32" fmla="*/ 1591 w 112"/>
                  <a:gd name="T33" fmla="*/ 4915 h 67"/>
                  <a:gd name="T34" fmla="*/ 1591 w 112"/>
                  <a:gd name="T35" fmla="*/ 0 h 67"/>
                  <a:gd name="T36" fmla="*/ 1326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4256 h 67"/>
                  <a:gd name="T44" fmla="*/ 0 w 112"/>
                  <a:gd name="T45" fmla="*/ 6579 h 67"/>
                  <a:gd name="T46" fmla="*/ 1 w 112"/>
                  <a:gd name="T47" fmla="*/ 10135 h 67"/>
                  <a:gd name="T48" fmla="*/ 4 w 112"/>
                  <a:gd name="T49" fmla="*/ 14293 h 67"/>
                  <a:gd name="T50" fmla="*/ 1326 w 112"/>
                  <a:gd name="T51" fmla="*/ 17714 h 67"/>
                  <a:gd name="T52" fmla="*/ 1908 w 112"/>
                  <a:gd name="T53" fmla="*/ 21971 h 67"/>
                  <a:gd name="T54" fmla="*/ 3095 w 112"/>
                  <a:gd name="T55" fmla="*/ 25713 h 67"/>
                  <a:gd name="T56" fmla="*/ 4035 w 112"/>
                  <a:gd name="T57" fmla="*/ 29331 h 67"/>
                  <a:gd name="T58" fmla="*/ 5464 w 112"/>
                  <a:gd name="T59" fmla="*/ 31884 h 67"/>
                  <a:gd name="T60" fmla="*/ 6654 w 112"/>
                  <a:gd name="T61" fmla="*/ 34266 h 67"/>
                  <a:gd name="T62" fmla="*/ 8180 w 112"/>
                  <a:gd name="T63" fmla="*/ 36386 h 67"/>
                  <a:gd name="T64" fmla="*/ 9808 w 112"/>
                  <a:gd name="T65" fmla="*/ 36619 h 67"/>
                  <a:gd name="T66" fmla="*/ 11313 w 112"/>
                  <a:gd name="T67" fmla="*/ 36619 h 67"/>
                  <a:gd name="T68" fmla="*/ 12962 w 112"/>
                  <a:gd name="T69" fmla="*/ 34900 h 67"/>
                  <a:gd name="T70" fmla="*/ 14516 w 112"/>
                  <a:gd name="T71" fmla="*/ 32501 h 67"/>
                  <a:gd name="T72" fmla="*/ 14097 w 112"/>
                  <a:gd name="T73" fmla="*/ 27616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67"/>
                  <a:gd name="T113" fmla="*/ 112 w 112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67">
                    <a:moveTo>
                      <a:pt x="107" y="51"/>
                    </a:moveTo>
                    <a:lnTo>
                      <a:pt x="97" y="55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5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5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1" y="59"/>
                    </a:lnTo>
                    <a:lnTo>
                      <a:pt x="51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4"/>
                    </a:lnTo>
                    <a:lnTo>
                      <a:pt x="112" y="60"/>
                    </a:lnTo>
                    <a:lnTo>
                      <a:pt x="107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27" name="Freeform 249"/>
              <p:cNvSpPr>
                <a:spLocks noChangeArrowheads="1"/>
              </p:cNvSpPr>
              <p:nvPr/>
            </p:nvSpPr>
            <p:spPr bwMode="auto">
              <a:xfrm>
                <a:off x="3421" y="100"/>
                <a:ext cx="51" cy="57"/>
              </a:xfrm>
              <a:custGeom>
                <a:avLst/>
                <a:gdLst>
                  <a:gd name="T0" fmla="*/ 0 w 49"/>
                  <a:gd name="T1" fmla="*/ 13863 h 51"/>
                  <a:gd name="T2" fmla="*/ 1031 w 49"/>
                  <a:gd name="T3" fmla="*/ 18741 h 51"/>
                  <a:gd name="T4" fmla="*/ 1663 w 49"/>
                  <a:gd name="T5" fmla="*/ 29411 h 51"/>
                  <a:gd name="T6" fmla="*/ 2676 w 49"/>
                  <a:gd name="T7" fmla="*/ 36952 h 51"/>
                  <a:gd name="T8" fmla="*/ 3201 w 49"/>
                  <a:gd name="T9" fmla="*/ 48830 h 51"/>
                  <a:gd name="T10" fmla="*/ 3718 w 49"/>
                  <a:gd name="T11" fmla="*/ 57734 h 51"/>
                  <a:gd name="T12" fmla="*/ 4057 w 49"/>
                  <a:gd name="T13" fmla="*/ 65980 h 51"/>
                  <a:gd name="T14" fmla="*/ 4187 w 49"/>
                  <a:gd name="T15" fmla="*/ 67110 h 51"/>
                  <a:gd name="T16" fmla="*/ 4187 w 49"/>
                  <a:gd name="T17" fmla="*/ 65980 h 51"/>
                  <a:gd name="T18" fmla="*/ 4715 w 49"/>
                  <a:gd name="T19" fmla="*/ 78592 h 51"/>
                  <a:gd name="T20" fmla="*/ 5002 w 49"/>
                  <a:gd name="T21" fmla="*/ 72855 h 51"/>
                  <a:gd name="T22" fmla="*/ 5051 w 49"/>
                  <a:gd name="T23" fmla="*/ 67556 h 51"/>
                  <a:gd name="T24" fmla="*/ 5002 w 49"/>
                  <a:gd name="T25" fmla="*/ 62662 h 51"/>
                  <a:gd name="T26" fmla="*/ 4850 w 49"/>
                  <a:gd name="T27" fmla="*/ 58047 h 51"/>
                  <a:gd name="T28" fmla="*/ 4568 w 49"/>
                  <a:gd name="T29" fmla="*/ 48830 h 51"/>
                  <a:gd name="T30" fmla="*/ 3823 w 49"/>
                  <a:gd name="T31" fmla="*/ 36952 h 51"/>
                  <a:gd name="T32" fmla="*/ 3201 w 49"/>
                  <a:gd name="T33" fmla="*/ 27319 h 51"/>
                  <a:gd name="T34" fmla="*/ 2239 w 49"/>
                  <a:gd name="T35" fmla="*/ 16177 h 51"/>
                  <a:gd name="T36" fmla="*/ 1392 w 49"/>
                  <a:gd name="T37" fmla="*/ 460 h 51"/>
                  <a:gd name="T38" fmla="*/ 5 w 49"/>
                  <a:gd name="T39" fmla="*/ 0 h 51"/>
                  <a:gd name="T40" fmla="*/ 0 w 49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1"/>
                  <a:gd name="T65" fmla="*/ 49 w 49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4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4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28" name="Freeform 250"/>
              <p:cNvSpPr>
                <a:spLocks noChangeArrowheads="1"/>
              </p:cNvSpPr>
              <p:nvPr/>
            </p:nvSpPr>
            <p:spPr bwMode="auto">
              <a:xfrm>
                <a:off x="3364" y="90"/>
                <a:ext cx="63" cy="19"/>
              </a:xfrm>
              <a:custGeom>
                <a:avLst/>
                <a:gdLst>
                  <a:gd name="T0" fmla="*/ 0 w 60"/>
                  <a:gd name="T1" fmla="*/ 26094 h 18"/>
                  <a:gd name="T2" fmla="*/ 5 w 60"/>
                  <a:gd name="T3" fmla="*/ 26094 h 18"/>
                  <a:gd name="T4" fmla="*/ 1643 w 60"/>
                  <a:gd name="T5" fmla="*/ 26094 h 18"/>
                  <a:gd name="T6" fmla="*/ 2579 w 60"/>
                  <a:gd name="T7" fmla="*/ 26094 h 18"/>
                  <a:gd name="T8" fmla="*/ 4054 w 60"/>
                  <a:gd name="T9" fmla="*/ 28991 h 18"/>
                  <a:gd name="T10" fmla="*/ 5242 w 60"/>
                  <a:gd name="T11" fmla="*/ 32213 h 18"/>
                  <a:gd name="T12" fmla="*/ 6507 w 60"/>
                  <a:gd name="T13" fmla="*/ 39771 h 18"/>
                  <a:gd name="T14" fmla="*/ 7729 w 60"/>
                  <a:gd name="T15" fmla="*/ 46052 h 18"/>
                  <a:gd name="T16" fmla="*/ 8987 w 60"/>
                  <a:gd name="T17" fmla="*/ 54554 h 18"/>
                  <a:gd name="T18" fmla="*/ 9984 w 60"/>
                  <a:gd name="T19" fmla="*/ 26094 h 18"/>
                  <a:gd name="T20" fmla="*/ 8245 w 60"/>
                  <a:gd name="T21" fmla="*/ 19021 h 18"/>
                  <a:gd name="T22" fmla="*/ 6791 w 60"/>
                  <a:gd name="T23" fmla="*/ 4 h 18"/>
                  <a:gd name="T24" fmla="*/ 5247 w 60"/>
                  <a:gd name="T25" fmla="*/ 2 h 18"/>
                  <a:gd name="T26" fmla="*/ 4054 w 60"/>
                  <a:gd name="T27" fmla="*/ 0 h 18"/>
                  <a:gd name="T28" fmla="*/ 2579 w 60"/>
                  <a:gd name="T29" fmla="*/ 0 h 18"/>
                  <a:gd name="T30" fmla="*/ 1754 w 60"/>
                  <a:gd name="T31" fmla="*/ 0 h 18"/>
                  <a:gd name="T32" fmla="*/ 5 w 60"/>
                  <a:gd name="T33" fmla="*/ 0 h 18"/>
                  <a:gd name="T34" fmla="*/ 0 w 60"/>
                  <a:gd name="T35" fmla="*/ 0 h 18"/>
                  <a:gd name="T36" fmla="*/ 0 w 60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8"/>
                  <a:gd name="T59" fmla="*/ 60 w 60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5" y="10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60" y="9"/>
                    </a:lnTo>
                    <a:lnTo>
                      <a:pt x="51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29" name="Freeform 251"/>
              <p:cNvSpPr>
                <a:spLocks noChangeArrowheads="1"/>
              </p:cNvSpPr>
              <p:nvPr/>
            </p:nvSpPr>
            <p:spPr bwMode="auto">
              <a:xfrm>
                <a:off x="2090" y="95"/>
                <a:ext cx="113" cy="63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1378 h 58"/>
                  <a:gd name="T12" fmla="*/ 1 w 108"/>
                  <a:gd name="T13" fmla="*/ 17240 h 58"/>
                  <a:gd name="T14" fmla="*/ 4 w 108"/>
                  <a:gd name="T15" fmla="*/ 27387 h 58"/>
                  <a:gd name="T16" fmla="*/ 8 w 108"/>
                  <a:gd name="T17" fmla="*/ 35056 h 58"/>
                  <a:gd name="T18" fmla="*/ 1045 w 108"/>
                  <a:gd name="T19" fmla="*/ 44880 h 58"/>
                  <a:gd name="T20" fmla="*/ 1493 w 108"/>
                  <a:gd name="T21" fmla="*/ 52958 h 58"/>
                  <a:gd name="T22" fmla="*/ 2303 w 108"/>
                  <a:gd name="T23" fmla="*/ 60729 h 58"/>
                  <a:gd name="T24" fmla="*/ 2924 w 108"/>
                  <a:gd name="T25" fmla="*/ 67992 h 58"/>
                  <a:gd name="T26" fmla="*/ 3742 w 108"/>
                  <a:gd name="T27" fmla="*/ 76442 h 58"/>
                  <a:gd name="T28" fmla="*/ 4507 w 108"/>
                  <a:gd name="T29" fmla="*/ 77843 h 58"/>
                  <a:gd name="T30" fmla="*/ 5355 w 108"/>
                  <a:gd name="T31" fmla="*/ 80108 h 58"/>
                  <a:gd name="T32" fmla="*/ 6238 w 108"/>
                  <a:gd name="T33" fmla="*/ 80108 h 58"/>
                  <a:gd name="T34" fmla="*/ 7164 w 108"/>
                  <a:gd name="T35" fmla="*/ 77478 h 58"/>
                  <a:gd name="T36" fmla="*/ 8155 w 108"/>
                  <a:gd name="T37" fmla="*/ 70333 h 58"/>
                  <a:gd name="T38" fmla="*/ 8172 w 108"/>
                  <a:gd name="T39" fmla="*/ 67992 h 58"/>
                  <a:gd name="T40" fmla="*/ 8178 w 108"/>
                  <a:gd name="T41" fmla="*/ 65973 h 58"/>
                  <a:gd name="T42" fmla="*/ 8172 w 108"/>
                  <a:gd name="T43" fmla="*/ 64766 h 58"/>
                  <a:gd name="T44" fmla="*/ 8172 w 108"/>
                  <a:gd name="T45" fmla="*/ 60729 h 58"/>
                  <a:gd name="T46" fmla="*/ 7745 w 108"/>
                  <a:gd name="T47" fmla="*/ 52958 h 58"/>
                  <a:gd name="T48" fmla="*/ 7333 w 108"/>
                  <a:gd name="T49" fmla="*/ 44880 h 58"/>
                  <a:gd name="T50" fmla="*/ 6944 w 108"/>
                  <a:gd name="T51" fmla="*/ 35056 h 58"/>
                  <a:gd name="T52" fmla="*/ 6238 w 108"/>
                  <a:gd name="T53" fmla="*/ 28259 h 58"/>
                  <a:gd name="T54" fmla="*/ 5601 w 108"/>
                  <a:gd name="T55" fmla="*/ 17240 h 58"/>
                  <a:gd name="T56" fmla="*/ 5020 w 108"/>
                  <a:gd name="T57" fmla="*/ 12336 h 58"/>
                  <a:gd name="T58" fmla="*/ 4273 w 108"/>
                  <a:gd name="T59" fmla="*/ 274 h 58"/>
                  <a:gd name="T60" fmla="*/ 3742 w 108"/>
                  <a:gd name="T61" fmla="*/ 3 h 58"/>
                  <a:gd name="T62" fmla="*/ 3015 w 108"/>
                  <a:gd name="T63" fmla="*/ 1 h 58"/>
                  <a:gd name="T64" fmla="*/ 2488 w 108"/>
                  <a:gd name="T65" fmla="*/ 1 h 58"/>
                  <a:gd name="T66" fmla="*/ 1858 w 108"/>
                  <a:gd name="T67" fmla="*/ 0 h 58"/>
                  <a:gd name="T68" fmla="*/ 1270 w 108"/>
                  <a:gd name="T69" fmla="*/ 0 h 58"/>
                  <a:gd name="T70" fmla="*/ 992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8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30" name="Freeform 252"/>
              <p:cNvSpPr>
                <a:spLocks noChangeArrowheads="1"/>
              </p:cNvSpPr>
              <p:nvPr/>
            </p:nvSpPr>
            <p:spPr bwMode="auto">
              <a:xfrm>
                <a:off x="2085" y="90"/>
                <a:ext cx="118" cy="72"/>
              </a:xfrm>
              <a:custGeom>
                <a:avLst/>
                <a:gdLst>
                  <a:gd name="T0" fmla="*/ 14114 w 112"/>
                  <a:gd name="T1" fmla="*/ 27616 h 67"/>
                  <a:gd name="T2" fmla="*/ 12620 w 112"/>
                  <a:gd name="T3" fmla="*/ 30252 h 67"/>
                  <a:gd name="T4" fmla="*/ 11176 w 112"/>
                  <a:gd name="T5" fmla="*/ 31884 h 67"/>
                  <a:gd name="T6" fmla="*/ 9808 w 112"/>
                  <a:gd name="T7" fmla="*/ 31884 h 67"/>
                  <a:gd name="T8" fmla="*/ 8355 w 112"/>
                  <a:gd name="T9" fmla="*/ 31756 h 67"/>
                  <a:gd name="T10" fmla="*/ 7235 w 112"/>
                  <a:gd name="T11" fmla="*/ 29554 h 67"/>
                  <a:gd name="T12" fmla="*/ 5892 w 112"/>
                  <a:gd name="T13" fmla="*/ 27436 h 67"/>
                  <a:gd name="T14" fmla="*/ 4733 w 112"/>
                  <a:gd name="T15" fmla="*/ 25446 h 67"/>
                  <a:gd name="T16" fmla="*/ 3711 w 112"/>
                  <a:gd name="T17" fmla="*/ 21098 h 67"/>
                  <a:gd name="T18" fmla="*/ 2742 w 112"/>
                  <a:gd name="T19" fmla="*/ 17947 h 67"/>
                  <a:gd name="T20" fmla="*/ 2025 w 112"/>
                  <a:gd name="T21" fmla="*/ 14447 h 67"/>
                  <a:gd name="T22" fmla="*/ 1498 w 112"/>
                  <a:gd name="T23" fmla="*/ 11631 h 67"/>
                  <a:gd name="T24" fmla="*/ 1326 w 112"/>
                  <a:gd name="T25" fmla="*/ 8157 h 67"/>
                  <a:gd name="T26" fmla="*/ 1248 w 112"/>
                  <a:gd name="T27" fmla="*/ 6579 h 67"/>
                  <a:gd name="T28" fmla="*/ 1326 w 112"/>
                  <a:gd name="T29" fmla="*/ 5276 h 67"/>
                  <a:gd name="T30" fmla="*/ 1407 w 112"/>
                  <a:gd name="T31" fmla="*/ 4915 h 67"/>
                  <a:gd name="T32" fmla="*/ 1591 w 112"/>
                  <a:gd name="T33" fmla="*/ 4915 h 67"/>
                  <a:gd name="T34" fmla="*/ 1591 w 112"/>
                  <a:gd name="T35" fmla="*/ 0 h 67"/>
                  <a:gd name="T36" fmla="*/ 1326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4256 h 67"/>
                  <a:gd name="T44" fmla="*/ 0 w 112"/>
                  <a:gd name="T45" fmla="*/ 6579 h 67"/>
                  <a:gd name="T46" fmla="*/ 1 w 112"/>
                  <a:gd name="T47" fmla="*/ 10135 h 67"/>
                  <a:gd name="T48" fmla="*/ 4 w 112"/>
                  <a:gd name="T49" fmla="*/ 14293 h 67"/>
                  <a:gd name="T50" fmla="*/ 1326 w 112"/>
                  <a:gd name="T51" fmla="*/ 17714 h 67"/>
                  <a:gd name="T52" fmla="*/ 2025 w 112"/>
                  <a:gd name="T53" fmla="*/ 21971 h 67"/>
                  <a:gd name="T54" fmla="*/ 3095 w 112"/>
                  <a:gd name="T55" fmla="*/ 25713 h 67"/>
                  <a:gd name="T56" fmla="*/ 4035 w 112"/>
                  <a:gd name="T57" fmla="*/ 29331 h 67"/>
                  <a:gd name="T58" fmla="*/ 5464 w 112"/>
                  <a:gd name="T59" fmla="*/ 31884 h 67"/>
                  <a:gd name="T60" fmla="*/ 6654 w 112"/>
                  <a:gd name="T61" fmla="*/ 34266 h 67"/>
                  <a:gd name="T62" fmla="*/ 8180 w 112"/>
                  <a:gd name="T63" fmla="*/ 36386 h 67"/>
                  <a:gd name="T64" fmla="*/ 9808 w 112"/>
                  <a:gd name="T65" fmla="*/ 36619 h 67"/>
                  <a:gd name="T66" fmla="*/ 11313 w 112"/>
                  <a:gd name="T67" fmla="*/ 36619 h 67"/>
                  <a:gd name="T68" fmla="*/ 12860 w 112"/>
                  <a:gd name="T69" fmla="*/ 34900 h 67"/>
                  <a:gd name="T70" fmla="*/ 14516 w 112"/>
                  <a:gd name="T71" fmla="*/ 32501 h 67"/>
                  <a:gd name="T72" fmla="*/ 14114 w 112"/>
                  <a:gd name="T73" fmla="*/ 27616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67"/>
                  <a:gd name="T113" fmla="*/ 112 w 112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1" y="59"/>
                    </a:lnTo>
                    <a:lnTo>
                      <a:pt x="51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31" name="Freeform 253"/>
              <p:cNvSpPr>
                <a:spLocks noChangeArrowheads="1"/>
              </p:cNvSpPr>
              <p:nvPr/>
            </p:nvSpPr>
            <p:spPr bwMode="auto">
              <a:xfrm>
                <a:off x="2156" y="100"/>
                <a:ext cx="51" cy="57"/>
              </a:xfrm>
              <a:custGeom>
                <a:avLst/>
                <a:gdLst>
                  <a:gd name="T0" fmla="*/ 0 w 49"/>
                  <a:gd name="T1" fmla="*/ 13863 h 51"/>
                  <a:gd name="T2" fmla="*/ 1031 w 49"/>
                  <a:gd name="T3" fmla="*/ 18741 h 51"/>
                  <a:gd name="T4" fmla="*/ 1663 w 49"/>
                  <a:gd name="T5" fmla="*/ 29411 h 51"/>
                  <a:gd name="T6" fmla="*/ 2676 w 49"/>
                  <a:gd name="T7" fmla="*/ 39881 h 51"/>
                  <a:gd name="T8" fmla="*/ 3201 w 49"/>
                  <a:gd name="T9" fmla="*/ 48830 h 51"/>
                  <a:gd name="T10" fmla="*/ 3718 w 49"/>
                  <a:gd name="T11" fmla="*/ 57734 h 51"/>
                  <a:gd name="T12" fmla="*/ 4057 w 49"/>
                  <a:gd name="T13" fmla="*/ 65980 h 51"/>
                  <a:gd name="T14" fmla="*/ 4057 w 49"/>
                  <a:gd name="T15" fmla="*/ 67110 h 51"/>
                  <a:gd name="T16" fmla="*/ 4307 w 49"/>
                  <a:gd name="T17" fmla="*/ 67110 h 51"/>
                  <a:gd name="T18" fmla="*/ 4307 w 49"/>
                  <a:gd name="T19" fmla="*/ 65980 h 51"/>
                  <a:gd name="T20" fmla="*/ 4715 w 49"/>
                  <a:gd name="T21" fmla="*/ 78592 h 51"/>
                  <a:gd name="T22" fmla="*/ 5002 w 49"/>
                  <a:gd name="T23" fmla="*/ 72855 h 51"/>
                  <a:gd name="T24" fmla="*/ 5051 w 49"/>
                  <a:gd name="T25" fmla="*/ 67556 h 51"/>
                  <a:gd name="T26" fmla="*/ 5002 w 49"/>
                  <a:gd name="T27" fmla="*/ 62662 h 51"/>
                  <a:gd name="T28" fmla="*/ 4850 w 49"/>
                  <a:gd name="T29" fmla="*/ 58047 h 51"/>
                  <a:gd name="T30" fmla="*/ 4568 w 49"/>
                  <a:gd name="T31" fmla="*/ 48830 h 51"/>
                  <a:gd name="T32" fmla="*/ 3823 w 49"/>
                  <a:gd name="T33" fmla="*/ 36952 h 51"/>
                  <a:gd name="T34" fmla="*/ 3201 w 49"/>
                  <a:gd name="T35" fmla="*/ 27319 h 51"/>
                  <a:gd name="T36" fmla="*/ 2374 w 49"/>
                  <a:gd name="T37" fmla="*/ 16177 h 51"/>
                  <a:gd name="T38" fmla="*/ 1309 w 49"/>
                  <a:gd name="T39" fmla="*/ 460 h 51"/>
                  <a:gd name="T40" fmla="*/ 5 w 49"/>
                  <a:gd name="T41" fmla="*/ 0 h 51"/>
                  <a:gd name="T42" fmla="*/ 0 w 49"/>
                  <a:gd name="T43" fmla="*/ 13863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51"/>
                  <a:gd name="T68" fmla="*/ 49 w 49"/>
                  <a:gd name="T69" fmla="*/ 51 h 5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6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1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4"/>
                    </a:lnTo>
                    <a:lnTo>
                      <a:pt x="31" y="18"/>
                    </a:lnTo>
                    <a:lnTo>
                      <a:pt x="23" y="11"/>
                    </a:lnTo>
                    <a:lnTo>
                      <a:pt x="13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32" name="Freeform 254"/>
              <p:cNvSpPr>
                <a:spLocks noChangeArrowheads="1"/>
              </p:cNvSpPr>
              <p:nvPr/>
            </p:nvSpPr>
            <p:spPr bwMode="auto">
              <a:xfrm>
                <a:off x="2097" y="90"/>
                <a:ext cx="63" cy="19"/>
              </a:xfrm>
              <a:custGeom>
                <a:avLst/>
                <a:gdLst>
                  <a:gd name="T0" fmla="*/ 0 w 60"/>
                  <a:gd name="T1" fmla="*/ 26094 h 18"/>
                  <a:gd name="T2" fmla="*/ 5 w 60"/>
                  <a:gd name="T3" fmla="*/ 26094 h 18"/>
                  <a:gd name="T4" fmla="*/ 1643 w 60"/>
                  <a:gd name="T5" fmla="*/ 26094 h 18"/>
                  <a:gd name="T6" fmla="*/ 2579 w 60"/>
                  <a:gd name="T7" fmla="*/ 26094 h 18"/>
                  <a:gd name="T8" fmla="*/ 4052 w 60"/>
                  <a:gd name="T9" fmla="*/ 28991 h 18"/>
                  <a:gd name="T10" fmla="*/ 5242 w 60"/>
                  <a:gd name="T11" fmla="*/ 32213 h 18"/>
                  <a:gd name="T12" fmla="*/ 6366 w 60"/>
                  <a:gd name="T13" fmla="*/ 39771 h 18"/>
                  <a:gd name="T14" fmla="*/ 7729 w 60"/>
                  <a:gd name="T15" fmla="*/ 46052 h 18"/>
                  <a:gd name="T16" fmla="*/ 8987 w 60"/>
                  <a:gd name="T17" fmla="*/ 54554 h 18"/>
                  <a:gd name="T18" fmla="*/ 9984 w 60"/>
                  <a:gd name="T19" fmla="*/ 26094 h 18"/>
                  <a:gd name="T20" fmla="*/ 8239 w 60"/>
                  <a:gd name="T21" fmla="*/ 19021 h 18"/>
                  <a:gd name="T22" fmla="*/ 6791 w 60"/>
                  <a:gd name="T23" fmla="*/ 4 h 18"/>
                  <a:gd name="T24" fmla="*/ 5247 w 60"/>
                  <a:gd name="T25" fmla="*/ 2 h 18"/>
                  <a:gd name="T26" fmla="*/ 4054 w 60"/>
                  <a:gd name="T27" fmla="*/ 0 h 18"/>
                  <a:gd name="T28" fmla="*/ 2579 w 60"/>
                  <a:gd name="T29" fmla="*/ 0 h 18"/>
                  <a:gd name="T30" fmla="*/ 1754 w 60"/>
                  <a:gd name="T31" fmla="*/ 0 h 18"/>
                  <a:gd name="T32" fmla="*/ 5 w 60"/>
                  <a:gd name="T33" fmla="*/ 0 h 18"/>
                  <a:gd name="T34" fmla="*/ 0 w 60"/>
                  <a:gd name="T35" fmla="*/ 0 h 18"/>
                  <a:gd name="T36" fmla="*/ 0 w 60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8"/>
                  <a:gd name="T59" fmla="*/ 60 w 60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4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60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33" name="Freeform 255"/>
              <p:cNvSpPr>
                <a:spLocks noChangeArrowheads="1"/>
              </p:cNvSpPr>
              <p:nvPr/>
            </p:nvSpPr>
            <p:spPr bwMode="auto">
              <a:xfrm>
                <a:off x="4623" y="95"/>
                <a:ext cx="111" cy="63"/>
              </a:xfrm>
              <a:custGeom>
                <a:avLst/>
                <a:gdLst>
                  <a:gd name="T0" fmla="*/ 8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11378 h 58"/>
                  <a:gd name="T12" fmla="*/ 1 w 107"/>
                  <a:gd name="T13" fmla="*/ 15877 h 58"/>
                  <a:gd name="T14" fmla="*/ 3 w 107"/>
                  <a:gd name="T15" fmla="*/ 27387 h 58"/>
                  <a:gd name="T16" fmla="*/ 8 w 107"/>
                  <a:gd name="T17" fmla="*/ 35056 h 58"/>
                  <a:gd name="T18" fmla="*/ 908 w 107"/>
                  <a:gd name="T19" fmla="*/ 44880 h 58"/>
                  <a:gd name="T20" fmla="*/ 1408 w 107"/>
                  <a:gd name="T21" fmla="*/ 52958 h 58"/>
                  <a:gd name="T22" fmla="*/ 2069 w 107"/>
                  <a:gd name="T23" fmla="*/ 60729 h 58"/>
                  <a:gd name="T24" fmla="*/ 2715 w 107"/>
                  <a:gd name="T25" fmla="*/ 67992 h 58"/>
                  <a:gd name="T26" fmla="*/ 3376 w 107"/>
                  <a:gd name="T27" fmla="*/ 76442 h 58"/>
                  <a:gd name="T28" fmla="*/ 4139 w 107"/>
                  <a:gd name="T29" fmla="*/ 77843 h 58"/>
                  <a:gd name="T30" fmla="*/ 4949 w 107"/>
                  <a:gd name="T31" fmla="*/ 80108 h 58"/>
                  <a:gd name="T32" fmla="*/ 5813 w 107"/>
                  <a:gd name="T33" fmla="*/ 80108 h 58"/>
                  <a:gd name="T34" fmla="*/ 6725 w 107"/>
                  <a:gd name="T35" fmla="*/ 77478 h 58"/>
                  <a:gd name="T36" fmla="*/ 7502 w 107"/>
                  <a:gd name="T37" fmla="*/ 70333 h 58"/>
                  <a:gd name="T38" fmla="*/ 7540 w 107"/>
                  <a:gd name="T39" fmla="*/ 67992 h 58"/>
                  <a:gd name="T40" fmla="*/ 7540 w 107"/>
                  <a:gd name="T41" fmla="*/ 65658 h 58"/>
                  <a:gd name="T42" fmla="*/ 7540 w 107"/>
                  <a:gd name="T43" fmla="*/ 64766 h 58"/>
                  <a:gd name="T44" fmla="*/ 7502 w 107"/>
                  <a:gd name="T45" fmla="*/ 60729 h 58"/>
                  <a:gd name="T46" fmla="*/ 7231 w 107"/>
                  <a:gd name="T47" fmla="*/ 52958 h 58"/>
                  <a:gd name="T48" fmla="*/ 6847 w 107"/>
                  <a:gd name="T49" fmla="*/ 44880 h 58"/>
                  <a:gd name="T50" fmla="*/ 6402 w 107"/>
                  <a:gd name="T51" fmla="*/ 35056 h 58"/>
                  <a:gd name="T52" fmla="*/ 5813 w 107"/>
                  <a:gd name="T53" fmla="*/ 28259 h 58"/>
                  <a:gd name="T54" fmla="*/ 5210 w 107"/>
                  <a:gd name="T55" fmla="*/ 17240 h 58"/>
                  <a:gd name="T56" fmla="*/ 4615 w 107"/>
                  <a:gd name="T57" fmla="*/ 12336 h 58"/>
                  <a:gd name="T58" fmla="*/ 3977 w 107"/>
                  <a:gd name="T59" fmla="*/ 274 h 58"/>
                  <a:gd name="T60" fmla="*/ 3376 w 107"/>
                  <a:gd name="T61" fmla="*/ 3 h 58"/>
                  <a:gd name="T62" fmla="*/ 2810 w 107"/>
                  <a:gd name="T63" fmla="*/ 1 h 58"/>
                  <a:gd name="T64" fmla="*/ 2305 w 107"/>
                  <a:gd name="T65" fmla="*/ 1 h 58"/>
                  <a:gd name="T66" fmla="*/ 1662 w 107"/>
                  <a:gd name="T67" fmla="*/ 0 h 58"/>
                  <a:gd name="T68" fmla="*/ 1197 w 107"/>
                  <a:gd name="T69" fmla="*/ 0 h 58"/>
                  <a:gd name="T70" fmla="*/ 861 w 107"/>
                  <a:gd name="T71" fmla="*/ 0 h 58"/>
                  <a:gd name="T72" fmla="*/ 8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3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34" name="Freeform 256"/>
              <p:cNvSpPr>
                <a:spLocks noChangeArrowheads="1"/>
              </p:cNvSpPr>
              <p:nvPr/>
            </p:nvSpPr>
            <p:spPr bwMode="auto">
              <a:xfrm>
                <a:off x="4618" y="90"/>
                <a:ext cx="119" cy="72"/>
              </a:xfrm>
              <a:custGeom>
                <a:avLst/>
                <a:gdLst>
                  <a:gd name="T0" fmla="*/ 6632 w 114"/>
                  <a:gd name="T1" fmla="*/ 27616 h 67"/>
                  <a:gd name="T2" fmla="*/ 5985 w 114"/>
                  <a:gd name="T3" fmla="*/ 29652 h 67"/>
                  <a:gd name="T4" fmla="*/ 5312 w 114"/>
                  <a:gd name="T5" fmla="*/ 31884 h 67"/>
                  <a:gd name="T6" fmla="*/ 4631 w 114"/>
                  <a:gd name="T7" fmla="*/ 31884 h 67"/>
                  <a:gd name="T8" fmla="*/ 3973 w 114"/>
                  <a:gd name="T9" fmla="*/ 31756 h 67"/>
                  <a:gd name="T10" fmla="*/ 3403 w 114"/>
                  <a:gd name="T11" fmla="*/ 29554 h 67"/>
                  <a:gd name="T12" fmla="*/ 2872 w 114"/>
                  <a:gd name="T13" fmla="*/ 27436 h 67"/>
                  <a:gd name="T14" fmla="*/ 2220 w 114"/>
                  <a:gd name="T15" fmla="*/ 25446 h 67"/>
                  <a:gd name="T16" fmla="*/ 1837 w 114"/>
                  <a:gd name="T17" fmla="*/ 21098 h 67"/>
                  <a:gd name="T18" fmla="*/ 1330 w 114"/>
                  <a:gd name="T19" fmla="*/ 17947 h 67"/>
                  <a:gd name="T20" fmla="*/ 978 w 114"/>
                  <a:gd name="T21" fmla="*/ 14447 h 67"/>
                  <a:gd name="T22" fmla="*/ 798 w 114"/>
                  <a:gd name="T23" fmla="*/ 11631 h 67"/>
                  <a:gd name="T24" fmla="*/ 717 w 114"/>
                  <a:gd name="T25" fmla="*/ 8157 h 67"/>
                  <a:gd name="T26" fmla="*/ 682 w 114"/>
                  <a:gd name="T27" fmla="*/ 6579 h 67"/>
                  <a:gd name="T28" fmla="*/ 682 w 114"/>
                  <a:gd name="T29" fmla="*/ 5276 h 67"/>
                  <a:gd name="T30" fmla="*/ 717 w 114"/>
                  <a:gd name="T31" fmla="*/ 5276 h 67"/>
                  <a:gd name="T32" fmla="*/ 760 w 114"/>
                  <a:gd name="T33" fmla="*/ 4915 h 67"/>
                  <a:gd name="T34" fmla="*/ 838 w 114"/>
                  <a:gd name="T35" fmla="*/ 4915 h 67"/>
                  <a:gd name="T36" fmla="*/ 838 w 114"/>
                  <a:gd name="T37" fmla="*/ 0 h 67"/>
                  <a:gd name="T38" fmla="*/ 717 w 114"/>
                  <a:gd name="T39" fmla="*/ 0 h 67"/>
                  <a:gd name="T40" fmla="*/ 7 w 114"/>
                  <a:gd name="T41" fmla="*/ 2 h 67"/>
                  <a:gd name="T42" fmla="*/ 5 w 114"/>
                  <a:gd name="T43" fmla="*/ 4 h 67"/>
                  <a:gd name="T44" fmla="*/ 3 w 114"/>
                  <a:gd name="T45" fmla="*/ 4256 h 67"/>
                  <a:gd name="T46" fmla="*/ 0 w 114"/>
                  <a:gd name="T47" fmla="*/ 6579 h 67"/>
                  <a:gd name="T48" fmla="*/ 3 w 114"/>
                  <a:gd name="T49" fmla="*/ 10135 h 67"/>
                  <a:gd name="T50" fmla="*/ 6 w 114"/>
                  <a:gd name="T51" fmla="*/ 14293 h 67"/>
                  <a:gd name="T52" fmla="*/ 682 w 114"/>
                  <a:gd name="T53" fmla="*/ 17714 h 67"/>
                  <a:gd name="T54" fmla="*/ 927 w 114"/>
                  <a:gd name="T55" fmla="*/ 21971 h 67"/>
                  <a:gd name="T56" fmla="*/ 1403 w 114"/>
                  <a:gd name="T57" fmla="*/ 25713 h 67"/>
                  <a:gd name="T58" fmla="*/ 2005 w 114"/>
                  <a:gd name="T59" fmla="*/ 29331 h 67"/>
                  <a:gd name="T60" fmla="*/ 2592 w 114"/>
                  <a:gd name="T61" fmla="*/ 31884 h 67"/>
                  <a:gd name="T62" fmla="*/ 3227 w 114"/>
                  <a:gd name="T63" fmla="*/ 34266 h 67"/>
                  <a:gd name="T64" fmla="*/ 3964 w 114"/>
                  <a:gd name="T65" fmla="*/ 36386 h 67"/>
                  <a:gd name="T66" fmla="*/ 4631 w 114"/>
                  <a:gd name="T67" fmla="*/ 36619 h 67"/>
                  <a:gd name="T68" fmla="*/ 5393 w 114"/>
                  <a:gd name="T69" fmla="*/ 36619 h 67"/>
                  <a:gd name="T70" fmla="*/ 6096 w 114"/>
                  <a:gd name="T71" fmla="*/ 34900 h 67"/>
                  <a:gd name="T72" fmla="*/ 6973 w 114"/>
                  <a:gd name="T73" fmla="*/ 32501 h 67"/>
                  <a:gd name="T74" fmla="*/ 6632 w 114"/>
                  <a:gd name="T75" fmla="*/ 2761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4"/>
                  <a:gd name="T115" fmla="*/ 0 h 67"/>
                  <a:gd name="T116" fmla="*/ 114 w 114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4" h="67">
                    <a:moveTo>
                      <a:pt x="109" y="51"/>
                    </a:moveTo>
                    <a:lnTo>
                      <a:pt x="99" y="55"/>
                    </a:lnTo>
                    <a:lnTo>
                      <a:pt x="87" y="59"/>
                    </a:lnTo>
                    <a:lnTo>
                      <a:pt x="77" y="59"/>
                    </a:lnTo>
                    <a:lnTo>
                      <a:pt x="66" y="58"/>
                    </a:lnTo>
                    <a:lnTo>
                      <a:pt x="57" y="54"/>
                    </a:lnTo>
                    <a:lnTo>
                      <a:pt x="47" y="50"/>
                    </a:lnTo>
                    <a:lnTo>
                      <a:pt x="37" y="46"/>
                    </a:lnTo>
                    <a:lnTo>
                      <a:pt x="30" y="39"/>
                    </a:lnTo>
                    <a:lnTo>
                      <a:pt x="23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1" y="16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3" y="19"/>
                    </a:lnTo>
                    <a:lnTo>
                      <a:pt x="6" y="26"/>
                    </a:lnTo>
                    <a:lnTo>
                      <a:pt x="10" y="32"/>
                    </a:lnTo>
                    <a:lnTo>
                      <a:pt x="16" y="40"/>
                    </a:lnTo>
                    <a:lnTo>
                      <a:pt x="24" y="47"/>
                    </a:lnTo>
                    <a:lnTo>
                      <a:pt x="33" y="53"/>
                    </a:lnTo>
                    <a:lnTo>
                      <a:pt x="43" y="59"/>
                    </a:lnTo>
                    <a:lnTo>
                      <a:pt x="53" y="63"/>
                    </a:lnTo>
                    <a:lnTo>
                      <a:pt x="65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4"/>
                    </a:lnTo>
                    <a:lnTo>
                      <a:pt x="114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35" name="Freeform 257"/>
              <p:cNvSpPr>
                <a:spLocks noChangeArrowheads="1"/>
              </p:cNvSpPr>
              <p:nvPr/>
            </p:nvSpPr>
            <p:spPr bwMode="auto">
              <a:xfrm>
                <a:off x="4690" y="100"/>
                <a:ext cx="51" cy="57"/>
              </a:xfrm>
              <a:custGeom>
                <a:avLst/>
                <a:gdLst>
                  <a:gd name="T0" fmla="*/ 0 w 49"/>
                  <a:gd name="T1" fmla="*/ 13863 h 51"/>
                  <a:gd name="T2" fmla="*/ 1031 w 49"/>
                  <a:gd name="T3" fmla="*/ 18741 h 51"/>
                  <a:gd name="T4" fmla="*/ 1663 w 49"/>
                  <a:gd name="T5" fmla="*/ 29411 h 51"/>
                  <a:gd name="T6" fmla="*/ 2676 w 49"/>
                  <a:gd name="T7" fmla="*/ 36952 h 51"/>
                  <a:gd name="T8" fmla="*/ 3201 w 49"/>
                  <a:gd name="T9" fmla="*/ 48830 h 51"/>
                  <a:gd name="T10" fmla="*/ 3718 w 49"/>
                  <a:gd name="T11" fmla="*/ 57734 h 51"/>
                  <a:gd name="T12" fmla="*/ 4057 w 49"/>
                  <a:gd name="T13" fmla="*/ 65980 h 51"/>
                  <a:gd name="T14" fmla="*/ 4057 w 49"/>
                  <a:gd name="T15" fmla="*/ 67110 h 51"/>
                  <a:gd name="T16" fmla="*/ 4187 w 49"/>
                  <a:gd name="T17" fmla="*/ 65980 h 51"/>
                  <a:gd name="T18" fmla="*/ 4715 w 49"/>
                  <a:gd name="T19" fmla="*/ 78592 h 51"/>
                  <a:gd name="T20" fmla="*/ 5002 w 49"/>
                  <a:gd name="T21" fmla="*/ 72855 h 51"/>
                  <a:gd name="T22" fmla="*/ 5051 w 49"/>
                  <a:gd name="T23" fmla="*/ 67556 h 51"/>
                  <a:gd name="T24" fmla="*/ 5002 w 49"/>
                  <a:gd name="T25" fmla="*/ 62662 h 51"/>
                  <a:gd name="T26" fmla="*/ 4850 w 49"/>
                  <a:gd name="T27" fmla="*/ 58047 h 51"/>
                  <a:gd name="T28" fmla="*/ 4484 w 49"/>
                  <a:gd name="T29" fmla="*/ 48830 h 51"/>
                  <a:gd name="T30" fmla="*/ 3823 w 49"/>
                  <a:gd name="T31" fmla="*/ 36952 h 51"/>
                  <a:gd name="T32" fmla="*/ 3111 w 49"/>
                  <a:gd name="T33" fmla="*/ 27319 h 51"/>
                  <a:gd name="T34" fmla="*/ 2239 w 49"/>
                  <a:gd name="T35" fmla="*/ 16177 h 51"/>
                  <a:gd name="T36" fmla="*/ 1309 w 49"/>
                  <a:gd name="T37" fmla="*/ 460 h 51"/>
                  <a:gd name="T38" fmla="*/ 3 w 49"/>
                  <a:gd name="T39" fmla="*/ 0 h 51"/>
                  <a:gd name="T40" fmla="*/ 0 w 49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1"/>
                  <a:gd name="T65" fmla="*/ 49 w 49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36" name="Freeform 258"/>
              <p:cNvSpPr>
                <a:spLocks noChangeArrowheads="1"/>
              </p:cNvSpPr>
              <p:nvPr/>
            </p:nvSpPr>
            <p:spPr bwMode="auto">
              <a:xfrm>
                <a:off x="4632" y="90"/>
                <a:ext cx="60" cy="19"/>
              </a:xfrm>
              <a:custGeom>
                <a:avLst/>
                <a:gdLst>
                  <a:gd name="T0" fmla="*/ 0 w 58"/>
                  <a:gd name="T1" fmla="*/ 26094 h 18"/>
                  <a:gd name="T2" fmla="*/ 4 w 58"/>
                  <a:gd name="T3" fmla="*/ 26094 h 18"/>
                  <a:gd name="T4" fmla="*/ 582 w 58"/>
                  <a:gd name="T5" fmla="*/ 26094 h 18"/>
                  <a:gd name="T6" fmla="*/ 788 w 58"/>
                  <a:gd name="T7" fmla="*/ 26094 h 18"/>
                  <a:gd name="T8" fmla="*/ 1127 w 58"/>
                  <a:gd name="T9" fmla="*/ 28991 h 18"/>
                  <a:gd name="T10" fmla="*/ 1658 w 58"/>
                  <a:gd name="T11" fmla="*/ 32213 h 18"/>
                  <a:gd name="T12" fmla="*/ 1956 w 58"/>
                  <a:gd name="T13" fmla="*/ 39771 h 18"/>
                  <a:gd name="T14" fmla="*/ 2480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6094 h 18"/>
                  <a:gd name="T20" fmla="*/ 2608 w 58"/>
                  <a:gd name="T21" fmla="*/ 19021 h 18"/>
                  <a:gd name="T22" fmla="*/ 2058 w 58"/>
                  <a:gd name="T23" fmla="*/ 4 h 18"/>
                  <a:gd name="T24" fmla="*/ 1682 w 58"/>
                  <a:gd name="T25" fmla="*/ 2 h 18"/>
                  <a:gd name="T26" fmla="*/ 1247 w 58"/>
                  <a:gd name="T27" fmla="*/ 0 h 18"/>
                  <a:gd name="T28" fmla="*/ 830 w 58"/>
                  <a:gd name="T29" fmla="*/ 0 h 18"/>
                  <a:gd name="T30" fmla="*/ 582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37" name="Freeform 259"/>
              <p:cNvSpPr>
                <a:spLocks noChangeArrowheads="1"/>
              </p:cNvSpPr>
              <p:nvPr/>
            </p:nvSpPr>
            <p:spPr bwMode="auto">
              <a:xfrm>
                <a:off x="1415" y="97"/>
                <a:ext cx="110" cy="63"/>
              </a:xfrm>
              <a:custGeom>
                <a:avLst/>
                <a:gdLst>
                  <a:gd name="T0" fmla="*/ 8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11378 h 58"/>
                  <a:gd name="T12" fmla="*/ 1 w 107"/>
                  <a:gd name="T13" fmla="*/ 15877 h 58"/>
                  <a:gd name="T14" fmla="*/ 3 w 107"/>
                  <a:gd name="T15" fmla="*/ 27387 h 58"/>
                  <a:gd name="T16" fmla="*/ 8 w 107"/>
                  <a:gd name="T17" fmla="*/ 35056 h 58"/>
                  <a:gd name="T18" fmla="*/ 673 w 107"/>
                  <a:gd name="T19" fmla="*/ 44880 h 58"/>
                  <a:gd name="T20" fmla="*/ 986 w 107"/>
                  <a:gd name="T21" fmla="*/ 54936 h 58"/>
                  <a:gd name="T22" fmla="*/ 1430 w 107"/>
                  <a:gd name="T23" fmla="*/ 60729 h 58"/>
                  <a:gd name="T24" fmla="*/ 1877 w 107"/>
                  <a:gd name="T25" fmla="*/ 67992 h 58"/>
                  <a:gd name="T26" fmla="*/ 2332 w 107"/>
                  <a:gd name="T27" fmla="*/ 76442 h 58"/>
                  <a:gd name="T28" fmla="*/ 2871 w 107"/>
                  <a:gd name="T29" fmla="*/ 77843 h 58"/>
                  <a:gd name="T30" fmla="*/ 3422 w 107"/>
                  <a:gd name="T31" fmla="*/ 80108 h 58"/>
                  <a:gd name="T32" fmla="*/ 4023 w 107"/>
                  <a:gd name="T33" fmla="*/ 80108 h 58"/>
                  <a:gd name="T34" fmla="*/ 4668 w 107"/>
                  <a:gd name="T35" fmla="*/ 77478 h 58"/>
                  <a:gd name="T36" fmla="*/ 5206 w 107"/>
                  <a:gd name="T37" fmla="*/ 71317 h 58"/>
                  <a:gd name="T38" fmla="*/ 5223 w 107"/>
                  <a:gd name="T39" fmla="*/ 67992 h 58"/>
                  <a:gd name="T40" fmla="*/ 5223 w 107"/>
                  <a:gd name="T41" fmla="*/ 65658 h 58"/>
                  <a:gd name="T42" fmla="*/ 5223 w 107"/>
                  <a:gd name="T43" fmla="*/ 64766 h 58"/>
                  <a:gd name="T44" fmla="*/ 5206 w 107"/>
                  <a:gd name="T45" fmla="*/ 60729 h 58"/>
                  <a:gd name="T46" fmla="*/ 5006 w 107"/>
                  <a:gd name="T47" fmla="*/ 54936 h 58"/>
                  <a:gd name="T48" fmla="*/ 4735 w 107"/>
                  <a:gd name="T49" fmla="*/ 44880 h 58"/>
                  <a:gd name="T50" fmla="*/ 4432 w 107"/>
                  <a:gd name="T51" fmla="*/ 35056 h 58"/>
                  <a:gd name="T52" fmla="*/ 4023 w 107"/>
                  <a:gd name="T53" fmla="*/ 27387 h 58"/>
                  <a:gd name="T54" fmla="*/ 3606 w 107"/>
                  <a:gd name="T55" fmla="*/ 17240 h 58"/>
                  <a:gd name="T56" fmla="*/ 3200 w 107"/>
                  <a:gd name="T57" fmla="*/ 12336 h 58"/>
                  <a:gd name="T58" fmla="*/ 2747 w 107"/>
                  <a:gd name="T59" fmla="*/ 9647 h 58"/>
                  <a:gd name="T60" fmla="*/ 2332 w 107"/>
                  <a:gd name="T61" fmla="*/ 3 h 58"/>
                  <a:gd name="T62" fmla="*/ 1939 w 107"/>
                  <a:gd name="T63" fmla="*/ 1 h 58"/>
                  <a:gd name="T64" fmla="*/ 1604 w 107"/>
                  <a:gd name="T65" fmla="*/ 0 h 58"/>
                  <a:gd name="T66" fmla="*/ 1221 w 107"/>
                  <a:gd name="T67" fmla="*/ 0 h 58"/>
                  <a:gd name="T68" fmla="*/ 831 w 107"/>
                  <a:gd name="T69" fmla="*/ 0 h 58"/>
                  <a:gd name="T70" fmla="*/ 599 w 107"/>
                  <a:gd name="T71" fmla="*/ 0 h 58"/>
                  <a:gd name="T72" fmla="*/ 8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9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38" name="Freeform 260"/>
              <p:cNvSpPr>
                <a:spLocks noChangeArrowheads="1"/>
              </p:cNvSpPr>
              <p:nvPr/>
            </p:nvSpPr>
            <p:spPr bwMode="auto">
              <a:xfrm>
                <a:off x="1410" y="93"/>
                <a:ext cx="117" cy="72"/>
              </a:xfrm>
              <a:custGeom>
                <a:avLst/>
                <a:gdLst>
                  <a:gd name="T0" fmla="*/ 12729 w 112"/>
                  <a:gd name="T1" fmla="*/ 27436 h 67"/>
                  <a:gd name="T2" fmla="*/ 11395 w 112"/>
                  <a:gd name="T3" fmla="*/ 29652 h 67"/>
                  <a:gd name="T4" fmla="*/ 9996 w 112"/>
                  <a:gd name="T5" fmla="*/ 31756 h 67"/>
                  <a:gd name="T6" fmla="*/ 8855 w 112"/>
                  <a:gd name="T7" fmla="*/ 31756 h 67"/>
                  <a:gd name="T8" fmla="*/ 7542 w 112"/>
                  <a:gd name="T9" fmla="*/ 31509 h 67"/>
                  <a:gd name="T10" fmla="*/ 6533 w 112"/>
                  <a:gd name="T11" fmla="*/ 29331 h 67"/>
                  <a:gd name="T12" fmla="*/ 5319 w 112"/>
                  <a:gd name="T13" fmla="*/ 27294 h 67"/>
                  <a:gd name="T14" fmla="*/ 4274 w 112"/>
                  <a:gd name="T15" fmla="*/ 24335 h 67"/>
                  <a:gd name="T16" fmla="*/ 3353 w 112"/>
                  <a:gd name="T17" fmla="*/ 20709 h 67"/>
                  <a:gd name="T18" fmla="*/ 2475 w 112"/>
                  <a:gd name="T19" fmla="*/ 17947 h 67"/>
                  <a:gd name="T20" fmla="*/ 1722 w 112"/>
                  <a:gd name="T21" fmla="*/ 14293 h 67"/>
                  <a:gd name="T22" fmla="*/ 1351 w 112"/>
                  <a:gd name="T23" fmla="*/ 11631 h 67"/>
                  <a:gd name="T24" fmla="*/ 1198 w 112"/>
                  <a:gd name="T25" fmla="*/ 7549 h 67"/>
                  <a:gd name="T26" fmla="*/ 1126 w 112"/>
                  <a:gd name="T27" fmla="*/ 6094 h 67"/>
                  <a:gd name="T28" fmla="*/ 1126 w 112"/>
                  <a:gd name="T29" fmla="*/ 5276 h 67"/>
                  <a:gd name="T30" fmla="*/ 1198 w 112"/>
                  <a:gd name="T31" fmla="*/ 4577 h 67"/>
                  <a:gd name="T32" fmla="*/ 1273 w 112"/>
                  <a:gd name="T33" fmla="*/ 4577 h 67"/>
                  <a:gd name="T34" fmla="*/ 1434 w 112"/>
                  <a:gd name="T35" fmla="*/ 4577 h 67"/>
                  <a:gd name="T36" fmla="*/ 1434 w 112"/>
                  <a:gd name="T37" fmla="*/ 0 h 67"/>
                  <a:gd name="T38" fmla="*/ 1198 w 112"/>
                  <a:gd name="T39" fmla="*/ 0 h 67"/>
                  <a:gd name="T40" fmla="*/ 5 w 112"/>
                  <a:gd name="T41" fmla="*/ 1 h 67"/>
                  <a:gd name="T42" fmla="*/ 3 w 112"/>
                  <a:gd name="T43" fmla="*/ 3 h 67"/>
                  <a:gd name="T44" fmla="*/ 1 w 112"/>
                  <a:gd name="T45" fmla="*/ 196 h 67"/>
                  <a:gd name="T46" fmla="*/ 0 w 112"/>
                  <a:gd name="T47" fmla="*/ 6094 h 67"/>
                  <a:gd name="T48" fmla="*/ 1 w 112"/>
                  <a:gd name="T49" fmla="*/ 9358 h 67"/>
                  <a:gd name="T50" fmla="*/ 4 w 112"/>
                  <a:gd name="T51" fmla="*/ 13425 h 67"/>
                  <a:gd name="T52" fmla="*/ 1198 w 112"/>
                  <a:gd name="T53" fmla="*/ 17714 h 67"/>
                  <a:gd name="T54" fmla="*/ 1620 w 112"/>
                  <a:gd name="T55" fmla="*/ 21098 h 67"/>
                  <a:gd name="T56" fmla="*/ 2794 w 112"/>
                  <a:gd name="T57" fmla="*/ 25446 h 67"/>
                  <a:gd name="T58" fmla="*/ 3645 w 112"/>
                  <a:gd name="T59" fmla="*/ 28092 h 67"/>
                  <a:gd name="T60" fmla="*/ 4932 w 112"/>
                  <a:gd name="T61" fmla="*/ 31756 h 67"/>
                  <a:gd name="T62" fmla="*/ 6007 w 112"/>
                  <a:gd name="T63" fmla="*/ 34090 h 67"/>
                  <a:gd name="T64" fmla="*/ 7385 w 112"/>
                  <a:gd name="T65" fmla="*/ 36386 h 67"/>
                  <a:gd name="T66" fmla="*/ 8855 w 112"/>
                  <a:gd name="T67" fmla="*/ 36619 h 67"/>
                  <a:gd name="T68" fmla="*/ 10093 w 112"/>
                  <a:gd name="T69" fmla="*/ 36619 h 67"/>
                  <a:gd name="T70" fmla="*/ 11611 w 112"/>
                  <a:gd name="T71" fmla="*/ 34266 h 67"/>
                  <a:gd name="T72" fmla="*/ 13105 w 112"/>
                  <a:gd name="T73" fmla="*/ 31756 h 67"/>
                  <a:gd name="T74" fmla="*/ 12729 w 112"/>
                  <a:gd name="T75" fmla="*/ 2743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7" y="50"/>
                    </a:moveTo>
                    <a:lnTo>
                      <a:pt x="97" y="55"/>
                    </a:lnTo>
                    <a:lnTo>
                      <a:pt x="85" y="58"/>
                    </a:lnTo>
                    <a:lnTo>
                      <a:pt x="75" y="58"/>
                    </a:lnTo>
                    <a:lnTo>
                      <a:pt x="64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6" y="45"/>
                    </a:lnTo>
                    <a:lnTo>
                      <a:pt x="28" y="38"/>
                    </a:lnTo>
                    <a:lnTo>
                      <a:pt x="21" y="33"/>
                    </a:lnTo>
                    <a:lnTo>
                      <a:pt x="15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4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6" y="67"/>
                    </a:lnTo>
                    <a:lnTo>
                      <a:pt x="99" y="63"/>
                    </a:lnTo>
                    <a:lnTo>
                      <a:pt x="112" y="58"/>
                    </a:lnTo>
                    <a:lnTo>
                      <a:pt x="107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39" name="Freeform 261"/>
              <p:cNvSpPr>
                <a:spLocks noChangeArrowheads="1"/>
              </p:cNvSpPr>
              <p:nvPr/>
            </p:nvSpPr>
            <p:spPr bwMode="auto">
              <a:xfrm>
                <a:off x="1480" y="102"/>
                <a:ext cx="51" cy="56"/>
              </a:xfrm>
              <a:custGeom>
                <a:avLst/>
                <a:gdLst>
                  <a:gd name="T0" fmla="*/ 0 w 49"/>
                  <a:gd name="T1" fmla="*/ 19989 h 50"/>
                  <a:gd name="T2" fmla="*/ 1031 w 49"/>
                  <a:gd name="T3" fmla="*/ 29373 h 50"/>
                  <a:gd name="T4" fmla="*/ 1663 w 49"/>
                  <a:gd name="T5" fmla="*/ 43329 h 50"/>
                  <a:gd name="T6" fmla="*/ 2676 w 49"/>
                  <a:gd name="T7" fmla="*/ 54326 h 50"/>
                  <a:gd name="T8" fmla="*/ 3201 w 49"/>
                  <a:gd name="T9" fmla="*/ 68526 h 50"/>
                  <a:gd name="T10" fmla="*/ 3718 w 49"/>
                  <a:gd name="T11" fmla="*/ 81967 h 50"/>
                  <a:gd name="T12" fmla="*/ 4057 w 49"/>
                  <a:gd name="T13" fmla="*/ 93183 h 50"/>
                  <a:gd name="T14" fmla="*/ 4057 w 49"/>
                  <a:gd name="T15" fmla="*/ 95680 h 50"/>
                  <a:gd name="T16" fmla="*/ 4187 w 49"/>
                  <a:gd name="T17" fmla="*/ 95680 h 50"/>
                  <a:gd name="T18" fmla="*/ 4187 w 49"/>
                  <a:gd name="T19" fmla="*/ 93183 h 50"/>
                  <a:gd name="T20" fmla="*/ 4715 w 49"/>
                  <a:gd name="T21" fmla="*/ 111517 h 50"/>
                  <a:gd name="T22" fmla="*/ 5002 w 49"/>
                  <a:gd name="T23" fmla="*/ 105893 h 50"/>
                  <a:gd name="T24" fmla="*/ 5051 w 49"/>
                  <a:gd name="T25" fmla="*/ 97891 h 50"/>
                  <a:gd name="T26" fmla="*/ 5002 w 49"/>
                  <a:gd name="T27" fmla="*/ 90670 h 50"/>
                  <a:gd name="T28" fmla="*/ 4850 w 49"/>
                  <a:gd name="T29" fmla="*/ 84002 h 50"/>
                  <a:gd name="T30" fmla="*/ 4484 w 49"/>
                  <a:gd name="T31" fmla="*/ 68526 h 50"/>
                  <a:gd name="T32" fmla="*/ 3823 w 49"/>
                  <a:gd name="T33" fmla="*/ 54326 h 50"/>
                  <a:gd name="T34" fmla="*/ 3111 w 49"/>
                  <a:gd name="T35" fmla="*/ 39940 h 50"/>
                  <a:gd name="T36" fmla="*/ 2239 w 49"/>
                  <a:gd name="T37" fmla="*/ 23392 h 50"/>
                  <a:gd name="T38" fmla="*/ 1309 w 49"/>
                  <a:gd name="T39" fmla="*/ 610 h 50"/>
                  <a:gd name="T40" fmla="*/ 3 w 49"/>
                  <a:gd name="T41" fmla="*/ 0 h 50"/>
                  <a:gd name="T42" fmla="*/ 0 w 49"/>
                  <a:gd name="T43" fmla="*/ 19989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50"/>
                  <a:gd name="T68" fmla="*/ 49 w 49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40" name="Freeform 262"/>
              <p:cNvSpPr>
                <a:spLocks noChangeArrowheads="1"/>
              </p:cNvSpPr>
              <p:nvPr/>
            </p:nvSpPr>
            <p:spPr bwMode="auto">
              <a:xfrm>
                <a:off x="1423" y="93"/>
                <a:ext cx="60" cy="17"/>
              </a:xfrm>
              <a:custGeom>
                <a:avLst/>
                <a:gdLst>
                  <a:gd name="T0" fmla="*/ 0 w 58"/>
                  <a:gd name="T1" fmla="*/ 8 h 17"/>
                  <a:gd name="T2" fmla="*/ 4 w 58"/>
                  <a:gd name="T3" fmla="*/ 8 h 17"/>
                  <a:gd name="T4" fmla="*/ 582 w 58"/>
                  <a:gd name="T5" fmla="*/ 8 h 17"/>
                  <a:gd name="T6" fmla="*/ 788 w 58"/>
                  <a:gd name="T7" fmla="*/ 8 h 17"/>
                  <a:gd name="T8" fmla="*/ 1181 w 58"/>
                  <a:gd name="T9" fmla="*/ 574 h 17"/>
                  <a:gd name="T10" fmla="*/ 1658 w 58"/>
                  <a:gd name="T11" fmla="*/ 574 h 17"/>
                  <a:gd name="T12" fmla="*/ 1956 w 58"/>
                  <a:gd name="T13" fmla="*/ 644 h 17"/>
                  <a:gd name="T14" fmla="*/ 2480 w 58"/>
                  <a:gd name="T15" fmla="*/ 722 h 17"/>
                  <a:gd name="T16" fmla="*/ 2785 w 58"/>
                  <a:gd name="T17" fmla="*/ 857 h 17"/>
                  <a:gd name="T18" fmla="*/ 2928 w 58"/>
                  <a:gd name="T19" fmla="*/ 8 h 17"/>
                  <a:gd name="T20" fmla="*/ 2608 w 58"/>
                  <a:gd name="T21" fmla="*/ 5 h 17"/>
                  <a:gd name="T22" fmla="*/ 2132 w 58"/>
                  <a:gd name="T23" fmla="*/ 3 h 17"/>
                  <a:gd name="T24" fmla="*/ 1682 w 58"/>
                  <a:gd name="T25" fmla="*/ 1 h 17"/>
                  <a:gd name="T26" fmla="*/ 1247 w 58"/>
                  <a:gd name="T27" fmla="*/ 0 h 17"/>
                  <a:gd name="T28" fmla="*/ 830 w 58"/>
                  <a:gd name="T29" fmla="*/ 0 h 17"/>
                  <a:gd name="T30" fmla="*/ 582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4" y="10"/>
                    </a:lnTo>
                    <a:lnTo>
                      <a:pt x="32" y="10"/>
                    </a:lnTo>
                    <a:lnTo>
                      <a:pt x="39" y="12"/>
                    </a:lnTo>
                    <a:lnTo>
                      <a:pt x="48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50" y="5"/>
                    </a:lnTo>
                    <a:lnTo>
                      <a:pt x="42" y="3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41" name="Freeform 263"/>
              <p:cNvSpPr>
                <a:spLocks noChangeArrowheads="1"/>
              </p:cNvSpPr>
              <p:nvPr/>
            </p:nvSpPr>
            <p:spPr bwMode="auto">
              <a:xfrm>
                <a:off x="3947" y="97"/>
                <a:ext cx="98" cy="63"/>
              </a:xfrm>
              <a:custGeom>
                <a:avLst/>
                <a:gdLst>
                  <a:gd name="T0" fmla="*/ 42 w 107"/>
                  <a:gd name="T1" fmla="*/ 0 h 58"/>
                  <a:gd name="T2" fmla="*/ 5 w 107"/>
                  <a:gd name="T3" fmla="*/ 0 h 58"/>
                  <a:gd name="T4" fmla="*/ 4 w 107"/>
                  <a:gd name="T5" fmla="*/ 1 h 58"/>
                  <a:gd name="T6" fmla="*/ 2 w 107"/>
                  <a:gd name="T7" fmla="*/ 2 h 58"/>
                  <a:gd name="T8" fmla="*/ 1 w 107"/>
                  <a:gd name="T9" fmla="*/ 3 h 58"/>
                  <a:gd name="T10" fmla="*/ 0 w 107"/>
                  <a:gd name="T11" fmla="*/ 11378 h 58"/>
                  <a:gd name="T12" fmla="*/ 2 w 107"/>
                  <a:gd name="T13" fmla="*/ 15877 h 58"/>
                  <a:gd name="T14" fmla="*/ 4 w 107"/>
                  <a:gd name="T15" fmla="*/ 27387 h 58"/>
                  <a:gd name="T16" fmla="*/ 5 w 107"/>
                  <a:gd name="T17" fmla="*/ 35056 h 58"/>
                  <a:gd name="T18" fmla="*/ 55 w 107"/>
                  <a:gd name="T19" fmla="*/ 44880 h 58"/>
                  <a:gd name="T20" fmla="*/ 84 w 107"/>
                  <a:gd name="T21" fmla="*/ 51247 h 58"/>
                  <a:gd name="T22" fmla="*/ 119 w 107"/>
                  <a:gd name="T23" fmla="*/ 60729 h 58"/>
                  <a:gd name="T24" fmla="*/ 157 w 107"/>
                  <a:gd name="T25" fmla="*/ 67992 h 58"/>
                  <a:gd name="T26" fmla="*/ 196 w 107"/>
                  <a:gd name="T27" fmla="*/ 76442 h 58"/>
                  <a:gd name="T28" fmla="*/ 234 w 107"/>
                  <a:gd name="T29" fmla="*/ 77843 h 58"/>
                  <a:gd name="T30" fmla="*/ 287 w 107"/>
                  <a:gd name="T31" fmla="*/ 80108 h 58"/>
                  <a:gd name="T32" fmla="*/ 324 w 107"/>
                  <a:gd name="T33" fmla="*/ 80108 h 58"/>
                  <a:gd name="T34" fmla="*/ 376 w 107"/>
                  <a:gd name="T35" fmla="*/ 77478 h 58"/>
                  <a:gd name="T36" fmla="*/ 417 w 107"/>
                  <a:gd name="T37" fmla="*/ 71317 h 58"/>
                  <a:gd name="T38" fmla="*/ 421 w 107"/>
                  <a:gd name="T39" fmla="*/ 67992 h 58"/>
                  <a:gd name="T40" fmla="*/ 421 w 107"/>
                  <a:gd name="T41" fmla="*/ 65658 h 58"/>
                  <a:gd name="T42" fmla="*/ 421 w 107"/>
                  <a:gd name="T43" fmla="*/ 64766 h 58"/>
                  <a:gd name="T44" fmla="*/ 417 w 107"/>
                  <a:gd name="T45" fmla="*/ 60729 h 58"/>
                  <a:gd name="T46" fmla="*/ 404 w 107"/>
                  <a:gd name="T47" fmla="*/ 54936 h 58"/>
                  <a:gd name="T48" fmla="*/ 382 w 107"/>
                  <a:gd name="T49" fmla="*/ 44880 h 58"/>
                  <a:gd name="T50" fmla="*/ 355 w 107"/>
                  <a:gd name="T51" fmla="*/ 35056 h 58"/>
                  <a:gd name="T52" fmla="*/ 324 w 107"/>
                  <a:gd name="T53" fmla="*/ 27387 h 58"/>
                  <a:gd name="T54" fmla="*/ 291 w 107"/>
                  <a:gd name="T55" fmla="*/ 17240 h 58"/>
                  <a:gd name="T56" fmla="*/ 257 w 107"/>
                  <a:gd name="T57" fmla="*/ 12336 h 58"/>
                  <a:gd name="T58" fmla="*/ 229 w 107"/>
                  <a:gd name="T59" fmla="*/ 9647 h 58"/>
                  <a:gd name="T60" fmla="*/ 196 w 107"/>
                  <a:gd name="T61" fmla="*/ 3 h 58"/>
                  <a:gd name="T62" fmla="*/ 160 w 107"/>
                  <a:gd name="T63" fmla="*/ 1 h 58"/>
                  <a:gd name="T64" fmla="*/ 125 w 107"/>
                  <a:gd name="T65" fmla="*/ 0 h 58"/>
                  <a:gd name="T66" fmla="*/ 97 w 107"/>
                  <a:gd name="T67" fmla="*/ 0 h 58"/>
                  <a:gd name="T68" fmla="*/ 71 w 107"/>
                  <a:gd name="T69" fmla="*/ 0 h 58"/>
                  <a:gd name="T70" fmla="*/ 51 w 107"/>
                  <a:gd name="T71" fmla="*/ 0 h 58"/>
                  <a:gd name="T72" fmla="*/ 42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7"/>
                    </a:lnTo>
                    <a:lnTo>
                      <a:pt x="30" y="44"/>
                    </a:lnTo>
                    <a:lnTo>
                      <a:pt x="40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42" name="Freeform 264"/>
              <p:cNvSpPr>
                <a:spLocks noChangeArrowheads="1"/>
              </p:cNvSpPr>
              <p:nvPr/>
            </p:nvSpPr>
            <p:spPr bwMode="auto">
              <a:xfrm>
                <a:off x="3942" y="93"/>
                <a:ext cx="106" cy="72"/>
              </a:xfrm>
              <a:custGeom>
                <a:avLst/>
                <a:gdLst>
                  <a:gd name="T0" fmla="*/ 822 w 114"/>
                  <a:gd name="T1" fmla="*/ 27436 h 67"/>
                  <a:gd name="T2" fmla="*/ 733 w 114"/>
                  <a:gd name="T3" fmla="*/ 29652 h 67"/>
                  <a:gd name="T4" fmla="*/ 648 w 114"/>
                  <a:gd name="T5" fmla="*/ 31756 h 67"/>
                  <a:gd name="T6" fmla="*/ 576 w 114"/>
                  <a:gd name="T7" fmla="*/ 31756 h 67"/>
                  <a:gd name="T8" fmla="*/ 490 w 114"/>
                  <a:gd name="T9" fmla="*/ 31509 h 67"/>
                  <a:gd name="T10" fmla="*/ 410 w 114"/>
                  <a:gd name="T11" fmla="*/ 29331 h 67"/>
                  <a:gd name="T12" fmla="*/ 341 w 114"/>
                  <a:gd name="T13" fmla="*/ 27294 h 67"/>
                  <a:gd name="T14" fmla="*/ 272 w 114"/>
                  <a:gd name="T15" fmla="*/ 24335 h 67"/>
                  <a:gd name="T16" fmla="*/ 214 w 114"/>
                  <a:gd name="T17" fmla="*/ 20709 h 67"/>
                  <a:gd name="T18" fmla="*/ 169 w 114"/>
                  <a:gd name="T19" fmla="*/ 17947 h 67"/>
                  <a:gd name="T20" fmla="*/ 118 w 114"/>
                  <a:gd name="T21" fmla="*/ 14293 h 67"/>
                  <a:gd name="T22" fmla="*/ 92 w 114"/>
                  <a:gd name="T23" fmla="*/ 11631 h 67"/>
                  <a:gd name="T24" fmla="*/ 79 w 114"/>
                  <a:gd name="T25" fmla="*/ 7549 h 67"/>
                  <a:gd name="T26" fmla="*/ 79 w 114"/>
                  <a:gd name="T27" fmla="*/ 6094 h 67"/>
                  <a:gd name="T28" fmla="*/ 79 w 114"/>
                  <a:gd name="T29" fmla="*/ 4577 h 67"/>
                  <a:gd name="T30" fmla="*/ 79 w 114"/>
                  <a:gd name="T31" fmla="*/ 5276 h 67"/>
                  <a:gd name="T32" fmla="*/ 84 w 114"/>
                  <a:gd name="T33" fmla="*/ 4577 h 67"/>
                  <a:gd name="T34" fmla="*/ 87 w 114"/>
                  <a:gd name="T35" fmla="*/ 4577 h 67"/>
                  <a:gd name="T36" fmla="*/ 99 w 114"/>
                  <a:gd name="T37" fmla="*/ 4577 h 67"/>
                  <a:gd name="T38" fmla="*/ 99 w 114"/>
                  <a:gd name="T39" fmla="*/ 0 h 67"/>
                  <a:gd name="T40" fmla="*/ 79 w 114"/>
                  <a:gd name="T41" fmla="*/ 0 h 67"/>
                  <a:gd name="T42" fmla="*/ 7 w 114"/>
                  <a:gd name="T43" fmla="*/ 1 h 67"/>
                  <a:gd name="T44" fmla="*/ 5 w 114"/>
                  <a:gd name="T45" fmla="*/ 3 h 67"/>
                  <a:gd name="T46" fmla="*/ 1 w 114"/>
                  <a:gd name="T47" fmla="*/ 196 h 67"/>
                  <a:gd name="T48" fmla="*/ 0 w 114"/>
                  <a:gd name="T49" fmla="*/ 6094 h 67"/>
                  <a:gd name="T50" fmla="*/ 2 w 114"/>
                  <a:gd name="T51" fmla="*/ 9358 h 67"/>
                  <a:gd name="T52" fmla="*/ 6 w 114"/>
                  <a:gd name="T53" fmla="*/ 13425 h 67"/>
                  <a:gd name="T54" fmla="*/ 79 w 114"/>
                  <a:gd name="T55" fmla="*/ 17714 h 67"/>
                  <a:gd name="T56" fmla="*/ 113 w 114"/>
                  <a:gd name="T57" fmla="*/ 21098 h 67"/>
                  <a:gd name="T58" fmla="*/ 179 w 114"/>
                  <a:gd name="T59" fmla="*/ 25446 h 67"/>
                  <a:gd name="T60" fmla="*/ 243 w 114"/>
                  <a:gd name="T61" fmla="*/ 28092 h 67"/>
                  <a:gd name="T62" fmla="*/ 323 w 114"/>
                  <a:gd name="T63" fmla="*/ 31756 h 67"/>
                  <a:gd name="T64" fmla="*/ 389 w 114"/>
                  <a:gd name="T65" fmla="*/ 34090 h 67"/>
                  <a:gd name="T66" fmla="*/ 479 w 114"/>
                  <a:gd name="T67" fmla="*/ 36386 h 67"/>
                  <a:gd name="T68" fmla="*/ 576 w 114"/>
                  <a:gd name="T69" fmla="*/ 36619 h 67"/>
                  <a:gd name="T70" fmla="*/ 648 w 114"/>
                  <a:gd name="T71" fmla="*/ 36619 h 67"/>
                  <a:gd name="T72" fmla="*/ 747 w 114"/>
                  <a:gd name="T73" fmla="*/ 34266 h 67"/>
                  <a:gd name="T74" fmla="*/ 841 w 114"/>
                  <a:gd name="T75" fmla="*/ 31756 h 67"/>
                  <a:gd name="T76" fmla="*/ 822 w 114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4"/>
                  <a:gd name="T118" fmla="*/ 0 h 67"/>
                  <a:gd name="T119" fmla="*/ 114 w 114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4" h="67">
                    <a:moveTo>
                      <a:pt x="109" y="50"/>
                    </a:moveTo>
                    <a:lnTo>
                      <a:pt x="99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3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43" name="Freeform 265"/>
              <p:cNvSpPr>
                <a:spLocks noChangeArrowheads="1"/>
              </p:cNvSpPr>
              <p:nvPr/>
            </p:nvSpPr>
            <p:spPr bwMode="auto">
              <a:xfrm>
                <a:off x="4014" y="102"/>
                <a:ext cx="37" cy="56"/>
              </a:xfrm>
              <a:custGeom>
                <a:avLst/>
                <a:gdLst>
                  <a:gd name="T0" fmla="*/ 0 w 48"/>
                  <a:gd name="T1" fmla="*/ 19989 h 50"/>
                  <a:gd name="T2" fmla="*/ 2 w 48"/>
                  <a:gd name="T3" fmla="*/ 29373 h 50"/>
                  <a:gd name="T4" fmla="*/ 4 w 48"/>
                  <a:gd name="T5" fmla="*/ 43329 h 50"/>
                  <a:gd name="T6" fmla="*/ 5 w 48"/>
                  <a:gd name="T7" fmla="*/ 54326 h 50"/>
                  <a:gd name="T8" fmla="*/ 7 w 48"/>
                  <a:gd name="T9" fmla="*/ 68526 h 50"/>
                  <a:gd name="T10" fmla="*/ 8 w 48"/>
                  <a:gd name="T11" fmla="*/ 81967 h 50"/>
                  <a:gd name="T12" fmla="*/ 9 w 48"/>
                  <a:gd name="T13" fmla="*/ 93183 h 50"/>
                  <a:gd name="T14" fmla="*/ 9 w 48"/>
                  <a:gd name="T15" fmla="*/ 95680 h 50"/>
                  <a:gd name="T16" fmla="*/ 9 w 48"/>
                  <a:gd name="T17" fmla="*/ 93183 h 50"/>
                  <a:gd name="T18" fmla="*/ 10 w 48"/>
                  <a:gd name="T19" fmla="*/ 111517 h 50"/>
                  <a:gd name="T20" fmla="*/ 10 w 48"/>
                  <a:gd name="T21" fmla="*/ 105893 h 50"/>
                  <a:gd name="T22" fmla="*/ 10 w 48"/>
                  <a:gd name="T23" fmla="*/ 95680 h 50"/>
                  <a:gd name="T24" fmla="*/ 10 w 48"/>
                  <a:gd name="T25" fmla="*/ 88511 h 50"/>
                  <a:gd name="T26" fmla="*/ 10 w 48"/>
                  <a:gd name="T27" fmla="*/ 81967 h 50"/>
                  <a:gd name="T28" fmla="*/ 9 w 48"/>
                  <a:gd name="T29" fmla="*/ 68526 h 50"/>
                  <a:gd name="T30" fmla="*/ 8 w 48"/>
                  <a:gd name="T31" fmla="*/ 54326 h 50"/>
                  <a:gd name="T32" fmla="*/ 7 w 48"/>
                  <a:gd name="T33" fmla="*/ 39940 h 50"/>
                  <a:gd name="T34" fmla="*/ 5 w 48"/>
                  <a:gd name="T35" fmla="*/ 23392 h 50"/>
                  <a:gd name="T36" fmla="*/ 3 w 48"/>
                  <a:gd name="T37" fmla="*/ 610 h 50"/>
                  <a:gd name="T38" fmla="*/ 2 w 48"/>
                  <a:gd name="T39" fmla="*/ 0 h 50"/>
                  <a:gd name="T40" fmla="*/ 0 w 48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0"/>
                  <a:gd name="T65" fmla="*/ 48 w 48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8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3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1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44" name="Freeform 266"/>
              <p:cNvSpPr>
                <a:spLocks noChangeArrowheads="1"/>
              </p:cNvSpPr>
              <p:nvPr/>
            </p:nvSpPr>
            <p:spPr bwMode="auto">
              <a:xfrm>
                <a:off x="3956" y="92"/>
                <a:ext cx="60" cy="19"/>
              </a:xfrm>
              <a:custGeom>
                <a:avLst/>
                <a:gdLst>
                  <a:gd name="T0" fmla="*/ 0 w 58"/>
                  <a:gd name="T1" fmla="*/ 26094 h 18"/>
                  <a:gd name="T2" fmla="*/ 4 w 58"/>
                  <a:gd name="T3" fmla="*/ 26094 h 18"/>
                  <a:gd name="T4" fmla="*/ 582 w 58"/>
                  <a:gd name="T5" fmla="*/ 26094 h 18"/>
                  <a:gd name="T6" fmla="*/ 788 w 58"/>
                  <a:gd name="T7" fmla="*/ 26094 h 18"/>
                  <a:gd name="T8" fmla="*/ 1127 w 58"/>
                  <a:gd name="T9" fmla="*/ 32213 h 18"/>
                  <a:gd name="T10" fmla="*/ 1601 w 58"/>
                  <a:gd name="T11" fmla="*/ 32213 h 18"/>
                  <a:gd name="T12" fmla="*/ 1956 w 58"/>
                  <a:gd name="T13" fmla="*/ 39771 h 18"/>
                  <a:gd name="T14" fmla="*/ 2480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6094 h 18"/>
                  <a:gd name="T20" fmla="*/ 2608 w 58"/>
                  <a:gd name="T21" fmla="*/ 19021 h 18"/>
                  <a:gd name="T22" fmla="*/ 2058 w 58"/>
                  <a:gd name="T23" fmla="*/ 4 h 18"/>
                  <a:gd name="T24" fmla="*/ 1682 w 58"/>
                  <a:gd name="T25" fmla="*/ 2 h 18"/>
                  <a:gd name="T26" fmla="*/ 1181 w 58"/>
                  <a:gd name="T27" fmla="*/ 1 h 18"/>
                  <a:gd name="T28" fmla="*/ 830 w 58"/>
                  <a:gd name="T29" fmla="*/ 1 h 18"/>
                  <a:gd name="T30" fmla="*/ 582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45" name="Freeform 267"/>
              <p:cNvSpPr>
                <a:spLocks noChangeArrowheads="1"/>
              </p:cNvSpPr>
              <p:nvPr/>
            </p:nvSpPr>
            <p:spPr bwMode="auto">
              <a:xfrm>
                <a:off x="2681" y="97"/>
                <a:ext cx="112" cy="63"/>
              </a:xfrm>
              <a:custGeom>
                <a:avLst/>
                <a:gdLst>
                  <a:gd name="T0" fmla="*/ 972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1378 h 58"/>
                  <a:gd name="T12" fmla="*/ 1 w 108"/>
                  <a:gd name="T13" fmla="*/ 15877 h 58"/>
                  <a:gd name="T14" fmla="*/ 4 w 108"/>
                  <a:gd name="T15" fmla="*/ 27387 h 58"/>
                  <a:gd name="T16" fmla="*/ 914 w 108"/>
                  <a:gd name="T17" fmla="*/ 35056 h 58"/>
                  <a:gd name="T18" fmla="*/ 1334 w 108"/>
                  <a:gd name="T19" fmla="*/ 44880 h 58"/>
                  <a:gd name="T20" fmla="*/ 2215 w 108"/>
                  <a:gd name="T21" fmla="*/ 54936 h 58"/>
                  <a:gd name="T22" fmla="*/ 3031 w 108"/>
                  <a:gd name="T23" fmla="*/ 60729 h 58"/>
                  <a:gd name="T24" fmla="*/ 4083 w 108"/>
                  <a:gd name="T25" fmla="*/ 67992 h 58"/>
                  <a:gd name="T26" fmla="*/ 5011 w 108"/>
                  <a:gd name="T27" fmla="*/ 76442 h 58"/>
                  <a:gd name="T28" fmla="*/ 6106 w 108"/>
                  <a:gd name="T29" fmla="*/ 77843 h 58"/>
                  <a:gd name="T30" fmla="*/ 7376 w 108"/>
                  <a:gd name="T31" fmla="*/ 80108 h 58"/>
                  <a:gd name="T32" fmla="*/ 8396 w 108"/>
                  <a:gd name="T33" fmla="*/ 80108 h 58"/>
                  <a:gd name="T34" fmla="*/ 9686 w 108"/>
                  <a:gd name="T35" fmla="*/ 77478 h 58"/>
                  <a:gd name="T36" fmla="*/ 10795 w 108"/>
                  <a:gd name="T37" fmla="*/ 71317 h 58"/>
                  <a:gd name="T38" fmla="*/ 10984 w 108"/>
                  <a:gd name="T39" fmla="*/ 67992 h 58"/>
                  <a:gd name="T40" fmla="*/ 10984 w 108"/>
                  <a:gd name="T41" fmla="*/ 65658 h 58"/>
                  <a:gd name="T42" fmla="*/ 10984 w 108"/>
                  <a:gd name="T43" fmla="*/ 64766 h 58"/>
                  <a:gd name="T44" fmla="*/ 10795 w 108"/>
                  <a:gd name="T45" fmla="*/ 60729 h 58"/>
                  <a:gd name="T46" fmla="*/ 10465 w 108"/>
                  <a:gd name="T47" fmla="*/ 54936 h 58"/>
                  <a:gd name="T48" fmla="*/ 10000 w 108"/>
                  <a:gd name="T49" fmla="*/ 44880 h 58"/>
                  <a:gd name="T50" fmla="*/ 9235 w 108"/>
                  <a:gd name="T51" fmla="*/ 35056 h 58"/>
                  <a:gd name="T52" fmla="*/ 8396 w 108"/>
                  <a:gd name="T53" fmla="*/ 27387 h 58"/>
                  <a:gd name="T54" fmla="*/ 7649 w 108"/>
                  <a:gd name="T55" fmla="*/ 17240 h 58"/>
                  <a:gd name="T56" fmla="*/ 6533 w 108"/>
                  <a:gd name="T57" fmla="*/ 12336 h 58"/>
                  <a:gd name="T58" fmla="*/ 5951 w 108"/>
                  <a:gd name="T59" fmla="*/ 9647 h 58"/>
                  <a:gd name="T60" fmla="*/ 5011 w 108"/>
                  <a:gd name="T61" fmla="*/ 3 h 58"/>
                  <a:gd name="T62" fmla="*/ 4184 w 108"/>
                  <a:gd name="T63" fmla="*/ 1 h 58"/>
                  <a:gd name="T64" fmla="*/ 3225 w 108"/>
                  <a:gd name="T65" fmla="*/ 0 h 58"/>
                  <a:gd name="T66" fmla="*/ 2630 w 108"/>
                  <a:gd name="T67" fmla="*/ 0 h 58"/>
                  <a:gd name="T68" fmla="*/ 1833 w 108"/>
                  <a:gd name="T69" fmla="*/ 0 h 58"/>
                  <a:gd name="T70" fmla="*/ 1254 w 108"/>
                  <a:gd name="T71" fmla="*/ 0 h 58"/>
                  <a:gd name="T72" fmla="*/ 972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9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46" name="Freeform 268"/>
              <p:cNvSpPr>
                <a:spLocks noChangeArrowheads="1"/>
              </p:cNvSpPr>
              <p:nvPr/>
            </p:nvSpPr>
            <p:spPr bwMode="auto">
              <a:xfrm>
                <a:off x="2681" y="93"/>
                <a:ext cx="113" cy="72"/>
              </a:xfrm>
              <a:custGeom>
                <a:avLst/>
                <a:gdLst>
                  <a:gd name="T0" fmla="*/ 3162 w 114"/>
                  <a:gd name="T1" fmla="*/ 27436 h 67"/>
                  <a:gd name="T2" fmla="*/ 2809 w 114"/>
                  <a:gd name="T3" fmla="*/ 29652 h 67"/>
                  <a:gd name="T4" fmla="*/ 2494 w 114"/>
                  <a:gd name="T5" fmla="*/ 31756 h 67"/>
                  <a:gd name="T6" fmla="*/ 2213 w 114"/>
                  <a:gd name="T7" fmla="*/ 31756 h 67"/>
                  <a:gd name="T8" fmla="*/ 1886 w 114"/>
                  <a:gd name="T9" fmla="*/ 31509 h 67"/>
                  <a:gd name="T10" fmla="*/ 1578 w 114"/>
                  <a:gd name="T11" fmla="*/ 29331 h 67"/>
                  <a:gd name="T12" fmla="*/ 1318 w 114"/>
                  <a:gd name="T13" fmla="*/ 27294 h 67"/>
                  <a:gd name="T14" fmla="*/ 1046 w 114"/>
                  <a:gd name="T15" fmla="*/ 24335 h 67"/>
                  <a:gd name="T16" fmla="*/ 824 w 114"/>
                  <a:gd name="T17" fmla="*/ 20709 h 67"/>
                  <a:gd name="T18" fmla="*/ 650 w 114"/>
                  <a:gd name="T19" fmla="*/ 17947 h 67"/>
                  <a:gd name="T20" fmla="*/ 457 w 114"/>
                  <a:gd name="T21" fmla="*/ 14293 h 67"/>
                  <a:gd name="T22" fmla="*/ 362 w 114"/>
                  <a:gd name="T23" fmla="*/ 11631 h 67"/>
                  <a:gd name="T24" fmla="*/ 297 w 114"/>
                  <a:gd name="T25" fmla="*/ 7549 h 67"/>
                  <a:gd name="T26" fmla="*/ 280 w 114"/>
                  <a:gd name="T27" fmla="*/ 6094 h 67"/>
                  <a:gd name="T28" fmla="*/ 297 w 114"/>
                  <a:gd name="T29" fmla="*/ 5276 h 67"/>
                  <a:gd name="T30" fmla="*/ 317 w 114"/>
                  <a:gd name="T31" fmla="*/ 4577 h 67"/>
                  <a:gd name="T32" fmla="*/ 339 w 114"/>
                  <a:gd name="T33" fmla="*/ 4577 h 67"/>
                  <a:gd name="T34" fmla="*/ 380 w 114"/>
                  <a:gd name="T35" fmla="*/ 4577 h 67"/>
                  <a:gd name="T36" fmla="*/ 380 w 114"/>
                  <a:gd name="T37" fmla="*/ 0 h 67"/>
                  <a:gd name="T38" fmla="*/ 297 w 114"/>
                  <a:gd name="T39" fmla="*/ 0 h 67"/>
                  <a:gd name="T40" fmla="*/ 7 w 114"/>
                  <a:gd name="T41" fmla="*/ 1 h 67"/>
                  <a:gd name="T42" fmla="*/ 4 w 114"/>
                  <a:gd name="T43" fmla="*/ 3 h 67"/>
                  <a:gd name="T44" fmla="*/ 1 w 114"/>
                  <a:gd name="T45" fmla="*/ 196 h 67"/>
                  <a:gd name="T46" fmla="*/ 0 w 114"/>
                  <a:gd name="T47" fmla="*/ 6094 h 67"/>
                  <a:gd name="T48" fmla="*/ 1 w 114"/>
                  <a:gd name="T49" fmla="*/ 9358 h 67"/>
                  <a:gd name="T50" fmla="*/ 6 w 114"/>
                  <a:gd name="T51" fmla="*/ 13425 h 67"/>
                  <a:gd name="T52" fmla="*/ 297 w 114"/>
                  <a:gd name="T53" fmla="*/ 17714 h 67"/>
                  <a:gd name="T54" fmla="*/ 428 w 114"/>
                  <a:gd name="T55" fmla="*/ 21098 h 67"/>
                  <a:gd name="T56" fmla="*/ 690 w 114"/>
                  <a:gd name="T57" fmla="*/ 25446 h 67"/>
                  <a:gd name="T58" fmla="*/ 905 w 114"/>
                  <a:gd name="T59" fmla="*/ 28092 h 67"/>
                  <a:gd name="T60" fmla="*/ 1243 w 114"/>
                  <a:gd name="T61" fmla="*/ 31756 h 67"/>
                  <a:gd name="T62" fmla="*/ 1495 w 114"/>
                  <a:gd name="T63" fmla="*/ 34090 h 67"/>
                  <a:gd name="T64" fmla="*/ 1849 w 114"/>
                  <a:gd name="T65" fmla="*/ 36386 h 67"/>
                  <a:gd name="T66" fmla="*/ 2211 w 114"/>
                  <a:gd name="T67" fmla="*/ 36619 h 67"/>
                  <a:gd name="T68" fmla="*/ 2506 w 114"/>
                  <a:gd name="T69" fmla="*/ 36619 h 67"/>
                  <a:gd name="T70" fmla="*/ 2870 w 114"/>
                  <a:gd name="T71" fmla="*/ 34266 h 67"/>
                  <a:gd name="T72" fmla="*/ 3233 w 114"/>
                  <a:gd name="T73" fmla="*/ 31756 h 67"/>
                  <a:gd name="T74" fmla="*/ 3162 w 114"/>
                  <a:gd name="T75" fmla="*/ 2743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4"/>
                  <a:gd name="T115" fmla="*/ 0 h 67"/>
                  <a:gd name="T116" fmla="*/ 114 w 114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4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47" name="Freeform 269"/>
              <p:cNvSpPr>
                <a:spLocks noChangeArrowheads="1"/>
              </p:cNvSpPr>
              <p:nvPr/>
            </p:nvSpPr>
            <p:spPr bwMode="auto">
              <a:xfrm>
                <a:off x="2747" y="102"/>
                <a:ext cx="50" cy="56"/>
              </a:xfrm>
              <a:custGeom>
                <a:avLst/>
                <a:gdLst>
                  <a:gd name="T0" fmla="*/ 0 w 48"/>
                  <a:gd name="T1" fmla="*/ 19989 h 50"/>
                  <a:gd name="T2" fmla="*/ 1157 w 48"/>
                  <a:gd name="T3" fmla="*/ 29373 h 50"/>
                  <a:gd name="T4" fmla="*/ 1768 w 48"/>
                  <a:gd name="T5" fmla="*/ 43329 h 50"/>
                  <a:gd name="T6" fmla="*/ 2879 w 48"/>
                  <a:gd name="T7" fmla="*/ 54326 h 50"/>
                  <a:gd name="T8" fmla="*/ 3451 w 48"/>
                  <a:gd name="T9" fmla="*/ 68526 h 50"/>
                  <a:gd name="T10" fmla="*/ 3894 w 48"/>
                  <a:gd name="T11" fmla="*/ 81967 h 50"/>
                  <a:gd name="T12" fmla="*/ 4389 w 48"/>
                  <a:gd name="T13" fmla="*/ 93183 h 50"/>
                  <a:gd name="T14" fmla="*/ 4395 w 48"/>
                  <a:gd name="T15" fmla="*/ 95680 h 50"/>
                  <a:gd name="T16" fmla="*/ 4661 w 48"/>
                  <a:gd name="T17" fmla="*/ 93183 h 50"/>
                  <a:gd name="T18" fmla="*/ 5142 w 48"/>
                  <a:gd name="T19" fmla="*/ 111517 h 50"/>
                  <a:gd name="T20" fmla="*/ 5270 w 48"/>
                  <a:gd name="T21" fmla="*/ 105893 h 50"/>
                  <a:gd name="T22" fmla="*/ 5461 w 48"/>
                  <a:gd name="T23" fmla="*/ 97891 h 50"/>
                  <a:gd name="T24" fmla="*/ 5461 w 48"/>
                  <a:gd name="T25" fmla="*/ 90670 h 50"/>
                  <a:gd name="T26" fmla="*/ 5270 w 48"/>
                  <a:gd name="T27" fmla="*/ 84002 h 50"/>
                  <a:gd name="T28" fmla="*/ 4843 w 48"/>
                  <a:gd name="T29" fmla="*/ 68526 h 50"/>
                  <a:gd name="T30" fmla="*/ 4138 w 48"/>
                  <a:gd name="T31" fmla="*/ 54326 h 50"/>
                  <a:gd name="T32" fmla="*/ 3442 w 48"/>
                  <a:gd name="T33" fmla="*/ 39940 h 50"/>
                  <a:gd name="T34" fmla="*/ 2393 w 48"/>
                  <a:gd name="T35" fmla="*/ 23392 h 50"/>
                  <a:gd name="T36" fmla="*/ 1474 w 48"/>
                  <a:gd name="T37" fmla="*/ 610 h 50"/>
                  <a:gd name="T38" fmla="*/ 3 w 48"/>
                  <a:gd name="T39" fmla="*/ 0 h 50"/>
                  <a:gd name="T40" fmla="*/ 0 w 48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0"/>
                  <a:gd name="T65" fmla="*/ 48 w 48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6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8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1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48" name="Freeform 270"/>
              <p:cNvSpPr>
                <a:spLocks noChangeArrowheads="1"/>
              </p:cNvSpPr>
              <p:nvPr/>
            </p:nvSpPr>
            <p:spPr bwMode="auto">
              <a:xfrm>
                <a:off x="2689" y="93"/>
                <a:ext cx="60" cy="17"/>
              </a:xfrm>
              <a:custGeom>
                <a:avLst/>
                <a:gdLst>
                  <a:gd name="T0" fmla="*/ 0 w 58"/>
                  <a:gd name="T1" fmla="*/ 8 h 17"/>
                  <a:gd name="T2" fmla="*/ 4 w 58"/>
                  <a:gd name="T3" fmla="*/ 8 h 17"/>
                  <a:gd name="T4" fmla="*/ 582 w 58"/>
                  <a:gd name="T5" fmla="*/ 8 h 17"/>
                  <a:gd name="T6" fmla="*/ 788 w 58"/>
                  <a:gd name="T7" fmla="*/ 8 h 17"/>
                  <a:gd name="T8" fmla="*/ 1127 w 58"/>
                  <a:gd name="T9" fmla="*/ 574 h 17"/>
                  <a:gd name="T10" fmla="*/ 1601 w 58"/>
                  <a:gd name="T11" fmla="*/ 574 h 17"/>
                  <a:gd name="T12" fmla="*/ 1956 w 58"/>
                  <a:gd name="T13" fmla="*/ 644 h 17"/>
                  <a:gd name="T14" fmla="*/ 2395 w 58"/>
                  <a:gd name="T15" fmla="*/ 722 h 17"/>
                  <a:gd name="T16" fmla="*/ 2785 w 58"/>
                  <a:gd name="T17" fmla="*/ 857 h 17"/>
                  <a:gd name="T18" fmla="*/ 2928 w 58"/>
                  <a:gd name="T19" fmla="*/ 8 h 17"/>
                  <a:gd name="T20" fmla="*/ 2608 w 58"/>
                  <a:gd name="T21" fmla="*/ 5 h 17"/>
                  <a:gd name="T22" fmla="*/ 2058 w 58"/>
                  <a:gd name="T23" fmla="*/ 3 h 17"/>
                  <a:gd name="T24" fmla="*/ 1658 w 58"/>
                  <a:gd name="T25" fmla="*/ 1 h 17"/>
                  <a:gd name="T26" fmla="*/ 1181 w 58"/>
                  <a:gd name="T27" fmla="*/ 0 h 17"/>
                  <a:gd name="T28" fmla="*/ 788 w 58"/>
                  <a:gd name="T29" fmla="*/ 0 h 17"/>
                  <a:gd name="T30" fmla="*/ 582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50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49" name="Freeform 271"/>
              <p:cNvSpPr>
                <a:spLocks noChangeArrowheads="1"/>
              </p:cNvSpPr>
              <p:nvPr/>
            </p:nvSpPr>
            <p:spPr bwMode="auto">
              <a:xfrm>
                <a:off x="5215" y="97"/>
                <a:ext cx="111" cy="63"/>
              </a:xfrm>
              <a:custGeom>
                <a:avLst/>
                <a:gdLst>
                  <a:gd name="T0" fmla="*/ 499 w 108"/>
                  <a:gd name="T1" fmla="*/ 0 h 58"/>
                  <a:gd name="T2" fmla="*/ 7 w 108"/>
                  <a:gd name="T3" fmla="*/ 0 h 58"/>
                  <a:gd name="T4" fmla="*/ 5 w 108"/>
                  <a:gd name="T5" fmla="*/ 1 h 58"/>
                  <a:gd name="T6" fmla="*/ 3 w 108"/>
                  <a:gd name="T7" fmla="*/ 2 h 58"/>
                  <a:gd name="T8" fmla="*/ 2 w 108"/>
                  <a:gd name="T9" fmla="*/ 3 h 58"/>
                  <a:gd name="T10" fmla="*/ 0 w 108"/>
                  <a:gd name="T11" fmla="*/ 11378 h 58"/>
                  <a:gd name="T12" fmla="*/ 2 w 108"/>
                  <a:gd name="T13" fmla="*/ 15877 h 58"/>
                  <a:gd name="T14" fmla="*/ 5 w 108"/>
                  <a:gd name="T15" fmla="*/ 27387 h 58"/>
                  <a:gd name="T16" fmla="*/ 499 w 108"/>
                  <a:gd name="T17" fmla="*/ 35056 h 58"/>
                  <a:gd name="T18" fmla="*/ 690 w 108"/>
                  <a:gd name="T19" fmla="*/ 44880 h 58"/>
                  <a:gd name="T20" fmla="*/ 990 w 108"/>
                  <a:gd name="T21" fmla="*/ 51247 h 58"/>
                  <a:gd name="T22" fmla="*/ 1441 w 108"/>
                  <a:gd name="T23" fmla="*/ 60729 h 58"/>
                  <a:gd name="T24" fmla="*/ 1884 w 108"/>
                  <a:gd name="T25" fmla="*/ 67992 h 58"/>
                  <a:gd name="T26" fmla="*/ 2384 w 108"/>
                  <a:gd name="T27" fmla="*/ 76442 h 58"/>
                  <a:gd name="T28" fmla="*/ 2904 w 108"/>
                  <a:gd name="T29" fmla="*/ 77843 h 58"/>
                  <a:gd name="T30" fmla="*/ 3345 w 108"/>
                  <a:gd name="T31" fmla="*/ 80108 h 58"/>
                  <a:gd name="T32" fmla="*/ 3924 w 108"/>
                  <a:gd name="T33" fmla="*/ 80108 h 58"/>
                  <a:gd name="T34" fmla="*/ 4579 w 108"/>
                  <a:gd name="T35" fmla="*/ 77478 h 58"/>
                  <a:gd name="T36" fmla="*/ 5097 w 108"/>
                  <a:gd name="T37" fmla="*/ 71317 h 58"/>
                  <a:gd name="T38" fmla="*/ 5102 w 108"/>
                  <a:gd name="T39" fmla="*/ 67992 h 58"/>
                  <a:gd name="T40" fmla="*/ 5113 w 108"/>
                  <a:gd name="T41" fmla="*/ 65658 h 58"/>
                  <a:gd name="T42" fmla="*/ 5113 w 108"/>
                  <a:gd name="T43" fmla="*/ 64766 h 58"/>
                  <a:gd name="T44" fmla="*/ 5102 w 108"/>
                  <a:gd name="T45" fmla="*/ 60729 h 58"/>
                  <a:gd name="T46" fmla="*/ 4886 w 108"/>
                  <a:gd name="T47" fmla="*/ 54936 h 58"/>
                  <a:gd name="T48" fmla="*/ 4613 w 108"/>
                  <a:gd name="T49" fmla="*/ 44880 h 58"/>
                  <a:gd name="T50" fmla="*/ 4341 w 108"/>
                  <a:gd name="T51" fmla="*/ 35056 h 58"/>
                  <a:gd name="T52" fmla="*/ 4016 w 108"/>
                  <a:gd name="T53" fmla="*/ 27387 h 58"/>
                  <a:gd name="T54" fmla="*/ 3606 w 108"/>
                  <a:gd name="T55" fmla="*/ 17240 h 58"/>
                  <a:gd name="T56" fmla="*/ 3132 w 108"/>
                  <a:gd name="T57" fmla="*/ 12336 h 58"/>
                  <a:gd name="T58" fmla="*/ 2750 w 108"/>
                  <a:gd name="T59" fmla="*/ 9647 h 58"/>
                  <a:gd name="T60" fmla="*/ 2339 w 108"/>
                  <a:gd name="T61" fmla="*/ 3 h 58"/>
                  <a:gd name="T62" fmla="*/ 1984 w 108"/>
                  <a:gd name="T63" fmla="*/ 1 h 58"/>
                  <a:gd name="T64" fmla="*/ 1552 w 108"/>
                  <a:gd name="T65" fmla="*/ 0 h 58"/>
                  <a:gd name="T66" fmla="*/ 1225 w 108"/>
                  <a:gd name="T67" fmla="*/ 0 h 58"/>
                  <a:gd name="T68" fmla="*/ 881 w 108"/>
                  <a:gd name="T69" fmla="*/ 0 h 58"/>
                  <a:gd name="T70" fmla="*/ 624 w 108"/>
                  <a:gd name="T71" fmla="*/ 0 h 58"/>
                  <a:gd name="T72" fmla="*/ 499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2" y="37"/>
                    </a:lnTo>
                    <a:lnTo>
                      <a:pt x="30" y="44"/>
                    </a:lnTo>
                    <a:lnTo>
                      <a:pt x="40" y="49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6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50" name="Freeform 272"/>
              <p:cNvSpPr>
                <a:spLocks noChangeArrowheads="1"/>
              </p:cNvSpPr>
              <p:nvPr/>
            </p:nvSpPr>
            <p:spPr bwMode="auto">
              <a:xfrm>
                <a:off x="5211" y="93"/>
                <a:ext cx="116" cy="72"/>
              </a:xfrm>
              <a:custGeom>
                <a:avLst/>
                <a:gdLst>
                  <a:gd name="T0" fmla="*/ 4968 w 112"/>
                  <a:gd name="T1" fmla="*/ 27436 h 67"/>
                  <a:gd name="T2" fmla="*/ 4472 w 112"/>
                  <a:gd name="T3" fmla="*/ 29652 h 67"/>
                  <a:gd name="T4" fmla="*/ 3982 w 112"/>
                  <a:gd name="T5" fmla="*/ 31756 h 67"/>
                  <a:gd name="T6" fmla="*/ 3534 w 112"/>
                  <a:gd name="T7" fmla="*/ 31756 h 67"/>
                  <a:gd name="T8" fmla="*/ 3060 w 112"/>
                  <a:gd name="T9" fmla="*/ 31509 h 67"/>
                  <a:gd name="T10" fmla="*/ 2482 w 112"/>
                  <a:gd name="T11" fmla="*/ 29331 h 67"/>
                  <a:gd name="T12" fmla="*/ 2123 w 112"/>
                  <a:gd name="T13" fmla="*/ 27294 h 67"/>
                  <a:gd name="T14" fmla="*/ 1704 w 112"/>
                  <a:gd name="T15" fmla="*/ 24335 h 67"/>
                  <a:gd name="T16" fmla="*/ 1375 w 112"/>
                  <a:gd name="T17" fmla="*/ 20709 h 67"/>
                  <a:gd name="T18" fmla="*/ 967 w 112"/>
                  <a:gd name="T19" fmla="*/ 17947 h 67"/>
                  <a:gd name="T20" fmla="*/ 707 w 112"/>
                  <a:gd name="T21" fmla="*/ 14293 h 67"/>
                  <a:gd name="T22" fmla="*/ 571 w 112"/>
                  <a:gd name="T23" fmla="*/ 11631 h 67"/>
                  <a:gd name="T24" fmla="*/ 521 w 112"/>
                  <a:gd name="T25" fmla="*/ 7549 h 67"/>
                  <a:gd name="T26" fmla="*/ 9 w 112"/>
                  <a:gd name="T27" fmla="*/ 6094 h 67"/>
                  <a:gd name="T28" fmla="*/ 521 w 112"/>
                  <a:gd name="T29" fmla="*/ 4577 h 67"/>
                  <a:gd name="T30" fmla="*/ 521 w 112"/>
                  <a:gd name="T31" fmla="*/ 5276 h 67"/>
                  <a:gd name="T32" fmla="*/ 521 w 112"/>
                  <a:gd name="T33" fmla="*/ 4577 h 67"/>
                  <a:gd name="T34" fmla="*/ 547 w 112"/>
                  <a:gd name="T35" fmla="*/ 4577 h 67"/>
                  <a:gd name="T36" fmla="*/ 601 w 112"/>
                  <a:gd name="T37" fmla="*/ 4577 h 67"/>
                  <a:gd name="T38" fmla="*/ 601 w 112"/>
                  <a:gd name="T39" fmla="*/ 0 h 67"/>
                  <a:gd name="T40" fmla="*/ 521 w 112"/>
                  <a:gd name="T41" fmla="*/ 0 h 67"/>
                  <a:gd name="T42" fmla="*/ 7 w 112"/>
                  <a:gd name="T43" fmla="*/ 1 h 67"/>
                  <a:gd name="T44" fmla="*/ 3 w 112"/>
                  <a:gd name="T45" fmla="*/ 3 h 67"/>
                  <a:gd name="T46" fmla="*/ 1 w 112"/>
                  <a:gd name="T47" fmla="*/ 196 h 67"/>
                  <a:gd name="T48" fmla="*/ 0 w 112"/>
                  <a:gd name="T49" fmla="*/ 6094 h 67"/>
                  <a:gd name="T50" fmla="*/ 1 w 112"/>
                  <a:gd name="T51" fmla="*/ 9358 h 67"/>
                  <a:gd name="T52" fmla="*/ 4 w 112"/>
                  <a:gd name="T53" fmla="*/ 13425 h 67"/>
                  <a:gd name="T54" fmla="*/ 521 w 112"/>
                  <a:gd name="T55" fmla="*/ 17714 h 67"/>
                  <a:gd name="T56" fmla="*/ 707 w 112"/>
                  <a:gd name="T57" fmla="*/ 21098 h 67"/>
                  <a:gd name="T58" fmla="*/ 1075 w 112"/>
                  <a:gd name="T59" fmla="*/ 25446 h 67"/>
                  <a:gd name="T60" fmla="*/ 1467 w 112"/>
                  <a:gd name="T61" fmla="*/ 28092 h 67"/>
                  <a:gd name="T62" fmla="*/ 1904 w 112"/>
                  <a:gd name="T63" fmla="*/ 31756 h 67"/>
                  <a:gd name="T64" fmla="*/ 2358 w 112"/>
                  <a:gd name="T65" fmla="*/ 34090 h 67"/>
                  <a:gd name="T66" fmla="*/ 2911 w 112"/>
                  <a:gd name="T67" fmla="*/ 36386 h 67"/>
                  <a:gd name="T68" fmla="*/ 3394 w 112"/>
                  <a:gd name="T69" fmla="*/ 36619 h 67"/>
                  <a:gd name="T70" fmla="*/ 4030 w 112"/>
                  <a:gd name="T71" fmla="*/ 36619 h 67"/>
                  <a:gd name="T72" fmla="*/ 4643 w 112"/>
                  <a:gd name="T73" fmla="*/ 34266 h 67"/>
                  <a:gd name="T74" fmla="*/ 5139 w 112"/>
                  <a:gd name="T75" fmla="*/ 31756 h 67"/>
                  <a:gd name="T76" fmla="*/ 4968 w 112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7"/>
                  <a:gd name="T119" fmla="*/ 112 w 112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2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2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2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51" name="Freeform 273"/>
              <p:cNvSpPr>
                <a:spLocks noChangeArrowheads="1"/>
              </p:cNvSpPr>
              <p:nvPr/>
            </p:nvSpPr>
            <p:spPr bwMode="auto">
              <a:xfrm>
                <a:off x="5283" y="102"/>
                <a:ext cx="51" cy="56"/>
              </a:xfrm>
              <a:custGeom>
                <a:avLst/>
                <a:gdLst>
                  <a:gd name="T0" fmla="*/ 0 w 49"/>
                  <a:gd name="T1" fmla="*/ 19989 h 50"/>
                  <a:gd name="T2" fmla="*/ 8 w 49"/>
                  <a:gd name="T3" fmla="*/ 29373 h 50"/>
                  <a:gd name="T4" fmla="*/ 1663 w 49"/>
                  <a:gd name="T5" fmla="*/ 43329 h 50"/>
                  <a:gd name="T6" fmla="*/ 2522 w 49"/>
                  <a:gd name="T7" fmla="*/ 54326 h 50"/>
                  <a:gd name="T8" fmla="*/ 3299 w 49"/>
                  <a:gd name="T9" fmla="*/ 68526 h 50"/>
                  <a:gd name="T10" fmla="*/ 3718 w 49"/>
                  <a:gd name="T11" fmla="*/ 81967 h 50"/>
                  <a:gd name="T12" fmla="*/ 4057 w 49"/>
                  <a:gd name="T13" fmla="*/ 93183 h 50"/>
                  <a:gd name="T14" fmla="*/ 4187 w 49"/>
                  <a:gd name="T15" fmla="*/ 95680 h 50"/>
                  <a:gd name="T16" fmla="*/ 4307 w 49"/>
                  <a:gd name="T17" fmla="*/ 93183 h 50"/>
                  <a:gd name="T18" fmla="*/ 4568 w 49"/>
                  <a:gd name="T19" fmla="*/ 111517 h 50"/>
                  <a:gd name="T20" fmla="*/ 5002 w 49"/>
                  <a:gd name="T21" fmla="*/ 105893 h 50"/>
                  <a:gd name="T22" fmla="*/ 5051 w 49"/>
                  <a:gd name="T23" fmla="*/ 95680 h 50"/>
                  <a:gd name="T24" fmla="*/ 5051 w 49"/>
                  <a:gd name="T25" fmla="*/ 88511 h 50"/>
                  <a:gd name="T26" fmla="*/ 4850 w 49"/>
                  <a:gd name="T27" fmla="*/ 81967 h 50"/>
                  <a:gd name="T28" fmla="*/ 4484 w 49"/>
                  <a:gd name="T29" fmla="*/ 68526 h 50"/>
                  <a:gd name="T30" fmla="*/ 3823 w 49"/>
                  <a:gd name="T31" fmla="*/ 54326 h 50"/>
                  <a:gd name="T32" fmla="*/ 3201 w 49"/>
                  <a:gd name="T33" fmla="*/ 39940 h 50"/>
                  <a:gd name="T34" fmla="*/ 2239 w 49"/>
                  <a:gd name="T35" fmla="*/ 23392 h 50"/>
                  <a:gd name="T36" fmla="*/ 1392 w 49"/>
                  <a:gd name="T37" fmla="*/ 610 h 50"/>
                  <a:gd name="T38" fmla="*/ 4 w 49"/>
                  <a:gd name="T39" fmla="*/ 0 h 50"/>
                  <a:gd name="T40" fmla="*/ 0 w 49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0"/>
                  <a:gd name="T65" fmla="*/ 49 w 49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0">
                    <a:moveTo>
                      <a:pt x="0" y="9"/>
                    </a:moveTo>
                    <a:lnTo>
                      <a:pt x="8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2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4" y="50"/>
                    </a:lnTo>
                    <a:lnTo>
                      <a:pt x="48" y="48"/>
                    </a:lnTo>
                    <a:lnTo>
                      <a:pt x="49" y="43"/>
                    </a:lnTo>
                    <a:lnTo>
                      <a:pt x="49" y="40"/>
                    </a:lnTo>
                    <a:lnTo>
                      <a:pt x="47" y="37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4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52" name="Freeform 274"/>
              <p:cNvSpPr>
                <a:spLocks noChangeArrowheads="1"/>
              </p:cNvSpPr>
              <p:nvPr/>
            </p:nvSpPr>
            <p:spPr bwMode="auto">
              <a:xfrm>
                <a:off x="5225" y="92"/>
                <a:ext cx="61" cy="19"/>
              </a:xfrm>
              <a:custGeom>
                <a:avLst/>
                <a:gdLst>
                  <a:gd name="T0" fmla="*/ 0 w 59"/>
                  <a:gd name="T1" fmla="*/ 26094 h 18"/>
                  <a:gd name="T2" fmla="*/ 4 w 59"/>
                  <a:gd name="T3" fmla="*/ 26094 h 18"/>
                  <a:gd name="T4" fmla="*/ 576 w 59"/>
                  <a:gd name="T5" fmla="*/ 26094 h 18"/>
                  <a:gd name="T6" fmla="*/ 779 w 59"/>
                  <a:gd name="T7" fmla="*/ 26094 h 18"/>
                  <a:gd name="T8" fmla="*/ 1103 w 59"/>
                  <a:gd name="T9" fmla="*/ 32213 h 18"/>
                  <a:gd name="T10" fmla="*/ 1553 w 59"/>
                  <a:gd name="T11" fmla="*/ 32213 h 18"/>
                  <a:gd name="T12" fmla="*/ 1893 w 59"/>
                  <a:gd name="T13" fmla="*/ 39771 h 18"/>
                  <a:gd name="T14" fmla="*/ 2308 w 59"/>
                  <a:gd name="T15" fmla="*/ 46052 h 18"/>
                  <a:gd name="T16" fmla="*/ 2653 w 59"/>
                  <a:gd name="T17" fmla="*/ 54554 h 18"/>
                  <a:gd name="T18" fmla="*/ 2816 w 59"/>
                  <a:gd name="T19" fmla="*/ 26094 h 18"/>
                  <a:gd name="T20" fmla="*/ 2496 w 59"/>
                  <a:gd name="T21" fmla="*/ 19021 h 18"/>
                  <a:gd name="T22" fmla="*/ 1947 w 59"/>
                  <a:gd name="T23" fmla="*/ 4 h 18"/>
                  <a:gd name="T24" fmla="*/ 1595 w 59"/>
                  <a:gd name="T25" fmla="*/ 2 h 18"/>
                  <a:gd name="T26" fmla="*/ 1103 w 59"/>
                  <a:gd name="T27" fmla="*/ 1 h 18"/>
                  <a:gd name="T28" fmla="*/ 779 w 59"/>
                  <a:gd name="T29" fmla="*/ 1 h 18"/>
                  <a:gd name="T30" fmla="*/ 576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1" y="9"/>
                    </a:lnTo>
                    <a:lnTo>
                      <a:pt x="17" y="9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53" name="Freeform 275"/>
              <p:cNvSpPr>
                <a:spLocks noChangeArrowheads="1"/>
              </p:cNvSpPr>
              <p:nvPr/>
            </p:nvSpPr>
            <p:spPr bwMode="auto">
              <a:xfrm>
                <a:off x="5555" y="99"/>
                <a:ext cx="58" cy="124"/>
              </a:xfrm>
              <a:custGeom>
                <a:avLst/>
                <a:gdLst>
                  <a:gd name="T0" fmla="*/ 0 w 56"/>
                  <a:gd name="T1" fmla="*/ 107602 h 113"/>
                  <a:gd name="T2" fmla="*/ 1 w 56"/>
                  <a:gd name="T3" fmla="*/ 114027 h 113"/>
                  <a:gd name="T4" fmla="*/ 3 w 56"/>
                  <a:gd name="T5" fmla="*/ 116190 h 113"/>
                  <a:gd name="T6" fmla="*/ 8 w 56"/>
                  <a:gd name="T7" fmla="*/ 118077 h 113"/>
                  <a:gd name="T8" fmla="*/ 737 w 56"/>
                  <a:gd name="T9" fmla="*/ 116190 h 113"/>
                  <a:gd name="T10" fmla="*/ 1005 w 56"/>
                  <a:gd name="T11" fmla="*/ 114027 h 113"/>
                  <a:gd name="T12" fmla="*/ 1308 w 56"/>
                  <a:gd name="T13" fmla="*/ 107620 h 113"/>
                  <a:gd name="T14" fmla="*/ 1790 w 56"/>
                  <a:gd name="T15" fmla="*/ 101360 h 113"/>
                  <a:gd name="T16" fmla="*/ 2090 w 56"/>
                  <a:gd name="T17" fmla="*/ 93822 h 113"/>
                  <a:gd name="T18" fmla="*/ 2444 w 56"/>
                  <a:gd name="T19" fmla="*/ 83904 h 113"/>
                  <a:gd name="T20" fmla="*/ 2829 w 56"/>
                  <a:gd name="T21" fmla="*/ 74640 h 113"/>
                  <a:gd name="T22" fmla="*/ 3014 w 56"/>
                  <a:gd name="T23" fmla="*/ 64017 h 113"/>
                  <a:gd name="T24" fmla="*/ 3177 w 56"/>
                  <a:gd name="T25" fmla="*/ 52468 h 113"/>
                  <a:gd name="T26" fmla="*/ 3306 w 56"/>
                  <a:gd name="T27" fmla="*/ 40409 h 113"/>
                  <a:gd name="T28" fmla="*/ 3185 w 56"/>
                  <a:gd name="T29" fmla="*/ 27559 h 113"/>
                  <a:gd name="T30" fmla="*/ 3140 w 56"/>
                  <a:gd name="T31" fmla="*/ 12790 h 113"/>
                  <a:gd name="T32" fmla="*/ 2860 w 56"/>
                  <a:gd name="T33" fmla="*/ 1 h 113"/>
                  <a:gd name="T34" fmla="*/ 2829 w 56"/>
                  <a:gd name="T35" fmla="*/ 0 h 113"/>
                  <a:gd name="T36" fmla="*/ 2715 w 56"/>
                  <a:gd name="T37" fmla="*/ 0 h 113"/>
                  <a:gd name="T38" fmla="*/ 2548 w 56"/>
                  <a:gd name="T39" fmla="*/ 0 h 113"/>
                  <a:gd name="T40" fmla="*/ 2420 w 56"/>
                  <a:gd name="T41" fmla="*/ 1 h 113"/>
                  <a:gd name="T42" fmla="*/ 2090 w 56"/>
                  <a:gd name="T43" fmla="*/ 5 h 113"/>
                  <a:gd name="T44" fmla="*/ 1863 w 56"/>
                  <a:gd name="T45" fmla="*/ 10169 h 113"/>
                  <a:gd name="T46" fmla="*/ 1375 w 56"/>
                  <a:gd name="T47" fmla="*/ 18704 h 113"/>
                  <a:gd name="T48" fmla="*/ 1005 w 56"/>
                  <a:gd name="T49" fmla="*/ 25504 h 113"/>
                  <a:gd name="T50" fmla="*/ 776 w 56"/>
                  <a:gd name="T51" fmla="*/ 35796 h 113"/>
                  <a:gd name="T52" fmla="*/ 9 w 56"/>
                  <a:gd name="T53" fmla="*/ 46339 h 113"/>
                  <a:gd name="T54" fmla="*/ 5 w 56"/>
                  <a:gd name="T55" fmla="*/ 54961 h 113"/>
                  <a:gd name="T56" fmla="*/ 3 w 56"/>
                  <a:gd name="T57" fmla="*/ 64017 h 113"/>
                  <a:gd name="T58" fmla="*/ 1 w 56"/>
                  <a:gd name="T59" fmla="*/ 73379 h 113"/>
                  <a:gd name="T60" fmla="*/ 0 w 56"/>
                  <a:gd name="T61" fmla="*/ 80558 h 113"/>
                  <a:gd name="T62" fmla="*/ 0 w 56"/>
                  <a:gd name="T63" fmla="*/ 90632 h 113"/>
                  <a:gd name="T64" fmla="*/ 0 w 56"/>
                  <a:gd name="T65" fmla="*/ 97834 h 113"/>
                  <a:gd name="T66" fmla="*/ 0 w 56"/>
                  <a:gd name="T67" fmla="*/ 104709 h 113"/>
                  <a:gd name="T68" fmla="*/ 0 w 56"/>
                  <a:gd name="T69" fmla="*/ 107602 h 11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6"/>
                  <a:gd name="T106" fmla="*/ 0 h 113"/>
                  <a:gd name="T107" fmla="*/ 56 w 56"/>
                  <a:gd name="T108" fmla="*/ 113 h 11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6" h="113">
                    <a:moveTo>
                      <a:pt x="0" y="103"/>
                    </a:moveTo>
                    <a:lnTo>
                      <a:pt x="1" y="109"/>
                    </a:lnTo>
                    <a:lnTo>
                      <a:pt x="3" y="112"/>
                    </a:lnTo>
                    <a:lnTo>
                      <a:pt x="8" y="113"/>
                    </a:lnTo>
                    <a:lnTo>
                      <a:pt x="12" y="112"/>
                    </a:lnTo>
                    <a:lnTo>
                      <a:pt x="18" y="109"/>
                    </a:lnTo>
                    <a:lnTo>
                      <a:pt x="23" y="104"/>
                    </a:lnTo>
                    <a:lnTo>
                      <a:pt x="30" y="98"/>
                    </a:lnTo>
                    <a:lnTo>
                      <a:pt x="36" y="90"/>
                    </a:lnTo>
                    <a:lnTo>
                      <a:pt x="42" y="81"/>
                    </a:lnTo>
                    <a:lnTo>
                      <a:pt x="47" y="72"/>
                    </a:lnTo>
                    <a:lnTo>
                      <a:pt x="51" y="62"/>
                    </a:lnTo>
                    <a:lnTo>
                      <a:pt x="54" y="50"/>
                    </a:lnTo>
                    <a:lnTo>
                      <a:pt x="56" y="39"/>
                    </a:lnTo>
                    <a:lnTo>
                      <a:pt x="55" y="27"/>
                    </a:lnTo>
                    <a:lnTo>
                      <a:pt x="53" y="13"/>
                    </a:lnTo>
                    <a:lnTo>
                      <a:pt x="48" y="1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1" y="1"/>
                    </a:lnTo>
                    <a:lnTo>
                      <a:pt x="36" y="5"/>
                    </a:lnTo>
                    <a:lnTo>
                      <a:pt x="31" y="10"/>
                    </a:lnTo>
                    <a:lnTo>
                      <a:pt x="24" y="18"/>
                    </a:lnTo>
                    <a:lnTo>
                      <a:pt x="18" y="25"/>
                    </a:lnTo>
                    <a:lnTo>
                      <a:pt x="13" y="34"/>
                    </a:lnTo>
                    <a:lnTo>
                      <a:pt x="9" y="44"/>
                    </a:lnTo>
                    <a:lnTo>
                      <a:pt x="5" y="53"/>
                    </a:lnTo>
                    <a:lnTo>
                      <a:pt x="3" y="62"/>
                    </a:lnTo>
                    <a:lnTo>
                      <a:pt x="1" y="70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94"/>
                    </a:lnTo>
                    <a:lnTo>
                      <a:pt x="0" y="99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54" name="Freeform 276"/>
              <p:cNvSpPr>
                <a:spLocks noChangeArrowheads="1"/>
              </p:cNvSpPr>
              <p:nvPr/>
            </p:nvSpPr>
            <p:spPr bwMode="auto">
              <a:xfrm>
                <a:off x="5550" y="97"/>
                <a:ext cx="67" cy="130"/>
              </a:xfrm>
              <a:custGeom>
                <a:avLst/>
                <a:gdLst>
                  <a:gd name="T0" fmla="*/ 5938 w 64"/>
                  <a:gd name="T1" fmla="*/ 4 h 119"/>
                  <a:gd name="T2" fmla="*/ 6312 w 64"/>
                  <a:gd name="T3" fmla="*/ 12253 h 119"/>
                  <a:gd name="T4" fmla="*/ 6705 w 64"/>
                  <a:gd name="T5" fmla="*/ 20524 h 119"/>
                  <a:gd name="T6" fmla="*/ 6705 w 64"/>
                  <a:gd name="T7" fmla="*/ 29361 h 119"/>
                  <a:gd name="T8" fmla="*/ 6466 w 64"/>
                  <a:gd name="T9" fmla="*/ 37575 h 119"/>
                  <a:gd name="T10" fmla="*/ 6087 w 64"/>
                  <a:gd name="T11" fmla="*/ 45571 h 119"/>
                  <a:gd name="T12" fmla="*/ 5590 w 64"/>
                  <a:gd name="T13" fmla="*/ 52704 h 119"/>
                  <a:gd name="T14" fmla="*/ 5073 w 64"/>
                  <a:gd name="T15" fmla="*/ 60463 h 119"/>
                  <a:gd name="T16" fmla="*/ 4390 w 64"/>
                  <a:gd name="T17" fmla="*/ 66290 h 119"/>
                  <a:gd name="T18" fmla="*/ 3664 w 64"/>
                  <a:gd name="T19" fmla="*/ 71365 h 119"/>
                  <a:gd name="T20" fmla="*/ 3057 w 64"/>
                  <a:gd name="T21" fmla="*/ 75863 h 119"/>
                  <a:gd name="T22" fmla="*/ 2123 w 64"/>
                  <a:gd name="T23" fmla="*/ 77841 h 119"/>
                  <a:gd name="T24" fmla="*/ 1663 w 64"/>
                  <a:gd name="T25" fmla="*/ 81606 h 119"/>
                  <a:gd name="T26" fmla="*/ 1387 w 64"/>
                  <a:gd name="T27" fmla="*/ 81944 h 119"/>
                  <a:gd name="T28" fmla="*/ 1156 w 64"/>
                  <a:gd name="T29" fmla="*/ 81606 h 119"/>
                  <a:gd name="T30" fmla="*/ 1091 w 64"/>
                  <a:gd name="T31" fmla="*/ 77083 h 119"/>
                  <a:gd name="T32" fmla="*/ 0 w 64"/>
                  <a:gd name="T33" fmla="*/ 77083 h 119"/>
                  <a:gd name="T34" fmla="*/ 1 w 64"/>
                  <a:gd name="T35" fmla="*/ 82876 h 119"/>
                  <a:gd name="T36" fmla="*/ 5 w 64"/>
                  <a:gd name="T37" fmla="*/ 88111 h 119"/>
                  <a:gd name="T38" fmla="*/ 1387 w 64"/>
                  <a:gd name="T39" fmla="*/ 88807 h 119"/>
                  <a:gd name="T40" fmla="*/ 1997 w 64"/>
                  <a:gd name="T41" fmla="*/ 88111 h 119"/>
                  <a:gd name="T42" fmla="*/ 2873 w 64"/>
                  <a:gd name="T43" fmla="*/ 83709 h 119"/>
                  <a:gd name="T44" fmla="*/ 3664 w 64"/>
                  <a:gd name="T45" fmla="*/ 81606 h 119"/>
                  <a:gd name="T46" fmla="*/ 4390 w 64"/>
                  <a:gd name="T47" fmla="*/ 76161 h 119"/>
                  <a:gd name="T48" fmla="*/ 5257 w 64"/>
                  <a:gd name="T49" fmla="*/ 70764 h 119"/>
                  <a:gd name="T50" fmla="*/ 5941 w 64"/>
                  <a:gd name="T51" fmla="*/ 62515 h 119"/>
                  <a:gd name="T52" fmla="*/ 6705 w 64"/>
                  <a:gd name="T53" fmla="*/ 56672 h 119"/>
                  <a:gd name="T54" fmla="*/ 7126 w 64"/>
                  <a:gd name="T55" fmla="*/ 48611 h 119"/>
                  <a:gd name="T56" fmla="*/ 7567 w 64"/>
                  <a:gd name="T57" fmla="*/ 39398 h 119"/>
                  <a:gd name="T58" fmla="*/ 7583 w 64"/>
                  <a:gd name="T59" fmla="*/ 29527 h 119"/>
                  <a:gd name="T60" fmla="*/ 7569 w 64"/>
                  <a:gd name="T61" fmla="*/ 19065 h 119"/>
                  <a:gd name="T62" fmla="*/ 7299 w 64"/>
                  <a:gd name="T63" fmla="*/ 9213 h 119"/>
                  <a:gd name="T64" fmla="*/ 6706 w 64"/>
                  <a:gd name="T65" fmla="*/ 0 h 119"/>
                  <a:gd name="T66" fmla="*/ 5938 w 64"/>
                  <a:gd name="T67" fmla="*/ 4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4"/>
                  <a:gd name="T103" fmla="*/ 0 h 119"/>
                  <a:gd name="T104" fmla="*/ 64 w 64"/>
                  <a:gd name="T105" fmla="*/ 119 h 11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4" h="119">
                    <a:moveTo>
                      <a:pt x="49" y="4"/>
                    </a:moveTo>
                    <a:lnTo>
                      <a:pt x="53" y="17"/>
                    </a:lnTo>
                    <a:lnTo>
                      <a:pt x="55" y="28"/>
                    </a:lnTo>
                    <a:lnTo>
                      <a:pt x="55" y="39"/>
                    </a:lnTo>
                    <a:lnTo>
                      <a:pt x="54" y="51"/>
                    </a:lnTo>
                    <a:lnTo>
                      <a:pt x="51" y="60"/>
                    </a:lnTo>
                    <a:lnTo>
                      <a:pt x="47" y="70"/>
                    </a:lnTo>
                    <a:lnTo>
                      <a:pt x="42" y="80"/>
                    </a:lnTo>
                    <a:lnTo>
                      <a:pt x="37" y="89"/>
                    </a:lnTo>
                    <a:lnTo>
                      <a:pt x="31" y="96"/>
                    </a:lnTo>
                    <a:lnTo>
                      <a:pt x="25" y="101"/>
                    </a:lnTo>
                    <a:lnTo>
                      <a:pt x="19" y="105"/>
                    </a:lnTo>
                    <a:lnTo>
                      <a:pt x="15" y="109"/>
                    </a:lnTo>
                    <a:lnTo>
                      <a:pt x="12" y="110"/>
                    </a:lnTo>
                    <a:lnTo>
                      <a:pt x="9" y="109"/>
                    </a:lnTo>
                    <a:lnTo>
                      <a:pt x="8" y="104"/>
                    </a:lnTo>
                    <a:lnTo>
                      <a:pt x="0" y="104"/>
                    </a:lnTo>
                    <a:lnTo>
                      <a:pt x="1" y="112"/>
                    </a:lnTo>
                    <a:lnTo>
                      <a:pt x="5" y="118"/>
                    </a:lnTo>
                    <a:lnTo>
                      <a:pt x="12" y="119"/>
                    </a:lnTo>
                    <a:lnTo>
                      <a:pt x="18" y="118"/>
                    </a:lnTo>
                    <a:lnTo>
                      <a:pt x="24" y="113"/>
                    </a:lnTo>
                    <a:lnTo>
                      <a:pt x="31" y="109"/>
                    </a:lnTo>
                    <a:lnTo>
                      <a:pt x="37" y="102"/>
                    </a:lnTo>
                    <a:lnTo>
                      <a:pt x="43" y="95"/>
                    </a:lnTo>
                    <a:lnTo>
                      <a:pt x="50" y="85"/>
                    </a:lnTo>
                    <a:lnTo>
                      <a:pt x="55" y="75"/>
                    </a:lnTo>
                    <a:lnTo>
                      <a:pt x="59" y="64"/>
                    </a:lnTo>
                    <a:lnTo>
                      <a:pt x="62" y="52"/>
                    </a:lnTo>
                    <a:lnTo>
                      <a:pt x="64" y="40"/>
                    </a:lnTo>
                    <a:lnTo>
                      <a:pt x="63" y="26"/>
                    </a:lnTo>
                    <a:lnTo>
                      <a:pt x="61" y="13"/>
                    </a:lnTo>
                    <a:lnTo>
                      <a:pt x="56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55" name="Freeform 277"/>
              <p:cNvSpPr>
                <a:spLocks noChangeArrowheads="1"/>
              </p:cNvSpPr>
              <p:nvPr/>
            </p:nvSpPr>
            <p:spPr bwMode="auto">
              <a:xfrm>
                <a:off x="5559" y="94"/>
                <a:ext cx="50" cy="56"/>
              </a:xfrm>
              <a:custGeom>
                <a:avLst/>
                <a:gdLst>
                  <a:gd name="T0" fmla="*/ 1157 w 48"/>
                  <a:gd name="T1" fmla="*/ 111517 h 50"/>
                  <a:gd name="T2" fmla="*/ 1474 w 48"/>
                  <a:gd name="T3" fmla="*/ 88511 h 50"/>
                  <a:gd name="T4" fmla="*/ 1998 w 48"/>
                  <a:gd name="T5" fmla="*/ 74007 h 50"/>
                  <a:gd name="T6" fmla="*/ 2869 w 48"/>
                  <a:gd name="T7" fmla="*/ 52823 h 50"/>
                  <a:gd name="T8" fmla="*/ 3442 w 48"/>
                  <a:gd name="T9" fmla="*/ 37025 h 50"/>
                  <a:gd name="T10" fmla="*/ 3894 w 48"/>
                  <a:gd name="T11" fmla="*/ 25227 h 50"/>
                  <a:gd name="T12" fmla="*/ 4395 w 48"/>
                  <a:gd name="T13" fmla="*/ 19989 h 50"/>
                  <a:gd name="T14" fmla="*/ 4667 w 48"/>
                  <a:gd name="T15" fmla="*/ 19989 h 50"/>
                  <a:gd name="T16" fmla="*/ 4843 w 48"/>
                  <a:gd name="T17" fmla="*/ 19989 h 50"/>
                  <a:gd name="T18" fmla="*/ 4667 w 48"/>
                  <a:gd name="T19" fmla="*/ 19989 h 50"/>
                  <a:gd name="T20" fmla="*/ 4667 w 48"/>
                  <a:gd name="T21" fmla="*/ 17208 h 50"/>
                  <a:gd name="T22" fmla="*/ 5461 w 48"/>
                  <a:gd name="T23" fmla="*/ 3 h 50"/>
                  <a:gd name="T24" fmla="*/ 5142 w 48"/>
                  <a:gd name="T25" fmla="*/ 1 h 50"/>
                  <a:gd name="T26" fmla="*/ 4843 w 48"/>
                  <a:gd name="T27" fmla="*/ 0 h 50"/>
                  <a:gd name="T28" fmla="*/ 4389 w 48"/>
                  <a:gd name="T29" fmla="*/ 0 h 50"/>
                  <a:gd name="T30" fmla="*/ 3894 w 48"/>
                  <a:gd name="T31" fmla="*/ 1 h 50"/>
                  <a:gd name="T32" fmla="*/ 3442 w 48"/>
                  <a:gd name="T33" fmla="*/ 548 h 50"/>
                  <a:gd name="T34" fmla="*/ 2869 w 48"/>
                  <a:gd name="T35" fmla="*/ 23392 h 50"/>
                  <a:gd name="T36" fmla="*/ 1877 w 48"/>
                  <a:gd name="T37" fmla="*/ 39940 h 50"/>
                  <a:gd name="T38" fmla="*/ 1305 w 48"/>
                  <a:gd name="T39" fmla="*/ 58788 h 50"/>
                  <a:gd name="T40" fmla="*/ 6 w 48"/>
                  <a:gd name="T41" fmla="*/ 79997 h 50"/>
                  <a:gd name="T42" fmla="*/ 0 w 48"/>
                  <a:gd name="T43" fmla="*/ 103367 h 50"/>
                  <a:gd name="T44" fmla="*/ 1157 w 48"/>
                  <a:gd name="T45" fmla="*/ 111517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50"/>
                  <a:gd name="T71" fmla="*/ 48 w 48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50">
                    <a:moveTo>
                      <a:pt x="9" y="50"/>
                    </a:moveTo>
                    <a:lnTo>
                      <a:pt x="13" y="40"/>
                    </a:lnTo>
                    <a:lnTo>
                      <a:pt x="18" y="33"/>
                    </a:lnTo>
                    <a:lnTo>
                      <a:pt x="24" y="24"/>
                    </a:lnTo>
                    <a:lnTo>
                      <a:pt x="30" y="17"/>
                    </a:lnTo>
                    <a:lnTo>
                      <a:pt x="35" y="12"/>
                    </a:lnTo>
                    <a:lnTo>
                      <a:pt x="39" y="9"/>
                    </a:lnTo>
                    <a:lnTo>
                      <a:pt x="41" y="9"/>
                    </a:lnTo>
                    <a:lnTo>
                      <a:pt x="42" y="9"/>
                    </a:lnTo>
                    <a:lnTo>
                      <a:pt x="41" y="9"/>
                    </a:lnTo>
                    <a:lnTo>
                      <a:pt x="41" y="7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0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7"/>
                    </a:lnTo>
                    <a:lnTo>
                      <a:pt x="6" y="36"/>
                    </a:lnTo>
                    <a:lnTo>
                      <a:pt x="0" y="46"/>
                    </a:lnTo>
                    <a:lnTo>
                      <a:pt x="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56" name="Freeform 278"/>
              <p:cNvSpPr>
                <a:spLocks noChangeArrowheads="1"/>
              </p:cNvSpPr>
              <p:nvPr/>
            </p:nvSpPr>
            <p:spPr bwMode="auto">
              <a:xfrm>
                <a:off x="5550" y="146"/>
                <a:ext cx="17" cy="66"/>
              </a:xfrm>
              <a:custGeom>
                <a:avLst/>
                <a:gdLst>
                  <a:gd name="T0" fmla="*/ 8 w 17"/>
                  <a:gd name="T1" fmla="*/ 60187 h 61"/>
                  <a:gd name="T2" fmla="*/ 8 w 17"/>
                  <a:gd name="T3" fmla="*/ 55688 h 61"/>
                  <a:gd name="T4" fmla="*/ 8 w 17"/>
                  <a:gd name="T5" fmla="*/ 51376 h 61"/>
                  <a:gd name="T6" fmla="*/ 8 w 17"/>
                  <a:gd name="T7" fmla="*/ 43934 h 61"/>
                  <a:gd name="T8" fmla="*/ 542 w 17"/>
                  <a:gd name="T9" fmla="*/ 36968 h 61"/>
                  <a:gd name="T10" fmla="*/ 574 w 17"/>
                  <a:gd name="T11" fmla="*/ 27349 h 61"/>
                  <a:gd name="T12" fmla="*/ 644 w 17"/>
                  <a:gd name="T13" fmla="*/ 21371 h 61"/>
                  <a:gd name="T14" fmla="*/ 722 w 17"/>
                  <a:gd name="T15" fmla="*/ 11388 h 61"/>
                  <a:gd name="T16" fmla="*/ 857 w 17"/>
                  <a:gd name="T17" fmla="*/ 4 h 61"/>
                  <a:gd name="T18" fmla="*/ 8 w 17"/>
                  <a:gd name="T19" fmla="*/ 0 h 61"/>
                  <a:gd name="T20" fmla="*/ 5 w 17"/>
                  <a:gd name="T21" fmla="*/ 9745 h 61"/>
                  <a:gd name="T22" fmla="*/ 3 w 17"/>
                  <a:gd name="T23" fmla="*/ 19742 h 61"/>
                  <a:gd name="T24" fmla="*/ 1 w 17"/>
                  <a:gd name="T25" fmla="*/ 27031 h 61"/>
                  <a:gd name="T26" fmla="*/ 0 w 17"/>
                  <a:gd name="T27" fmla="*/ 34661 h 61"/>
                  <a:gd name="T28" fmla="*/ 0 w 17"/>
                  <a:gd name="T29" fmla="*/ 43873 h 61"/>
                  <a:gd name="T30" fmla="*/ 0 w 17"/>
                  <a:gd name="T31" fmla="*/ 51376 h 61"/>
                  <a:gd name="T32" fmla="*/ 0 w 17"/>
                  <a:gd name="T33" fmla="*/ 55688 h 61"/>
                  <a:gd name="T34" fmla="*/ 0 w 17"/>
                  <a:gd name="T35" fmla="*/ 60187 h 61"/>
                  <a:gd name="T36" fmla="*/ 8 w 17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61"/>
                  <a:gd name="T59" fmla="*/ 17 w 17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61">
                    <a:moveTo>
                      <a:pt x="8" y="61"/>
                    </a:moveTo>
                    <a:lnTo>
                      <a:pt x="8" y="57"/>
                    </a:lnTo>
                    <a:lnTo>
                      <a:pt x="8" y="52"/>
                    </a:lnTo>
                    <a:lnTo>
                      <a:pt x="8" y="45"/>
                    </a:lnTo>
                    <a:lnTo>
                      <a:pt x="9" y="37"/>
                    </a:lnTo>
                    <a:lnTo>
                      <a:pt x="10" y="28"/>
                    </a:lnTo>
                    <a:lnTo>
                      <a:pt x="12" y="21"/>
                    </a:lnTo>
                    <a:lnTo>
                      <a:pt x="14" y="12"/>
                    </a:lnTo>
                    <a:lnTo>
                      <a:pt x="17" y="4"/>
                    </a:lnTo>
                    <a:lnTo>
                      <a:pt x="8" y="0"/>
                    </a:lnTo>
                    <a:lnTo>
                      <a:pt x="5" y="10"/>
                    </a:lnTo>
                    <a:lnTo>
                      <a:pt x="3" y="19"/>
                    </a:lnTo>
                    <a:lnTo>
                      <a:pt x="1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0" y="61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57" name="Freeform 279"/>
              <p:cNvSpPr>
                <a:spLocks noChangeArrowheads="1"/>
              </p:cNvSpPr>
              <p:nvPr/>
            </p:nvSpPr>
            <p:spPr bwMode="auto">
              <a:xfrm>
                <a:off x="200" y="4042"/>
                <a:ext cx="66" cy="63"/>
              </a:xfrm>
              <a:custGeom>
                <a:avLst/>
                <a:gdLst>
                  <a:gd name="T0" fmla="*/ 7855 w 63"/>
                  <a:gd name="T1" fmla="*/ 17240 h 58"/>
                  <a:gd name="T2" fmla="*/ 8002 w 63"/>
                  <a:gd name="T3" fmla="*/ 23902 h 58"/>
                  <a:gd name="T4" fmla="*/ 8164 w 63"/>
                  <a:gd name="T5" fmla="*/ 27387 h 58"/>
                  <a:gd name="T6" fmla="*/ 8164 w 63"/>
                  <a:gd name="T7" fmla="*/ 28259 h 58"/>
                  <a:gd name="T8" fmla="*/ 7944 w 63"/>
                  <a:gd name="T9" fmla="*/ 28259 h 58"/>
                  <a:gd name="T10" fmla="*/ 7468 w 63"/>
                  <a:gd name="T11" fmla="*/ 28259 h 58"/>
                  <a:gd name="T12" fmla="*/ 6947 w 63"/>
                  <a:gd name="T13" fmla="*/ 28259 h 58"/>
                  <a:gd name="T14" fmla="*/ 6210 w 63"/>
                  <a:gd name="T15" fmla="*/ 29701 h 58"/>
                  <a:gd name="T16" fmla="*/ 5532 w 63"/>
                  <a:gd name="T17" fmla="*/ 32330 h 58"/>
                  <a:gd name="T18" fmla="*/ 4802 w 63"/>
                  <a:gd name="T19" fmla="*/ 36217 h 58"/>
                  <a:gd name="T20" fmla="*/ 3822 w 63"/>
                  <a:gd name="T21" fmla="*/ 44880 h 58"/>
                  <a:gd name="T22" fmla="*/ 3181 w 63"/>
                  <a:gd name="T23" fmla="*/ 54936 h 58"/>
                  <a:gd name="T24" fmla="*/ 2198 w 63"/>
                  <a:gd name="T25" fmla="*/ 62524 h 58"/>
                  <a:gd name="T26" fmla="*/ 1615 w 63"/>
                  <a:gd name="T27" fmla="*/ 71317 h 58"/>
                  <a:gd name="T28" fmla="*/ 1342 w 63"/>
                  <a:gd name="T29" fmla="*/ 77478 h 58"/>
                  <a:gd name="T30" fmla="*/ 1261 w 63"/>
                  <a:gd name="T31" fmla="*/ 77843 h 58"/>
                  <a:gd name="T32" fmla="*/ 1342 w 63"/>
                  <a:gd name="T33" fmla="*/ 77843 h 58"/>
                  <a:gd name="T34" fmla="*/ 1342 w 63"/>
                  <a:gd name="T35" fmla="*/ 80108 h 58"/>
                  <a:gd name="T36" fmla="*/ 1518 w 63"/>
                  <a:gd name="T37" fmla="*/ 77843 h 58"/>
                  <a:gd name="T38" fmla="*/ 1615 w 63"/>
                  <a:gd name="T39" fmla="*/ 77478 h 58"/>
                  <a:gd name="T40" fmla="*/ 1615 w 63"/>
                  <a:gd name="T41" fmla="*/ 71317 h 58"/>
                  <a:gd name="T42" fmla="*/ 1518 w 63"/>
                  <a:gd name="T43" fmla="*/ 60729 h 58"/>
                  <a:gd name="T44" fmla="*/ 1342 w 63"/>
                  <a:gd name="T45" fmla="*/ 51247 h 58"/>
                  <a:gd name="T46" fmla="*/ 1261 w 63"/>
                  <a:gd name="T47" fmla="*/ 42825 h 58"/>
                  <a:gd name="T48" fmla="*/ 7 w 63"/>
                  <a:gd name="T49" fmla="*/ 33404 h 58"/>
                  <a:gd name="T50" fmla="*/ 5 w 63"/>
                  <a:gd name="T51" fmla="*/ 27387 h 58"/>
                  <a:gd name="T52" fmla="*/ 4 w 63"/>
                  <a:gd name="T53" fmla="*/ 23902 h 58"/>
                  <a:gd name="T54" fmla="*/ 1 w 63"/>
                  <a:gd name="T55" fmla="*/ 15877 h 58"/>
                  <a:gd name="T56" fmla="*/ 0 w 63"/>
                  <a:gd name="T57" fmla="*/ 12336 h 58"/>
                  <a:gd name="T58" fmla="*/ 0 w 63"/>
                  <a:gd name="T59" fmla="*/ 9647 h 58"/>
                  <a:gd name="T60" fmla="*/ 2 w 63"/>
                  <a:gd name="T61" fmla="*/ 3 h 58"/>
                  <a:gd name="T62" fmla="*/ 5 w 63"/>
                  <a:gd name="T63" fmla="*/ 1 h 58"/>
                  <a:gd name="T64" fmla="*/ 1261 w 63"/>
                  <a:gd name="T65" fmla="*/ 0 h 58"/>
                  <a:gd name="T66" fmla="*/ 1615 w 63"/>
                  <a:gd name="T67" fmla="*/ 0 h 58"/>
                  <a:gd name="T68" fmla="*/ 2336 w 63"/>
                  <a:gd name="T69" fmla="*/ 0 h 58"/>
                  <a:gd name="T70" fmla="*/ 3992 w 63"/>
                  <a:gd name="T71" fmla="*/ 1 h 58"/>
                  <a:gd name="T72" fmla="*/ 5532 w 63"/>
                  <a:gd name="T73" fmla="*/ 274 h 58"/>
                  <a:gd name="T74" fmla="*/ 6947 w 63"/>
                  <a:gd name="T75" fmla="*/ 11378 h 58"/>
                  <a:gd name="T76" fmla="*/ 7855 w 63"/>
                  <a:gd name="T77" fmla="*/ 17240 h 5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3"/>
                  <a:gd name="T118" fmla="*/ 0 h 58"/>
                  <a:gd name="T119" fmla="*/ 63 w 63"/>
                  <a:gd name="T120" fmla="*/ 58 h 5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3" h="58">
                    <a:moveTo>
                      <a:pt x="60" y="13"/>
                    </a:moveTo>
                    <a:lnTo>
                      <a:pt x="62" y="17"/>
                    </a:lnTo>
                    <a:lnTo>
                      <a:pt x="63" y="19"/>
                    </a:lnTo>
                    <a:lnTo>
                      <a:pt x="63" y="20"/>
                    </a:lnTo>
                    <a:lnTo>
                      <a:pt x="61" y="20"/>
                    </a:lnTo>
                    <a:lnTo>
                      <a:pt x="57" y="20"/>
                    </a:lnTo>
                    <a:lnTo>
                      <a:pt x="53" y="20"/>
                    </a:lnTo>
                    <a:lnTo>
                      <a:pt x="48" y="21"/>
                    </a:lnTo>
                    <a:lnTo>
                      <a:pt x="43" y="23"/>
                    </a:lnTo>
                    <a:lnTo>
                      <a:pt x="37" y="26"/>
                    </a:lnTo>
                    <a:lnTo>
                      <a:pt x="30" y="32"/>
                    </a:lnTo>
                    <a:lnTo>
                      <a:pt x="24" y="39"/>
                    </a:lnTo>
                    <a:lnTo>
                      <a:pt x="18" y="45"/>
                    </a:lnTo>
                    <a:lnTo>
                      <a:pt x="13" y="51"/>
                    </a:lnTo>
                    <a:lnTo>
                      <a:pt x="10" y="55"/>
                    </a:lnTo>
                    <a:lnTo>
                      <a:pt x="9" y="57"/>
                    </a:lnTo>
                    <a:lnTo>
                      <a:pt x="10" y="57"/>
                    </a:lnTo>
                    <a:lnTo>
                      <a:pt x="10" y="58"/>
                    </a:lnTo>
                    <a:lnTo>
                      <a:pt x="12" y="57"/>
                    </a:lnTo>
                    <a:lnTo>
                      <a:pt x="13" y="55"/>
                    </a:lnTo>
                    <a:lnTo>
                      <a:pt x="13" y="51"/>
                    </a:lnTo>
                    <a:lnTo>
                      <a:pt x="12" y="44"/>
                    </a:lnTo>
                    <a:lnTo>
                      <a:pt x="10" y="37"/>
                    </a:lnTo>
                    <a:lnTo>
                      <a:pt x="9" y="30"/>
                    </a:lnTo>
                    <a:lnTo>
                      <a:pt x="7" y="24"/>
                    </a:lnTo>
                    <a:lnTo>
                      <a:pt x="5" y="19"/>
                    </a:lnTo>
                    <a:lnTo>
                      <a:pt x="4" y="17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31" y="1"/>
                    </a:lnTo>
                    <a:lnTo>
                      <a:pt x="43" y="5"/>
                    </a:lnTo>
                    <a:lnTo>
                      <a:pt x="53" y="8"/>
                    </a:lnTo>
                    <a:lnTo>
                      <a:pt x="60" y="1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58" name="Freeform 280"/>
              <p:cNvSpPr>
                <a:spLocks noChangeArrowheads="1"/>
              </p:cNvSpPr>
              <p:nvPr/>
            </p:nvSpPr>
            <p:spPr bwMode="auto">
              <a:xfrm>
                <a:off x="244" y="4066"/>
                <a:ext cx="28" cy="16"/>
              </a:xfrm>
              <a:custGeom>
                <a:avLst/>
                <a:gdLst>
                  <a:gd name="T0" fmla="*/ 4 w 27"/>
                  <a:gd name="T1" fmla="*/ 1021 h 16"/>
                  <a:gd name="T2" fmla="*/ 1956 w 27"/>
                  <a:gd name="T3" fmla="*/ 960 h 16"/>
                  <a:gd name="T4" fmla="*/ 2797 w 27"/>
                  <a:gd name="T5" fmla="*/ 904 h 16"/>
                  <a:gd name="T6" fmla="*/ 3724 w 27"/>
                  <a:gd name="T7" fmla="*/ 904 h 16"/>
                  <a:gd name="T8" fmla="*/ 4619 w 27"/>
                  <a:gd name="T9" fmla="*/ 904 h 16"/>
                  <a:gd name="T10" fmla="*/ 5323 w 27"/>
                  <a:gd name="T11" fmla="*/ 904 h 16"/>
                  <a:gd name="T12" fmla="*/ 6144 w 27"/>
                  <a:gd name="T13" fmla="*/ 668 h 16"/>
                  <a:gd name="T14" fmla="*/ 5719 w 27"/>
                  <a:gd name="T15" fmla="*/ 4 h 16"/>
                  <a:gd name="T16" fmla="*/ 5249 w 27"/>
                  <a:gd name="T17" fmla="*/ 0 h 16"/>
                  <a:gd name="T18" fmla="*/ 3468 w 27"/>
                  <a:gd name="T19" fmla="*/ 7 h 16"/>
                  <a:gd name="T20" fmla="*/ 4002 w 27"/>
                  <a:gd name="T21" fmla="*/ 710 h 16"/>
                  <a:gd name="T22" fmla="*/ 4002 w 27"/>
                  <a:gd name="T23" fmla="*/ 668 h 16"/>
                  <a:gd name="T24" fmla="*/ 4619 w 27"/>
                  <a:gd name="T25" fmla="*/ 6 h 16"/>
                  <a:gd name="T26" fmla="*/ 4300 w 27"/>
                  <a:gd name="T27" fmla="*/ 6 h 16"/>
                  <a:gd name="T28" fmla="*/ 3468 w 27"/>
                  <a:gd name="T29" fmla="*/ 6 h 16"/>
                  <a:gd name="T30" fmla="*/ 2606 w 27"/>
                  <a:gd name="T31" fmla="*/ 6 h 16"/>
                  <a:gd name="T32" fmla="*/ 6 w 27"/>
                  <a:gd name="T33" fmla="*/ 7 h 16"/>
                  <a:gd name="T34" fmla="*/ 0 w 27"/>
                  <a:gd name="T35" fmla="*/ 668 h 16"/>
                  <a:gd name="T36" fmla="*/ 4 w 27"/>
                  <a:gd name="T37" fmla="*/ 102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6"/>
                  <a:gd name="T59" fmla="*/ 27 w 2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6">
                    <a:moveTo>
                      <a:pt x="4" y="16"/>
                    </a:moveTo>
                    <a:lnTo>
                      <a:pt x="8" y="15"/>
                    </a:lnTo>
                    <a:lnTo>
                      <a:pt x="13" y="14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7" y="9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6" y="7"/>
                    </a:lnTo>
                    <a:lnTo>
                      <a:pt x="18" y="10"/>
                    </a:lnTo>
                    <a:lnTo>
                      <a:pt x="18" y="9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6" y="6"/>
                    </a:lnTo>
                    <a:lnTo>
                      <a:pt x="12" y="6"/>
                    </a:lnTo>
                    <a:lnTo>
                      <a:pt x="6" y="7"/>
                    </a:lnTo>
                    <a:lnTo>
                      <a:pt x="0" y="9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59" name="Freeform 281"/>
              <p:cNvSpPr>
                <a:spLocks noChangeArrowheads="1"/>
              </p:cNvSpPr>
              <p:nvPr/>
            </p:nvSpPr>
            <p:spPr bwMode="auto">
              <a:xfrm>
                <a:off x="206" y="4076"/>
                <a:ext cx="41" cy="48"/>
              </a:xfrm>
              <a:custGeom>
                <a:avLst/>
                <a:gdLst>
                  <a:gd name="T0" fmla="*/ 5 w 40"/>
                  <a:gd name="T1" fmla="*/ 76865 h 44"/>
                  <a:gd name="T2" fmla="*/ 5 w 40"/>
                  <a:gd name="T3" fmla="*/ 79007 h 44"/>
                  <a:gd name="T4" fmla="*/ 8 w 40"/>
                  <a:gd name="T5" fmla="*/ 81989 h 44"/>
                  <a:gd name="T6" fmla="*/ 404 w 40"/>
                  <a:gd name="T7" fmla="*/ 89479 h 44"/>
                  <a:gd name="T8" fmla="*/ 404 w 40"/>
                  <a:gd name="T9" fmla="*/ 86230 h 44"/>
                  <a:gd name="T10" fmla="*/ 516 w 40"/>
                  <a:gd name="T11" fmla="*/ 79007 h 44"/>
                  <a:gd name="T12" fmla="*/ 657 w 40"/>
                  <a:gd name="T13" fmla="*/ 66431 h 44"/>
                  <a:gd name="T14" fmla="*/ 838 w 40"/>
                  <a:gd name="T15" fmla="*/ 51195 h 44"/>
                  <a:gd name="T16" fmla="*/ 1179 w 40"/>
                  <a:gd name="T17" fmla="*/ 36097 h 44"/>
                  <a:gd name="T18" fmla="*/ 1433 w 40"/>
                  <a:gd name="T19" fmla="*/ 25469 h 44"/>
                  <a:gd name="T20" fmla="*/ 1583 w 40"/>
                  <a:gd name="T21" fmla="*/ 16489 h 44"/>
                  <a:gd name="T22" fmla="*/ 1436 w 40"/>
                  <a:gd name="T23" fmla="*/ 0 h 44"/>
                  <a:gd name="T24" fmla="*/ 1238 w 40"/>
                  <a:gd name="T25" fmla="*/ 4 h 44"/>
                  <a:gd name="T26" fmla="*/ 878 w 40"/>
                  <a:gd name="T27" fmla="*/ 21399 h 44"/>
                  <a:gd name="T28" fmla="*/ 627 w 40"/>
                  <a:gd name="T29" fmla="*/ 36097 h 44"/>
                  <a:gd name="T30" fmla="*/ 404 w 40"/>
                  <a:gd name="T31" fmla="*/ 51195 h 44"/>
                  <a:gd name="T32" fmla="*/ 5 w 40"/>
                  <a:gd name="T33" fmla="*/ 66431 h 44"/>
                  <a:gd name="T34" fmla="*/ 2 w 40"/>
                  <a:gd name="T35" fmla="*/ 76865 h 44"/>
                  <a:gd name="T36" fmla="*/ 0 w 40"/>
                  <a:gd name="T37" fmla="*/ 83796 h 44"/>
                  <a:gd name="T38" fmla="*/ 1 w 40"/>
                  <a:gd name="T39" fmla="*/ 96336 h 44"/>
                  <a:gd name="T40" fmla="*/ 6 w 40"/>
                  <a:gd name="T41" fmla="*/ 99753 h 44"/>
                  <a:gd name="T42" fmla="*/ 404 w 40"/>
                  <a:gd name="T43" fmla="*/ 97657 h 44"/>
                  <a:gd name="T44" fmla="*/ 5 w 40"/>
                  <a:gd name="T45" fmla="*/ 76865 h 4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4"/>
                  <a:gd name="T71" fmla="*/ 40 w 40"/>
                  <a:gd name="T72" fmla="*/ 44 h 4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4">
                    <a:moveTo>
                      <a:pt x="5" y="34"/>
                    </a:moveTo>
                    <a:lnTo>
                      <a:pt x="5" y="35"/>
                    </a:lnTo>
                    <a:lnTo>
                      <a:pt x="8" y="36"/>
                    </a:lnTo>
                    <a:lnTo>
                      <a:pt x="10" y="39"/>
                    </a:lnTo>
                    <a:lnTo>
                      <a:pt x="10" y="38"/>
                    </a:lnTo>
                    <a:lnTo>
                      <a:pt x="12" y="35"/>
                    </a:lnTo>
                    <a:lnTo>
                      <a:pt x="17" y="29"/>
                    </a:lnTo>
                    <a:lnTo>
                      <a:pt x="22" y="23"/>
                    </a:lnTo>
                    <a:lnTo>
                      <a:pt x="29" y="16"/>
                    </a:lnTo>
                    <a:lnTo>
                      <a:pt x="35" y="12"/>
                    </a:lnTo>
                    <a:lnTo>
                      <a:pt x="40" y="7"/>
                    </a:lnTo>
                    <a:lnTo>
                      <a:pt x="36" y="0"/>
                    </a:lnTo>
                    <a:lnTo>
                      <a:pt x="30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5" y="29"/>
                    </a:lnTo>
                    <a:lnTo>
                      <a:pt x="2" y="34"/>
                    </a:lnTo>
                    <a:lnTo>
                      <a:pt x="0" y="37"/>
                    </a:lnTo>
                    <a:lnTo>
                      <a:pt x="1" y="42"/>
                    </a:lnTo>
                    <a:lnTo>
                      <a:pt x="6" y="44"/>
                    </a:lnTo>
                    <a:lnTo>
                      <a:pt x="10" y="43"/>
                    </a:lnTo>
                    <a:lnTo>
                      <a:pt x="5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60" name="Freeform 282"/>
              <p:cNvSpPr>
                <a:spLocks noChangeArrowheads="1"/>
              </p:cNvSpPr>
              <p:nvPr/>
            </p:nvSpPr>
            <p:spPr bwMode="auto">
              <a:xfrm>
                <a:off x="200" y="4071"/>
                <a:ext cx="17" cy="53"/>
              </a:xfrm>
              <a:custGeom>
                <a:avLst/>
                <a:gdLst>
                  <a:gd name="T0" fmla="*/ 0 w 17"/>
                  <a:gd name="T1" fmla="*/ 8294 h 49"/>
                  <a:gd name="T2" fmla="*/ 0 w 17"/>
                  <a:gd name="T3" fmla="*/ 8918 h 49"/>
                  <a:gd name="T4" fmla="*/ 2 w 17"/>
                  <a:gd name="T5" fmla="*/ 12240 h 49"/>
                  <a:gd name="T6" fmla="*/ 4 w 17"/>
                  <a:gd name="T7" fmla="*/ 19600 h 49"/>
                  <a:gd name="T8" fmla="*/ 5 w 17"/>
                  <a:gd name="T9" fmla="*/ 27435 h 49"/>
                  <a:gd name="T10" fmla="*/ 7 w 17"/>
                  <a:gd name="T11" fmla="*/ 34754 h 49"/>
                  <a:gd name="T12" fmla="*/ 7 w 17"/>
                  <a:gd name="T13" fmla="*/ 40592 h 49"/>
                  <a:gd name="T14" fmla="*/ 8 w 17"/>
                  <a:gd name="T15" fmla="*/ 44486 h 49"/>
                  <a:gd name="T16" fmla="*/ 542 w 17"/>
                  <a:gd name="T17" fmla="*/ 42874 h 49"/>
                  <a:gd name="T18" fmla="*/ 722 w 17"/>
                  <a:gd name="T19" fmla="*/ 52068 h 49"/>
                  <a:gd name="T20" fmla="*/ 857 w 17"/>
                  <a:gd name="T21" fmla="*/ 46416 h 49"/>
                  <a:gd name="T22" fmla="*/ 857 w 17"/>
                  <a:gd name="T23" fmla="*/ 39629 h 49"/>
                  <a:gd name="T24" fmla="*/ 809 w 17"/>
                  <a:gd name="T25" fmla="*/ 32109 h 49"/>
                  <a:gd name="T26" fmla="*/ 722 w 17"/>
                  <a:gd name="T27" fmla="*/ 24789 h 49"/>
                  <a:gd name="T28" fmla="*/ 644 w 17"/>
                  <a:gd name="T29" fmla="*/ 16756 h 49"/>
                  <a:gd name="T30" fmla="*/ 574 w 17"/>
                  <a:gd name="T31" fmla="*/ 9676 h 49"/>
                  <a:gd name="T32" fmla="*/ 8 w 17"/>
                  <a:gd name="T33" fmla="*/ 253 h 49"/>
                  <a:gd name="T34" fmla="*/ 6 w 17"/>
                  <a:gd name="T35" fmla="*/ 0 h 49"/>
                  <a:gd name="T36" fmla="*/ 0 w 17"/>
                  <a:gd name="T37" fmla="*/ 8294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49"/>
                  <a:gd name="T59" fmla="*/ 17 w 17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49">
                    <a:moveTo>
                      <a:pt x="0" y="7"/>
                    </a:moveTo>
                    <a:lnTo>
                      <a:pt x="0" y="8"/>
                    </a:lnTo>
                    <a:lnTo>
                      <a:pt x="2" y="12"/>
                    </a:lnTo>
                    <a:lnTo>
                      <a:pt x="4" y="18"/>
                    </a:lnTo>
                    <a:lnTo>
                      <a:pt x="5" y="26"/>
                    </a:lnTo>
                    <a:lnTo>
                      <a:pt x="7" y="32"/>
                    </a:lnTo>
                    <a:lnTo>
                      <a:pt x="7" y="38"/>
                    </a:lnTo>
                    <a:lnTo>
                      <a:pt x="8" y="42"/>
                    </a:lnTo>
                    <a:lnTo>
                      <a:pt x="9" y="40"/>
                    </a:lnTo>
                    <a:lnTo>
                      <a:pt x="14" y="49"/>
                    </a:lnTo>
                    <a:lnTo>
                      <a:pt x="17" y="43"/>
                    </a:lnTo>
                    <a:lnTo>
                      <a:pt x="17" y="37"/>
                    </a:lnTo>
                    <a:lnTo>
                      <a:pt x="16" y="30"/>
                    </a:lnTo>
                    <a:lnTo>
                      <a:pt x="14" y="23"/>
                    </a:lnTo>
                    <a:lnTo>
                      <a:pt x="12" y="16"/>
                    </a:lnTo>
                    <a:lnTo>
                      <a:pt x="10" y="9"/>
                    </a:lnTo>
                    <a:lnTo>
                      <a:pt x="8" y="5"/>
                    </a:lnTo>
                    <a:lnTo>
                      <a:pt x="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61" name="Freeform 283"/>
              <p:cNvSpPr>
                <a:spLocks noChangeArrowheads="1"/>
              </p:cNvSpPr>
              <p:nvPr/>
            </p:nvSpPr>
            <p:spPr bwMode="auto">
              <a:xfrm>
                <a:off x="196" y="4038"/>
                <a:ext cx="71" cy="38"/>
              </a:xfrm>
              <a:custGeom>
                <a:avLst/>
                <a:gdLst>
                  <a:gd name="T0" fmla="*/ 6191 w 68"/>
                  <a:gd name="T1" fmla="*/ 46585533 h 24"/>
                  <a:gd name="T2" fmla="*/ 5520 w 68"/>
                  <a:gd name="T3" fmla="*/ 31235009 h 24"/>
                  <a:gd name="T4" fmla="*/ 4504 w 68"/>
                  <a:gd name="T5" fmla="*/ 155336 h 24"/>
                  <a:gd name="T6" fmla="*/ 3199 w 68"/>
                  <a:gd name="T7" fmla="*/ 18216 h 24"/>
                  <a:gd name="T8" fmla="*/ 2270 w 68"/>
                  <a:gd name="T9" fmla="*/ 0 h 24"/>
                  <a:gd name="T10" fmla="*/ 1525 w 68"/>
                  <a:gd name="T11" fmla="*/ 0 h 24"/>
                  <a:gd name="T12" fmla="*/ 1143 w 68"/>
                  <a:gd name="T13" fmla="*/ 0 h 24"/>
                  <a:gd name="T14" fmla="*/ 8 w 68"/>
                  <a:gd name="T15" fmla="*/ 72789 h 24"/>
                  <a:gd name="T16" fmla="*/ 5 w 68"/>
                  <a:gd name="T17" fmla="*/ 155336 h 24"/>
                  <a:gd name="T18" fmla="*/ 2 w 68"/>
                  <a:gd name="T19" fmla="*/ 26606791 h 24"/>
                  <a:gd name="T20" fmla="*/ 0 w 68"/>
                  <a:gd name="T21" fmla="*/ 43002257 h 24"/>
                  <a:gd name="T22" fmla="*/ 3 w 68"/>
                  <a:gd name="T23" fmla="*/ 64136012 h 24"/>
                  <a:gd name="T24" fmla="*/ 6 w 68"/>
                  <a:gd name="T25" fmla="*/ 81551800 h 24"/>
                  <a:gd name="T26" fmla="*/ 1081 w 68"/>
                  <a:gd name="T27" fmla="*/ 59197398 h 24"/>
                  <a:gd name="T28" fmla="*/ 963 w 68"/>
                  <a:gd name="T29" fmla="*/ 46585533 h 24"/>
                  <a:gd name="T30" fmla="*/ 909 w 68"/>
                  <a:gd name="T31" fmla="*/ 39683161 h 24"/>
                  <a:gd name="T32" fmla="*/ 963 w 68"/>
                  <a:gd name="T33" fmla="*/ 36633498 h 24"/>
                  <a:gd name="T34" fmla="*/ 1021 w 68"/>
                  <a:gd name="T35" fmla="*/ 33838856 h 24"/>
                  <a:gd name="T36" fmla="*/ 1212 w 68"/>
                  <a:gd name="T37" fmla="*/ 33838856 h 24"/>
                  <a:gd name="T38" fmla="*/ 1706 w 68"/>
                  <a:gd name="T39" fmla="*/ 31235009 h 24"/>
                  <a:gd name="T40" fmla="*/ 2144 w 68"/>
                  <a:gd name="T41" fmla="*/ 31235009 h 24"/>
                  <a:gd name="T42" fmla="*/ 3197 w 68"/>
                  <a:gd name="T43" fmla="*/ 33838856 h 24"/>
                  <a:gd name="T44" fmla="*/ 4257 w 68"/>
                  <a:gd name="T45" fmla="*/ 43002257 h 24"/>
                  <a:gd name="T46" fmla="*/ 5214 w 68"/>
                  <a:gd name="T47" fmla="*/ 54634321 h 24"/>
                  <a:gd name="T48" fmla="*/ 5662 w 68"/>
                  <a:gd name="T49" fmla="*/ 71662058 h 24"/>
                  <a:gd name="T50" fmla="*/ 6191 w 68"/>
                  <a:gd name="T51" fmla="*/ 46585533 h 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24"/>
                  <a:gd name="T80" fmla="*/ 68 w 68"/>
                  <a:gd name="T81" fmla="*/ 24 h 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24">
                    <a:moveTo>
                      <a:pt x="68" y="14"/>
                    </a:moveTo>
                    <a:lnTo>
                      <a:pt x="60" y="9"/>
                    </a:lnTo>
                    <a:lnTo>
                      <a:pt x="49" y="4"/>
                    </a:lnTo>
                    <a:lnTo>
                      <a:pt x="36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3" y="18"/>
                    </a:lnTo>
                    <a:lnTo>
                      <a:pt x="6" y="24"/>
                    </a:lnTo>
                    <a:lnTo>
                      <a:pt x="12" y="17"/>
                    </a:lnTo>
                    <a:lnTo>
                      <a:pt x="10" y="14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20" y="9"/>
                    </a:lnTo>
                    <a:lnTo>
                      <a:pt x="24" y="9"/>
                    </a:lnTo>
                    <a:lnTo>
                      <a:pt x="35" y="10"/>
                    </a:lnTo>
                    <a:lnTo>
                      <a:pt x="47" y="13"/>
                    </a:lnTo>
                    <a:lnTo>
                      <a:pt x="57" y="16"/>
                    </a:lnTo>
                    <a:lnTo>
                      <a:pt x="62" y="21"/>
                    </a:lnTo>
                    <a:lnTo>
                      <a:pt x="68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62" name="Freeform 284"/>
              <p:cNvSpPr>
                <a:spLocks noChangeArrowheads="1"/>
              </p:cNvSpPr>
              <p:nvPr/>
            </p:nvSpPr>
            <p:spPr bwMode="auto">
              <a:xfrm>
                <a:off x="216" y="4073"/>
                <a:ext cx="97" cy="56"/>
              </a:xfrm>
              <a:custGeom>
                <a:avLst/>
                <a:gdLst>
                  <a:gd name="T0" fmla="*/ 5619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512 h 57"/>
                  <a:gd name="T10" fmla="*/ 5770 w 93"/>
                  <a:gd name="T11" fmla="*/ 772 h 57"/>
                  <a:gd name="T12" fmla="*/ 5534 w 93"/>
                  <a:gd name="T13" fmla="*/ 1160 h 57"/>
                  <a:gd name="T14" fmla="*/ 5059 w 93"/>
                  <a:gd name="T15" fmla="*/ 1514 h 57"/>
                  <a:gd name="T16" fmla="*/ 4731 w 93"/>
                  <a:gd name="T17" fmla="*/ 1877 h 57"/>
                  <a:gd name="T18" fmla="*/ 4255 w 93"/>
                  <a:gd name="T19" fmla="*/ 2148 h 57"/>
                  <a:gd name="T20" fmla="*/ 3659 w 93"/>
                  <a:gd name="T21" fmla="*/ 2460 h 57"/>
                  <a:gd name="T22" fmla="*/ 3128 w 93"/>
                  <a:gd name="T23" fmla="*/ 2793 h 57"/>
                  <a:gd name="T24" fmla="*/ 2522 w 93"/>
                  <a:gd name="T25" fmla="*/ 2968 h 57"/>
                  <a:gd name="T26" fmla="*/ 1943 w 93"/>
                  <a:gd name="T27" fmla="*/ 3118 h 57"/>
                  <a:gd name="T28" fmla="*/ 1218 w 93"/>
                  <a:gd name="T29" fmla="*/ 3118 h 57"/>
                  <a:gd name="T30" fmla="*/ 722 w 93"/>
                  <a:gd name="T31" fmla="*/ 2968 h 57"/>
                  <a:gd name="T32" fmla="*/ 1 w 93"/>
                  <a:gd name="T33" fmla="*/ 2777 h 57"/>
                  <a:gd name="T34" fmla="*/ 0 w 93"/>
                  <a:gd name="T35" fmla="*/ 2634 h 57"/>
                  <a:gd name="T36" fmla="*/ 0 w 93"/>
                  <a:gd name="T37" fmla="*/ 2607 h 57"/>
                  <a:gd name="T38" fmla="*/ 0 w 93"/>
                  <a:gd name="T39" fmla="*/ 2460 h 57"/>
                  <a:gd name="T40" fmla="*/ 1 w 93"/>
                  <a:gd name="T41" fmla="*/ 2302 h 57"/>
                  <a:gd name="T42" fmla="*/ 4 w 93"/>
                  <a:gd name="T43" fmla="*/ 2118 h 57"/>
                  <a:gd name="T44" fmla="*/ 8 w 93"/>
                  <a:gd name="T45" fmla="*/ 1643 h 57"/>
                  <a:gd name="T46" fmla="*/ 889 w 93"/>
                  <a:gd name="T47" fmla="*/ 1339 h 57"/>
                  <a:gd name="T48" fmla="*/ 1355 w 93"/>
                  <a:gd name="T49" fmla="*/ 1011 h 57"/>
                  <a:gd name="T50" fmla="*/ 1943 w 93"/>
                  <a:gd name="T51" fmla="*/ 668 h 57"/>
                  <a:gd name="T52" fmla="*/ 2395 w 93"/>
                  <a:gd name="T53" fmla="*/ 478 h 57"/>
                  <a:gd name="T54" fmla="*/ 2817 w 93"/>
                  <a:gd name="T55" fmla="*/ 5 h 57"/>
                  <a:gd name="T56" fmla="*/ 3296 w 93"/>
                  <a:gd name="T57" fmla="*/ 3 h 57"/>
                  <a:gd name="T58" fmla="*/ 3836 w 93"/>
                  <a:gd name="T59" fmla="*/ 2 h 57"/>
                  <a:gd name="T60" fmla="*/ 4283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619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63" name="Freeform 285"/>
              <p:cNvSpPr>
                <a:spLocks noChangeArrowheads="1"/>
              </p:cNvSpPr>
              <p:nvPr/>
            </p:nvSpPr>
            <p:spPr bwMode="auto">
              <a:xfrm>
                <a:off x="215" y="4069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255 w 99"/>
                  <a:gd name="T3" fmla="*/ 559 h 66"/>
                  <a:gd name="T4" fmla="*/ 2391 w 99"/>
                  <a:gd name="T5" fmla="*/ 569 h 66"/>
                  <a:gd name="T6" fmla="*/ 3513 w 99"/>
                  <a:gd name="T7" fmla="*/ 569 h 66"/>
                  <a:gd name="T8" fmla="*/ 4715 w 99"/>
                  <a:gd name="T9" fmla="*/ 559 h 66"/>
                  <a:gd name="T10" fmla="*/ 5778 w 99"/>
                  <a:gd name="T11" fmla="*/ 529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587 w 99"/>
                  <a:gd name="T17" fmla="*/ 366 h 66"/>
                  <a:gd name="T18" fmla="*/ 9394 w 99"/>
                  <a:gd name="T19" fmla="*/ 314 h 66"/>
                  <a:gd name="T20" fmla="*/ 9961 w 99"/>
                  <a:gd name="T21" fmla="*/ 255 h 66"/>
                  <a:gd name="T22" fmla="*/ 10563 w 99"/>
                  <a:gd name="T23" fmla="*/ 204 h 66"/>
                  <a:gd name="T24" fmla="*/ 10866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71 w 99"/>
                  <a:gd name="T31" fmla="*/ 0 h 66"/>
                  <a:gd name="T32" fmla="*/ 9961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552 w 99"/>
                  <a:gd name="T45" fmla="*/ 154 h 66"/>
                  <a:gd name="T46" fmla="*/ 9251 w 99"/>
                  <a:gd name="T47" fmla="*/ 204 h 66"/>
                  <a:gd name="T48" fmla="*/ 8721 w 99"/>
                  <a:gd name="T49" fmla="*/ 255 h 66"/>
                  <a:gd name="T50" fmla="*/ 7878 w 99"/>
                  <a:gd name="T51" fmla="*/ 314 h 66"/>
                  <a:gd name="T52" fmla="*/ 7117 w 99"/>
                  <a:gd name="T53" fmla="*/ 364 h 66"/>
                  <a:gd name="T54" fmla="*/ 6327 w 99"/>
                  <a:gd name="T55" fmla="*/ 406 h 66"/>
                  <a:gd name="T56" fmla="*/ 5304 w 99"/>
                  <a:gd name="T57" fmla="*/ 452 h 66"/>
                  <a:gd name="T58" fmla="*/ 4444 w 99"/>
                  <a:gd name="T59" fmla="*/ 470 h 66"/>
                  <a:gd name="T60" fmla="*/ 3404 w 99"/>
                  <a:gd name="T61" fmla="*/ 487 h 66"/>
                  <a:gd name="T62" fmla="*/ 2534 w 99"/>
                  <a:gd name="T63" fmla="*/ 492 h 66"/>
                  <a:gd name="T64" fmla="*/ 1408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64" name="Freeform 286"/>
              <p:cNvSpPr>
                <a:spLocks noChangeArrowheads="1"/>
              </p:cNvSpPr>
              <p:nvPr/>
            </p:nvSpPr>
            <p:spPr bwMode="auto">
              <a:xfrm>
                <a:off x="211" y="4077"/>
                <a:ext cx="46" cy="54"/>
              </a:xfrm>
              <a:custGeom>
                <a:avLst/>
                <a:gdLst>
                  <a:gd name="T0" fmla="*/ 6804 w 44"/>
                  <a:gd name="T1" fmla="*/ 0 h 49"/>
                  <a:gd name="T2" fmla="*/ 5449 w 44"/>
                  <a:gd name="T3" fmla="*/ 316 h 49"/>
                  <a:gd name="T4" fmla="*/ 4186 w 44"/>
                  <a:gd name="T5" fmla="*/ 14220 h 49"/>
                  <a:gd name="T6" fmla="*/ 2638 w 44"/>
                  <a:gd name="T7" fmla="*/ 22649 h 49"/>
                  <a:gd name="T8" fmla="*/ 1776 w 44"/>
                  <a:gd name="T9" fmla="*/ 33486 h 49"/>
                  <a:gd name="T10" fmla="*/ 5 w 44"/>
                  <a:gd name="T11" fmla="*/ 43494 h 49"/>
                  <a:gd name="T12" fmla="*/ 1 w 44"/>
                  <a:gd name="T13" fmla="*/ 49593 h 49"/>
                  <a:gd name="T14" fmla="*/ 0 w 44"/>
                  <a:gd name="T15" fmla="*/ 54940 h 49"/>
                  <a:gd name="T16" fmla="*/ 0 w 44"/>
                  <a:gd name="T17" fmla="*/ 59435 h 49"/>
                  <a:gd name="T18" fmla="*/ 1 w 44"/>
                  <a:gd name="T19" fmla="*/ 62808 h 49"/>
                  <a:gd name="T20" fmla="*/ 3 w 44"/>
                  <a:gd name="T21" fmla="*/ 65159 h 49"/>
                  <a:gd name="T22" fmla="*/ 1557 w 44"/>
                  <a:gd name="T23" fmla="*/ 55671 h 49"/>
                  <a:gd name="T24" fmla="*/ 1660 w 44"/>
                  <a:gd name="T25" fmla="*/ 58084 h 49"/>
                  <a:gd name="T26" fmla="*/ 1776 w 44"/>
                  <a:gd name="T27" fmla="*/ 55671 h 49"/>
                  <a:gd name="T28" fmla="*/ 2026 w 44"/>
                  <a:gd name="T29" fmla="*/ 47596 h 49"/>
                  <a:gd name="T30" fmla="*/ 2638 w 44"/>
                  <a:gd name="T31" fmla="*/ 42434 h 49"/>
                  <a:gd name="T32" fmla="*/ 3916 w 44"/>
                  <a:gd name="T33" fmla="*/ 31769 h 49"/>
                  <a:gd name="T34" fmla="*/ 4929 w 44"/>
                  <a:gd name="T35" fmla="*/ 26442 h 49"/>
                  <a:gd name="T36" fmla="*/ 6216 w 44"/>
                  <a:gd name="T37" fmla="*/ 16628 h 49"/>
                  <a:gd name="T38" fmla="*/ 7577 w 44"/>
                  <a:gd name="T39" fmla="*/ 12109 h 49"/>
                  <a:gd name="T40" fmla="*/ 6804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39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65" name="Freeform 287"/>
              <p:cNvSpPr>
                <a:spLocks noChangeArrowheads="1"/>
              </p:cNvSpPr>
              <p:nvPr/>
            </p:nvSpPr>
            <p:spPr bwMode="auto">
              <a:xfrm>
                <a:off x="251" y="4069"/>
                <a:ext cx="56" cy="19"/>
              </a:xfrm>
              <a:custGeom>
                <a:avLst/>
                <a:gdLst>
                  <a:gd name="T0" fmla="*/ 3634 w 54"/>
                  <a:gd name="T1" fmla="*/ 0 h 18"/>
                  <a:gd name="T2" fmla="*/ 3366 w 54"/>
                  <a:gd name="T3" fmla="*/ 0 h 18"/>
                  <a:gd name="T4" fmla="*/ 3095 w 54"/>
                  <a:gd name="T5" fmla="*/ 0 h 18"/>
                  <a:gd name="T6" fmla="*/ 2627 w 54"/>
                  <a:gd name="T7" fmla="*/ 0 h 18"/>
                  <a:gd name="T8" fmla="*/ 2182 w 54"/>
                  <a:gd name="T9" fmla="*/ 1 h 18"/>
                  <a:gd name="T10" fmla="*/ 1668 w 54"/>
                  <a:gd name="T11" fmla="*/ 2 h 18"/>
                  <a:gd name="T12" fmla="*/ 1023 w 54"/>
                  <a:gd name="T13" fmla="*/ 3 h 18"/>
                  <a:gd name="T14" fmla="*/ 718 w 54"/>
                  <a:gd name="T15" fmla="*/ 19021 h 18"/>
                  <a:gd name="T16" fmla="*/ 0 w 54"/>
                  <a:gd name="T17" fmla="*/ 26094 h 18"/>
                  <a:gd name="T18" fmla="*/ 5 w 54"/>
                  <a:gd name="T19" fmla="*/ 54554 h 18"/>
                  <a:gd name="T20" fmla="*/ 823 w 54"/>
                  <a:gd name="T21" fmla="*/ 44189 h 18"/>
                  <a:gd name="T22" fmla="*/ 1141 w 54"/>
                  <a:gd name="T23" fmla="*/ 35793 h 18"/>
                  <a:gd name="T24" fmla="*/ 1760 w 54"/>
                  <a:gd name="T25" fmla="*/ 32213 h 18"/>
                  <a:gd name="T26" fmla="*/ 2182 w 54"/>
                  <a:gd name="T27" fmla="*/ 28991 h 18"/>
                  <a:gd name="T28" fmla="*/ 2711 w 54"/>
                  <a:gd name="T29" fmla="*/ 28991 h 18"/>
                  <a:gd name="T30" fmla="*/ 3095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634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40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66" name="Freeform 288"/>
              <p:cNvSpPr>
                <a:spLocks noChangeArrowheads="1"/>
              </p:cNvSpPr>
              <p:nvPr/>
            </p:nvSpPr>
            <p:spPr bwMode="auto">
              <a:xfrm>
                <a:off x="497" y="4071"/>
                <a:ext cx="98" cy="56"/>
              </a:xfrm>
              <a:custGeom>
                <a:avLst/>
                <a:gdLst>
                  <a:gd name="T0" fmla="*/ 13117 w 93"/>
                  <a:gd name="T1" fmla="*/ 0 h 58"/>
                  <a:gd name="T2" fmla="*/ 13702 w 93"/>
                  <a:gd name="T3" fmla="*/ 0 h 58"/>
                  <a:gd name="T4" fmla="*/ 13821 w 93"/>
                  <a:gd name="T5" fmla="*/ 3 h 58"/>
                  <a:gd name="T6" fmla="*/ 13821 w 93"/>
                  <a:gd name="T7" fmla="*/ 583 h 58"/>
                  <a:gd name="T8" fmla="*/ 13702 w 93"/>
                  <a:gd name="T9" fmla="*/ 817 h 58"/>
                  <a:gd name="T10" fmla="*/ 13260 w 93"/>
                  <a:gd name="T11" fmla="*/ 1448 h 58"/>
                  <a:gd name="T12" fmla="*/ 12686 w 93"/>
                  <a:gd name="T13" fmla="*/ 1865 h 58"/>
                  <a:gd name="T14" fmla="*/ 11703 w 93"/>
                  <a:gd name="T15" fmla="*/ 2504 h 58"/>
                  <a:gd name="T16" fmla="*/ 10876 w 93"/>
                  <a:gd name="T17" fmla="*/ 3067 h 58"/>
                  <a:gd name="T18" fmla="*/ 9880 w 93"/>
                  <a:gd name="T19" fmla="*/ 3613 h 58"/>
                  <a:gd name="T20" fmla="*/ 8471 w 93"/>
                  <a:gd name="T21" fmla="*/ 3997 h 58"/>
                  <a:gd name="T22" fmla="*/ 7333 w 93"/>
                  <a:gd name="T23" fmla="*/ 4337 h 58"/>
                  <a:gd name="T24" fmla="*/ 5821 w 93"/>
                  <a:gd name="T25" fmla="*/ 4695 h 58"/>
                  <a:gd name="T26" fmla="*/ 4447 w 93"/>
                  <a:gd name="T27" fmla="*/ 4853 h 58"/>
                  <a:gd name="T28" fmla="*/ 2869 w 93"/>
                  <a:gd name="T29" fmla="*/ 4853 h 58"/>
                  <a:gd name="T30" fmla="*/ 1634 w 93"/>
                  <a:gd name="T31" fmla="*/ 4695 h 58"/>
                  <a:gd name="T32" fmla="*/ 1 w 93"/>
                  <a:gd name="T33" fmla="*/ 4322 h 58"/>
                  <a:gd name="T34" fmla="*/ 0 w 93"/>
                  <a:gd name="T35" fmla="*/ 4263 h 58"/>
                  <a:gd name="T36" fmla="*/ 0 w 93"/>
                  <a:gd name="T37" fmla="*/ 4122 h 58"/>
                  <a:gd name="T38" fmla="*/ 0 w 93"/>
                  <a:gd name="T39" fmla="*/ 3981 h 58"/>
                  <a:gd name="T40" fmla="*/ 1 w 93"/>
                  <a:gd name="T41" fmla="*/ 3682 h 58"/>
                  <a:gd name="T42" fmla="*/ 4 w 93"/>
                  <a:gd name="T43" fmla="*/ 3328 h 58"/>
                  <a:gd name="T44" fmla="*/ 1443 w 93"/>
                  <a:gd name="T45" fmla="*/ 2718 h 58"/>
                  <a:gd name="T46" fmla="*/ 2097 w 93"/>
                  <a:gd name="T47" fmla="*/ 2196 h 58"/>
                  <a:gd name="T48" fmla="*/ 3252 w 93"/>
                  <a:gd name="T49" fmla="*/ 1713 h 58"/>
                  <a:gd name="T50" fmla="*/ 4447 w 93"/>
                  <a:gd name="T51" fmla="*/ 1135 h 58"/>
                  <a:gd name="T52" fmla="*/ 5467 w 93"/>
                  <a:gd name="T53" fmla="*/ 747 h 58"/>
                  <a:gd name="T54" fmla="*/ 6594 w 93"/>
                  <a:gd name="T55" fmla="*/ 583 h 58"/>
                  <a:gd name="T56" fmla="*/ 7807 w 93"/>
                  <a:gd name="T57" fmla="*/ 4 h 58"/>
                  <a:gd name="T58" fmla="*/ 8847 w 93"/>
                  <a:gd name="T59" fmla="*/ 3 h 58"/>
                  <a:gd name="T60" fmla="*/ 10020 w 93"/>
                  <a:gd name="T61" fmla="*/ 2 h 58"/>
                  <a:gd name="T62" fmla="*/ 10876 w 93"/>
                  <a:gd name="T63" fmla="*/ 2 h 58"/>
                  <a:gd name="T64" fmla="*/ 11703 w 93"/>
                  <a:gd name="T65" fmla="*/ 0 h 58"/>
                  <a:gd name="T66" fmla="*/ 12686 w 93"/>
                  <a:gd name="T67" fmla="*/ 0 h 58"/>
                  <a:gd name="T68" fmla="*/ 13117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6" y="42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67" name="Freeform 289"/>
              <p:cNvSpPr>
                <a:spLocks noChangeArrowheads="1"/>
              </p:cNvSpPr>
              <p:nvPr/>
            </p:nvSpPr>
            <p:spPr bwMode="auto">
              <a:xfrm>
                <a:off x="496" y="4066"/>
                <a:ext cx="102" cy="58"/>
              </a:xfrm>
              <a:custGeom>
                <a:avLst/>
                <a:gdLst>
                  <a:gd name="T0" fmla="*/ 0 w 98"/>
                  <a:gd name="T1" fmla="*/ 506 h 66"/>
                  <a:gd name="T2" fmla="*/ 884 w 98"/>
                  <a:gd name="T3" fmla="*/ 559 h 66"/>
                  <a:gd name="T4" fmla="*/ 1595 w 98"/>
                  <a:gd name="T5" fmla="*/ 569 h 66"/>
                  <a:gd name="T6" fmla="*/ 2506 w 98"/>
                  <a:gd name="T7" fmla="*/ 569 h 66"/>
                  <a:gd name="T8" fmla="*/ 3241 w 98"/>
                  <a:gd name="T9" fmla="*/ 559 h 66"/>
                  <a:gd name="T10" fmla="*/ 4054 w 98"/>
                  <a:gd name="T11" fmla="*/ 525 h 66"/>
                  <a:gd name="T12" fmla="*/ 4801 w 98"/>
                  <a:gd name="T13" fmla="*/ 470 h 66"/>
                  <a:gd name="T14" fmla="*/ 5412 w 98"/>
                  <a:gd name="T15" fmla="*/ 425 h 66"/>
                  <a:gd name="T16" fmla="*/ 6090 w 98"/>
                  <a:gd name="T17" fmla="*/ 366 h 66"/>
                  <a:gd name="T18" fmla="*/ 6506 w 98"/>
                  <a:gd name="T19" fmla="*/ 314 h 66"/>
                  <a:gd name="T20" fmla="*/ 6913 w 98"/>
                  <a:gd name="T21" fmla="*/ 255 h 66"/>
                  <a:gd name="T22" fmla="*/ 7314 w 98"/>
                  <a:gd name="T23" fmla="*/ 204 h 66"/>
                  <a:gd name="T24" fmla="*/ 7726 w 98"/>
                  <a:gd name="T25" fmla="*/ 131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913 w 98"/>
                  <a:gd name="T33" fmla="*/ 0 h 66"/>
                  <a:gd name="T34" fmla="*/ 7034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913 w 98"/>
                  <a:gd name="T43" fmla="*/ 105 h 66"/>
                  <a:gd name="T44" fmla="*/ 6841 w 98"/>
                  <a:gd name="T45" fmla="*/ 154 h 66"/>
                  <a:gd name="T46" fmla="*/ 6497 w 98"/>
                  <a:gd name="T47" fmla="*/ 205 h 66"/>
                  <a:gd name="T48" fmla="*/ 6098 w 98"/>
                  <a:gd name="T49" fmla="*/ 255 h 66"/>
                  <a:gd name="T50" fmla="*/ 5552 w 98"/>
                  <a:gd name="T51" fmla="*/ 314 h 66"/>
                  <a:gd name="T52" fmla="*/ 5090 w 98"/>
                  <a:gd name="T53" fmla="*/ 364 h 66"/>
                  <a:gd name="T54" fmla="*/ 4371 w 98"/>
                  <a:gd name="T55" fmla="*/ 406 h 66"/>
                  <a:gd name="T56" fmla="*/ 3785 w 98"/>
                  <a:gd name="T57" fmla="*/ 452 h 66"/>
                  <a:gd name="T58" fmla="*/ 3058 w 98"/>
                  <a:gd name="T59" fmla="*/ 470 h 66"/>
                  <a:gd name="T60" fmla="*/ 2408 w 98"/>
                  <a:gd name="T61" fmla="*/ 492 h 66"/>
                  <a:gd name="T62" fmla="*/ 1694 w 98"/>
                  <a:gd name="T63" fmla="*/ 492 h 66"/>
                  <a:gd name="T64" fmla="*/ 988 w 98"/>
                  <a:gd name="T65" fmla="*/ 470 h 66"/>
                  <a:gd name="T66" fmla="*/ 4 w 98"/>
                  <a:gd name="T67" fmla="*/ 438 h 66"/>
                  <a:gd name="T68" fmla="*/ 0 w 98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68" name="Freeform 290"/>
              <p:cNvSpPr>
                <a:spLocks noChangeArrowheads="1"/>
              </p:cNvSpPr>
              <p:nvPr/>
            </p:nvSpPr>
            <p:spPr bwMode="auto">
              <a:xfrm>
                <a:off x="493" y="4076"/>
                <a:ext cx="44" cy="55"/>
              </a:xfrm>
              <a:custGeom>
                <a:avLst/>
                <a:gdLst>
                  <a:gd name="T0" fmla="*/ 1225 w 43"/>
                  <a:gd name="T1" fmla="*/ 0 h 50"/>
                  <a:gd name="T2" fmla="*/ 1021 w 43"/>
                  <a:gd name="T3" fmla="*/ 288 h 50"/>
                  <a:gd name="T4" fmla="*/ 679 w 43"/>
                  <a:gd name="T5" fmla="*/ 12279 h 50"/>
                  <a:gd name="T6" fmla="*/ 496 w 43"/>
                  <a:gd name="T7" fmla="*/ 19436 h 50"/>
                  <a:gd name="T8" fmla="*/ 9 w 43"/>
                  <a:gd name="T9" fmla="*/ 28523 h 50"/>
                  <a:gd name="T10" fmla="*/ 4 w 43"/>
                  <a:gd name="T11" fmla="*/ 37752 h 50"/>
                  <a:gd name="T12" fmla="*/ 1 w 43"/>
                  <a:gd name="T13" fmla="*/ 43014 h 50"/>
                  <a:gd name="T14" fmla="*/ 0 w 43"/>
                  <a:gd name="T15" fmla="*/ 46468 h 50"/>
                  <a:gd name="T16" fmla="*/ 0 w 43"/>
                  <a:gd name="T17" fmla="*/ 51376 h 50"/>
                  <a:gd name="T18" fmla="*/ 1 w 43"/>
                  <a:gd name="T19" fmla="*/ 55153 h 50"/>
                  <a:gd name="T20" fmla="*/ 3 w 43"/>
                  <a:gd name="T21" fmla="*/ 58524 h 50"/>
                  <a:gd name="T22" fmla="*/ 7 w 43"/>
                  <a:gd name="T23" fmla="*/ 48917 h 50"/>
                  <a:gd name="T24" fmla="*/ 8 w 43"/>
                  <a:gd name="T25" fmla="*/ 50210 h 50"/>
                  <a:gd name="T26" fmla="*/ 8 w 43"/>
                  <a:gd name="T27" fmla="*/ 51376 h 50"/>
                  <a:gd name="T28" fmla="*/ 8 w 43"/>
                  <a:gd name="T29" fmla="*/ 50210 h 50"/>
                  <a:gd name="T30" fmla="*/ 9 w 43"/>
                  <a:gd name="T31" fmla="*/ 48917 h 50"/>
                  <a:gd name="T32" fmla="*/ 412 w 43"/>
                  <a:gd name="T33" fmla="*/ 41971 h 50"/>
                  <a:gd name="T34" fmla="*/ 496 w 43"/>
                  <a:gd name="T35" fmla="*/ 35973 h 50"/>
                  <a:gd name="T36" fmla="*/ 649 w 43"/>
                  <a:gd name="T37" fmla="*/ 27726 h 50"/>
                  <a:gd name="T38" fmla="*/ 851 w 43"/>
                  <a:gd name="T39" fmla="*/ 20965 h 50"/>
                  <a:gd name="T40" fmla="*/ 1147 w 43"/>
                  <a:gd name="T41" fmla="*/ 14315 h 50"/>
                  <a:gd name="T42" fmla="*/ 1340 w 43"/>
                  <a:gd name="T43" fmla="*/ 10502 h 50"/>
                  <a:gd name="T44" fmla="*/ 1225 w 43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0"/>
                  <a:gd name="T71" fmla="*/ 43 w 43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0">
                    <a:moveTo>
                      <a:pt x="39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8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69" name="Freeform 291"/>
              <p:cNvSpPr>
                <a:spLocks noChangeArrowheads="1"/>
              </p:cNvSpPr>
              <p:nvPr/>
            </p:nvSpPr>
            <p:spPr bwMode="auto">
              <a:xfrm>
                <a:off x="534" y="4066"/>
                <a:ext cx="56" cy="19"/>
              </a:xfrm>
              <a:custGeom>
                <a:avLst/>
                <a:gdLst>
                  <a:gd name="T0" fmla="*/ 3634 w 54"/>
                  <a:gd name="T1" fmla="*/ 0 h 18"/>
                  <a:gd name="T2" fmla="*/ 3366 w 54"/>
                  <a:gd name="T3" fmla="*/ 0 h 18"/>
                  <a:gd name="T4" fmla="*/ 3021 w 54"/>
                  <a:gd name="T5" fmla="*/ 0 h 18"/>
                  <a:gd name="T6" fmla="*/ 2567 w 54"/>
                  <a:gd name="T7" fmla="*/ 1 h 18"/>
                  <a:gd name="T8" fmla="*/ 2182 w 54"/>
                  <a:gd name="T9" fmla="*/ 1 h 18"/>
                  <a:gd name="T10" fmla="*/ 1618 w 54"/>
                  <a:gd name="T11" fmla="*/ 2 h 18"/>
                  <a:gd name="T12" fmla="*/ 1023 w 54"/>
                  <a:gd name="T13" fmla="*/ 3 h 18"/>
                  <a:gd name="T14" fmla="*/ 71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823 w 54"/>
                  <a:gd name="T21" fmla="*/ 44189 h 18"/>
                  <a:gd name="T22" fmla="*/ 1141 w 54"/>
                  <a:gd name="T23" fmla="*/ 35793 h 18"/>
                  <a:gd name="T24" fmla="*/ 1668 w 54"/>
                  <a:gd name="T25" fmla="*/ 32213 h 18"/>
                  <a:gd name="T26" fmla="*/ 2182 w 54"/>
                  <a:gd name="T27" fmla="*/ 28991 h 18"/>
                  <a:gd name="T28" fmla="*/ 2627 w 54"/>
                  <a:gd name="T29" fmla="*/ 28991 h 18"/>
                  <a:gd name="T30" fmla="*/ 3021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634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1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70" name="Freeform 292"/>
              <p:cNvSpPr>
                <a:spLocks noChangeArrowheads="1"/>
              </p:cNvSpPr>
              <p:nvPr/>
            </p:nvSpPr>
            <p:spPr bwMode="auto">
              <a:xfrm>
                <a:off x="3814" y="4073"/>
                <a:ext cx="97" cy="56"/>
              </a:xfrm>
              <a:custGeom>
                <a:avLst/>
                <a:gdLst>
                  <a:gd name="T0" fmla="*/ 5619 w 93"/>
                  <a:gd name="T1" fmla="*/ 3118 h 57"/>
                  <a:gd name="T2" fmla="*/ 5919 w 93"/>
                  <a:gd name="T3" fmla="*/ 3019 h 57"/>
                  <a:gd name="T4" fmla="*/ 6080 w 93"/>
                  <a:gd name="T5" fmla="*/ 2968 h 57"/>
                  <a:gd name="T6" fmla="*/ 6080 w 93"/>
                  <a:gd name="T7" fmla="*/ 2777 h 57"/>
                  <a:gd name="T8" fmla="*/ 5919 w 93"/>
                  <a:gd name="T9" fmla="*/ 2460 h 57"/>
                  <a:gd name="T10" fmla="*/ 5831 w 93"/>
                  <a:gd name="T11" fmla="*/ 2148 h 57"/>
                  <a:gd name="T12" fmla="*/ 5534 w 93"/>
                  <a:gd name="T13" fmla="*/ 1863 h 57"/>
                  <a:gd name="T14" fmla="*/ 5059 w 93"/>
                  <a:gd name="T15" fmla="*/ 1514 h 57"/>
                  <a:gd name="T16" fmla="*/ 4731 w 93"/>
                  <a:gd name="T17" fmla="*/ 1160 h 57"/>
                  <a:gd name="T18" fmla="*/ 4255 w 93"/>
                  <a:gd name="T19" fmla="*/ 772 h 57"/>
                  <a:gd name="T20" fmla="*/ 3659 w 93"/>
                  <a:gd name="T21" fmla="*/ 512 h 57"/>
                  <a:gd name="T22" fmla="*/ 3128 w 93"/>
                  <a:gd name="T23" fmla="*/ 5 h 57"/>
                  <a:gd name="T24" fmla="*/ 2522 w 93"/>
                  <a:gd name="T25" fmla="*/ 2 h 57"/>
                  <a:gd name="T26" fmla="*/ 1943 w 93"/>
                  <a:gd name="T27" fmla="*/ 0 h 57"/>
                  <a:gd name="T28" fmla="*/ 1218 w 93"/>
                  <a:gd name="T29" fmla="*/ 0 h 57"/>
                  <a:gd name="T30" fmla="*/ 722 w 93"/>
                  <a:gd name="T31" fmla="*/ 2 h 57"/>
                  <a:gd name="T32" fmla="*/ 1 w 93"/>
                  <a:gd name="T33" fmla="*/ 28 h 57"/>
                  <a:gd name="T34" fmla="*/ 0 w 93"/>
                  <a:gd name="T35" fmla="*/ 28 h 57"/>
                  <a:gd name="T36" fmla="*/ 0 w 93"/>
                  <a:gd name="T37" fmla="*/ 478 h 57"/>
                  <a:gd name="T38" fmla="*/ 0 w 93"/>
                  <a:gd name="T39" fmla="*/ 551 h 57"/>
                  <a:gd name="T40" fmla="*/ 1 w 93"/>
                  <a:gd name="T41" fmla="*/ 668 h 57"/>
                  <a:gd name="T42" fmla="*/ 4 w 93"/>
                  <a:gd name="T43" fmla="*/ 941 h 57"/>
                  <a:gd name="T44" fmla="*/ 8 w 93"/>
                  <a:gd name="T45" fmla="*/ 1321 h 57"/>
                  <a:gd name="T46" fmla="*/ 889 w 93"/>
                  <a:gd name="T47" fmla="*/ 1624 h 57"/>
                  <a:gd name="T48" fmla="*/ 1355 w 93"/>
                  <a:gd name="T49" fmla="*/ 2005 h 57"/>
                  <a:gd name="T50" fmla="*/ 1943 w 93"/>
                  <a:gd name="T51" fmla="*/ 2277 h 57"/>
                  <a:gd name="T52" fmla="*/ 2395 w 93"/>
                  <a:gd name="T53" fmla="*/ 2607 h 57"/>
                  <a:gd name="T54" fmla="*/ 2817 w 93"/>
                  <a:gd name="T55" fmla="*/ 2777 h 57"/>
                  <a:gd name="T56" fmla="*/ 3327 w 93"/>
                  <a:gd name="T57" fmla="*/ 2824 h 57"/>
                  <a:gd name="T58" fmla="*/ 3836 w 93"/>
                  <a:gd name="T59" fmla="*/ 2968 h 57"/>
                  <a:gd name="T60" fmla="*/ 4283 w 93"/>
                  <a:gd name="T61" fmla="*/ 2968 h 57"/>
                  <a:gd name="T62" fmla="*/ 4731 w 93"/>
                  <a:gd name="T63" fmla="*/ 3019 h 57"/>
                  <a:gd name="T64" fmla="*/ 5059 w 93"/>
                  <a:gd name="T65" fmla="*/ 3019 h 57"/>
                  <a:gd name="T66" fmla="*/ 5534 w 93"/>
                  <a:gd name="T67" fmla="*/ 3019 h 57"/>
                  <a:gd name="T68" fmla="*/ 5619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39" y="2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4" y="30"/>
                    </a:lnTo>
                    <a:lnTo>
                      <a:pt x="22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6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71" name="Freeform 293"/>
              <p:cNvSpPr>
                <a:spLocks noChangeArrowheads="1"/>
              </p:cNvSpPr>
              <p:nvPr/>
            </p:nvSpPr>
            <p:spPr bwMode="auto">
              <a:xfrm>
                <a:off x="3814" y="4069"/>
                <a:ext cx="102" cy="58"/>
              </a:xfrm>
              <a:custGeom>
                <a:avLst/>
                <a:gdLst>
                  <a:gd name="T0" fmla="*/ 4 w 98"/>
                  <a:gd name="T1" fmla="*/ 113 h 66"/>
                  <a:gd name="T2" fmla="*/ 937 w 98"/>
                  <a:gd name="T3" fmla="*/ 92 h 66"/>
                  <a:gd name="T4" fmla="*/ 1694 w 98"/>
                  <a:gd name="T5" fmla="*/ 80 h 66"/>
                  <a:gd name="T6" fmla="*/ 2347 w 98"/>
                  <a:gd name="T7" fmla="*/ 80 h 66"/>
                  <a:gd name="T8" fmla="*/ 3058 w 98"/>
                  <a:gd name="T9" fmla="*/ 92 h 66"/>
                  <a:gd name="T10" fmla="*/ 3668 w 98"/>
                  <a:gd name="T11" fmla="*/ 113 h 66"/>
                  <a:gd name="T12" fmla="*/ 4371 w 98"/>
                  <a:gd name="T13" fmla="*/ 165 h 66"/>
                  <a:gd name="T14" fmla="*/ 4942 w 98"/>
                  <a:gd name="T15" fmla="*/ 204 h 66"/>
                  <a:gd name="T16" fmla="*/ 5552 w 98"/>
                  <a:gd name="T17" fmla="*/ 255 h 66"/>
                  <a:gd name="T18" fmla="*/ 6098 w 98"/>
                  <a:gd name="T19" fmla="*/ 304 h 66"/>
                  <a:gd name="T20" fmla="*/ 6470 w 98"/>
                  <a:gd name="T21" fmla="*/ 364 h 66"/>
                  <a:gd name="T22" fmla="*/ 6625 w 98"/>
                  <a:gd name="T23" fmla="*/ 406 h 66"/>
                  <a:gd name="T24" fmla="*/ 6891 w 98"/>
                  <a:gd name="T25" fmla="*/ 457 h 66"/>
                  <a:gd name="T26" fmla="*/ 7034 w 98"/>
                  <a:gd name="T27" fmla="*/ 487 h 66"/>
                  <a:gd name="T28" fmla="*/ 7034 w 98"/>
                  <a:gd name="T29" fmla="*/ 492 h 66"/>
                  <a:gd name="T30" fmla="*/ 7267 w 98"/>
                  <a:gd name="T31" fmla="*/ 492 h 66"/>
                  <a:gd name="T32" fmla="*/ 7034 w 98"/>
                  <a:gd name="T33" fmla="*/ 492 h 66"/>
                  <a:gd name="T34" fmla="*/ 6891 w 98"/>
                  <a:gd name="T35" fmla="*/ 569 h 66"/>
                  <a:gd name="T36" fmla="*/ 7352 w 98"/>
                  <a:gd name="T37" fmla="*/ 564 h 66"/>
                  <a:gd name="T38" fmla="*/ 7733 w 98"/>
                  <a:gd name="T39" fmla="*/ 529 h 66"/>
                  <a:gd name="T40" fmla="*/ 7733 w 98"/>
                  <a:gd name="T41" fmla="*/ 470 h 66"/>
                  <a:gd name="T42" fmla="*/ 7726 w 98"/>
                  <a:gd name="T43" fmla="*/ 421 h 66"/>
                  <a:gd name="T44" fmla="*/ 7314 w 98"/>
                  <a:gd name="T45" fmla="*/ 366 h 66"/>
                  <a:gd name="T46" fmla="*/ 6891 w 98"/>
                  <a:gd name="T47" fmla="*/ 314 h 66"/>
                  <a:gd name="T48" fmla="*/ 6497 w 98"/>
                  <a:gd name="T49" fmla="*/ 255 h 66"/>
                  <a:gd name="T50" fmla="*/ 6090 w 98"/>
                  <a:gd name="T51" fmla="*/ 204 h 66"/>
                  <a:gd name="T52" fmla="*/ 5404 w 98"/>
                  <a:gd name="T53" fmla="*/ 142 h 66"/>
                  <a:gd name="T54" fmla="*/ 4801 w 98"/>
                  <a:gd name="T55" fmla="*/ 86 h 66"/>
                  <a:gd name="T56" fmla="*/ 4012 w 98"/>
                  <a:gd name="T57" fmla="*/ 4 h 66"/>
                  <a:gd name="T58" fmla="*/ 3241 w 98"/>
                  <a:gd name="T59" fmla="*/ 2 h 66"/>
                  <a:gd name="T60" fmla="*/ 2408 w 98"/>
                  <a:gd name="T61" fmla="*/ 0 h 66"/>
                  <a:gd name="T62" fmla="*/ 1595 w 98"/>
                  <a:gd name="T63" fmla="*/ 0 h 66"/>
                  <a:gd name="T64" fmla="*/ 838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72" name="Freeform 294"/>
              <p:cNvSpPr>
                <a:spLocks noChangeArrowheads="1"/>
              </p:cNvSpPr>
              <p:nvPr/>
            </p:nvSpPr>
            <p:spPr bwMode="auto">
              <a:xfrm>
                <a:off x="3809" y="4076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216 w 44"/>
                  <a:gd name="T3" fmla="*/ 39629 h 49"/>
                  <a:gd name="T4" fmla="*/ 4929 w 44"/>
                  <a:gd name="T5" fmla="*/ 34754 h 49"/>
                  <a:gd name="T6" fmla="*/ 4045 w 44"/>
                  <a:gd name="T7" fmla="*/ 26757 h 49"/>
                  <a:gd name="T8" fmla="*/ 2638 w 44"/>
                  <a:gd name="T9" fmla="*/ 21130 h 49"/>
                  <a:gd name="T10" fmla="*/ 2026 w 44"/>
                  <a:gd name="T11" fmla="*/ 13284 h 49"/>
                  <a:gd name="T12" fmla="*/ 1776 w 44"/>
                  <a:gd name="T13" fmla="*/ 8918 h 49"/>
                  <a:gd name="T14" fmla="*/ 1660 w 44"/>
                  <a:gd name="T15" fmla="*/ 8294 h 49"/>
                  <a:gd name="T16" fmla="*/ 1660 w 44"/>
                  <a:gd name="T17" fmla="*/ 278 h 49"/>
                  <a:gd name="T18" fmla="*/ 1660 w 44"/>
                  <a:gd name="T19" fmla="*/ 8294 h 49"/>
                  <a:gd name="T20" fmla="*/ 1557 w 44"/>
                  <a:gd name="T21" fmla="*/ 8294 h 49"/>
                  <a:gd name="T22" fmla="*/ 4 w 44"/>
                  <a:gd name="T23" fmla="*/ 0 h 49"/>
                  <a:gd name="T24" fmla="*/ 2 w 44"/>
                  <a:gd name="T25" fmla="*/ 3 h 49"/>
                  <a:gd name="T26" fmla="*/ 0 w 44"/>
                  <a:gd name="T27" fmla="*/ 278 h 49"/>
                  <a:gd name="T28" fmla="*/ 0 w 44"/>
                  <a:gd name="T29" fmla="*/ 10449 h 49"/>
                  <a:gd name="T30" fmla="*/ 2 w 44"/>
                  <a:gd name="T31" fmla="*/ 13284 h 49"/>
                  <a:gd name="T32" fmla="*/ 5 w 44"/>
                  <a:gd name="T33" fmla="*/ 19600 h 49"/>
                  <a:gd name="T34" fmla="*/ 1776 w 44"/>
                  <a:gd name="T35" fmla="*/ 26757 h 49"/>
                  <a:gd name="T36" fmla="*/ 2638 w 44"/>
                  <a:gd name="T37" fmla="*/ 34754 h 49"/>
                  <a:gd name="T38" fmla="*/ 4186 w 44"/>
                  <a:gd name="T39" fmla="*/ 40592 h 49"/>
                  <a:gd name="T40" fmla="*/ 5449 w 44"/>
                  <a:gd name="T41" fmla="*/ 48102 h 49"/>
                  <a:gd name="T42" fmla="*/ 6857 w 44"/>
                  <a:gd name="T43" fmla="*/ 52068 h 49"/>
                  <a:gd name="T44" fmla="*/ 7577 w 44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3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73" name="Freeform 295"/>
              <p:cNvSpPr>
                <a:spLocks noChangeArrowheads="1"/>
              </p:cNvSpPr>
              <p:nvPr/>
            </p:nvSpPr>
            <p:spPr bwMode="auto">
              <a:xfrm>
                <a:off x="3851" y="4120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366 w 54"/>
                  <a:gd name="T3" fmla="*/ 23485 h 18"/>
                  <a:gd name="T4" fmla="*/ 3021 w 54"/>
                  <a:gd name="T5" fmla="*/ 23485 h 18"/>
                  <a:gd name="T6" fmla="*/ 2627 w 54"/>
                  <a:gd name="T7" fmla="*/ 23485 h 18"/>
                  <a:gd name="T8" fmla="*/ 2120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3 h 18"/>
                  <a:gd name="T16" fmla="*/ 4 w 54"/>
                  <a:gd name="T17" fmla="*/ 0 h 18"/>
                  <a:gd name="T18" fmla="*/ 0 w 54"/>
                  <a:gd name="T19" fmla="*/ 23485 h 18"/>
                  <a:gd name="T20" fmla="*/ 8 w 54"/>
                  <a:gd name="T21" fmla="*/ 32213 h 18"/>
                  <a:gd name="T22" fmla="*/ 997 w 54"/>
                  <a:gd name="T23" fmla="*/ 44189 h 18"/>
                  <a:gd name="T24" fmla="*/ 1618 w 54"/>
                  <a:gd name="T25" fmla="*/ 49100 h 18"/>
                  <a:gd name="T26" fmla="*/ 2120 w 54"/>
                  <a:gd name="T27" fmla="*/ 51166 h 18"/>
                  <a:gd name="T28" fmla="*/ 2567 w 54"/>
                  <a:gd name="T29" fmla="*/ 51166 h 18"/>
                  <a:gd name="T30" fmla="*/ 3021 w 54"/>
                  <a:gd name="T31" fmla="*/ 51166 h 18"/>
                  <a:gd name="T32" fmla="*/ 3261 w 54"/>
                  <a:gd name="T33" fmla="*/ 51166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74" name="Freeform 296"/>
              <p:cNvSpPr>
                <a:spLocks noChangeArrowheads="1"/>
              </p:cNvSpPr>
              <p:nvPr/>
            </p:nvSpPr>
            <p:spPr bwMode="auto">
              <a:xfrm>
                <a:off x="2338" y="4149"/>
                <a:ext cx="99" cy="61"/>
              </a:xfrm>
              <a:custGeom>
                <a:avLst/>
                <a:gdLst>
                  <a:gd name="T0" fmla="*/ 12636 w 94"/>
                  <a:gd name="T1" fmla="*/ 23869 h 57"/>
                  <a:gd name="T2" fmla="*/ 13133 w 94"/>
                  <a:gd name="T3" fmla="*/ 23097 h 57"/>
                  <a:gd name="T4" fmla="*/ 13257 w 94"/>
                  <a:gd name="T5" fmla="*/ 22886 h 57"/>
                  <a:gd name="T6" fmla="*/ 13257 w 94"/>
                  <a:gd name="T7" fmla="*/ 21234 h 57"/>
                  <a:gd name="T8" fmla="*/ 13133 w 94"/>
                  <a:gd name="T9" fmla="*/ 18837 h 57"/>
                  <a:gd name="T10" fmla="*/ 12636 w 94"/>
                  <a:gd name="T11" fmla="*/ 16445 h 57"/>
                  <a:gd name="T12" fmla="*/ 11874 w 94"/>
                  <a:gd name="T13" fmla="*/ 14264 h 57"/>
                  <a:gd name="T14" fmla="*/ 11163 w 94"/>
                  <a:gd name="T15" fmla="*/ 10934 h 57"/>
                  <a:gd name="T16" fmla="*/ 10348 w 94"/>
                  <a:gd name="T17" fmla="*/ 9459 h 57"/>
                  <a:gd name="T18" fmla="*/ 9142 w 94"/>
                  <a:gd name="T19" fmla="*/ 5913 h 57"/>
                  <a:gd name="T20" fmla="*/ 8080 w 94"/>
                  <a:gd name="T21" fmla="*/ 4223 h 57"/>
                  <a:gd name="T22" fmla="*/ 6713 w 94"/>
                  <a:gd name="T23" fmla="*/ 5 h 57"/>
                  <a:gd name="T24" fmla="*/ 5783 w 94"/>
                  <a:gd name="T25" fmla="*/ 2 h 57"/>
                  <a:gd name="T26" fmla="*/ 4248 w 94"/>
                  <a:gd name="T27" fmla="*/ 0 h 57"/>
                  <a:gd name="T28" fmla="*/ 2928 w 94"/>
                  <a:gd name="T29" fmla="*/ 0 h 57"/>
                  <a:gd name="T30" fmla="*/ 1482 w 94"/>
                  <a:gd name="T31" fmla="*/ 2 h 57"/>
                  <a:gd name="T32" fmla="*/ 1 w 94"/>
                  <a:gd name="T33" fmla="*/ 173 h 57"/>
                  <a:gd name="T34" fmla="*/ 1 w 94"/>
                  <a:gd name="T35" fmla="*/ 173 h 57"/>
                  <a:gd name="T36" fmla="*/ 0 w 94"/>
                  <a:gd name="T37" fmla="*/ 3919 h 57"/>
                  <a:gd name="T38" fmla="*/ 0 w 94"/>
                  <a:gd name="T39" fmla="*/ 4474 h 57"/>
                  <a:gd name="T40" fmla="*/ 1 w 94"/>
                  <a:gd name="T41" fmla="*/ 5121 h 57"/>
                  <a:gd name="T42" fmla="*/ 4 w 94"/>
                  <a:gd name="T43" fmla="*/ 7197 h 57"/>
                  <a:gd name="T44" fmla="*/ 1392 w 94"/>
                  <a:gd name="T45" fmla="*/ 10107 h 57"/>
                  <a:gd name="T46" fmla="*/ 2021 w 94"/>
                  <a:gd name="T47" fmla="*/ 12569 h 57"/>
                  <a:gd name="T48" fmla="*/ 3114 w 94"/>
                  <a:gd name="T49" fmla="*/ 15351 h 57"/>
                  <a:gd name="T50" fmla="*/ 4085 w 94"/>
                  <a:gd name="T51" fmla="*/ 17625 h 57"/>
                  <a:gd name="T52" fmla="*/ 5439 w 94"/>
                  <a:gd name="T53" fmla="*/ 19860 h 57"/>
                  <a:gd name="T54" fmla="*/ 6308 w 94"/>
                  <a:gd name="T55" fmla="*/ 21234 h 57"/>
                  <a:gd name="T56" fmla="*/ 7584 w 94"/>
                  <a:gd name="T57" fmla="*/ 21601 h 57"/>
                  <a:gd name="T58" fmla="*/ 8585 w 94"/>
                  <a:gd name="T59" fmla="*/ 22886 h 57"/>
                  <a:gd name="T60" fmla="*/ 9272 w 94"/>
                  <a:gd name="T61" fmla="*/ 22886 h 57"/>
                  <a:gd name="T62" fmla="*/ 10494 w 94"/>
                  <a:gd name="T63" fmla="*/ 23097 h 57"/>
                  <a:gd name="T64" fmla="*/ 11163 w 94"/>
                  <a:gd name="T65" fmla="*/ 23097 h 57"/>
                  <a:gd name="T66" fmla="*/ 11874 w 94"/>
                  <a:gd name="T67" fmla="*/ 23097 h 57"/>
                  <a:gd name="T68" fmla="*/ 12636 w 94"/>
                  <a:gd name="T69" fmla="*/ 23869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4" y="55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7"/>
                    </a:lnTo>
                    <a:lnTo>
                      <a:pt x="73" y="22"/>
                    </a:lnTo>
                    <a:lnTo>
                      <a:pt x="65" y="15"/>
                    </a:lnTo>
                    <a:lnTo>
                      <a:pt x="57" y="10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7"/>
                    </a:lnTo>
                    <a:lnTo>
                      <a:pt x="29" y="43"/>
                    </a:lnTo>
                    <a:lnTo>
                      <a:pt x="38" y="47"/>
                    </a:lnTo>
                    <a:lnTo>
                      <a:pt x="45" y="50"/>
                    </a:lnTo>
                    <a:lnTo>
                      <a:pt x="53" y="52"/>
                    </a:lnTo>
                    <a:lnTo>
                      <a:pt x="60" y="55"/>
                    </a:lnTo>
                    <a:lnTo>
                      <a:pt x="66" y="55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75" name="Freeform 297"/>
              <p:cNvSpPr>
                <a:spLocks noChangeArrowheads="1"/>
              </p:cNvSpPr>
              <p:nvPr/>
            </p:nvSpPr>
            <p:spPr bwMode="auto">
              <a:xfrm>
                <a:off x="2337" y="4149"/>
                <a:ext cx="104" cy="71"/>
              </a:xfrm>
              <a:custGeom>
                <a:avLst/>
                <a:gdLst>
                  <a:gd name="T0" fmla="*/ 5 w 99"/>
                  <a:gd name="T1" fmla="*/ 8550 h 66"/>
                  <a:gd name="T2" fmla="*/ 1408 w 99"/>
                  <a:gd name="T3" fmla="*/ 6336 h 66"/>
                  <a:gd name="T4" fmla="*/ 2391 w 99"/>
                  <a:gd name="T5" fmla="*/ 5536 h 66"/>
                  <a:gd name="T6" fmla="*/ 3309 w 99"/>
                  <a:gd name="T7" fmla="*/ 5536 h 66"/>
                  <a:gd name="T8" fmla="*/ 4444 w 99"/>
                  <a:gd name="T9" fmla="*/ 6336 h 66"/>
                  <a:gd name="T10" fmla="*/ 5304 w 99"/>
                  <a:gd name="T11" fmla="*/ 8550 h 66"/>
                  <a:gd name="T12" fmla="*/ 6226 w 99"/>
                  <a:gd name="T13" fmla="*/ 11436 h 66"/>
                  <a:gd name="T14" fmla="*/ 7117 w 99"/>
                  <a:gd name="T15" fmla="*/ 14130 h 66"/>
                  <a:gd name="T16" fmla="*/ 7878 w 99"/>
                  <a:gd name="T17" fmla="*/ 17725 h 66"/>
                  <a:gd name="T18" fmla="*/ 8587 w 99"/>
                  <a:gd name="T19" fmla="*/ 21828 h 66"/>
                  <a:gd name="T20" fmla="*/ 9110 w 99"/>
                  <a:gd name="T21" fmla="*/ 25281 h 66"/>
                  <a:gd name="T22" fmla="*/ 9552 w 99"/>
                  <a:gd name="T23" fmla="*/ 29250 h 66"/>
                  <a:gd name="T24" fmla="*/ 9961 w 99"/>
                  <a:gd name="T25" fmla="*/ 31777 h 66"/>
                  <a:gd name="T26" fmla="*/ 9968 w 99"/>
                  <a:gd name="T27" fmla="*/ 33833 h 66"/>
                  <a:gd name="T28" fmla="*/ 10130 w 99"/>
                  <a:gd name="T29" fmla="*/ 34197 h 66"/>
                  <a:gd name="T30" fmla="*/ 10130 w 99"/>
                  <a:gd name="T31" fmla="*/ 33833 h 66"/>
                  <a:gd name="T32" fmla="*/ 9968 w 99"/>
                  <a:gd name="T33" fmla="*/ 33833 h 66"/>
                  <a:gd name="T34" fmla="*/ 9961 w 99"/>
                  <a:gd name="T35" fmla="*/ 39553 h 66"/>
                  <a:gd name="T36" fmla="*/ 10563 w 99"/>
                  <a:gd name="T37" fmla="*/ 39197 h 66"/>
                  <a:gd name="T38" fmla="*/ 10866 w 99"/>
                  <a:gd name="T39" fmla="*/ 36774 h 66"/>
                  <a:gd name="T40" fmla="*/ 11038 w 99"/>
                  <a:gd name="T41" fmla="*/ 32663 h 66"/>
                  <a:gd name="T42" fmla="*/ 10745 w 99"/>
                  <a:gd name="T43" fmla="*/ 29561 h 66"/>
                  <a:gd name="T44" fmla="*/ 10563 w 99"/>
                  <a:gd name="T45" fmla="*/ 25489 h 66"/>
                  <a:gd name="T46" fmla="*/ 9961 w 99"/>
                  <a:gd name="T47" fmla="*/ 22046 h 66"/>
                  <a:gd name="T48" fmla="*/ 9251 w 99"/>
                  <a:gd name="T49" fmla="*/ 17725 h 66"/>
                  <a:gd name="T50" fmla="*/ 8587 w 99"/>
                  <a:gd name="T51" fmla="*/ 13240 h 66"/>
                  <a:gd name="T52" fmla="*/ 7752 w 99"/>
                  <a:gd name="T53" fmla="*/ 9846 h 66"/>
                  <a:gd name="T54" fmla="*/ 6786 w 99"/>
                  <a:gd name="T55" fmla="*/ 5916 h 66"/>
                  <a:gd name="T56" fmla="*/ 5778 w 99"/>
                  <a:gd name="T57" fmla="*/ 197 h 66"/>
                  <a:gd name="T58" fmla="*/ 4715 w 99"/>
                  <a:gd name="T59" fmla="*/ 3 h 66"/>
                  <a:gd name="T60" fmla="*/ 3404 w 99"/>
                  <a:gd name="T61" fmla="*/ 0 h 66"/>
                  <a:gd name="T62" fmla="*/ 2255 w 99"/>
                  <a:gd name="T63" fmla="*/ 0 h 66"/>
                  <a:gd name="T64" fmla="*/ 1180 w 99"/>
                  <a:gd name="T65" fmla="*/ 3 h 66"/>
                  <a:gd name="T66" fmla="*/ 0 w 99"/>
                  <a:gd name="T67" fmla="*/ 4719 h 66"/>
                  <a:gd name="T68" fmla="*/ 5 w 99"/>
                  <a:gd name="T69" fmla="*/ 855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40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1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7"/>
                    </a:lnTo>
                    <a:lnTo>
                      <a:pt x="83" y="30"/>
                    </a:lnTo>
                    <a:lnTo>
                      <a:pt x="77" y="22"/>
                    </a:lnTo>
                    <a:lnTo>
                      <a:pt x="70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76" name="Freeform 298"/>
              <p:cNvSpPr>
                <a:spLocks noChangeArrowheads="1"/>
              </p:cNvSpPr>
              <p:nvPr/>
            </p:nvSpPr>
            <p:spPr bwMode="auto">
              <a:xfrm>
                <a:off x="2332" y="4152"/>
                <a:ext cx="46" cy="56"/>
              </a:xfrm>
              <a:custGeom>
                <a:avLst/>
                <a:gdLst>
                  <a:gd name="T0" fmla="*/ 7577 w 44"/>
                  <a:gd name="T1" fmla="*/ 164776 h 49"/>
                  <a:gd name="T2" fmla="*/ 6216 w 44"/>
                  <a:gd name="T3" fmla="*/ 146805 h 49"/>
                  <a:gd name="T4" fmla="*/ 4775 w 44"/>
                  <a:gd name="T5" fmla="*/ 128703 h 49"/>
                  <a:gd name="T6" fmla="*/ 3916 w 44"/>
                  <a:gd name="T7" fmla="*/ 99147 h 49"/>
                  <a:gd name="T8" fmla="*/ 2638 w 44"/>
                  <a:gd name="T9" fmla="*/ 78273 h 49"/>
                  <a:gd name="T10" fmla="*/ 1895 w 44"/>
                  <a:gd name="T11" fmla="*/ 49224 h 49"/>
                  <a:gd name="T12" fmla="*/ 1660 w 44"/>
                  <a:gd name="T13" fmla="*/ 35848 h 49"/>
                  <a:gd name="T14" fmla="*/ 1557 w 44"/>
                  <a:gd name="T15" fmla="*/ 33059 h 49"/>
                  <a:gd name="T16" fmla="*/ 1557 w 44"/>
                  <a:gd name="T17" fmla="*/ 30681 h 49"/>
                  <a:gd name="T18" fmla="*/ 1557 w 44"/>
                  <a:gd name="T19" fmla="*/ 33059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30681 h 49"/>
                  <a:gd name="T26" fmla="*/ 0 w 44"/>
                  <a:gd name="T27" fmla="*/ 38680 h 49"/>
                  <a:gd name="T28" fmla="*/ 2 w 44"/>
                  <a:gd name="T29" fmla="*/ 49224 h 49"/>
                  <a:gd name="T30" fmla="*/ 5 w 44"/>
                  <a:gd name="T31" fmla="*/ 78273 h 49"/>
                  <a:gd name="T32" fmla="*/ 1660 w 44"/>
                  <a:gd name="T33" fmla="*/ 99147 h 49"/>
                  <a:gd name="T34" fmla="*/ 2469 w 44"/>
                  <a:gd name="T35" fmla="*/ 128703 h 49"/>
                  <a:gd name="T36" fmla="*/ 4045 w 44"/>
                  <a:gd name="T37" fmla="*/ 150385 h 49"/>
                  <a:gd name="T38" fmla="*/ 5264 w 44"/>
                  <a:gd name="T39" fmla="*/ 178178 h 49"/>
                  <a:gd name="T40" fmla="*/ 6857 w 44"/>
                  <a:gd name="T41" fmla="*/ 192878 h 49"/>
                  <a:gd name="T42" fmla="*/ 7577 w 44"/>
                  <a:gd name="T43" fmla="*/ 164776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2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77" name="Freeform 299"/>
              <p:cNvSpPr>
                <a:spLocks noChangeArrowheads="1"/>
              </p:cNvSpPr>
              <p:nvPr/>
            </p:nvSpPr>
            <p:spPr bwMode="auto">
              <a:xfrm>
                <a:off x="2373" y="4212"/>
                <a:ext cx="55" cy="17"/>
              </a:xfrm>
              <a:custGeom>
                <a:avLst/>
                <a:gdLst>
                  <a:gd name="T0" fmla="*/ 3848 w 53"/>
                  <a:gd name="T1" fmla="*/ 7 h 17"/>
                  <a:gd name="T2" fmla="*/ 3551 w 53"/>
                  <a:gd name="T3" fmla="*/ 7 h 17"/>
                  <a:gd name="T4" fmla="*/ 3183 w 53"/>
                  <a:gd name="T5" fmla="*/ 7 h 17"/>
                  <a:gd name="T6" fmla="*/ 2723 w 53"/>
                  <a:gd name="T7" fmla="*/ 7 h 17"/>
                  <a:gd name="T8" fmla="*/ 2286 w 53"/>
                  <a:gd name="T9" fmla="*/ 6 h 17"/>
                  <a:gd name="T10" fmla="*/ 1736 w 53"/>
                  <a:gd name="T11" fmla="*/ 5 h 17"/>
                  <a:gd name="T12" fmla="*/ 1247 w 53"/>
                  <a:gd name="T13" fmla="*/ 4 h 17"/>
                  <a:gd name="T14" fmla="*/ 802 w 53"/>
                  <a:gd name="T15" fmla="*/ 2 h 17"/>
                  <a:gd name="T16" fmla="*/ 4 w 53"/>
                  <a:gd name="T17" fmla="*/ 0 h 17"/>
                  <a:gd name="T18" fmla="*/ 0 w 53"/>
                  <a:gd name="T19" fmla="*/ 7 h 17"/>
                  <a:gd name="T20" fmla="*/ 7 w 53"/>
                  <a:gd name="T21" fmla="*/ 608 h 17"/>
                  <a:gd name="T22" fmla="*/ 1116 w 53"/>
                  <a:gd name="T23" fmla="*/ 682 h 17"/>
                  <a:gd name="T24" fmla="*/ 1643 w 53"/>
                  <a:gd name="T25" fmla="*/ 764 h 17"/>
                  <a:gd name="T26" fmla="*/ 2187 w 53"/>
                  <a:gd name="T27" fmla="*/ 809 h 17"/>
                  <a:gd name="T28" fmla="*/ 2700 w 53"/>
                  <a:gd name="T29" fmla="*/ 809 h 17"/>
                  <a:gd name="T30" fmla="*/ 3183 w 53"/>
                  <a:gd name="T31" fmla="*/ 809 h 17"/>
                  <a:gd name="T32" fmla="*/ 3551 w 53"/>
                  <a:gd name="T33" fmla="*/ 809 h 17"/>
                  <a:gd name="T34" fmla="*/ 3789 w 53"/>
                  <a:gd name="T35" fmla="*/ 857 h 17"/>
                  <a:gd name="T36" fmla="*/ 3848 w 53"/>
                  <a:gd name="T37" fmla="*/ 7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3" y="7"/>
                    </a:moveTo>
                    <a:lnTo>
                      <a:pt x="48" y="7"/>
                    </a:lnTo>
                    <a:lnTo>
                      <a:pt x="43" y="7"/>
                    </a:lnTo>
                    <a:lnTo>
                      <a:pt x="38" y="7"/>
                    </a:lnTo>
                    <a:lnTo>
                      <a:pt x="31" y="6"/>
                    </a:lnTo>
                    <a:lnTo>
                      <a:pt x="24" y="5"/>
                    </a:lnTo>
                    <a:lnTo>
                      <a:pt x="18" y="4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7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0" y="16"/>
                    </a:lnTo>
                    <a:lnTo>
                      <a:pt x="37" y="16"/>
                    </a:lnTo>
                    <a:lnTo>
                      <a:pt x="43" y="16"/>
                    </a:lnTo>
                    <a:lnTo>
                      <a:pt x="48" y="16"/>
                    </a:lnTo>
                    <a:lnTo>
                      <a:pt x="52" y="17"/>
                    </a:lnTo>
                    <a:lnTo>
                      <a:pt x="53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78" name="Freeform 300"/>
              <p:cNvSpPr>
                <a:spLocks noChangeArrowheads="1"/>
              </p:cNvSpPr>
              <p:nvPr/>
            </p:nvSpPr>
            <p:spPr bwMode="auto">
              <a:xfrm>
                <a:off x="3466" y="4073"/>
                <a:ext cx="97" cy="56"/>
              </a:xfrm>
              <a:custGeom>
                <a:avLst/>
                <a:gdLst>
                  <a:gd name="T0" fmla="*/ 3578 w 94"/>
                  <a:gd name="T1" fmla="*/ 3118 h 57"/>
                  <a:gd name="T2" fmla="*/ 3762 w 94"/>
                  <a:gd name="T3" fmla="*/ 3019 h 57"/>
                  <a:gd name="T4" fmla="*/ 3834 w 94"/>
                  <a:gd name="T5" fmla="*/ 2968 h 57"/>
                  <a:gd name="T6" fmla="*/ 3834 w 94"/>
                  <a:gd name="T7" fmla="*/ 2777 h 57"/>
                  <a:gd name="T8" fmla="*/ 3762 w 94"/>
                  <a:gd name="T9" fmla="*/ 2460 h 57"/>
                  <a:gd name="T10" fmla="*/ 3578 w 94"/>
                  <a:gd name="T11" fmla="*/ 2148 h 57"/>
                  <a:gd name="T12" fmla="*/ 3400 w 94"/>
                  <a:gd name="T13" fmla="*/ 1863 h 57"/>
                  <a:gd name="T14" fmla="*/ 3218 w 94"/>
                  <a:gd name="T15" fmla="*/ 1514 h 57"/>
                  <a:gd name="T16" fmla="*/ 3020 w 94"/>
                  <a:gd name="T17" fmla="*/ 1160 h 57"/>
                  <a:gd name="T18" fmla="*/ 2621 w 94"/>
                  <a:gd name="T19" fmla="*/ 772 h 57"/>
                  <a:gd name="T20" fmla="*/ 2349 w 94"/>
                  <a:gd name="T21" fmla="*/ 512 h 57"/>
                  <a:gd name="T22" fmla="*/ 2023 w 94"/>
                  <a:gd name="T23" fmla="*/ 5 h 57"/>
                  <a:gd name="T24" fmla="*/ 1627 w 94"/>
                  <a:gd name="T25" fmla="*/ 2 h 57"/>
                  <a:gd name="T26" fmla="*/ 1250 w 94"/>
                  <a:gd name="T27" fmla="*/ 0 h 57"/>
                  <a:gd name="T28" fmla="*/ 797 w 94"/>
                  <a:gd name="T29" fmla="*/ 0 h 57"/>
                  <a:gd name="T30" fmla="*/ 476 w 94"/>
                  <a:gd name="T31" fmla="*/ 2 h 57"/>
                  <a:gd name="T32" fmla="*/ 2 w 94"/>
                  <a:gd name="T33" fmla="*/ 28 h 57"/>
                  <a:gd name="T34" fmla="*/ 1 w 94"/>
                  <a:gd name="T35" fmla="*/ 28 h 57"/>
                  <a:gd name="T36" fmla="*/ 0 w 94"/>
                  <a:gd name="T37" fmla="*/ 478 h 57"/>
                  <a:gd name="T38" fmla="*/ 1 w 94"/>
                  <a:gd name="T39" fmla="*/ 551 h 57"/>
                  <a:gd name="T40" fmla="*/ 1 w 94"/>
                  <a:gd name="T41" fmla="*/ 668 h 57"/>
                  <a:gd name="T42" fmla="*/ 4 w 94"/>
                  <a:gd name="T43" fmla="*/ 941 h 57"/>
                  <a:gd name="T44" fmla="*/ 9 w 94"/>
                  <a:gd name="T45" fmla="*/ 1321 h 57"/>
                  <a:gd name="T46" fmla="*/ 556 w 94"/>
                  <a:gd name="T47" fmla="*/ 1624 h 57"/>
                  <a:gd name="T48" fmla="*/ 844 w 94"/>
                  <a:gd name="T49" fmla="*/ 2005 h 57"/>
                  <a:gd name="T50" fmla="*/ 1202 w 94"/>
                  <a:gd name="T51" fmla="*/ 2277 h 57"/>
                  <a:gd name="T52" fmla="*/ 1543 w 94"/>
                  <a:gd name="T53" fmla="*/ 2607 h 57"/>
                  <a:gd name="T54" fmla="*/ 1822 w 94"/>
                  <a:gd name="T55" fmla="*/ 2777 h 57"/>
                  <a:gd name="T56" fmla="*/ 2131 w 94"/>
                  <a:gd name="T57" fmla="*/ 2824 h 57"/>
                  <a:gd name="T58" fmla="*/ 2481 w 94"/>
                  <a:gd name="T59" fmla="*/ 2968 h 57"/>
                  <a:gd name="T60" fmla="*/ 2745 w 94"/>
                  <a:gd name="T61" fmla="*/ 2968 h 57"/>
                  <a:gd name="T62" fmla="*/ 3050 w 94"/>
                  <a:gd name="T63" fmla="*/ 3019 h 57"/>
                  <a:gd name="T64" fmla="*/ 3218 w 94"/>
                  <a:gd name="T65" fmla="*/ 3019 h 57"/>
                  <a:gd name="T66" fmla="*/ 3400 w 94"/>
                  <a:gd name="T67" fmla="*/ 3019 h 57"/>
                  <a:gd name="T68" fmla="*/ 3578 w 94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4" y="54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8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5" y="15"/>
                    </a:lnTo>
                    <a:lnTo>
                      <a:pt x="58" y="9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4" y="30"/>
                    </a:lnTo>
                    <a:lnTo>
                      <a:pt x="22" y="37"/>
                    </a:lnTo>
                    <a:lnTo>
                      <a:pt x="29" y="42"/>
                    </a:lnTo>
                    <a:lnTo>
                      <a:pt x="38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6" y="54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79" name="Freeform 301"/>
              <p:cNvSpPr>
                <a:spLocks noChangeArrowheads="1"/>
              </p:cNvSpPr>
              <p:nvPr/>
            </p:nvSpPr>
            <p:spPr bwMode="auto">
              <a:xfrm>
                <a:off x="3463" y="4069"/>
                <a:ext cx="104" cy="58"/>
              </a:xfrm>
              <a:custGeom>
                <a:avLst/>
                <a:gdLst>
                  <a:gd name="T0" fmla="*/ 6 w 100"/>
                  <a:gd name="T1" fmla="*/ 113 h 66"/>
                  <a:gd name="T2" fmla="*/ 973 w 100"/>
                  <a:gd name="T3" fmla="*/ 92 h 66"/>
                  <a:gd name="T4" fmla="*/ 1635 w 100"/>
                  <a:gd name="T5" fmla="*/ 80 h 66"/>
                  <a:gd name="T6" fmla="*/ 2193 w 100"/>
                  <a:gd name="T7" fmla="*/ 80 h 66"/>
                  <a:gd name="T8" fmla="*/ 2938 w 100"/>
                  <a:gd name="T9" fmla="*/ 92 h 66"/>
                  <a:gd name="T10" fmla="*/ 3507 w 100"/>
                  <a:gd name="T11" fmla="*/ 113 h 66"/>
                  <a:gd name="T12" fmla="*/ 4115 w 100"/>
                  <a:gd name="T13" fmla="*/ 165 h 66"/>
                  <a:gd name="T14" fmla="*/ 4692 w 100"/>
                  <a:gd name="T15" fmla="*/ 204 h 66"/>
                  <a:gd name="T16" fmla="*/ 5129 w 100"/>
                  <a:gd name="T17" fmla="*/ 255 h 66"/>
                  <a:gd name="T18" fmla="*/ 5595 w 100"/>
                  <a:gd name="T19" fmla="*/ 304 h 66"/>
                  <a:gd name="T20" fmla="*/ 5926 w 100"/>
                  <a:gd name="T21" fmla="*/ 364 h 66"/>
                  <a:gd name="T22" fmla="*/ 6291 w 100"/>
                  <a:gd name="T23" fmla="*/ 406 h 66"/>
                  <a:gd name="T24" fmla="*/ 6404 w 100"/>
                  <a:gd name="T25" fmla="*/ 457 h 66"/>
                  <a:gd name="T26" fmla="*/ 6572 w 100"/>
                  <a:gd name="T27" fmla="*/ 487 h 66"/>
                  <a:gd name="T28" fmla="*/ 6572 w 100"/>
                  <a:gd name="T29" fmla="*/ 492 h 66"/>
                  <a:gd name="T30" fmla="*/ 6474 w 100"/>
                  <a:gd name="T31" fmla="*/ 492 h 66"/>
                  <a:gd name="T32" fmla="*/ 6404 w 100"/>
                  <a:gd name="T33" fmla="*/ 569 h 66"/>
                  <a:gd name="T34" fmla="*/ 6953 w 100"/>
                  <a:gd name="T35" fmla="*/ 564 h 66"/>
                  <a:gd name="T36" fmla="*/ 7199 w 100"/>
                  <a:gd name="T37" fmla="*/ 529 h 66"/>
                  <a:gd name="T38" fmla="*/ 7199 w 100"/>
                  <a:gd name="T39" fmla="*/ 470 h 66"/>
                  <a:gd name="T40" fmla="*/ 7054 w 100"/>
                  <a:gd name="T41" fmla="*/ 421 h 66"/>
                  <a:gd name="T42" fmla="*/ 6854 w 100"/>
                  <a:gd name="T43" fmla="*/ 366 h 66"/>
                  <a:gd name="T44" fmla="*/ 6474 w 100"/>
                  <a:gd name="T45" fmla="*/ 314 h 66"/>
                  <a:gd name="T46" fmla="*/ 6059 w 100"/>
                  <a:gd name="T47" fmla="*/ 255 h 66"/>
                  <a:gd name="T48" fmla="*/ 5595 w 100"/>
                  <a:gd name="T49" fmla="*/ 204 h 66"/>
                  <a:gd name="T50" fmla="*/ 4995 w 100"/>
                  <a:gd name="T51" fmla="*/ 142 h 66"/>
                  <a:gd name="T52" fmla="*/ 4436 w 100"/>
                  <a:gd name="T53" fmla="*/ 86 h 66"/>
                  <a:gd name="T54" fmla="*/ 3728 w 100"/>
                  <a:gd name="T55" fmla="*/ 4 h 66"/>
                  <a:gd name="T56" fmla="*/ 3126 w 100"/>
                  <a:gd name="T57" fmla="*/ 2 h 66"/>
                  <a:gd name="T58" fmla="*/ 2288 w 100"/>
                  <a:gd name="T59" fmla="*/ 0 h 66"/>
                  <a:gd name="T60" fmla="*/ 1549 w 100"/>
                  <a:gd name="T61" fmla="*/ 0 h 66"/>
                  <a:gd name="T62" fmla="*/ 818 w 100"/>
                  <a:gd name="T63" fmla="*/ 2 h 66"/>
                  <a:gd name="T64" fmla="*/ 0 w 100"/>
                  <a:gd name="T65" fmla="*/ 68 h 66"/>
                  <a:gd name="T66" fmla="*/ 6 w 100"/>
                  <a:gd name="T67" fmla="*/ 113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1" y="11"/>
                    </a:lnTo>
                    <a:lnTo>
                      <a:pt x="49" y="14"/>
                    </a:lnTo>
                    <a:lnTo>
                      <a:pt x="57" y="19"/>
                    </a:lnTo>
                    <a:lnTo>
                      <a:pt x="65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6" y="65"/>
                    </a:lnTo>
                    <a:lnTo>
                      <a:pt x="100" y="61"/>
                    </a:lnTo>
                    <a:lnTo>
                      <a:pt x="100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70" y="17"/>
                    </a:lnTo>
                    <a:lnTo>
                      <a:pt x="62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80" name="Freeform 302"/>
              <p:cNvSpPr>
                <a:spLocks noChangeArrowheads="1"/>
              </p:cNvSpPr>
              <p:nvPr/>
            </p:nvSpPr>
            <p:spPr bwMode="auto">
              <a:xfrm>
                <a:off x="3459" y="4076"/>
                <a:ext cx="47" cy="53"/>
              </a:xfrm>
              <a:custGeom>
                <a:avLst/>
                <a:gdLst>
                  <a:gd name="T0" fmla="*/ 6797 w 45"/>
                  <a:gd name="T1" fmla="*/ 43901 h 49"/>
                  <a:gd name="T2" fmla="*/ 5598 w 45"/>
                  <a:gd name="T3" fmla="*/ 39629 h 49"/>
                  <a:gd name="T4" fmla="*/ 4613 w 45"/>
                  <a:gd name="T5" fmla="*/ 34754 h 49"/>
                  <a:gd name="T6" fmla="*/ 3566 w 45"/>
                  <a:gd name="T7" fmla="*/ 26757 h 49"/>
                  <a:gd name="T8" fmla="*/ 2422 w 45"/>
                  <a:gd name="T9" fmla="*/ 21130 h 49"/>
                  <a:gd name="T10" fmla="*/ 1871 w 45"/>
                  <a:gd name="T11" fmla="*/ 13284 h 49"/>
                  <a:gd name="T12" fmla="*/ 1541 w 45"/>
                  <a:gd name="T13" fmla="*/ 8918 h 49"/>
                  <a:gd name="T14" fmla="*/ 1541 w 45"/>
                  <a:gd name="T15" fmla="*/ 8294 h 49"/>
                  <a:gd name="T16" fmla="*/ 1444 w 45"/>
                  <a:gd name="T17" fmla="*/ 278 h 49"/>
                  <a:gd name="T18" fmla="*/ 1444 w 45"/>
                  <a:gd name="T19" fmla="*/ 8294 h 49"/>
                  <a:gd name="T20" fmla="*/ 3 w 45"/>
                  <a:gd name="T21" fmla="*/ 0 h 49"/>
                  <a:gd name="T22" fmla="*/ 1 w 45"/>
                  <a:gd name="T23" fmla="*/ 3 h 49"/>
                  <a:gd name="T24" fmla="*/ 0 w 45"/>
                  <a:gd name="T25" fmla="*/ 278 h 49"/>
                  <a:gd name="T26" fmla="*/ 0 w 45"/>
                  <a:gd name="T27" fmla="*/ 10449 h 49"/>
                  <a:gd name="T28" fmla="*/ 2 w 45"/>
                  <a:gd name="T29" fmla="*/ 13284 h 49"/>
                  <a:gd name="T30" fmla="*/ 6 w 45"/>
                  <a:gd name="T31" fmla="*/ 19600 h 49"/>
                  <a:gd name="T32" fmla="*/ 1541 w 45"/>
                  <a:gd name="T33" fmla="*/ 26757 h 49"/>
                  <a:gd name="T34" fmla="*/ 2270 w 45"/>
                  <a:gd name="T35" fmla="*/ 34754 h 49"/>
                  <a:gd name="T36" fmla="*/ 3801 w 45"/>
                  <a:gd name="T37" fmla="*/ 40592 h 49"/>
                  <a:gd name="T38" fmla="*/ 4919 w 45"/>
                  <a:gd name="T39" fmla="*/ 48102 h 49"/>
                  <a:gd name="T40" fmla="*/ 6105 w 45"/>
                  <a:gd name="T41" fmla="*/ 52068 h 49"/>
                  <a:gd name="T42" fmla="*/ 6797 w 45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30" y="32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81" name="Freeform 303"/>
              <p:cNvSpPr>
                <a:spLocks noChangeArrowheads="1"/>
              </p:cNvSpPr>
              <p:nvPr/>
            </p:nvSpPr>
            <p:spPr bwMode="auto">
              <a:xfrm>
                <a:off x="3502" y="4120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360 w 53"/>
                  <a:gd name="T5" fmla="*/ 23485 h 18"/>
                  <a:gd name="T6" fmla="*/ 2851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3 h 18"/>
                  <a:gd name="T16" fmla="*/ 5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116 w 53"/>
                  <a:gd name="T23" fmla="*/ 44189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851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1166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9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82" name="Freeform 304"/>
              <p:cNvSpPr>
                <a:spLocks noChangeArrowheads="1"/>
              </p:cNvSpPr>
              <p:nvPr/>
            </p:nvSpPr>
            <p:spPr bwMode="auto">
              <a:xfrm>
                <a:off x="1489" y="4071"/>
                <a:ext cx="97" cy="56"/>
              </a:xfrm>
              <a:custGeom>
                <a:avLst/>
                <a:gdLst>
                  <a:gd name="T0" fmla="*/ 5770 w 93"/>
                  <a:gd name="T1" fmla="*/ 0 h 58"/>
                  <a:gd name="T2" fmla="*/ 5919 w 93"/>
                  <a:gd name="T3" fmla="*/ 0 h 58"/>
                  <a:gd name="T4" fmla="*/ 6080 w 93"/>
                  <a:gd name="T5" fmla="*/ 3 h 58"/>
                  <a:gd name="T6" fmla="*/ 6080 w 93"/>
                  <a:gd name="T7" fmla="*/ 583 h 58"/>
                  <a:gd name="T8" fmla="*/ 5919 w 93"/>
                  <a:gd name="T9" fmla="*/ 817 h 58"/>
                  <a:gd name="T10" fmla="*/ 5831 w 93"/>
                  <a:gd name="T11" fmla="*/ 1448 h 58"/>
                  <a:gd name="T12" fmla="*/ 5534 w 93"/>
                  <a:gd name="T13" fmla="*/ 1865 h 58"/>
                  <a:gd name="T14" fmla="*/ 5059 w 93"/>
                  <a:gd name="T15" fmla="*/ 2504 h 58"/>
                  <a:gd name="T16" fmla="*/ 4731 w 93"/>
                  <a:gd name="T17" fmla="*/ 3067 h 58"/>
                  <a:gd name="T18" fmla="*/ 4255 w 93"/>
                  <a:gd name="T19" fmla="*/ 3488 h 58"/>
                  <a:gd name="T20" fmla="*/ 3659 w 93"/>
                  <a:gd name="T21" fmla="*/ 3997 h 58"/>
                  <a:gd name="T22" fmla="*/ 3128 w 93"/>
                  <a:gd name="T23" fmla="*/ 4337 h 58"/>
                  <a:gd name="T24" fmla="*/ 2522 w 93"/>
                  <a:gd name="T25" fmla="*/ 4695 h 58"/>
                  <a:gd name="T26" fmla="*/ 1943 w 93"/>
                  <a:gd name="T27" fmla="*/ 4853 h 58"/>
                  <a:gd name="T28" fmla="*/ 1218 w 93"/>
                  <a:gd name="T29" fmla="*/ 4853 h 58"/>
                  <a:gd name="T30" fmla="*/ 722 w 93"/>
                  <a:gd name="T31" fmla="*/ 4695 h 58"/>
                  <a:gd name="T32" fmla="*/ 1 w 93"/>
                  <a:gd name="T33" fmla="*/ 4322 h 58"/>
                  <a:gd name="T34" fmla="*/ 0 w 93"/>
                  <a:gd name="T35" fmla="*/ 4263 h 58"/>
                  <a:gd name="T36" fmla="*/ 0 w 93"/>
                  <a:gd name="T37" fmla="*/ 4122 h 58"/>
                  <a:gd name="T38" fmla="*/ 0 w 93"/>
                  <a:gd name="T39" fmla="*/ 3981 h 58"/>
                  <a:gd name="T40" fmla="*/ 1 w 93"/>
                  <a:gd name="T41" fmla="*/ 3682 h 58"/>
                  <a:gd name="T42" fmla="*/ 4 w 93"/>
                  <a:gd name="T43" fmla="*/ 3328 h 58"/>
                  <a:gd name="T44" fmla="*/ 8 w 93"/>
                  <a:gd name="T45" fmla="*/ 2718 h 58"/>
                  <a:gd name="T46" fmla="*/ 938 w 93"/>
                  <a:gd name="T47" fmla="*/ 2196 h 58"/>
                  <a:gd name="T48" fmla="*/ 1355 w 93"/>
                  <a:gd name="T49" fmla="*/ 1713 h 58"/>
                  <a:gd name="T50" fmla="*/ 1943 w 93"/>
                  <a:gd name="T51" fmla="*/ 1135 h 58"/>
                  <a:gd name="T52" fmla="*/ 2395 w 93"/>
                  <a:gd name="T53" fmla="*/ 747 h 58"/>
                  <a:gd name="T54" fmla="*/ 2817 w 93"/>
                  <a:gd name="T55" fmla="*/ 583 h 58"/>
                  <a:gd name="T56" fmla="*/ 3327 w 93"/>
                  <a:gd name="T57" fmla="*/ 4 h 58"/>
                  <a:gd name="T58" fmla="*/ 3836 w 93"/>
                  <a:gd name="T59" fmla="*/ 3 h 58"/>
                  <a:gd name="T60" fmla="*/ 4283 w 93"/>
                  <a:gd name="T61" fmla="*/ 2 h 58"/>
                  <a:gd name="T62" fmla="*/ 4731 w 93"/>
                  <a:gd name="T63" fmla="*/ 2 h 58"/>
                  <a:gd name="T64" fmla="*/ 5059 w 93"/>
                  <a:gd name="T65" fmla="*/ 0 h 58"/>
                  <a:gd name="T66" fmla="*/ 5534 w 93"/>
                  <a:gd name="T67" fmla="*/ 0 h 58"/>
                  <a:gd name="T68" fmla="*/ 5770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5" y="41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8"/>
                    </a:lnTo>
                    <a:lnTo>
                      <a:pt x="20" y="58"/>
                    </a:lnTo>
                    <a:lnTo>
                      <a:pt x="10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8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29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6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83" name="Freeform 305"/>
              <p:cNvSpPr>
                <a:spLocks noChangeArrowheads="1"/>
              </p:cNvSpPr>
              <p:nvPr/>
            </p:nvSpPr>
            <p:spPr bwMode="auto">
              <a:xfrm>
                <a:off x="1489" y="4066"/>
                <a:ext cx="102" cy="58"/>
              </a:xfrm>
              <a:custGeom>
                <a:avLst/>
                <a:gdLst>
                  <a:gd name="T0" fmla="*/ 0 w 98"/>
                  <a:gd name="T1" fmla="*/ 506 h 66"/>
                  <a:gd name="T2" fmla="*/ 838 w 98"/>
                  <a:gd name="T3" fmla="*/ 559 h 66"/>
                  <a:gd name="T4" fmla="*/ 1595 w 98"/>
                  <a:gd name="T5" fmla="*/ 569 h 66"/>
                  <a:gd name="T6" fmla="*/ 2408 w 98"/>
                  <a:gd name="T7" fmla="*/ 569 h 66"/>
                  <a:gd name="T8" fmla="*/ 3241 w 98"/>
                  <a:gd name="T9" fmla="*/ 559 h 66"/>
                  <a:gd name="T10" fmla="*/ 4012 w 98"/>
                  <a:gd name="T11" fmla="*/ 525 h 66"/>
                  <a:gd name="T12" fmla="*/ 4801 w 98"/>
                  <a:gd name="T13" fmla="*/ 470 h 66"/>
                  <a:gd name="T14" fmla="*/ 5404 w 98"/>
                  <a:gd name="T15" fmla="*/ 425 h 66"/>
                  <a:gd name="T16" fmla="*/ 6090 w 98"/>
                  <a:gd name="T17" fmla="*/ 366 h 66"/>
                  <a:gd name="T18" fmla="*/ 6497 w 98"/>
                  <a:gd name="T19" fmla="*/ 314 h 66"/>
                  <a:gd name="T20" fmla="*/ 6913 w 98"/>
                  <a:gd name="T21" fmla="*/ 255 h 66"/>
                  <a:gd name="T22" fmla="*/ 7352 w 98"/>
                  <a:gd name="T23" fmla="*/ 204 h 66"/>
                  <a:gd name="T24" fmla="*/ 7726 w 98"/>
                  <a:gd name="T25" fmla="*/ 131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913 w 98"/>
                  <a:gd name="T33" fmla="*/ 0 h 66"/>
                  <a:gd name="T34" fmla="*/ 7034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913 w 98"/>
                  <a:gd name="T43" fmla="*/ 105 h 66"/>
                  <a:gd name="T44" fmla="*/ 6841 w 98"/>
                  <a:gd name="T45" fmla="*/ 154 h 66"/>
                  <a:gd name="T46" fmla="*/ 6470 w 98"/>
                  <a:gd name="T47" fmla="*/ 205 h 66"/>
                  <a:gd name="T48" fmla="*/ 6098 w 98"/>
                  <a:gd name="T49" fmla="*/ 255 h 66"/>
                  <a:gd name="T50" fmla="*/ 5552 w 98"/>
                  <a:gd name="T51" fmla="*/ 314 h 66"/>
                  <a:gd name="T52" fmla="*/ 4942 w 98"/>
                  <a:gd name="T53" fmla="*/ 364 h 66"/>
                  <a:gd name="T54" fmla="*/ 4371 w 98"/>
                  <a:gd name="T55" fmla="*/ 406 h 66"/>
                  <a:gd name="T56" fmla="*/ 3668 w 98"/>
                  <a:gd name="T57" fmla="*/ 452 h 66"/>
                  <a:gd name="T58" fmla="*/ 3058 w 98"/>
                  <a:gd name="T59" fmla="*/ 470 h 66"/>
                  <a:gd name="T60" fmla="*/ 2347 w 98"/>
                  <a:gd name="T61" fmla="*/ 492 h 66"/>
                  <a:gd name="T62" fmla="*/ 1694 w 98"/>
                  <a:gd name="T63" fmla="*/ 492 h 66"/>
                  <a:gd name="T64" fmla="*/ 937 w 98"/>
                  <a:gd name="T65" fmla="*/ 470 h 66"/>
                  <a:gd name="T66" fmla="*/ 4 w 98"/>
                  <a:gd name="T67" fmla="*/ 438 h 66"/>
                  <a:gd name="T68" fmla="*/ 0 w 98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84" name="Freeform 306"/>
              <p:cNvSpPr>
                <a:spLocks noChangeArrowheads="1"/>
              </p:cNvSpPr>
              <p:nvPr/>
            </p:nvSpPr>
            <p:spPr bwMode="auto">
              <a:xfrm>
                <a:off x="1484" y="4076"/>
                <a:ext cx="46" cy="55"/>
              </a:xfrm>
              <a:custGeom>
                <a:avLst/>
                <a:gdLst>
                  <a:gd name="T0" fmla="*/ 7094 w 44"/>
                  <a:gd name="T1" fmla="*/ 0 h 50"/>
                  <a:gd name="T2" fmla="*/ 5449 w 44"/>
                  <a:gd name="T3" fmla="*/ 288 h 50"/>
                  <a:gd name="T4" fmla="*/ 4186 w 44"/>
                  <a:gd name="T5" fmla="*/ 12279 h 50"/>
                  <a:gd name="T6" fmla="*/ 2638 w 44"/>
                  <a:gd name="T7" fmla="*/ 19436 h 50"/>
                  <a:gd name="T8" fmla="*/ 1776 w 44"/>
                  <a:gd name="T9" fmla="*/ 28523 h 50"/>
                  <a:gd name="T10" fmla="*/ 5 w 44"/>
                  <a:gd name="T11" fmla="*/ 37752 h 50"/>
                  <a:gd name="T12" fmla="*/ 2 w 44"/>
                  <a:gd name="T13" fmla="*/ 43014 h 50"/>
                  <a:gd name="T14" fmla="*/ 0 w 44"/>
                  <a:gd name="T15" fmla="*/ 46468 h 50"/>
                  <a:gd name="T16" fmla="*/ 0 w 44"/>
                  <a:gd name="T17" fmla="*/ 51376 h 50"/>
                  <a:gd name="T18" fmla="*/ 2 w 44"/>
                  <a:gd name="T19" fmla="*/ 55153 h 50"/>
                  <a:gd name="T20" fmla="*/ 4 w 44"/>
                  <a:gd name="T21" fmla="*/ 58524 h 50"/>
                  <a:gd name="T22" fmla="*/ 1557 w 44"/>
                  <a:gd name="T23" fmla="*/ 48917 h 50"/>
                  <a:gd name="T24" fmla="*/ 1660 w 44"/>
                  <a:gd name="T25" fmla="*/ 50210 h 50"/>
                  <a:gd name="T26" fmla="*/ 1660 w 44"/>
                  <a:gd name="T27" fmla="*/ 51376 h 50"/>
                  <a:gd name="T28" fmla="*/ 1660 w 44"/>
                  <a:gd name="T29" fmla="*/ 50210 h 50"/>
                  <a:gd name="T30" fmla="*/ 1776 w 44"/>
                  <a:gd name="T31" fmla="*/ 48917 h 50"/>
                  <a:gd name="T32" fmla="*/ 2026 w 44"/>
                  <a:gd name="T33" fmla="*/ 41971 h 50"/>
                  <a:gd name="T34" fmla="*/ 2638 w 44"/>
                  <a:gd name="T35" fmla="*/ 35973 h 50"/>
                  <a:gd name="T36" fmla="*/ 4045 w 44"/>
                  <a:gd name="T37" fmla="*/ 27726 h 50"/>
                  <a:gd name="T38" fmla="*/ 4929 w 44"/>
                  <a:gd name="T39" fmla="*/ 20965 h 50"/>
                  <a:gd name="T40" fmla="*/ 6216 w 44"/>
                  <a:gd name="T41" fmla="*/ 14315 h 50"/>
                  <a:gd name="T42" fmla="*/ 7577 w 44"/>
                  <a:gd name="T43" fmla="*/ 10502 h 50"/>
                  <a:gd name="T44" fmla="*/ 7094 w 44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1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2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8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85" name="Freeform 307"/>
              <p:cNvSpPr>
                <a:spLocks noChangeArrowheads="1"/>
              </p:cNvSpPr>
              <p:nvPr/>
            </p:nvSpPr>
            <p:spPr bwMode="auto">
              <a:xfrm>
                <a:off x="1528" y="4066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446 w 53"/>
                  <a:gd name="T3" fmla="*/ 0 h 18"/>
                  <a:gd name="T4" fmla="*/ 3183 w 53"/>
                  <a:gd name="T5" fmla="*/ 0 h 18"/>
                  <a:gd name="T6" fmla="*/ 2700 w 53"/>
                  <a:gd name="T7" fmla="*/ 1 h 18"/>
                  <a:gd name="T8" fmla="*/ 2187 w 53"/>
                  <a:gd name="T9" fmla="*/ 1 h 18"/>
                  <a:gd name="T10" fmla="*/ 1643 w 53"/>
                  <a:gd name="T11" fmla="*/ 2 h 18"/>
                  <a:gd name="T12" fmla="*/ 1000 w 53"/>
                  <a:gd name="T13" fmla="*/ 3 h 18"/>
                  <a:gd name="T14" fmla="*/ 7 w 53"/>
                  <a:gd name="T15" fmla="*/ 19021 h 18"/>
                  <a:gd name="T16" fmla="*/ 0 w 53"/>
                  <a:gd name="T17" fmla="*/ 26094 h 18"/>
                  <a:gd name="T18" fmla="*/ 3 w 53"/>
                  <a:gd name="T19" fmla="*/ 54554 h 18"/>
                  <a:gd name="T20" fmla="*/ 802 w 53"/>
                  <a:gd name="T21" fmla="*/ 44189 h 18"/>
                  <a:gd name="T22" fmla="*/ 1181 w 53"/>
                  <a:gd name="T23" fmla="*/ 35793 h 18"/>
                  <a:gd name="T24" fmla="*/ 1736 w 53"/>
                  <a:gd name="T25" fmla="*/ 32213 h 18"/>
                  <a:gd name="T26" fmla="*/ 2286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8991 h 18"/>
                  <a:gd name="T32" fmla="*/ 3551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4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86" name="Freeform 308"/>
              <p:cNvSpPr>
                <a:spLocks noChangeArrowheads="1"/>
              </p:cNvSpPr>
              <p:nvPr/>
            </p:nvSpPr>
            <p:spPr bwMode="auto">
              <a:xfrm>
                <a:off x="4806" y="4073"/>
                <a:ext cx="97" cy="56"/>
              </a:xfrm>
              <a:custGeom>
                <a:avLst/>
                <a:gdLst>
                  <a:gd name="T0" fmla="*/ 5770 w 93"/>
                  <a:gd name="T1" fmla="*/ 3118 h 57"/>
                  <a:gd name="T2" fmla="*/ 5919 w 93"/>
                  <a:gd name="T3" fmla="*/ 3019 h 57"/>
                  <a:gd name="T4" fmla="*/ 6080 w 93"/>
                  <a:gd name="T5" fmla="*/ 2968 h 57"/>
                  <a:gd name="T6" fmla="*/ 6080 w 93"/>
                  <a:gd name="T7" fmla="*/ 2777 h 57"/>
                  <a:gd name="T8" fmla="*/ 5919 w 93"/>
                  <a:gd name="T9" fmla="*/ 2460 h 57"/>
                  <a:gd name="T10" fmla="*/ 5831 w 93"/>
                  <a:gd name="T11" fmla="*/ 2148 h 57"/>
                  <a:gd name="T12" fmla="*/ 5535 w 93"/>
                  <a:gd name="T13" fmla="*/ 1863 h 57"/>
                  <a:gd name="T14" fmla="*/ 5251 w 93"/>
                  <a:gd name="T15" fmla="*/ 1514 h 57"/>
                  <a:gd name="T16" fmla="*/ 4731 w 93"/>
                  <a:gd name="T17" fmla="*/ 1160 h 57"/>
                  <a:gd name="T18" fmla="*/ 4283 w 93"/>
                  <a:gd name="T19" fmla="*/ 772 h 57"/>
                  <a:gd name="T20" fmla="*/ 3659 w 93"/>
                  <a:gd name="T21" fmla="*/ 512 h 57"/>
                  <a:gd name="T22" fmla="*/ 3157 w 93"/>
                  <a:gd name="T23" fmla="*/ 5 h 57"/>
                  <a:gd name="T24" fmla="*/ 2522 w 93"/>
                  <a:gd name="T25" fmla="*/ 2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28 h 57"/>
                  <a:gd name="T34" fmla="*/ 0 w 93"/>
                  <a:gd name="T35" fmla="*/ 28 h 57"/>
                  <a:gd name="T36" fmla="*/ 0 w 93"/>
                  <a:gd name="T37" fmla="*/ 478 h 57"/>
                  <a:gd name="T38" fmla="*/ 0 w 93"/>
                  <a:gd name="T39" fmla="*/ 551 h 57"/>
                  <a:gd name="T40" fmla="*/ 1 w 93"/>
                  <a:gd name="T41" fmla="*/ 668 h 57"/>
                  <a:gd name="T42" fmla="*/ 4 w 93"/>
                  <a:gd name="T43" fmla="*/ 941 h 57"/>
                  <a:gd name="T44" fmla="*/ 9 w 93"/>
                  <a:gd name="T45" fmla="*/ 1321 h 57"/>
                  <a:gd name="T46" fmla="*/ 938 w 93"/>
                  <a:gd name="T47" fmla="*/ 1624 h 57"/>
                  <a:gd name="T48" fmla="*/ 1355 w 93"/>
                  <a:gd name="T49" fmla="*/ 2005 h 57"/>
                  <a:gd name="T50" fmla="*/ 1955 w 93"/>
                  <a:gd name="T51" fmla="*/ 2277 h 57"/>
                  <a:gd name="T52" fmla="*/ 2395 w 93"/>
                  <a:gd name="T53" fmla="*/ 2607 h 57"/>
                  <a:gd name="T54" fmla="*/ 2954 w 93"/>
                  <a:gd name="T55" fmla="*/ 2777 h 57"/>
                  <a:gd name="T56" fmla="*/ 3327 w 93"/>
                  <a:gd name="T57" fmla="*/ 2824 h 57"/>
                  <a:gd name="T58" fmla="*/ 3856 w 93"/>
                  <a:gd name="T59" fmla="*/ 2968 h 57"/>
                  <a:gd name="T60" fmla="*/ 4322 w 93"/>
                  <a:gd name="T61" fmla="*/ 2968 h 57"/>
                  <a:gd name="T62" fmla="*/ 4731 w 93"/>
                  <a:gd name="T63" fmla="*/ 3019 h 57"/>
                  <a:gd name="T64" fmla="*/ 5251 w 93"/>
                  <a:gd name="T65" fmla="*/ 3019 h 57"/>
                  <a:gd name="T66" fmla="*/ 5535 w 93"/>
                  <a:gd name="T67" fmla="*/ 3019 h 57"/>
                  <a:gd name="T68" fmla="*/ 5770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87" name="Freeform 309"/>
              <p:cNvSpPr>
                <a:spLocks noChangeArrowheads="1"/>
              </p:cNvSpPr>
              <p:nvPr/>
            </p:nvSpPr>
            <p:spPr bwMode="auto">
              <a:xfrm>
                <a:off x="4806" y="4069"/>
                <a:ext cx="104" cy="58"/>
              </a:xfrm>
              <a:custGeom>
                <a:avLst/>
                <a:gdLst>
                  <a:gd name="T0" fmla="*/ 4 w 99"/>
                  <a:gd name="T1" fmla="*/ 113 h 66"/>
                  <a:gd name="T2" fmla="*/ 1494 w 99"/>
                  <a:gd name="T3" fmla="*/ 92 h 66"/>
                  <a:gd name="T4" fmla="*/ 2391 w 99"/>
                  <a:gd name="T5" fmla="*/ 80 h 66"/>
                  <a:gd name="T6" fmla="*/ 3404 w 99"/>
                  <a:gd name="T7" fmla="*/ 80 h 66"/>
                  <a:gd name="T8" fmla="*/ 4307 w 99"/>
                  <a:gd name="T9" fmla="*/ 92 h 66"/>
                  <a:gd name="T10" fmla="*/ 5304 w 99"/>
                  <a:gd name="T11" fmla="*/ 113 h 66"/>
                  <a:gd name="T12" fmla="*/ 6226 w 99"/>
                  <a:gd name="T13" fmla="*/ 165 h 66"/>
                  <a:gd name="T14" fmla="*/ 7117 w 99"/>
                  <a:gd name="T15" fmla="*/ 204 h 66"/>
                  <a:gd name="T16" fmla="*/ 7878 w 99"/>
                  <a:gd name="T17" fmla="*/ 255 h 66"/>
                  <a:gd name="T18" fmla="*/ 8587 w 99"/>
                  <a:gd name="T19" fmla="*/ 304 h 66"/>
                  <a:gd name="T20" fmla="*/ 9251 w 99"/>
                  <a:gd name="T21" fmla="*/ 364 h 66"/>
                  <a:gd name="T22" fmla="*/ 9661 w 99"/>
                  <a:gd name="T23" fmla="*/ 406 h 66"/>
                  <a:gd name="T24" fmla="*/ 9961 w 99"/>
                  <a:gd name="T25" fmla="*/ 457 h 66"/>
                  <a:gd name="T26" fmla="*/ 9968 w 99"/>
                  <a:gd name="T27" fmla="*/ 487 h 66"/>
                  <a:gd name="T28" fmla="*/ 9968 w 99"/>
                  <a:gd name="T29" fmla="*/ 492 h 66"/>
                  <a:gd name="T30" fmla="*/ 10130 w 99"/>
                  <a:gd name="T31" fmla="*/ 492 h 66"/>
                  <a:gd name="T32" fmla="*/ 9968 w 99"/>
                  <a:gd name="T33" fmla="*/ 492 h 66"/>
                  <a:gd name="T34" fmla="*/ 9961 w 99"/>
                  <a:gd name="T35" fmla="*/ 569 h 66"/>
                  <a:gd name="T36" fmla="*/ 10563 w 99"/>
                  <a:gd name="T37" fmla="*/ 564 h 66"/>
                  <a:gd name="T38" fmla="*/ 11038 w 99"/>
                  <a:gd name="T39" fmla="*/ 529 h 66"/>
                  <a:gd name="T40" fmla="*/ 11038 w 99"/>
                  <a:gd name="T41" fmla="*/ 470 h 66"/>
                  <a:gd name="T42" fmla="*/ 10866 w 99"/>
                  <a:gd name="T43" fmla="*/ 421 h 66"/>
                  <a:gd name="T44" fmla="*/ 10563 w 99"/>
                  <a:gd name="T45" fmla="*/ 366 h 66"/>
                  <a:gd name="T46" fmla="*/ 9961 w 99"/>
                  <a:gd name="T47" fmla="*/ 314 h 66"/>
                  <a:gd name="T48" fmla="*/ 9394 w 99"/>
                  <a:gd name="T49" fmla="*/ 255 h 66"/>
                  <a:gd name="T50" fmla="*/ 8587 w 99"/>
                  <a:gd name="T51" fmla="*/ 204 h 66"/>
                  <a:gd name="T52" fmla="*/ 7634 w 99"/>
                  <a:gd name="T53" fmla="*/ 142 h 66"/>
                  <a:gd name="T54" fmla="*/ 6786 w 99"/>
                  <a:gd name="T55" fmla="*/ 86 h 66"/>
                  <a:gd name="T56" fmla="*/ 5778 w 99"/>
                  <a:gd name="T57" fmla="*/ 4 h 66"/>
                  <a:gd name="T58" fmla="*/ 4842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68 h 66"/>
                  <a:gd name="T68" fmla="*/ 4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88" name="Freeform 310"/>
              <p:cNvSpPr>
                <a:spLocks noChangeArrowheads="1"/>
              </p:cNvSpPr>
              <p:nvPr/>
            </p:nvSpPr>
            <p:spPr bwMode="auto">
              <a:xfrm>
                <a:off x="4803" y="4076"/>
                <a:ext cx="44" cy="53"/>
              </a:xfrm>
              <a:custGeom>
                <a:avLst/>
                <a:gdLst>
                  <a:gd name="T0" fmla="*/ 1340 w 43"/>
                  <a:gd name="T1" fmla="*/ 43901 h 49"/>
                  <a:gd name="T2" fmla="*/ 1147 w 43"/>
                  <a:gd name="T3" fmla="*/ 39629 h 49"/>
                  <a:gd name="T4" fmla="*/ 891 w 43"/>
                  <a:gd name="T5" fmla="*/ 34754 h 49"/>
                  <a:gd name="T6" fmla="*/ 649 w 43"/>
                  <a:gd name="T7" fmla="*/ 26757 h 49"/>
                  <a:gd name="T8" fmla="*/ 496 w 43"/>
                  <a:gd name="T9" fmla="*/ 21130 h 49"/>
                  <a:gd name="T10" fmla="*/ 412 w 43"/>
                  <a:gd name="T11" fmla="*/ 13284 h 49"/>
                  <a:gd name="T12" fmla="*/ 10 w 43"/>
                  <a:gd name="T13" fmla="*/ 8918 h 49"/>
                  <a:gd name="T14" fmla="*/ 8 w 43"/>
                  <a:gd name="T15" fmla="*/ 8294 h 49"/>
                  <a:gd name="T16" fmla="*/ 8 w 43"/>
                  <a:gd name="T17" fmla="*/ 278 h 49"/>
                  <a:gd name="T18" fmla="*/ 8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278 h 49"/>
                  <a:gd name="T28" fmla="*/ 0 w 43"/>
                  <a:gd name="T29" fmla="*/ 10449 h 49"/>
                  <a:gd name="T30" fmla="*/ 1 w 43"/>
                  <a:gd name="T31" fmla="*/ 13284 h 49"/>
                  <a:gd name="T32" fmla="*/ 4 w 43"/>
                  <a:gd name="T33" fmla="*/ 19600 h 49"/>
                  <a:gd name="T34" fmla="*/ 10 w 43"/>
                  <a:gd name="T35" fmla="*/ 26757 h 49"/>
                  <a:gd name="T36" fmla="*/ 496 w 43"/>
                  <a:gd name="T37" fmla="*/ 34754 h 49"/>
                  <a:gd name="T38" fmla="*/ 679 w 43"/>
                  <a:gd name="T39" fmla="*/ 40592 h 49"/>
                  <a:gd name="T40" fmla="*/ 1021 w 43"/>
                  <a:gd name="T41" fmla="*/ 48102 h 49"/>
                  <a:gd name="T42" fmla="*/ 1257 w 43"/>
                  <a:gd name="T43" fmla="*/ 52068 h 49"/>
                  <a:gd name="T44" fmla="*/ 1340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89" name="Freeform 311"/>
              <p:cNvSpPr>
                <a:spLocks noChangeArrowheads="1"/>
              </p:cNvSpPr>
              <p:nvPr/>
            </p:nvSpPr>
            <p:spPr bwMode="auto">
              <a:xfrm>
                <a:off x="4845" y="4120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181 w 53"/>
                  <a:gd name="T13" fmla="*/ 17121 h 18"/>
                  <a:gd name="T14" fmla="*/ 851 w 53"/>
                  <a:gd name="T15" fmla="*/ 3 h 18"/>
                  <a:gd name="T16" fmla="*/ 3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060 w 53"/>
                  <a:gd name="T23" fmla="*/ 44189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216 w 53"/>
                  <a:gd name="T31" fmla="*/ 51166 h 18"/>
                  <a:gd name="T32" fmla="*/ 3551 w 53"/>
                  <a:gd name="T33" fmla="*/ 51166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90" name="Freeform 312"/>
              <p:cNvSpPr>
                <a:spLocks noChangeArrowheads="1"/>
              </p:cNvSpPr>
              <p:nvPr/>
            </p:nvSpPr>
            <p:spPr bwMode="auto">
              <a:xfrm>
                <a:off x="994" y="4074"/>
                <a:ext cx="97" cy="57"/>
              </a:xfrm>
              <a:custGeom>
                <a:avLst/>
                <a:gdLst>
                  <a:gd name="T0" fmla="*/ 3634 w 94"/>
                  <a:gd name="T1" fmla="*/ 0 h 57"/>
                  <a:gd name="T2" fmla="*/ 3762 w 94"/>
                  <a:gd name="T3" fmla="*/ 0 h 57"/>
                  <a:gd name="T4" fmla="*/ 3834 w 94"/>
                  <a:gd name="T5" fmla="*/ 2 h 57"/>
                  <a:gd name="T6" fmla="*/ 3834 w 94"/>
                  <a:gd name="T7" fmla="*/ 31 h 57"/>
                  <a:gd name="T8" fmla="*/ 3762 w 94"/>
                  <a:gd name="T9" fmla="*/ 1466 h 57"/>
                  <a:gd name="T10" fmla="*/ 3634 w 94"/>
                  <a:gd name="T11" fmla="*/ 2436 h 57"/>
                  <a:gd name="T12" fmla="*/ 3534 w 94"/>
                  <a:gd name="T13" fmla="*/ 3709 h 57"/>
                  <a:gd name="T14" fmla="*/ 3218 w 94"/>
                  <a:gd name="T15" fmla="*/ 4775 h 57"/>
                  <a:gd name="T16" fmla="*/ 3020 w 94"/>
                  <a:gd name="T17" fmla="*/ 6107 h 57"/>
                  <a:gd name="T18" fmla="*/ 2745 w 94"/>
                  <a:gd name="T19" fmla="*/ 7066 h 57"/>
                  <a:gd name="T20" fmla="*/ 2349 w 94"/>
                  <a:gd name="T21" fmla="*/ 7900 h 57"/>
                  <a:gd name="T22" fmla="*/ 2026 w 94"/>
                  <a:gd name="T23" fmla="*/ 8676 h 57"/>
                  <a:gd name="T24" fmla="*/ 1627 w 94"/>
                  <a:gd name="T25" fmla="*/ 9432 h 57"/>
                  <a:gd name="T26" fmla="*/ 1280 w 94"/>
                  <a:gd name="T27" fmla="*/ 9894 h 57"/>
                  <a:gd name="T28" fmla="*/ 797 w 94"/>
                  <a:gd name="T29" fmla="*/ 9894 h 57"/>
                  <a:gd name="T30" fmla="*/ 505 w 94"/>
                  <a:gd name="T31" fmla="*/ 9432 h 57"/>
                  <a:gd name="T32" fmla="*/ 2 w 94"/>
                  <a:gd name="T33" fmla="*/ 8589 h 57"/>
                  <a:gd name="T34" fmla="*/ 1 w 94"/>
                  <a:gd name="T35" fmla="*/ 8553 h 57"/>
                  <a:gd name="T36" fmla="*/ 0 w 94"/>
                  <a:gd name="T37" fmla="*/ 8365 h 57"/>
                  <a:gd name="T38" fmla="*/ 1 w 94"/>
                  <a:gd name="T39" fmla="*/ 7900 h 57"/>
                  <a:gd name="T40" fmla="*/ 1 w 94"/>
                  <a:gd name="T41" fmla="*/ 7683 h 57"/>
                  <a:gd name="T42" fmla="*/ 4 w 94"/>
                  <a:gd name="T43" fmla="*/ 6645 h 57"/>
                  <a:gd name="T44" fmla="*/ 9 w 94"/>
                  <a:gd name="T45" fmla="*/ 5487 h 57"/>
                  <a:gd name="T46" fmla="*/ 585 w 94"/>
                  <a:gd name="T47" fmla="*/ 4362 h 57"/>
                  <a:gd name="T48" fmla="*/ 844 w 94"/>
                  <a:gd name="T49" fmla="*/ 3388 h 57"/>
                  <a:gd name="T50" fmla="*/ 1250 w 94"/>
                  <a:gd name="T51" fmla="*/ 2059 h 57"/>
                  <a:gd name="T52" fmla="*/ 1543 w 94"/>
                  <a:gd name="T53" fmla="*/ 1351 h 57"/>
                  <a:gd name="T54" fmla="*/ 1822 w 94"/>
                  <a:gd name="T55" fmla="*/ 31 h 57"/>
                  <a:gd name="T56" fmla="*/ 2135 w 94"/>
                  <a:gd name="T57" fmla="*/ 3 h 57"/>
                  <a:gd name="T58" fmla="*/ 2481 w 94"/>
                  <a:gd name="T59" fmla="*/ 2 h 57"/>
                  <a:gd name="T60" fmla="*/ 2758 w 94"/>
                  <a:gd name="T61" fmla="*/ 1 h 57"/>
                  <a:gd name="T62" fmla="*/ 3050 w 94"/>
                  <a:gd name="T63" fmla="*/ 1 h 57"/>
                  <a:gd name="T64" fmla="*/ 3218 w 94"/>
                  <a:gd name="T65" fmla="*/ 0 h 57"/>
                  <a:gd name="T66" fmla="*/ 3534 w 94"/>
                  <a:gd name="T67" fmla="*/ 0 h 57"/>
                  <a:gd name="T68" fmla="*/ 3634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91" name="Freeform 313"/>
              <p:cNvSpPr>
                <a:spLocks noChangeArrowheads="1"/>
              </p:cNvSpPr>
              <p:nvPr/>
            </p:nvSpPr>
            <p:spPr bwMode="auto">
              <a:xfrm>
                <a:off x="994" y="4069"/>
                <a:ext cx="102" cy="58"/>
              </a:xfrm>
              <a:custGeom>
                <a:avLst/>
                <a:gdLst>
                  <a:gd name="T0" fmla="*/ 0 w 98"/>
                  <a:gd name="T1" fmla="*/ 493 h 66"/>
                  <a:gd name="T2" fmla="*/ 785 w 98"/>
                  <a:gd name="T3" fmla="*/ 559 h 66"/>
                  <a:gd name="T4" fmla="*/ 1498 w 98"/>
                  <a:gd name="T5" fmla="*/ 569 h 66"/>
                  <a:gd name="T6" fmla="*/ 2408 w 98"/>
                  <a:gd name="T7" fmla="*/ 569 h 66"/>
                  <a:gd name="T8" fmla="*/ 3241 w 98"/>
                  <a:gd name="T9" fmla="*/ 559 h 66"/>
                  <a:gd name="T10" fmla="*/ 4012 w 98"/>
                  <a:gd name="T11" fmla="*/ 525 h 66"/>
                  <a:gd name="T12" fmla="*/ 4801 w 98"/>
                  <a:gd name="T13" fmla="*/ 470 h 66"/>
                  <a:gd name="T14" fmla="*/ 5412 w 98"/>
                  <a:gd name="T15" fmla="*/ 425 h 66"/>
                  <a:gd name="T16" fmla="*/ 6090 w 98"/>
                  <a:gd name="T17" fmla="*/ 366 h 66"/>
                  <a:gd name="T18" fmla="*/ 6470 w 98"/>
                  <a:gd name="T19" fmla="*/ 314 h 66"/>
                  <a:gd name="T20" fmla="*/ 6913 w 98"/>
                  <a:gd name="T21" fmla="*/ 255 h 66"/>
                  <a:gd name="T22" fmla="*/ 7314 w 98"/>
                  <a:gd name="T23" fmla="*/ 204 h 66"/>
                  <a:gd name="T24" fmla="*/ 7483 w 98"/>
                  <a:gd name="T25" fmla="*/ 142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6913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891 w 98"/>
                  <a:gd name="T43" fmla="*/ 105 h 66"/>
                  <a:gd name="T44" fmla="*/ 6841 w 98"/>
                  <a:gd name="T45" fmla="*/ 154 h 66"/>
                  <a:gd name="T46" fmla="*/ 6458 w 98"/>
                  <a:gd name="T47" fmla="*/ 204 h 66"/>
                  <a:gd name="T48" fmla="*/ 6090 w 98"/>
                  <a:gd name="T49" fmla="*/ 255 h 66"/>
                  <a:gd name="T50" fmla="*/ 5459 w 98"/>
                  <a:gd name="T51" fmla="*/ 314 h 66"/>
                  <a:gd name="T52" fmla="*/ 4942 w 98"/>
                  <a:gd name="T53" fmla="*/ 364 h 66"/>
                  <a:gd name="T54" fmla="*/ 4371 w 98"/>
                  <a:gd name="T55" fmla="*/ 406 h 66"/>
                  <a:gd name="T56" fmla="*/ 3785 w 98"/>
                  <a:gd name="T57" fmla="*/ 452 h 66"/>
                  <a:gd name="T58" fmla="*/ 3058 w 98"/>
                  <a:gd name="T59" fmla="*/ 470 h 66"/>
                  <a:gd name="T60" fmla="*/ 2347 w 98"/>
                  <a:gd name="T61" fmla="*/ 487 h 66"/>
                  <a:gd name="T62" fmla="*/ 1595 w 98"/>
                  <a:gd name="T63" fmla="*/ 492 h 66"/>
                  <a:gd name="T64" fmla="*/ 988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9" y="64"/>
                    </a:lnTo>
                    <a:lnTo>
                      <a:pt x="20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92" name="Freeform 314"/>
              <p:cNvSpPr>
                <a:spLocks noChangeArrowheads="1"/>
              </p:cNvSpPr>
              <p:nvPr/>
            </p:nvSpPr>
            <p:spPr bwMode="auto">
              <a:xfrm>
                <a:off x="990" y="4080"/>
                <a:ext cx="46" cy="53"/>
              </a:xfrm>
              <a:custGeom>
                <a:avLst/>
                <a:gdLst>
                  <a:gd name="T0" fmla="*/ 6857 w 44"/>
                  <a:gd name="T1" fmla="*/ 0 h 49"/>
                  <a:gd name="T2" fmla="*/ 5264 w 44"/>
                  <a:gd name="T3" fmla="*/ 253 h 49"/>
                  <a:gd name="T4" fmla="*/ 4045 w 44"/>
                  <a:gd name="T5" fmla="*/ 11364 h 49"/>
                  <a:gd name="T6" fmla="*/ 2818 w 44"/>
                  <a:gd name="T7" fmla="*/ 19600 h 49"/>
                  <a:gd name="T8" fmla="*/ 1776 w 44"/>
                  <a:gd name="T9" fmla="*/ 25385 h 49"/>
                  <a:gd name="T10" fmla="*/ 5 w 44"/>
                  <a:gd name="T11" fmla="*/ 33912 h 49"/>
                  <a:gd name="T12" fmla="*/ 2 w 44"/>
                  <a:gd name="T13" fmla="*/ 39629 h 49"/>
                  <a:gd name="T14" fmla="*/ 1 w 44"/>
                  <a:gd name="T15" fmla="*/ 43901 h 49"/>
                  <a:gd name="T16" fmla="*/ 0 w 44"/>
                  <a:gd name="T17" fmla="*/ 47491 h 49"/>
                  <a:gd name="T18" fmla="*/ 1 w 44"/>
                  <a:gd name="T19" fmla="*/ 50186 h 49"/>
                  <a:gd name="T20" fmla="*/ 4 w 44"/>
                  <a:gd name="T21" fmla="*/ 52068 h 49"/>
                  <a:gd name="T22" fmla="*/ 1557 w 44"/>
                  <a:gd name="T23" fmla="*/ 44486 h 49"/>
                  <a:gd name="T24" fmla="*/ 1557 w 44"/>
                  <a:gd name="T25" fmla="*/ 46416 h 49"/>
                  <a:gd name="T26" fmla="*/ 1660 w 44"/>
                  <a:gd name="T27" fmla="*/ 46416 h 49"/>
                  <a:gd name="T28" fmla="*/ 1660 w 44"/>
                  <a:gd name="T29" fmla="*/ 44486 h 49"/>
                  <a:gd name="T30" fmla="*/ 2026 w 44"/>
                  <a:gd name="T31" fmla="*/ 38035 h 49"/>
                  <a:gd name="T32" fmla="*/ 2818 w 44"/>
                  <a:gd name="T33" fmla="*/ 33912 h 49"/>
                  <a:gd name="T34" fmla="*/ 3916 w 44"/>
                  <a:gd name="T35" fmla="*/ 25385 h 49"/>
                  <a:gd name="T36" fmla="*/ 4929 w 44"/>
                  <a:gd name="T37" fmla="*/ 21130 h 49"/>
                  <a:gd name="T38" fmla="*/ 6418 w 44"/>
                  <a:gd name="T39" fmla="*/ 13284 h 49"/>
                  <a:gd name="T40" fmla="*/ 7577 w 44"/>
                  <a:gd name="T41" fmla="*/ 9676 h 49"/>
                  <a:gd name="T42" fmla="*/ 6857 w 44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93" name="Freeform 315"/>
              <p:cNvSpPr>
                <a:spLocks noChangeArrowheads="1"/>
              </p:cNvSpPr>
              <p:nvPr/>
            </p:nvSpPr>
            <p:spPr bwMode="auto">
              <a:xfrm>
                <a:off x="1031" y="4069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643 w 53"/>
                  <a:gd name="T11" fmla="*/ 2 h 18"/>
                  <a:gd name="T12" fmla="*/ 1116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02 w 53"/>
                  <a:gd name="T21" fmla="*/ 44189 h 18"/>
                  <a:gd name="T22" fmla="*/ 1247 w 53"/>
                  <a:gd name="T23" fmla="*/ 35793 h 18"/>
                  <a:gd name="T24" fmla="*/ 1736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94" name="Freeform 316"/>
              <p:cNvSpPr>
                <a:spLocks noChangeArrowheads="1"/>
              </p:cNvSpPr>
              <p:nvPr/>
            </p:nvSpPr>
            <p:spPr bwMode="auto">
              <a:xfrm>
                <a:off x="4310" y="4071"/>
                <a:ext cx="99" cy="56"/>
              </a:xfrm>
              <a:custGeom>
                <a:avLst/>
                <a:gdLst>
                  <a:gd name="T0" fmla="*/ 5294 w 95"/>
                  <a:gd name="T1" fmla="*/ 3118 h 57"/>
                  <a:gd name="T2" fmla="*/ 5566 w 95"/>
                  <a:gd name="T3" fmla="*/ 3118 h 57"/>
                  <a:gd name="T4" fmla="*/ 5641 w 95"/>
                  <a:gd name="T5" fmla="*/ 2992 h 57"/>
                  <a:gd name="T6" fmla="*/ 5641 w 95"/>
                  <a:gd name="T7" fmla="*/ 2824 h 57"/>
                  <a:gd name="T8" fmla="*/ 5566 w 95"/>
                  <a:gd name="T9" fmla="*/ 2460 h 57"/>
                  <a:gd name="T10" fmla="*/ 5294 w 95"/>
                  <a:gd name="T11" fmla="*/ 2269 h 57"/>
                  <a:gd name="T12" fmla="*/ 5029 w 95"/>
                  <a:gd name="T13" fmla="*/ 1877 h 57"/>
                  <a:gd name="T14" fmla="*/ 4769 w 95"/>
                  <a:gd name="T15" fmla="*/ 1532 h 57"/>
                  <a:gd name="T16" fmla="*/ 4312 w 95"/>
                  <a:gd name="T17" fmla="*/ 1235 h 57"/>
                  <a:gd name="T18" fmla="*/ 3893 w 95"/>
                  <a:gd name="T19" fmla="*/ 818 h 57"/>
                  <a:gd name="T20" fmla="*/ 3507 w 95"/>
                  <a:gd name="T21" fmla="*/ 551 h 57"/>
                  <a:gd name="T22" fmla="*/ 2961 w 95"/>
                  <a:gd name="T23" fmla="*/ 28 h 57"/>
                  <a:gd name="T24" fmla="*/ 2414 w 95"/>
                  <a:gd name="T25" fmla="*/ 3 h 57"/>
                  <a:gd name="T26" fmla="*/ 1866 w 95"/>
                  <a:gd name="T27" fmla="*/ 0 h 57"/>
                  <a:gd name="T28" fmla="*/ 1239 w 95"/>
                  <a:gd name="T29" fmla="*/ 0 h 57"/>
                  <a:gd name="T30" fmla="*/ 741 w 95"/>
                  <a:gd name="T31" fmla="*/ 3 h 57"/>
                  <a:gd name="T32" fmla="*/ 3 w 95"/>
                  <a:gd name="T33" fmla="*/ 28 h 57"/>
                  <a:gd name="T34" fmla="*/ 2 w 95"/>
                  <a:gd name="T35" fmla="*/ 478 h 57"/>
                  <a:gd name="T36" fmla="*/ 0 w 95"/>
                  <a:gd name="T37" fmla="*/ 512 h 57"/>
                  <a:gd name="T38" fmla="*/ 2 w 95"/>
                  <a:gd name="T39" fmla="*/ 585 h 57"/>
                  <a:gd name="T40" fmla="*/ 2 w 95"/>
                  <a:gd name="T41" fmla="*/ 668 h 57"/>
                  <a:gd name="T42" fmla="*/ 5 w 95"/>
                  <a:gd name="T43" fmla="*/ 1011 h 57"/>
                  <a:gd name="T44" fmla="*/ 669 w 95"/>
                  <a:gd name="T45" fmla="*/ 1321 h 57"/>
                  <a:gd name="T46" fmla="*/ 863 w 95"/>
                  <a:gd name="T47" fmla="*/ 1643 h 57"/>
                  <a:gd name="T48" fmla="*/ 1305 w 95"/>
                  <a:gd name="T49" fmla="*/ 2118 h 57"/>
                  <a:gd name="T50" fmla="*/ 1800 w 95"/>
                  <a:gd name="T51" fmla="*/ 2302 h 57"/>
                  <a:gd name="T52" fmla="*/ 2291 w 95"/>
                  <a:gd name="T53" fmla="*/ 2634 h 57"/>
                  <a:gd name="T54" fmla="*/ 2717 w 95"/>
                  <a:gd name="T55" fmla="*/ 2824 h 57"/>
                  <a:gd name="T56" fmla="*/ 3165 w 95"/>
                  <a:gd name="T57" fmla="*/ 2968 h 57"/>
                  <a:gd name="T58" fmla="*/ 3635 w 95"/>
                  <a:gd name="T59" fmla="*/ 2992 h 57"/>
                  <a:gd name="T60" fmla="*/ 4090 w 95"/>
                  <a:gd name="T61" fmla="*/ 3019 h 57"/>
                  <a:gd name="T62" fmla="*/ 4463 w 95"/>
                  <a:gd name="T63" fmla="*/ 3019 h 57"/>
                  <a:gd name="T64" fmla="*/ 4769 w 95"/>
                  <a:gd name="T65" fmla="*/ 3019 h 57"/>
                  <a:gd name="T66" fmla="*/ 5029 w 95"/>
                  <a:gd name="T67" fmla="*/ 3019 h 57"/>
                  <a:gd name="T68" fmla="*/ 5294 w 95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89" y="57"/>
                    </a:moveTo>
                    <a:lnTo>
                      <a:pt x="93" y="57"/>
                    </a:lnTo>
                    <a:lnTo>
                      <a:pt x="95" y="55"/>
                    </a:lnTo>
                    <a:lnTo>
                      <a:pt x="95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9" y="10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1" y="0"/>
                    </a:lnTo>
                    <a:lnTo>
                      <a:pt x="22" y="0"/>
                    </a:lnTo>
                    <a:lnTo>
                      <a:pt x="12" y="3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9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1" y="55"/>
                    </a:lnTo>
                    <a:lnTo>
                      <a:pt x="68" y="56"/>
                    </a:lnTo>
                    <a:lnTo>
                      <a:pt x="75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95" name="Freeform 317"/>
              <p:cNvSpPr>
                <a:spLocks noChangeArrowheads="1"/>
              </p:cNvSpPr>
              <p:nvPr/>
            </p:nvSpPr>
            <p:spPr bwMode="auto">
              <a:xfrm>
                <a:off x="4310" y="4066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08 w 99"/>
                  <a:gd name="T3" fmla="*/ 92 h 66"/>
                  <a:gd name="T4" fmla="*/ 2391 w 99"/>
                  <a:gd name="T5" fmla="*/ 80 h 66"/>
                  <a:gd name="T6" fmla="*/ 3309 w 99"/>
                  <a:gd name="T7" fmla="*/ 80 h 66"/>
                  <a:gd name="T8" fmla="*/ 4444 w 99"/>
                  <a:gd name="T9" fmla="*/ 92 h 66"/>
                  <a:gd name="T10" fmla="*/ 5304 w 99"/>
                  <a:gd name="T11" fmla="*/ 113 h 66"/>
                  <a:gd name="T12" fmla="*/ 6327 w 99"/>
                  <a:gd name="T13" fmla="*/ 165 h 66"/>
                  <a:gd name="T14" fmla="*/ 7117 w 99"/>
                  <a:gd name="T15" fmla="*/ 205 h 66"/>
                  <a:gd name="T16" fmla="*/ 7752 w 99"/>
                  <a:gd name="T17" fmla="*/ 255 h 66"/>
                  <a:gd name="T18" fmla="*/ 8587 w 99"/>
                  <a:gd name="T19" fmla="*/ 314 h 66"/>
                  <a:gd name="T20" fmla="*/ 9110 w 99"/>
                  <a:gd name="T21" fmla="*/ 364 h 66"/>
                  <a:gd name="T22" fmla="*/ 9552 w 99"/>
                  <a:gd name="T23" fmla="*/ 406 h 66"/>
                  <a:gd name="T24" fmla="*/ 9961 w 99"/>
                  <a:gd name="T25" fmla="*/ 457 h 66"/>
                  <a:gd name="T26" fmla="*/ 9968 w 99"/>
                  <a:gd name="T27" fmla="*/ 487 h 66"/>
                  <a:gd name="T28" fmla="*/ 9968 w 99"/>
                  <a:gd name="T29" fmla="*/ 492 h 66"/>
                  <a:gd name="T30" fmla="*/ 10130 w 99"/>
                  <a:gd name="T31" fmla="*/ 492 h 66"/>
                  <a:gd name="T32" fmla="*/ 9961 w 99"/>
                  <a:gd name="T33" fmla="*/ 492 h 66"/>
                  <a:gd name="T34" fmla="*/ 9810 w 99"/>
                  <a:gd name="T35" fmla="*/ 569 h 66"/>
                  <a:gd name="T36" fmla="*/ 10571 w 99"/>
                  <a:gd name="T37" fmla="*/ 564 h 66"/>
                  <a:gd name="T38" fmla="*/ 11038 w 99"/>
                  <a:gd name="T39" fmla="*/ 525 h 66"/>
                  <a:gd name="T40" fmla="*/ 11038 w 99"/>
                  <a:gd name="T41" fmla="*/ 470 h 66"/>
                  <a:gd name="T42" fmla="*/ 10745 w 99"/>
                  <a:gd name="T43" fmla="*/ 425 h 66"/>
                  <a:gd name="T44" fmla="*/ 10563 w 99"/>
                  <a:gd name="T45" fmla="*/ 366 h 66"/>
                  <a:gd name="T46" fmla="*/ 9961 w 99"/>
                  <a:gd name="T47" fmla="*/ 314 h 66"/>
                  <a:gd name="T48" fmla="*/ 9251 w 99"/>
                  <a:gd name="T49" fmla="*/ 255 h 66"/>
                  <a:gd name="T50" fmla="*/ 8587 w 99"/>
                  <a:gd name="T51" fmla="*/ 204 h 66"/>
                  <a:gd name="T52" fmla="*/ 7634 w 99"/>
                  <a:gd name="T53" fmla="*/ 131 h 66"/>
                  <a:gd name="T54" fmla="*/ 6786 w 99"/>
                  <a:gd name="T55" fmla="*/ 92 h 66"/>
                  <a:gd name="T56" fmla="*/ 5623 w 99"/>
                  <a:gd name="T57" fmla="*/ 4 h 66"/>
                  <a:gd name="T58" fmla="*/ 4715 w 99"/>
                  <a:gd name="T59" fmla="*/ 2 h 66"/>
                  <a:gd name="T60" fmla="*/ 3404 w 99"/>
                  <a:gd name="T61" fmla="*/ 0 h 66"/>
                  <a:gd name="T62" fmla="*/ 2255 w 99"/>
                  <a:gd name="T63" fmla="*/ 0 h 66"/>
                  <a:gd name="T64" fmla="*/ 1180 w 99"/>
                  <a:gd name="T65" fmla="*/ 2 h 66"/>
                  <a:gd name="T66" fmla="*/ 0 w 99"/>
                  <a:gd name="T67" fmla="*/ 68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4"/>
                    </a:lnTo>
                    <a:lnTo>
                      <a:pt x="70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96" name="Freeform 318"/>
              <p:cNvSpPr>
                <a:spLocks noChangeArrowheads="1"/>
              </p:cNvSpPr>
              <p:nvPr/>
            </p:nvSpPr>
            <p:spPr bwMode="auto">
              <a:xfrm>
                <a:off x="4306" y="4073"/>
                <a:ext cx="47" cy="53"/>
              </a:xfrm>
              <a:custGeom>
                <a:avLst/>
                <a:gdLst>
                  <a:gd name="T0" fmla="*/ 6797 w 45"/>
                  <a:gd name="T1" fmla="*/ 43901 h 49"/>
                  <a:gd name="T2" fmla="*/ 5600 w 45"/>
                  <a:gd name="T3" fmla="*/ 39629 h 49"/>
                  <a:gd name="T4" fmla="*/ 4613 w 45"/>
                  <a:gd name="T5" fmla="*/ 33912 h 49"/>
                  <a:gd name="T6" fmla="*/ 3342 w 45"/>
                  <a:gd name="T7" fmla="*/ 26757 h 49"/>
                  <a:gd name="T8" fmla="*/ 2422 w 45"/>
                  <a:gd name="T9" fmla="*/ 21130 h 49"/>
                  <a:gd name="T10" fmla="*/ 1871 w 45"/>
                  <a:gd name="T11" fmla="*/ 13284 h 49"/>
                  <a:gd name="T12" fmla="*/ 1541 w 45"/>
                  <a:gd name="T13" fmla="*/ 8918 h 49"/>
                  <a:gd name="T14" fmla="*/ 1541 w 45"/>
                  <a:gd name="T15" fmla="*/ 8294 h 49"/>
                  <a:gd name="T16" fmla="*/ 1541 w 45"/>
                  <a:gd name="T17" fmla="*/ 278 h 49"/>
                  <a:gd name="T18" fmla="*/ 1444 w 45"/>
                  <a:gd name="T19" fmla="*/ 8294 h 49"/>
                  <a:gd name="T20" fmla="*/ 4 w 45"/>
                  <a:gd name="T21" fmla="*/ 0 h 49"/>
                  <a:gd name="T22" fmla="*/ 1 w 45"/>
                  <a:gd name="T23" fmla="*/ 3 h 49"/>
                  <a:gd name="T24" fmla="*/ 0 w 45"/>
                  <a:gd name="T25" fmla="*/ 278 h 49"/>
                  <a:gd name="T26" fmla="*/ 1 w 45"/>
                  <a:gd name="T27" fmla="*/ 9676 h 49"/>
                  <a:gd name="T28" fmla="*/ 2 w 45"/>
                  <a:gd name="T29" fmla="*/ 13284 h 49"/>
                  <a:gd name="T30" fmla="*/ 6 w 45"/>
                  <a:gd name="T31" fmla="*/ 19600 h 49"/>
                  <a:gd name="T32" fmla="*/ 1643 w 45"/>
                  <a:gd name="T33" fmla="*/ 26757 h 49"/>
                  <a:gd name="T34" fmla="*/ 2422 w 45"/>
                  <a:gd name="T35" fmla="*/ 33912 h 49"/>
                  <a:gd name="T36" fmla="*/ 3801 w 45"/>
                  <a:gd name="T37" fmla="*/ 40592 h 49"/>
                  <a:gd name="T38" fmla="*/ 4919 w 45"/>
                  <a:gd name="T39" fmla="*/ 48102 h 49"/>
                  <a:gd name="T40" fmla="*/ 6105 w 45"/>
                  <a:gd name="T41" fmla="*/ 52068 h 49"/>
                  <a:gd name="T42" fmla="*/ 6797 w 45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97" name="Freeform 319"/>
              <p:cNvSpPr>
                <a:spLocks noChangeArrowheads="1"/>
              </p:cNvSpPr>
              <p:nvPr/>
            </p:nvSpPr>
            <p:spPr bwMode="auto">
              <a:xfrm>
                <a:off x="4348" y="4118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360 w 53"/>
                  <a:gd name="T5" fmla="*/ 23485 h 18"/>
                  <a:gd name="T6" fmla="*/ 2851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4 h 18"/>
                  <a:gd name="T16" fmla="*/ 5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116 w 53"/>
                  <a:gd name="T23" fmla="*/ 46052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851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9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98" name="Freeform 320"/>
              <p:cNvSpPr>
                <a:spLocks noChangeArrowheads="1"/>
              </p:cNvSpPr>
              <p:nvPr/>
            </p:nvSpPr>
            <p:spPr bwMode="auto">
              <a:xfrm>
                <a:off x="1986" y="4074"/>
                <a:ext cx="98" cy="57"/>
              </a:xfrm>
              <a:custGeom>
                <a:avLst/>
                <a:gdLst>
                  <a:gd name="T0" fmla="*/ 5432 w 94"/>
                  <a:gd name="T1" fmla="*/ 0 h 57"/>
                  <a:gd name="T2" fmla="*/ 5707 w 94"/>
                  <a:gd name="T3" fmla="*/ 0 h 57"/>
                  <a:gd name="T4" fmla="*/ 5822 w 94"/>
                  <a:gd name="T5" fmla="*/ 2 h 57"/>
                  <a:gd name="T6" fmla="*/ 5822 w 94"/>
                  <a:gd name="T7" fmla="*/ 31 h 57"/>
                  <a:gd name="T8" fmla="*/ 5707 w 94"/>
                  <a:gd name="T9" fmla="*/ 1466 h 57"/>
                  <a:gd name="T10" fmla="*/ 5531 w 94"/>
                  <a:gd name="T11" fmla="*/ 2436 h 57"/>
                  <a:gd name="T12" fmla="*/ 5158 w 94"/>
                  <a:gd name="T13" fmla="*/ 3709 h 57"/>
                  <a:gd name="T14" fmla="*/ 4884 w 94"/>
                  <a:gd name="T15" fmla="*/ 4775 h 57"/>
                  <a:gd name="T16" fmla="*/ 4415 w 94"/>
                  <a:gd name="T17" fmla="*/ 6107 h 57"/>
                  <a:gd name="T18" fmla="*/ 3980 w 94"/>
                  <a:gd name="T19" fmla="*/ 7066 h 57"/>
                  <a:gd name="T20" fmla="*/ 3579 w 94"/>
                  <a:gd name="T21" fmla="*/ 7900 h 57"/>
                  <a:gd name="T22" fmla="*/ 3062 w 94"/>
                  <a:gd name="T23" fmla="*/ 8676 h 57"/>
                  <a:gd name="T24" fmla="*/ 2483 w 94"/>
                  <a:gd name="T25" fmla="*/ 9432 h 57"/>
                  <a:gd name="T26" fmla="*/ 1915 w 94"/>
                  <a:gd name="T27" fmla="*/ 9894 h 57"/>
                  <a:gd name="T28" fmla="*/ 1208 w 94"/>
                  <a:gd name="T29" fmla="*/ 9894 h 57"/>
                  <a:gd name="T30" fmla="*/ 720 w 94"/>
                  <a:gd name="T31" fmla="*/ 9432 h 57"/>
                  <a:gd name="T32" fmla="*/ 2 w 94"/>
                  <a:gd name="T33" fmla="*/ 8589 h 57"/>
                  <a:gd name="T34" fmla="*/ 1 w 94"/>
                  <a:gd name="T35" fmla="*/ 8553 h 57"/>
                  <a:gd name="T36" fmla="*/ 0 w 94"/>
                  <a:gd name="T37" fmla="*/ 8365 h 57"/>
                  <a:gd name="T38" fmla="*/ 1 w 94"/>
                  <a:gd name="T39" fmla="*/ 7900 h 57"/>
                  <a:gd name="T40" fmla="*/ 1 w 94"/>
                  <a:gd name="T41" fmla="*/ 7683 h 57"/>
                  <a:gd name="T42" fmla="*/ 4 w 94"/>
                  <a:gd name="T43" fmla="*/ 6645 h 57"/>
                  <a:gd name="T44" fmla="*/ 9 w 94"/>
                  <a:gd name="T45" fmla="*/ 5487 h 57"/>
                  <a:gd name="T46" fmla="*/ 843 w 94"/>
                  <a:gd name="T47" fmla="*/ 4362 h 57"/>
                  <a:gd name="T48" fmla="*/ 1273 w 94"/>
                  <a:gd name="T49" fmla="*/ 3388 h 57"/>
                  <a:gd name="T50" fmla="*/ 1830 w 94"/>
                  <a:gd name="T51" fmla="*/ 2059 h 57"/>
                  <a:gd name="T52" fmla="*/ 2357 w 94"/>
                  <a:gd name="T53" fmla="*/ 1351 h 57"/>
                  <a:gd name="T54" fmla="*/ 2770 w 94"/>
                  <a:gd name="T55" fmla="*/ 31 h 57"/>
                  <a:gd name="T56" fmla="*/ 3226 w 94"/>
                  <a:gd name="T57" fmla="*/ 3 h 57"/>
                  <a:gd name="T58" fmla="*/ 3758 w 94"/>
                  <a:gd name="T59" fmla="*/ 2 h 57"/>
                  <a:gd name="T60" fmla="*/ 4182 w 94"/>
                  <a:gd name="T61" fmla="*/ 1 h 57"/>
                  <a:gd name="T62" fmla="*/ 4626 w 94"/>
                  <a:gd name="T63" fmla="*/ 1 h 57"/>
                  <a:gd name="T64" fmla="*/ 4895 w 94"/>
                  <a:gd name="T65" fmla="*/ 0 h 57"/>
                  <a:gd name="T66" fmla="*/ 5158 w 94"/>
                  <a:gd name="T67" fmla="*/ 0 h 57"/>
                  <a:gd name="T68" fmla="*/ 5432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2" y="35"/>
                    </a:lnTo>
                    <a:lnTo>
                      <a:pt x="65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999" name="Freeform 321"/>
              <p:cNvSpPr>
                <a:spLocks noChangeArrowheads="1"/>
              </p:cNvSpPr>
              <p:nvPr/>
            </p:nvSpPr>
            <p:spPr bwMode="auto">
              <a:xfrm>
                <a:off x="1986" y="4069"/>
                <a:ext cx="103" cy="58"/>
              </a:xfrm>
              <a:custGeom>
                <a:avLst/>
                <a:gdLst>
                  <a:gd name="T0" fmla="*/ 0 w 98"/>
                  <a:gd name="T1" fmla="*/ 493 h 66"/>
                  <a:gd name="T2" fmla="*/ 1162 w 98"/>
                  <a:gd name="T3" fmla="*/ 559 h 66"/>
                  <a:gd name="T4" fmla="*/ 2370 w 98"/>
                  <a:gd name="T5" fmla="*/ 569 h 66"/>
                  <a:gd name="T6" fmla="*/ 3495 w 98"/>
                  <a:gd name="T7" fmla="*/ 569 h 66"/>
                  <a:gd name="T8" fmla="*/ 4841 w 98"/>
                  <a:gd name="T9" fmla="*/ 559 h 66"/>
                  <a:gd name="T10" fmla="*/ 5784 w 98"/>
                  <a:gd name="T11" fmla="*/ 525 h 66"/>
                  <a:gd name="T12" fmla="*/ 7135 w 98"/>
                  <a:gd name="T13" fmla="*/ 470 h 66"/>
                  <a:gd name="T14" fmla="*/ 8034 w 98"/>
                  <a:gd name="T15" fmla="*/ 425 h 66"/>
                  <a:gd name="T16" fmla="*/ 9049 w 98"/>
                  <a:gd name="T17" fmla="*/ 366 h 66"/>
                  <a:gd name="T18" fmla="*/ 9627 w 98"/>
                  <a:gd name="T19" fmla="*/ 314 h 66"/>
                  <a:gd name="T20" fmla="*/ 10246 w 98"/>
                  <a:gd name="T21" fmla="*/ 255 h 66"/>
                  <a:gd name="T22" fmla="*/ 10875 w 98"/>
                  <a:gd name="T23" fmla="*/ 204 h 66"/>
                  <a:gd name="T24" fmla="*/ 11122 w 98"/>
                  <a:gd name="T25" fmla="*/ 142 h 66"/>
                  <a:gd name="T26" fmla="*/ 11501 w 98"/>
                  <a:gd name="T27" fmla="*/ 92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15 w 98"/>
                  <a:gd name="T33" fmla="*/ 0 h 66"/>
                  <a:gd name="T34" fmla="*/ 10246 w 98"/>
                  <a:gd name="T35" fmla="*/ 80 h 66"/>
                  <a:gd name="T36" fmla="*/ 10480 w 98"/>
                  <a:gd name="T37" fmla="*/ 80 h 66"/>
                  <a:gd name="T38" fmla="*/ 10283 w 98"/>
                  <a:gd name="T39" fmla="*/ 73 h 66"/>
                  <a:gd name="T40" fmla="*/ 10283 w 98"/>
                  <a:gd name="T41" fmla="*/ 80 h 66"/>
                  <a:gd name="T42" fmla="*/ 10246 w 98"/>
                  <a:gd name="T43" fmla="*/ 105 h 66"/>
                  <a:gd name="T44" fmla="*/ 9874 w 98"/>
                  <a:gd name="T45" fmla="*/ 154 h 66"/>
                  <a:gd name="T46" fmla="*/ 9601 w 98"/>
                  <a:gd name="T47" fmla="*/ 204 h 66"/>
                  <a:gd name="T48" fmla="*/ 9049 w 98"/>
                  <a:gd name="T49" fmla="*/ 255 h 66"/>
                  <a:gd name="T50" fmla="*/ 8107 w 98"/>
                  <a:gd name="T51" fmla="*/ 314 h 66"/>
                  <a:gd name="T52" fmla="*/ 7339 w 98"/>
                  <a:gd name="T53" fmla="*/ 364 h 66"/>
                  <a:gd name="T54" fmla="*/ 6514 w 98"/>
                  <a:gd name="T55" fmla="*/ 406 h 66"/>
                  <a:gd name="T56" fmla="*/ 5452 w 98"/>
                  <a:gd name="T57" fmla="*/ 452 h 66"/>
                  <a:gd name="T58" fmla="*/ 4560 w 98"/>
                  <a:gd name="T59" fmla="*/ 470 h 66"/>
                  <a:gd name="T60" fmla="*/ 3495 w 98"/>
                  <a:gd name="T61" fmla="*/ 487 h 66"/>
                  <a:gd name="T62" fmla="*/ 2370 w 98"/>
                  <a:gd name="T63" fmla="*/ 492 h 66"/>
                  <a:gd name="T64" fmla="*/ 1388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9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00" name="Freeform 322"/>
              <p:cNvSpPr>
                <a:spLocks noChangeArrowheads="1"/>
              </p:cNvSpPr>
              <p:nvPr/>
            </p:nvSpPr>
            <p:spPr bwMode="auto">
              <a:xfrm>
                <a:off x="1981" y="4080"/>
                <a:ext cx="47" cy="53"/>
              </a:xfrm>
              <a:custGeom>
                <a:avLst/>
                <a:gdLst>
                  <a:gd name="T0" fmla="*/ 6105 w 45"/>
                  <a:gd name="T1" fmla="*/ 0 h 49"/>
                  <a:gd name="T2" fmla="*/ 4919 w 45"/>
                  <a:gd name="T3" fmla="*/ 253 h 49"/>
                  <a:gd name="T4" fmla="*/ 3802 w 45"/>
                  <a:gd name="T5" fmla="*/ 11364 h 49"/>
                  <a:gd name="T6" fmla="*/ 2422 w 45"/>
                  <a:gd name="T7" fmla="*/ 19600 h 49"/>
                  <a:gd name="T8" fmla="*/ 1643 w 45"/>
                  <a:gd name="T9" fmla="*/ 25385 h 49"/>
                  <a:gd name="T10" fmla="*/ 6 w 45"/>
                  <a:gd name="T11" fmla="*/ 33912 h 49"/>
                  <a:gd name="T12" fmla="*/ 2 w 45"/>
                  <a:gd name="T13" fmla="*/ 39629 h 49"/>
                  <a:gd name="T14" fmla="*/ 1 w 45"/>
                  <a:gd name="T15" fmla="*/ 43901 h 49"/>
                  <a:gd name="T16" fmla="*/ 0 w 45"/>
                  <a:gd name="T17" fmla="*/ 47491 h 49"/>
                  <a:gd name="T18" fmla="*/ 1 w 45"/>
                  <a:gd name="T19" fmla="*/ 50186 h 49"/>
                  <a:gd name="T20" fmla="*/ 5 w 45"/>
                  <a:gd name="T21" fmla="*/ 52068 h 49"/>
                  <a:gd name="T22" fmla="*/ 1444 w 45"/>
                  <a:gd name="T23" fmla="*/ 44486 h 49"/>
                  <a:gd name="T24" fmla="*/ 1444 w 45"/>
                  <a:gd name="T25" fmla="*/ 46416 h 49"/>
                  <a:gd name="T26" fmla="*/ 1541 w 45"/>
                  <a:gd name="T27" fmla="*/ 46416 h 49"/>
                  <a:gd name="T28" fmla="*/ 1541 w 45"/>
                  <a:gd name="T29" fmla="*/ 44486 h 49"/>
                  <a:gd name="T30" fmla="*/ 1871 w 45"/>
                  <a:gd name="T31" fmla="*/ 38035 h 49"/>
                  <a:gd name="T32" fmla="*/ 2422 w 45"/>
                  <a:gd name="T33" fmla="*/ 33912 h 49"/>
                  <a:gd name="T34" fmla="*/ 3342 w 45"/>
                  <a:gd name="T35" fmla="*/ 25385 h 49"/>
                  <a:gd name="T36" fmla="*/ 4613 w 45"/>
                  <a:gd name="T37" fmla="*/ 21130 h 49"/>
                  <a:gd name="T38" fmla="*/ 5600 w 45"/>
                  <a:gd name="T39" fmla="*/ 13284 h 49"/>
                  <a:gd name="T40" fmla="*/ 6797 w 45"/>
                  <a:gd name="T41" fmla="*/ 9676 h 49"/>
                  <a:gd name="T42" fmla="*/ 6105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01" name="Freeform 323"/>
              <p:cNvSpPr>
                <a:spLocks noChangeArrowheads="1"/>
              </p:cNvSpPr>
              <p:nvPr/>
            </p:nvSpPr>
            <p:spPr bwMode="auto">
              <a:xfrm>
                <a:off x="2023" y="4069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851 w 53"/>
                  <a:gd name="T7" fmla="*/ 0 h 18"/>
                  <a:gd name="T8" fmla="*/ 2286 w 53"/>
                  <a:gd name="T9" fmla="*/ 1 h 18"/>
                  <a:gd name="T10" fmla="*/ 1736 w 53"/>
                  <a:gd name="T11" fmla="*/ 2 h 18"/>
                  <a:gd name="T12" fmla="*/ 1116 w 53"/>
                  <a:gd name="T13" fmla="*/ 4 h 18"/>
                  <a:gd name="T14" fmla="*/ 8 w 53"/>
                  <a:gd name="T15" fmla="*/ 19021 h 18"/>
                  <a:gd name="T16" fmla="*/ 0 w 53"/>
                  <a:gd name="T17" fmla="*/ 26094 h 18"/>
                  <a:gd name="T18" fmla="*/ 5 w 53"/>
                  <a:gd name="T19" fmla="*/ 54554 h 18"/>
                  <a:gd name="T20" fmla="*/ 851 w 53"/>
                  <a:gd name="T21" fmla="*/ 44189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851 w 53"/>
                  <a:gd name="T29" fmla="*/ 28991 h 18"/>
                  <a:gd name="T30" fmla="*/ 3360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02" name="Freeform 324"/>
              <p:cNvSpPr>
                <a:spLocks noChangeArrowheads="1"/>
              </p:cNvSpPr>
              <p:nvPr/>
            </p:nvSpPr>
            <p:spPr bwMode="auto">
              <a:xfrm>
                <a:off x="2271" y="4074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31 h 57"/>
                  <a:gd name="T8" fmla="*/ 5919 w 93"/>
                  <a:gd name="T9" fmla="*/ 1466 h 57"/>
                  <a:gd name="T10" fmla="*/ 5831 w 93"/>
                  <a:gd name="T11" fmla="*/ 2436 h 57"/>
                  <a:gd name="T12" fmla="*/ 5535 w 93"/>
                  <a:gd name="T13" fmla="*/ 3709 h 57"/>
                  <a:gd name="T14" fmla="*/ 5251 w 93"/>
                  <a:gd name="T15" fmla="*/ 4775 h 57"/>
                  <a:gd name="T16" fmla="*/ 4731 w 93"/>
                  <a:gd name="T17" fmla="*/ 6107 h 57"/>
                  <a:gd name="T18" fmla="*/ 4283 w 93"/>
                  <a:gd name="T19" fmla="*/ 7066 h 57"/>
                  <a:gd name="T20" fmla="*/ 3659 w 93"/>
                  <a:gd name="T21" fmla="*/ 7900 h 57"/>
                  <a:gd name="T22" fmla="*/ 3157 w 93"/>
                  <a:gd name="T23" fmla="*/ 8676 h 57"/>
                  <a:gd name="T24" fmla="*/ 2522 w 93"/>
                  <a:gd name="T25" fmla="*/ 9432 h 57"/>
                  <a:gd name="T26" fmla="*/ 1955 w 93"/>
                  <a:gd name="T27" fmla="*/ 9894 h 57"/>
                  <a:gd name="T28" fmla="*/ 1218 w 93"/>
                  <a:gd name="T29" fmla="*/ 9894 h 57"/>
                  <a:gd name="T30" fmla="*/ 760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5 w 93"/>
                  <a:gd name="T43" fmla="*/ 6645 h 57"/>
                  <a:gd name="T44" fmla="*/ 9 w 93"/>
                  <a:gd name="T45" fmla="*/ 5487 h 57"/>
                  <a:gd name="T46" fmla="*/ 938 w 93"/>
                  <a:gd name="T47" fmla="*/ 4362 h 57"/>
                  <a:gd name="T48" fmla="*/ 1430 w 93"/>
                  <a:gd name="T49" fmla="*/ 3388 h 57"/>
                  <a:gd name="T50" fmla="*/ 1955 w 93"/>
                  <a:gd name="T51" fmla="*/ 2059 h 57"/>
                  <a:gd name="T52" fmla="*/ 2395 w 93"/>
                  <a:gd name="T53" fmla="*/ 1351 h 57"/>
                  <a:gd name="T54" fmla="*/ 2954 w 93"/>
                  <a:gd name="T55" fmla="*/ 31 h 57"/>
                  <a:gd name="T56" fmla="*/ 3327 w 93"/>
                  <a:gd name="T57" fmla="*/ 3 h 57"/>
                  <a:gd name="T58" fmla="*/ 385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251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03" name="Freeform 325"/>
              <p:cNvSpPr>
                <a:spLocks noChangeArrowheads="1"/>
              </p:cNvSpPr>
              <p:nvPr/>
            </p:nvSpPr>
            <p:spPr bwMode="auto">
              <a:xfrm>
                <a:off x="2268" y="4069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255 w 99"/>
                  <a:gd name="T3" fmla="*/ 559 h 66"/>
                  <a:gd name="T4" fmla="*/ 2255 w 99"/>
                  <a:gd name="T5" fmla="*/ 569 h 66"/>
                  <a:gd name="T6" fmla="*/ 3513 w 99"/>
                  <a:gd name="T7" fmla="*/ 569 h 66"/>
                  <a:gd name="T8" fmla="*/ 4715 w 99"/>
                  <a:gd name="T9" fmla="*/ 559 h 66"/>
                  <a:gd name="T10" fmla="*/ 5778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490 w 99"/>
                  <a:gd name="T17" fmla="*/ 366 h 66"/>
                  <a:gd name="T18" fmla="*/ 9394 w 99"/>
                  <a:gd name="T19" fmla="*/ 314 h 66"/>
                  <a:gd name="T20" fmla="*/ 9961 w 99"/>
                  <a:gd name="T21" fmla="*/ 255 h 66"/>
                  <a:gd name="T22" fmla="*/ 10403 w 99"/>
                  <a:gd name="T23" fmla="*/ 204 h 66"/>
                  <a:gd name="T24" fmla="*/ 10866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63 w 99"/>
                  <a:gd name="T31" fmla="*/ 0 h 66"/>
                  <a:gd name="T32" fmla="*/ 9961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552 w 99"/>
                  <a:gd name="T45" fmla="*/ 154 h 66"/>
                  <a:gd name="T46" fmla="*/ 9251 w 99"/>
                  <a:gd name="T47" fmla="*/ 204 h 66"/>
                  <a:gd name="T48" fmla="*/ 8587 w 99"/>
                  <a:gd name="T49" fmla="*/ 255 h 66"/>
                  <a:gd name="T50" fmla="*/ 7878 w 99"/>
                  <a:gd name="T51" fmla="*/ 314 h 66"/>
                  <a:gd name="T52" fmla="*/ 7117 w 99"/>
                  <a:gd name="T53" fmla="*/ 364 h 66"/>
                  <a:gd name="T54" fmla="*/ 6226 w 99"/>
                  <a:gd name="T55" fmla="*/ 406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404 w 99"/>
                  <a:gd name="T61" fmla="*/ 487 h 66"/>
                  <a:gd name="T62" fmla="*/ 2391 w 99"/>
                  <a:gd name="T63" fmla="*/ 492 h 66"/>
                  <a:gd name="T64" fmla="*/ 1408 w 99"/>
                  <a:gd name="T65" fmla="*/ 470 h 66"/>
                  <a:gd name="T66" fmla="*/ 4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04" name="Freeform 326"/>
              <p:cNvSpPr>
                <a:spLocks noChangeArrowheads="1"/>
              </p:cNvSpPr>
              <p:nvPr/>
            </p:nvSpPr>
            <p:spPr bwMode="auto">
              <a:xfrm>
                <a:off x="2266" y="4080"/>
                <a:ext cx="44" cy="53"/>
              </a:xfrm>
              <a:custGeom>
                <a:avLst/>
                <a:gdLst>
                  <a:gd name="T0" fmla="*/ 1225 w 43"/>
                  <a:gd name="T1" fmla="*/ 0 h 49"/>
                  <a:gd name="T2" fmla="*/ 1021 w 43"/>
                  <a:gd name="T3" fmla="*/ 253 h 49"/>
                  <a:gd name="T4" fmla="*/ 679 w 43"/>
                  <a:gd name="T5" fmla="*/ 11364 h 49"/>
                  <a:gd name="T6" fmla="*/ 496 w 43"/>
                  <a:gd name="T7" fmla="*/ 19600 h 49"/>
                  <a:gd name="T8" fmla="*/ 10 w 43"/>
                  <a:gd name="T9" fmla="*/ 25385 h 49"/>
                  <a:gd name="T10" fmla="*/ 4 w 43"/>
                  <a:gd name="T11" fmla="*/ 33912 h 49"/>
                  <a:gd name="T12" fmla="*/ 1 w 43"/>
                  <a:gd name="T13" fmla="*/ 39629 h 49"/>
                  <a:gd name="T14" fmla="*/ 0 w 43"/>
                  <a:gd name="T15" fmla="*/ 43901 h 49"/>
                  <a:gd name="T16" fmla="*/ 0 w 43"/>
                  <a:gd name="T17" fmla="*/ 47491 h 49"/>
                  <a:gd name="T18" fmla="*/ 1 w 43"/>
                  <a:gd name="T19" fmla="*/ 50186 h 49"/>
                  <a:gd name="T20" fmla="*/ 3 w 43"/>
                  <a:gd name="T21" fmla="*/ 52068 h 49"/>
                  <a:gd name="T22" fmla="*/ 7 w 43"/>
                  <a:gd name="T23" fmla="*/ 44486 h 49"/>
                  <a:gd name="T24" fmla="*/ 9 w 43"/>
                  <a:gd name="T25" fmla="*/ 46416 h 49"/>
                  <a:gd name="T26" fmla="*/ 10 w 43"/>
                  <a:gd name="T27" fmla="*/ 44486 h 49"/>
                  <a:gd name="T28" fmla="*/ 412 w 43"/>
                  <a:gd name="T29" fmla="*/ 38035 h 49"/>
                  <a:gd name="T30" fmla="*/ 496 w 43"/>
                  <a:gd name="T31" fmla="*/ 33912 h 49"/>
                  <a:gd name="T32" fmla="*/ 649 w 43"/>
                  <a:gd name="T33" fmla="*/ 25385 h 49"/>
                  <a:gd name="T34" fmla="*/ 891 w 43"/>
                  <a:gd name="T35" fmla="*/ 21130 h 49"/>
                  <a:gd name="T36" fmla="*/ 1147 w 43"/>
                  <a:gd name="T37" fmla="*/ 13284 h 49"/>
                  <a:gd name="T38" fmla="*/ 1340 w 43"/>
                  <a:gd name="T39" fmla="*/ 9676 h 49"/>
                  <a:gd name="T40" fmla="*/ 1225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39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05" name="Freeform 327"/>
              <p:cNvSpPr>
                <a:spLocks noChangeArrowheads="1"/>
              </p:cNvSpPr>
              <p:nvPr/>
            </p:nvSpPr>
            <p:spPr bwMode="auto">
              <a:xfrm>
                <a:off x="2307" y="4069"/>
                <a:ext cx="56" cy="19"/>
              </a:xfrm>
              <a:custGeom>
                <a:avLst/>
                <a:gdLst>
                  <a:gd name="T0" fmla="*/ 3634 w 54"/>
                  <a:gd name="T1" fmla="*/ 0 h 18"/>
                  <a:gd name="T2" fmla="*/ 3366 w 54"/>
                  <a:gd name="T3" fmla="*/ 0 h 18"/>
                  <a:gd name="T4" fmla="*/ 3095 w 54"/>
                  <a:gd name="T5" fmla="*/ 0 h 18"/>
                  <a:gd name="T6" fmla="*/ 2567 w 54"/>
                  <a:gd name="T7" fmla="*/ 0 h 18"/>
                  <a:gd name="T8" fmla="*/ 2182 w 54"/>
                  <a:gd name="T9" fmla="*/ 1 h 18"/>
                  <a:gd name="T10" fmla="*/ 1668 w 54"/>
                  <a:gd name="T11" fmla="*/ 2 h 18"/>
                  <a:gd name="T12" fmla="*/ 1023 w 54"/>
                  <a:gd name="T13" fmla="*/ 4 h 18"/>
                  <a:gd name="T14" fmla="*/ 71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823 w 54"/>
                  <a:gd name="T21" fmla="*/ 44189 h 18"/>
                  <a:gd name="T22" fmla="*/ 1141 w 54"/>
                  <a:gd name="T23" fmla="*/ 35793 h 18"/>
                  <a:gd name="T24" fmla="*/ 1760 w 54"/>
                  <a:gd name="T25" fmla="*/ 32213 h 18"/>
                  <a:gd name="T26" fmla="*/ 2182 w 54"/>
                  <a:gd name="T27" fmla="*/ 28991 h 18"/>
                  <a:gd name="T28" fmla="*/ 2627 w 54"/>
                  <a:gd name="T29" fmla="*/ 28991 h 18"/>
                  <a:gd name="T30" fmla="*/ 3095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634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4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06" name="Freeform 328"/>
              <p:cNvSpPr>
                <a:spLocks noChangeArrowheads="1"/>
              </p:cNvSpPr>
              <p:nvPr/>
            </p:nvSpPr>
            <p:spPr bwMode="auto">
              <a:xfrm>
                <a:off x="3400" y="4152"/>
                <a:ext cx="97" cy="61"/>
              </a:xfrm>
              <a:custGeom>
                <a:avLst/>
                <a:gdLst>
                  <a:gd name="T0" fmla="*/ 8647 w 93"/>
                  <a:gd name="T1" fmla="*/ 0 h 57"/>
                  <a:gd name="T2" fmla="*/ 8977 w 93"/>
                  <a:gd name="T3" fmla="*/ 0 h 57"/>
                  <a:gd name="T4" fmla="*/ 9105 w 93"/>
                  <a:gd name="T5" fmla="*/ 2 h 57"/>
                  <a:gd name="T6" fmla="*/ 9105 w 93"/>
                  <a:gd name="T7" fmla="*/ 5 h 57"/>
                  <a:gd name="T8" fmla="*/ 9020 w 93"/>
                  <a:gd name="T9" fmla="*/ 4223 h 57"/>
                  <a:gd name="T10" fmla="*/ 8733 w 93"/>
                  <a:gd name="T11" fmla="*/ 6265 h 57"/>
                  <a:gd name="T12" fmla="*/ 8347 w 93"/>
                  <a:gd name="T13" fmla="*/ 9459 h 57"/>
                  <a:gd name="T14" fmla="*/ 7840 w 93"/>
                  <a:gd name="T15" fmla="*/ 11725 h 57"/>
                  <a:gd name="T16" fmla="*/ 7179 w 93"/>
                  <a:gd name="T17" fmla="*/ 14371 h 57"/>
                  <a:gd name="T18" fmla="*/ 6505 w 93"/>
                  <a:gd name="T19" fmla="*/ 17429 h 57"/>
                  <a:gd name="T20" fmla="*/ 5575 w 93"/>
                  <a:gd name="T21" fmla="*/ 19860 h 57"/>
                  <a:gd name="T22" fmla="*/ 4818 w 93"/>
                  <a:gd name="T23" fmla="*/ 21601 h 57"/>
                  <a:gd name="T24" fmla="*/ 3834 w 93"/>
                  <a:gd name="T25" fmla="*/ 22886 h 57"/>
                  <a:gd name="T26" fmla="*/ 2924 w 93"/>
                  <a:gd name="T27" fmla="*/ 23869 h 57"/>
                  <a:gd name="T28" fmla="*/ 1882 w 93"/>
                  <a:gd name="T29" fmla="*/ 23869 h 57"/>
                  <a:gd name="T30" fmla="*/ 1093 w 93"/>
                  <a:gd name="T31" fmla="*/ 22886 h 57"/>
                  <a:gd name="T32" fmla="*/ 1 w 93"/>
                  <a:gd name="T33" fmla="*/ 21234 h 57"/>
                  <a:gd name="T34" fmla="*/ 0 w 93"/>
                  <a:gd name="T35" fmla="*/ 20159 h 57"/>
                  <a:gd name="T36" fmla="*/ 0 w 93"/>
                  <a:gd name="T37" fmla="*/ 19971 h 57"/>
                  <a:gd name="T38" fmla="*/ 0 w 93"/>
                  <a:gd name="T39" fmla="*/ 18837 h 57"/>
                  <a:gd name="T40" fmla="*/ 1 w 93"/>
                  <a:gd name="T41" fmla="*/ 18578 h 57"/>
                  <a:gd name="T42" fmla="*/ 4 w 93"/>
                  <a:gd name="T43" fmla="*/ 16222 h 57"/>
                  <a:gd name="T44" fmla="*/ 952 w 93"/>
                  <a:gd name="T45" fmla="*/ 13289 h 57"/>
                  <a:gd name="T46" fmla="*/ 1389 w 93"/>
                  <a:gd name="T47" fmla="*/ 10254 h 57"/>
                  <a:gd name="T48" fmla="*/ 2019 w 93"/>
                  <a:gd name="T49" fmla="*/ 8277 h 57"/>
                  <a:gd name="T50" fmla="*/ 2924 w 93"/>
                  <a:gd name="T51" fmla="*/ 5121 h 57"/>
                  <a:gd name="T52" fmla="*/ 3596 w 93"/>
                  <a:gd name="T53" fmla="*/ 3919 h 57"/>
                  <a:gd name="T54" fmla="*/ 4344 w 93"/>
                  <a:gd name="T55" fmla="*/ 5 h 57"/>
                  <a:gd name="T56" fmla="*/ 5124 w 93"/>
                  <a:gd name="T57" fmla="*/ 3 h 57"/>
                  <a:gd name="T58" fmla="*/ 5827 w 93"/>
                  <a:gd name="T59" fmla="*/ 2 h 57"/>
                  <a:gd name="T60" fmla="*/ 6599 w 93"/>
                  <a:gd name="T61" fmla="*/ 1 h 57"/>
                  <a:gd name="T62" fmla="*/ 7179 w 93"/>
                  <a:gd name="T63" fmla="*/ 1 h 57"/>
                  <a:gd name="T64" fmla="*/ 7840 w 93"/>
                  <a:gd name="T65" fmla="*/ 0 h 57"/>
                  <a:gd name="T66" fmla="*/ 8347 w 93"/>
                  <a:gd name="T67" fmla="*/ 0 h 57"/>
                  <a:gd name="T68" fmla="*/ 8647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6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3" y="35"/>
                    </a:lnTo>
                    <a:lnTo>
                      <a:pt x="66" y="42"/>
                    </a:lnTo>
                    <a:lnTo>
                      <a:pt x="57" y="47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1" y="20"/>
                    </a:lnTo>
                    <a:lnTo>
                      <a:pt x="30" y="13"/>
                    </a:lnTo>
                    <a:lnTo>
                      <a:pt x="37" y="9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07" name="Freeform 329"/>
              <p:cNvSpPr>
                <a:spLocks noChangeArrowheads="1"/>
              </p:cNvSpPr>
              <p:nvPr/>
            </p:nvSpPr>
            <p:spPr bwMode="auto">
              <a:xfrm>
                <a:off x="3399" y="4149"/>
                <a:ext cx="103" cy="70"/>
              </a:xfrm>
              <a:custGeom>
                <a:avLst/>
                <a:gdLst>
                  <a:gd name="T0" fmla="*/ 0 w 98"/>
                  <a:gd name="T1" fmla="*/ 38995 h 65"/>
                  <a:gd name="T2" fmla="*/ 1312 w 98"/>
                  <a:gd name="T3" fmla="*/ 41935 h 65"/>
                  <a:gd name="T4" fmla="*/ 2370 w 98"/>
                  <a:gd name="T5" fmla="*/ 42064 h 65"/>
                  <a:gd name="T6" fmla="*/ 3709 w 98"/>
                  <a:gd name="T7" fmla="*/ 42064 h 65"/>
                  <a:gd name="T8" fmla="*/ 4841 w 98"/>
                  <a:gd name="T9" fmla="*/ 41935 h 65"/>
                  <a:gd name="T10" fmla="*/ 5972 w 98"/>
                  <a:gd name="T11" fmla="*/ 39035 h 65"/>
                  <a:gd name="T12" fmla="*/ 7135 w 98"/>
                  <a:gd name="T13" fmla="*/ 35709 h 65"/>
                  <a:gd name="T14" fmla="*/ 8055 w 98"/>
                  <a:gd name="T15" fmla="*/ 31822 h 65"/>
                  <a:gd name="T16" fmla="*/ 9049 w 98"/>
                  <a:gd name="T17" fmla="*/ 26947 h 65"/>
                  <a:gd name="T18" fmla="*/ 9691 w 98"/>
                  <a:gd name="T19" fmla="*/ 23244 h 65"/>
                  <a:gd name="T20" fmla="*/ 10283 w 98"/>
                  <a:gd name="T21" fmla="*/ 18633 h 65"/>
                  <a:gd name="T22" fmla="*/ 10875 w 98"/>
                  <a:gd name="T23" fmla="*/ 14939 h 65"/>
                  <a:gd name="T24" fmla="*/ 11122 w 98"/>
                  <a:gd name="T25" fmla="*/ 10070 h 65"/>
                  <a:gd name="T26" fmla="*/ 11501 w 98"/>
                  <a:gd name="T27" fmla="*/ 6945 h 65"/>
                  <a:gd name="T28" fmla="*/ 11501 w 98"/>
                  <a:gd name="T29" fmla="*/ 5 h 65"/>
                  <a:gd name="T30" fmla="*/ 10914 w 98"/>
                  <a:gd name="T31" fmla="*/ 0 h 65"/>
                  <a:gd name="T32" fmla="*/ 10246 w 98"/>
                  <a:gd name="T33" fmla="*/ 0 h 65"/>
                  <a:gd name="T34" fmla="*/ 10480 w 98"/>
                  <a:gd name="T35" fmla="*/ 5542 h 65"/>
                  <a:gd name="T36" fmla="*/ 10813 w 98"/>
                  <a:gd name="T37" fmla="*/ 5542 h 65"/>
                  <a:gd name="T38" fmla="*/ 10480 w 98"/>
                  <a:gd name="T39" fmla="*/ 5095 h 65"/>
                  <a:gd name="T40" fmla="*/ 10480 w 98"/>
                  <a:gd name="T41" fmla="*/ 5542 h 65"/>
                  <a:gd name="T42" fmla="*/ 10283 w 98"/>
                  <a:gd name="T43" fmla="*/ 8063 h 65"/>
                  <a:gd name="T44" fmla="*/ 10191 w 98"/>
                  <a:gd name="T45" fmla="*/ 10890 h 65"/>
                  <a:gd name="T46" fmla="*/ 9658 w 98"/>
                  <a:gd name="T47" fmla="*/ 15759 h 65"/>
                  <a:gd name="T48" fmla="*/ 9071 w 98"/>
                  <a:gd name="T49" fmla="*/ 18633 h 65"/>
                  <a:gd name="T50" fmla="*/ 8264 w 98"/>
                  <a:gd name="T51" fmla="*/ 23244 h 65"/>
                  <a:gd name="T52" fmla="*/ 7573 w 98"/>
                  <a:gd name="T53" fmla="*/ 26927 h 65"/>
                  <a:gd name="T54" fmla="*/ 6514 w 98"/>
                  <a:gd name="T55" fmla="*/ 31210 h 65"/>
                  <a:gd name="T56" fmla="*/ 5625 w 98"/>
                  <a:gd name="T57" fmla="*/ 33664 h 65"/>
                  <a:gd name="T58" fmla="*/ 4560 w 98"/>
                  <a:gd name="T59" fmla="*/ 35709 h 65"/>
                  <a:gd name="T60" fmla="*/ 3594 w 98"/>
                  <a:gd name="T61" fmla="*/ 36929 h 65"/>
                  <a:gd name="T62" fmla="*/ 2516 w 98"/>
                  <a:gd name="T63" fmla="*/ 36929 h 65"/>
                  <a:gd name="T64" fmla="*/ 1474 w 98"/>
                  <a:gd name="T65" fmla="*/ 35709 h 65"/>
                  <a:gd name="T66" fmla="*/ 4 w 98"/>
                  <a:gd name="T67" fmla="*/ 33144 h 65"/>
                  <a:gd name="T68" fmla="*/ 0 w 98"/>
                  <a:gd name="T69" fmla="*/ 38995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5"/>
                  <a:gd name="T107" fmla="*/ 98 w 98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5">
                    <a:moveTo>
                      <a:pt x="0" y="59"/>
                    </a:moveTo>
                    <a:lnTo>
                      <a:pt x="11" y="63"/>
                    </a:lnTo>
                    <a:lnTo>
                      <a:pt x="21" y="65"/>
                    </a:lnTo>
                    <a:lnTo>
                      <a:pt x="32" y="65"/>
                    </a:lnTo>
                    <a:lnTo>
                      <a:pt x="41" y="63"/>
                    </a:lnTo>
                    <a:lnTo>
                      <a:pt x="51" y="60"/>
                    </a:lnTo>
                    <a:lnTo>
                      <a:pt x="60" y="54"/>
                    </a:lnTo>
                    <a:lnTo>
                      <a:pt x="69" y="49"/>
                    </a:lnTo>
                    <a:lnTo>
                      <a:pt x="76" y="42"/>
                    </a:lnTo>
                    <a:lnTo>
                      <a:pt x="84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6" y="17"/>
                    </a:lnTo>
                    <a:lnTo>
                      <a:pt x="83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4" y="41"/>
                    </a:lnTo>
                    <a:lnTo>
                      <a:pt x="56" y="47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3" y="54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08" name="Freeform 330"/>
              <p:cNvSpPr>
                <a:spLocks noChangeArrowheads="1"/>
              </p:cNvSpPr>
              <p:nvPr/>
            </p:nvSpPr>
            <p:spPr bwMode="auto">
              <a:xfrm>
                <a:off x="3396" y="4156"/>
                <a:ext cx="44" cy="57"/>
              </a:xfrm>
              <a:custGeom>
                <a:avLst/>
                <a:gdLst>
                  <a:gd name="T0" fmla="*/ 1225 w 43"/>
                  <a:gd name="T1" fmla="*/ 0 h 51"/>
                  <a:gd name="T2" fmla="*/ 976 w 43"/>
                  <a:gd name="T3" fmla="*/ 460 h 51"/>
                  <a:gd name="T4" fmla="*/ 679 w 43"/>
                  <a:gd name="T5" fmla="*/ 16177 h 51"/>
                  <a:gd name="T6" fmla="*/ 496 w 43"/>
                  <a:gd name="T7" fmla="*/ 27319 h 51"/>
                  <a:gd name="T8" fmla="*/ 9 w 43"/>
                  <a:gd name="T9" fmla="*/ 39881 h 51"/>
                  <a:gd name="T10" fmla="*/ 4 w 43"/>
                  <a:gd name="T11" fmla="*/ 49896 h 51"/>
                  <a:gd name="T12" fmla="*/ 1 w 43"/>
                  <a:gd name="T13" fmla="*/ 58047 h 51"/>
                  <a:gd name="T14" fmla="*/ 0 w 43"/>
                  <a:gd name="T15" fmla="*/ 62662 h 51"/>
                  <a:gd name="T16" fmla="*/ 0 w 43"/>
                  <a:gd name="T17" fmla="*/ 67556 h 51"/>
                  <a:gd name="T18" fmla="*/ 0 w 43"/>
                  <a:gd name="T19" fmla="*/ 74937 h 51"/>
                  <a:gd name="T20" fmla="*/ 3 w 43"/>
                  <a:gd name="T21" fmla="*/ 78592 h 51"/>
                  <a:gd name="T22" fmla="*/ 7 w 43"/>
                  <a:gd name="T23" fmla="*/ 65980 h 51"/>
                  <a:gd name="T24" fmla="*/ 8 w 43"/>
                  <a:gd name="T25" fmla="*/ 67110 h 51"/>
                  <a:gd name="T26" fmla="*/ 8 w 43"/>
                  <a:gd name="T27" fmla="*/ 67556 h 51"/>
                  <a:gd name="T28" fmla="*/ 8 w 43"/>
                  <a:gd name="T29" fmla="*/ 67110 h 51"/>
                  <a:gd name="T30" fmla="*/ 8 w 43"/>
                  <a:gd name="T31" fmla="*/ 65980 h 51"/>
                  <a:gd name="T32" fmla="*/ 412 w 43"/>
                  <a:gd name="T33" fmla="*/ 57734 h 51"/>
                  <a:gd name="T34" fmla="*/ 496 w 43"/>
                  <a:gd name="T35" fmla="*/ 48830 h 51"/>
                  <a:gd name="T36" fmla="*/ 649 w 43"/>
                  <a:gd name="T37" fmla="*/ 38900 h 51"/>
                  <a:gd name="T38" fmla="*/ 891 w 43"/>
                  <a:gd name="T39" fmla="*/ 29411 h 51"/>
                  <a:gd name="T40" fmla="*/ 1147 w 43"/>
                  <a:gd name="T41" fmla="*/ 20218 h 51"/>
                  <a:gd name="T42" fmla="*/ 1340 w 43"/>
                  <a:gd name="T43" fmla="*/ 13863 h 51"/>
                  <a:gd name="T44" fmla="*/ 1225 w 43"/>
                  <a:gd name="T45" fmla="*/ 0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1"/>
                  <a:gd name="T71" fmla="*/ 43 w 43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1">
                    <a:moveTo>
                      <a:pt x="39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12" y="37"/>
                    </a:lnTo>
                    <a:lnTo>
                      <a:pt x="16" y="31"/>
                    </a:lnTo>
                    <a:lnTo>
                      <a:pt x="22" y="25"/>
                    </a:lnTo>
                    <a:lnTo>
                      <a:pt x="29" y="19"/>
                    </a:lnTo>
                    <a:lnTo>
                      <a:pt x="36" y="14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09" name="Freeform 331"/>
              <p:cNvSpPr>
                <a:spLocks noChangeArrowheads="1"/>
              </p:cNvSpPr>
              <p:nvPr/>
            </p:nvSpPr>
            <p:spPr bwMode="auto">
              <a:xfrm>
                <a:off x="3436" y="4149"/>
                <a:ext cx="56" cy="30"/>
              </a:xfrm>
              <a:custGeom>
                <a:avLst/>
                <a:gdLst>
                  <a:gd name="T0" fmla="*/ 3551 w 54"/>
                  <a:gd name="T1" fmla="*/ 0 h 17"/>
                  <a:gd name="T2" fmla="*/ 3366 w 54"/>
                  <a:gd name="T3" fmla="*/ 0 h 17"/>
                  <a:gd name="T4" fmla="*/ 3095 w 54"/>
                  <a:gd name="T5" fmla="*/ 0 h 17"/>
                  <a:gd name="T6" fmla="*/ 2567 w 54"/>
                  <a:gd name="T7" fmla="*/ 494162 h 17"/>
                  <a:gd name="T8" fmla="*/ 2182 w 54"/>
                  <a:gd name="T9" fmla="*/ 494162 h 17"/>
                  <a:gd name="T10" fmla="*/ 1618 w 54"/>
                  <a:gd name="T11" fmla="*/ 815922 h 17"/>
                  <a:gd name="T12" fmla="*/ 1023 w 54"/>
                  <a:gd name="T13" fmla="*/ 1253924 h 17"/>
                  <a:gd name="T14" fmla="*/ 718 w 54"/>
                  <a:gd name="T15" fmla="*/ 1872932 h 17"/>
                  <a:gd name="T16" fmla="*/ 0 w 54"/>
                  <a:gd name="T17" fmla="*/ 2898635 h 17"/>
                  <a:gd name="T18" fmla="*/ 4 w 54"/>
                  <a:gd name="T19" fmla="*/ 160220114 h 17"/>
                  <a:gd name="T20" fmla="*/ 781 w 54"/>
                  <a:gd name="T21" fmla="*/ 135071751 h 17"/>
                  <a:gd name="T22" fmla="*/ 1141 w 54"/>
                  <a:gd name="T23" fmla="*/ 120462646 h 17"/>
                  <a:gd name="T24" fmla="*/ 1668 w 54"/>
                  <a:gd name="T25" fmla="*/ 114023797 h 17"/>
                  <a:gd name="T26" fmla="*/ 2182 w 54"/>
                  <a:gd name="T27" fmla="*/ 101570592 h 17"/>
                  <a:gd name="T28" fmla="*/ 2567 w 54"/>
                  <a:gd name="T29" fmla="*/ 101570592 h 17"/>
                  <a:gd name="T30" fmla="*/ 3095 w 54"/>
                  <a:gd name="T31" fmla="*/ 101570592 h 17"/>
                  <a:gd name="T32" fmla="*/ 3440 w 54"/>
                  <a:gd name="T33" fmla="*/ 2898635 h 17"/>
                  <a:gd name="T34" fmla="*/ 3635 w 54"/>
                  <a:gd name="T35" fmla="*/ 2898635 h 17"/>
                  <a:gd name="T36" fmla="*/ 3551 w 54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1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9"/>
                    </a:lnTo>
                    <a:lnTo>
                      <a:pt x="38" y="9"/>
                    </a:lnTo>
                    <a:lnTo>
                      <a:pt x="45" y="9"/>
                    </a:lnTo>
                    <a:lnTo>
                      <a:pt x="50" y="8"/>
                    </a:lnTo>
                    <a:lnTo>
                      <a:pt x="54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10" name="Freeform 332"/>
              <p:cNvSpPr>
                <a:spLocks noChangeArrowheads="1"/>
              </p:cNvSpPr>
              <p:nvPr/>
            </p:nvSpPr>
            <p:spPr bwMode="auto">
              <a:xfrm>
                <a:off x="3469" y="4152"/>
                <a:ext cx="97" cy="61"/>
              </a:xfrm>
              <a:custGeom>
                <a:avLst/>
                <a:gdLst>
                  <a:gd name="T0" fmla="*/ 5770 w 93"/>
                  <a:gd name="T1" fmla="*/ 0 h 57"/>
                  <a:gd name="T2" fmla="*/ 5864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4223 h 57"/>
                  <a:gd name="T10" fmla="*/ 5831 w 93"/>
                  <a:gd name="T11" fmla="*/ 6265 h 57"/>
                  <a:gd name="T12" fmla="*/ 5534 w 93"/>
                  <a:gd name="T13" fmla="*/ 9459 h 57"/>
                  <a:gd name="T14" fmla="*/ 5059 w 93"/>
                  <a:gd name="T15" fmla="*/ 11725 h 57"/>
                  <a:gd name="T16" fmla="*/ 4731 w 93"/>
                  <a:gd name="T17" fmla="*/ 14371 h 57"/>
                  <a:gd name="T18" fmla="*/ 4255 w 93"/>
                  <a:gd name="T19" fmla="*/ 17429 h 57"/>
                  <a:gd name="T20" fmla="*/ 3659 w 93"/>
                  <a:gd name="T21" fmla="*/ 19860 h 57"/>
                  <a:gd name="T22" fmla="*/ 3128 w 93"/>
                  <a:gd name="T23" fmla="*/ 21601 h 57"/>
                  <a:gd name="T24" fmla="*/ 2522 w 93"/>
                  <a:gd name="T25" fmla="*/ 22886 h 57"/>
                  <a:gd name="T26" fmla="*/ 1943 w 93"/>
                  <a:gd name="T27" fmla="*/ 23869 h 57"/>
                  <a:gd name="T28" fmla="*/ 1218 w 93"/>
                  <a:gd name="T29" fmla="*/ 23869 h 57"/>
                  <a:gd name="T30" fmla="*/ 722 w 93"/>
                  <a:gd name="T31" fmla="*/ 22886 h 57"/>
                  <a:gd name="T32" fmla="*/ 1 w 93"/>
                  <a:gd name="T33" fmla="*/ 21234 h 57"/>
                  <a:gd name="T34" fmla="*/ 0 w 93"/>
                  <a:gd name="T35" fmla="*/ 20159 h 57"/>
                  <a:gd name="T36" fmla="*/ 0 w 93"/>
                  <a:gd name="T37" fmla="*/ 19971 h 57"/>
                  <a:gd name="T38" fmla="*/ 0 w 93"/>
                  <a:gd name="T39" fmla="*/ 18837 h 57"/>
                  <a:gd name="T40" fmla="*/ 1 w 93"/>
                  <a:gd name="T41" fmla="*/ 18578 h 57"/>
                  <a:gd name="T42" fmla="*/ 4 w 93"/>
                  <a:gd name="T43" fmla="*/ 16222 h 57"/>
                  <a:gd name="T44" fmla="*/ 8 w 93"/>
                  <a:gd name="T45" fmla="*/ 13289 h 57"/>
                  <a:gd name="T46" fmla="*/ 938 w 93"/>
                  <a:gd name="T47" fmla="*/ 10254 h 57"/>
                  <a:gd name="T48" fmla="*/ 1286 w 93"/>
                  <a:gd name="T49" fmla="*/ 8277 h 57"/>
                  <a:gd name="T50" fmla="*/ 1943 w 93"/>
                  <a:gd name="T51" fmla="*/ 5121 h 57"/>
                  <a:gd name="T52" fmla="*/ 2395 w 93"/>
                  <a:gd name="T53" fmla="*/ 3919 h 57"/>
                  <a:gd name="T54" fmla="*/ 2817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283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6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20"/>
                    </a:lnTo>
                    <a:lnTo>
                      <a:pt x="29" y="13"/>
                    </a:lnTo>
                    <a:lnTo>
                      <a:pt x="37" y="9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11" name="Freeform 333"/>
              <p:cNvSpPr>
                <a:spLocks noChangeArrowheads="1"/>
              </p:cNvSpPr>
              <p:nvPr/>
            </p:nvSpPr>
            <p:spPr bwMode="auto">
              <a:xfrm>
                <a:off x="3468" y="4149"/>
                <a:ext cx="103" cy="70"/>
              </a:xfrm>
              <a:custGeom>
                <a:avLst/>
                <a:gdLst>
                  <a:gd name="T0" fmla="*/ 0 w 98"/>
                  <a:gd name="T1" fmla="*/ 38995 h 65"/>
                  <a:gd name="T2" fmla="*/ 1231 w 98"/>
                  <a:gd name="T3" fmla="*/ 41935 h 65"/>
                  <a:gd name="T4" fmla="*/ 2370 w 98"/>
                  <a:gd name="T5" fmla="*/ 42064 h 65"/>
                  <a:gd name="T6" fmla="*/ 3594 w 98"/>
                  <a:gd name="T7" fmla="*/ 42064 h 65"/>
                  <a:gd name="T8" fmla="*/ 4841 w 98"/>
                  <a:gd name="T9" fmla="*/ 41935 h 65"/>
                  <a:gd name="T10" fmla="*/ 5784 w 98"/>
                  <a:gd name="T11" fmla="*/ 39035 h 65"/>
                  <a:gd name="T12" fmla="*/ 7135 w 98"/>
                  <a:gd name="T13" fmla="*/ 35709 h 65"/>
                  <a:gd name="T14" fmla="*/ 8034 w 98"/>
                  <a:gd name="T15" fmla="*/ 31822 h 65"/>
                  <a:gd name="T16" fmla="*/ 9049 w 98"/>
                  <a:gd name="T17" fmla="*/ 26947 h 65"/>
                  <a:gd name="T18" fmla="*/ 9658 w 98"/>
                  <a:gd name="T19" fmla="*/ 23244 h 65"/>
                  <a:gd name="T20" fmla="*/ 10283 w 98"/>
                  <a:gd name="T21" fmla="*/ 18633 h 65"/>
                  <a:gd name="T22" fmla="*/ 10875 w 98"/>
                  <a:gd name="T23" fmla="*/ 14939 h 65"/>
                  <a:gd name="T24" fmla="*/ 11122 w 98"/>
                  <a:gd name="T25" fmla="*/ 10070 h 65"/>
                  <a:gd name="T26" fmla="*/ 11501 w 98"/>
                  <a:gd name="T27" fmla="*/ 6945 h 65"/>
                  <a:gd name="T28" fmla="*/ 11501 w 98"/>
                  <a:gd name="T29" fmla="*/ 5 h 65"/>
                  <a:gd name="T30" fmla="*/ 10914 w 98"/>
                  <a:gd name="T31" fmla="*/ 0 h 65"/>
                  <a:gd name="T32" fmla="*/ 10246 w 98"/>
                  <a:gd name="T33" fmla="*/ 0 h 65"/>
                  <a:gd name="T34" fmla="*/ 10480 w 98"/>
                  <a:gd name="T35" fmla="*/ 5542 h 65"/>
                  <a:gd name="T36" fmla="*/ 10813 w 98"/>
                  <a:gd name="T37" fmla="*/ 5542 h 65"/>
                  <a:gd name="T38" fmla="*/ 10480 w 98"/>
                  <a:gd name="T39" fmla="*/ 5095 h 65"/>
                  <a:gd name="T40" fmla="*/ 10480 w 98"/>
                  <a:gd name="T41" fmla="*/ 5542 h 65"/>
                  <a:gd name="T42" fmla="*/ 10283 w 98"/>
                  <a:gd name="T43" fmla="*/ 8063 h 65"/>
                  <a:gd name="T44" fmla="*/ 9874 w 98"/>
                  <a:gd name="T45" fmla="*/ 10890 h 65"/>
                  <a:gd name="T46" fmla="*/ 9601 w 98"/>
                  <a:gd name="T47" fmla="*/ 15759 h 65"/>
                  <a:gd name="T48" fmla="*/ 9071 w 98"/>
                  <a:gd name="T49" fmla="*/ 18633 h 65"/>
                  <a:gd name="T50" fmla="*/ 8264 w 98"/>
                  <a:gd name="T51" fmla="*/ 23244 h 65"/>
                  <a:gd name="T52" fmla="*/ 7339 w 98"/>
                  <a:gd name="T53" fmla="*/ 26927 h 65"/>
                  <a:gd name="T54" fmla="*/ 6514 w 98"/>
                  <a:gd name="T55" fmla="*/ 31210 h 65"/>
                  <a:gd name="T56" fmla="*/ 5452 w 98"/>
                  <a:gd name="T57" fmla="*/ 33664 h 65"/>
                  <a:gd name="T58" fmla="*/ 4560 w 98"/>
                  <a:gd name="T59" fmla="*/ 35709 h 65"/>
                  <a:gd name="T60" fmla="*/ 3495 w 98"/>
                  <a:gd name="T61" fmla="*/ 36929 h 65"/>
                  <a:gd name="T62" fmla="*/ 2516 w 98"/>
                  <a:gd name="T63" fmla="*/ 36929 h 65"/>
                  <a:gd name="T64" fmla="*/ 1388 w 98"/>
                  <a:gd name="T65" fmla="*/ 35709 h 65"/>
                  <a:gd name="T66" fmla="*/ 4 w 98"/>
                  <a:gd name="T67" fmla="*/ 33144 h 65"/>
                  <a:gd name="T68" fmla="*/ 0 w 98"/>
                  <a:gd name="T69" fmla="*/ 38995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5"/>
                  <a:gd name="T107" fmla="*/ 98 w 98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5">
                    <a:moveTo>
                      <a:pt x="0" y="59"/>
                    </a:moveTo>
                    <a:lnTo>
                      <a:pt x="10" y="63"/>
                    </a:lnTo>
                    <a:lnTo>
                      <a:pt x="21" y="65"/>
                    </a:lnTo>
                    <a:lnTo>
                      <a:pt x="31" y="65"/>
                    </a:lnTo>
                    <a:lnTo>
                      <a:pt x="41" y="63"/>
                    </a:lnTo>
                    <a:lnTo>
                      <a:pt x="50" y="60"/>
                    </a:lnTo>
                    <a:lnTo>
                      <a:pt x="60" y="54"/>
                    </a:lnTo>
                    <a:lnTo>
                      <a:pt x="68" y="49"/>
                    </a:lnTo>
                    <a:lnTo>
                      <a:pt x="76" y="42"/>
                    </a:lnTo>
                    <a:lnTo>
                      <a:pt x="83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5" y="17"/>
                    </a:lnTo>
                    <a:lnTo>
                      <a:pt x="81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7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2" y="57"/>
                    </a:lnTo>
                    <a:lnTo>
                      <a:pt x="12" y="54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12" name="Freeform 334"/>
              <p:cNvSpPr>
                <a:spLocks noChangeArrowheads="1"/>
              </p:cNvSpPr>
              <p:nvPr/>
            </p:nvSpPr>
            <p:spPr bwMode="auto">
              <a:xfrm>
                <a:off x="3466" y="4156"/>
                <a:ext cx="44" cy="57"/>
              </a:xfrm>
              <a:custGeom>
                <a:avLst/>
                <a:gdLst>
                  <a:gd name="T0" fmla="*/ 1225 w 43"/>
                  <a:gd name="T1" fmla="*/ 0 h 51"/>
                  <a:gd name="T2" fmla="*/ 932 w 43"/>
                  <a:gd name="T3" fmla="*/ 460 h 51"/>
                  <a:gd name="T4" fmla="*/ 679 w 43"/>
                  <a:gd name="T5" fmla="*/ 16177 h 51"/>
                  <a:gd name="T6" fmla="*/ 474 w 43"/>
                  <a:gd name="T7" fmla="*/ 27319 h 51"/>
                  <a:gd name="T8" fmla="*/ 9 w 43"/>
                  <a:gd name="T9" fmla="*/ 39881 h 51"/>
                  <a:gd name="T10" fmla="*/ 4 w 43"/>
                  <a:gd name="T11" fmla="*/ 49896 h 51"/>
                  <a:gd name="T12" fmla="*/ 1 w 43"/>
                  <a:gd name="T13" fmla="*/ 58047 h 51"/>
                  <a:gd name="T14" fmla="*/ 0 w 43"/>
                  <a:gd name="T15" fmla="*/ 62662 h 51"/>
                  <a:gd name="T16" fmla="*/ 0 w 43"/>
                  <a:gd name="T17" fmla="*/ 67556 h 51"/>
                  <a:gd name="T18" fmla="*/ 0 w 43"/>
                  <a:gd name="T19" fmla="*/ 74937 h 51"/>
                  <a:gd name="T20" fmla="*/ 3 w 43"/>
                  <a:gd name="T21" fmla="*/ 78592 h 51"/>
                  <a:gd name="T22" fmla="*/ 7 w 43"/>
                  <a:gd name="T23" fmla="*/ 65980 h 51"/>
                  <a:gd name="T24" fmla="*/ 8 w 43"/>
                  <a:gd name="T25" fmla="*/ 67110 h 51"/>
                  <a:gd name="T26" fmla="*/ 8 w 43"/>
                  <a:gd name="T27" fmla="*/ 67556 h 51"/>
                  <a:gd name="T28" fmla="*/ 8 w 43"/>
                  <a:gd name="T29" fmla="*/ 67110 h 51"/>
                  <a:gd name="T30" fmla="*/ 8 w 43"/>
                  <a:gd name="T31" fmla="*/ 65980 h 51"/>
                  <a:gd name="T32" fmla="*/ 394 w 43"/>
                  <a:gd name="T33" fmla="*/ 57734 h 51"/>
                  <a:gd name="T34" fmla="*/ 474 w 43"/>
                  <a:gd name="T35" fmla="*/ 48830 h 51"/>
                  <a:gd name="T36" fmla="*/ 649 w 43"/>
                  <a:gd name="T37" fmla="*/ 38900 h 51"/>
                  <a:gd name="T38" fmla="*/ 851 w 43"/>
                  <a:gd name="T39" fmla="*/ 29411 h 51"/>
                  <a:gd name="T40" fmla="*/ 1119 w 43"/>
                  <a:gd name="T41" fmla="*/ 20218 h 51"/>
                  <a:gd name="T42" fmla="*/ 1340 w 43"/>
                  <a:gd name="T43" fmla="*/ 13863 h 51"/>
                  <a:gd name="T44" fmla="*/ 1225 w 43"/>
                  <a:gd name="T45" fmla="*/ 0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1"/>
                  <a:gd name="T71" fmla="*/ 43 w 43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1">
                    <a:moveTo>
                      <a:pt x="39" y="0"/>
                    </a:moveTo>
                    <a:lnTo>
                      <a:pt x="30" y="6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11" y="37"/>
                    </a:lnTo>
                    <a:lnTo>
                      <a:pt x="15" y="31"/>
                    </a:lnTo>
                    <a:lnTo>
                      <a:pt x="22" y="25"/>
                    </a:lnTo>
                    <a:lnTo>
                      <a:pt x="28" y="19"/>
                    </a:lnTo>
                    <a:lnTo>
                      <a:pt x="35" y="14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13" name="Freeform 335"/>
              <p:cNvSpPr>
                <a:spLocks noChangeArrowheads="1"/>
              </p:cNvSpPr>
              <p:nvPr/>
            </p:nvSpPr>
            <p:spPr bwMode="auto">
              <a:xfrm>
                <a:off x="3506" y="4149"/>
                <a:ext cx="56" cy="30"/>
              </a:xfrm>
              <a:custGeom>
                <a:avLst/>
                <a:gdLst>
                  <a:gd name="T0" fmla="*/ 3551 w 54"/>
                  <a:gd name="T1" fmla="*/ 0 h 17"/>
                  <a:gd name="T2" fmla="*/ 3261 w 54"/>
                  <a:gd name="T3" fmla="*/ 0 h 17"/>
                  <a:gd name="T4" fmla="*/ 3021 w 54"/>
                  <a:gd name="T5" fmla="*/ 0 h 17"/>
                  <a:gd name="T6" fmla="*/ 2567 w 54"/>
                  <a:gd name="T7" fmla="*/ 494162 h 17"/>
                  <a:gd name="T8" fmla="*/ 2120 w 54"/>
                  <a:gd name="T9" fmla="*/ 494162 h 17"/>
                  <a:gd name="T10" fmla="*/ 1618 w 54"/>
                  <a:gd name="T11" fmla="*/ 815922 h 17"/>
                  <a:gd name="T12" fmla="*/ 1023 w 54"/>
                  <a:gd name="T13" fmla="*/ 1253924 h 17"/>
                  <a:gd name="T14" fmla="*/ 8 w 54"/>
                  <a:gd name="T15" fmla="*/ 1872932 h 17"/>
                  <a:gd name="T16" fmla="*/ 0 w 54"/>
                  <a:gd name="T17" fmla="*/ 2898635 h 17"/>
                  <a:gd name="T18" fmla="*/ 4 w 54"/>
                  <a:gd name="T19" fmla="*/ 160220114 h 17"/>
                  <a:gd name="T20" fmla="*/ 758 w 54"/>
                  <a:gd name="T21" fmla="*/ 135071751 h 17"/>
                  <a:gd name="T22" fmla="*/ 1141 w 54"/>
                  <a:gd name="T23" fmla="*/ 120462646 h 17"/>
                  <a:gd name="T24" fmla="*/ 1668 w 54"/>
                  <a:gd name="T25" fmla="*/ 114023797 h 17"/>
                  <a:gd name="T26" fmla="*/ 2120 w 54"/>
                  <a:gd name="T27" fmla="*/ 101570592 h 17"/>
                  <a:gd name="T28" fmla="*/ 2567 w 54"/>
                  <a:gd name="T29" fmla="*/ 101570592 h 17"/>
                  <a:gd name="T30" fmla="*/ 3021 w 54"/>
                  <a:gd name="T31" fmla="*/ 101570592 h 17"/>
                  <a:gd name="T32" fmla="*/ 3366 w 54"/>
                  <a:gd name="T33" fmla="*/ 2898635 h 17"/>
                  <a:gd name="T34" fmla="*/ 3635 w 54"/>
                  <a:gd name="T35" fmla="*/ 2898635 h 17"/>
                  <a:gd name="T36" fmla="*/ 3551 w 54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1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9"/>
                    </a:lnTo>
                    <a:lnTo>
                      <a:pt x="38" y="9"/>
                    </a:lnTo>
                    <a:lnTo>
                      <a:pt x="44" y="9"/>
                    </a:lnTo>
                    <a:lnTo>
                      <a:pt x="49" y="8"/>
                    </a:lnTo>
                    <a:lnTo>
                      <a:pt x="54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14" name="Freeform 336"/>
              <p:cNvSpPr>
                <a:spLocks noChangeArrowheads="1"/>
              </p:cNvSpPr>
              <p:nvPr/>
            </p:nvSpPr>
            <p:spPr bwMode="auto">
              <a:xfrm>
                <a:off x="5304" y="4071"/>
                <a:ext cx="87" cy="56"/>
              </a:xfrm>
              <a:custGeom>
                <a:avLst/>
                <a:gdLst>
                  <a:gd name="T0" fmla="*/ 372 w 94"/>
                  <a:gd name="T1" fmla="*/ 3118 h 57"/>
                  <a:gd name="T2" fmla="*/ 385 w 94"/>
                  <a:gd name="T3" fmla="*/ 3118 h 57"/>
                  <a:gd name="T4" fmla="*/ 392 w 94"/>
                  <a:gd name="T5" fmla="*/ 2992 h 57"/>
                  <a:gd name="T6" fmla="*/ 392 w 94"/>
                  <a:gd name="T7" fmla="*/ 2824 h 57"/>
                  <a:gd name="T8" fmla="*/ 385 w 94"/>
                  <a:gd name="T9" fmla="*/ 2460 h 57"/>
                  <a:gd name="T10" fmla="*/ 380 w 94"/>
                  <a:gd name="T11" fmla="*/ 2269 h 57"/>
                  <a:gd name="T12" fmla="*/ 363 w 94"/>
                  <a:gd name="T13" fmla="*/ 1877 h 57"/>
                  <a:gd name="T14" fmla="*/ 329 w 94"/>
                  <a:gd name="T15" fmla="*/ 1532 h 57"/>
                  <a:gd name="T16" fmla="*/ 311 w 94"/>
                  <a:gd name="T17" fmla="*/ 1235 h 57"/>
                  <a:gd name="T18" fmla="*/ 281 w 94"/>
                  <a:gd name="T19" fmla="*/ 818 h 57"/>
                  <a:gd name="T20" fmla="*/ 242 w 94"/>
                  <a:gd name="T21" fmla="*/ 551 h 57"/>
                  <a:gd name="T22" fmla="*/ 207 w 94"/>
                  <a:gd name="T23" fmla="*/ 28 h 57"/>
                  <a:gd name="T24" fmla="*/ 168 w 94"/>
                  <a:gd name="T25" fmla="*/ 3 h 57"/>
                  <a:gd name="T26" fmla="*/ 131 w 94"/>
                  <a:gd name="T27" fmla="*/ 0 h 57"/>
                  <a:gd name="T28" fmla="*/ 82 w 94"/>
                  <a:gd name="T29" fmla="*/ 0 h 57"/>
                  <a:gd name="T30" fmla="*/ 51 w 94"/>
                  <a:gd name="T31" fmla="*/ 3 h 57"/>
                  <a:gd name="T32" fmla="*/ 2 w 94"/>
                  <a:gd name="T33" fmla="*/ 28 h 57"/>
                  <a:gd name="T34" fmla="*/ 1 w 94"/>
                  <a:gd name="T35" fmla="*/ 478 h 57"/>
                  <a:gd name="T36" fmla="*/ 0 w 94"/>
                  <a:gd name="T37" fmla="*/ 512 h 57"/>
                  <a:gd name="T38" fmla="*/ 1 w 94"/>
                  <a:gd name="T39" fmla="*/ 585 h 57"/>
                  <a:gd name="T40" fmla="*/ 1 w 94"/>
                  <a:gd name="T41" fmla="*/ 668 h 57"/>
                  <a:gd name="T42" fmla="*/ 4 w 94"/>
                  <a:gd name="T43" fmla="*/ 1011 h 57"/>
                  <a:gd name="T44" fmla="*/ 46 w 94"/>
                  <a:gd name="T45" fmla="*/ 1321 h 57"/>
                  <a:gd name="T46" fmla="*/ 60 w 94"/>
                  <a:gd name="T47" fmla="*/ 1643 h 57"/>
                  <a:gd name="T48" fmla="*/ 86 w 94"/>
                  <a:gd name="T49" fmla="*/ 2118 h 57"/>
                  <a:gd name="T50" fmla="*/ 130 w 94"/>
                  <a:gd name="T51" fmla="*/ 2302 h 57"/>
                  <a:gd name="T52" fmla="*/ 159 w 94"/>
                  <a:gd name="T53" fmla="*/ 2634 h 57"/>
                  <a:gd name="T54" fmla="*/ 196 w 94"/>
                  <a:gd name="T55" fmla="*/ 2824 h 57"/>
                  <a:gd name="T56" fmla="*/ 218 w 94"/>
                  <a:gd name="T57" fmla="*/ 2968 h 57"/>
                  <a:gd name="T58" fmla="*/ 253 w 94"/>
                  <a:gd name="T59" fmla="*/ 2992 h 57"/>
                  <a:gd name="T60" fmla="*/ 282 w 94"/>
                  <a:gd name="T61" fmla="*/ 3019 h 57"/>
                  <a:gd name="T62" fmla="*/ 312 w 94"/>
                  <a:gd name="T63" fmla="*/ 3019 h 57"/>
                  <a:gd name="T64" fmla="*/ 330 w 94"/>
                  <a:gd name="T65" fmla="*/ 3019 h 57"/>
                  <a:gd name="T66" fmla="*/ 363 w 94"/>
                  <a:gd name="T67" fmla="*/ 3019 h 57"/>
                  <a:gd name="T68" fmla="*/ 372 w 94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90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15" name="Freeform 337"/>
              <p:cNvSpPr>
                <a:spLocks noChangeArrowheads="1"/>
              </p:cNvSpPr>
              <p:nvPr/>
            </p:nvSpPr>
            <p:spPr bwMode="auto">
              <a:xfrm>
                <a:off x="5304" y="4066"/>
                <a:ext cx="90" cy="58"/>
              </a:xfrm>
              <a:custGeom>
                <a:avLst/>
                <a:gdLst>
                  <a:gd name="T0" fmla="*/ 4 w 98"/>
                  <a:gd name="T1" fmla="*/ 113 h 66"/>
                  <a:gd name="T2" fmla="*/ 85 w 98"/>
                  <a:gd name="T3" fmla="*/ 92 h 66"/>
                  <a:gd name="T4" fmla="*/ 138 w 98"/>
                  <a:gd name="T5" fmla="*/ 80 h 66"/>
                  <a:gd name="T6" fmla="*/ 209 w 98"/>
                  <a:gd name="T7" fmla="*/ 80 h 66"/>
                  <a:gd name="T8" fmla="*/ 265 w 98"/>
                  <a:gd name="T9" fmla="*/ 92 h 66"/>
                  <a:gd name="T10" fmla="*/ 327 w 98"/>
                  <a:gd name="T11" fmla="*/ 113 h 66"/>
                  <a:gd name="T12" fmla="*/ 378 w 98"/>
                  <a:gd name="T13" fmla="*/ 165 h 66"/>
                  <a:gd name="T14" fmla="*/ 440 w 98"/>
                  <a:gd name="T15" fmla="*/ 205 h 66"/>
                  <a:gd name="T16" fmla="*/ 481 w 98"/>
                  <a:gd name="T17" fmla="*/ 255 h 66"/>
                  <a:gd name="T18" fmla="*/ 526 w 98"/>
                  <a:gd name="T19" fmla="*/ 314 h 66"/>
                  <a:gd name="T20" fmla="*/ 560 w 98"/>
                  <a:gd name="T21" fmla="*/ 364 h 66"/>
                  <a:gd name="T22" fmla="*/ 593 w 98"/>
                  <a:gd name="T23" fmla="*/ 406 h 66"/>
                  <a:gd name="T24" fmla="*/ 598 w 98"/>
                  <a:gd name="T25" fmla="*/ 457 h 66"/>
                  <a:gd name="T26" fmla="*/ 611 w 98"/>
                  <a:gd name="T27" fmla="*/ 487 h 66"/>
                  <a:gd name="T28" fmla="*/ 611 w 98"/>
                  <a:gd name="T29" fmla="*/ 492 h 66"/>
                  <a:gd name="T30" fmla="*/ 629 w 98"/>
                  <a:gd name="T31" fmla="*/ 492 h 66"/>
                  <a:gd name="T32" fmla="*/ 598 w 98"/>
                  <a:gd name="T33" fmla="*/ 492 h 66"/>
                  <a:gd name="T34" fmla="*/ 596 w 98"/>
                  <a:gd name="T35" fmla="*/ 569 h 66"/>
                  <a:gd name="T36" fmla="*/ 636 w 98"/>
                  <a:gd name="T37" fmla="*/ 564 h 66"/>
                  <a:gd name="T38" fmla="*/ 669 w 98"/>
                  <a:gd name="T39" fmla="*/ 525 h 66"/>
                  <a:gd name="T40" fmla="*/ 669 w 98"/>
                  <a:gd name="T41" fmla="*/ 470 h 66"/>
                  <a:gd name="T42" fmla="*/ 646 w 98"/>
                  <a:gd name="T43" fmla="*/ 425 h 66"/>
                  <a:gd name="T44" fmla="*/ 632 w 98"/>
                  <a:gd name="T45" fmla="*/ 366 h 66"/>
                  <a:gd name="T46" fmla="*/ 598 w 98"/>
                  <a:gd name="T47" fmla="*/ 314 h 66"/>
                  <a:gd name="T48" fmla="*/ 563 w 98"/>
                  <a:gd name="T49" fmla="*/ 255 h 66"/>
                  <a:gd name="T50" fmla="*/ 526 w 98"/>
                  <a:gd name="T51" fmla="*/ 204 h 66"/>
                  <a:gd name="T52" fmla="*/ 468 w 98"/>
                  <a:gd name="T53" fmla="*/ 131 h 66"/>
                  <a:gd name="T54" fmla="*/ 415 w 98"/>
                  <a:gd name="T55" fmla="*/ 92 h 66"/>
                  <a:gd name="T56" fmla="*/ 347 w 98"/>
                  <a:gd name="T57" fmla="*/ 4 h 66"/>
                  <a:gd name="T58" fmla="*/ 282 w 98"/>
                  <a:gd name="T59" fmla="*/ 2 h 66"/>
                  <a:gd name="T60" fmla="*/ 209 w 98"/>
                  <a:gd name="T61" fmla="*/ 0 h 66"/>
                  <a:gd name="T62" fmla="*/ 138 w 98"/>
                  <a:gd name="T63" fmla="*/ 0 h 66"/>
                  <a:gd name="T64" fmla="*/ 76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6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16" name="Freeform 338"/>
              <p:cNvSpPr>
                <a:spLocks noChangeArrowheads="1"/>
              </p:cNvSpPr>
              <p:nvPr/>
            </p:nvSpPr>
            <p:spPr bwMode="auto">
              <a:xfrm>
                <a:off x="5300" y="4073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418 w 44"/>
                  <a:gd name="T3" fmla="*/ 39629 h 49"/>
                  <a:gd name="T4" fmla="*/ 4929 w 44"/>
                  <a:gd name="T5" fmla="*/ 33912 h 49"/>
                  <a:gd name="T6" fmla="*/ 3916 w 44"/>
                  <a:gd name="T7" fmla="*/ 26757 h 49"/>
                  <a:gd name="T8" fmla="*/ 2818 w 44"/>
                  <a:gd name="T9" fmla="*/ 21130 h 49"/>
                  <a:gd name="T10" fmla="*/ 2163 w 44"/>
                  <a:gd name="T11" fmla="*/ 13284 h 49"/>
                  <a:gd name="T12" fmla="*/ 1660 w 44"/>
                  <a:gd name="T13" fmla="*/ 8918 h 49"/>
                  <a:gd name="T14" fmla="*/ 1660 w 44"/>
                  <a:gd name="T15" fmla="*/ 8294 h 49"/>
                  <a:gd name="T16" fmla="*/ 1660 w 44"/>
                  <a:gd name="T17" fmla="*/ 278 h 49"/>
                  <a:gd name="T18" fmla="*/ 1557 w 44"/>
                  <a:gd name="T19" fmla="*/ 8294 h 49"/>
                  <a:gd name="T20" fmla="*/ 4 w 44"/>
                  <a:gd name="T21" fmla="*/ 0 h 49"/>
                  <a:gd name="T22" fmla="*/ 1 w 44"/>
                  <a:gd name="T23" fmla="*/ 3 h 49"/>
                  <a:gd name="T24" fmla="*/ 0 w 44"/>
                  <a:gd name="T25" fmla="*/ 278 h 49"/>
                  <a:gd name="T26" fmla="*/ 1 w 44"/>
                  <a:gd name="T27" fmla="*/ 9676 h 49"/>
                  <a:gd name="T28" fmla="*/ 2 w 44"/>
                  <a:gd name="T29" fmla="*/ 13284 h 49"/>
                  <a:gd name="T30" fmla="*/ 5 w 44"/>
                  <a:gd name="T31" fmla="*/ 19600 h 49"/>
                  <a:gd name="T32" fmla="*/ 1776 w 44"/>
                  <a:gd name="T33" fmla="*/ 26757 h 49"/>
                  <a:gd name="T34" fmla="*/ 2818 w 44"/>
                  <a:gd name="T35" fmla="*/ 33912 h 49"/>
                  <a:gd name="T36" fmla="*/ 4186 w 44"/>
                  <a:gd name="T37" fmla="*/ 40592 h 49"/>
                  <a:gd name="T38" fmla="*/ 5449 w 44"/>
                  <a:gd name="T39" fmla="*/ 48102 h 49"/>
                  <a:gd name="T40" fmla="*/ 6857 w 44"/>
                  <a:gd name="T41" fmla="*/ 52068 h 49"/>
                  <a:gd name="T42" fmla="*/ 7577 w 44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17" name="Freeform 339"/>
              <p:cNvSpPr>
                <a:spLocks noChangeArrowheads="1"/>
              </p:cNvSpPr>
              <p:nvPr/>
            </p:nvSpPr>
            <p:spPr bwMode="auto">
              <a:xfrm>
                <a:off x="5341" y="4118"/>
                <a:ext cx="49" cy="19"/>
              </a:xfrm>
              <a:custGeom>
                <a:avLst/>
                <a:gdLst>
                  <a:gd name="T0" fmla="*/ 246 w 53"/>
                  <a:gd name="T1" fmla="*/ 26094 h 18"/>
                  <a:gd name="T2" fmla="*/ 235 w 53"/>
                  <a:gd name="T3" fmla="*/ 23485 h 18"/>
                  <a:gd name="T4" fmla="*/ 205 w 53"/>
                  <a:gd name="T5" fmla="*/ 23485 h 18"/>
                  <a:gd name="T6" fmla="*/ 175 w 53"/>
                  <a:gd name="T7" fmla="*/ 23485 h 18"/>
                  <a:gd name="T8" fmla="*/ 148 w 53"/>
                  <a:gd name="T9" fmla="*/ 21136 h 18"/>
                  <a:gd name="T10" fmla="*/ 111 w 53"/>
                  <a:gd name="T11" fmla="*/ 21136 h 18"/>
                  <a:gd name="T12" fmla="*/ 80 w 53"/>
                  <a:gd name="T13" fmla="*/ 17121 h 18"/>
                  <a:gd name="T14" fmla="*/ 54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6 w 53"/>
                  <a:gd name="T21" fmla="*/ 32213 h 18"/>
                  <a:gd name="T22" fmla="*/ 70 w 53"/>
                  <a:gd name="T23" fmla="*/ 46052 h 18"/>
                  <a:gd name="T24" fmla="*/ 105 w 53"/>
                  <a:gd name="T25" fmla="*/ 49100 h 18"/>
                  <a:gd name="T26" fmla="*/ 148 w 53"/>
                  <a:gd name="T27" fmla="*/ 51166 h 18"/>
                  <a:gd name="T28" fmla="*/ 175 w 53"/>
                  <a:gd name="T29" fmla="*/ 51166 h 18"/>
                  <a:gd name="T30" fmla="*/ 203 w 53"/>
                  <a:gd name="T31" fmla="*/ 51166 h 18"/>
                  <a:gd name="T32" fmla="*/ 231 w 53"/>
                  <a:gd name="T33" fmla="*/ 54554 h 18"/>
                  <a:gd name="T34" fmla="*/ 244 w 53"/>
                  <a:gd name="T35" fmla="*/ 54554 h 18"/>
                  <a:gd name="T36" fmla="*/ 246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18" name="Freeform 340"/>
              <p:cNvSpPr>
                <a:spLocks noChangeArrowheads="1"/>
              </p:cNvSpPr>
              <p:nvPr/>
            </p:nvSpPr>
            <p:spPr bwMode="auto">
              <a:xfrm>
                <a:off x="356" y="4074"/>
                <a:ext cx="84" cy="57"/>
              </a:xfrm>
              <a:custGeom>
                <a:avLst/>
                <a:gdLst>
                  <a:gd name="T0" fmla="*/ 278 w 93"/>
                  <a:gd name="T1" fmla="*/ 0 h 57"/>
                  <a:gd name="T2" fmla="*/ 285 w 93"/>
                  <a:gd name="T3" fmla="*/ 0 h 57"/>
                  <a:gd name="T4" fmla="*/ 293 w 93"/>
                  <a:gd name="T5" fmla="*/ 2 h 57"/>
                  <a:gd name="T6" fmla="*/ 293 w 93"/>
                  <a:gd name="T7" fmla="*/ 31 h 57"/>
                  <a:gd name="T8" fmla="*/ 285 w 93"/>
                  <a:gd name="T9" fmla="*/ 1466 h 57"/>
                  <a:gd name="T10" fmla="*/ 282 w 93"/>
                  <a:gd name="T11" fmla="*/ 2436 h 57"/>
                  <a:gd name="T12" fmla="*/ 266 w 93"/>
                  <a:gd name="T13" fmla="*/ 3709 h 57"/>
                  <a:gd name="T14" fmla="*/ 245 w 93"/>
                  <a:gd name="T15" fmla="*/ 4775 h 57"/>
                  <a:gd name="T16" fmla="*/ 229 w 93"/>
                  <a:gd name="T17" fmla="*/ 6107 h 57"/>
                  <a:gd name="T18" fmla="*/ 205 w 93"/>
                  <a:gd name="T19" fmla="*/ 7066 h 57"/>
                  <a:gd name="T20" fmla="*/ 177 w 93"/>
                  <a:gd name="T21" fmla="*/ 7900 h 57"/>
                  <a:gd name="T22" fmla="*/ 151 w 93"/>
                  <a:gd name="T23" fmla="*/ 8676 h 57"/>
                  <a:gd name="T24" fmla="*/ 121 w 93"/>
                  <a:gd name="T25" fmla="*/ 9432 h 57"/>
                  <a:gd name="T26" fmla="*/ 94 w 93"/>
                  <a:gd name="T27" fmla="*/ 9894 h 57"/>
                  <a:gd name="T28" fmla="*/ 59 w 93"/>
                  <a:gd name="T29" fmla="*/ 9894 h 57"/>
                  <a:gd name="T30" fmla="*/ 34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4 w 93"/>
                  <a:gd name="T43" fmla="*/ 6645 h 57"/>
                  <a:gd name="T44" fmla="*/ 5 w 93"/>
                  <a:gd name="T45" fmla="*/ 5487 h 57"/>
                  <a:gd name="T46" fmla="*/ 46 w 93"/>
                  <a:gd name="T47" fmla="*/ 4362 h 57"/>
                  <a:gd name="T48" fmla="*/ 65 w 93"/>
                  <a:gd name="T49" fmla="*/ 3388 h 57"/>
                  <a:gd name="T50" fmla="*/ 94 w 93"/>
                  <a:gd name="T51" fmla="*/ 2059 h 57"/>
                  <a:gd name="T52" fmla="*/ 115 w 93"/>
                  <a:gd name="T53" fmla="*/ 1351 h 57"/>
                  <a:gd name="T54" fmla="*/ 136 w 93"/>
                  <a:gd name="T55" fmla="*/ 31 h 57"/>
                  <a:gd name="T56" fmla="*/ 160 w 93"/>
                  <a:gd name="T57" fmla="*/ 3 h 57"/>
                  <a:gd name="T58" fmla="*/ 185 w 93"/>
                  <a:gd name="T59" fmla="*/ 2 h 57"/>
                  <a:gd name="T60" fmla="*/ 207 w 93"/>
                  <a:gd name="T61" fmla="*/ 1 h 57"/>
                  <a:gd name="T62" fmla="*/ 229 w 93"/>
                  <a:gd name="T63" fmla="*/ 1 h 57"/>
                  <a:gd name="T64" fmla="*/ 245 w 93"/>
                  <a:gd name="T65" fmla="*/ 0 h 57"/>
                  <a:gd name="T66" fmla="*/ 266 w 93"/>
                  <a:gd name="T67" fmla="*/ 0 h 57"/>
                  <a:gd name="T68" fmla="*/ 278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19" name="Freeform 341"/>
              <p:cNvSpPr>
                <a:spLocks noChangeArrowheads="1"/>
              </p:cNvSpPr>
              <p:nvPr/>
            </p:nvSpPr>
            <p:spPr bwMode="auto">
              <a:xfrm>
                <a:off x="355" y="4069"/>
                <a:ext cx="90" cy="58"/>
              </a:xfrm>
              <a:custGeom>
                <a:avLst/>
                <a:gdLst>
                  <a:gd name="T0" fmla="*/ 0 w 98"/>
                  <a:gd name="T1" fmla="*/ 493 h 66"/>
                  <a:gd name="T2" fmla="*/ 71 w 98"/>
                  <a:gd name="T3" fmla="*/ 559 h 66"/>
                  <a:gd name="T4" fmla="*/ 138 w 98"/>
                  <a:gd name="T5" fmla="*/ 569 h 66"/>
                  <a:gd name="T6" fmla="*/ 209 w 98"/>
                  <a:gd name="T7" fmla="*/ 569 h 66"/>
                  <a:gd name="T8" fmla="*/ 282 w 98"/>
                  <a:gd name="T9" fmla="*/ 559 h 66"/>
                  <a:gd name="T10" fmla="*/ 350 w 98"/>
                  <a:gd name="T11" fmla="*/ 525 h 66"/>
                  <a:gd name="T12" fmla="*/ 415 w 98"/>
                  <a:gd name="T13" fmla="*/ 470 h 66"/>
                  <a:gd name="T14" fmla="*/ 468 w 98"/>
                  <a:gd name="T15" fmla="*/ 425 h 66"/>
                  <a:gd name="T16" fmla="*/ 526 w 98"/>
                  <a:gd name="T17" fmla="*/ 366 h 66"/>
                  <a:gd name="T18" fmla="*/ 563 w 98"/>
                  <a:gd name="T19" fmla="*/ 314 h 66"/>
                  <a:gd name="T20" fmla="*/ 598 w 98"/>
                  <a:gd name="T21" fmla="*/ 255 h 66"/>
                  <a:gd name="T22" fmla="*/ 632 w 98"/>
                  <a:gd name="T23" fmla="*/ 204 h 66"/>
                  <a:gd name="T24" fmla="*/ 668 w 98"/>
                  <a:gd name="T25" fmla="*/ 142 h 66"/>
                  <a:gd name="T26" fmla="*/ 669 w 98"/>
                  <a:gd name="T27" fmla="*/ 92 h 66"/>
                  <a:gd name="T28" fmla="*/ 669 w 98"/>
                  <a:gd name="T29" fmla="*/ 4 h 66"/>
                  <a:gd name="T30" fmla="*/ 636 w 98"/>
                  <a:gd name="T31" fmla="*/ 0 h 66"/>
                  <a:gd name="T32" fmla="*/ 598 w 98"/>
                  <a:gd name="T33" fmla="*/ 0 h 66"/>
                  <a:gd name="T34" fmla="*/ 611 w 98"/>
                  <a:gd name="T35" fmla="*/ 80 h 66"/>
                  <a:gd name="T36" fmla="*/ 629 w 98"/>
                  <a:gd name="T37" fmla="*/ 80 h 66"/>
                  <a:gd name="T38" fmla="*/ 611 w 98"/>
                  <a:gd name="T39" fmla="*/ 73 h 66"/>
                  <a:gd name="T40" fmla="*/ 611 w 98"/>
                  <a:gd name="T41" fmla="*/ 80 h 66"/>
                  <a:gd name="T42" fmla="*/ 598 w 98"/>
                  <a:gd name="T43" fmla="*/ 105 h 66"/>
                  <a:gd name="T44" fmla="*/ 575 w 98"/>
                  <a:gd name="T45" fmla="*/ 154 h 66"/>
                  <a:gd name="T46" fmla="*/ 560 w 98"/>
                  <a:gd name="T47" fmla="*/ 204 h 66"/>
                  <a:gd name="T48" fmla="*/ 527 w 98"/>
                  <a:gd name="T49" fmla="*/ 255 h 66"/>
                  <a:gd name="T50" fmla="*/ 481 w 98"/>
                  <a:gd name="T51" fmla="*/ 314 h 66"/>
                  <a:gd name="T52" fmla="*/ 427 w 98"/>
                  <a:gd name="T53" fmla="*/ 364 h 66"/>
                  <a:gd name="T54" fmla="*/ 378 w 98"/>
                  <a:gd name="T55" fmla="*/ 406 h 66"/>
                  <a:gd name="T56" fmla="*/ 316 w 98"/>
                  <a:gd name="T57" fmla="*/ 452 h 66"/>
                  <a:gd name="T58" fmla="*/ 265 w 98"/>
                  <a:gd name="T59" fmla="*/ 470 h 66"/>
                  <a:gd name="T60" fmla="*/ 204 w 98"/>
                  <a:gd name="T61" fmla="*/ 487 h 66"/>
                  <a:gd name="T62" fmla="*/ 146 w 98"/>
                  <a:gd name="T63" fmla="*/ 492 h 66"/>
                  <a:gd name="T64" fmla="*/ 81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20" name="Freeform 342"/>
              <p:cNvSpPr>
                <a:spLocks noChangeArrowheads="1"/>
              </p:cNvSpPr>
              <p:nvPr/>
            </p:nvSpPr>
            <p:spPr bwMode="auto">
              <a:xfrm>
                <a:off x="352" y="4080"/>
                <a:ext cx="44" cy="53"/>
              </a:xfrm>
              <a:custGeom>
                <a:avLst/>
                <a:gdLst>
                  <a:gd name="T0" fmla="*/ 1257 w 43"/>
                  <a:gd name="T1" fmla="*/ 0 h 49"/>
                  <a:gd name="T2" fmla="*/ 976 w 43"/>
                  <a:gd name="T3" fmla="*/ 253 h 49"/>
                  <a:gd name="T4" fmla="*/ 679 w 43"/>
                  <a:gd name="T5" fmla="*/ 11364 h 49"/>
                  <a:gd name="T6" fmla="*/ 474 w 43"/>
                  <a:gd name="T7" fmla="*/ 19600 h 49"/>
                  <a:gd name="T8" fmla="*/ 9 w 43"/>
                  <a:gd name="T9" fmla="*/ 25385 h 49"/>
                  <a:gd name="T10" fmla="*/ 4 w 43"/>
                  <a:gd name="T11" fmla="*/ 33912 h 49"/>
                  <a:gd name="T12" fmla="*/ 1 w 43"/>
                  <a:gd name="T13" fmla="*/ 39629 h 49"/>
                  <a:gd name="T14" fmla="*/ 0 w 43"/>
                  <a:gd name="T15" fmla="*/ 43901 h 49"/>
                  <a:gd name="T16" fmla="*/ 0 w 43"/>
                  <a:gd name="T17" fmla="*/ 47491 h 49"/>
                  <a:gd name="T18" fmla="*/ 1 w 43"/>
                  <a:gd name="T19" fmla="*/ 50186 h 49"/>
                  <a:gd name="T20" fmla="*/ 3 w 43"/>
                  <a:gd name="T21" fmla="*/ 52068 h 49"/>
                  <a:gd name="T22" fmla="*/ 7 w 43"/>
                  <a:gd name="T23" fmla="*/ 44486 h 49"/>
                  <a:gd name="T24" fmla="*/ 8 w 43"/>
                  <a:gd name="T25" fmla="*/ 46416 h 49"/>
                  <a:gd name="T26" fmla="*/ 9 w 43"/>
                  <a:gd name="T27" fmla="*/ 44486 h 49"/>
                  <a:gd name="T28" fmla="*/ 394 w 43"/>
                  <a:gd name="T29" fmla="*/ 38035 h 49"/>
                  <a:gd name="T30" fmla="*/ 474 w 43"/>
                  <a:gd name="T31" fmla="*/ 33912 h 49"/>
                  <a:gd name="T32" fmla="*/ 649 w 43"/>
                  <a:gd name="T33" fmla="*/ 25385 h 49"/>
                  <a:gd name="T34" fmla="*/ 851 w 43"/>
                  <a:gd name="T35" fmla="*/ 21130 h 49"/>
                  <a:gd name="T36" fmla="*/ 1147 w 43"/>
                  <a:gd name="T37" fmla="*/ 13284 h 49"/>
                  <a:gd name="T38" fmla="*/ 1340 w 43"/>
                  <a:gd name="T39" fmla="*/ 9676 h 49"/>
                  <a:gd name="T40" fmla="*/ 1257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5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21" name="Freeform 343"/>
              <p:cNvSpPr>
                <a:spLocks noChangeArrowheads="1"/>
              </p:cNvSpPr>
              <p:nvPr/>
            </p:nvSpPr>
            <p:spPr bwMode="auto">
              <a:xfrm>
                <a:off x="407" y="4069"/>
                <a:ext cx="42" cy="19"/>
              </a:xfrm>
              <a:custGeom>
                <a:avLst/>
                <a:gdLst>
                  <a:gd name="T0" fmla="*/ 13 w 53"/>
                  <a:gd name="T1" fmla="*/ 0 h 18"/>
                  <a:gd name="T2" fmla="*/ 13 w 53"/>
                  <a:gd name="T3" fmla="*/ 0 h 18"/>
                  <a:gd name="T4" fmla="*/ 11 w 53"/>
                  <a:gd name="T5" fmla="*/ 0 h 18"/>
                  <a:gd name="T6" fmla="*/ 10 w 53"/>
                  <a:gd name="T7" fmla="*/ 0 h 18"/>
                  <a:gd name="T8" fmla="*/ 8 w 53"/>
                  <a:gd name="T9" fmla="*/ 1 h 18"/>
                  <a:gd name="T10" fmla="*/ 6 w 53"/>
                  <a:gd name="T11" fmla="*/ 2 h 18"/>
                  <a:gd name="T12" fmla="*/ 4 w 53"/>
                  <a:gd name="T13" fmla="*/ 4 h 18"/>
                  <a:gd name="T14" fmla="*/ 2 w 53"/>
                  <a:gd name="T15" fmla="*/ 19021 h 18"/>
                  <a:gd name="T16" fmla="*/ 0 w 53"/>
                  <a:gd name="T17" fmla="*/ 26094 h 18"/>
                  <a:gd name="T18" fmla="*/ 2 w 53"/>
                  <a:gd name="T19" fmla="*/ 54554 h 18"/>
                  <a:gd name="T20" fmla="*/ 3 w 53"/>
                  <a:gd name="T21" fmla="*/ 44189 h 18"/>
                  <a:gd name="T22" fmla="*/ 4 w 53"/>
                  <a:gd name="T23" fmla="*/ 35793 h 18"/>
                  <a:gd name="T24" fmla="*/ 6 w 53"/>
                  <a:gd name="T25" fmla="*/ 32213 h 18"/>
                  <a:gd name="T26" fmla="*/ 8 w 53"/>
                  <a:gd name="T27" fmla="*/ 28991 h 18"/>
                  <a:gd name="T28" fmla="*/ 10 w 53"/>
                  <a:gd name="T29" fmla="*/ 28991 h 18"/>
                  <a:gd name="T30" fmla="*/ 11 w 53"/>
                  <a:gd name="T31" fmla="*/ 28991 h 18"/>
                  <a:gd name="T32" fmla="*/ 13 w 53"/>
                  <a:gd name="T33" fmla="*/ 26094 h 18"/>
                  <a:gd name="T34" fmla="*/ 13 w 53"/>
                  <a:gd name="T35" fmla="*/ 26094 h 18"/>
                  <a:gd name="T36" fmla="*/ 13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0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22" name="Freeform 344"/>
              <p:cNvSpPr>
                <a:spLocks noChangeArrowheads="1"/>
              </p:cNvSpPr>
              <p:nvPr/>
            </p:nvSpPr>
            <p:spPr bwMode="auto">
              <a:xfrm>
                <a:off x="3673" y="4071"/>
                <a:ext cx="97" cy="56"/>
              </a:xfrm>
              <a:custGeom>
                <a:avLst/>
                <a:gdLst>
                  <a:gd name="T0" fmla="*/ 5770 w 93"/>
                  <a:gd name="T1" fmla="*/ 3118 h 57"/>
                  <a:gd name="T2" fmla="*/ 5919 w 93"/>
                  <a:gd name="T3" fmla="*/ 3118 h 57"/>
                  <a:gd name="T4" fmla="*/ 6080 w 93"/>
                  <a:gd name="T5" fmla="*/ 2992 h 57"/>
                  <a:gd name="T6" fmla="*/ 6080 w 93"/>
                  <a:gd name="T7" fmla="*/ 2824 h 57"/>
                  <a:gd name="T8" fmla="*/ 5919 w 93"/>
                  <a:gd name="T9" fmla="*/ 2460 h 57"/>
                  <a:gd name="T10" fmla="*/ 5831 w 93"/>
                  <a:gd name="T11" fmla="*/ 2269 h 57"/>
                  <a:gd name="T12" fmla="*/ 5535 w 93"/>
                  <a:gd name="T13" fmla="*/ 1877 h 57"/>
                  <a:gd name="T14" fmla="*/ 5251 w 93"/>
                  <a:gd name="T15" fmla="*/ 1532 h 57"/>
                  <a:gd name="T16" fmla="*/ 4731 w 93"/>
                  <a:gd name="T17" fmla="*/ 1235 h 57"/>
                  <a:gd name="T18" fmla="*/ 4283 w 93"/>
                  <a:gd name="T19" fmla="*/ 818 h 57"/>
                  <a:gd name="T20" fmla="*/ 3659 w 93"/>
                  <a:gd name="T21" fmla="*/ 551 h 57"/>
                  <a:gd name="T22" fmla="*/ 3157 w 93"/>
                  <a:gd name="T23" fmla="*/ 28 h 57"/>
                  <a:gd name="T24" fmla="*/ 2522 w 93"/>
                  <a:gd name="T25" fmla="*/ 3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3 h 57"/>
                  <a:gd name="T32" fmla="*/ 1 w 93"/>
                  <a:gd name="T33" fmla="*/ 28 h 57"/>
                  <a:gd name="T34" fmla="*/ 0 w 93"/>
                  <a:gd name="T35" fmla="*/ 478 h 57"/>
                  <a:gd name="T36" fmla="*/ 0 w 93"/>
                  <a:gd name="T37" fmla="*/ 512 h 57"/>
                  <a:gd name="T38" fmla="*/ 0 w 93"/>
                  <a:gd name="T39" fmla="*/ 585 h 57"/>
                  <a:gd name="T40" fmla="*/ 1 w 93"/>
                  <a:gd name="T41" fmla="*/ 668 h 57"/>
                  <a:gd name="T42" fmla="*/ 5 w 93"/>
                  <a:gd name="T43" fmla="*/ 1011 h 57"/>
                  <a:gd name="T44" fmla="*/ 9 w 93"/>
                  <a:gd name="T45" fmla="*/ 1321 h 57"/>
                  <a:gd name="T46" fmla="*/ 938 w 93"/>
                  <a:gd name="T47" fmla="*/ 1643 h 57"/>
                  <a:gd name="T48" fmla="*/ 1430 w 93"/>
                  <a:gd name="T49" fmla="*/ 2118 h 57"/>
                  <a:gd name="T50" fmla="*/ 1955 w 93"/>
                  <a:gd name="T51" fmla="*/ 2302 h 57"/>
                  <a:gd name="T52" fmla="*/ 2395 w 93"/>
                  <a:gd name="T53" fmla="*/ 2634 h 57"/>
                  <a:gd name="T54" fmla="*/ 2954 w 93"/>
                  <a:gd name="T55" fmla="*/ 2824 h 57"/>
                  <a:gd name="T56" fmla="*/ 3327 w 93"/>
                  <a:gd name="T57" fmla="*/ 2968 h 57"/>
                  <a:gd name="T58" fmla="*/ 3856 w 93"/>
                  <a:gd name="T59" fmla="*/ 2992 h 57"/>
                  <a:gd name="T60" fmla="*/ 4322 w 93"/>
                  <a:gd name="T61" fmla="*/ 3019 h 57"/>
                  <a:gd name="T62" fmla="*/ 4731 w 93"/>
                  <a:gd name="T63" fmla="*/ 3019 h 57"/>
                  <a:gd name="T64" fmla="*/ 5251 w 93"/>
                  <a:gd name="T65" fmla="*/ 3019 h 57"/>
                  <a:gd name="T66" fmla="*/ 5535 w 93"/>
                  <a:gd name="T67" fmla="*/ 3019 h 57"/>
                  <a:gd name="T68" fmla="*/ 5770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23" name="Freeform 345"/>
              <p:cNvSpPr>
                <a:spLocks noChangeArrowheads="1"/>
              </p:cNvSpPr>
              <p:nvPr/>
            </p:nvSpPr>
            <p:spPr bwMode="auto">
              <a:xfrm>
                <a:off x="3672" y="4066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08 w 99"/>
                  <a:gd name="T3" fmla="*/ 92 h 66"/>
                  <a:gd name="T4" fmla="*/ 2534 w 99"/>
                  <a:gd name="T5" fmla="*/ 80 h 66"/>
                  <a:gd name="T6" fmla="*/ 3404 w 99"/>
                  <a:gd name="T7" fmla="*/ 80 h 66"/>
                  <a:gd name="T8" fmla="*/ 4307 w 99"/>
                  <a:gd name="T9" fmla="*/ 92 h 66"/>
                  <a:gd name="T10" fmla="*/ 5304 w 99"/>
                  <a:gd name="T11" fmla="*/ 113 h 66"/>
                  <a:gd name="T12" fmla="*/ 6226 w 99"/>
                  <a:gd name="T13" fmla="*/ 165 h 66"/>
                  <a:gd name="T14" fmla="*/ 7117 w 99"/>
                  <a:gd name="T15" fmla="*/ 205 h 66"/>
                  <a:gd name="T16" fmla="*/ 7878 w 99"/>
                  <a:gd name="T17" fmla="*/ 255 h 66"/>
                  <a:gd name="T18" fmla="*/ 8721 w 99"/>
                  <a:gd name="T19" fmla="*/ 314 h 66"/>
                  <a:gd name="T20" fmla="*/ 9251 w 99"/>
                  <a:gd name="T21" fmla="*/ 364 h 66"/>
                  <a:gd name="T22" fmla="*/ 9552 w 99"/>
                  <a:gd name="T23" fmla="*/ 406 h 66"/>
                  <a:gd name="T24" fmla="*/ 9961 w 99"/>
                  <a:gd name="T25" fmla="*/ 457 h 66"/>
                  <a:gd name="T26" fmla="*/ 9968 w 99"/>
                  <a:gd name="T27" fmla="*/ 487 h 66"/>
                  <a:gd name="T28" fmla="*/ 9968 w 99"/>
                  <a:gd name="T29" fmla="*/ 492 h 66"/>
                  <a:gd name="T30" fmla="*/ 10130 w 99"/>
                  <a:gd name="T31" fmla="*/ 492 h 66"/>
                  <a:gd name="T32" fmla="*/ 9968 w 99"/>
                  <a:gd name="T33" fmla="*/ 492 h 66"/>
                  <a:gd name="T34" fmla="*/ 9961 w 99"/>
                  <a:gd name="T35" fmla="*/ 569 h 66"/>
                  <a:gd name="T36" fmla="*/ 10563 w 99"/>
                  <a:gd name="T37" fmla="*/ 564 h 66"/>
                  <a:gd name="T38" fmla="*/ 11038 w 99"/>
                  <a:gd name="T39" fmla="*/ 525 h 66"/>
                  <a:gd name="T40" fmla="*/ 11038 w 99"/>
                  <a:gd name="T41" fmla="*/ 470 h 66"/>
                  <a:gd name="T42" fmla="*/ 10866 w 99"/>
                  <a:gd name="T43" fmla="*/ 425 h 66"/>
                  <a:gd name="T44" fmla="*/ 10403 w 99"/>
                  <a:gd name="T45" fmla="*/ 366 h 66"/>
                  <a:gd name="T46" fmla="*/ 9961 w 99"/>
                  <a:gd name="T47" fmla="*/ 314 h 66"/>
                  <a:gd name="T48" fmla="*/ 9394 w 99"/>
                  <a:gd name="T49" fmla="*/ 255 h 66"/>
                  <a:gd name="T50" fmla="*/ 8490 w 99"/>
                  <a:gd name="T51" fmla="*/ 204 h 66"/>
                  <a:gd name="T52" fmla="*/ 7634 w 99"/>
                  <a:gd name="T53" fmla="*/ 131 h 66"/>
                  <a:gd name="T54" fmla="*/ 6786 w 99"/>
                  <a:gd name="T55" fmla="*/ 92 h 66"/>
                  <a:gd name="T56" fmla="*/ 5778 w 99"/>
                  <a:gd name="T57" fmla="*/ 4 h 66"/>
                  <a:gd name="T58" fmla="*/ 4715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68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24" name="Freeform 346"/>
              <p:cNvSpPr>
                <a:spLocks noChangeArrowheads="1"/>
              </p:cNvSpPr>
              <p:nvPr/>
            </p:nvSpPr>
            <p:spPr bwMode="auto">
              <a:xfrm>
                <a:off x="3669" y="4073"/>
                <a:ext cx="45" cy="53"/>
              </a:xfrm>
              <a:custGeom>
                <a:avLst/>
                <a:gdLst>
                  <a:gd name="T0" fmla="*/ 8189 w 43"/>
                  <a:gd name="T1" fmla="*/ 43901 h 49"/>
                  <a:gd name="T2" fmla="*/ 7126 w 43"/>
                  <a:gd name="T3" fmla="*/ 39629 h 49"/>
                  <a:gd name="T4" fmla="*/ 5464 w 43"/>
                  <a:gd name="T5" fmla="*/ 33912 h 49"/>
                  <a:gd name="T6" fmla="*/ 4445 w 43"/>
                  <a:gd name="T7" fmla="*/ 26757 h 49"/>
                  <a:gd name="T8" fmla="*/ 2968 w 43"/>
                  <a:gd name="T9" fmla="*/ 21130 h 49"/>
                  <a:gd name="T10" fmla="*/ 2266 w 43"/>
                  <a:gd name="T11" fmla="*/ 13284 h 49"/>
                  <a:gd name="T12" fmla="*/ 1978 w 43"/>
                  <a:gd name="T13" fmla="*/ 8918 h 49"/>
                  <a:gd name="T14" fmla="*/ 1852 w 43"/>
                  <a:gd name="T15" fmla="*/ 8294 h 49"/>
                  <a:gd name="T16" fmla="*/ 1852 w 43"/>
                  <a:gd name="T17" fmla="*/ 278 h 49"/>
                  <a:gd name="T18" fmla="*/ 1852 w 43"/>
                  <a:gd name="T19" fmla="*/ 8294 h 49"/>
                  <a:gd name="T20" fmla="*/ 1729 w 43"/>
                  <a:gd name="T21" fmla="*/ 829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278 h 49"/>
                  <a:gd name="T28" fmla="*/ 0 w 43"/>
                  <a:gd name="T29" fmla="*/ 9676 h 49"/>
                  <a:gd name="T30" fmla="*/ 1 w 43"/>
                  <a:gd name="T31" fmla="*/ 13284 h 49"/>
                  <a:gd name="T32" fmla="*/ 4 w 43"/>
                  <a:gd name="T33" fmla="*/ 19600 h 49"/>
                  <a:gd name="T34" fmla="*/ 1978 w 43"/>
                  <a:gd name="T35" fmla="*/ 26757 h 49"/>
                  <a:gd name="T36" fmla="*/ 2968 w 43"/>
                  <a:gd name="T37" fmla="*/ 33912 h 49"/>
                  <a:gd name="T38" fmla="*/ 4463 w 43"/>
                  <a:gd name="T39" fmla="*/ 40592 h 49"/>
                  <a:gd name="T40" fmla="*/ 6231 w 43"/>
                  <a:gd name="T41" fmla="*/ 48102 h 49"/>
                  <a:gd name="T42" fmla="*/ 7654 w 43"/>
                  <a:gd name="T43" fmla="*/ 52068 h 49"/>
                  <a:gd name="T44" fmla="*/ 8189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25" name="Freeform 347"/>
              <p:cNvSpPr>
                <a:spLocks noChangeArrowheads="1"/>
              </p:cNvSpPr>
              <p:nvPr/>
            </p:nvSpPr>
            <p:spPr bwMode="auto">
              <a:xfrm>
                <a:off x="3711" y="4118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286 w 53"/>
                  <a:gd name="T9" fmla="*/ 21136 h 18"/>
                  <a:gd name="T10" fmla="*/ 1833 w 53"/>
                  <a:gd name="T11" fmla="*/ 21136 h 18"/>
                  <a:gd name="T12" fmla="*/ 1181 w 53"/>
                  <a:gd name="T13" fmla="*/ 17121 h 18"/>
                  <a:gd name="T14" fmla="*/ 851 w 53"/>
                  <a:gd name="T15" fmla="*/ 4 h 18"/>
                  <a:gd name="T16" fmla="*/ 3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060 w 53"/>
                  <a:gd name="T23" fmla="*/ 46052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216 w 53"/>
                  <a:gd name="T31" fmla="*/ 51166 h 18"/>
                  <a:gd name="T32" fmla="*/ 3551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26" name="Freeform 348"/>
              <p:cNvSpPr>
                <a:spLocks noChangeArrowheads="1"/>
              </p:cNvSpPr>
              <p:nvPr/>
            </p:nvSpPr>
            <p:spPr bwMode="auto">
              <a:xfrm>
                <a:off x="2210" y="4149"/>
                <a:ext cx="86" cy="62"/>
              </a:xfrm>
              <a:custGeom>
                <a:avLst/>
                <a:gdLst>
                  <a:gd name="T0" fmla="*/ 272 w 95"/>
                  <a:gd name="T1" fmla="*/ 90180 h 57"/>
                  <a:gd name="T2" fmla="*/ 282 w 95"/>
                  <a:gd name="T3" fmla="*/ 86791 h 57"/>
                  <a:gd name="T4" fmla="*/ 291 w 95"/>
                  <a:gd name="T5" fmla="*/ 85122 h 57"/>
                  <a:gd name="T6" fmla="*/ 291 w 95"/>
                  <a:gd name="T7" fmla="*/ 78285 h 57"/>
                  <a:gd name="T8" fmla="*/ 282 w 95"/>
                  <a:gd name="T9" fmla="*/ 72020 h 57"/>
                  <a:gd name="T10" fmla="*/ 272 w 95"/>
                  <a:gd name="T11" fmla="*/ 64418 h 57"/>
                  <a:gd name="T12" fmla="*/ 259 w 95"/>
                  <a:gd name="T13" fmla="*/ 54428 h 57"/>
                  <a:gd name="T14" fmla="*/ 245 w 95"/>
                  <a:gd name="T15" fmla="*/ 43526 h 57"/>
                  <a:gd name="T16" fmla="*/ 222 w 95"/>
                  <a:gd name="T17" fmla="*/ 33806 h 57"/>
                  <a:gd name="T18" fmla="*/ 201 w 95"/>
                  <a:gd name="T19" fmla="*/ 22200 h 57"/>
                  <a:gd name="T20" fmla="*/ 177 w 95"/>
                  <a:gd name="T21" fmla="*/ 13366 h 57"/>
                  <a:gd name="T22" fmla="*/ 152 w 95"/>
                  <a:gd name="T23" fmla="*/ 284 h 57"/>
                  <a:gd name="T24" fmla="*/ 125 w 95"/>
                  <a:gd name="T25" fmla="*/ 2 h 57"/>
                  <a:gd name="T26" fmla="*/ 98 w 95"/>
                  <a:gd name="T27" fmla="*/ 0 h 57"/>
                  <a:gd name="T28" fmla="*/ 65 w 95"/>
                  <a:gd name="T29" fmla="*/ 0 h 57"/>
                  <a:gd name="T30" fmla="*/ 38 w 95"/>
                  <a:gd name="T31" fmla="*/ 2 h 57"/>
                  <a:gd name="T32" fmla="*/ 3 w 95"/>
                  <a:gd name="T33" fmla="*/ 10434 h 57"/>
                  <a:gd name="T34" fmla="*/ 1 w 95"/>
                  <a:gd name="T35" fmla="*/ 11266 h 57"/>
                  <a:gd name="T36" fmla="*/ 0 w 95"/>
                  <a:gd name="T37" fmla="*/ 12318 h 57"/>
                  <a:gd name="T38" fmla="*/ 0 w 95"/>
                  <a:gd name="T39" fmla="*/ 15860 h 57"/>
                  <a:gd name="T40" fmla="*/ 1 w 95"/>
                  <a:gd name="T41" fmla="*/ 18783 h 57"/>
                  <a:gd name="T42" fmla="*/ 5 w 95"/>
                  <a:gd name="T43" fmla="*/ 28579 h 57"/>
                  <a:gd name="T44" fmla="*/ 34 w 95"/>
                  <a:gd name="T45" fmla="*/ 36814 h 57"/>
                  <a:gd name="T46" fmla="*/ 44 w 95"/>
                  <a:gd name="T47" fmla="*/ 47371 h 57"/>
                  <a:gd name="T48" fmla="*/ 67 w 95"/>
                  <a:gd name="T49" fmla="*/ 59183 h 57"/>
                  <a:gd name="T50" fmla="*/ 92 w 95"/>
                  <a:gd name="T51" fmla="*/ 66150 h 57"/>
                  <a:gd name="T52" fmla="*/ 119 w 95"/>
                  <a:gd name="T53" fmla="*/ 76253 h 57"/>
                  <a:gd name="T54" fmla="*/ 139 w 95"/>
                  <a:gd name="T55" fmla="*/ 78285 h 57"/>
                  <a:gd name="T56" fmla="*/ 162 w 95"/>
                  <a:gd name="T57" fmla="*/ 82892 h 57"/>
                  <a:gd name="T58" fmla="*/ 187 w 95"/>
                  <a:gd name="T59" fmla="*/ 85122 h 57"/>
                  <a:gd name="T60" fmla="*/ 207 w 95"/>
                  <a:gd name="T61" fmla="*/ 85122 h 57"/>
                  <a:gd name="T62" fmla="*/ 225 w 95"/>
                  <a:gd name="T63" fmla="*/ 86791 h 57"/>
                  <a:gd name="T64" fmla="*/ 245 w 95"/>
                  <a:gd name="T65" fmla="*/ 86791 h 57"/>
                  <a:gd name="T66" fmla="*/ 259 w 95"/>
                  <a:gd name="T67" fmla="*/ 86791 h 57"/>
                  <a:gd name="T68" fmla="*/ 272 w 95"/>
                  <a:gd name="T69" fmla="*/ 9018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5" y="54"/>
                    </a:lnTo>
                    <a:lnTo>
                      <a:pt x="95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8" y="9"/>
                    </a:lnTo>
                    <a:lnTo>
                      <a:pt x="49" y="5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2" y="0"/>
                    </a:lnTo>
                    <a:lnTo>
                      <a:pt x="12" y="2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10" y="24"/>
                    </a:lnTo>
                    <a:lnTo>
                      <a:pt x="15" y="30"/>
                    </a:lnTo>
                    <a:lnTo>
                      <a:pt x="23" y="37"/>
                    </a:lnTo>
                    <a:lnTo>
                      <a:pt x="30" y="42"/>
                    </a:lnTo>
                    <a:lnTo>
                      <a:pt x="39" y="48"/>
                    </a:lnTo>
                    <a:lnTo>
                      <a:pt x="46" y="50"/>
                    </a:lnTo>
                    <a:lnTo>
                      <a:pt x="53" y="52"/>
                    </a:lnTo>
                    <a:lnTo>
                      <a:pt x="61" y="54"/>
                    </a:lnTo>
                    <a:lnTo>
                      <a:pt x="67" y="54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27" name="Freeform 349"/>
              <p:cNvSpPr>
                <a:spLocks noChangeArrowheads="1"/>
              </p:cNvSpPr>
              <p:nvPr/>
            </p:nvSpPr>
            <p:spPr bwMode="auto">
              <a:xfrm>
                <a:off x="2208" y="4149"/>
                <a:ext cx="91" cy="71"/>
              </a:xfrm>
              <a:custGeom>
                <a:avLst/>
                <a:gdLst>
                  <a:gd name="T0" fmla="*/ 5 w 100"/>
                  <a:gd name="T1" fmla="*/ 7887 h 66"/>
                  <a:gd name="T2" fmla="*/ 59 w 100"/>
                  <a:gd name="T3" fmla="*/ 6336 h 66"/>
                  <a:gd name="T4" fmla="*/ 97 w 100"/>
                  <a:gd name="T5" fmla="*/ 5536 h 66"/>
                  <a:gd name="T6" fmla="*/ 132 w 100"/>
                  <a:gd name="T7" fmla="*/ 5536 h 66"/>
                  <a:gd name="T8" fmla="*/ 176 w 100"/>
                  <a:gd name="T9" fmla="*/ 6336 h 66"/>
                  <a:gd name="T10" fmla="*/ 209 w 100"/>
                  <a:gd name="T11" fmla="*/ 7887 h 66"/>
                  <a:gd name="T12" fmla="*/ 243 w 100"/>
                  <a:gd name="T13" fmla="*/ 11436 h 66"/>
                  <a:gd name="T14" fmla="*/ 280 w 100"/>
                  <a:gd name="T15" fmla="*/ 14130 h 66"/>
                  <a:gd name="T16" fmla="*/ 308 w 100"/>
                  <a:gd name="T17" fmla="*/ 17725 h 66"/>
                  <a:gd name="T18" fmla="*/ 336 w 100"/>
                  <a:gd name="T19" fmla="*/ 21120 h 66"/>
                  <a:gd name="T20" fmla="*/ 355 w 100"/>
                  <a:gd name="T21" fmla="*/ 25281 h 66"/>
                  <a:gd name="T22" fmla="*/ 376 w 100"/>
                  <a:gd name="T23" fmla="*/ 28254 h 66"/>
                  <a:gd name="T24" fmla="*/ 384 w 100"/>
                  <a:gd name="T25" fmla="*/ 31777 h 66"/>
                  <a:gd name="T26" fmla="*/ 393 w 100"/>
                  <a:gd name="T27" fmla="*/ 33833 h 66"/>
                  <a:gd name="T28" fmla="*/ 393 w 100"/>
                  <a:gd name="T29" fmla="*/ 34197 h 66"/>
                  <a:gd name="T30" fmla="*/ 389 w 100"/>
                  <a:gd name="T31" fmla="*/ 34197 h 66"/>
                  <a:gd name="T32" fmla="*/ 384 w 100"/>
                  <a:gd name="T33" fmla="*/ 39553 h 66"/>
                  <a:gd name="T34" fmla="*/ 411 w 100"/>
                  <a:gd name="T35" fmla="*/ 39197 h 66"/>
                  <a:gd name="T36" fmla="*/ 431 w 100"/>
                  <a:gd name="T37" fmla="*/ 36774 h 66"/>
                  <a:gd name="T38" fmla="*/ 431 w 100"/>
                  <a:gd name="T39" fmla="*/ 32663 h 66"/>
                  <a:gd name="T40" fmla="*/ 423 w 100"/>
                  <a:gd name="T41" fmla="*/ 29250 h 66"/>
                  <a:gd name="T42" fmla="*/ 411 w 100"/>
                  <a:gd name="T43" fmla="*/ 25489 h 66"/>
                  <a:gd name="T44" fmla="*/ 389 w 100"/>
                  <a:gd name="T45" fmla="*/ 21828 h 66"/>
                  <a:gd name="T46" fmla="*/ 364 w 100"/>
                  <a:gd name="T47" fmla="*/ 17725 h 66"/>
                  <a:gd name="T48" fmla="*/ 336 w 100"/>
                  <a:gd name="T49" fmla="*/ 14130 h 66"/>
                  <a:gd name="T50" fmla="*/ 299 w 100"/>
                  <a:gd name="T51" fmla="*/ 9846 h 66"/>
                  <a:gd name="T52" fmla="*/ 266 w 100"/>
                  <a:gd name="T53" fmla="*/ 5916 h 66"/>
                  <a:gd name="T54" fmla="*/ 223 w 100"/>
                  <a:gd name="T55" fmla="*/ 197 h 66"/>
                  <a:gd name="T56" fmla="*/ 187 w 100"/>
                  <a:gd name="T57" fmla="*/ 2 h 66"/>
                  <a:gd name="T58" fmla="*/ 137 w 100"/>
                  <a:gd name="T59" fmla="*/ 0 h 66"/>
                  <a:gd name="T60" fmla="*/ 93 w 100"/>
                  <a:gd name="T61" fmla="*/ 0 h 66"/>
                  <a:gd name="T62" fmla="*/ 50 w 100"/>
                  <a:gd name="T63" fmla="*/ 2 h 66"/>
                  <a:gd name="T64" fmla="*/ 0 w 100"/>
                  <a:gd name="T65" fmla="*/ 4719 h 66"/>
                  <a:gd name="T66" fmla="*/ 5 w 100"/>
                  <a:gd name="T67" fmla="*/ 7887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1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100" y="61"/>
                    </a:lnTo>
                    <a:lnTo>
                      <a:pt x="100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70" y="17"/>
                    </a:lnTo>
                    <a:lnTo>
                      <a:pt x="62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28" name="Freeform 350"/>
              <p:cNvSpPr>
                <a:spLocks noChangeArrowheads="1"/>
              </p:cNvSpPr>
              <p:nvPr/>
            </p:nvSpPr>
            <p:spPr bwMode="auto">
              <a:xfrm>
                <a:off x="2192" y="4149"/>
                <a:ext cx="35" cy="56"/>
              </a:xfrm>
              <a:custGeom>
                <a:avLst/>
                <a:gdLst>
                  <a:gd name="T0" fmla="*/ 12 w 45"/>
                  <a:gd name="T1" fmla="*/ 162653 h 49"/>
                  <a:gd name="T2" fmla="*/ 9 w 45"/>
                  <a:gd name="T3" fmla="*/ 146805 h 49"/>
                  <a:gd name="T4" fmla="*/ 7 w 45"/>
                  <a:gd name="T5" fmla="*/ 128703 h 49"/>
                  <a:gd name="T6" fmla="*/ 5 w 45"/>
                  <a:gd name="T7" fmla="*/ 99147 h 49"/>
                  <a:gd name="T8" fmla="*/ 4 w 45"/>
                  <a:gd name="T9" fmla="*/ 72592 h 49"/>
                  <a:gd name="T10" fmla="*/ 3 w 45"/>
                  <a:gd name="T11" fmla="*/ 49224 h 49"/>
                  <a:gd name="T12" fmla="*/ 2 w 45"/>
                  <a:gd name="T13" fmla="*/ 35848 h 49"/>
                  <a:gd name="T14" fmla="*/ 2 w 45"/>
                  <a:gd name="T15" fmla="*/ 30681 h 49"/>
                  <a:gd name="T16" fmla="*/ 2 w 45"/>
                  <a:gd name="T17" fmla="*/ 1055 h 49"/>
                  <a:gd name="T18" fmla="*/ 2 w 45"/>
                  <a:gd name="T19" fmla="*/ 30681 h 49"/>
                  <a:gd name="T20" fmla="*/ 2 w 45"/>
                  <a:gd name="T21" fmla="*/ 0 h 49"/>
                  <a:gd name="T22" fmla="*/ 1 w 45"/>
                  <a:gd name="T23" fmla="*/ 3 h 49"/>
                  <a:gd name="T24" fmla="*/ 0 w 45"/>
                  <a:gd name="T25" fmla="*/ 1055 h 49"/>
                  <a:gd name="T26" fmla="*/ 0 w 45"/>
                  <a:gd name="T27" fmla="*/ 38680 h 49"/>
                  <a:gd name="T28" fmla="*/ 2 w 45"/>
                  <a:gd name="T29" fmla="*/ 49224 h 49"/>
                  <a:gd name="T30" fmla="*/ 2 w 45"/>
                  <a:gd name="T31" fmla="*/ 72592 h 49"/>
                  <a:gd name="T32" fmla="*/ 2 w 45"/>
                  <a:gd name="T33" fmla="*/ 99147 h 49"/>
                  <a:gd name="T34" fmla="*/ 4 w 45"/>
                  <a:gd name="T35" fmla="*/ 128703 h 49"/>
                  <a:gd name="T36" fmla="*/ 7 w 45"/>
                  <a:gd name="T37" fmla="*/ 150385 h 49"/>
                  <a:gd name="T38" fmla="*/ 9 w 45"/>
                  <a:gd name="T39" fmla="*/ 178178 h 49"/>
                  <a:gd name="T40" fmla="*/ 11 w 45"/>
                  <a:gd name="T41" fmla="*/ 192878 h 49"/>
                  <a:gd name="T42" fmla="*/ 12 w 45"/>
                  <a:gd name="T43" fmla="*/ 162653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7" y="18"/>
                    </a:lnTo>
                    <a:lnTo>
                      <a:pt x="13" y="13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29" name="Freeform 351"/>
              <p:cNvSpPr>
                <a:spLocks noChangeArrowheads="1"/>
              </p:cNvSpPr>
              <p:nvPr/>
            </p:nvSpPr>
            <p:spPr bwMode="auto">
              <a:xfrm>
                <a:off x="2234" y="4209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360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3 h 18"/>
                  <a:gd name="T16" fmla="*/ 5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116 w 53"/>
                  <a:gd name="T23" fmla="*/ 44189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1166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30" name="Freeform 352"/>
              <p:cNvSpPr>
                <a:spLocks noChangeArrowheads="1"/>
              </p:cNvSpPr>
              <p:nvPr/>
            </p:nvSpPr>
            <p:spPr bwMode="auto">
              <a:xfrm>
                <a:off x="3324" y="4071"/>
                <a:ext cx="98" cy="56"/>
              </a:xfrm>
              <a:custGeom>
                <a:avLst/>
                <a:gdLst>
                  <a:gd name="T0" fmla="*/ 5531 w 94"/>
                  <a:gd name="T1" fmla="*/ 3118 h 57"/>
                  <a:gd name="T2" fmla="*/ 5707 w 94"/>
                  <a:gd name="T3" fmla="*/ 3118 h 57"/>
                  <a:gd name="T4" fmla="*/ 5822 w 94"/>
                  <a:gd name="T5" fmla="*/ 2992 h 57"/>
                  <a:gd name="T6" fmla="*/ 5822 w 94"/>
                  <a:gd name="T7" fmla="*/ 2824 h 57"/>
                  <a:gd name="T8" fmla="*/ 5707 w 94"/>
                  <a:gd name="T9" fmla="*/ 2460 h 57"/>
                  <a:gd name="T10" fmla="*/ 5531 w 94"/>
                  <a:gd name="T11" fmla="*/ 2269 h 57"/>
                  <a:gd name="T12" fmla="*/ 5374 w 94"/>
                  <a:gd name="T13" fmla="*/ 1877 h 57"/>
                  <a:gd name="T14" fmla="*/ 4895 w 94"/>
                  <a:gd name="T15" fmla="*/ 1532 h 57"/>
                  <a:gd name="T16" fmla="*/ 4600 w 94"/>
                  <a:gd name="T17" fmla="*/ 1235 h 57"/>
                  <a:gd name="T18" fmla="*/ 4170 w 94"/>
                  <a:gd name="T19" fmla="*/ 818 h 57"/>
                  <a:gd name="T20" fmla="*/ 3579 w 94"/>
                  <a:gd name="T21" fmla="*/ 551 h 57"/>
                  <a:gd name="T22" fmla="*/ 3062 w 94"/>
                  <a:gd name="T23" fmla="*/ 28 h 57"/>
                  <a:gd name="T24" fmla="*/ 2483 w 94"/>
                  <a:gd name="T25" fmla="*/ 3 h 57"/>
                  <a:gd name="T26" fmla="*/ 1927 w 94"/>
                  <a:gd name="T27" fmla="*/ 0 h 57"/>
                  <a:gd name="T28" fmla="*/ 1208 w 94"/>
                  <a:gd name="T29" fmla="*/ 0 h 57"/>
                  <a:gd name="T30" fmla="*/ 757 w 94"/>
                  <a:gd name="T31" fmla="*/ 3 h 57"/>
                  <a:gd name="T32" fmla="*/ 2 w 94"/>
                  <a:gd name="T33" fmla="*/ 28 h 57"/>
                  <a:gd name="T34" fmla="*/ 1 w 94"/>
                  <a:gd name="T35" fmla="*/ 478 h 57"/>
                  <a:gd name="T36" fmla="*/ 0 w 94"/>
                  <a:gd name="T37" fmla="*/ 512 h 57"/>
                  <a:gd name="T38" fmla="*/ 1 w 94"/>
                  <a:gd name="T39" fmla="*/ 585 h 57"/>
                  <a:gd name="T40" fmla="*/ 1 w 94"/>
                  <a:gd name="T41" fmla="*/ 668 h 57"/>
                  <a:gd name="T42" fmla="*/ 4 w 94"/>
                  <a:gd name="T43" fmla="*/ 1011 h 57"/>
                  <a:gd name="T44" fmla="*/ 686 w 94"/>
                  <a:gd name="T45" fmla="*/ 1321 h 57"/>
                  <a:gd name="T46" fmla="*/ 886 w 94"/>
                  <a:gd name="T47" fmla="*/ 1643 h 57"/>
                  <a:gd name="T48" fmla="*/ 1273 w 94"/>
                  <a:gd name="T49" fmla="*/ 2118 h 57"/>
                  <a:gd name="T50" fmla="*/ 1915 w 94"/>
                  <a:gd name="T51" fmla="*/ 2302 h 57"/>
                  <a:gd name="T52" fmla="*/ 2357 w 94"/>
                  <a:gd name="T53" fmla="*/ 2634 h 57"/>
                  <a:gd name="T54" fmla="*/ 2898 w 94"/>
                  <a:gd name="T55" fmla="*/ 2824 h 57"/>
                  <a:gd name="T56" fmla="*/ 3237 w 94"/>
                  <a:gd name="T57" fmla="*/ 2968 h 57"/>
                  <a:gd name="T58" fmla="*/ 3758 w 94"/>
                  <a:gd name="T59" fmla="*/ 2992 h 57"/>
                  <a:gd name="T60" fmla="*/ 4182 w 94"/>
                  <a:gd name="T61" fmla="*/ 3019 h 57"/>
                  <a:gd name="T62" fmla="*/ 4626 w 94"/>
                  <a:gd name="T63" fmla="*/ 3019 h 57"/>
                  <a:gd name="T64" fmla="*/ 4895 w 94"/>
                  <a:gd name="T65" fmla="*/ 3019 h 57"/>
                  <a:gd name="T66" fmla="*/ 5374 w 94"/>
                  <a:gd name="T67" fmla="*/ 3019 h 57"/>
                  <a:gd name="T68" fmla="*/ 5531 w 94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31" name="Freeform 353"/>
              <p:cNvSpPr>
                <a:spLocks noChangeArrowheads="1"/>
              </p:cNvSpPr>
              <p:nvPr/>
            </p:nvSpPr>
            <p:spPr bwMode="auto">
              <a:xfrm>
                <a:off x="3323" y="4066"/>
                <a:ext cx="104" cy="58"/>
              </a:xfrm>
              <a:custGeom>
                <a:avLst/>
                <a:gdLst>
                  <a:gd name="T0" fmla="*/ 5 w 100"/>
                  <a:gd name="T1" fmla="*/ 113 h 66"/>
                  <a:gd name="T2" fmla="*/ 973 w 100"/>
                  <a:gd name="T3" fmla="*/ 92 h 66"/>
                  <a:gd name="T4" fmla="*/ 1549 w 100"/>
                  <a:gd name="T5" fmla="*/ 80 h 66"/>
                  <a:gd name="T6" fmla="*/ 2193 w 100"/>
                  <a:gd name="T7" fmla="*/ 80 h 66"/>
                  <a:gd name="T8" fmla="*/ 2917 w 100"/>
                  <a:gd name="T9" fmla="*/ 92 h 66"/>
                  <a:gd name="T10" fmla="*/ 3507 w 100"/>
                  <a:gd name="T11" fmla="*/ 113 h 66"/>
                  <a:gd name="T12" fmla="*/ 4056 w 100"/>
                  <a:gd name="T13" fmla="*/ 165 h 66"/>
                  <a:gd name="T14" fmla="*/ 4692 w 100"/>
                  <a:gd name="T15" fmla="*/ 205 h 66"/>
                  <a:gd name="T16" fmla="*/ 5129 w 100"/>
                  <a:gd name="T17" fmla="*/ 255 h 66"/>
                  <a:gd name="T18" fmla="*/ 5591 w 100"/>
                  <a:gd name="T19" fmla="*/ 314 h 66"/>
                  <a:gd name="T20" fmla="*/ 5926 w 100"/>
                  <a:gd name="T21" fmla="*/ 364 h 66"/>
                  <a:gd name="T22" fmla="*/ 6291 w 100"/>
                  <a:gd name="T23" fmla="*/ 406 h 66"/>
                  <a:gd name="T24" fmla="*/ 6404 w 100"/>
                  <a:gd name="T25" fmla="*/ 457 h 66"/>
                  <a:gd name="T26" fmla="*/ 6572 w 100"/>
                  <a:gd name="T27" fmla="*/ 487 h 66"/>
                  <a:gd name="T28" fmla="*/ 6572 w 100"/>
                  <a:gd name="T29" fmla="*/ 492 h 66"/>
                  <a:gd name="T30" fmla="*/ 6474 w 100"/>
                  <a:gd name="T31" fmla="*/ 492 h 66"/>
                  <a:gd name="T32" fmla="*/ 6404 w 100"/>
                  <a:gd name="T33" fmla="*/ 569 h 66"/>
                  <a:gd name="T34" fmla="*/ 6854 w 100"/>
                  <a:gd name="T35" fmla="*/ 564 h 66"/>
                  <a:gd name="T36" fmla="*/ 7199 w 100"/>
                  <a:gd name="T37" fmla="*/ 525 h 66"/>
                  <a:gd name="T38" fmla="*/ 7199 w 100"/>
                  <a:gd name="T39" fmla="*/ 470 h 66"/>
                  <a:gd name="T40" fmla="*/ 7021 w 100"/>
                  <a:gd name="T41" fmla="*/ 425 h 66"/>
                  <a:gd name="T42" fmla="*/ 6802 w 100"/>
                  <a:gd name="T43" fmla="*/ 366 h 66"/>
                  <a:gd name="T44" fmla="*/ 6474 w 100"/>
                  <a:gd name="T45" fmla="*/ 314 h 66"/>
                  <a:gd name="T46" fmla="*/ 6059 w 100"/>
                  <a:gd name="T47" fmla="*/ 255 h 66"/>
                  <a:gd name="T48" fmla="*/ 5591 w 100"/>
                  <a:gd name="T49" fmla="*/ 204 h 66"/>
                  <a:gd name="T50" fmla="*/ 4995 w 100"/>
                  <a:gd name="T51" fmla="*/ 131 h 66"/>
                  <a:gd name="T52" fmla="*/ 4435 w 100"/>
                  <a:gd name="T53" fmla="*/ 92 h 66"/>
                  <a:gd name="T54" fmla="*/ 3728 w 100"/>
                  <a:gd name="T55" fmla="*/ 4 h 66"/>
                  <a:gd name="T56" fmla="*/ 3071 w 100"/>
                  <a:gd name="T57" fmla="*/ 2 h 66"/>
                  <a:gd name="T58" fmla="*/ 2288 w 100"/>
                  <a:gd name="T59" fmla="*/ 0 h 66"/>
                  <a:gd name="T60" fmla="*/ 1459 w 100"/>
                  <a:gd name="T61" fmla="*/ 0 h 66"/>
                  <a:gd name="T62" fmla="*/ 818 w 100"/>
                  <a:gd name="T63" fmla="*/ 2 h 66"/>
                  <a:gd name="T64" fmla="*/ 0 w 100"/>
                  <a:gd name="T65" fmla="*/ 68 h 66"/>
                  <a:gd name="T66" fmla="*/ 5 w 100"/>
                  <a:gd name="T67" fmla="*/ 113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100" y="60"/>
                    </a:lnTo>
                    <a:lnTo>
                      <a:pt x="100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32" name="Freeform 354"/>
              <p:cNvSpPr>
                <a:spLocks noChangeArrowheads="1"/>
              </p:cNvSpPr>
              <p:nvPr/>
            </p:nvSpPr>
            <p:spPr bwMode="auto">
              <a:xfrm>
                <a:off x="3320" y="4073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216 w 44"/>
                  <a:gd name="T3" fmla="*/ 39629 h 49"/>
                  <a:gd name="T4" fmla="*/ 5101 w 44"/>
                  <a:gd name="T5" fmla="*/ 33912 h 49"/>
                  <a:gd name="T6" fmla="*/ 3916 w 44"/>
                  <a:gd name="T7" fmla="*/ 26757 h 49"/>
                  <a:gd name="T8" fmla="*/ 2818 w 44"/>
                  <a:gd name="T9" fmla="*/ 21130 h 49"/>
                  <a:gd name="T10" fmla="*/ 2163 w 44"/>
                  <a:gd name="T11" fmla="*/ 13284 h 49"/>
                  <a:gd name="T12" fmla="*/ 1660 w 44"/>
                  <a:gd name="T13" fmla="*/ 8918 h 49"/>
                  <a:gd name="T14" fmla="*/ 1660 w 44"/>
                  <a:gd name="T15" fmla="*/ 8294 h 49"/>
                  <a:gd name="T16" fmla="*/ 1557 w 44"/>
                  <a:gd name="T17" fmla="*/ 278 h 49"/>
                  <a:gd name="T18" fmla="*/ 1557 w 44"/>
                  <a:gd name="T19" fmla="*/ 8294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278 h 49"/>
                  <a:gd name="T26" fmla="*/ 1 w 44"/>
                  <a:gd name="T27" fmla="*/ 9676 h 49"/>
                  <a:gd name="T28" fmla="*/ 2 w 44"/>
                  <a:gd name="T29" fmla="*/ 13284 h 49"/>
                  <a:gd name="T30" fmla="*/ 5 w 44"/>
                  <a:gd name="T31" fmla="*/ 19600 h 49"/>
                  <a:gd name="T32" fmla="*/ 1895 w 44"/>
                  <a:gd name="T33" fmla="*/ 26757 h 49"/>
                  <a:gd name="T34" fmla="*/ 2638 w 44"/>
                  <a:gd name="T35" fmla="*/ 33912 h 49"/>
                  <a:gd name="T36" fmla="*/ 4045 w 44"/>
                  <a:gd name="T37" fmla="*/ 40592 h 49"/>
                  <a:gd name="T38" fmla="*/ 5449 w 44"/>
                  <a:gd name="T39" fmla="*/ 48102 h 49"/>
                  <a:gd name="T40" fmla="*/ 6857 w 44"/>
                  <a:gd name="T41" fmla="*/ 52068 h 49"/>
                  <a:gd name="T42" fmla="*/ 7577 w 44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33" name="Freeform 355"/>
              <p:cNvSpPr>
                <a:spLocks noChangeArrowheads="1"/>
              </p:cNvSpPr>
              <p:nvPr/>
            </p:nvSpPr>
            <p:spPr bwMode="auto">
              <a:xfrm>
                <a:off x="3362" y="4118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360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736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116 w 53"/>
                  <a:gd name="T23" fmla="*/ 46052 h 18"/>
                  <a:gd name="T24" fmla="*/ 1643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34" name="Freeform 356"/>
              <p:cNvSpPr>
                <a:spLocks noChangeArrowheads="1"/>
              </p:cNvSpPr>
              <p:nvPr/>
            </p:nvSpPr>
            <p:spPr bwMode="auto">
              <a:xfrm>
                <a:off x="1349" y="4074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31 h 57"/>
                  <a:gd name="T8" fmla="*/ 5919 w 93"/>
                  <a:gd name="T9" fmla="*/ 1466 h 57"/>
                  <a:gd name="T10" fmla="*/ 5831 w 93"/>
                  <a:gd name="T11" fmla="*/ 2436 h 57"/>
                  <a:gd name="T12" fmla="*/ 5535 w 93"/>
                  <a:gd name="T13" fmla="*/ 3709 h 57"/>
                  <a:gd name="T14" fmla="*/ 5251 w 93"/>
                  <a:gd name="T15" fmla="*/ 4775 h 57"/>
                  <a:gd name="T16" fmla="*/ 4731 w 93"/>
                  <a:gd name="T17" fmla="*/ 6107 h 57"/>
                  <a:gd name="T18" fmla="*/ 4283 w 93"/>
                  <a:gd name="T19" fmla="*/ 7066 h 57"/>
                  <a:gd name="T20" fmla="*/ 3659 w 93"/>
                  <a:gd name="T21" fmla="*/ 7900 h 57"/>
                  <a:gd name="T22" fmla="*/ 3157 w 93"/>
                  <a:gd name="T23" fmla="*/ 8676 h 57"/>
                  <a:gd name="T24" fmla="*/ 2538 w 93"/>
                  <a:gd name="T25" fmla="*/ 9432 h 57"/>
                  <a:gd name="T26" fmla="*/ 2045 w 93"/>
                  <a:gd name="T27" fmla="*/ 9894 h 57"/>
                  <a:gd name="T28" fmla="*/ 1218 w 93"/>
                  <a:gd name="T29" fmla="*/ 9894 h 57"/>
                  <a:gd name="T30" fmla="*/ 760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5 w 93"/>
                  <a:gd name="T43" fmla="*/ 6645 h 57"/>
                  <a:gd name="T44" fmla="*/ 9 w 93"/>
                  <a:gd name="T45" fmla="*/ 5487 h 57"/>
                  <a:gd name="T46" fmla="*/ 938 w 93"/>
                  <a:gd name="T47" fmla="*/ 4362 h 57"/>
                  <a:gd name="T48" fmla="*/ 1430 w 93"/>
                  <a:gd name="T49" fmla="*/ 3388 h 57"/>
                  <a:gd name="T50" fmla="*/ 1955 w 93"/>
                  <a:gd name="T51" fmla="*/ 2059 h 57"/>
                  <a:gd name="T52" fmla="*/ 2395 w 93"/>
                  <a:gd name="T53" fmla="*/ 1351 h 57"/>
                  <a:gd name="T54" fmla="*/ 2954 w 93"/>
                  <a:gd name="T55" fmla="*/ 31 h 57"/>
                  <a:gd name="T56" fmla="*/ 3327 w 93"/>
                  <a:gd name="T57" fmla="*/ 3 h 57"/>
                  <a:gd name="T58" fmla="*/ 385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251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35" name="Freeform 357"/>
              <p:cNvSpPr>
                <a:spLocks noChangeArrowheads="1"/>
              </p:cNvSpPr>
              <p:nvPr/>
            </p:nvSpPr>
            <p:spPr bwMode="auto">
              <a:xfrm>
                <a:off x="1347" y="4069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255 w 99"/>
                  <a:gd name="T3" fmla="*/ 559 h 66"/>
                  <a:gd name="T4" fmla="*/ 2255 w 99"/>
                  <a:gd name="T5" fmla="*/ 569 h 66"/>
                  <a:gd name="T6" fmla="*/ 3513 w 99"/>
                  <a:gd name="T7" fmla="*/ 569 h 66"/>
                  <a:gd name="T8" fmla="*/ 4842 w 99"/>
                  <a:gd name="T9" fmla="*/ 559 h 66"/>
                  <a:gd name="T10" fmla="*/ 5778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721 w 99"/>
                  <a:gd name="T17" fmla="*/ 366 h 66"/>
                  <a:gd name="T18" fmla="*/ 9394 w 99"/>
                  <a:gd name="T19" fmla="*/ 314 h 66"/>
                  <a:gd name="T20" fmla="*/ 9961 w 99"/>
                  <a:gd name="T21" fmla="*/ 255 h 66"/>
                  <a:gd name="T22" fmla="*/ 10563 w 99"/>
                  <a:gd name="T23" fmla="*/ 204 h 66"/>
                  <a:gd name="T24" fmla="*/ 10866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63 w 99"/>
                  <a:gd name="T31" fmla="*/ 0 h 66"/>
                  <a:gd name="T32" fmla="*/ 9961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661 w 99"/>
                  <a:gd name="T45" fmla="*/ 154 h 66"/>
                  <a:gd name="T46" fmla="*/ 9251 w 99"/>
                  <a:gd name="T47" fmla="*/ 204 h 66"/>
                  <a:gd name="T48" fmla="*/ 8721 w 99"/>
                  <a:gd name="T49" fmla="*/ 255 h 66"/>
                  <a:gd name="T50" fmla="*/ 7878 w 99"/>
                  <a:gd name="T51" fmla="*/ 314 h 66"/>
                  <a:gd name="T52" fmla="*/ 7117 w 99"/>
                  <a:gd name="T53" fmla="*/ 364 h 66"/>
                  <a:gd name="T54" fmla="*/ 6226 w 99"/>
                  <a:gd name="T55" fmla="*/ 406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404 w 99"/>
                  <a:gd name="T61" fmla="*/ 487 h 66"/>
                  <a:gd name="T62" fmla="*/ 2534 w 99"/>
                  <a:gd name="T63" fmla="*/ 492 h 66"/>
                  <a:gd name="T64" fmla="*/ 1494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36" name="Freeform 358"/>
              <p:cNvSpPr>
                <a:spLocks noChangeArrowheads="1"/>
              </p:cNvSpPr>
              <p:nvPr/>
            </p:nvSpPr>
            <p:spPr bwMode="auto">
              <a:xfrm>
                <a:off x="1343" y="4080"/>
                <a:ext cx="46" cy="53"/>
              </a:xfrm>
              <a:custGeom>
                <a:avLst/>
                <a:gdLst>
                  <a:gd name="T0" fmla="*/ 6857 w 44"/>
                  <a:gd name="T1" fmla="*/ 0 h 49"/>
                  <a:gd name="T2" fmla="*/ 5449 w 44"/>
                  <a:gd name="T3" fmla="*/ 253 h 49"/>
                  <a:gd name="T4" fmla="*/ 4045 w 44"/>
                  <a:gd name="T5" fmla="*/ 11364 h 49"/>
                  <a:gd name="T6" fmla="*/ 2638 w 44"/>
                  <a:gd name="T7" fmla="*/ 19600 h 49"/>
                  <a:gd name="T8" fmla="*/ 1776 w 44"/>
                  <a:gd name="T9" fmla="*/ 25385 h 49"/>
                  <a:gd name="T10" fmla="*/ 4 w 44"/>
                  <a:gd name="T11" fmla="*/ 33912 h 49"/>
                  <a:gd name="T12" fmla="*/ 1 w 44"/>
                  <a:gd name="T13" fmla="*/ 39629 h 49"/>
                  <a:gd name="T14" fmla="*/ 0 w 44"/>
                  <a:gd name="T15" fmla="*/ 43901 h 49"/>
                  <a:gd name="T16" fmla="*/ 0 w 44"/>
                  <a:gd name="T17" fmla="*/ 47491 h 49"/>
                  <a:gd name="T18" fmla="*/ 1 w 44"/>
                  <a:gd name="T19" fmla="*/ 50186 h 49"/>
                  <a:gd name="T20" fmla="*/ 3 w 44"/>
                  <a:gd name="T21" fmla="*/ 52068 h 49"/>
                  <a:gd name="T22" fmla="*/ 1557 w 44"/>
                  <a:gd name="T23" fmla="*/ 44486 h 49"/>
                  <a:gd name="T24" fmla="*/ 1660 w 44"/>
                  <a:gd name="T25" fmla="*/ 46416 h 49"/>
                  <a:gd name="T26" fmla="*/ 1776 w 44"/>
                  <a:gd name="T27" fmla="*/ 44486 h 49"/>
                  <a:gd name="T28" fmla="*/ 2026 w 44"/>
                  <a:gd name="T29" fmla="*/ 38035 h 49"/>
                  <a:gd name="T30" fmla="*/ 2638 w 44"/>
                  <a:gd name="T31" fmla="*/ 33912 h 49"/>
                  <a:gd name="T32" fmla="*/ 3916 w 44"/>
                  <a:gd name="T33" fmla="*/ 25385 h 49"/>
                  <a:gd name="T34" fmla="*/ 4929 w 44"/>
                  <a:gd name="T35" fmla="*/ 21130 h 49"/>
                  <a:gd name="T36" fmla="*/ 6216 w 44"/>
                  <a:gd name="T37" fmla="*/ 13284 h 49"/>
                  <a:gd name="T38" fmla="*/ 7577 w 44"/>
                  <a:gd name="T39" fmla="*/ 9676 h 49"/>
                  <a:gd name="T40" fmla="*/ 6857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37" name="Freeform 359"/>
              <p:cNvSpPr>
                <a:spLocks noChangeArrowheads="1"/>
              </p:cNvSpPr>
              <p:nvPr/>
            </p:nvSpPr>
            <p:spPr bwMode="auto">
              <a:xfrm>
                <a:off x="1386" y="4069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700 w 53"/>
                  <a:gd name="T7" fmla="*/ 0 h 18"/>
                  <a:gd name="T8" fmla="*/ 2286 w 53"/>
                  <a:gd name="T9" fmla="*/ 1 h 18"/>
                  <a:gd name="T10" fmla="*/ 1736 w 53"/>
                  <a:gd name="T11" fmla="*/ 2 h 18"/>
                  <a:gd name="T12" fmla="*/ 1060 w 53"/>
                  <a:gd name="T13" fmla="*/ 4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4189 h 18"/>
                  <a:gd name="T22" fmla="*/ 1181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38" name="Freeform 360"/>
              <p:cNvSpPr>
                <a:spLocks noChangeArrowheads="1"/>
              </p:cNvSpPr>
              <p:nvPr/>
            </p:nvSpPr>
            <p:spPr bwMode="auto">
              <a:xfrm>
                <a:off x="4666" y="4071"/>
                <a:ext cx="97" cy="56"/>
              </a:xfrm>
              <a:custGeom>
                <a:avLst/>
                <a:gdLst>
                  <a:gd name="T0" fmla="*/ 5770 w 93"/>
                  <a:gd name="T1" fmla="*/ 3118 h 57"/>
                  <a:gd name="T2" fmla="*/ 5919 w 93"/>
                  <a:gd name="T3" fmla="*/ 3118 h 57"/>
                  <a:gd name="T4" fmla="*/ 6080 w 93"/>
                  <a:gd name="T5" fmla="*/ 2992 h 57"/>
                  <a:gd name="T6" fmla="*/ 6080 w 93"/>
                  <a:gd name="T7" fmla="*/ 2824 h 57"/>
                  <a:gd name="T8" fmla="*/ 5919 w 93"/>
                  <a:gd name="T9" fmla="*/ 2460 h 57"/>
                  <a:gd name="T10" fmla="*/ 5831 w 93"/>
                  <a:gd name="T11" fmla="*/ 2269 h 57"/>
                  <a:gd name="T12" fmla="*/ 5535 w 93"/>
                  <a:gd name="T13" fmla="*/ 1877 h 57"/>
                  <a:gd name="T14" fmla="*/ 5059 w 93"/>
                  <a:gd name="T15" fmla="*/ 1532 h 57"/>
                  <a:gd name="T16" fmla="*/ 4731 w 93"/>
                  <a:gd name="T17" fmla="*/ 1235 h 57"/>
                  <a:gd name="T18" fmla="*/ 4283 w 93"/>
                  <a:gd name="T19" fmla="*/ 818 h 57"/>
                  <a:gd name="T20" fmla="*/ 3659 w 93"/>
                  <a:gd name="T21" fmla="*/ 551 h 57"/>
                  <a:gd name="T22" fmla="*/ 3157 w 93"/>
                  <a:gd name="T23" fmla="*/ 28 h 57"/>
                  <a:gd name="T24" fmla="*/ 2522 w 93"/>
                  <a:gd name="T25" fmla="*/ 3 h 57"/>
                  <a:gd name="T26" fmla="*/ 2045 w 93"/>
                  <a:gd name="T27" fmla="*/ 0 h 57"/>
                  <a:gd name="T28" fmla="*/ 1218 w 93"/>
                  <a:gd name="T29" fmla="*/ 0 h 57"/>
                  <a:gd name="T30" fmla="*/ 760 w 93"/>
                  <a:gd name="T31" fmla="*/ 3 h 57"/>
                  <a:gd name="T32" fmla="*/ 1 w 93"/>
                  <a:gd name="T33" fmla="*/ 28 h 57"/>
                  <a:gd name="T34" fmla="*/ 0 w 93"/>
                  <a:gd name="T35" fmla="*/ 478 h 57"/>
                  <a:gd name="T36" fmla="*/ 0 w 93"/>
                  <a:gd name="T37" fmla="*/ 512 h 57"/>
                  <a:gd name="T38" fmla="*/ 0 w 93"/>
                  <a:gd name="T39" fmla="*/ 585 h 57"/>
                  <a:gd name="T40" fmla="*/ 1 w 93"/>
                  <a:gd name="T41" fmla="*/ 668 h 57"/>
                  <a:gd name="T42" fmla="*/ 4 w 93"/>
                  <a:gd name="T43" fmla="*/ 1011 h 57"/>
                  <a:gd name="T44" fmla="*/ 8 w 93"/>
                  <a:gd name="T45" fmla="*/ 1321 h 57"/>
                  <a:gd name="T46" fmla="*/ 938 w 93"/>
                  <a:gd name="T47" fmla="*/ 1643 h 57"/>
                  <a:gd name="T48" fmla="*/ 1355 w 93"/>
                  <a:gd name="T49" fmla="*/ 2118 h 57"/>
                  <a:gd name="T50" fmla="*/ 1955 w 93"/>
                  <a:gd name="T51" fmla="*/ 2302 h 57"/>
                  <a:gd name="T52" fmla="*/ 2395 w 93"/>
                  <a:gd name="T53" fmla="*/ 2634 h 57"/>
                  <a:gd name="T54" fmla="*/ 2817 w 93"/>
                  <a:gd name="T55" fmla="*/ 2824 h 57"/>
                  <a:gd name="T56" fmla="*/ 3327 w 93"/>
                  <a:gd name="T57" fmla="*/ 2968 h 57"/>
                  <a:gd name="T58" fmla="*/ 3836 w 93"/>
                  <a:gd name="T59" fmla="*/ 2992 h 57"/>
                  <a:gd name="T60" fmla="*/ 4322 w 93"/>
                  <a:gd name="T61" fmla="*/ 3019 h 57"/>
                  <a:gd name="T62" fmla="*/ 4755 w 93"/>
                  <a:gd name="T63" fmla="*/ 3019 h 57"/>
                  <a:gd name="T64" fmla="*/ 5059 w 93"/>
                  <a:gd name="T65" fmla="*/ 3019 h 57"/>
                  <a:gd name="T66" fmla="*/ 5535 w 93"/>
                  <a:gd name="T67" fmla="*/ 3019 h 57"/>
                  <a:gd name="T68" fmla="*/ 5770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39" name="Freeform 361"/>
              <p:cNvSpPr>
                <a:spLocks noChangeArrowheads="1"/>
              </p:cNvSpPr>
              <p:nvPr/>
            </p:nvSpPr>
            <p:spPr bwMode="auto">
              <a:xfrm>
                <a:off x="4665" y="4066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564 w 98"/>
                  <a:gd name="T3" fmla="*/ 92 h 66"/>
                  <a:gd name="T4" fmla="*/ 2516 w 98"/>
                  <a:gd name="T5" fmla="*/ 80 h 66"/>
                  <a:gd name="T6" fmla="*/ 3594 w 98"/>
                  <a:gd name="T7" fmla="*/ 80 h 66"/>
                  <a:gd name="T8" fmla="*/ 4560 w 98"/>
                  <a:gd name="T9" fmla="*/ 92 h 66"/>
                  <a:gd name="T10" fmla="*/ 5452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264 w 98"/>
                  <a:gd name="T17" fmla="*/ 255 h 66"/>
                  <a:gd name="T18" fmla="*/ 9071 w 98"/>
                  <a:gd name="T19" fmla="*/ 314 h 66"/>
                  <a:gd name="T20" fmla="*/ 9627 w 98"/>
                  <a:gd name="T21" fmla="*/ 364 h 66"/>
                  <a:gd name="T22" fmla="*/ 10215 w 98"/>
                  <a:gd name="T23" fmla="*/ 406 h 66"/>
                  <a:gd name="T24" fmla="*/ 10283 w 98"/>
                  <a:gd name="T25" fmla="*/ 457 h 66"/>
                  <a:gd name="T26" fmla="*/ 10480 w 98"/>
                  <a:gd name="T27" fmla="*/ 487 h 66"/>
                  <a:gd name="T28" fmla="*/ 10480 w 98"/>
                  <a:gd name="T29" fmla="*/ 492 h 66"/>
                  <a:gd name="T30" fmla="*/ 10813 w 98"/>
                  <a:gd name="T31" fmla="*/ 492 h 66"/>
                  <a:gd name="T32" fmla="*/ 10480 w 98"/>
                  <a:gd name="T33" fmla="*/ 492 h 66"/>
                  <a:gd name="T34" fmla="*/ 10283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474 w 98"/>
                  <a:gd name="T43" fmla="*/ 425 h 66"/>
                  <a:gd name="T44" fmla="*/ 10914 w 98"/>
                  <a:gd name="T45" fmla="*/ 366 h 66"/>
                  <a:gd name="T46" fmla="*/ 10283 w 98"/>
                  <a:gd name="T47" fmla="*/ 314 h 66"/>
                  <a:gd name="T48" fmla="*/ 9658 w 98"/>
                  <a:gd name="T49" fmla="*/ 255 h 66"/>
                  <a:gd name="T50" fmla="*/ 9071 w 98"/>
                  <a:gd name="T51" fmla="*/ 204 h 66"/>
                  <a:gd name="T52" fmla="*/ 8055 w 98"/>
                  <a:gd name="T53" fmla="*/ 131 h 66"/>
                  <a:gd name="T54" fmla="*/ 7135 w 98"/>
                  <a:gd name="T55" fmla="*/ 92 h 66"/>
                  <a:gd name="T56" fmla="*/ 6023 w 98"/>
                  <a:gd name="T57" fmla="*/ 4 h 66"/>
                  <a:gd name="T58" fmla="*/ 4994 w 98"/>
                  <a:gd name="T59" fmla="*/ 2 h 66"/>
                  <a:gd name="T60" fmla="*/ 3709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40" name="Freeform 362"/>
              <p:cNvSpPr>
                <a:spLocks noChangeArrowheads="1"/>
              </p:cNvSpPr>
              <p:nvPr/>
            </p:nvSpPr>
            <p:spPr bwMode="auto">
              <a:xfrm>
                <a:off x="4661" y="4073"/>
                <a:ext cx="44" cy="53"/>
              </a:xfrm>
              <a:custGeom>
                <a:avLst/>
                <a:gdLst>
                  <a:gd name="T0" fmla="*/ 1340 w 43"/>
                  <a:gd name="T1" fmla="*/ 43901 h 49"/>
                  <a:gd name="T2" fmla="*/ 1147 w 43"/>
                  <a:gd name="T3" fmla="*/ 39629 h 49"/>
                  <a:gd name="T4" fmla="*/ 851 w 43"/>
                  <a:gd name="T5" fmla="*/ 33912 h 49"/>
                  <a:gd name="T6" fmla="*/ 649 w 43"/>
                  <a:gd name="T7" fmla="*/ 26757 h 49"/>
                  <a:gd name="T8" fmla="*/ 496 w 43"/>
                  <a:gd name="T9" fmla="*/ 21130 h 49"/>
                  <a:gd name="T10" fmla="*/ 394 w 43"/>
                  <a:gd name="T11" fmla="*/ 13284 h 49"/>
                  <a:gd name="T12" fmla="*/ 9 w 43"/>
                  <a:gd name="T13" fmla="*/ 8918 h 49"/>
                  <a:gd name="T14" fmla="*/ 8 w 43"/>
                  <a:gd name="T15" fmla="*/ 8294 h 49"/>
                  <a:gd name="T16" fmla="*/ 8 w 43"/>
                  <a:gd name="T17" fmla="*/ 278 h 49"/>
                  <a:gd name="T18" fmla="*/ 8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278 h 49"/>
                  <a:gd name="T28" fmla="*/ 0 w 43"/>
                  <a:gd name="T29" fmla="*/ 9676 h 49"/>
                  <a:gd name="T30" fmla="*/ 1 w 43"/>
                  <a:gd name="T31" fmla="*/ 13284 h 49"/>
                  <a:gd name="T32" fmla="*/ 4 w 43"/>
                  <a:gd name="T33" fmla="*/ 19600 h 49"/>
                  <a:gd name="T34" fmla="*/ 9 w 43"/>
                  <a:gd name="T35" fmla="*/ 26757 h 49"/>
                  <a:gd name="T36" fmla="*/ 496 w 43"/>
                  <a:gd name="T37" fmla="*/ 33912 h 49"/>
                  <a:gd name="T38" fmla="*/ 679 w 43"/>
                  <a:gd name="T39" fmla="*/ 40592 h 49"/>
                  <a:gd name="T40" fmla="*/ 976 w 43"/>
                  <a:gd name="T41" fmla="*/ 48102 h 49"/>
                  <a:gd name="T42" fmla="*/ 1257 w 43"/>
                  <a:gd name="T43" fmla="*/ 52068 h 49"/>
                  <a:gd name="T44" fmla="*/ 1340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41" name="Freeform 363"/>
              <p:cNvSpPr>
                <a:spLocks noChangeArrowheads="1"/>
              </p:cNvSpPr>
              <p:nvPr/>
            </p:nvSpPr>
            <p:spPr bwMode="auto">
              <a:xfrm>
                <a:off x="4704" y="4118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183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736 w 53"/>
                  <a:gd name="T11" fmla="*/ 21136 h 18"/>
                  <a:gd name="T12" fmla="*/ 1181 w 53"/>
                  <a:gd name="T13" fmla="*/ 17121 h 18"/>
                  <a:gd name="T14" fmla="*/ 802 w 53"/>
                  <a:gd name="T15" fmla="*/ 4 h 18"/>
                  <a:gd name="T16" fmla="*/ 3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060 w 53"/>
                  <a:gd name="T23" fmla="*/ 46052 h 18"/>
                  <a:gd name="T24" fmla="*/ 1643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183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42" name="Freeform 364"/>
              <p:cNvSpPr>
                <a:spLocks noChangeArrowheads="1"/>
              </p:cNvSpPr>
              <p:nvPr/>
            </p:nvSpPr>
            <p:spPr bwMode="auto">
              <a:xfrm>
                <a:off x="869" y="4073"/>
                <a:ext cx="86" cy="56"/>
              </a:xfrm>
              <a:custGeom>
                <a:avLst/>
                <a:gdLst>
                  <a:gd name="T0" fmla="*/ 652 w 94"/>
                  <a:gd name="T1" fmla="*/ 0 h 57"/>
                  <a:gd name="T2" fmla="*/ 679 w 94"/>
                  <a:gd name="T3" fmla="*/ 0 h 57"/>
                  <a:gd name="T4" fmla="*/ 683 w 94"/>
                  <a:gd name="T5" fmla="*/ 2 h 57"/>
                  <a:gd name="T6" fmla="*/ 683 w 94"/>
                  <a:gd name="T7" fmla="*/ 5 h 57"/>
                  <a:gd name="T8" fmla="*/ 679 w 94"/>
                  <a:gd name="T9" fmla="*/ 512 h 57"/>
                  <a:gd name="T10" fmla="*/ 652 w 94"/>
                  <a:gd name="T11" fmla="*/ 772 h 57"/>
                  <a:gd name="T12" fmla="*/ 612 w 94"/>
                  <a:gd name="T13" fmla="*/ 1160 h 57"/>
                  <a:gd name="T14" fmla="*/ 575 w 94"/>
                  <a:gd name="T15" fmla="*/ 1514 h 57"/>
                  <a:gd name="T16" fmla="*/ 532 w 94"/>
                  <a:gd name="T17" fmla="*/ 1877 h 57"/>
                  <a:gd name="T18" fmla="*/ 471 w 94"/>
                  <a:gd name="T19" fmla="*/ 2148 h 57"/>
                  <a:gd name="T20" fmla="*/ 417 w 94"/>
                  <a:gd name="T21" fmla="*/ 2460 h 57"/>
                  <a:gd name="T22" fmla="*/ 346 w 94"/>
                  <a:gd name="T23" fmla="*/ 2793 h 57"/>
                  <a:gd name="T24" fmla="*/ 298 w 94"/>
                  <a:gd name="T25" fmla="*/ 2968 h 57"/>
                  <a:gd name="T26" fmla="*/ 219 w 94"/>
                  <a:gd name="T27" fmla="*/ 3118 h 57"/>
                  <a:gd name="T28" fmla="*/ 151 w 94"/>
                  <a:gd name="T29" fmla="*/ 3118 h 57"/>
                  <a:gd name="T30" fmla="*/ 82 w 94"/>
                  <a:gd name="T31" fmla="*/ 2968 h 57"/>
                  <a:gd name="T32" fmla="*/ 1 w 94"/>
                  <a:gd name="T33" fmla="*/ 2777 h 57"/>
                  <a:gd name="T34" fmla="*/ 1 w 94"/>
                  <a:gd name="T35" fmla="*/ 2634 h 57"/>
                  <a:gd name="T36" fmla="*/ 0 w 94"/>
                  <a:gd name="T37" fmla="*/ 2607 h 57"/>
                  <a:gd name="T38" fmla="*/ 0 w 94"/>
                  <a:gd name="T39" fmla="*/ 2460 h 57"/>
                  <a:gd name="T40" fmla="*/ 1 w 94"/>
                  <a:gd name="T41" fmla="*/ 2302 h 57"/>
                  <a:gd name="T42" fmla="*/ 4 w 94"/>
                  <a:gd name="T43" fmla="*/ 2118 h 57"/>
                  <a:gd name="T44" fmla="*/ 72 w 94"/>
                  <a:gd name="T45" fmla="*/ 1643 h 57"/>
                  <a:gd name="T46" fmla="*/ 103 w 94"/>
                  <a:gd name="T47" fmla="*/ 1339 h 57"/>
                  <a:gd name="T48" fmla="*/ 161 w 94"/>
                  <a:gd name="T49" fmla="*/ 1011 h 57"/>
                  <a:gd name="T50" fmla="*/ 210 w 94"/>
                  <a:gd name="T51" fmla="*/ 668 h 57"/>
                  <a:gd name="T52" fmla="*/ 280 w 94"/>
                  <a:gd name="T53" fmla="*/ 478 h 57"/>
                  <a:gd name="T54" fmla="*/ 326 w 94"/>
                  <a:gd name="T55" fmla="*/ 5 h 57"/>
                  <a:gd name="T56" fmla="*/ 391 w 94"/>
                  <a:gd name="T57" fmla="*/ 3 h 57"/>
                  <a:gd name="T58" fmla="*/ 441 w 94"/>
                  <a:gd name="T59" fmla="*/ 2 h 57"/>
                  <a:gd name="T60" fmla="*/ 478 w 94"/>
                  <a:gd name="T61" fmla="*/ 1 h 57"/>
                  <a:gd name="T62" fmla="*/ 541 w 94"/>
                  <a:gd name="T63" fmla="*/ 1 h 57"/>
                  <a:gd name="T64" fmla="*/ 575 w 94"/>
                  <a:gd name="T65" fmla="*/ 0 h 57"/>
                  <a:gd name="T66" fmla="*/ 612 w 94"/>
                  <a:gd name="T67" fmla="*/ 0 h 57"/>
                  <a:gd name="T68" fmla="*/ 652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40" y="54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43" name="Freeform 365"/>
              <p:cNvSpPr>
                <a:spLocks noChangeArrowheads="1"/>
              </p:cNvSpPr>
              <p:nvPr/>
            </p:nvSpPr>
            <p:spPr bwMode="auto">
              <a:xfrm>
                <a:off x="868" y="4069"/>
                <a:ext cx="91" cy="58"/>
              </a:xfrm>
              <a:custGeom>
                <a:avLst/>
                <a:gdLst>
                  <a:gd name="T0" fmla="*/ 0 w 99"/>
                  <a:gd name="T1" fmla="*/ 493 h 66"/>
                  <a:gd name="T2" fmla="*/ 72 w 99"/>
                  <a:gd name="T3" fmla="*/ 559 h 66"/>
                  <a:gd name="T4" fmla="*/ 136 w 99"/>
                  <a:gd name="T5" fmla="*/ 569 h 66"/>
                  <a:gd name="T6" fmla="*/ 204 w 99"/>
                  <a:gd name="T7" fmla="*/ 569 h 66"/>
                  <a:gd name="T8" fmla="*/ 281 w 99"/>
                  <a:gd name="T9" fmla="*/ 559 h 66"/>
                  <a:gd name="T10" fmla="*/ 347 w 99"/>
                  <a:gd name="T11" fmla="*/ 529 h 66"/>
                  <a:gd name="T12" fmla="*/ 407 w 99"/>
                  <a:gd name="T13" fmla="*/ 470 h 66"/>
                  <a:gd name="T14" fmla="*/ 465 w 99"/>
                  <a:gd name="T15" fmla="*/ 425 h 66"/>
                  <a:gd name="T16" fmla="*/ 515 w 99"/>
                  <a:gd name="T17" fmla="*/ 366 h 66"/>
                  <a:gd name="T18" fmla="*/ 553 w 99"/>
                  <a:gd name="T19" fmla="*/ 314 h 66"/>
                  <a:gd name="T20" fmla="*/ 597 w 99"/>
                  <a:gd name="T21" fmla="*/ 255 h 66"/>
                  <a:gd name="T22" fmla="*/ 632 w 99"/>
                  <a:gd name="T23" fmla="*/ 204 h 66"/>
                  <a:gd name="T24" fmla="*/ 643 w 99"/>
                  <a:gd name="T25" fmla="*/ 142 h 66"/>
                  <a:gd name="T26" fmla="*/ 661 w 99"/>
                  <a:gd name="T27" fmla="*/ 92 h 66"/>
                  <a:gd name="T28" fmla="*/ 661 w 99"/>
                  <a:gd name="T29" fmla="*/ 4 h 66"/>
                  <a:gd name="T30" fmla="*/ 632 w 99"/>
                  <a:gd name="T31" fmla="*/ 0 h 66"/>
                  <a:gd name="T32" fmla="*/ 597 w 99"/>
                  <a:gd name="T33" fmla="*/ 0 h 66"/>
                  <a:gd name="T34" fmla="*/ 597 w 99"/>
                  <a:gd name="T35" fmla="*/ 80 h 66"/>
                  <a:gd name="T36" fmla="*/ 606 w 99"/>
                  <a:gd name="T37" fmla="*/ 80 h 66"/>
                  <a:gd name="T38" fmla="*/ 606 w 99"/>
                  <a:gd name="T39" fmla="*/ 73 h 66"/>
                  <a:gd name="T40" fmla="*/ 597 w 99"/>
                  <a:gd name="T41" fmla="*/ 80 h 66"/>
                  <a:gd name="T42" fmla="*/ 597 w 99"/>
                  <a:gd name="T43" fmla="*/ 105 h 66"/>
                  <a:gd name="T44" fmla="*/ 571 w 99"/>
                  <a:gd name="T45" fmla="*/ 154 h 66"/>
                  <a:gd name="T46" fmla="*/ 545 w 99"/>
                  <a:gd name="T47" fmla="*/ 204 h 66"/>
                  <a:gd name="T48" fmla="*/ 515 w 99"/>
                  <a:gd name="T49" fmla="*/ 255 h 66"/>
                  <a:gd name="T50" fmla="*/ 472 w 99"/>
                  <a:gd name="T51" fmla="*/ 314 h 66"/>
                  <a:gd name="T52" fmla="*/ 427 w 99"/>
                  <a:gd name="T53" fmla="*/ 364 h 66"/>
                  <a:gd name="T54" fmla="*/ 372 w 99"/>
                  <a:gd name="T55" fmla="*/ 406 h 66"/>
                  <a:gd name="T56" fmla="*/ 317 w 99"/>
                  <a:gd name="T57" fmla="*/ 452 h 66"/>
                  <a:gd name="T58" fmla="*/ 265 w 99"/>
                  <a:gd name="T59" fmla="*/ 470 h 66"/>
                  <a:gd name="T60" fmla="*/ 199 w 99"/>
                  <a:gd name="T61" fmla="*/ 487 h 66"/>
                  <a:gd name="T62" fmla="*/ 142 w 99"/>
                  <a:gd name="T63" fmla="*/ 492 h 66"/>
                  <a:gd name="T64" fmla="*/ 85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2" y="61"/>
                    </a:lnTo>
                    <a:lnTo>
                      <a:pt x="61" y="55"/>
                    </a:lnTo>
                    <a:lnTo>
                      <a:pt x="70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44" name="Freeform 366"/>
              <p:cNvSpPr>
                <a:spLocks noChangeArrowheads="1"/>
              </p:cNvSpPr>
              <p:nvPr/>
            </p:nvSpPr>
            <p:spPr bwMode="auto">
              <a:xfrm>
                <a:off x="864" y="4077"/>
                <a:ext cx="33" cy="54"/>
              </a:xfrm>
              <a:custGeom>
                <a:avLst/>
                <a:gdLst>
                  <a:gd name="T0" fmla="*/ 8 w 44"/>
                  <a:gd name="T1" fmla="*/ 0 h 49"/>
                  <a:gd name="T2" fmla="*/ 6 w 44"/>
                  <a:gd name="T3" fmla="*/ 316 h 49"/>
                  <a:gd name="T4" fmla="*/ 5 w 44"/>
                  <a:gd name="T5" fmla="*/ 14220 h 49"/>
                  <a:gd name="T6" fmla="*/ 3 w 44"/>
                  <a:gd name="T7" fmla="*/ 22649 h 49"/>
                  <a:gd name="T8" fmla="*/ 2 w 44"/>
                  <a:gd name="T9" fmla="*/ 33486 h 49"/>
                  <a:gd name="T10" fmla="*/ 2 w 44"/>
                  <a:gd name="T11" fmla="*/ 43494 h 49"/>
                  <a:gd name="T12" fmla="*/ 2 w 44"/>
                  <a:gd name="T13" fmla="*/ 49593 h 49"/>
                  <a:gd name="T14" fmla="*/ 0 w 44"/>
                  <a:gd name="T15" fmla="*/ 54940 h 49"/>
                  <a:gd name="T16" fmla="*/ 0 w 44"/>
                  <a:gd name="T17" fmla="*/ 59435 h 49"/>
                  <a:gd name="T18" fmla="*/ 1 w 44"/>
                  <a:gd name="T19" fmla="*/ 62808 h 49"/>
                  <a:gd name="T20" fmla="*/ 2 w 44"/>
                  <a:gd name="T21" fmla="*/ 65159 h 49"/>
                  <a:gd name="T22" fmla="*/ 2 w 44"/>
                  <a:gd name="T23" fmla="*/ 55671 h 49"/>
                  <a:gd name="T24" fmla="*/ 2 w 44"/>
                  <a:gd name="T25" fmla="*/ 58084 h 49"/>
                  <a:gd name="T26" fmla="*/ 2 w 44"/>
                  <a:gd name="T27" fmla="*/ 55671 h 49"/>
                  <a:gd name="T28" fmla="*/ 2 w 44"/>
                  <a:gd name="T29" fmla="*/ 47596 h 49"/>
                  <a:gd name="T30" fmla="*/ 3 w 44"/>
                  <a:gd name="T31" fmla="*/ 42434 h 49"/>
                  <a:gd name="T32" fmla="*/ 5 w 44"/>
                  <a:gd name="T33" fmla="*/ 31769 h 49"/>
                  <a:gd name="T34" fmla="*/ 5 w 44"/>
                  <a:gd name="T35" fmla="*/ 26442 h 49"/>
                  <a:gd name="T36" fmla="*/ 6 w 44"/>
                  <a:gd name="T37" fmla="*/ 16628 h 49"/>
                  <a:gd name="T38" fmla="*/ 8 w 44"/>
                  <a:gd name="T39" fmla="*/ 12109 h 49"/>
                  <a:gd name="T40" fmla="*/ 8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5" y="17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5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45" name="Freeform 367"/>
              <p:cNvSpPr>
                <a:spLocks noChangeArrowheads="1"/>
              </p:cNvSpPr>
              <p:nvPr/>
            </p:nvSpPr>
            <p:spPr bwMode="auto">
              <a:xfrm>
                <a:off x="894" y="4069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51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187 w 53"/>
                  <a:gd name="T9" fmla="*/ 1 h 18"/>
                  <a:gd name="T10" fmla="*/ 1643 w 53"/>
                  <a:gd name="T11" fmla="*/ 2 h 18"/>
                  <a:gd name="T12" fmla="*/ 1116 w 53"/>
                  <a:gd name="T13" fmla="*/ 3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02 w 53"/>
                  <a:gd name="T21" fmla="*/ 44189 h 18"/>
                  <a:gd name="T22" fmla="*/ 1247 w 53"/>
                  <a:gd name="T23" fmla="*/ 35793 h 18"/>
                  <a:gd name="T24" fmla="*/ 1736 w 53"/>
                  <a:gd name="T25" fmla="*/ 32213 h 18"/>
                  <a:gd name="T26" fmla="*/ 2286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8991 h 18"/>
                  <a:gd name="T32" fmla="*/ 3551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46" name="Freeform 368"/>
              <p:cNvSpPr>
                <a:spLocks noChangeArrowheads="1"/>
              </p:cNvSpPr>
              <p:nvPr/>
            </p:nvSpPr>
            <p:spPr bwMode="auto">
              <a:xfrm>
                <a:off x="4173" y="4071"/>
                <a:ext cx="99" cy="56"/>
              </a:xfrm>
              <a:custGeom>
                <a:avLst/>
                <a:gdLst>
                  <a:gd name="T0" fmla="*/ 12636 w 94"/>
                  <a:gd name="T1" fmla="*/ 4853 h 58"/>
                  <a:gd name="T2" fmla="*/ 13133 w 94"/>
                  <a:gd name="T3" fmla="*/ 4853 h 58"/>
                  <a:gd name="T4" fmla="*/ 13257 w 94"/>
                  <a:gd name="T5" fmla="*/ 4695 h 58"/>
                  <a:gd name="T6" fmla="*/ 13257 w 94"/>
                  <a:gd name="T7" fmla="*/ 4337 h 58"/>
                  <a:gd name="T8" fmla="*/ 13133 w 94"/>
                  <a:gd name="T9" fmla="*/ 3981 h 58"/>
                  <a:gd name="T10" fmla="*/ 12636 w 94"/>
                  <a:gd name="T11" fmla="*/ 3488 h 58"/>
                  <a:gd name="T12" fmla="*/ 12101 w 94"/>
                  <a:gd name="T13" fmla="*/ 3067 h 58"/>
                  <a:gd name="T14" fmla="*/ 11373 w 94"/>
                  <a:gd name="T15" fmla="*/ 2504 h 58"/>
                  <a:gd name="T16" fmla="*/ 10348 w 94"/>
                  <a:gd name="T17" fmla="*/ 1865 h 58"/>
                  <a:gd name="T18" fmla="*/ 9272 w 94"/>
                  <a:gd name="T19" fmla="*/ 1337 h 58"/>
                  <a:gd name="T20" fmla="*/ 8080 w 94"/>
                  <a:gd name="T21" fmla="*/ 817 h 58"/>
                  <a:gd name="T22" fmla="*/ 6967 w 94"/>
                  <a:gd name="T23" fmla="*/ 583 h 58"/>
                  <a:gd name="T24" fmla="*/ 5922 w 94"/>
                  <a:gd name="T25" fmla="*/ 3 h 58"/>
                  <a:gd name="T26" fmla="*/ 4345 w 94"/>
                  <a:gd name="T27" fmla="*/ 0 h 58"/>
                  <a:gd name="T28" fmla="*/ 2928 w 94"/>
                  <a:gd name="T29" fmla="*/ 0 h 58"/>
                  <a:gd name="T30" fmla="*/ 1676 w 94"/>
                  <a:gd name="T31" fmla="*/ 3 h 58"/>
                  <a:gd name="T32" fmla="*/ 1 w 94"/>
                  <a:gd name="T33" fmla="*/ 635 h 58"/>
                  <a:gd name="T34" fmla="*/ 1 w 94"/>
                  <a:gd name="T35" fmla="*/ 691 h 58"/>
                  <a:gd name="T36" fmla="*/ 0 w 94"/>
                  <a:gd name="T37" fmla="*/ 747 h 58"/>
                  <a:gd name="T38" fmla="*/ 0 w 94"/>
                  <a:gd name="T39" fmla="*/ 885 h 58"/>
                  <a:gd name="T40" fmla="*/ 1 w 94"/>
                  <a:gd name="T41" fmla="*/ 1135 h 58"/>
                  <a:gd name="T42" fmla="*/ 5 w 94"/>
                  <a:gd name="T43" fmla="*/ 1660 h 58"/>
                  <a:gd name="T44" fmla="*/ 1482 w 94"/>
                  <a:gd name="T45" fmla="*/ 2124 h 58"/>
                  <a:gd name="T46" fmla="*/ 2021 w 94"/>
                  <a:gd name="T47" fmla="*/ 2635 h 58"/>
                  <a:gd name="T48" fmla="*/ 3314 w 94"/>
                  <a:gd name="T49" fmla="*/ 3208 h 58"/>
                  <a:gd name="T50" fmla="*/ 4248 w 94"/>
                  <a:gd name="T51" fmla="*/ 3663 h 58"/>
                  <a:gd name="T52" fmla="*/ 5439 w 94"/>
                  <a:gd name="T53" fmla="*/ 4122 h 58"/>
                  <a:gd name="T54" fmla="*/ 6547 w 94"/>
                  <a:gd name="T55" fmla="*/ 4322 h 58"/>
                  <a:gd name="T56" fmla="*/ 7584 w 94"/>
                  <a:gd name="T57" fmla="*/ 4474 h 58"/>
                  <a:gd name="T58" fmla="*/ 8595 w 94"/>
                  <a:gd name="T59" fmla="*/ 4695 h 58"/>
                  <a:gd name="T60" fmla="*/ 9491 w 94"/>
                  <a:gd name="T61" fmla="*/ 4717 h 58"/>
                  <a:gd name="T62" fmla="*/ 10494 w 94"/>
                  <a:gd name="T63" fmla="*/ 4717 h 58"/>
                  <a:gd name="T64" fmla="*/ 11373 w 94"/>
                  <a:gd name="T65" fmla="*/ 4717 h 58"/>
                  <a:gd name="T66" fmla="*/ 12101 w 94"/>
                  <a:gd name="T67" fmla="*/ 4717 h 58"/>
                  <a:gd name="T68" fmla="*/ 12636 w 94"/>
                  <a:gd name="T69" fmla="*/ 485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8"/>
                  <a:gd name="T107" fmla="*/ 94 w 94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5" y="19"/>
                    </a:lnTo>
                    <a:lnTo>
                      <a:pt x="10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1"/>
                    </a:lnTo>
                    <a:lnTo>
                      <a:pt x="53" y="53"/>
                    </a:lnTo>
                    <a:lnTo>
                      <a:pt x="61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47" name="Freeform 369"/>
              <p:cNvSpPr>
                <a:spLocks noChangeArrowheads="1"/>
              </p:cNvSpPr>
              <p:nvPr/>
            </p:nvSpPr>
            <p:spPr bwMode="auto">
              <a:xfrm>
                <a:off x="4172" y="4066"/>
                <a:ext cx="104" cy="58"/>
              </a:xfrm>
              <a:custGeom>
                <a:avLst/>
                <a:gdLst>
                  <a:gd name="T0" fmla="*/ 6 w 100"/>
                  <a:gd name="T1" fmla="*/ 113 h 66"/>
                  <a:gd name="T2" fmla="*/ 1280 w 100"/>
                  <a:gd name="T3" fmla="*/ 92 h 66"/>
                  <a:gd name="T4" fmla="*/ 2043 w 100"/>
                  <a:gd name="T5" fmla="*/ 80 h 66"/>
                  <a:gd name="T6" fmla="*/ 2895 w 100"/>
                  <a:gd name="T7" fmla="*/ 80 h 66"/>
                  <a:gd name="T8" fmla="*/ 3819 w 100"/>
                  <a:gd name="T9" fmla="*/ 92 h 66"/>
                  <a:gd name="T10" fmla="*/ 4617 w 100"/>
                  <a:gd name="T11" fmla="*/ 113 h 66"/>
                  <a:gd name="T12" fmla="*/ 5349 w 100"/>
                  <a:gd name="T13" fmla="*/ 165 h 66"/>
                  <a:gd name="T14" fmla="*/ 6174 w 100"/>
                  <a:gd name="T15" fmla="*/ 205 h 66"/>
                  <a:gd name="T16" fmla="*/ 6750 w 100"/>
                  <a:gd name="T17" fmla="*/ 255 h 66"/>
                  <a:gd name="T18" fmla="*/ 7357 w 100"/>
                  <a:gd name="T19" fmla="*/ 314 h 66"/>
                  <a:gd name="T20" fmla="*/ 7798 w 100"/>
                  <a:gd name="T21" fmla="*/ 364 h 66"/>
                  <a:gd name="T22" fmla="*/ 8262 w 100"/>
                  <a:gd name="T23" fmla="*/ 406 h 66"/>
                  <a:gd name="T24" fmla="*/ 8455 w 100"/>
                  <a:gd name="T25" fmla="*/ 457 h 66"/>
                  <a:gd name="T26" fmla="*/ 8519 w 100"/>
                  <a:gd name="T27" fmla="*/ 487 h 66"/>
                  <a:gd name="T28" fmla="*/ 8633 w 100"/>
                  <a:gd name="T29" fmla="*/ 492 h 66"/>
                  <a:gd name="T30" fmla="*/ 8519 w 100"/>
                  <a:gd name="T31" fmla="*/ 492 h 66"/>
                  <a:gd name="T32" fmla="*/ 8455 w 100"/>
                  <a:gd name="T33" fmla="*/ 569 h 66"/>
                  <a:gd name="T34" fmla="*/ 8962 w 100"/>
                  <a:gd name="T35" fmla="*/ 564 h 66"/>
                  <a:gd name="T36" fmla="*/ 9500 w 100"/>
                  <a:gd name="T37" fmla="*/ 525 h 66"/>
                  <a:gd name="T38" fmla="*/ 9500 w 100"/>
                  <a:gd name="T39" fmla="*/ 470 h 66"/>
                  <a:gd name="T40" fmla="*/ 9282 w 100"/>
                  <a:gd name="T41" fmla="*/ 425 h 66"/>
                  <a:gd name="T42" fmla="*/ 8962 w 100"/>
                  <a:gd name="T43" fmla="*/ 366 h 66"/>
                  <a:gd name="T44" fmla="*/ 8519 w 100"/>
                  <a:gd name="T45" fmla="*/ 314 h 66"/>
                  <a:gd name="T46" fmla="*/ 7976 w 100"/>
                  <a:gd name="T47" fmla="*/ 255 h 66"/>
                  <a:gd name="T48" fmla="*/ 7357 w 100"/>
                  <a:gd name="T49" fmla="*/ 204 h 66"/>
                  <a:gd name="T50" fmla="*/ 6547 w 100"/>
                  <a:gd name="T51" fmla="*/ 131 h 66"/>
                  <a:gd name="T52" fmla="*/ 5826 w 100"/>
                  <a:gd name="T53" fmla="*/ 92 h 66"/>
                  <a:gd name="T54" fmla="*/ 4892 w 100"/>
                  <a:gd name="T55" fmla="*/ 4 h 66"/>
                  <a:gd name="T56" fmla="*/ 4108 w 100"/>
                  <a:gd name="T57" fmla="*/ 2 h 66"/>
                  <a:gd name="T58" fmla="*/ 3028 w 100"/>
                  <a:gd name="T59" fmla="*/ 0 h 66"/>
                  <a:gd name="T60" fmla="*/ 1925 w 100"/>
                  <a:gd name="T61" fmla="*/ 0 h 66"/>
                  <a:gd name="T62" fmla="*/ 1075 w 100"/>
                  <a:gd name="T63" fmla="*/ 2 h 66"/>
                  <a:gd name="T64" fmla="*/ 0 w 100"/>
                  <a:gd name="T65" fmla="*/ 68 h 66"/>
                  <a:gd name="T66" fmla="*/ 6 w 100"/>
                  <a:gd name="T67" fmla="*/ 113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100" y="60"/>
                    </a:lnTo>
                    <a:lnTo>
                      <a:pt x="100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2" y="11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48" name="Freeform 370"/>
              <p:cNvSpPr>
                <a:spLocks noChangeArrowheads="1"/>
              </p:cNvSpPr>
              <p:nvPr/>
            </p:nvSpPr>
            <p:spPr bwMode="auto">
              <a:xfrm>
                <a:off x="4169" y="4074"/>
                <a:ext cx="47" cy="53"/>
              </a:xfrm>
              <a:custGeom>
                <a:avLst/>
                <a:gdLst>
                  <a:gd name="T0" fmla="*/ 6797 w 45"/>
                  <a:gd name="T1" fmla="*/ 43901 h 49"/>
                  <a:gd name="T2" fmla="*/ 5598 w 45"/>
                  <a:gd name="T3" fmla="*/ 39629 h 49"/>
                  <a:gd name="T4" fmla="*/ 4326 w 45"/>
                  <a:gd name="T5" fmla="*/ 33912 h 49"/>
                  <a:gd name="T6" fmla="*/ 3342 w 45"/>
                  <a:gd name="T7" fmla="*/ 26757 h 49"/>
                  <a:gd name="T8" fmla="*/ 2422 w 45"/>
                  <a:gd name="T9" fmla="*/ 21130 h 49"/>
                  <a:gd name="T10" fmla="*/ 1871 w 45"/>
                  <a:gd name="T11" fmla="*/ 13284 h 49"/>
                  <a:gd name="T12" fmla="*/ 1541 w 45"/>
                  <a:gd name="T13" fmla="*/ 8918 h 49"/>
                  <a:gd name="T14" fmla="*/ 1541 w 45"/>
                  <a:gd name="T15" fmla="*/ 8294 h 49"/>
                  <a:gd name="T16" fmla="*/ 1444 w 45"/>
                  <a:gd name="T17" fmla="*/ 278 h 49"/>
                  <a:gd name="T18" fmla="*/ 1444 w 45"/>
                  <a:gd name="T19" fmla="*/ 8294 h 49"/>
                  <a:gd name="T20" fmla="*/ 3 w 45"/>
                  <a:gd name="T21" fmla="*/ 0 h 49"/>
                  <a:gd name="T22" fmla="*/ 1 w 45"/>
                  <a:gd name="T23" fmla="*/ 3 h 49"/>
                  <a:gd name="T24" fmla="*/ 0 w 45"/>
                  <a:gd name="T25" fmla="*/ 278 h 49"/>
                  <a:gd name="T26" fmla="*/ 0 w 45"/>
                  <a:gd name="T27" fmla="*/ 9676 h 49"/>
                  <a:gd name="T28" fmla="*/ 2 w 45"/>
                  <a:gd name="T29" fmla="*/ 13284 h 49"/>
                  <a:gd name="T30" fmla="*/ 5 w 45"/>
                  <a:gd name="T31" fmla="*/ 19600 h 49"/>
                  <a:gd name="T32" fmla="*/ 1541 w 45"/>
                  <a:gd name="T33" fmla="*/ 26757 h 49"/>
                  <a:gd name="T34" fmla="*/ 2270 w 45"/>
                  <a:gd name="T35" fmla="*/ 33912 h 49"/>
                  <a:gd name="T36" fmla="*/ 3566 w 45"/>
                  <a:gd name="T37" fmla="*/ 40592 h 49"/>
                  <a:gd name="T38" fmla="*/ 4919 w 45"/>
                  <a:gd name="T39" fmla="*/ 48102 h 49"/>
                  <a:gd name="T40" fmla="*/ 6105 w 45"/>
                  <a:gd name="T41" fmla="*/ 52068 h 49"/>
                  <a:gd name="T42" fmla="*/ 6797 w 45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49" name="Freeform 371"/>
              <p:cNvSpPr>
                <a:spLocks noChangeArrowheads="1"/>
              </p:cNvSpPr>
              <p:nvPr/>
            </p:nvSpPr>
            <p:spPr bwMode="auto">
              <a:xfrm>
                <a:off x="4210" y="4119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360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4 h 18"/>
                  <a:gd name="T16" fmla="*/ 5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116 w 53"/>
                  <a:gd name="T23" fmla="*/ 46052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50" name="Freeform 372"/>
              <p:cNvSpPr>
                <a:spLocks noChangeArrowheads="1"/>
              </p:cNvSpPr>
              <p:nvPr/>
            </p:nvSpPr>
            <p:spPr bwMode="auto">
              <a:xfrm>
                <a:off x="1847" y="4073"/>
                <a:ext cx="99" cy="56"/>
              </a:xfrm>
              <a:custGeom>
                <a:avLst/>
                <a:gdLst>
                  <a:gd name="T0" fmla="*/ 12636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5 h 57"/>
                  <a:gd name="T8" fmla="*/ 13133 w 94"/>
                  <a:gd name="T9" fmla="*/ 512 h 57"/>
                  <a:gd name="T10" fmla="*/ 12636 w 94"/>
                  <a:gd name="T11" fmla="*/ 772 h 57"/>
                  <a:gd name="T12" fmla="*/ 12101 w 94"/>
                  <a:gd name="T13" fmla="*/ 1160 h 57"/>
                  <a:gd name="T14" fmla="*/ 11373 w 94"/>
                  <a:gd name="T15" fmla="*/ 1514 h 57"/>
                  <a:gd name="T16" fmla="*/ 10348 w 94"/>
                  <a:gd name="T17" fmla="*/ 1877 h 57"/>
                  <a:gd name="T18" fmla="*/ 9272 w 94"/>
                  <a:gd name="T19" fmla="*/ 2148 h 57"/>
                  <a:gd name="T20" fmla="*/ 8388 w 94"/>
                  <a:gd name="T21" fmla="*/ 2460 h 57"/>
                  <a:gd name="T22" fmla="*/ 6967 w 94"/>
                  <a:gd name="T23" fmla="*/ 2793 h 57"/>
                  <a:gd name="T24" fmla="*/ 5922 w 94"/>
                  <a:gd name="T25" fmla="*/ 2968 h 57"/>
                  <a:gd name="T26" fmla="*/ 4345 w 94"/>
                  <a:gd name="T27" fmla="*/ 3118 h 57"/>
                  <a:gd name="T28" fmla="*/ 2928 w 94"/>
                  <a:gd name="T29" fmla="*/ 3118 h 57"/>
                  <a:gd name="T30" fmla="*/ 1676 w 94"/>
                  <a:gd name="T31" fmla="*/ 2968 h 57"/>
                  <a:gd name="T32" fmla="*/ 2 w 94"/>
                  <a:gd name="T33" fmla="*/ 2777 h 57"/>
                  <a:gd name="T34" fmla="*/ 1 w 94"/>
                  <a:gd name="T35" fmla="*/ 2634 h 57"/>
                  <a:gd name="T36" fmla="*/ 0 w 94"/>
                  <a:gd name="T37" fmla="*/ 2607 h 57"/>
                  <a:gd name="T38" fmla="*/ 1 w 94"/>
                  <a:gd name="T39" fmla="*/ 2460 h 57"/>
                  <a:gd name="T40" fmla="*/ 1 w 94"/>
                  <a:gd name="T41" fmla="*/ 2302 h 57"/>
                  <a:gd name="T42" fmla="*/ 5 w 94"/>
                  <a:gd name="T43" fmla="*/ 2118 h 57"/>
                  <a:gd name="T44" fmla="*/ 1482 w 94"/>
                  <a:gd name="T45" fmla="*/ 1643 h 57"/>
                  <a:gd name="T46" fmla="*/ 2021 w 94"/>
                  <a:gd name="T47" fmla="*/ 1339 h 57"/>
                  <a:gd name="T48" fmla="*/ 3314 w 94"/>
                  <a:gd name="T49" fmla="*/ 1011 h 57"/>
                  <a:gd name="T50" fmla="*/ 4248 w 94"/>
                  <a:gd name="T51" fmla="*/ 668 h 57"/>
                  <a:gd name="T52" fmla="*/ 5439 w 94"/>
                  <a:gd name="T53" fmla="*/ 478 h 57"/>
                  <a:gd name="T54" fmla="*/ 6547 w 94"/>
                  <a:gd name="T55" fmla="*/ 5 h 57"/>
                  <a:gd name="T56" fmla="*/ 7584 w 94"/>
                  <a:gd name="T57" fmla="*/ 3 h 57"/>
                  <a:gd name="T58" fmla="*/ 8595 w 94"/>
                  <a:gd name="T59" fmla="*/ 2 h 57"/>
                  <a:gd name="T60" fmla="*/ 9491 w 94"/>
                  <a:gd name="T61" fmla="*/ 1 h 57"/>
                  <a:gd name="T62" fmla="*/ 10494 w 94"/>
                  <a:gd name="T63" fmla="*/ 1 h 57"/>
                  <a:gd name="T64" fmla="*/ 11373 w 94"/>
                  <a:gd name="T65" fmla="*/ 0 h 57"/>
                  <a:gd name="T66" fmla="*/ 12101 w 94"/>
                  <a:gd name="T67" fmla="*/ 0 h 57"/>
                  <a:gd name="T68" fmla="*/ 1263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9" y="46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4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5" y="38"/>
                    </a:lnTo>
                    <a:lnTo>
                      <a:pt x="10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51" name="Freeform 373"/>
              <p:cNvSpPr>
                <a:spLocks noChangeArrowheads="1"/>
              </p:cNvSpPr>
              <p:nvPr/>
            </p:nvSpPr>
            <p:spPr bwMode="auto">
              <a:xfrm>
                <a:off x="1847" y="4069"/>
                <a:ext cx="104" cy="58"/>
              </a:xfrm>
              <a:custGeom>
                <a:avLst/>
                <a:gdLst>
                  <a:gd name="T0" fmla="*/ 0 w 100"/>
                  <a:gd name="T1" fmla="*/ 493 h 66"/>
                  <a:gd name="T2" fmla="*/ 1075 w 100"/>
                  <a:gd name="T3" fmla="*/ 559 h 66"/>
                  <a:gd name="T4" fmla="*/ 1925 w 100"/>
                  <a:gd name="T5" fmla="*/ 569 h 66"/>
                  <a:gd name="T6" fmla="*/ 3028 w 100"/>
                  <a:gd name="T7" fmla="*/ 569 h 66"/>
                  <a:gd name="T8" fmla="*/ 4108 w 100"/>
                  <a:gd name="T9" fmla="*/ 559 h 66"/>
                  <a:gd name="T10" fmla="*/ 4892 w 100"/>
                  <a:gd name="T11" fmla="*/ 529 h 66"/>
                  <a:gd name="T12" fmla="*/ 5826 w 100"/>
                  <a:gd name="T13" fmla="*/ 470 h 66"/>
                  <a:gd name="T14" fmla="*/ 6547 w 100"/>
                  <a:gd name="T15" fmla="*/ 425 h 66"/>
                  <a:gd name="T16" fmla="*/ 7358 w 100"/>
                  <a:gd name="T17" fmla="*/ 366 h 66"/>
                  <a:gd name="T18" fmla="*/ 7976 w 100"/>
                  <a:gd name="T19" fmla="*/ 314 h 66"/>
                  <a:gd name="T20" fmla="*/ 8519 w 100"/>
                  <a:gd name="T21" fmla="*/ 255 h 66"/>
                  <a:gd name="T22" fmla="*/ 8962 w 100"/>
                  <a:gd name="T23" fmla="*/ 204 h 66"/>
                  <a:gd name="T24" fmla="*/ 9282 w 100"/>
                  <a:gd name="T25" fmla="*/ 142 h 66"/>
                  <a:gd name="T26" fmla="*/ 9500 w 100"/>
                  <a:gd name="T27" fmla="*/ 92 h 66"/>
                  <a:gd name="T28" fmla="*/ 9500 w 100"/>
                  <a:gd name="T29" fmla="*/ 4 h 66"/>
                  <a:gd name="T30" fmla="*/ 9033 w 100"/>
                  <a:gd name="T31" fmla="*/ 0 h 66"/>
                  <a:gd name="T32" fmla="*/ 8455 w 100"/>
                  <a:gd name="T33" fmla="*/ 0 h 66"/>
                  <a:gd name="T34" fmla="*/ 8519 w 100"/>
                  <a:gd name="T35" fmla="*/ 80 h 66"/>
                  <a:gd name="T36" fmla="*/ 8633 w 100"/>
                  <a:gd name="T37" fmla="*/ 80 h 66"/>
                  <a:gd name="T38" fmla="*/ 8633 w 100"/>
                  <a:gd name="T39" fmla="*/ 73 h 66"/>
                  <a:gd name="T40" fmla="*/ 8633 w 100"/>
                  <a:gd name="T41" fmla="*/ 80 h 66"/>
                  <a:gd name="T42" fmla="*/ 8455 w 100"/>
                  <a:gd name="T43" fmla="*/ 105 h 66"/>
                  <a:gd name="T44" fmla="*/ 8262 w 100"/>
                  <a:gd name="T45" fmla="*/ 154 h 66"/>
                  <a:gd name="T46" fmla="*/ 7798 w 100"/>
                  <a:gd name="T47" fmla="*/ 204 h 66"/>
                  <a:gd name="T48" fmla="*/ 7358 w 100"/>
                  <a:gd name="T49" fmla="*/ 255 h 66"/>
                  <a:gd name="T50" fmla="*/ 6750 w 100"/>
                  <a:gd name="T51" fmla="*/ 314 h 66"/>
                  <a:gd name="T52" fmla="*/ 6174 w 100"/>
                  <a:gd name="T53" fmla="*/ 364 h 66"/>
                  <a:gd name="T54" fmla="*/ 5349 w 100"/>
                  <a:gd name="T55" fmla="*/ 406 h 66"/>
                  <a:gd name="T56" fmla="*/ 4617 w 100"/>
                  <a:gd name="T57" fmla="*/ 452 h 66"/>
                  <a:gd name="T58" fmla="*/ 3819 w 100"/>
                  <a:gd name="T59" fmla="*/ 470 h 66"/>
                  <a:gd name="T60" fmla="*/ 2895 w 100"/>
                  <a:gd name="T61" fmla="*/ 487 h 66"/>
                  <a:gd name="T62" fmla="*/ 2043 w 100"/>
                  <a:gd name="T63" fmla="*/ 492 h 66"/>
                  <a:gd name="T64" fmla="*/ 1280 w 100"/>
                  <a:gd name="T65" fmla="*/ 470 h 66"/>
                  <a:gd name="T66" fmla="*/ 6 w 100"/>
                  <a:gd name="T67" fmla="*/ 438 h 66"/>
                  <a:gd name="T68" fmla="*/ 0 w 100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0"/>
                  <a:gd name="T106" fmla="*/ 0 h 66"/>
                  <a:gd name="T107" fmla="*/ 100 w 100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0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1"/>
                    </a:lnTo>
                    <a:lnTo>
                      <a:pt x="62" y="55"/>
                    </a:lnTo>
                    <a:lnTo>
                      <a:pt x="70" y="50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100" y="11"/>
                    </a:lnTo>
                    <a:lnTo>
                      <a:pt x="100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1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5" y="42"/>
                    </a:lnTo>
                    <a:lnTo>
                      <a:pt x="56" y="47"/>
                    </a:lnTo>
                    <a:lnTo>
                      <a:pt x="49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6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52" name="Freeform 374"/>
              <p:cNvSpPr>
                <a:spLocks noChangeArrowheads="1"/>
              </p:cNvSpPr>
              <p:nvPr/>
            </p:nvSpPr>
            <p:spPr bwMode="auto">
              <a:xfrm>
                <a:off x="1845" y="4077"/>
                <a:ext cx="47" cy="54"/>
              </a:xfrm>
              <a:custGeom>
                <a:avLst/>
                <a:gdLst>
                  <a:gd name="T0" fmla="*/ 6105 w 45"/>
                  <a:gd name="T1" fmla="*/ 0 h 49"/>
                  <a:gd name="T2" fmla="*/ 4919 w 45"/>
                  <a:gd name="T3" fmla="*/ 316 h 49"/>
                  <a:gd name="T4" fmla="*/ 3566 w 45"/>
                  <a:gd name="T5" fmla="*/ 14220 h 49"/>
                  <a:gd name="T6" fmla="*/ 2270 w 45"/>
                  <a:gd name="T7" fmla="*/ 22649 h 49"/>
                  <a:gd name="T8" fmla="*/ 1643 w 45"/>
                  <a:gd name="T9" fmla="*/ 33486 h 49"/>
                  <a:gd name="T10" fmla="*/ 5 w 45"/>
                  <a:gd name="T11" fmla="*/ 43494 h 49"/>
                  <a:gd name="T12" fmla="*/ 2 w 45"/>
                  <a:gd name="T13" fmla="*/ 49593 h 49"/>
                  <a:gd name="T14" fmla="*/ 1 w 45"/>
                  <a:gd name="T15" fmla="*/ 54940 h 49"/>
                  <a:gd name="T16" fmla="*/ 0 w 45"/>
                  <a:gd name="T17" fmla="*/ 59435 h 49"/>
                  <a:gd name="T18" fmla="*/ 1 w 45"/>
                  <a:gd name="T19" fmla="*/ 62808 h 49"/>
                  <a:gd name="T20" fmla="*/ 3 w 45"/>
                  <a:gd name="T21" fmla="*/ 65159 h 49"/>
                  <a:gd name="T22" fmla="*/ 1444 w 45"/>
                  <a:gd name="T23" fmla="*/ 55671 h 49"/>
                  <a:gd name="T24" fmla="*/ 1444 w 45"/>
                  <a:gd name="T25" fmla="*/ 58084 h 49"/>
                  <a:gd name="T26" fmla="*/ 1541 w 45"/>
                  <a:gd name="T27" fmla="*/ 58084 h 49"/>
                  <a:gd name="T28" fmla="*/ 1541 w 45"/>
                  <a:gd name="T29" fmla="*/ 55671 h 49"/>
                  <a:gd name="T30" fmla="*/ 1871 w 45"/>
                  <a:gd name="T31" fmla="*/ 47596 h 49"/>
                  <a:gd name="T32" fmla="*/ 2422 w 45"/>
                  <a:gd name="T33" fmla="*/ 42434 h 49"/>
                  <a:gd name="T34" fmla="*/ 3342 w 45"/>
                  <a:gd name="T35" fmla="*/ 31769 h 49"/>
                  <a:gd name="T36" fmla="*/ 4613 w 45"/>
                  <a:gd name="T37" fmla="*/ 26442 h 49"/>
                  <a:gd name="T38" fmla="*/ 5598 w 45"/>
                  <a:gd name="T39" fmla="*/ 16628 h 49"/>
                  <a:gd name="T40" fmla="*/ 6797 w 45"/>
                  <a:gd name="T41" fmla="*/ 12109 h 49"/>
                  <a:gd name="T42" fmla="*/ 6105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6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53" name="Freeform 375"/>
              <p:cNvSpPr>
                <a:spLocks noChangeArrowheads="1"/>
              </p:cNvSpPr>
              <p:nvPr/>
            </p:nvSpPr>
            <p:spPr bwMode="auto">
              <a:xfrm>
                <a:off x="1886" y="4069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736 w 53"/>
                  <a:gd name="T11" fmla="*/ 2 h 18"/>
                  <a:gd name="T12" fmla="*/ 1116 w 53"/>
                  <a:gd name="T13" fmla="*/ 3 h 18"/>
                  <a:gd name="T14" fmla="*/ 8 w 53"/>
                  <a:gd name="T15" fmla="*/ 19021 h 18"/>
                  <a:gd name="T16" fmla="*/ 0 w 53"/>
                  <a:gd name="T17" fmla="*/ 26094 h 18"/>
                  <a:gd name="T18" fmla="*/ 5 w 53"/>
                  <a:gd name="T19" fmla="*/ 54554 h 18"/>
                  <a:gd name="T20" fmla="*/ 851 w 53"/>
                  <a:gd name="T21" fmla="*/ 44189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360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54" name="Freeform 376"/>
              <p:cNvSpPr>
                <a:spLocks noChangeArrowheads="1"/>
              </p:cNvSpPr>
              <p:nvPr/>
            </p:nvSpPr>
            <p:spPr bwMode="auto">
              <a:xfrm>
                <a:off x="5166" y="4071"/>
                <a:ext cx="97" cy="56"/>
              </a:xfrm>
              <a:custGeom>
                <a:avLst/>
                <a:gdLst>
                  <a:gd name="T0" fmla="*/ 3634 w 94"/>
                  <a:gd name="T1" fmla="*/ 4853 h 58"/>
                  <a:gd name="T2" fmla="*/ 3762 w 94"/>
                  <a:gd name="T3" fmla="*/ 4853 h 58"/>
                  <a:gd name="T4" fmla="*/ 3834 w 94"/>
                  <a:gd name="T5" fmla="*/ 4695 h 58"/>
                  <a:gd name="T6" fmla="*/ 3834 w 94"/>
                  <a:gd name="T7" fmla="*/ 4337 h 58"/>
                  <a:gd name="T8" fmla="*/ 3762 w 94"/>
                  <a:gd name="T9" fmla="*/ 3981 h 58"/>
                  <a:gd name="T10" fmla="*/ 3634 w 94"/>
                  <a:gd name="T11" fmla="*/ 3488 h 58"/>
                  <a:gd name="T12" fmla="*/ 3534 w 94"/>
                  <a:gd name="T13" fmla="*/ 3067 h 58"/>
                  <a:gd name="T14" fmla="*/ 3218 w 94"/>
                  <a:gd name="T15" fmla="*/ 2504 h 58"/>
                  <a:gd name="T16" fmla="*/ 3020 w 94"/>
                  <a:gd name="T17" fmla="*/ 1865 h 58"/>
                  <a:gd name="T18" fmla="*/ 2621 w 94"/>
                  <a:gd name="T19" fmla="*/ 1337 h 58"/>
                  <a:gd name="T20" fmla="*/ 2349 w 94"/>
                  <a:gd name="T21" fmla="*/ 817 h 58"/>
                  <a:gd name="T22" fmla="*/ 2026 w 94"/>
                  <a:gd name="T23" fmla="*/ 583 h 58"/>
                  <a:gd name="T24" fmla="*/ 1627 w 94"/>
                  <a:gd name="T25" fmla="*/ 3 h 58"/>
                  <a:gd name="T26" fmla="*/ 1280 w 94"/>
                  <a:gd name="T27" fmla="*/ 0 h 58"/>
                  <a:gd name="T28" fmla="*/ 797 w 94"/>
                  <a:gd name="T29" fmla="*/ 0 h 58"/>
                  <a:gd name="T30" fmla="*/ 505 w 94"/>
                  <a:gd name="T31" fmla="*/ 3 h 58"/>
                  <a:gd name="T32" fmla="*/ 2 w 94"/>
                  <a:gd name="T33" fmla="*/ 635 h 58"/>
                  <a:gd name="T34" fmla="*/ 1 w 94"/>
                  <a:gd name="T35" fmla="*/ 691 h 58"/>
                  <a:gd name="T36" fmla="*/ 0 w 94"/>
                  <a:gd name="T37" fmla="*/ 747 h 58"/>
                  <a:gd name="T38" fmla="*/ 1 w 94"/>
                  <a:gd name="T39" fmla="*/ 885 h 58"/>
                  <a:gd name="T40" fmla="*/ 1 w 94"/>
                  <a:gd name="T41" fmla="*/ 1135 h 58"/>
                  <a:gd name="T42" fmla="*/ 4 w 94"/>
                  <a:gd name="T43" fmla="*/ 1660 h 58"/>
                  <a:gd name="T44" fmla="*/ 9 w 94"/>
                  <a:gd name="T45" fmla="*/ 2124 h 58"/>
                  <a:gd name="T46" fmla="*/ 585 w 94"/>
                  <a:gd name="T47" fmla="*/ 2635 h 58"/>
                  <a:gd name="T48" fmla="*/ 844 w 94"/>
                  <a:gd name="T49" fmla="*/ 3208 h 58"/>
                  <a:gd name="T50" fmla="*/ 1250 w 94"/>
                  <a:gd name="T51" fmla="*/ 3663 h 58"/>
                  <a:gd name="T52" fmla="*/ 1543 w 94"/>
                  <a:gd name="T53" fmla="*/ 4122 h 58"/>
                  <a:gd name="T54" fmla="*/ 1822 w 94"/>
                  <a:gd name="T55" fmla="*/ 4322 h 58"/>
                  <a:gd name="T56" fmla="*/ 2135 w 94"/>
                  <a:gd name="T57" fmla="*/ 4474 h 58"/>
                  <a:gd name="T58" fmla="*/ 2481 w 94"/>
                  <a:gd name="T59" fmla="*/ 4695 h 58"/>
                  <a:gd name="T60" fmla="*/ 2758 w 94"/>
                  <a:gd name="T61" fmla="*/ 4717 h 58"/>
                  <a:gd name="T62" fmla="*/ 3050 w 94"/>
                  <a:gd name="T63" fmla="*/ 4717 h 58"/>
                  <a:gd name="T64" fmla="*/ 3218 w 94"/>
                  <a:gd name="T65" fmla="*/ 4717 h 58"/>
                  <a:gd name="T66" fmla="*/ 3534 w 94"/>
                  <a:gd name="T67" fmla="*/ 4717 h 58"/>
                  <a:gd name="T68" fmla="*/ 3634 w 94"/>
                  <a:gd name="T69" fmla="*/ 485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8"/>
                  <a:gd name="T107" fmla="*/ 94 w 94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1"/>
                    </a:lnTo>
                    <a:lnTo>
                      <a:pt x="53" y="53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55" name="Freeform 377"/>
              <p:cNvSpPr>
                <a:spLocks noChangeArrowheads="1"/>
              </p:cNvSpPr>
              <p:nvPr/>
            </p:nvSpPr>
            <p:spPr bwMode="auto">
              <a:xfrm>
                <a:off x="5165" y="4066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94 w 99"/>
                  <a:gd name="T3" fmla="*/ 92 h 66"/>
                  <a:gd name="T4" fmla="*/ 2391 w 99"/>
                  <a:gd name="T5" fmla="*/ 80 h 66"/>
                  <a:gd name="T6" fmla="*/ 3404 w 99"/>
                  <a:gd name="T7" fmla="*/ 80 h 66"/>
                  <a:gd name="T8" fmla="*/ 4444 w 99"/>
                  <a:gd name="T9" fmla="*/ 92 h 66"/>
                  <a:gd name="T10" fmla="*/ 5304 w 99"/>
                  <a:gd name="T11" fmla="*/ 113 h 66"/>
                  <a:gd name="T12" fmla="*/ 6226 w 99"/>
                  <a:gd name="T13" fmla="*/ 165 h 66"/>
                  <a:gd name="T14" fmla="*/ 7117 w 99"/>
                  <a:gd name="T15" fmla="*/ 205 h 66"/>
                  <a:gd name="T16" fmla="*/ 7878 w 99"/>
                  <a:gd name="T17" fmla="*/ 255 h 66"/>
                  <a:gd name="T18" fmla="*/ 8587 w 99"/>
                  <a:gd name="T19" fmla="*/ 314 h 66"/>
                  <a:gd name="T20" fmla="*/ 9110 w 99"/>
                  <a:gd name="T21" fmla="*/ 364 h 66"/>
                  <a:gd name="T22" fmla="*/ 9661 w 99"/>
                  <a:gd name="T23" fmla="*/ 406 h 66"/>
                  <a:gd name="T24" fmla="*/ 9961 w 99"/>
                  <a:gd name="T25" fmla="*/ 457 h 66"/>
                  <a:gd name="T26" fmla="*/ 10130 w 99"/>
                  <a:gd name="T27" fmla="*/ 487 h 66"/>
                  <a:gd name="T28" fmla="*/ 10130 w 99"/>
                  <a:gd name="T29" fmla="*/ 492 h 66"/>
                  <a:gd name="T30" fmla="*/ 9968 w 99"/>
                  <a:gd name="T31" fmla="*/ 492 h 66"/>
                  <a:gd name="T32" fmla="*/ 9961 w 99"/>
                  <a:gd name="T33" fmla="*/ 569 h 66"/>
                  <a:gd name="T34" fmla="*/ 10571 w 99"/>
                  <a:gd name="T35" fmla="*/ 564 h 66"/>
                  <a:gd name="T36" fmla="*/ 11038 w 99"/>
                  <a:gd name="T37" fmla="*/ 525 h 66"/>
                  <a:gd name="T38" fmla="*/ 11038 w 99"/>
                  <a:gd name="T39" fmla="*/ 470 h 66"/>
                  <a:gd name="T40" fmla="*/ 10745 w 99"/>
                  <a:gd name="T41" fmla="*/ 425 h 66"/>
                  <a:gd name="T42" fmla="*/ 10563 w 99"/>
                  <a:gd name="T43" fmla="*/ 366 h 66"/>
                  <a:gd name="T44" fmla="*/ 9968 w 99"/>
                  <a:gd name="T45" fmla="*/ 314 h 66"/>
                  <a:gd name="T46" fmla="*/ 9251 w 99"/>
                  <a:gd name="T47" fmla="*/ 255 h 66"/>
                  <a:gd name="T48" fmla="*/ 8587 w 99"/>
                  <a:gd name="T49" fmla="*/ 204 h 66"/>
                  <a:gd name="T50" fmla="*/ 7752 w 99"/>
                  <a:gd name="T51" fmla="*/ 131 h 66"/>
                  <a:gd name="T52" fmla="*/ 6786 w 99"/>
                  <a:gd name="T53" fmla="*/ 92 h 66"/>
                  <a:gd name="T54" fmla="*/ 5778 w 99"/>
                  <a:gd name="T55" fmla="*/ 4 h 66"/>
                  <a:gd name="T56" fmla="*/ 4715 w 99"/>
                  <a:gd name="T57" fmla="*/ 2 h 66"/>
                  <a:gd name="T58" fmla="*/ 3513 w 99"/>
                  <a:gd name="T59" fmla="*/ 0 h 66"/>
                  <a:gd name="T60" fmla="*/ 2255 w 99"/>
                  <a:gd name="T61" fmla="*/ 0 h 66"/>
                  <a:gd name="T62" fmla="*/ 1180 w 99"/>
                  <a:gd name="T63" fmla="*/ 2 h 66"/>
                  <a:gd name="T64" fmla="*/ 0 w 99"/>
                  <a:gd name="T65" fmla="*/ 68 h 66"/>
                  <a:gd name="T66" fmla="*/ 5 w 99"/>
                  <a:gd name="T67" fmla="*/ 113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9"/>
                  <a:gd name="T103" fmla="*/ 0 h 66"/>
                  <a:gd name="T104" fmla="*/ 99 w 99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1" y="11"/>
                    </a:lnTo>
                    <a:lnTo>
                      <a:pt x="52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56" name="Freeform 378"/>
              <p:cNvSpPr>
                <a:spLocks noChangeArrowheads="1"/>
              </p:cNvSpPr>
              <p:nvPr/>
            </p:nvSpPr>
            <p:spPr bwMode="auto">
              <a:xfrm>
                <a:off x="5161" y="4074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216 w 44"/>
                  <a:gd name="T3" fmla="*/ 39629 h 49"/>
                  <a:gd name="T4" fmla="*/ 4929 w 44"/>
                  <a:gd name="T5" fmla="*/ 33912 h 49"/>
                  <a:gd name="T6" fmla="*/ 3916 w 44"/>
                  <a:gd name="T7" fmla="*/ 26757 h 49"/>
                  <a:gd name="T8" fmla="*/ 2818 w 44"/>
                  <a:gd name="T9" fmla="*/ 21130 h 49"/>
                  <a:gd name="T10" fmla="*/ 2026 w 44"/>
                  <a:gd name="T11" fmla="*/ 13284 h 49"/>
                  <a:gd name="T12" fmla="*/ 1660 w 44"/>
                  <a:gd name="T13" fmla="*/ 8918 h 49"/>
                  <a:gd name="T14" fmla="*/ 1660 w 44"/>
                  <a:gd name="T15" fmla="*/ 8294 h 49"/>
                  <a:gd name="T16" fmla="*/ 1557 w 44"/>
                  <a:gd name="T17" fmla="*/ 278 h 49"/>
                  <a:gd name="T18" fmla="*/ 1557 w 44"/>
                  <a:gd name="T19" fmla="*/ 8294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278 h 49"/>
                  <a:gd name="T26" fmla="*/ 1 w 44"/>
                  <a:gd name="T27" fmla="*/ 9676 h 49"/>
                  <a:gd name="T28" fmla="*/ 2 w 44"/>
                  <a:gd name="T29" fmla="*/ 13284 h 49"/>
                  <a:gd name="T30" fmla="*/ 5 w 44"/>
                  <a:gd name="T31" fmla="*/ 19600 h 49"/>
                  <a:gd name="T32" fmla="*/ 1776 w 44"/>
                  <a:gd name="T33" fmla="*/ 26757 h 49"/>
                  <a:gd name="T34" fmla="*/ 2638 w 44"/>
                  <a:gd name="T35" fmla="*/ 33912 h 49"/>
                  <a:gd name="T36" fmla="*/ 4045 w 44"/>
                  <a:gd name="T37" fmla="*/ 40592 h 49"/>
                  <a:gd name="T38" fmla="*/ 5264 w 44"/>
                  <a:gd name="T39" fmla="*/ 48102 h 49"/>
                  <a:gd name="T40" fmla="*/ 6857 w 44"/>
                  <a:gd name="T41" fmla="*/ 52068 h 49"/>
                  <a:gd name="T42" fmla="*/ 7577 w 44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57" name="Freeform 379"/>
              <p:cNvSpPr>
                <a:spLocks noChangeArrowheads="1"/>
              </p:cNvSpPr>
              <p:nvPr/>
            </p:nvSpPr>
            <p:spPr bwMode="auto">
              <a:xfrm>
                <a:off x="5204" y="4119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736 w 53"/>
                  <a:gd name="T11" fmla="*/ 21136 h 18"/>
                  <a:gd name="T12" fmla="*/ 1247 w 53"/>
                  <a:gd name="T13" fmla="*/ 17121 h 18"/>
                  <a:gd name="T14" fmla="*/ 802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116 w 53"/>
                  <a:gd name="T23" fmla="*/ 46052 h 18"/>
                  <a:gd name="T24" fmla="*/ 1643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183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58" name="Freeform 380"/>
              <p:cNvSpPr>
                <a:spLocks noChangeArrowheads="1"/>
              </p:cNvSpPr>
              <p:nvPr/>
            </p:nvSpPr>
            <p:spPr bwMode="auto">
              <a:xfrm>
                <a:off x="637" y="4071"/>
                <a:ext cx="97" cy="56"/>
              </a:xfrm>
              <a:custGeom>
                <a:avLst/>
                <a:gdLst>
                  <a:gd name="T0" fmla="*/ 8647 w 93"/>
                  <a:gd name="T1" fmla="*/ 0 h 58"/>
                  <a:gd name="T2" fmla="*/ 9020 w 93"/>
                  <a:gd name="T3" fmla="*/ 0 h 58"/>
                  <a:gd name="T4" fmla="*/ 9105 w 93"/>
                  <a:gd name="T5" fmla="*/ 3 h 58"/>
                  <a:gd name="T6" fmla="*/ 9105 w 93"/>
                  <a:gd name="T7" fmla="*/ 583 h 58"/>
                  <a:gd name="T8" fmla="*/ 9020 w 93"/>
                  <a:gd name="T9" fmla="*/ 817 h 58"/>
                  <a:gd name="T10" fmla="*/ 8733 w 93"/>
                  <a:gd name="T11" fmla="*/ 1448 h 58"/>
                  <a:gd name="T12" fmla="*/ 8347 w 93"/>
                  <a:gd name="T13" fmla="*/ 1865 h 58"/>
                  <a:gd name="T14" fmla="*/ 7840 w 93"/>
                  <a:gd name="T15" fmla="*/ 2504 h 58"/>
                  <a:gd name="T16" fmla="*/ 7179 w 93"/>
                  <a:gd name="T17" fmla="*/ 3067 h 58"/>
                  <a:gd name="T18" fmla="*/ 6505 w 93"/>
                  <a:gd name="T19" fmla="*/ 3613 h 58"/>
                  <a:gd name="T20" fmla="*/ 5575 w 93"/>
                  <a:gd name="T21" fmla="*/ 3997 h 58"/>
                  <a:gd name="T22" fmla="*/ 4818 w 93"/>
                  <a:gd name="T23" fmla="*/ 4337 h 58"/>
                  <a:gd name="T24" fmla="*/ 3998 w 93"/>
                  <a:gd name="T25" fmla="*/ 4695 h 58"/>
                  <a:gd name="T26" fmla="*/ 2924 w 93"/>
                  <a:gd name="T27" fmla="*/ 4853 h 58"/>
                  <a:gd name="T28" fmla="*/ 1882 w 93"/>
                  <a:gd name="T29" fmla="*/ 4853 h 58"/>
                  <a:gd name="T30" fmla="*/ 1093 w 93"/>
                  <a:gd name="T31" fmla="*/ 4695 h 58"/>
                  <a:gd name="T32" fmla="*/ 1 w 93"/>
                  <a:gd name="T33" fmla="*/ 4322 h 58"/>
                  <a:gd name="T34" fmla="*/ 0 w 93"/>
                  <a:gd name="T35" fmla="*/ 4263 h 58"/>
                  <a:gd name="T36" fmla="*/ 0 w 93"/>
                  <a:gd name="T37" fmla="*/ 4122 h 58"/>
                  <a:gd name="T38" fmla="*/ 0 w 93"/>
                  <a:gd name="T39" fmla="*/ 3981 h 58"/>
                  <a:gd name="T40" fmla="*/ 1 w 93"/>
                  <a:gd name="T41" fmla="*/ 3682 h 58"/>
                  <a:gd name="T42" fmla="*/ 5 w 93"/>
                  <a:gd name="T43" fmla="*/ 3328 h 58"/>
                  <a:gd name="T44" fmla="*/ 952 w 93"/>
                  <a:gd name="T45" fmla="*/ 2718 h 58"/>
                  <a:gd name="T46" fmla="*/ 1389 w 93"/>
                  <a:gd name="T47" fmla="*/ 2196 h 58"/>
                  <a:gd name="T48" fmla="*/ 2274 w 93"/>
                  <a:gd name="T49" fmla="*/ 1713 h 58"/>
                  <a:gd name="T50" fmla="*/ 2924 w 93"/>
                  <a:gd name="T51" fmla="*/ 1135 h 58"/>
                  <a:gd name="T52" fmla="*/ 3596 w 93"/>
                  <a:gd name="T53" fmla="*/ 747 h 58"/>
                  <a:gd name="T54" fmla="*/ 4344 w 93"/>
                  <a:gd name="T55" fmla="*/ 583 h 58"/>
                  <a:gd name="T56" fmla="*/ 5124 w 93"/>
                  <a:gd name="T57" fmla="*/ 4 h 58"/>
                  <a:gd name="T58" fmla="*/ 5875 w 93"/>
                  <a:gd name="T59" fmla="*/ 3 h 58"/>
                  <a:gd name="T60" fmla="*/ 6599 w 93"/>
                  <a:gd name="T61" fmla="*/ 2 h 58"/>
                  <a:gd name="T62" fmla="*/ 7179 w 93"/>
                  <a:gd name="T63" fmla="*/ 2 h 58"/>
                  <a:gd name="T64" fmla="*/ 7840 w 93"/>
                  <a:gd name="T65" fmla="*/ 0 h 58"/>
                  <a:gd name="T66" fmla="*/ 8347 w 93"/>
                  <a:gd name="T67" fmla="*/ 0 h 58"/>
                  <a:gd name="T68" fmla="*/ 8647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3" y="36"/>
                    </a:lnTo>
                    <a:lnTo>
                      <a:pt x="66" y="42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40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5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3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60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59" name="Freeform 381"/>
              <p:cNvSpPr>
                <a:spLocks noChangeArrowheads="1"/>
              </p:cNvSpPr>
              <p:nvPr/>
            </p:nvSpPr>
            <p:spPr bwMode="auto">
              <a:xfrm>
                <a:off x="636" y="4066"/>
                <a:ext cx="104" cy="58"/>
              </a:xfrm>
              <a:custGeom>
                <a:avLst/>
                <a:gdLst>
                  <a:gd name="T0" fmla="*/ 0 w 99"/>
                  <a:gd name="T1" fmla="*/ 506 h 66"/>
                  <a:gd name="T2" fmla="*/ 1255 w 99"/>
                  <a:gd name="T3" fmla="*/ 559 h 66"/>
                  <a:gd name="T4" fmla="*/ 2255 w 99"/>
                  <a:gd name="T5" fmla="*/ 569 h 66"/>
                  <a:gd name="T6" fmla="*/ 3513 w 99"/>
                  <a:gd name="T7" fmla="*/ 569 h 66"/>
                  <a:gd name="T8" fmla="*/ 4842 w 99"/>
                  <a:gd name="T9" fmla="*/ 559 h 66"/>
                  <a:gd name="T10" fmla="*/ 5778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721 w 99"/>
                  <a:gd name="T17" fmla="*/ 366 h 66"/>
                  <a:gd name="T18" fmla="*/ 9394 w 99"/>
                  <a:gd name="T19" fmla="*/ 314 h 66"/>
                  <a:gd name="T20" fmla="*/ 9961 w 99"/>
                  <a:gd name="T21" fmla="*/ 255 h 66"/>
                  <a:gd name="T22" fmla="*/ 10563 w 99"/>
                  <a:gd name="T23" fmla="*/ 204 h 66"/>
                  <a:gd name="T24" fmla="*/ 10866 w 99"/>
                  <a:gd name="T25" fmla="*/ 131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63 w 99"/>
                  <a:gd name="T31" fmla="*/ 0 h 66"/>
                  <a:gd name="T32" fmla="*/ 9961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661 w 99"/>
                  <a:gd name="T45" fmla="*/ 154 h 66"/>
                  <a:gd name="T46" fmla="*/ 9251 w 99"/>
                  <a:gd name="T47" fmla="*/ 205 h 66"/>
                  <a:gd name="T48" fmla="*/ 8721 w 99"/>
                  <a:gd name="T49" fmla="*/ 255 h 66"/>
                  <a:gd name="T50" fmla="*/ 7878 w 99"/>
                  <a:gd name="T51" fmla="*/ 314 h 66"/>
                  <a:gd name="T52" fmla="*/ 7117 w 99"/>
                  <a:gd name="T53" fmla="*/ 364 h 66"/>
                  <a:gd name="T54" fmla="*/ 6226 w 99"/>
                  <a:gd name="T55" fmla="*/ 406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404 w 99"/>
                  <a:gd name="T61" fmla="*/ 492 h 66"/>
                  <a:gd name="T62" fmla="*/ 2534 w 99"/>
                  <a:gd name="T63" fmla="*/ 492 h 66"/>
                  <a:gd name="T64" fmla="*/ 1494 w 99"/>
                  <a:gd name="T65" fmla="*/ 470 h 66"/>
                  <a:gd name="T66" fmla="*/ 5 w 99"/>
                  <a:gd name="T67" fmla="*/ 438 h 66"/>
                  <a:gd name="T68" fmla="*/ 0 w 99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49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6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4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3" y="57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60" name="Freeform 382"/>
              <p:cNvSpPr>
                <a:spLocks noChangeArrowheads="1"/>
              </p:cNvSpPr>
              <p:nvPr/>
            </p:nvSpPr>
            <p:spPr bwMode="auto">
              <a:xfrm>
                <a:off x="632" y="4076"/>
                <a:ext cx="46" cy="55"/>
              </a:xfrm>
              <a:custGeom>
                <a:avLst/>
                <a:gdLst>
                  <a:gd name="T0" fmla="*/ 6857 w 44"/>
                  <a:gd name="T1" fmla="*/ 0 h 50"/>
                  <a:gd name="T2" fmla="*/ 5449 w 44"/>
                  <a:gd name="T3" fmla="*/ 288 h 50"/>
                  <a:gd name="T4" fmla="*/ 4045 w 44"/>
                  <a:gd name="T5" fmla="*/ 12279 h 50"/>
                  <a:gd name="T6" fmla="*/ 2638 w 44"/>
                  <a:gd name="T7" fmla="*/ 19436 h 50"/>
                  <a:gd name="T8" fmla="*/ 1776 w 44"/>
                  <a:gd name="T9" fmla="*/ 28523 h 50"/>
                  <a:gd name="T10" fmla="*/ 4 w 44"/>
                  <a:gd name="T11" fmla="*/ 37752 h 50"/>
                  <a:gd name="T12" fmla="*/ 1 w 44"/>
                  <a:gd name="T13" fmla="*/ 43014 h 50"/>
                  <a:gd name="T14" fmla="*/ 0 w 44"/>
                  <a:gd name="T15" fmla="*/ 46468 h 50"/>
                  <a:gd name="T16" fmla="*/ 0 w 44"/>
                  <a:gd name="T17" fmla="*/ 51376 h 50"/>
                  <a:gd name="T18" fmla="*/ 1 w 44"/>
                  <a:gd name="T19" fmla="*/ 55153 h 50"/>
                  <a:gd name="T20" fmla="*/ 3 w 44"/>
                  <a:gd name="T21" fmla="*/ 58524 h 50"/>
                  <a:gd name="T22" fmla="*/ 1557 w 44"/>
                  <a:gd name="T23" fmla="*/ 48917 h 50"/>
                  <a:gd name="T24" fmla="*/ 1660 w 44"/>
                  <a:gd name="T25" fmla="*/ 50210 h 50"/>
                  <a:gd name="T26" fmla="*/ 1660 w 44"/>
                  <a:gd name="T27" fmla="*/ 51376 h 50"/>
                  <a:gd name="T28" fmla="*/ 1660 w 44"/>
                  <a:gd name="T29" fmla="*/ 50210 h 50"/>
                  <a:gd name="T30" fmla="*/ 1776 w 44"/>
                  <a:gd name="T31" fmla="*/ 48917 h 50"/>
                  <a:gd name="T32" fmla="*/ 2026 w 44"/>
                  <a:gd name="T33" fmla="*/ 41971 h 50"/>
                  <a:gd name="T34" fmla="*/ 2638 w 44"/>
                  <a:gd name="T35" fmla="*/ 35973 h 50"/>
                  <a:gd name="T36" fmla="*/ 3916 w 44"/>
                  <a:gd name="T37" fmla="*/ 27726 h 50"/>
                  <a:gd name="T38" fmla="*/ 4929 w 44"/>
                  <a:gd name="T39" fmla="*/ 20965 h 50"/>
                  <a:gd name="T40" fmla="*/ 6216 w 44"/>
                  <a:gd name="T41" fmla="*/ 14315 h 50"/>
                  <a:gd name="T42" fmla="*/ 7577 w 44"/>
                  <a:gd name="T43" fmla="*/ 10502 h 50"/>
                  <a:gd name="T44" fmla="*/ 6857 w 44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8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61" name="Freeform 383"/>
              <p:cNvSpPr>
                <a:spLocks noChangeArrowheads="1"/>
              </p:cNvSpPr>
              <p:nvPr/>
            </p:nvSpPr>
            <p:spPr bwMode="auto">
              <a:xfrm>
                <a:off x="674" y="4066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51 w 53"/>
                  <a:gd name="T3" fmla="*/ 0 h 18"/>
                  <a:gd name="T4" fmla="*/ 3216 w 53"/>
                  <a:gd name="T5" fmla="*/ 0 h 18"/>
                  <a:gd name="T6" fmla="*/ 2700 w 53"/>
                  <a:gd name="T7" fmla="*/ 1 h 18"/>
                  <a:gd name="T8" fmla="*/ 2286 w 53"/>
                  <a:gd name="T9" fmla="*/ 1 h 18"/>
                  <a:gd name="T10" fmla="*/ 1736 w 53"/>
                  <a:gd name="T11" fmla="*/ 2 h 18"/>
                  <a:gd name="T12" fmla="*/ 1060 w 53"/>
                  <a:gd name="T13" fmla="*/ 3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4189 h 18"/>
                  <a:gd name="T22" fmla="*/ 1181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62" name="Freeform 384"/>
              <p:cNvSpPr>
                <a:spLocks noChangeArrowheads="1"/>
              </p:cNvSpPr>
              <p:nvPr/>
            </p:nvSpPr>
            <p:spPr bwMode="auto">
              <a:xfrm>
                <a:off x="3953" y="4073"/>
                <a:ext cx="84" cy="56"/>
              </a:xfrm>
              <a:custGeom>
                <a:avLst/>
                <a:gdLst>
                  <a:gd name="T0" fmla="*/ 278 w 93"/>
                  <a:gd name="T1" fmla="*/ 3118 h 57"/>
                  <a:gd name="T2" fmla="*/ 285 w 93"/>
                  <a:gd name="T3" fmla="*/ 3019 h 57"/>
                  <a:gd name="T4" fmla="*/ 293 w 93"/>
                  <a:gd name="T5" fmla="*/ 2968 h 57"/>
                  <a:gd name="T6" fmla="*/ 293 w 93"/>
                  <a:gd name="T7" fmla="*/ 2777 h 57"/>
                  <a:gd name="T8" fmla="*/ 285 w 93"/>
                  <a:gd name="T9" fmla="*/ 2460 h 57"/>
                  <a:gd name="T10" fmla="*/ 282 w 93"/>
                  <a:gd name="T11" fmla="*/ 2148 h 57"/>
                  <a:gd name="T12" fmla="*/ 266 w 93"/>
                  <a:gd name="T13" fmla="*/ 1863 h 57"/>
                  <a:gd name="T14" fmla="*/ 245 w 93"/>
                  <a:gd name="T15" fmla="*/ 1514 h 57"/>
                  <a:gd name="T16" fmla="*/ 229 w 93"/>
                  <a:gd name="T17" fmla="*/ 1160 h 57"/>
                  <a:gd name="T18" fmla="*/ 207 w 93"/>
                  <a:gd name="T19" fmla="*/ 772 h 57"/>
                  <a:gd name="T20" fmla="*/ 177 w 93"/>
                  <a:gd name="T21" fmla="*/ 512 h 57"/>
                  <a:gd name="T22" fmla="*/ 152 w 93"/>
                  <a:gd name="T23" fmla="*/ 5 h 57"/>
                  <a:gd name="T24" fmla="*/ 121 w 93"/>
                  <a:gd name="T25" fmla="*/ 2 h 57"/>
                  <a:gd name="T26" fmla="*/ 94 w 93"/>
                  <a:gd name="T27" fmla="*/ 0 h 57"/>
                  <a:gd name="T28" fmla="*/ 59 w 93"/>
                  <a:gd name="T29" fmla="*/ 0 h 57"/>
                  <a:gd name="T30" fmla="*/ 34 w 93"/>
                  <a:gd name="T31" fmla="*/ 2 h 57"/>
                  <a:gd name="T32" fmla="*/ 1 w 93"/>
                  <a:gd name="T33" fmla="*/ 28 h 57"/>
                  <a:gd name="T34" fmla="*/ 0 w 93"/>
                  <a:gd name="T35" fmla="*/ 28 h 57"/>
                  <a:gd name="T36" fmla="*/ 0 w 93"/>
                  <a:gd name="T37" fmla="*/ 478 h 57"/>
                  <a:gd name="T38" fmla="*/ 0 w 93"/>
                  <a:gd name="T39" fmla="*/ 551 h 57"/>
                  <a:gd name="T40" fmla="*/ 1 w 93"/>
                  <a:gd name="T41" fmla="*/ 668 h 57"/>
                  <a:gd name="T42" fmla="*/ 4 w 93"/>
                  <a:gd name="T43" fmla="*/ 941 h 57"/>
                  <a:gd name="T44" fmla="*/ 5 w 93"/>
                  <a:gd name="T45" fmla="*/ 1321 h 57"/>
                  <a:gd name="T46" fmla="*/ 46 w 93"/>
                  <a:gd name="T47" fmla="*/ 1624 h 57"/>
                  <a:gd name="T48" fmla="*/ 65 w 93"/>
                  <a:gd name="T49" fmla="*/ 2005 h 57"/>
                  <a:gd name="T50" fmla="*/ 94 w 93"/>
                  <a:gd name="T51" fmla="*/ 2277 h 57"/>
                  <a:gd name="T52" fmla="*/ 115 w 93"/>
                  <a:gd name="T53" fmla="*/ 2607 h 57"/>
                  <a:gd name="T54" fmla="*/ 136 w 93"/>
                  <a:gd name="T55" fmla="*/ 2777 h 57"/>
                  <a:gd name="T56" fmla="*/ 160 w 93"/>
                  <a:gd name="T57" fmla="*/ 2824 h 57"/>
                  <a:gd name="T58" fmla="*/ 185 w 93"/>
                  <a:gd name="T59" fmla="*/ 2968 h 57"/>
                  <a:gd name="T60" fmla="*/ 209 w 93"/>
                  <a:gd name="T61" fmla="*/ 2968 h 57"/>
                  <a:gd name="T62" fmla="*/ 229 w 93"/>
                  <a:gd name="T63" fmla="*/ 3019 h 57"/>
                  <a:gd name="T64" fmla="*/ 245 w 93"/>
                  <a:gd name="T65" fmla="*/ 3019 h 57"/>
                  <a:gd name="T66" fmla="*/ 266 w 93"/>
                  <a:gd name="T67" fmla="*/ 3019 h 57"/>
                  <a:gd name="T68" fmla="*/ 278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63" name="Freeform 385"/>
              <p:cNvSpPr>
                <a:spLocks noChangeArrowheads="1"/>
              </p:cNvSpPr>
              <p:nvPr/>
            </p:nvSpPr>
            <p:spPr bwMode="auto">
              <a:xfrm>
                <a:off x="3952" y="4069"/>
                <a:ext cx="90" cy="58"/>
              </a:xfrm>
              <a:custGeom>
                <a:avLst/>
                <a:gdLst>
                  <a:gd name="T0" fmla="*/ 4 w 98"/>
                  <a:gd name="T1" fmla="*/ 113 h 66"/>
                  <a:gd name="T2" fmla="*/ 91 w 98"/>
                  <a:gd name="T3" fmla="*/ 92 h 66"/>
                  <a:gd name="T4" fmla="*/ 146 w 98"/>
                  <a:gd name="T5" fmla="*/ 80 h 66"/>
                  <a:gd name="T6" fmla="*/ 209 w 98"/>
                  <a:gd name="T7" fmla="*/ 80 h 66"/>
                  <a:gd name="T8" fmla="*/ 265 w 98"/>
                  <a:gd name="T9" fmla="*/ 92 h 66"/>
                  <a:gd name="T10" fmla="*/ 316 w 98"/>
                  <a:gd name="T11" fmla="*/ 113 h 66"/>
                  <a:gd name="T12" fmla="*/ 378 w 98"/>
                  <a:gd name="T13" fmla="*/ 165 h 66"/>
                  <a:gd name="T14" fmla="*/ 427 w 98"/>
                  <a:gd name="T15" fmla="*/ 204 h 66"/>
                  <a:gd name="T16" fmla="*/ 481 w 98"/>
                  <a:gd name="T17" fmla="*/ 255 h 66"/>
                  <a:gd name="T18" fmla="*/ 527 w 98"/>
                  <a:gd name="T19" fmla="*/ 304 h 66"/>
                  <a:gd name="T20" fmla="*/ 560 w 98"/>
                  <a:gd name="T21" fmla="*/ 364 h 66"/>
                  <a:gd name="T22" fmla="*/ 594 w 98"/>
                  <a:gd name="T23" fmla="*/ 406 h 66"/>
                  <a:gd name="T24" fmla="*/ 598 w 98"/>
                  <a:gd name="T25" fmla="*/ 457 h 66"/>
                  <a:gd name="T26" fmla="*/ 611 w 98"/>
                  <a:gd name="T27" fmla="*/ 487 h 66"/>
                  <a:gd name="T28" fmla="*/ 611 w 98"/>
                  <a:gd name="T29" fmla="*/ 492 h 66"/>
                  <a:gd name="T30" fmla="*/ 629 w 98"/>
                  <a:gd name="T31" fmla="*/ 492 h 66"/>
                  <a:gd name="T32" fmla="*/ 611 w 98"/>
                  <a:gd name="T33" fmla="*/ 492 h 66"/>
                  <a:gd name="T34" fmla="*/ 598 w 98"/>
                  <a:gd name="T35" fmla="*/ 569 h 66"/>
                  <a:gd name="T36" fmla="*/ 636 w 98"/>
                  <a:gd name="T37" fmla="*/ 564 h 66"/>
                  <a:gd name="T38" fmla="*/ 669 w 98"/>
                  <a:gd name="T39" fmla="*/ 529 h 66"/>
                  <a:gd name="T40" fmla="*/ 669 w 98"/>
                  <a:gd name="T41" fmla="*/ 470 h 66"/>
                  <a:gd name="T42" fmla="*/ 668 w 98"/>
                  <a:gd name="T43" fmla="*/ 421 h 66"/>
                  <a:gd name="T44" fmla="*/ 636 w 98"/>
                  <a:gd name="T45" fmla="*/ 366 h 66"/>
                  <a:gd name="T46" fmla="*/ 598 w 98"/>
                  <a:gd name="T47" fmla="*/ 314 h 66"/>
                  <a:gd name="T48" fmla="*/ 563 w 98"/>
                  <a:gd name="T49" fmla="*/ 255 h 66"/>
                  <a:gd name="T50" fmla="*/ 527 w 98"/>
                  <a:gd name="T51" fmla="*/ 204 h 66"/>
                  <a:gd name="T52" fmla="*/ 468 w 98"/>
                  <a:gd name="T53" fmla="*/ 142 h 66"/>
                  <a:gd name="T54" fmla="*/ 415 w 98"/>
                  <a:gd name="T55" fmla="*/ 86 h 66"/>
                  <a:gd name="T56" fmla="*/ 350 w 98"/>
                  <a:gd name="T57" fmla="*/ 4 h 66"/>
                  <a:gd name="T58" fmla="*/ 290 w 98"/>
                  <a:gd name="T59" fmla="*/ 2 h 66"/>
                  <a:gd name="T60" fmla="*/ 215 w 98"/>
                  <a:gd name="T61" fmla="*/ 0 h 66"/>
                  <a:gd name="T62" fmla="*/ 138 w 98"/>
                  <a:gd name="T63" fmla="*/ 0 h 66"/>
                  <a:gd name="T64" fmla="*/ 7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2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64" name="Freeform 386"/>
              <p:cNvSpPr>
                <a:spLocks noChangeArrowheads="1"/>
              </p:cNvSpPr>
              <p:nvPr/>
            </p:nvSpPr>
            <p:spPr bwMode="auto">
              <a:xfrm>
                <a:off x="3949" y="4076"/>
                <a:ext cx="45" cy="53"/>
              </a:xfrm>
              <a:custGeom>
                <a:avLst/>
                <a:gdLst>
                  <a:gd name="T0" fmla="*/ 8189 w 43"/>
                  <a:gd name="T1" fmla="*/ 43901 h 49"/>
                  <a:gd name="T2" fmla="*/ 7126 w 43"/>
                  <a:gd name="T3" fmla="*/ 39629 h 49"/>
                  <a:gd name="T4" fmla="*/ 5445 w 43"/>
                  <a:gd name="T5" fmla="*/ 34754 h 49"/>
                  <a:gd name="T6" fmla="*/ 4445 w 43"/>
                  <a:gd name="T7" fmla="*/ 26757 h 49"/>
                  <a:gd name="T8" fmla="*/ 2968 w 43"/>
                  <a:gd name="T9" fmla="*/ 21130 h 49"/>
                  <a:gd name="T10" fmla="*/ 2117 w 43"/>
                  <a:gd name="T11" fmla="*/ 13284 h 49"/>
                  <a:gd name="T12" fmla="*/ 1852 w 43"/>
                  <a:gd name="T13" fmla="*/ 8918 h 49"/>
                  <a:gd name="T14" fmla="*/ 1729 w 43"/>
                  <a:gd name="T15" fmla="*/ 8294 h 49"/>
                  <a:gd name="T16" fmla="*/ 1729 w 43"/>
                  <a:gd name="T17" fmla="*/ 278 h 49"/>
                  <a:gd name="T18" fmla="*/ 1729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278 h 49"/>
                  <a:gd name="T28" fmla="*/ 0 w 43"/>
                  <a:gd name="T29" fmla="*/ 10449 h 49"/>
                  <a:gd name="T30" fmla="*/ 1 w 43"/>
                  <a:gd name="T31" fmla="*/ 13284 h 49"/>
                  <a:gd name="T32" fmla="*/ 4 w 43"/>
                  <a:gd name="T33" fmla="*/ 19600 h 49"/>
                  <a:gd name="T34" fmla="*/ 1852 w 43"/>
                  <a:gd name="T35" fmla="*/ 26757 h 49"/>
                  <a:gd name="T36" fmla="*/ 2968 w 43"/>
                  <a:gd name="T37" fmla="*/ 34754 h 49"/>
                  <a:gd name="T38" fmla="*/ 4463 w 43"/>
                  <a:gd name="T39" fmla="*/ 40592 h 49"/>
                  <a:gd name="T40" fmla="*/ 5848 w 43"/>
                  <a:gd name="T41" fmla="*/ 48102 h 49"/>
                  <a:gd name="T42" fmla="*/ 7654 w 43"/>
                  <a:gd name="T43" fmla="*/ 52068 h 49"/>
                  <a:gd name="T44" fmla="*/ 8189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65" name="Freeform 387"/>
              <p:cNvSpPr>
                <a:spLocks noChangeArrowheads="1"/>
              </p:cNvSpPr>
              <p:nvPr/>
            </p:nvSpPr>
            <p:spPr bwMode="auto">
              <a:xfrm>
                <a:off x="3991" y="4120"/>
                <a:ext cx="44" cy="19"/>
              </a:xfrm>
              <a:custGeom>
                <a:avLst/>
                <a:gdLst>
                  <a:gd name="T0" fmla="*/ 26 w 53"/>
                  <a:gd name="T1" fmla="*/ 26094 h 18"/>
                  <a:gd name="T2" fmla="*/ 24 w 53"/>
                  <a:gd name="T3" fmla="*/ 23485 h 18"/>
                  <a:gd name="T4" fmla="*/ 22 w 53"/>
                  <a:gd name="T5" fmla="*/ 23485 h 18"/>
                  <a:gd name="T6" fmla="*/ 18 w 53"/>
                  <a:gd name="T7" fmla="*/ 23485 h 18"/>
                  <a:gd name="T8" fmla="*/ 15 w 53"/>
                  <a:gd name="T9" fmla="*/ 21136 h 18"/>
                  <a:gd name="T10" fmla="*/ 12 w 53"/>
                  <a:gd name="T11" fmla="*/ 21136 h 18"/>
                  <a:gd name="T12" fmla="*/ 8 w 53"/>
                  <a:gd name="T13" fmla="*/ 17121 h 18"/>
                  <a:gd name="T14" fmla="*/ 5 w 53"/>
                  <a:gd name="T15" fmla="*/ 3 h 18"/>
                  <a:gd name="T16" fmla="*/ 2 w 53"/>
                  <a:gd name="T17" fmla="*/ 0 h 18"/>
                  <a:gd name="T18" fmla="*/ 0 w 53"/>
                  <a:gd name="T19" fmla="*/ 23485 h 18"/>
                  <a:gd name="T20" fmla="*/ 2 w 53"/>
                  <a:gd name="T21" fmla="*/ 32213 h 18"/>
                  <a:gd name="T22" fmla="*/ 7 w 53"/>
                  <a:gd name="T23" fmla="*/ 44189 h 18"/>
                  <a:gd name="T24" fmla="*/ 11 w 53"/>
                  <a:gd name="T25" fmla="*/ 49100 h 18"/>
                  <a:gd name="T26" fmla="*/ 15 w 53"/>
                  <a:gd name="T27" fmla="*/ 51166 h 18"/>
                  <a:gd name="T28" fmla="*/ 18 w 53"/>
                  <a:gd name="T29" fmla="*/ 51166 h 18"/>
                  <a:gd name="T30" fmla="*/ 22 w 53"/>
                  <a:gd name="T31" fmla="*/ 51166 h 18"/>
                  <a:gd name="T32" fmla="*/ 22 w 53"/>
                  <a:gd name="T33" fmla="*/ 51166 h 18"/>
                  <a:gd name="T34" fmla="*/ 25 w 53"/>
                  <a:gd name="T35" fmla="*/ 54554 h 18"/>
                  <a:gd name="T36" fmla="*/ 26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7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66" name="Freeform 388"/>
              <p:cNvSpPr>
                <a:spLocks noChangeArrowheads="1"/>
              </p:cNvSpPr>
              <p:nvPr/>
            </p:nvSpPr>
            <p:spPr bwMode="auto">
              <a:xfrm>
                <a:off x="2476" y="4149"/>
                <a:ext cx="98" cy="61"/>
              </a:xfrm>
              <a:custGeom>
                <a:avLst/>
                <a:gdLst>
                  <a:gd name="T0" fmla="*/ 5531 w 94"/>
                  <a:gd name="T1" fmla="*/ 23869 h 57"/>
                  <a:gd name="T2" fmla="*/ 5707 w 94"/>
                  <a:gd name="T3" fmla="*/ 23097 h 57"/>
                  <a:gd name="T4" fmla="*/ 5822 w 94"/>
                  <a:gd name="T5" fmla="*/ 22886 h 57"/>
                  <a:gd name="T6" fmla="*/ 5822 w 94"/>
                  <a:gd name="T7" fmla="*/ 21234 h 57"/>
                  <a:gd name="T8" fmla="*/ 5707 w 94"/>
                  <a:gd name="T9" fmla="*/ 18837 h 57"/>
                  <a:gd name="T10" fmla="*/ 5531 w 94"/>
                  <a:gd name="T11" fmla="*/ 16445 h 57"/>
                  <a:gd name="T12" fmla="*/ 5374 w 94"/>
                  <a:gd name="T13" fmla="*/ 14264 h 57"/>
                  <a:gd name="T14" fmla="*/ 4884 w 94"/>
                  <a:gd name="T15" fmla="*/ 10934 h 57"/>
                  <a:gd name="T16" fmla="*/ 4600 w 94"/>
                  <a:gd name="T17" fmla="*/ 9459 h 57"/>
                  <a:gd name="T18" fmla="*/ 4170 w 94"/>
                  <a:gd name="T19" fmla="*/ 5913 h 57"/>
                  <a:gd name="T20" fmla="*/ 3579 w 94"/>
                  <a:gd name="T21" fmla="*/ 4223 h 57"/>
                  <a:gd name="T22" fmla="*/ 3062 w 94"/>
                  <a:gd name="T23" fmla="*/ 5 h 57"/>
                  <a:gd name="T24" fmla="*/ 2483 w 94"/>
                  <a:gd name="T25" fmla="*/ 2 h 57"/>
                  <a:gd name="T26" fmla="*/ 1927 w 94"/>
                  <a:gd name="T27" fmla="*/ 0 h 57"/>
                  <a:gd name="T28" fmla="*/ 1208 w 94"/>
                  <a:gd name="T29" fmla="*/ 0 h 57"/>
                  <a:gd name="T30" fmla="*/ 757 w 94"/>
                  <a:gd name="T31" fmla="*/ 2 h 57"/>
                  <a:gd name="T32" fmla="*/ 2 w 94"/>
                  <a:gd name="T33" fmla="*/ 173 h 57"/>
                  <a:gd name="T34" fmla="*/ 1 w 94"/>
                  <a:gd name="T35" fmla="*/ 173 h 57"/>
                  <a:gd name="T36" fmla="*/ 0 w 94"/>
                  <a:gd name="T37" fmla="*/ 3919 h 57"/>
                  <a:gd name="T38" fmla="*/ 1 w 94"/>
                  <a:gd name="T39" fmla="*/ 4474 h 57"/>
                  <a:gd name="T40" fmla="*/ 1 w 94"/>
                  <a:gd name="T41" fmla="*/ 5121 h 57"/>
                  <a:gd name="T42" fmla="*/ 4 w 94"/>
                  <a:gd name="T43" fmla="*/ 7197 h 57"/>
                  <a:gd name="T44" fmla="*/ 686 w 94"/>
                  <a:gd name="T45" fmla="*/ 10107 h 57"/>
                  <a:gd name="T46" fmla="*/ 886 w 94"/>
                  <a:gd name="T47" fmla="*/ 12569 h 57"/>
                  <a:gd name="T48" fmla="*/ 1273 w 94"/>
                  <a:gd name="T49" fmla="*/ 15351 h 57"/>
                  <a:gd name="T50" fmla="*/ 1915 w 94"/>
                  <a:gd name="T51" fmla="*/ 17625 h 57"/>
                  <a:gd name="T52" fmla="*/ 2357 w 94"/>
                  <a:gd name="T53" fmla="*/ 19860 h 57"/>
                  <a:gd name="T54" fmla="*/ 2770 w 94"/>
                  <a:gd name="T55" fmla="*/ 21234 h 57"/>
                  <a:gd name="T56" fmla="*/ 3237 w 94"/>
                  <a:gd name="T57" fmla="*/ 21601 h 57"/>
                  <a:gd name="T58" fmla="*/ 3758 w 94"/>
                  <a:gd name="T59" fmla="*/ 22886 h 57"/>
                  <a:gd name="T60" fmla="*/ 4182 w 94"/>
                  <a:gd name="T61" fmla="*/ 22886 h 57"/>
                  <a:gd name="T62" fmla="*/ 4626 w 94"/>
                  <a:gd name="T63" fmla="*/ 23097 h 57"/>
                  <a:gd name="T64" fmla="*/ 4884 w 94"/>
                  <a:gd name="T65" fmla="*/ 23097 h 57"/>
                  <a:gd name="T66" fmla="*/ 5374 w 94"/>
                  <a:gd name="T67" fmla="*/ 23097 h 57"/>
                  <a:gd name="T68" fmla="*/ 5531 w 94"/>
                  <a:gd name="T69" fmla="*/ 23869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4" y="55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7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8" y="10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7"/>
                    </a:lnTo>
                    <a:lnTo>
                      <a:pt x="30" y="43"/>
                    </a:lnTo>
                    <a:lnTo>
                      <a:pt x="38" y="47"/>
                    </a:lnTo>
                    <a:lnTo>
                      <a:pt x="45" y="50"/>
                    </a:lnTo>
                    <a:lnTo>
                      <a:pt x="53" y="52"/>
                    </a:lnTo>
                    <a:lnTo>
                      <a:pt x="60" y="55"/>
                    </a:lnTo>
                    <a:lnTo>
                      <a:pt x="67" y="55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67" name="Freeform 389"/>
              <p:cNvSpPr>
                <a:spLocks noChangeArrowheads="1"/>
              </p:cNvSpPr>
              <p:nvPr/>
            </p:nvSpPr>
            <p:spPr bwMode="auto">
              <a:xfrm>
                <a:off x="2475" y="4149"/>
                <a:ext cx="104" cy="71"/>
              </a:xfrm>
              <a:custGeom>
                <a:avLst/>
                <a:gdLst>
                  <a:gd name="T0" fmla="*/ 5 w 99"/>
                  <a:gd name="T1" fmla="*/ 8550 h 66"/>
                  <a:gd name="T2" fmla="*/ 1494 w 99"/>
                  <a:gd name="T3" fmla="*/ 6336 h 66"/>
                  <a:gd name="T4" fmla="*/ 2391 w 99"/>
                  <a:gd name="T5" fmla="*/ 5536 h 66"/>
                  <a:gd name="T6" fmla="*/ 3404 w 99"/>
                  <a:gd name="T7" fmla="*/ 5536 h 66"/>
                  <a:gd name="T8" fmla="*/ 4444 w 99"/>
                  <a:gd name="T9" fmla="*/ 6336 h 66"/>
                  <a:gd name="T10" fmla="*/ 5446 w 99"/>
                  <a:gd name="T11" fmla="*/ 8550 h 66"/>
                  <a:gd name="T12" fmla="*/ 6226 w 99"/>
                  <a:gd name="T13" fmla="*/ 11436 h 66"/>
                  <a:gd name="T14" fmla="*/ 7117 w 99"/>
                  <a:gd name="T15" fmla="*/ 14130 h 66"/>
                  <a:gd name="T16" fmla="*/ 7878 w 99"/>
                  <a:gd name="T17" fmla="*/ 17725 h 66"/>
                  <a:gd name="T18" fmla="*/ 8587 w 99"/>
                  <a:gd name="T19" fmla="*/ 21828 h 66"/>
                  <a:gd name="T20" fmla="*/ 9110 w 99"/>
                  <a:gd name="T21" fmla="*/ 25281 h 66"/>
                  <a:gd name="T22" fmla="*/ 9661 w 99"/>
                  <a:gd name="T23" fmla="*/ 29250 h 66"/>
                  <a:gd name="T24" fmla="*/ 9961 w 99"/>
                  <a:gd name="T25" fmla="*/ 31777 h 66"/>
                  <a:gd name="T26" fmla="*/ 10130 w 99"/>
                  <a:gd name="T27" fmla="*/ 33833 h 66"/>
                  <a:gd name="T28" fmla="*/ 10130 w 99"/>
                  <a:gd name="T29" fmla="*/ 34197 h 66"/>
                  <a:gd name="T30" fmla="*/ 10130 w 99"/>
                  <a:gd name="T31" fmla="*/ 33833 h 66"/>
                  <a:gd name="T32" fmla="*/ 9968 w 99"/>
                  <a:gd name="T33" fmla="*/ 33833 h 66"/>
                  <a:gd name="T34" fmla="*/ 9961 w 99"/>
                  <a:gd name="T35" fmla="*/ 39553 h 66"/>
                  <a:gd name="T36" fmla="*/ 10571 w 99"/>
                  <a:gd name="T37" fmla="*/ 39197 h 66"/>
                  <a:gd name="T38" fmla="*/ 11038 w 99"/>
                  <a:gd name="T39" fmla="*/ 36774 h 66"/>
                  <a:gd name="T40" fmla="*/ 11038 w 99"/>
                  <a:gd name="T41" fmla="*/ 32663 h 66"/>
                  <a:gd name="T42" fmla="*/ 10745 w 99"/>
                  <a:gd name="T43" fmla="*/ 29561 h 66"/>
                  <a:gd name="T44" fmla="*/ 10563 w 99"/>
                  <a:gd name="T45" fmla="*/ 25489 h 66"/>
                  <a:gd name="T46" fmla="*/ 9968 w 99"/>
                  <a:gd name="T47" fmla="*/ 22046 h 66"/>
                  <a:gd name="T48" fmla="*/ 9394 w 99"/>
                  <a:gd name="T49" fmla="*/ 17725 h 66"/>
                  <a:gd name="T50" fmla="*/ 8587 w 99"/>
                  <a:gd name="T51" fmla="*/ 13240 h 66"/>
                  <a:gd name="T52" fmla="*/ 7752 w 99"/>
                  <a:gd name="T53" fmla="*/ 9846 h 66"/>
                  <a:gd name="T54" fmla="*/ 6786 w 99"/>
                  <a:gd name="T55" fmla="*/ 5916 h 66"/>
                  <a:gd name="T56" fmla="*/ 5778 w 99"/>
                  <a:gd name="T57" fmla="*/ 197 h 66"/>
                  <a:gd name="T58" fmla="*/ 4715 w 99"/>
                  <a:gd name="T59" fmla="*/ 3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3 h 66"/>
                  <a:gd name="T66" fmla="*/ 0 w 99"/>
                  <a:gd name="T67" fmla="*/ 4719 h 66"/>
                  <a:gd name="T68" fmla="*/ 5 w 99"/>
                  <a:gd name="T69" fmla="*/ 855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5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8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7"/>
                    </a:lnTo>
                    <a:lnTo>
                      <a:pt x="84" y="30"/>
                    </a:lnTo>
                    <a:lnTo>
                      <a:pt x="77" y="22"/>
                    </a:lnTo>
                    <a:lnTo>
                      <a:pt x="70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0" y="7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68" name="Freeform 390"/>
              <p:cNvSpPr>
                <a:spLocks noChangeArrowheads="1"/>
              </p:cNvSpPr>
              <p:nvPr/>
            </p:nvSpPr>
            <p:spPr bwMode="auto">
              <a:xfrm>
                <a:off x="2471" y="4152"/>
                <a:ext cx="46" cy="56"/>
              </a:xfrm>
              <a:custGeom>
                <a:avLst/>
                <a:gdLst>
                  <a:gd name="T0" fmla="*/ 7577 w 44"/>
                  <a:gd name="T1" fmla="*/ 164776 h 49"/>
                  <a:gd name="T2" fmla="*/ 6216 w 44"/>
                  <a:gd name="T3" fmla="*/ 146805 h 49"/>
                  <a:gd name="T4" fmla="*/ 4929 w 44"/>
                  <a:gd name="T5" fmla="*/ 128703 h 49"/>
                  <a:gd name="T6" fmla="*/ 3916 w 44"/>
                  <a:gd name="T7" fmla="*/ 99147 h 49"/>
                  <a:gd name="T8" fmla="*/ 2818 w 44"/>
                  <a:gd name="T9" fmla="*/ 78273 h 49"/>
                  <a:gd name="T10" fmla="*/ 2026 w 44"/>
                  <a:gd name="T11" fmla="*/ 49224 h 49"/>
                  <a:gd name="T12" fmla="*/ 1660 w 44"/>
                  <a:gd name="T13" fmla="*/ 35848 h 49"/>
                  <a:gd name="T14" fmla="*/ 1660 w 44"/>
                  <a:gd name="T15" fmla="*/ 33059 h 49"/>
                  <a:gd name="T16" fmla="*/ 1557 w 44"/>
                  <a:gd name="T17" fmla="*/ 30681 h 49"/>
                  <a:gd name="T18" fmla="*/ 1557 w 44"/>
                  <a:gd name="T19" fmla="*/ 33059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30681 h 49"/>
                  <a:gd name="T26" fmla="*/ 1 w 44"/>
                  <a:gd name="T27" fmla="*/ 38680 h 49"/>
                  <a:gd name="T28" fmla="*/ 2 w 44"/>
                  <a:gd name="T29" fmla="*/ 49224 h 49"/>
                  <a:gd name="T30" fmla="*/ 5 w 44"/>
                  <a:gd name="T31" fmla="*/ 78273 h 49"/>
                  <a:gd name="T32" fmla="*/ 1776 w 44"/>
                  <a:gd name="T33" fmla="*/ 99147 h 49"/>
                  <a:gd name="T34" fmla="*/ 2638 w 44"/>
                  <a:gd name="T35" fmla="*/ 128703 h 49"/>
                  <a:gd name="T36" fmla="*/ 4045 w 44"/>
                  <a:gd name="T37" fmla="*/ 150385 h 49"/>
                  <a:gd name="T38" fmla="*/ 5449 w 44"/>
                  <a:gd name="T39" fmla="*/ 178178 h 49"/>
                  <a:gd name="T40" fmla="*/ 6857 w 44"/>
                  <a:gd name="T41" fmla="*/ 192878 h 49"/>
                  <a:gd name="T42" fmla="*/ 7577 w 44"/>
                  <a:gd name="T43" fmla="*/ 164776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2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69" name="Freeform 391"/>
              <p:cNvSpPr>
                <a:spLocks noChangeArrowheads="1"/>
              </p:cNvSpPr>
              <p:nvPr/>
            </p:nvSpPr>
            <p:spPr bwMode="auto">
              <a:xfrm>
                <a:off x="2514" y="4212"/>
                <a:ext cx="55" cy="17"/>
              </a:xfrm>
              <a:custGeom>
                <a:avLst/>
                <a:gdLst>
                  <a:gd name="T0" fmla="*/ 3848 w 53"/>
                  <a:gd name="T1" fmla="*/ 7 h 17"/>
                  <a:gd name="T2" fmla="*/ 3586 w 53"/>
                  <a:gd name="T3" fmla="*/ 7 h 17"/>
                  <a:gd name="T4" fmla="*/ 3216 w 53"/>
                  <a:gd name="T5" fmla="*/ 7 h 17"/>
                  <a:gd name="T6" fmla="*/ 2723 w 53"/>
                  <a:gd name="T7" fmla="*/ 7 h 17"/>
                  <a:gd name="T8" fmla="*/ 2308 w 53"/>
                  <a:gd name="T9" fmla="*/ 6 h 17"/>
                  <a:gd name="T10" fmla="*/ 1736 w 53"/>
                  <a:gd name="T11" fmla="*/ 5 h 17"/>
                  <a:gd name="T12" fmla="*/ 1247 w 53"/>
                  <a:gd name="T13" fmla="*/ 4 h 17"/>
                  <a:gd name="T14" fmla="*/ 851 w 53"/>
                  <a:gd name="T15" fmla="*/ 2 h 17"/>
                  <a:gd name="T16" fmla="*/ 4 w 53"/>
                  <a:gd name="T17" fmla="*/ 0 h 17"/>
                  <a:gd name="T18" fmla="*/ 0 w 53"/>
                  <a:gd name="T19" fmla="*/ 7 h 17"/>
                  <a:gd name="T20" fmla="*/ 7 w 53"/>
                  <a:gd name="T21" fmla="*/ 608 h 17"/>
                  <a:gd name="T22" fmla="*/ 1116 w 53"/>
                  <a:gd name="T23" fmla="*/ 682 h 17"/>
                  <a:gd name="T24" fmla="*/ 1643 w 53"/>
                  <a:gd name="T25" fmla="*/ 764 h 17"/>
                  <a:gd name="T26" fmla="*/ 2286 w 53"/>
                  <a:gd name="T27" fmla="*/ 809 h 17"/>
                  <a:gd name="T28" fmla="*/ 2723 w 53"/>
                  <a:gd name="T29" fmla="*/ 809 h 17"/>
                  <a:gd name="T30" fmla="*/ 3183 w 53"/>
                  <a:gd name="T31" fmla="*/ 809 h 17"/>
                  <a:gd name="T32" fmla="*/ 3586 w 53"/>
                  <a:gd name="T33" fmla="*/ 809 h 17"/>
                  <a:gd name="T34" fmla="*/ 3789 w 53"/>
                  <a:gd name="T35" fmla="*/ 857 h 17"/>
                  <a:gd name="T36" fmla="*/ 3848 w 53"/>
                  <a:gd name="T37" fmla="*/ 7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3" y="7"/>
                    </a:moveTo>
                    <a:lnTo>
                      <a:pt x="49" y="7"/>
                    </a:lnTo>
                    <a:lnTo>
                      <a:pt x="44" y="7"/>
                    </a:lnTo>
                    <a:lnTo>
                      <a:pt x="38" y="7"/>
                    </a:lnTo>
                    <a:lnTo>
                      <a:pt x="32" y="6"/>
                    </a:lnTo>
                    <a:lnTo>
                      <a:pt x="24" y="5"/>
                    </a:lnTo>
                    <a:lnTo>
                      <a:pt x="18" y="4"/>
                    </a:lnTo>
                    <a:lnTo>
                      <a:pt x="11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7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1" y="16"/>
                    </a:lnTo>
                    <a:lnTo>
                      <a:pt x="38" y="16"/>
                    </a:lnTo>
                    <a:lnTo>
                      <a:pt x="43" y="16"/>
                    </a:lnTo>
                    <a:lnTo>
                      <a:pt x="49" y="16"/>
                    </a:lnTo>
                    <a:lnTo>
                      <a:pt x="52" y="17"/>
                    </a:lnTo>
                    <a:lnTo>
                      <a:pt x="53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70" name="Freeform 392"/>
              <p:cNvSpPr>
                <a:spLocks noChangeArrowheads="1"/>
              </p:cNvSpPr>
              <p:nvPr/>
            </p:nvSpPr>
            <p:spPr bwMode="auto">
              <a:xfrm>
                <a:off x="1628" y="4071"/>
                <a:ext cx="97" cy="56"/>
              </a:xfrm>
              <a:custGeom>
                <a:avLst/>
                <a:gdLst>
                  <a:gd name="T0" fmla="*/ 5770 w 93"/>
                  <a:gd name="T1" fmla="*/ 0 h 58"/>
                  <a:gd name="T2" fmla="*/ 5919 w 93"/>
                  <a:gd name="T3" fmla="*/ 0 h 58"/>
                  <a:gd name="T4" fmla="*/ 6080 w 93"/>
                  <a:gd name="T5" fmla="*/ 3 h 58"/>
                  <a:gd name="T6" fmla="*/ 6080 w 93"/>
                  <a:gd name="T7" fmla="*/ 583 h 58"/>
                  <a:gd name="T8" fmla="*/ 5919 w 93"/>
                  <a:gd name="T9" fmla="*/ 817 h 58"/>
                  <a:gd name="T10" fmla="*/ 5831 w 93"/>
                  <a:gd name="T11" fmla="*/ 1448 h 58"/>
                  <a:gd name="T12" fmla="*/ 5535 w 93"/>
                  <a:gd name="T13" fmla="*/ 1865 h 58"/>
                  <a:gd name="T14" fmla="*/ 5059 w 93"/>
                  <a:gd name="T15" fmla="*/ 2504 h 58"/>
                  <a:gd name="T16" fmla="*/ 4731 w 93"/>
                  <a:gd name="T17" fmla="*/ 3067 h 58"/>
                  <a:gd name="T18" fmla="*/ 4283 w 93"/>
                  <a:gd name="T19" fmla="*/ 3488 h 58"/>
                  <a:gd name="T20" fmla="*/ 3659 w 93"/>
                  <a:gd name="T21" fmla="*/ 3997 h 58"/>
                  <a:gd name="T22" fmla="*/ 3157 w 93"/>
                  <a:gd name="T23" fmla="*/ 4337 h 58"/>
                  <a:gd name="T24" fmla="*/ 2522 w 93"/>
                  <a:gd name="T25" fmla="*/ 4695 h 58"/>
                  <a:gd name="T26" fmla="*/ 2045 w 93"/>
                  <a:gd name="T27" fmla="*/ 4853 h 58"/>
                  <a:gd name="T28" fmla="*/ 1218 w 93"/>
                  <a:gd name="T29" fmla="*/ 4853 h 58"/>
                  <a:gd name="T30" fmla="*/ 760 w 93"/>
                  <a:gd name="T31" fmla="*/ 4695 h 58"/>
                  <a:gd name="T32" fmla="*/ 1 w 93"/>
                  <a:gd name="T33" fmla="*/ 4322 h 58"/>
                  <a:gd name="T34" fmla="*/ 0 w 93"/>
                  <a:gd name="T35" fmla="*/ 4263 h 58"/>
                  <a:gd name="T36" fmla="*/ 0 w 93"/>
                  <a:gd name="T37" fmla="*/ 4122 h 58"/>
                  <a:gd name="T38" fmla="*/ 0 w 93"/>
                  <a:gd name="T39" fmla="*/ 3981 h 58"/>
                  <a:gd name="T40" fmla="*/ 1 w 93"/>
                  <a:gd name="T41" fmla="*/ 3682 h 58"/>
                  <a:gd name="T42" fmla="*/ 4 w 93"/>
                  <a:gd name="T43" fmla="*/ 3328 h 58"/>
                  <a:gd name="T44" fmla="*/ 8 w 93"/>
                  <a:gd name="T45" fmla="*/ 2718 h 58"/>
                  <a:gd name="T46" fmla="*/ 938 w 93"/>
                  <a:gd name="T47" fmla="*/ 2196 h 58"/>
                  <a:gd name="T48" fmla="*/ 1355 w 93"/>
                  <a:gd name="T49" fmla="*/ 1713 h 58"/>
                  <a:gd name="T50" fmla="*/ 1955 w 93"/>
                  <a:gd name="T51" fmla="*/ 1135 h 58"/>
                  <a:gd name="T52" fmla="*/ 2395 w 93"/>
                  <a:gd name="T53" fmla="*/ 747 h 58"/>
                  <a:gd name="T54" fmla="*/ 2817 w 93"/>
                  <a:gd name="T55" fmla="*/ 583 h 58"/>
                  <a:gd name="T56" fmla="*/ 3327 w 93"/>
                  <a:gd name="T57" fmla="*/ 4 h 58"/>
                  <a:gd name="T58" fmla="*/ 3836 w 93"/>
                  <a:gd name="T59" fmla="*/ 3 h 58"/>
                  <a:gd name="T60" fmla="*/ 4322 w 93"/>
                  <a:gd name="T61" fmla="*/ 2 h 58"/>
                  <a:gd name="T62" fmla="*/ 4755 w 93"/>
                  <a:gd name="T63" fmla="*/ 2 h 58"/>
                  <a:gd name="T64" fmla="*/ 5059 w 93"/>
                  <a:gd name="T65" fmla="*/ 0 h 58"/>
                  <a:gd name="T66" fmla="*/ 5535 w 93"/>
                  <a:gd name="T67" fmla="*/ 0 h 58"/>
                  <a:gd name="T68" fmla="*/ 5770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6" y="41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1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8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4" y="2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71" name="Freeform 393"/>
              <p:cNvSpPr>
                <a:spLocks noChangeArrowheads="1"/>
              </p:cNvSpPr>
              <p:nvPr/>
            </p:nvSpPr>
            <p:spPr bwMode="auto">
              <a:xfrm>
                <a:off x="1628" y="4066"/>
                <a:ext cx="103" cy="58"/>
              </a:xfrm>
              <a:custGeom>
                <a:avLst/>
                <a:gdLst>
                  <a:gd name="T0" fmla="*/ 0 w 98"/>
                  <a:gd name="T1" fmla="*/ 506 h 66"/>
                  <a:gd name="T2" fmla="*/ 1231 w 98"/>
                  <a:gd name="T3" fmla="*/ 559 h 66"/>
                  <a:gd name="T4" fmla="*/ 2370 w 98"/>
                  <a:gd name="T5" fmla="*/ 569 h 66"/>
                  <a:gd name="T6" fmla="*/ 3709 w 98"/>
                  <a:gd name="T7" fmla="*/ 569 h 66"/>
                  <a:gd name="T8" fmla="*/ 4994 w 98"/>
                  <a:gd name="T9" fmla="*/ 559 h 66"/>
                  <a:gd name="T10" fmla="*/ 6023 w 98"/>
                  <a:gd name="T11" fmla="*/ 525 h 66"/>
                  <a:gd name="T12" fmla="*/ 7135 w 98"/>
                  <a:gd name="T13" fmla="*/ 470 h 66"/>
                  <a:gd name="T14" fmla="*/ 8055 w 98"/>
                  <a:gd name="T15" fmla="*/ 425 h 66"/>
                  <a:gd name="T16" fmla="*/ 9071 w 98"/>
                  <a:gd name="T17" fmla="*/ 366 h 66"/>
                  <a:gd name="T18" fmla="*/ 9658 w 98"/>
                  <a:gd name="T19" fmla="*/ 314 h 66"/>
                  <a:gd name="T20" fmla="*/ 10283 w 98"/>
                  <a:gd name="T21" fmla="*/ 255 h 66"/>
                  <a:gd name="T22" fmla="*/ 10914 w 98"/>
                  <a:gd name="T23" fmla="*/ 204 h 66"/>
                  <a:gd name="T24" fmla="*/ 11474 w 98"/>
                  <a:gd name="T25" fmla="*/ 131 h 66"/>
                  <a:gd name="T26" fmla="*/ 11501 w 98"/>
                  <a:gd name="T27" fmla="*/ 92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83 w 98"/>
                  <a:gd name="T33" fmla="*/ 0 h 66"/>
                  <a:gd name="T34" fmla="*/ 10480 w 98"/>
                  <a:gd name="T35" fmla="*/ 80 h 66"/>
                  <a:gd name="T36" fmla="*/ 10813 w 98"/>
                  <a:gd name="T37" fmla="*/ 80 h 66"/>
                  <a:gd name="T38" fmla="*/ 10480 w 98"/>
                  <a:gd name="T39" fmla="*/ 73 h 66"/>
                  <a:gd name="T40" fmla="*/ 10480 w 98"/>
                  <a:gd name="T41" fmla="*/ 80 h 66"/>
                  <a:gd name="T42" fmla="*/ 10283 w 98"/>
                  <a:gd name="T43" fmla="*/ 105 h 66"/>
                  <a:gd name="T44" fmla="*/ 10215 w 98"/>
                  <a:gd name="T45" fmla="*/ 154 h 66"/>
                  <a:gd name="T46" fmla="*/ 9627 w 98"/>
                  <a:gd name="T47" fmla="*/ 205 h 66"/>
                  <a:gd name="T48" fmla="*/ 9071 w 98"/>
                  <a:gd name="T49" fmla="*/ 255 h 66"/>
                  <a:gd name="T50" fmla="*/ 8264 w 98"/>
                  <a:gd name="T51" fmla="*/ 314 h 66"/>
                  <a:gd name="T52" fmla="*/ 7339 w 98"/>
                  <a:gd name="T53" fmla="*/ 364 h 66"/>
                  <a:gd name="T54" fmla="*/ 6514 w 98"/>
                  <a:gd name="T55" fmla="*/ 406 h 66"/>
                  <a:gd name="T56" fmla="*/ 5452 w 98"/>
                  <a:gd name="T57" fmla="*/ 452 h 66"/>
                  <a:gd name="T58" fmla="*/ 4560 w 98"/>
                  <a:gd name="T59" fmla="*/ 470 h 66"/>
                  <a:gd name="T60" fmla="*/ 3594 w 98"/>
                  <a:gd name="T61" fmla="*/ 492 h 66"/>
                  <a:gd name="T62" fmla="*/ 2516 w 98"/>
                  <a:gd name="T63" fmla="*/ 492 h 66"/>
                  <a:gd name="T64" fmla="*/ 1564 w 98"/>
                  <a:gd name="T65" fmla="*/ 470 h 66"/>
                  <a:gd name="T66" fmla="*/ 4 w 98"/>
                  <a:gd name="T67" fmla="*/ 438 h 66"/>
                  <a:gd name="T68" fmla="*/ 0 w 98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72" name="Freeform 394"/>
              <p:cNvSpPr>
                <a:spLocks noChangeArrowheads="1"/>
              </p:cNvSpPr>
              <p:nvPr/>
            </p:nvSpPr>
            <p:spPr bwMode="auto">
              <a:xfrm>
                <a:off x="1625" y="4076"/>
                <a:ext cx="44" cy="55"/>
              </a:xfrm>
              <a:custGeom>
                <a:avLst/>
                <a:gdLst>
                  <a:gd name="T0" fmla="*/ 1257 w 43"/>
                  <a:gd name="T1" fmla="*/ 0 h 50"/>
                  <a:gd name="T2" fmla="*/ 976 w 43"/>
                  <a:gd name="T3" fmla="*/ 288 h 50"/>
                  <a:gd name="T4" fmla="*/ 679 w 43"/>
                  <a:gd name="T5" fmla="*/ 12279 h 50"/>
                  <a:gd name="T6" fmla="*/ 496 w 43"/>
                  <a:gd name="T7" fmla="*/ 19436 h 50"/>
                  <a:gd name="T8" fmla="*/ 9 w 43"/>
                  <a:gd name="T9" fmla="*/ 28523 h 50"/>
                  <a:gd name="T10" fmla="*/ 5 w 43"/>
                  <a:gd name="T11" fmla="*/ 37752 h 50"/>
                  <a:gd name="T12" fmla="*/ 1 w 43"/>
                  <a:gd name="T13" fmla="*/ 43014 h 50"/>
                  <a:gd name="T14" fmla="*/ 0 w 43"/>
                  <a:gd name="T15" fmla="*/ 46468 h 50"/>
                  <a:gd name="T16" fmla="*/ 0 w 43"/>
                  <a:gd name="T17" fmla="*/ 51376 h 50"/>
                  <a:gd name="T18" fmla="*/ 1 w 43"/>
                  <a:gd name="T19" fmla="*/ 55153 h 50"/>
                  <a:gd name="T20" fmla="*/ 3 w 43"/>
                  <a:gd name="T21" fmla="*/ 58524 h 50"/>
                  <a:gd name="T22" fmla="*/ 7 w 43"/>
                  <a:gd name="T23" fmla="*/ 48917 h 50"/>
                  <a:gd name="T24" fmla="*/ 8 w 43"/>
                  <a:gd name="T25" fmla="*/ 50210 h 50"/>
                  <a:gd name="T26" fmla="*/ 8 w 43"/>
                  <a:gd name="T27" fmla="*/ 51376 h 50"/>
                  <a:gd name="T28" fmla="*/ 8 w 43"/>
                  <a:gd name="T29" fmla="*/ 50210 h 50"/>
                  <a:gd name="T30" fmla="*/ 9 w 43"/>
                  <a:gd name="T31" fmla="*/ 48917 h 50"/>
                  <a:gd name="T32" fmla="*/ 394 w 43"/>
                  <a:gd name="T33" fmla="*/ 41971 h 50"/>
                  <a:gd name="T34" fmla="*/ 496 w 43"/>
                  <a:gd name="T35" fmla="*/ 35973 h 50"/>
                  <a:gd name="T36" fmla="*/ 649 w 43"/>
                  <a:gd name="T37" fmla="*/ 27726 h 50"/>
                  <a:gd name="T38" fmla="*/ 851 w 43"/>
                  <a:gd name="T39" fmla="*/ 20965 h 50"/>
                  <a:gd name="T40" fmla="*/ 1147 w 43"/>
                  <a:gd name="T41" fmla="*/ 14315 h 50"/>
                  <a:gd name="T42" fmla="*/ 1340 w 43"/>
                  <a:gd name="T43" fmla="*/ 10502 h 50"/>
                  <a:gd name="T44" fmla="*/ 1257 w 43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0"/>
                  <a:gd name="T71" fmla="*/ 43 w 43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0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8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73" name="Freeform 395"/>
              <p:cNvSpPr>
                <a:spLocks noChangeArrowheads="1"/>
              </p:cNvSpPr>
              <p:nvPr/>
            </p:nvSpPr>
            <p:spPr bwMode="auto">
              <a:xfrm>
                <a:off x="1666" y="4066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00 w 53"/>
                  <a:gd name="T7" fmla="*/ 1 h 18"/>
                  <a:gd name="T8" fmla="*/ 2286 w 53"/>
                  <a:gd name="T9" fmla="*/ 1 h 18"/>
                  <a:gd name="T10" fmla="*/ 1643 w 53"/>
                  <a:gd name="T11" fmla="*/ 2 h 18"/>
                  <a:gd name="T12" fmla="*/ 1060 w 53"/>
                  <a:gd name="T13" fmla="*/ 3 h 18"/>
                  <a:gd name="T14" fmla="*/ 7 w 53"/>
                  <a:gd name="T15" fmla="*/ 19021 h 18"/>
                  <a:gd name="T16" fmla="*/ 0 w 53"/>
                  <a:gd name="T17" fmla="*/ 26094 h 18"/>
                  <a:gd name="T18" fmla="*/ 3 w 53"/>
                  <a:gd name="T19" fmla="*/ 54554 h 18"/>
                  <a:gd name="T20" fmla="*/ 802 w 53"/>
                  <a:gd name="T21" fmla="*/ 44189 h 18"/>
                  <a:gd name="T22" fmla="*/ 1181 w 53"/>
                  <a:gd name="T23" fmla="*/ 35793 h 18"/>
                  <a:gd name="T24" fmla="*/ 1736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74" name="Freeform 396"/>
              <p:cNvSpPr>
                <a:spLocks noChangeArrowheads="1"/>
              </p:cNvSpPr>
              <p:nvPr/>
            </p:nvSpPr>
            <p:spPr bwMode="auto">
              <a:xfrm>
                <a:off x="4946" y="4073"/>
                <a:ext cx="99" cy="56"/>
              </a:xfrm>
              <a:custGeom>
                <a:avLst/>
                <a:gdLst>
                  <a:gd name="T0" fmla="*/ 12459 w 94"/>
                  <a:gd name="T1" fmla="*/ 3118 h 57"/>
                  <a:gd name="T2" fmla="*/ 13237 w 94"/>
                  <a:gd name="T3" fmla="*/ 3019 h 57"/>
                  <a:gd name="T4" fmla="*/ 13257 w 94"/>
                  <a:gd name="T5" fmla="*/ 2968 h 57"/>
                  <a:gd name="T6" fmla="*/ 13257 w 94"/>
                  <a:gd name="T7" fmla="*/ 2777 h 57"/>
                  <a:gd name="T8" fmla="*/ 13237 w 94"/>
                  <a:gd name="T9" fmla="*/ 2460 h 57"/>
                  <a:gd name="T10" fmla="*/ 12636 w 94"/>
                  <a:gd name="T11" fmla="*/ 2148 h 57"/>
                  <a:gd name="T12" fmla="*/ 12101 w 94"/>
                  <a:gd name="T13" fmla="*/ 1863 h 57"/>
                  <a:gd name="T14" fmla="*/ 11373 w 94"/>
                  <a:gd name="T15" fmla="*/ 1514 h 57"/>
                  <a:gd name="T16" fmla="*/ 10348 w 94"/>
                  <a:gd name="T17" fmla="*/ 1160 h 57"/>
                  <a:gd name="T18" fmla="*/ 9272 w 94"/>
                  <a:gd name="T19" fmla="*/ 772 h 57"/>
                  <a:gd name="T20" fmla="*/ 8190 w 94"/>
                  <a:gd name="T21" fmla="*/ 512 h 57"/>
                  <a:gd name="T22" fmla="*/ 6967 w 94"/>
                  <a:gd name="T23" fmla="*/ 5 h 57"/>
                  <a:gd name="T24" fmla="*/ 5783 w 94"/>
                  <a:gd name="T25" fmla="*/ 2 h 57"/>
                  <a:gd name="T26" fmla="*/ 4345 w 94"/>
                  <a:gd name="T27" fmla="*/ 0 h 57"/>
                  <a:gd name="T28" fmla="*/ 2928 w 94"/>
                  <a:gd name="T29" fmla="*/ 0 h 57"/>
                  <a:gd name="T30" fmla="*/ 1577 w 94"/>
                  <a:gd name="T31" fmla="*/ 2 h 57"/>
                  <a:gd name="T32" fmla="*/ 2 w 94"/>
                  <a:gd name="T33" fmla="*/ 28 h 57"/>
                  <a:gd name="T34" fmla="*/ 0 w 94"/>
                  <a:gd name="T35" fmla="*/ 28 h 57"/>
                  <a:gd name="T36" fmla="*/ 0 w 94"/>
                  <a:gd name="T37" fmla="*/ 478 h 57"/>
                  <a:gd name="T38" fmla="*/ 0 w 94"/>
                  <a:gd name="T39" fmla="*/ 551 h 57"/>
                  <a:gd name="T40" fmla="*/ 2 w 94"/>
                  <a:gd name="T41" fmla="*/ 668 h 57"/>
                  <a:gd name="T42" fmla="*/ 5 w 94"/>
                  <a:gd name="T43" fmla="*/ 941 h 57"/>
                  <a:gd name="T44" fmla="*/ 1392 w 94"/>
                  <a:gd name="T45" fmla="*/ 1321 h 57"/>
                  <a:gd name="T46" fmla="*/ 2021 w 94"/>
                  <a:gd name="T47" fmla="*/ 1624 h 57"/>
                  <a:gd name="T48" fmla="*/ 3314 w 94"/>
                  <a:gd name="T49" fmla="*/ 2005 h 57"/>
                  <a:gd name="T50" fmla="*/ 4248 w 94"/>
                  <a:gd name="T51" fmla="*/ 2277 h 57"/>
                  <a:gd name="T52" fmla="*/ 5565 w 94"/>
                  <a:gd name="T53" fmla="*/ 2607 h 57"/>
                  <a:gd name="T54" fmla="*/ 6308 w 94"/>
                  <a:gd name="T55" fmla="*/ 2777 h 57"/>
                  <a:gd name="T56" fmla="*/ 7409 w 94"/>
                  <a:gd name="T57" fmla="*/ 2824 h 57"/>
                  <a:gd name="T58" fmla="*/ 8585 w 94"/>
                  <a:gd name="T59" fmla="*/ 2968 h 57"/>
                  <a:gd name="T60" fmla="*/ 9491 w 94"/>
                  <a:gd name="T61" fmla="*/ 2968 h 57"/>
                  <a:gd name="T62" fmla="*/ 10694 w 94"/>
                  <a:gd name="T63" fmla="*/ 3019 h 57"/>
                  <a:gd name="T64" fmla="*/ 11373 w 94"/>
                  <a:gd name="T65" fmla="*/ 3019 h 57"/>
                  <a:gd name="T66" fmla="*/ 12101 w 94"/>
                  <a:gd name="T67" fmla="*/ 3019 h 57"/>
                  <a:gd name="T68" fmla="*/ 12459 w 94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3" y="56"/>
                    </a:lnTo>
                    <a:lnTo>
                      <a:pt x="94" y="54"/>
                    </a:lnTo>
                    <a:lnTo>
                      <a:pt x="94" y="50"/>
                    </a:lnTo>
                    <a:lnTo>
                      <a:pt x="93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8" y="9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3" y="37"/>
                    </a:lnTo>
                    <a:lnTo>
                      <a:pt x="30" y="42"/>
                    </a:lnTo>
                    <a:lnTo>
                      <a:pt x="39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7" y="54"/>
                    </a:lnTo>
                    <a:lnTo>
                      <a:pt x="75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75" name="Freeform 397"/>
              <p:cNvSpPr>
                <a:spLocks noChangeArrowheads="1"/>
              </p:cNvSpPr>
              <p:nvPr/>
            </p:nvSpPr>
            <p:spPr bwMode="auto">
              <a:xfrm>
                <a:off x="4945" y="4069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94 w 99"/>
                  <a:gd name="T3" fmla="*/ 92 h 66"/>
                  <a:gd name="T4" fmla="*/ 2534 w 99"/>
                  <a:gd name="T5" fmla="*/ 80 h 66"/>
                  <a:gd name="T6" fmla="*/ 3404 w 99"/>
                  <a:gd name="T7" fmla="*/ 80 h 66"/>
                  <a:gd name="T8" fmla="*/ 4444 w 99"/>
                  <a:gd name="T9" fmla="*/ 92 h 66"/>
                  <a:gd name="T10" fmla="*/ 5304 w 99"/>
                  <a:gd name="T11" fmla="*/ 113 h 66"/>
                  <a:gd name="T12" fmla="*/ 6327 w 99"/>
                  <a:gd name="T13" fmla="*/ 165 h 66"/>
                  <a:gd name="T14" fmla="*/ 7117 w 99"/>
                  <a:gd name="T15" fmla="*/ 204 h 66"/>
                  <a:gd name="T16" fmla="*/ 7878 w 99"/>
                  <a:gd name="T17" fmla="*/ 255 h 66"/>
                  <a:gd name="T18" fmla="*/ 8721 w 99"/>
                  <a:gd name="T19" fmla="*/ 304 h 66"/>
                  <a:gd name="T20" fmla="*/ 9251 w 99"/>
                  <a:gd name="T21" fmla="*/ 364 h 66"/>
                  <a:gd name="T22" fmla="*/ 9661 w 99"/>
                  <a:gd name="T23" fmla="*/ 406 h 66"/>
                  <a:gd name="T24" fmla="*/ 9961 w 99"/>
                  <a:gd name="T25" fmla="*/ 457 h 66"/>
                  <a:gd name="T26" fmla="*/ 9968 w 99"/>
                  <a:gd name="T27" fmla="*/ 487 h 66"/>
                  <a:gd name="T28" fmla="*/ 9968 w 99"/>
                  <a:gd name="T29" fmla="*/ 492 h 66"/>
                  <a:gd name="T30" fmla="*/ 10130 w 99"/>
                  <a:gd name="T31" fmla="*/ 492 h 66"/>
                  <a:gd name="T32" fmla="*/ 9968 w 99"/>
                  <a:gd name="T33" fmla="*/ 492 h 66"/>
                  <a:gd name="T34" fmla="*/ 9961 w 99"/>
                  <a:gd name="T35" fmla="*/ 569 h 66"/>
                  <a:gd name="T36" fmla="*/ 10571 w 99"/>
                  <a:gd name="T37" fmla="*/ 564 h 66"/>
                  <a:gd name="T38" fmla="*/ 11038 w 99"/>
                  <a:gd name="T39" fmla="*/ 529 h 66"/>
                  <a:gd name="T40" fmla="*/ 11038 w 99"/>
                  <a:gd name="T41" fmla="*/ 470 h 66"/>
                  <a:gd name="T42" fmla="*/ 10866 w 99"/>
                  <a:gd name="T43" fmla="*/ 421 h 66"/>
                  <a:gd name="T44" fmla="*/ 10571 w 99"/>
                  <a:gd name="T45" fmla="*/ 366 h 66"/>
                  <a:gd name="T46" fmla="*/ 9961 w 99"/>
                  <a:gd name="T47" fmla="*/ 314 h 66"/>
                  <a:gd name="T48" fmla="*/ 9394 w 99"/>
                  <a:gd name="T49" fmla="*/ 255 h 66"/>
                  <a:gd name="T50" fmla="*/ 8721 w 99"/>
                  <a:gd name="T51" fmla="*/ 204 h 66"/>
                  <a:gd name="T52" fmla="*/ 7634 w 99"/>
                  <a:gd name="T53" fmla="*/ 142 h 66"/>
                  <a:gd name="T54" fmla="*/ 6786 w 99"/>
                  <a:gd name="T55" fmla="*/ 86 h 66"/>
                  <a:gd name="T56" fmla="*/ 5778 w 99"/>
                  <a:gd name="T57" fmla="*/ 4 h 66"/>
                  <a:gd name="T58" fmla="*/ 4842 w 99"/>
                  <a:gd name="T59" fmla="*/ 2 h 66"/>
                  <a:gd name="T60" fmla="*/ 3513 w 99"/>
                  <a:gd name="T61" fmla="*/ 0 h 66"/>
                  <a:gd name="T62" fmla="*/ 2391 w 99"/>
                  <a:gd name="T63" fmla="*/ 0 h 66"/>
                  <a:gd name="T64" fmla="*/ 1255 w 99"/>
                  <a:gd name="T65" fmla="*/ 2 h 66"/>
                  <a:gd name="T66" fmla="*/ 0 w 99"/>
                  <a:gd name="T67" fmla="*/ 68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76" name="Freeform 398"/>
              <p:cNvSpPr>
                <a:spLocks noChangeArrowheads="1"/>
              </p:cNvSpPr>
              <p:nvPr/>
            </p:nvSpPr>
            <p:spPr bwMode="auto">
              <a:xfrm>
                <a:off x="4941" y="4076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216 w 44"/>
                  <a:gd name="T3" fmla="*/ 39629 h 49"/>
                  <a:gd name="T4" fmla="*/ 4929 w 44"/>
                  <a:gd name="T5" fmla="*/ 34754 h 49"/>
                  <a:gd name="T6" fmla="*/ 3916 w 44"/>
                  <a:gd name="T7" fmla="*/ 26757 h 49"/>
                  <a:gd name="T8" fmla="*/ 2638 w 44"/>
                  <a:gd name="T9" fmla="*/ 21130 h 49"/>
                  <a:gd name="T10" fmla="*/ 2026 w 44"/>
                  <a:gd name="T11" fmla="*/ 13284 h 49"/>
                  <a:gd name="T12" fmla="*/ 1776 w 44"/>
                  <a:gd name="T13" fmla="*/ 8918 h 49"/>
                  <a:gd name="T14" fmla="*/ 1660 w 44"/>
                  <a:gd name="T15" fmla="*/ 8294 h 49"/>
                  <a:gd name="T16" fmla="*/ 1660 w 44"/>
                  <a:gd name="T17" fmla="*/ 278 h 49"/>
                  <a:gd name="T18" fmla="*/ 1660 w 44"/>
                  <a:gd name="T19" fmla="*/ 8294 h 49"/>
                  <a:gd name="T20" fmla="*/ 1557 w 44"/>
                  <a:gd name="T21" fmla="*/ 8294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278 h 49"/>
                  <a:gd name="T28" fmla="*/ 0 w 44"/>
                  <a:gd name="T29" fmla="*/ 10449 h 49"/>
                  <a:gd name="T30" fmla="*/ 1 w 44"/>
                  <a:gd name="T31" fmla="*/ 13284 h 49"/>
                  <a:gd name="T32" fmla="*/ 6 w 44"/>
                  <a:gd name="T33" fmla="*/ 19600 h 49"/>
                  <a:gd name="T34" fmla="*/ 1776 w 44"/>
                  <a:gd name="T35" fmla="*/ 26757 h 49"/>
                  <a:gd name="T36" fmla="*/ 2638 w 44"/>
                  <a:gd name="T37" fmla="*/ 34754 h 49"/>
                  <a:gd name="T38" fmla="*/ 4186 w 44"/>
                  <a:gd name="T39" fmla="*/ 40592 h 49"/>
                  <a:gd name="T40" fmla="*/ 5449 w 44"/>
                  <a:gd name="T41" fmla="*/ 48102 h 49"/>
                  <a:gd name="T42" fmla="*/ 6857 w 44"/>
                  <a:gd name="T43" fmla="*/ 52068 h 49"/>
                  <a:gd name="T44" fmla="*/ 7577 w 44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6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77" name="Freeform 399"/>
              <p:cNvSpPr>
                <a:spLocks noChangeArrowheads="1"/>
              </p:cNvSpPr>
              <p:nvPr/>
            </p:nvSpPr>
            <p:spPr bwMode="auto">
              <a:xfrm>
                <a:off x="4984" y="4120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851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181 w 53"/>
                  <a:gd name="T13" fmla="*/ 17121 h 18"/>
                  <a:gd name="T14" fmla="*/ 851 w 53"/>
                  <a:gd name="T15" fmla="*/ 3 h 18"/>
                  <a:gd name="T16" fmla="*/ 4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060 w 53"/>
                  <a:gd name="T23" fmla="*/ 44189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1166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78" name="Freeform 400"/>
              <p:cNvSpPr>
                <a:spLocks noChangeArrowheads="1"/>
              </p:cNvSpPr>
              <p:nvPr/>
            </p:nvSpPr>
            <p:spPr bwMode="auto">
              <a:xfrm>
                <a:off x="1134" y="4076"/>
                <a:ext cx="99" cy="56"/>
              </a:xfrm>
              <a:custGeom>
                <a:avLst/>
                <a:gdLst>
                  <a:gd name="T0" fmla="*/ 12636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5 h 57"/>
                  <a:gd name="T8" fmla="*/ 13133 w 94"/>
                  <a:gd name="T9" fmla="*/ 551 h 57"/>
                  <a:gd name="T10" fmla="*/ 12636 w 94"/>
                  <a:gd name="T11" fmla="*/ 772 h 57"/>
                  <a:gd name="T12" fmla="*/ 12101 w 94"/>
                  <a:gd name="T13" fmla="*/ 1235 h 57"/>
                  <a:gd name="T14" fmla="*/ 11373 w 94"/>
                  <a:gd name="T15" fmla="*/ 1514 h 57"/>
                  <a:gd name="T16" fmla="*/ 10348 w 94"/>
                  <a:gd name="T17" fmla="*/ 1877 h 57"/>
                  <a:gd name="T18" fmla="*/ 9272 w 94"/>
                  <a:gd name="T19" fmla="*/ 2148 h 57"/>
                  <a:gd name="T20" fmla="*/ 8190 w 94"/>
                  <a:gd name="T21" fmla="*/ 2460 h 57"/>
                  <a:gd name="T22" fmla="*/ 6967 w 94"/>
                  <a:gd name="T23" fmla="*/ 2793 h 57"/>
                  <a:gd name="T24" fmla="*/ 5783 w 94"/>
                  <a:gd name="T25" fmla="*/ 2992 h 57"/>
                  <a:gd name="T26" fmla="*/ 4345 w 94"/>
                  <a:gd name="T27" fmla="*/ 3019 h 57"/>
                  <a:gd name="T28" fmla="*/ 2928 w 94"/>
                  <a:gd name="T29" fmla="*/ 3118 h 57"/>
                  <a:gd name="T30" fmla="*/ 1676 w 94"/>
                  <a:gd name="T31" fmla="*/ 2992 h 57"/>
                  <a:gd name="T32" fmla="*/ 2 w 94"/>
                  <a:gd name="T33" fmla="*/ 2777 h 57"/>
                  <a:gd name="T34" fmla="*/ 1 w 94"/>
                  <a:gd name="T35" fmla="*/ 2634 h 57"/>
                  <a:gd name="T36" fmla="*/ 0 w 94"/>
                  <a:gd name="T37" fmla="*/ 2596 h 57"/>
                  <a:gd name="T38" fmla="*/ 1 w 94"/>
                  <a:gd name="T39" fmla="*/ 2460 h 57"/>
                  <a:gd name="T40" fmla="*/ 1 w 94"/>
                  <a:gd name="T41" fmla="*/ 2427 h 57"/>
                  <a:gd name="T42" fmla="*/ 4 w 94"/>
                  <a:gd name="T43" fmla="*/ 2118 h 57"/>
                  <a:gd name="T44" fmla="*/ 1482 w 94"/>
                  <a:gd name="T45" fmla="*/ 1737 h 57"/>
                  <a:gd name="T46" fmla="*/ 2021 w 94"/>
                  <a:gd name="T47" fmla="*/ 1339 h 57"/>
                  <a:gd name="T48" fmla="*/ 3114 w 94"/>
                  <a:gd name="T49" fmla="*/ 1011 h 57"/>
                  <a:gd name="T50" fmla="*/ 4248 w 94"/>
                  <a:gd name="T51" fmla="*/ 668 h 57"/>
                  <a:gd name="T52" fmla="*/ 5439 w 94"/>
                  <a:gd name="T53" fmla="*/ 478 h 57"/>
                  <a:gd name="T54" fmla="*/ 6547 w 94"/>
                  <a:gd name="T55" fmla="*/ 5 h 57"/>
                  <a:gd name="T56" fmla="*/ 7584 w 94"/>
                  <a:gd name="T57" fmla="*/ 3 h 57"/>
                  <a:gd name="T58" fmla="*/ 8595 w 94"/>
                  <a:gd name="T59" fmla="*/ 2 h 57"/>
                  <a:gd name="T60" fmla="*/ 9714 w 94"/>
                  <a:gd name="T61" fmla="*/ 1 h 57"/>
                  <a:gd name="T62" fmla="*/ 10494 w 94"/>
                  <a:gd name="T63" fmla="*/ 1 h 57"/>
                  <a:gd name="T64" fmla="*/ 11425 w 94"/>
                  <a:gd name="T65" fmla="*/ 0 h 57"/>
                  <a:gd name="T66" fmla="*/ 12101 w 94"/>
                  <a:gd name="T67" fmla="*/ 0 h 57"/>
                  <a:gd name="T68" fmla="*/ 1263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7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10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79" name="Freeform 401"/>
              <p:cNvSpPr>
                <a:spLocks noChangeArrowheads="1"/>
              </p:cNvSpPr>
              <p:nvPr/>
            </p:nvSpPr>
            <p:spPr bwMode="auto">
              <a:xfrm>
                <a:off x="1134" y="4071"/>
                <a:ext cx="104" cy="58"/>
              </a:xfrm>
              <a:custGeom>
                <a:avLst/>
                <a:gdLst>
                  <a:gd name="T0" fmla="*/ 0 w 99"/>
                  <a:gd name="T1" fmla="*/ 506 h 66"/>
                  <a:gd name="T2" fmla="*/ 1180 w 99"/>
                  <a:gd name="T3" fmla="*/ 559 h 66"/>
                  <a:gd name="T4" fmla="*/ 2125 w 99"/>
                  <a:gd name="T5" fmla="*/ 569 h 66"/>
                  <a:gd name="T6" fmla="*/ 3404 w 99"/>
                  <a:gd name="T7" fmla="*/ 569 h 66"/>
                  <a:gd name="T8" fmla="*/ 4567 w 99"/>
                  <a:gd name="T9" fmla="*/ 559 h 66"/>
                  <a:gd name="T10" fmla="*/ 5623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490 w 99"/>
                  <a:gd name="T17" fmla="*/ 366 h 66"/>
                  <a:gd name="T18" fmla="*/ 9251 w 99"/>
                  <a:gd name="T19" fmla="*/ 317 h 66"/>
                  <a:gd name="T20" fmla="*/ 9961 w 99"/>
                  <a:gd name="T21" fmla="*/ 255 h 66"/>
                  <a:gd name="T22" fmla="*/ 10403 w 99"/>
                  <a:gd name="T23" fmla="*/ 204 h 66"/>
                  <a:gd name="T24" fmla="*/ 10629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63 w 99"/>
                  <a:gd name="T31" fmla="*/ 0 h 66"/>
                  <a:gd name="T32" fmla="*/ 9810 w 99"/>
                  <a:gd name="T33" fmla="*/ 0 h 66"/>
                  <a:gd name="T34" fmla="*/ 9961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552 w 99"/>
                  <a:gd name="T45" fmla="*/ 154 h 66"/>
                  <a:gd name="T46" fmla="*/ 9110 w 99"/>
                  <a:gd name="T47" fmla="*/ 204 h 66"/>
                  <a:gd name="T48" fmla="*/ 8490 w 99"/>
                  <a:gd name="T49" fmla="*/ 255 h 66"/>
                  <a:gd name="T50" fmla="*/ 7752 w 99"/>
                  <a:gd name="T51" fmla="*/ 317 h 66"/>
                  <a:gd name="T52" fmla="*/ 7117 w 99"/>
                  <a:gd name="T53" fmla="*/ 364 h 66"/>
                  <a:gd name="T54" fmla="*/ 6226 w 99"/>
                  <a:gd name="T55" fmla="*/ 421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309 w 99"/>
                  <a:gd name="T61" fmla="*/ 487 h 66"/>
                  <a:gd name="T62" fmla="*/ 2255 w 99"/>
                  <a:gd name="T63" fmla="*/ 487 h 66"/>
                  <a:gd name="T64" fmla="*/ 1408 w 99"/>
                  <a:gd name="T65" fmla="*/ 470 h 66"/>
                  <a:gd name="T66" fmla="*/ 4 w 99"/>
                  <a:gd name="T67" fmla="*/ 438 h 66"/>
                  <a:gd name="T68" fmla="*/ 0 w 99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0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6" y="30"/>
                    </a:lnTo>
                    <a:lnTo>
                      <a:pt x="70" y="37"/>
                    </a:lnTo>
                    <a:lnTo>
                      <a:pt x="64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0" name="Freeform 402"/>
              <p:cNvSpPr>
                <a:spLocks noChangeArrowheads="1"/>
              </p:cNvSpPr>
              <p:nvPr/>
            </p:nvSpPr>
            <p:spPr bwMode="auto">
              <a:xfrm>
                <a:off x="1130" y="4081"/>
                <a:ext cx="46" cy="54"/>
              </a:xfrm>
              <a:custGeom>
                <a:avLst/>
                <a:gdLst>
                  <a:gd name="T0" fmla="*/ 6857 w 44"/>
                  <a:gd name="T1" fmla="*/ 0 h 50"/>
                  <a:gd name="T2" fmla="*/ 5449 w 44"/>
                  <a:gd name="T3" fmla="*/ 254 h 50"/>
                  <a:gd name="T4" fmla="*/ 4045 w 44"/>
                  <a:gd name="T5" fmla="*/ 9853 h 50"/>
                  <a:gd name="T6" fmla="*/ 2818 w 44"/>
                  <a:gd name="T7" fmla="*/ 16820 h 50"/>
                  <a:gd name="T8" fmla="*/ 1895 w 44"/>
                  <a:gd name="T9" fmla="*/ 22244 h 50"/>
                  <a:gd name="T10" fmla="*/ 5 w 44"/>
                  <a:gd name="T11" fmla="*/ 28859 h 50"/>
                  <a:gd name="T12" fmla="*/ 2 w 44"/>
                  <a:gd name="T13" fmla="*/ 34511 h 50"/>
                  <a:gd name="T14" fmla="*/ 1 w 44"/>
                  <a:gd name="T15" fmla="*/ 38180 h 50"/>
                  <a:gd name="T16" fmla="*/ 0 w 44"/>
                  <a:gd name="T17" fmla="*/ 41220 h 50"/>
                  <a:gd name="T18" fmla="*/ 1 w 44"/>
                  <a:gd name="T19" fmla="*/ 44254 h 50"/>
                  <a:gd name="T20" fmla="*/ 4 w 44"/>
                  <a:gd name="T21" fmla="*/ 46958 h 50"/>
                  <a:gd name="T22" fmla="*/ 1557 w 44"/>
                  <a:gd name="T23" fmla="*/ 39249 h 50"/>
                  <a:gd name="T24" fmla="*/ 1557 w 44"/>
                  <a:gd name="T25" fmla="*/ 40284 h 50"/>
                  <a:gd name="T26" fmla="*/ 1776 w 44"/>
                  <a:gd name="T27" fmla="*/ 40284 h 50"/>
                  <a:gd name="T28" fmla="*/ 1776 w 44"/>
                  <a:gd name="T29" fmla="*/ 39249 h 50"/>
                  <a:gd name="T30" fmla="*/ 2163 w 44"/>
                  <a:gd name="T31" fmla="*/ 33678 h 50"/>
                  <a:gd name="T32" fmla="*/ 2818 w 44"/>
                  <a:gd name="T33" fmla="*/ 28859 h 50"/>
                  <a:gd name="T34" fmla="*/ 3916 w 44"/>
                  <a:gd name="T35" fmla="*/ 22244 h 50"/>
                  <a:gd name="T36" fmla="*/ 5101 w 44"/>
                  <a:gd name="T37" fmla="*/ 18249 h 50"/>
                  <a:gd name="T38" fmla="*/ 6418 w 44"/>
                  <a:gd name="T39" fmla="*/ 11484 h 50"/>
                  <a:gd name="T40" fmla="*/ 7577 w 44"/>
                  <a:gd name="T41" fmla="*/ 8425 h 50"/>
                  <a:gd name="T42" fmla="*/ 6857 w 44"/>
                  <a:gd name="T43" fmla="*/ 0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1" name="Freeform 403"/>
              <p:cNvSpPr>
                <a:spLocks noChangeArrowheads="1"/>
              </p:cNvSpPr>
              <p:nvPr/>
            </p:nvSpPr>
            <p:spPr bwMode="auto">
              <a:xfrm>
                <a:off x="1172" y="4071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643 w 53"/>
                  <a:gd name="T11" fmla="*/ 3 h 18"/>
                  <a:gd name="T12" fmla="*/ 1116 w 53"/>
                  <a:gd name="T13" fmla="*/ 4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6052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360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2" name="Freeform 404"/>
              <p:cNvSpPr>
                <a:spLocks noChangeArrowheads="1"/>
              </p:cNvSpPr>
              <p:nvPr/>
            </p:nvSpPr>
            <p:spPr bwMode="auto">
              <a:xfrm>
                <a:off x="4451" y="4069"/>
                <a:ext cx="85" cy="57"/>
              </a:xfrm>
              <a:custGeom>
                <a:avLst/>
                <a:gdLst>
                  <a:gd name="T0" fmla="*/ 276 w 94"/>
                  <a:gd name="T1" fmla="*/ 9894 h 57"/>
                  <a:gd name="T2" fmla="*/ 285 w 94"/>
                  <a:gd name="T3" fmla="*/ 9894 h 57"/>
                  <a:gd name="T4" fmla="*/ 289 w 94"/>
                  <a:gd name="T5" fmla="*/ 9432 h 57"/>
                  <a:gd name="T6" fmla="*/ 289 w 94"/>
                  <a:gd name="T7" fmla="*/ 9094 h 57"/>
                  <a:gd name="T8" fmla="*/ 285 w 94"/>
                  <a:gd name="T9" fmla="*/ 7900 h 57"/>
                  <a:gd name="T10" fmla="*/ 276 w 94"/>
                  <a:gd name="T11" fmla="*/ 7221 h 57"/>
                  <a:gd name="T12" fmla="*/ 258 w 94"/>
                  <a:gd name="T13" fmla="*/ 6107 h 57"/>
                  <a:gd name="T14" fmla="*/ 243 w 94"/>
                  <a:gd name="T15" fmla="*/ 5160 h 57"/>
                  <a:gd name="T16" fmla="*/ 230 w 94"/>
                  <a:gd name="T17" fmla="*/ 3709 h 57"/>
                  <a:gd name="T18" fmla="*/ 199 w 94"/>
                  <a:gd name="T19" fmla="*/ 2653 h 57"/>
                  <a:gd name="T20" fmla="*/ 178 w 94"/>
                  <a:gd name="T21" fmla="*/ 1606 h 57"/>
                  <a:gd name="T22" fmla="*/ 151 w 94"/>
                  <a:gd name="T23" fmla="*/ 1144 h 57"/>
                  <a:gd name="T24" fmla="*/ 123 w 94"/>
                  <a:gd name="T25" fmla="*/ 2 h 57"/>
                  <a:gd name="T26" fmla="*/ 96 w 94"/>
                  <a:gd name="T27" fmla="*/ 0 h 57"/>
                  <a:gd name="T28" fmla="*/ 60 w 94"/>
                  <a:gd name="T29" fmla="*/ 0 h 57"/>
                  <a:gd name="T30" fmla="*/ 36 w 94"/>
                  <a:gd name="T31" fmla="*/ 2 h 57"/>
                  <a:gd name="T32" fmla="*/ 2 w 94"/>
                  <a:gd name="T33" fmla="*/ 1235 h 57"/>
                  <a:gd name="T34" fmla="*/ 1 w 94"/>
                  <a:gd name="T35" fmla="*/ 1351 h 57"/>
                  <a:gd name="T36" fmla="*/ 0 w 94"/>
                  <a:gd name="T37" fmla="*/ 1466 h 57"/>
                  <a:gd name="T38" fmla="*/ 1 w 94"/>
                  <a:gd name="T39" fmla="*/ 1740 h 57"/>
                  <a:gd name="T40" fmla="*/ 1 w 94"/>
                  <a:gd name="T41" fmla="*/ 2059 h 57"/>
                  <a:gd name="T42" fmla="*/ 4 w 94"/>
                  <a:gd name="T43" fmla="*/ 3388 h 57"/>
                  <a:gd name="T44" fmla="*/ 5 w 94"/>
                  <a:gd name="T45" fmla="*/ 4039 h 57"/>
                  <a:gd name="T46" fmla="*/ 44 w 94"/>
                  <a:gd name="T47" fmla="*/ 5487 h 57"/>
                  <a:gd name="T48" fmla="*/ 64 w 94"/>
                  <a:gd name="T49" fmla="*/ 6645 h 57"/>
                  <a:gd name="T50" fmla="*/ 90 w 94"/>
                  <a:gd name="T51" fmla="*/ 7333 h 57"/>
                  <a:gd name="T52" fmla="*/ 117 w 94"/>
                  <a:gd name="T53" fmla="*/ 8553 h 57"/>
                  <a:gd name="T54" fmla="*/ 137 w 94"/>
                  <a:gd name="T55" fmla="*/ 9094 h 57"/>
                  <a:gd name="T56" fmla="*/ 161 w 94"/>
                  <a:gd name="T57" fmla="*/ 9338 h 57"/>
                  <a:gd name="T58" fmla="*/ 188 w 94"/>
                  <a:gd name="T59" fmla="*/ 9432 h 57"/>
                  <a:gd name="T60" fmla="*/ 209 w 94"/>
                  <a:gd name="T61" fmla="*/ 9521 h 57"/>
                  <a:gd name="T62" fmla="*/ 231 w 94"/>
                  <a:gd name="T63" fmla="*/ 9521 h 57"/>
                  <a:gd name="T64" fmla="*/ 243 w 94"/>
                  <a:gd name="T65" fmla="*/ 9521 h 57"/>
                  <a:gd name="T66" fmla="*/ 258 w 94"/>
                  <a:gd name="T67" fmla="*/ 9894 h 57"/>
                  <a:gd name="T68" fmla="*/ 276 w 94"/>
                  <a:gd name="T69" fmla="*/ 9894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8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8" y="49"/>
                    </a:lnTo>
                    <a:lnTo>
                      <a:pt x="45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4" y="57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3" name="Freeform 405"/>
              <p:cNvSpPr>
                <a:spLocks noChangeArrowheads="1"/>
              </p:cNvSpPr>
              <p:nvPr/>
            </p:nvSpPr>
            <p:spPr bwMode="auto">
              <a:xfrm>
                <a:off x="4451" y="4066"/>
                <a:ext cx="90" cy="58"/>
              </a:xfrm>
              <a:custGeom>
                <a:avLst/>
                <a:gdLst>
                  <a:gd name="T0" fmla="*/ 4 w 98"/>
                  <a:gd name="T1" fmla="*/ 113 h 66"/>
                  <a:gd name="T2" fmla="*/ 81 w 98"/>
                  <a:gd name="T3" fmla="*/ 92 h 66"/>
                  <a:gd name="T4" fmla="*/ 138 w 98"/>
                  <a:gd name="T5" fmla="*/ 80 h 66"/>
                  <a:gd name="T6" fmla="*/ 204 w 98"/>
                  <a:gd name="T7" fmla="*/ 80 h 66"/>
                  <a:gd name="T8" fmla="*/ 265 w 98"/>
                  <a:gd name="T9" fmla="*/ 92 h 66"/>
                  <a:gd name="T10" fmla="*/ 316 w 98"/>
                  <a:gd name="T11" fmla="*/ 113 h 66"/>
                  <a:gd name="T12" fmla="*/ 378 w 98"/>
                  <a:gd name="T13" fmla="*/ 154 h 66"/>
                  <a:gd name="T14" fmla="*/ 427 w 98"/>
                  <a:gd name="T15" fmla="*/ 205 h 66"/>
                  <a:gd name="T16" fmla="*/ 471 w 98"/>
                  <a:gd name="T17" fmla="*/ 253 h 66"/>
                  <a:gd name="T18" fmla="*/ 526 w 98"/>
                  <a:gd name="T19" fmla="*/ 314 h 66"/>
                  <a:gd name="T20" fmla="*/ 558 w 98"/>
                  <a:gd name="T21" fmla="*/ 364 h 66"/>
                  <a:gd name="T22" fmla="*/ 575 w 98"/>
                  <a:gd name="T23" fmla="*/ 421 h 66"/>
                  <a:gd name="T24" fmla="*/ 598 w 98"/>
                  <a:gd name="T25" fmla="*/ 457 h 66"/>
                  <a:gd name="T26" fmla="*/ 611 w 98"/>
                  <a:gd name="T27" fmla="*/ 487 h 66"/>
                  <a:gd name="T28" fmla="*/ 611 w 98"/>
                  <a:gd name="T29" fmla="*/ 493 h 66"/>
                  <a:gd name="T30" fmla="*/ 629 w 98"/>
                  <a:gd name="T31" fmla="*/ 492 h 66"/>
                  <a:gd name="T32" fmla="*/ 598 w 98"/>
                  <a:gd name="T33" fmla="*/ 492 h 66"/>
                  <a:gd name="T34" fmla="*/ 596 w 98"/>
                  <a:gd name="T35" fmla="*/ 569 h 66"/>
                  <a:gd name="T36" fmla="*/ 636 w 98"/>
                  <a:gd name="T37" fmla="*/ 564 h 66"/>
                  <a:gd name="T38" fmla="*/ 669 w 98"/>
                  <a:gd name="T39" fmla="*/ 525 h 66"/>
                  <a:gd name="T40" fmla="*/ 669 w 98"/>
                  <a:gd name="T41" fmla="*/ 470 h 66"/>
                  <a:gd name="T42" fmla="*/ 646 w 98"/>
                  <a:gd name="T43" fmla="*/ 425 h 66"/>
                  <a:gd name="T44" fmla="*/ 632 w 98"/>
                  <a:gd name="T45" fmla="*/ 366 h 66"/>
                  <a:gd name="T46" fmla="*/ 598 w 98"/>
                  <a:gd name="T47" fmla="*/ 314 h 66"/>
                  <a:gd name="T48" fmla="*/ 560 w 98"/>
                  <a:gd name="T49" fmla="*/ 253 h 66"/>
                  <a:gd name="T50" fmla="*/ 526 w 98"/>
                  <a:gd name="T51" fmla="*/ 204 h 66"/>
                  <a:gd name="T52" fmla="*/ 468 w 98"/>
                  <a:gd name="T53" fmla="*/ 131 h 66"/>
                  <a:gd name="T54" fmla="*/ 415 w 98"/>
                  <a:gd name="T55" fmla="*/ 92 h 66"/>
                  <a:gd name="T56" fmla="*/ 347 w 98"/>
                  <a:gd name="T57" fmla="*/ 4 h 66"/>
                  <a:gd name="T58" fmla="*/ 282 w 98"/>
                  <a:gd name="T59" fmla="*/ 2 h 66"/>
                  <a:gd name="T60" fmla="*/ 204 w 98"/>
                  <a:gd name="T61" fmla="*/ 0 h 66"/>
                  <a:gd name="T62" fmla="*/ 129 w 98"/>
                  <a:gd name="T63" fmla="*/ 0 h 66"/>
                  <a:gd name="T64" fmla="*/ 68 w 98"/>
                  <a:gd name="T65" fmla="*/ 2 h 66"/>
                  <a:gd name="T66" fmla="*/ 0 w 98"/>
                  <a:gd name="T67" fmla="*/ 4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8"/>
                    </a:lnTo>
                    <a:lnTo>
                      <a:pt x="63" y="24"/>
                    </a:lnTo>
                    <a:lnTo>
                      <a:pt x="70" y="29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2" y="29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9" y="2"/>
                    </a:lnTo>
                    <a:lnTo>
                      <a:pt x="0" y="6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4" name="Freeform 406"/>
              <p:cNvSpPr>
                <a:spLocks noChangeArrowheads="1"/>
              </p:cNvSpPr>
              <p:nvPr/>
            </p:nvSpPr>
            <p:spPr bwMode="auto">
              <a:xfrm>
                <a:off x="4447" y="4071"/>
                <a:ext cx="39" cy="55"/>
              </a:xfrm>
              <a:custGeom>
                <a:avLst/>
                <a:gdLst>
                  <a:gd name="T0" fmla="*/ 151 w 44"/>
                  <a:gd name="T1" fmla="*/ 48917 h 50"/>
                  <a:gd name="T2" fmla="*/ 128 w 44"/>
                  <a:gd name="T3" fmla="*/ 44094 h 50"/>
                  <a:gd name="T4" fmla="*/ 99 w 44"/>
                  <a:gd name="T5" fmla="*/ 37752 h 50"/>
                  <a:gd name="T6" fmla="*/ 79 w 44"/>
                  <a:gd name="T7" fmla="*/ 29974 h 50"/>
                  <a:gd name="T8" fmla="*/ 52 w 44"/>
                  <a:gd name="T9" fmla="*/ 23846 h 50"/>
                  <a:gd name="T10" fmla="*/ 41 w 44"/>
                  <a:gd name="T11" fmla="*/ 15407 h 50"/>
                  <a:gd name="T12" fmla="*/ 33 w 44"/>
                  <a:gd name="T13" fmla="*/ 10502 h 50"/>
                  <a:gd name="T14" fmla="*/ 33 w 44"/>
                  <a:gd name="T15" fmla="*/ 9768 h 50"/>
                  <a:gd name="T16" fmla="*/ 33 w 44"/>
                  <a:gd name="T17" fmla="*/ 9039 h 50"/>
                  <a:gd name="T18" fmla="*/ 31 w 44"/>
                  <a:gd name="T19" fmla="*/ 9768 h 50"/>
                  <a:gd name="T20" fmla="*/ 4 w 44"/>
                  <a:gd name="T21" fmla="*/ 0 h 50"/>
                  <a:gd name="T22" fmla="*/ 1 w 44"/>
                  <a:gd name="T23" fmla="*/ 4 h 50"/>
                  <a:gd name="T24" fmla="*/ 0 w 44"/>
                  <a:gd name="T25" fmla="*/ 9039 h 50"/>
                  <a:gd name="T26" fmla="*/ 1 w 44"/>
                  <a:gd name="T27" fmla="*/ 11361 h 50"/>
                  <a:gd name="T28" fmla="*/ 2 w 44"/>
                  <a:gd name="T29" fmla="*/ 15407 h 50"/>
                  <a:gd name="T30" fmla="*/ 4 w 44"/>
                  <a:gd name="T31" fmla="*/ 22744 h 50"/>
                  <a:gd name="T32" fmla="*/ 35 w 44"/>
                  <a:gd name="T33" fmla="*/ 29974 h 50"/>
                  <a:gd name="T34" fmla="*/ 52 w 44"/>
                  <a:gd name="T35" fmla="*/ 37752 h 50"/>
                  <a:gd name="T36" fmla="*/ 80 w 44"/>
                  <a:gd name="T37" fmla="*/ 45316 h 50"/>
                  <a:gd name="T38" fmla="*/ 105 w 44"/>
                  <a:gd name="T39" fmla="*/ 52894 h 50"/>
                  <a:gd name="T40" fmla="*/ 137 w 44"/>
                  <a:gd name="T41" fmla="*/ 58524 h 50"/>
                  <a:gd name="T42" fmla="*/ 151 w 44"/>
                  <a:gd name="T43" fmla="*/ 48917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4" y="42"/>
                    </a:moveTo>
                    <a:lnTo>
                      <a:pt x="37" y="38"/>
                    </a:lnTo>
                    <a:lnTo>
                      <a:pt x="29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2" y="14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1" y="45"/>
                    </a:lnTo>
                    <a:lnTo>
                      <a:pt x="40" y="50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5" name="Freeform 407"/>
              <p:cNvSpPr>
                <a:spLocks noChangeArrowheads="1"/>
              </p:cNvSpPr>
              <p:nvPr/>
            </p:nvSpPr>
            <p:spPr bwMode="auto">
              <a:xfrm>
                <a:off x="4489" y="4117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51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286 w 53"/>
                  <a:gd name="T9" fmla="*/ 23485 h 18"/>
                  <a:gd name="T10" fmla="*/ 1736 w 53"/>
                  <a:gd name="T11" fmla="*/ 21136 h 18"/>
                  <a:gd name="T12" fmla="*/ 1247 w 53"/>
                  <a:gd name="T13" fmla="*/ 19021 h 18"/>
                  <a:gd name="T14" fmla="*/ 802 w 53"/>
                  <a:gd name="T15" fmla="*/ 3 h 18"/>
                  <a:gd name="T16" fmla="*/ 4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116 w 53"/>
                  <a:gd name="T23" fmla="*/ 44189 h 18"/>
                  <a:gd name="T24" fmla="*/ 1643 w 53"/>
                  <a:gd name="T25" fmla="*/ 49100 h 18"/>
                  <a:gd name="T26" fmla="*/ 2187 w 53"/>
                  <a:gd name="T27" fmla="*/ 51166 h 18"/>
                  <a:gd name="T28" fmla="*/ 2723 w 53"/>
                  <a:gd name="T29" fmla="*/ 51166 h 18"/>
                  <a:gd name="T30" fmla="*/ 3183 w 53"/>
                  <a:gd name="T31" fmla="*/ 51166 h 18"/>
                  <a:gd name="T32" fmla="*/ 3551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8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8"/>
                    </a:lnTo>
                    <a:lnTo>
                      <a:pt x="24" y="7"/>
                    </a:lnTo>
                    <a:lnTo>
                      <a:pt x="18" y="6"/>
                    </a:lnTo>
                    <a:lnTo>
                      <a:pt x="10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086" name="Freeform 408"/>
              <p:cNvSpPr>
                <a:spLocks noChangeArrowheads="1"/>
              </p:cNvSpPr>
              <p:nvPr/>
            </p:nvSpPr>
            <p:spPr bwMode="auto">
              <a:xfrm>
                <a:off x="2128" y="4076"/>
                <a:ext cx="97" cy="56"/>
              </a:xfrm>
              <a:custGeom>
                <a:avLst/>
                <a:gdLst>
                  <a:gd name="T0" fmla="*/ 8647 w 93"/>
                  <a:gd name="T1" fmla="*/ 0 h 57"/>
                  <a:gd name="T2" fmla="*/ 8977 w 93"/>
                  <a:gd name="T3" fmla="*/ 0 h 57"/>
                  <a:gd name="T4" fmla="*/ 9105 w 93"/>
                  <a:gd name="T5" fmla="*/ 2 h 57"/>
                  <a:gd name="T6" fmla="*/ 9105 w 93"/>
                  <a:gd name="T7" fmla="*/ 5 h 57"/>
                  <a:gd name="T8" fmla="*/ 8977 w 93"/>
                  <a:gd name="T9" fmla="*/ 551 h 57"/>
                  <a:gd name="T10" fmla="*/ 8733 w 93"/>
                  <a:gd name="T11" fmla="*/ 772 h 57"/>
                  <a:gd name="T12" fmla="*/ 8205 w 93"/>
                  <a:gd name="T13" fmla="*/ 1235 h 57"/>
                  <a:gd name="T14" fmla="*/ 7615 w 93"/>
                  <a:gd name="T15" fmla="*/ 1514 h 57"/>
                  <a:gd name="T16" fmla="*/ 7096 w 93"/>
                  <a:gd name="T17" fmla="*/ 1877 h 57"/>
                  <a:gd name="T18" fmla="*/ 6261 w 93"/>
                  <a:gd name="T19" fmla="*/ 2148 h 57"/>
                  <a:gd name="T20" fmla="*/ 5575 w 93"/>
                  <a:gd name="T21" fmla="*/ 2460 h 57"/>
                  <a:gd name="T22" fmla="*/ 4818 w 93"/>
                  <a:gd name="T23" fmla="*/ 2793 h 57"/>
                  <a:gd name="T24" fmla="*/ 3834 w 93"/>
                  <a:gd name="T25" fmla="*/ 2992 h 57"/>
                  <a:gd name="T26" fmla="*/ 2803 w 93"/>
                  <a:gd name="T27" fmla="*/ 3019 h 57"/>
                  <a:gd name="T28" fmla="*/ 1882 w 93"/>
                  <a:gd name="T29" fmla="*/ 3118 h 57"/>
                  <a:gd name="T30" fmla="*/ 1012 w 93"/>
                  <a:gd name="T31" fmla="*/ 2992 h 57"/>
                  <a:gd name="T32" fmla="*/ 1 w 93"/>
                  <a:gd name="T33" fmla="*/ 2777 h 57"/>
                  <a:gd name="T34" fmla="*/ 0 w 93"/>
                  <a:gd name="T35" fmla="*/ 2634 h 57"/>
                  <a:gd name="T36" fmla="*/ 0 w 93"/>
                  <a:gd name="T37" fmla="*/ 2596 h 57"/>
                  <a:gd name="T38" fmla="*/ 0 w 93"/>
                  <a:gd name="T39" fmla="*/ 2460 h 57"/>
                  <a:gd name="T40" fmla="*/ 0 w 93"/>
                  <a:gd name="T41" fmla="*/ 2427 h 57"/>
                  <a:gd name="T42" fmla="*/ 3 w 93"/>
                  <a:gd name="T43" fmla="*/ 2118 h 57"/>
                  <a:gd name="T44" fmla="*/ 889 w 93"/>
                  <a:gd name="T45" fmla="*/ 1737 h 57"/>
                  <a:gd name="T46" fmla="*/ 1389 w 93"/>
                  <a:gd name="T47" fmla="*/ 1339 h 57"/>
                  <a:gd name="T48" fmla="*/ 2019 w 93"/>
                  <a:gd name="T49" fmla="*/ 1011 h 57"/>
                  <a:gd name="T50" fmla="*/ 2759 w 93"/>
                  <a:gd name="T51" fmla="*/ 668 h 57"/>
                  <a:gd name="T52" fmla="*/ 3596 w 93"/>
                  <a:gd name="T53" fmla="*/ 478 h 57"/>
                  <a:gd name="T54" fmla="*/ 4310 w 93"/>
                  <a:gd name="T55" fmla="*/ 5 h 57"/>
                  <a:gd name="T56" fmla="*/ 5124 w 93"/>
                  <a:gd name="T57" fmla="*/ 3 h 57"/>
                  <a:gd name="T58" fmla="*/ 5827 w 93"/>
                  <a:gd name="T59" fmla="*/ 2 h 57"/>
                  <a:gd name="T60" fmla="*/ 6505 w 93"/>
                  <a:gd name="T61" fmla="*/ 1 h 57"/>
                  <a:gd name="T62" fmla="*/ 7179 w 93"/>
                  <a:gd name="T63" fmla="*/ 1 h 57"/>
                  <a:gd name="T64" fmla="*/ 7710 w 93"/>
                  <a:gd name="T65" fmla="*/ 0 h 57"/>
                  <a:gd name="T66" fmla="*/ 8121 w 93"/>
                  <a:gd name="T67" fmla="*/ 0 h 57"/>
                  <a:gd name="T68" fmla="*/ 8647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3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034" name="Group 409"/>
            <p:cNvGrpSpPr>
              <a:grpSpLocks/>
            </p:cNvGrpSpPr>
            <p:nvPr/>
          </p:nvGrpSpPr>
          <p:grpSpPr bwMode="auto">
            <a:xfrm>
              <a:off x="281" y="3983"/>
              <a:ext cx="5266" cy="247"/>
              <a:chOff x="281" y="3983"/>
              <a:chExt cx="5266" cy="247"/>
            </a:xfrm>
          </p:grpSpPr>
          <p:sp>
            <p:nvSpPr>
              <p:cNvPr id="1688" name="Freeform 410"/>
              <p:cNvSpPr>
                <a:spLocks noChangeArrowheads="1"/>
              </p:cNvSpPr>
              <p:nvPr/>
            </p:nvSpPr>
            <p:spPr bwMode="auto">
              <a:xfrm>
                <a:off x="2126" y="4073"/>
                <a:ext cx="102" cy="59"/>
              </a:xfrm>
              <a:custGeom>
                <a:avLst/>
                <a:gdLst>
                  <a:gd name="T0" fmla="*/ 0 w 98"/>
                  <a:gd name="T1" fmla="*/ 622 h 66"/>
                  <a:gd name="T2" fmla="*/ 838 w 98"/>
                  <a:gd name="T3" fmla="*/ 687 h 66"/>
                  <a:gd name="T4" fmla="*/ 1595 w 98"/>
                  <a:gd name="T5" fmla="*/ 699 h 66"/>
                  <a:gd name="T6" fmla="*/ 2347 w 98"/>
                  <a:gd name="T7" fmla="*/ 699 h 66"/>
                  <a:gd name="T8" fmla="*/ 3241 w 98"/>
                  <a:gd name="T9" fmla="*/ 687 h 66"/>
                  <a:gd name="T10" fmla="*/ 4012 w 98"/>
                  <a:gd name="T11" fmla="*/ 644 h 66"/>
                  <a:gd name="T12" fmla="*/ 4801 w 98"/>
                  <a:gd name="T13" fmla="*/ 578 h 66"/>
                  <a:gd name="T14" fmla="*/ 5412 w 98"/>
                  <a:gd name="T15" fmla="*/ 524 h 66"/>
                  <a:gd name="T16" fmla="*/ 6090 w 98"/>
                  <a:gd name="T17" fmla="*/ 450 h 66"/>
                  <a:gd name="T18" fmla="*/ 6470 w 98"/>
                  <a:gd name="T19" fmla="*/ 389 h 66"/>
                  <a:gd name="T20" fmla="*/ 6913 w 98"/>
                  <a:gd name="T21" fmla="*/ 313 h 66"/>
                  <a:gd name="T22" fmla="*/ 7314 w 98"/>
                  <a:gd name="T23" fmla="*/ 250 h 66"/>
                  <a:gd name="T24" fmla="*/ 7483 w 98"/>
                  <a:gd name="T25" fmla="*/ 174 h 66"/>
                  <a:gd name="T26" fmla="*/ 7733 w 98"/>
                  <a:gd name="T27" fmla="*/ 11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6913 w 98"/>
                  <a:gd name="T35" fmla="*/ 97 h 66"/>
                  <a:gd name="T36" fmla="*/ 7267 w 98"/>
                  <a:gd name="T37" fmla="*/ 97 h 66"/>
                  <a:gd name="T38" fmla="*/ 7034 w 98"/>
                  <a:gd name="T39" fmla="*/ 89 h 66"/>
                  <a:gd name="T40" fmla="*/ 7034 w 98"/>
                  <a:gd name="T41" fmla="*/ 97 h 66"/>
                  <a:gd name="T42" fmla="*/ 6913 w 98"/>
                  <a:gd name="T43" fmla="*/ 129 h 66"/>
                  <a:gd name="T44" fmla="*/ 6625 w 98"/>
                  <a:gd name="T45" fmla="*/ 188 h 66"/>
                  <a:gd name="T46" fmla="*/ 6458 w 98"/>
                  <a:gd name="T47" fmla="*/ 250 h 66"/>
                  <a:gd name="T48" fmla="*/ 6090 w 98"/>
                  <a:gd name="T49" fmla="*/ 313 h 66"/>
                  <a:gd name="T50" fmla="*/ 5552 w 98"/>
                  <a:gd name="T51" fmla="*/ 389 h 66"/>
                  <a:gd name="T52" fmla="*/ 4942 w 98"/>
                  <a:gd name="T53" fmla="*/ 448 h 66"/>
                  <a:gd name="T54" fmla="*/ 4371 w 98"/>
                  <a:gd name="T55" fmla="*/ 517 h 66"/>
                  <a:gd name="T56" fmla="*/ 3668 w 98"/>
                  <a:gd name="T57" fmla="*/ 556 h 66"/>
                  <a:gd name="T58" fmla="*/ 3058 w 98"/>
                  <a:gd name="T59" fmla="*/ 578 h 66"/>
                  <a:gd name="T60" fmla="*/ 2347 w 98"/>
                  <a:gd name="T61" fmla="*/ 598 h 66"/>
                  <a:gd name="T62" fmla="*/ 1595 w 98"/>
                  <a:gd name="T63" fmla="*/ 598 h 66"/>
                  <a:gd name="T64" fmla="*/ 937 w 98"/>
                  <a:gd name="T65" fmla="*/ 578 h 66"/>
                  <a:gd name="T66" fmla="*/ 4 w 98"/>
                  <a:gd name="T67" fmla="*/ 536 h 66"/>
                  <a:gd name="T68" fmla="*/ 0 w 98"/>
                  <a:gd name="T69" fmla="*/ 62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6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89" name="Freeform 411"/>
              <p:cNvSpPr>
                <a:spLocks noChangeArrowheads="1"/>
              </p:cNvSpPr>
              <p:nvPr/>
            </p:nvSpPr>
            <p:spPr bwMode="auto">
              <a:xfrm>
                <a:off x="2121" y="4083"/>
                <a:ext cx="46" cy="55"/>
              </a:xfrm>
              <a:custGeom>
                <a:avLst/>
                <a:gdLst>
                  <a:gd name="T0" fmla="*/ 6857 w 44"/>
                  <a:gd name="T1" fmla="*/ 0 h 50"/>
                  <a:gd name="T2" fmla="*/ 5264 w 44"/>
                  <a:gd name="T3" fmla="*/ 317 h 50"/>
                  <a:gd name="T4" fmla="*/ 4186 w 44"/>
                  <a:gd name="T5" fmla="*/ 12279 h 50"/>
                  <a:gd name="T6" fmla="*/ 2638 w 44"/>
                  <a:gd name="T7" fmla="*/ 20965 h 50"/>
                  <a:gd name="T8" fmla="*/ 1776 w 44"/>
                  <a:gd name="T9" fmla="*/ 27726 h 50"/>
                  <a:gd name="T10" fmla="*/ 5 w 44"/>
                  <a:gd name="T11" fmla="*/ 35973 h 50"/>
                  <a:gd name="T12" fmla="*/ 2 w 44"/>
                  <a:gd name="T13" fmla="*/ 43014 h 50"/>
                  <a:gd name="T14" fmla="*/ 1 w 44"/>
                  <a:gd name="T15" fmla="*/ 47585 h 50"/>
                  <a:gd name="T16" fmla="*/ 0 w 44"/>
                  <a:gd name="T17" fmla="*/ 51376 h 50"/>
                  <a:gd name="T18" fmla="*/ 1 w 44"/>
                  <a:gd name="T19" fmla="*/ 55153 h 50"/>
                  <a:gd name="T20" fmla="*/ 4 w 44"/>
                  <a:gd name="T21" fmla="*/ 58524 h 50"/>
                  <a:gd name="T22" fmla="*/ 1557 w 44"/>
                  <a:gd name="T23" fmla="*/ 48917 h 50"/>
                  <a:gd name="T24" fmla="*/ 1557 w 44"/>
                  <a:gd name="T25" fmla="*/ 50210 h 50"/>
                  <a:gd name="T26" fmla="*/ 1660 w 44"/>
                  <a:gd name="T27" fmla="*/ 50210 h 50"/>
                  <a:gd name="T28" fmla="*/ 1660 w 44"/>
                  <a:gd name="T29" fmla="*/ 48917 h 50"/>
                  <a:gd name="T30" fmla="*/ 2026 w 44"/>
                  <a:gd name="T31" fmla="*/ 41971 h 50"/>
                  <a:gd name="T32" fmla="*/ 2638 w 44"/>
                  <a:gd name="T33" fmla="*/ 35973 h 50"/>
                  <a:gd name="T34" fmla="*/ 3916 w 44"/>
                  <a:gd name="T35" fmla="*/ 27726 h 50"/>
                  <a:gd name="T36" fmla="*/ 4929 w 44"/>
                  <a:gd name="T37" fmla="*/ 22744 h 50"/>
                  <a:gd name="T38" fmla="*/ 6418 w 44"/>
                  <a:gd name="T39" fmla="*/ 14315 h 50"/>
                  <a:gd name="T40" fmla="*/ 7577 w 44"/>
                  <a:gd name="T41" fmla="*/ 10502 h 50"/>
                  <a:gd name="T42" fmla="*/ 6857 w 44"/>
                  <a:gd name="T43" fmla="*/ 0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0" y="0"/>
                    </a:moveTo>
                    <a:lnTo>
                      <a:pt x="31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90" name="Freeform 412"/>
              <p:cNvSpPr>
                <a:spLocks noChangeArrowheads="1"/>
              </p:cNvSpPr>
              <p:nvPr/>
            </p:nvSpPr>
            <p:spPr bwMode="auto">
              <a:xfrm>
                <a:off x="2165" y="4073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51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187 w 53"/>
                  <a:gd name="T9" fmla="*/ 1 h 18"/>
                  <a:gd name="T10" fmla="*/ 1643 w 53"/>
                  <a:gd name="T11" fmla="*/ 3 h 18"/>
                  <a:gd name="T12" fmla="*/ 1116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02 w 53"/>
                  <a:gd name="T21" fmla="*/ 46052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286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91" name="Freeform 413"/>
              <p:cNvSpPr>
                <a:spLocks noChangeArrowheads="1"/>
              </p:cNvSpPr>
              <p:nvPr/>
            </p:nvSpPr>
            <p:spPr bwMode="auto">
              <a:xfrm>
                <a:off x="3256" y="4152"/>
                <a:ext cx="99" cy="63"/>
              </a:xfrm>
              <a:custGeom>
                <a:avLst/>
                <a:gdLst>
                  <a:gd name="T0" fmla="*/ 12636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12645 h 57"/>
                  <a:gd name="T8" fmla="*/ 13133 w 94"/>
                  <a:gd name="T9" fmla="*/ 17741 h 57"/>
                  <a:gd name="T10" fmla="*/ 12636 w 94"/>
                  <a:gd name="T11" fmla="*/ 26899 h 57"/>
                  <a:gd name="T12" fmla="*/ 11874 w 94"/>
                  <a:gd name="T13" fmla="*/ 40962 h 57"/>
                  <a:gd name="T14" fmla="*/ 11163 w 94"/>
                  <a:gd name="T15" fmla="*/ 56982 h 57"/>
                  <a:gd name="T16" fmla="*/ 10348 w 94"/>
                  <a:gd name="T17" fmla="*/ 67453 h 57"/>
                  <a:gd name="T18" fmla="*/ 9142 w 94"/>
                  <a:gd name="T19" fmla="*/ 79760 h 57"/>
                  <a:gd name="T20" fmla="*/ 8190 w 94"/>
                  <a:gd name="T21" fmla="*/ 88019 h 57"/>
                  <a:gd name="T22" fmla="*/ 6713 w 94"/>
                  <a:gd name="T23" fmla="*/ 100435 h 57"/>
                  <a:gd name="T24" fmla="*/ 5783 w 94"/>
                  <a:gd name="T25" fmla="*/ 104184 h 57"/>
                  <a:gd name="T26" fmla="*/ 4248 w 94"/>
                  <a:gd name="T27" fmla="*/ 109273 h 57"/>
                  <a:gd name="T28" fmla="*/ 2928 w 94"/>
                  <a:gd name="T29" fmla="*/ 109273 h 57"/>
                  <a:gd name="T30" fmla="*/ 1577 w 94"/>
                  <a:gd name="T31" fmla="*/ 104184 h 57"/>
                  <a:gd name="T32" fmla="*/ 2 w 94"/>
                  <a:gd name="T33" fmla="*/ 95827 h 57"/>
                  <a:gd name="T34" fmla="*/ 1 w 94"/>
                  <a:gd name="T35" fmla="*/ 94468 h 57"/>
                  <a:gd name="T36" fmla="*/ 0 w 94"/>
                  <a:gd name="T37" fmla="*/ 92391 h 57"/>
                  <a:gd name="T38" fmla="*/ 1 w 94"/>
                  <a:gd name="T39" fmla="*/ 87269 h 57"/>
                  <a:gd name="T40" fmla="*/ 1 w 94"/>
                  <a:gd name="T41" fmla="*/ 84864 h 57"/>
                  <a:gd name="T42" fmla="*/ 4 w 94"/>
                  <a:gd name="T43" fmla="*/ 73394 h 57"/>
                  <a:gd name="T44" fmla="*/ 1392 w 94"/>
                  <a:gd name="T45" fmla="*/ 62015 h 57"/>
                  <a:gd name="T46" fmla="*/ 1898 w 94"/>
                  <a:gd name="T47" fmla="*/ 48171 h 57"/>
                  <a:gd name="T48" fmla="*/ 3114 w 94"/>
                  <a:gd name="T49" fmla="*/ 37646 h 57"/>
                  <a:gd name="T50" fmla="*/ 4085 w 94"/>
                  <a:gd name="T51" fmla="*/ 22757 h 57"/>
                  <a:gd name="T52" fmla="*/ 5439 w 94"/>
                  <a:gd name="T53" fmla="*/ 16199 h 57"/>
                  <a:gd name="T54" fmla="*/ 6308 w 94"/>
                  <a:gd name="T55" fmla="*/ 12645 h 57"/>
                  <a:gd name="T56" fmla="*/ 7584 w 94"/>
                  <a:gd name="T57" fmla="*/ 3 h 57"/>
                  <a:gd name="T58" fmla="*/ 8585 w 94"/>
                  <a:gd name="T59" fmla="*/ 2 h 57"/>
                  <a:gd name="T60" fmla="*/ 9491 w 94"/>
                  <a:gd name="T61" fmla="*/ 1 h 57"/>
                  <a:gd name="T62" fmla="*/ 10494 w 94"/>
                  <a:gd name="T63" fmla="*/ 1 h 57"/>
                  <a:gd name="T64" fmla="*/ 11163 w 94"/>
                  <a:gd name="T65" fmla="*/ 0 h 57"/>
                  <a:gd name="T66" fmla="*/ 11874 w 94"/>
                  <a:gd name="T67" fmla="*/ 0 h 57"/>
                  <a:gd name="T68" fmla="*/ 1263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6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1"/>
                    </a:lnTo>
                    <a:lnTo>
                      <a:pt x="58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1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4" y="25"/>
                    </a:lnTo>
                    <a:lnTo>
                      <a:pt x="22" y="20"/>
                    </a:lnTo>
                    <a:lnTo>
                      <a:pt x="29" y="13"/>
                    </a:lnTo>
                    <a:lnTo>
                      <a:pt x="38" y="9"/>
                    </a:lnTo>
                    <a:lnTo>
                      <a:pt x="45" y="6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92" name="Freeform 414"/>
              <p:cNvSpPr>
                <a:spLocks noChangeArrowheads="1"/>
              </p:cNvSpPr>
              <p:nvPr/>
            </p:nvSpPr>
            <p:spPr bwMode="auto">
              <a:xfrm>
                <a:off x="3256" y="4149"/>
                <a:ext cx="103" cy="71"/>
              </a:xfrm>
              <a:custGeom>
                <a:avLst/>
                <a:gdLst>
                  <a:gd name="T0" fmla="*/ 0 w 98"/>
                  <a:gd name="T1" fmla="*/ 24092 h 66"/>
                  <a:gd name="T2" fmla="*/ 1162 w 98"/>
                  <a:gd name="T3" fmla="*/ 25917 h 66"/>
                  <a:gd name="T4" fmla="*/ 2237 w 98"/>
                  <a:gd name="T5" fmla="*/ 27087 h 66"/>
                  <a:gd name="T6" fmla="*/ 3495 w 98"/>
                  <a:gd name="T7" fmla="*/ 27087 h 66"/>
                  <a:gd name="T8" fmla="*/ 4841 w 98"/>
                  <a:gd name="T9" fmla="*/ 25917 h 66"/>
                  <a:gd name="T10" fmla="*/ 5784 w 98"/>
                  <a:gd name="T11" fmla="*/ 25000 h 66"/>
                  <a:gd name="T12" fmla="*/ 7135 w 98"/>
                  <a:gd name="T13" fmla="*/ 22388 h 66"/>
                  <a:gd name="T14" fmla="*/ 8034 w 98"/>
                  <a:gd name="T15" fmla="*/ 20259 h 66"/>
                  <a:gd name="T16" fmla="*/ 9049 w 98"/>
                  <a:gd name="T17" fmla="*/ 17350 h 66"/>
                  <a:gd name="T18" fmla="*/ 9627 w 98"/>
                  <a:gd name="T19" fmla="*/ 14992 h 66"/>
                  <a:gd name="T20" fmla="*/ 10283 w 98"/>
                  <a:gd name="T21" fmla="*/ 12044 h 66"/>
                  <a:gd name="T22" fmla="*/ 10875 w 98"/>
                  <a:gd name="T23" fmla="*/ 9676 h 66"/>
                  <a:gd name="T24" fmla="*/ 11122 w 98"/>
                  <a:gd name="T25" fmla="*/ 6296 h 66"/>
                  <a:gd name="T26" fmla="*/ 11501 w 98"/>
                  <a:gd name="T27" fmla="*/ 4371 h 66"/>
                  <a:gd name="T28" fmla="*/ 11501 w 98"/>
                  <a:gd name="T29" fmla="*/ 5 h 66"/>
                  <a:gd name="T30" fmla="*/ 10914 w 98"/>
                  <a:gd name="T31" fmla="*/ 0 h 66"/>
                  <a:gd name="T32" fmla="*/ 10215 w 98"/>
                  <a:gd name="T33" fmla="*/ 0 h 66"/>
                  <a:gd name="T34" fmla="*/ 10283 w 98"/>
                  <a:gd name="T35" fmla="*/ 3479 h 66"/>
                  <a:gd name="T36" fmla="*/ 10480 w 98"/>
                  <a:gd name="T37" fmla="*/ 3479 h 66"/>
                  <a:gd name="T38" fmla="*/ 10480 w 98"/>
                  <a:gd name="T39" fmla="*/ 3234 h 66"/>
                  <a:gd name="T40" fmla="*/ 10480 w 98"/>
                  <a:gd name="T41" fmla="*/ 3479 h 66"/>
                  <a:gd name="T42" fmla="*/ 10215 w 98"/>
                  <a:gd name="T43" fmla="*/ 5019 h 66"/>
                  <a:gd name="T44" fmla="*/ 9874 w 98"/>
                  <a:gd name="T45" fmla="*/ 6773 h 66"/>
                  <a:gd name="T46" fmla="*/ 9601 w 98"/>
                  <a:gd name="T47" fmla="*/ 9726 h 66"/>
                  <a:gd name="T48" fmla="*/ 9049 w 98"/>
                  <a:gd name="T49" fmla="*/ 12044 h 66"/>
                  <a:gd name="T50" fmla="*/ 8055 w 98"/>
                  <a:gd name="T51" fmla="*/ 14992 h 66"/>
                  <a:gd name="T52" fmla="*/ 7339 w 98"/>
                  <a:gd name="T53" fmla="*/ 16717 h 66"/>
                  <a:gd name="T54" fmla="*/ 6514 w 98"/>
                  <a:gd name="T55" fmla="*/ 19396 h 66"/>
                  <a:gd name="T56" fmla="*/ 5452 w 98"/>
                  <a:gd name="T57" fmla="*/ 20811 h 66"/>
                  <a:gd name="T58" fmla="*/ 4560 w 98"/>
                  <a:gd name="T59" fmla="*/ 22388 h 66"/>
                  <a:gd name="T60" fmla="*/ 3387 w 98"/>
                  <a:gd name="T61" fmla="*/ 23235 h 66"/>
                  <a:gd name="T62" fmla="*/ 2370 w 98"/>
                  <a:gd name="T63" fmla="*/ 23436 h 66"/>
                  <a:gd name="T64" fmla="*/ 1388 w 98"/>
                  <a:gd name="T65" fmla="*/ 22388 h 66"/>
                  <a:gd name="T66" fmla="*/ 4 w 98"/>
                  <a:gd name="T67" fmla="*/ 20291 h 66"/>
                  <a:gd name="T68" fmla="*/ 0 w 98"/>
                  <a:gd name="T69" fmla="*/ 2409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9" y="63"/>
                    </a:lnTo>
                    <a:lnTo>
                      <a:pt x="20" y="66"/>
                    </a:lnTo>
                    <a:lnTo>
                      <a:pt x="30" y="66"/>
                    </a:lnTo>
                    <a:lnTo>
                      <a:pt x="41" y="63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2"/>
                    </a:lnTo>
                    <a:lnTo>
                      <a:pt x="82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89" y="8"/>
                    </a:lnTo>
                    <a:lnTo>
                      <a:pt x="90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7" y="13"/>
                    </a:lnTo>
                    <a:lnTo>
                      <a:pt x="85" y="17"/>
                    </a:lnTo>
                    <a:lnTo>
                      <a:pt x="81" y="24"/>
                    </a:lnTo>
                    <a:lnTo>
                      <a:pt x="76" y="29"/>
                    </a:lnTo>
                    <a:lnTo>
                      <a:pt x="69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7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93" name="Freeform 415"/>
              <p:cNvSpPr>
                <a:spLocks noChangeArrowheads="1"/>
              </p:cNvSpPr>
              <p:nvPr/>
            </p:nvSpPr>
            <p:spPr bwMode="auto">
              <a:xfrm>
                <a:off x="3251" y="4158"/>
                <a:ext cx="47" cy="57"/>
              </a:xfrm>
              <a:custGeom>
                <a:avLst/>
                <a:gdLst>
                  <a:gd name="T0" fmla="*/ 6367 w 45"/>
                  <a:gd name="T1" fmla="*/ 0 h 51"/>
                  <a:gd name="T2" fmla="*/ 4919 w 45"/>
                  <a:gd name="T3" fmla="*/ 460 h 51"/>
                  <a:gd name="T4" fmla="*/ 3801 w 45"/>
                  <a:gd name="T5" fmla="*/ 16177 h 51"/>
                  <a:gd name="T6" fmla="*/ 2422 w 45"/>
                  <a:gd name="T7" fmla="*/ 27319 h 51"/>
                  <a:gd name="T8" fmla="*/ 1643 w 45"/>
                  <a:gd name="T9" fmla="*/ 39881 h 51"/>
                  <a:gd name="T10" fmla="*/ 6 w 45"/>
                  <a:gd name="T11" fmla="*/ 49896 h 51"/>
                  <a:gd name="T12" fmla="*/ 3 w 45"/>
                  <a:gd name="T13" fmla="*/ 58047 h 51"/>
                  <a:gd name="T14" fmla="*/ 1 w 45"/>
                  <a:gd name="T15" fmla="*/ 62662 h 51"/>
                  <a:gd name="T16" fmla="*/ 0 w 45"/>
                  <a:gd name="T17" fmla="*/ 67556 h 51"/>
                  <a:gd name="T18" fmla="*/ 1 w 45"/>
                  <a:gd name="T19" fmla="*/ 74937 h 51"/>
                  <a:gd name="T20" fmla="*/ 5 w 45"/>
                  <a:gd name="T21" fmla="*/ 78592 h 51"/>
                  <a:gd name="T22" fmla="*/ 1444 w 45"/>
                  <a:gd name="T23" fmla="*/ 65980 h 51"/>
                  <a:gd name="T24" fmla="*/ 1444 w 45"/>
                  <a:gd name="T25" fmla="*/ 67110 h 51"/>
                  <a:gd name="T26" fmla="*/ 1541 w 45"/>
                  <a:gd name="T27" fmla="*/ 67110 h 51"/>
                  <a:gd name="T28" fmla="*/ 1541 w 45"/>
                  <a:gd name="T29" fmla="*/ 65980 h 51"/>
                  <a:gd name="T30" fmla="*/ 1871 w 45"/>
                  <a:gd name="T31" fmla="*/ 57734 h 51"/>
                  <a:gd name="T32" fmla="*/ 2422 w 45"/>
                  <a:gd name="T33" fmla="*/ 48830 h 51"/>
                  <a:gd name="T34" fmla="*/ 3566 w 45"/>
                  <a:gd name="T35" fmla="*/ 38900 h 51"/>
                  <a:gd name="T36" fmla="*/ 4613 w 45"/>
                  <a:gd name="T37" fmla="*/ 29411 h 51"/>
                  <a:gd name="T38" fmla="*/ 5600 w 45"/>
                  <a:gd name="T39" fmla="*/ 20218 h 51"/>
                  <a:gd name="T40" fmla="*/ 6797 w 45"/>
                  <a:gd name="T41" fmla="*/ 13863 h 51"/>
                  <a:gd name="T42" fmla="*/ 6367 w 45"/>
                  <a:gd name="T43" fmla="*/ 0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51"/>
                  <a:gd name="T68" fmla="*/ 45 w 45"/>
                  <a:gd name="T69" fmla="*/ 51 h 5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51">
                    <a:moveTo>
                      <a:pt x="41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6"/>
                    </a:lnTo>
                    <a:lnTo>
                      <a:pt x="6" y="32"/>
                    </a:lnTo>
                    <a:lnTo>
                      <a:pt x="3" y="38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5" y="51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7"/>
                    </a:lnTo>
                    <a:lnTo>
                      <a:pt x="17" y="31"/>
                    </a:lnTo>
                    <a:lnTo>
                      <a:pt x="23" y="25"/>
                    </a:lnTo>
                    <a:lnTo>
                      <a:pt x="30" y="19"/>
                    </a:lnTo>
                    <a:lnTo>
                      <a:pt x="37" y="14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94" name="Freeform 416"/>
              <p:cNvSpPr>
                <a:spLocks noChangeArrowheads="1"/>
              </p:cNvSpPr>
              <p:nvPr/>
            </p:nvSpPr>
            <p:spPr bwMode="auto">
              <a:xfrm>
                <a:off x="3294" y="4149"/>
                <a:ext cx="55" cy="30"/>
              </a:xfrm>
              <a:custGeom>
                <a:avLst/>
                <a:gdLst>
                  <a:gd name="T0" fmla="*/ 3751 w 53"/>
                  <a:gd name="T1" fmla="*/ 0 h 17"/>
                  <a:gd name="T2" fmla="*/ 3551 w 53"/>
                  <a:gd name="T3" fmla="*/ 0 h 17"/>
                  <a:gd name="T4" fmla="*/ 3183 w 53"/>
                  <a:gd name="T5" fmla="*/ 0 h 17"/>
                  <a:gd name="T6" fmla="*/ 2723 w 53"/>
                  <a:gd name="T7" fmla="*/ 494162 h 17"/>
                  <a:gd name="T8" fmla="*/ 2187 w 53"/>
                  <a:gd name="T9" fmla="*/ 494162 h 17"/>
                  <a:gd name="T10" fmla="*/ 1643 w 53"/>
                  <a:gd name="T11" fmla="*/ 815922 h 17"/>
                  <a:gd name="T12" fmla="*/ 1060 w 53"/>
                  <a:gd name="T13" fmla="*/ 1253924 h 17"/>
                  <a:gd name="T14" fmla="*/ 7 w 53"/>
                  <a:gd name="T15" fmla="*/ 1872932 h 17"/>
                  <a:gd name="T16" fmla="*/ 0 w 53"/>
                  <a:gd name="T17" fmla="*/ 2898635 h 17"/>
                  <a:gd name="T18" fmla="*/ 4 w 53"/>
                  <a:gd name="T19" fmla="*/ 160220114 h 17"/>
                  <a:gd name="T20" fmla="*/ 802 w 53"/>
                  <a:gd name="T21" fmla="*/ 135071751 h 17"/>
                  <a:gd name="T22" fmla="*/ 1247 w 53"/>
                  <a:gd name="T23" fmla="*/ 120462646 h 17"/>
                  <a:gd name="T24" fmla="*/ 1736 w 53"/>
                  <a:gd name="T25" fmla="*/ 114023797 h 17"/>
                  <a:gd name="T26" fmla="*/ 2286 w 53"/>
                  <a:gd name="T27" fmla="*/ 107596710 h 17"/>
                  <a:gd name="T28" fmla="*/ 2723 w 53"/>
                  <a:gd name="T29" fmla="*/ 107596710 h 17"/>
                  <a:gd name="T30" fmla="*/ 3216 w 53"/>
                  <a:gd name="T31" fmla="*/ 107596710 h 17"/>
                  <a:gd name="T32" fmla="*/ 3551 w 53"/>
                  <a:gd name="T33" fmla="*/ 2898635 h 17"/>
                  <a:gd name="T34" fmla="*/ 3848 w 53"/>
                  <a:gd name="T35" fmla="*/ 2898635 h 17"/>
                  <a:gd name="T36" fmla="*/ 3751 w 53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8" y="8"/>
                    </a:lnTo>
                    <a:lnTo>
                      <a:pt x="53" y="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95" name="Freeform 417"/>
              <p:cNvSpPr>
                <a:spLocks noChangeArrowheads="1"/>
              </p:cNvSpPr>
              <p:nvPr/>
            </p:nvSpPr>
            <p:spPr bwMode="auto">
              <a:xfrm>
                <a:off x="2410" y="4078"/>
                <a:ext cx="97" cy="57"/>
              </a:xfrm>
              <a:custGeom>
                <a:avLst/>
                <a:gdLst>
                  <a:gd name="T0" fmla="*/ 5619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682 h 57"/>
                  <a:gd name="T10" fmla="*/ 5770 w 93"/>
                  <a:gd name="T11" fmla="*/ 955 h 57"/>
                  <a:gd name="T12" fmla="*/ 5534 w 93"/>
                  <a:gd name="T13" fmla="*/ 1527 h 57"/>
                  <a:gd name="T14" fmla="*/ 5059 w 93"/>
                  <a:gd name="T15" fmla="*/ 1874 h 57"/>
                  <a:gd name="T16" fmla="*/ 4731 w 93"/>
                  <a:gd name="T17" fmla="*/ 2322 h 57"/>
                  <a:gd name="T18" fmla="*/ 4255 w 93"/>
                  <a:gd name="T19" fmla="*/ 2656 h 57"/>
                  <a:gd name="T20" fmla="*/ 3659 w 93"/>
                  <a:gd name="T21" fmla="*/ 3043 h 57"/>
                  <a:gd name="T22" fmla="*/ 3128 w 93"/>
                  <a:gd name="T23" fmla="*/ 3457 h 57"/>
                  <a:gd name="T24" fmla="*/ 2522 w 93"/>
                  <a:gd name="T25" fmla="*/ 3698 h 57"/>
                  <a:gd name="T26" fmla="*/ 1943 w 93"/>
                  <a:gd name="T27" fmla="*/ 3733 h 57"/>
                  <a:gd name="T28" fmla="*/ 1218 w 93"/>
                  <a:gd name="T29" fmla="*/ 3857 h 57"/>
                  <a:gd name="T30" fmla="*/ 722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8 w 93"/>
                  <a:gd name="T45" fmla="*/ 2148 h 57"/>
                  <a:gd name="T46" fmla="*/ 889 w 93"/>
                  <a:gd name="T47" fmla="*/ 1657 h 57"/>
                  <a:gd name="T48" fmla="*/ 1355 w 93"/>
                  <a:gd name="T49" fmla="*/ 1250 h 57"/>
                  <a:gd name="T50" fmla="*/ 1943 w 93"/>
                  <a:gd name="T51" fmla="*/ 827 h 57"/>
                  <a:gd name="T52" fmla="*/ 2395 w 93"/>
                  <a:gd name="T53" fmla="*/ 591 h 57"/>
                  <a:gd name="T54" fmla="*/ 2817 w 93"/>
                  <a:gd name="T55" fmla="*/ 5 h 57"/>
                  <a:gd name="T56" fmla="*/ 3296 w 93"/>
                  <a:gd name="T57" fmla="*/ 3 h 57"/>
                  <a:gd name="T58" fmla="*/ 3836 w 93"/>
                  <a:gd name="T59" fmla="*/ 2 h 57"/>
                  <a:gd name="T60" fmla="*/ 4283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619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8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96" name="Freeform 418"/>
              <p:cNvSpPr>
                <a:spLocks noChangeArrowheads="1"/>
              </p:cNvSpPr>
              <p:nvPr/>
            </p:nvSpPr>
            <p:spPr bwMode="auto">
              <a:xfrm>
                <a:off x="2410" y="4073"/>
                <a:ext cx="102" cy="59"/>
              </a:xfrm>
              <a:custGeom>
                <a:avLst/>
                <a:gdLst>
                  <a:gd name="T0" fmla="*/ 0 w 98"/>
                  <a:gd name="T1" fmla="*/ 622 h 66"/>
                  <a:gd name="T2" fmla="*/ 838 w 98"/>
                  <a:gd name="T3" fmla="*/ 687 h 66"/>
                  <a:gd name="T4" fmla="*/ 1595 w 98"/>
                  <a:gd name="T5" fmla="*/ 699 h 66"/>
                  <a:gd name="T6" fmla="*/ 2408 w 98"/>
                  <a:gd name="T7" fmla="*/ 699 h 66"/>
                  <a:gd name="T8" fmla="*/ 3241 w 98"/>
                  <a:gd name="T9" fmla="*/ 687 h 66"/>
                  <a:gd name="T10" fmla="*/ 4012 w 98"/>
                  <a:gd name="T11" fmla="*/ 644 h 66"/>
                  <a:gd name="T12" fmla="*/ 4801 w 98"/>
                  <a:gd name="T13" fmla="*/ 578 h 66"/>
                  <a:gd name="T14" fmla="*/ 5404 w 98"/>
                  <a:gd name="T15" fmla="*/ 524 h 66"/>
                  <a:gd name="T16" fmla="*/ 6090 w 98"/>
                  <a:gd name="T17" fmla="*/ 450 h 66"/>
                  <a:gd name="T18" fmla="*/ 6497 w 98"/>
                  <a:gd name="T19" fmla="*/ 389 h 66"/>
                  <a:gd name="T20" fmla="*/ 6891 w 98"/>
                  <a:gd name="T21" fmla="*/ 313 h 66"/>
                  <a:gd name="T22" fmla="*/ 7314 w 98"/>
                  <a:gd name="T23" fmla="*/ 250 h 66"/>
                  <a:gd name="T24" fmla="*/ 7726 w 98"/>
                  <a:gd name="T25" fmla="*/ 174 h 66"/>
                  <a:gd name="T26" fmla="*/ 7733 w 98"/>
                  <a:gd name="T27" fmla="*/ 11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6913 w 98"/>
                  <a:gd name="T35" fmla="*/ 97 h 66"/>
                  <a:gd name="T36" fmla="*/ 7267 w 98"/>
                  <a:gd name="T37" fmla="*/ 97 h 66"/>
                  <a:gd name="T38" fmla="*/ 6913 w 98"/>
                  <a:gd name="T39" fmla="*/ 89 h 66"/>
                  <a:gd name="T40" fmla="*/ 6913 w 98"/>
                  <a:gd name="T41" fmla="*/ 97 h 66"/>
                  <a:gd name="T42" fmla="*/ 6891 w 98"/>
                  <a:gd name="T43" fmla="*/ 129 h 66"/>
                  <a:gd name="T44" fmla="*/ 6625 w 98"/>
                  <a:gd name="T45" fmla="*/ 188 h 66"/>
                  <a:gd name="T46" fmla="*/ 6470 w 98"/>
                  <a:gd name="T47" fmla="*/ 250 h 66"/>
                  <a:gd name="T48" fmla="*/ 6098 w 98"/>
                  <a:gd name="T49" fmla="*/ 313 h 66"/>
                  <a:gd name="T50" fmla="*/ 5459 w 98"/>
                  <a:gd name="T51" fmla="*/ 389 h 66"/>
                  <a:gd name="T52" fmla="*/ 4942 w 98"/>
                  <a:gd name="T53" fmla="*/ 448 h 66"/>
                  <a:gd name="T54" fmla="*/ 4371 w 98"/>
                  <a:gd name="T55" fmla="*/ 517 h 66"/>
                  <a:gd name="T56" fmla="*/ 3668 w 98"/>
                  <a:gd name="T57" fmla="*/ 556 h 66"/>
                  <a:gd name="T58" fmla="*/ 3058 w 98"/>
                  <a:gd name="T59" fmla="*/ 578 h 66"/>
                  <a:gd name="T60" fmla="*/ 2347 w 98"/>
                  <a:gd name="T61" fmla="*/ 598 h 66"/>
                  <a:gd name="T62" fmla="*/ 1694 w 98"/>
                  <a:gd name="T63" fmla="*/ 598 h 66"/>
                  <a:gd name="T64" fmla="*/ 937 w 98"/>
                  <a:gd name="T65" fmla="*/ 578 h 66"/>
                  <a:gd name="T66" fmla="*/ 4 w 98"/>
                  <a:gd name="T67" fmla="*/ 536 h 66"/>
                  <a:gd name="T68" fmla="*/ 0 w 98"/>
                  <a:gd name="T69" fmla="*/ 62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7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6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97" name="Freeform 419"/>
              <p:cNvSpPr>
                <a:spLocks noChangeArrowheads="1"/>
              </p:cNvSpPr>
              <p:nvPr/>
            </p:nvSpPr>
            <p:spPr bwMode="auto">
              <a:xfrm>
                <a:off x="2405" y="4083"/>
                <a:ext cx="46" cy="55"/>
              </a:xfrm>
              <a:custGeom>
                <a:avLst/>
                <a:gdLst>
                  <a:gd name="T0" fmla="*/ 6857 w 44"/>
                  <a:gd name="T1" fmla="*/ 0 h 50"/>
                  <a:gd name="T2" fmla="*/ 5449 w 44"/>
                  <a:gd name="T3" fmla="*/ 317 h 50"/>
                  <a:gd name="T4" fmla="*/ 4186 w 44"/>
                  <a:gd name="T5" fmla="*/ 12279 h 50"/>
                  <a:gd name="T6" fmla="*/ 2638 w 44"/>
                  <a:gd name="T7" fmla="*/ 20965 h 50"/>
                  <a:gd name="T8" fmla="*/ 1776 w 44"/>
                  <a:gd name="T9" fmla="*/ 27726 h 50"/>
                  <a:gd name="T10" fmla="*/ 5 w 44"/>
                  <a:gd name="T11" fmla="*/ 35973 h 50"/>
                  <a:gd name="T12" fmla="*/ 1 w 44"/>
                  <a:gd name="T13" fmla="*/ 43014 h 50"/>
                  <a:gd name="T14" fmla="*/ 0 w 44"/>
                  <a:gd name="T15" fmla="*/ 47585 h 50"/>
                  <a:gd name="T16" fmla="*/ 0 w 44"/>
                  <a:gd name="T17" fmla="*/ 51376 h 50"/>
                  <a:gd name="T18" fmla="*/ 1 w 44"/>
                  <a:gd name="T19" fmla="*/ 55153 h 50"/>
                  <a:gd name="T20" fmla="*/ 4 w 44"/>
                  <a:gd name="T21" fmla="*/ 58524 h 50"/>
                  <a:gd name="T22" fmla="*/ 1557 w 44"/>
                  <a:gd name="T23" fmla="*/ 48917 h 50"/>
                  <a:gd name="T24" fmla="*/ 1660 w 44"/>
                  <a:gd name="T25" fmla="*/ 50210 h 50"/>
                  <a:gd name="T26" fmla="*/ 1776 w 44"/>
                  <a:gd name="T27" fmla="*/ 48917 h 50"/>
                  <a:gd name="T28" fmla="*/ 2026 w 44"/>
                  <a:gd name="T29" fmla="*/ 41971 h 50"/>
                  <a:gd name="T30" fmla="*/ 2638 w 44"/>
                  <a:gd name="T31" fmla="*/ 35973 h 50"/>
                  <a:gd name="T32" fmla="*/ 4045 w 44"/>
                  <a:gd name="T33" fmla="*/ 27726 h 50"/>
                  <a:gd name="T34" fmla="*/ 4929 w 44"/>
                  <a:gd name="T35" fmla="*/ 22744 h 50"/>
                  <a:gd name="T36" fmla="*/ 6216 w 44"/>
                  <a:gd name="T37" fmla="*/ 14315 h 50"/>
                  <a:gd name="T38" fmla="*/ 7577 w 44"/>
                  <a:gd name="T39" fmla="*/ 10502 h 50"/>
                  <a:gd name="T40" fmla="*/ 6857 w 44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50"/>
                  <a:gd name="T65" fmla="*/ 44 w 44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98" name="Freeform 420"/>
              <p:cNvSpPr>
                <a:spLocks noChangeArrowheads="1"/>
              </p:cNvSpPr>
              <p:nvPr/>
            </p:nvSpPr>
            <p:spPr bwMode="auto">
              <a:xfrm>
                <a:off x="2448" y="4073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51 w 53"/>
                  <a:gd name="T3" fmla="*/ 0 h 18"/>
                  <a:gd name="T4" fmla="*/ 3216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736 w 53"/>
                  <a:gd name="T11" fmla="*/ 3 h 18"/>
                  <a:gd name="T12" fmla="*/ 1060 w 53"/>
                  <a:gd name="T13" fmla="*/ 4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6052 h 18"/>
                  <a:gd name="T22" fmla="*/ 1181 w 53"/>
                  <a:gd name="T23" fmla="*/ 35793 h 18"/>
                  <a:gd name="T24" fmla="*/ 1833 w 53"/>
                  <a:gd name="T25" fmla="*/ 32213 h 18"/>
                  <a:gd name="T26" fmla="*/ 2286 w 53"/>
                  <a:gd name="T27" fmla="*/ 28991 h 18"/>
                  <a:gd name="T28" fmla="*/ 2851 w 53"/>
                  <a:gd name="T29" fmla="*/ 28991 h 18"/>
                  <a:gd name="T30" fmla="*/ 3216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9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99" name="Freeform 421"/>
              <p:cNvSpPr>
                <a:spLocks noChangeArrowheads="1"/>
              </p:cNvSpPr>
              <p:nvPr/>
            </p:nvSpPr>
            <p:spPr bwMode="auto">
              <a:xfrm>
                <a:off x="2476" y="4078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682 h 57"/>
                  <a:gd name="T10" fmla="*/ 5831 w 93"/>
                  <a:gd name="T11" fmla="*/ 955 h 57"/>
                  <a:gd name="T12" fmla="*/ 5535 w 93"/>
                  <a:gd name="T13" fmla="*/ 1527 h 57"/>
                  <a:gd name="T14" fmla="*/ 5059 w 93"/>
                  <a:gd name="T15" fmla="*/ 1874 h 57"/>
                  <a:gd name="T16" fmla="*/ 4731 w 93"/>
                  <a:gd name="T17" fmla="*/ 2322 h 57"/>
                  <a:gd name="T18" fmla="*/ 4283 w 93"/>
                  <a:gd name="T19" fmla="*/ 2656 h 57"/>
                  <a:gd name="T20" fmla="*/ 3659 w 93"/>
                  <a:gd name="T21" fmla="*/ 3043 h 57"/>
                  <a:gd name="T22" fmla="*/ 3157 w 93"/>
                  <a:gd name="T23" fmla="*/ 3457 h 57"/>
                  <a:gd name="T24" fmla="*/ 2522 w 93"/>
                  <a:gd name="T25" fmla="*/ 3698 h 57"/>
                  <a:gd name="T26" fmla="*/ 2045 w 93"/>
                  <a:gd name="T27" fmla="*/ 3733 h 57"/>
                  <a:gd name="T28" fmla="*/ 1218 w 93"/>
                  <a:gd name="T29" fmla="*/ 3857 h 57"/>
                  <a:gd name="T30" fmla="*/ 760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9 w 93"/>
                  <a:gd name="T45" fmla="*/ 2148 h 57"/>
                  <a:gd name="T46" fmla="*/ 938 w 93"/>
                  <a:gd name="T47" fmla="*/ 1657 h 57"/>
                  <a:gd name="T48" fmla="*/ 1355 w 93"/>
                  <a:gd name="T49" fmla="*/ 1250 h 57"/>
                  <a:gd name="T50" fmla="*/ 1955 w 93"/>
                  <a:gd name="T51" fmla="*/ 827 h 57"/>
                  <a:gd name="T52" fmla="*/ 2395 w 93"/>
                  <a:gd name="T53" fmla="*/ 591 h 57"/>
                  <a:gd name="T54" fmla="*/ 2817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00" name="Freeform 422"/>
              <p:cNvSpPr>
                <a:spLocks noChangeArrowheads="1"/>
              </p:cNvSpPr>
              <p:nvPr/>
            </p:nvSpPr>
            <p:spPr bwMode="auto">
              <a:xfrm>
                <a:off x="2476" y="4073"/>
                <a:ext cx="102" cy="59"/>
              </a:xfrm>
              <a:custGeom>
                <a:avLst/>
                <a:gdLst>
                  <a:gd name="T0" fmla="*/ 0 w 98"/>
                  <a:gd name="T1" fmla="*/ 622 h 66"/>
                  <a:gd name="T2" fmla="*/ 884 w 98"/>
                  <a:gd name="T3" fmla="*/ 687 h 66"/>
                  <a:gd name="T4" fmla="*/ 1595 w 98"/>
                  <a:gd name="T5" fmla="*/ 699 h 66"/>
                  <a:gd name="T6" fmla="*/ 2506 w 98"/>
                  <a:gd name="T7" fmla="*/ 699 h 66"/>
                  <a:gd name="T8" fmla="*/ 3362 w 98"/>
                  <a:gd name="T9" fmla="*/ 687 h 66"/>
                  <a:gd name="T10" fmla="*/ 4054 w 98"/>
                  <a:gd name="T11" fmla="*/ 644 h 66"/>
                  <a:gd name="T12" fmla="*/ 4801 w 98"/>
                  <a:gd name="T13" fmla="*/ 578 h 66"/>
                  <a:gd name="T14" fmla="*/ 5412 w 98"/>
                  <a:gd name="T15" fmla="*/ 524 h 66"/>
                  <a:gd name="T16" fmla="*/ 6098 w 98"/>
                  <a:gd name="T17" fmla="*/ 450 h 66"/>
                  <a:gd name="T18" fmla="*/ 6506 w 98"/>
                  <a:gd name="T19" fmla="*/ 389 h 66"/>
                  <a:gd name="T20" fmla="*/ 6913 w 98"/>
                  <a:gd name="T21" fmla="*/ 313 h 66"/>
                  <a:gd name="T22" fmla="*/ 7352 w 98"/>
                  <a:gd name="T23" fmla="*/ 250 h 66"/>
                  <a:gd name="T24" fmla="*/ 7726 w 98"/>
                  <a:gd name="T25" fmla="*/ 174 h 66"/>
                  <a:gd name="T26" fmla="*/ 7733 w 98"/>
                  <a:gd name="T27" fmla="*/ 112 h 66"/>
                  <a:gd name="T28" fmla="*/ 7733 w 98"/>
                  <a:gd name="T29" fmla="*/ 4 h 66"/>
                  <a:gd name="T30" fmla="*/ 7352 w 98"/>
                  <a:gd name="T31" fmla="*/ 0 h 66"/>
                  <a:gd name="T32" fmla="*/ 6913 w 98"/>
                  <a:gd name="T33" fmla="*/ 0 h 66"/>
                  <a:gd name="T34" fmla="*/ 7034 w 98"/>
                  <a:gd name="T35" fmla="*/ 97 h 66"/>
                  <a:gd name="T36" fmla="*/ 7267 w 98"/>
                  <a:gd name="T37" fmla="*/ 97 h 66"/>
                  <a:gd name="T38" fmla="*/ 7034 w 98"/>
                  <a:gd name="T39" fmla="*/ 89 h 66"/>
                  <a:gd name="T40" fmla="*/ 7034 w 98"/>
                  <a:gd name="T41" fmla="*/ 97 h 66"/>
                  <a:gd name="T42" fmla="*/ 6913 w 98"/>
                  <a:gd name="T43" fmla="*/ 129 h 66"/>
                  <a:gd name="T44" fmla="*/ 6876 w 98"/>
                  <a:gd name="T45" fmla="*/ 188 h 66"/>
                  <a:gd name="T46" fmla="*/ 6497 w 98"/>
                  <a:gd name="T47" fmla="*/ 250 h 66"/>
                  <a:gd name="T48" fmla="*/ 6098 w 98"/>
                  <a:gd name="T49" fmla="*/ 313 h 66"/>
                  <a:gd name="T50" fmla="*/ 5552 w 98"/>
                  <a:gd name="T51" fmla="*/ 389 h 66"/>
                  <a:gd name="T52" fmla="*/ 4942 w 98"/>
                  <a:gd name="T53" fmla="*/ 448 h 66"/>
                  <a:gd name="T54" fmla="*/ 4371 w 98"/>
                  <a:gd name="T55" fmla="*/ 517 h 66"/>
                  <a:gd name="T56" fmla="*/ 3785 w 98"/>
                  <a:gd name="T57" fmla="*/ 556 h 66"/>
                  <a:gd name="T58" fmla="*/ 3058 w 98"/>
                  <a:gd name="T59" fmla="*/ 578 h 66"/>
                  <a:gd name="T60" fmla="*/ 2408 w 98"/>
                  <a:gd name="T61" fmla="*/ 598 h 66"/>
                  <a:gd name="T62" fmla="*/ 1694 w 98"/>
                  <a:gd name="T63" fmla="*/ 598 h 66"/>
                  <a:gd name="T64" fmla="*/ 1057 w 98"/>
                  <a:gd name="T65" fmla="*/ 578 h 66"/>
                  <a:gd name="T66" fmla="*/ 4 w 98"/>
                  <a:gd name="T67" fmla="*/ 536 h 66"/>
                  <a:gd name="T68" fmla="*/ 0 w 98"/>
                  <a:gd name="T69" fmla="*/ 62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6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01" name="Freeform 423"/>
              <p:cNvSpPr>
                <a:spLocks noChangeArrowheads="1"/>
              </p:cNvSpPr>
              <p:nvPr/>
            </p:nvSpPr>
            <p:spPr bwMode="auto">
              <a:xfrm>
                <a:off x="2471" y="4083"/>
                <a:ext cx="45" cy="55"/>
              </a:xfrm>
              <a:custGeom>
                <a:avLst/>
                <a:gdLst>
                  <a:gd name="T0" fmla="*/ 7654 w 43"/>
                  <a:gd name="T1" fmla="*/ 0 h 50"/>
                  <a:gd name="T2" fmla="*/ 6231 w 43"/>
                  <a:gd name="T3" fmla="*/ 317 h 50"/>
                  <a:gd name="T4" fmla="*/ 4463 w 43"/>
                  <a:gd name="T5" fmla="*/ 12279 h 50"/>
                  <a:gd name="T6" fmla="*/ 2968 w 43"/>
                  <a:gd name="T7" fmla="*/ 20965 h 50"/>
                  <a:gd name="T8" fmla="*/ 1852 w 43"/>
                  <a:gd name="T9" fmla="*/ 27726 h 50"/>
                  <a:gd name="T10" fmla="*/ 4 w 43"/>
                  <a:gd name="T11" fmla="*/ 35973 h 50"/>
                  <a:gd name="T12" fmla="*/ 1 w 43"/>
                  <a:gd name="T13" fmla="*/ 43014 h 50"/>
                  <a:gd name="T14" fmla="*/ 0 w 43"/>
                  <a:gd name="T15" fmla="*/ 47585 h 50"/>
                  <a:gd name="T16" fmla="*/ 0 w 43"/>
                  <a:gd name="T17" fmla="*/ 51376 h 50"/>
                  <a:gd name="T18" fmla="*/ 1 w 43"/>
                  <a:gd name="T19" fmla="*/ 55153 h 50"/>
                  <a:gd name="T20" fmla="*/ 3 w 43"/>
                  <a:gd name="T21" fmla="*/ 58524 h 50"/>
                  <a:gd name="T22" fmla="*/ 7 w 43"/>
                  <a:gd name="T23" fmla="*/ 48917 h 50"/>
                  <a:gd name="T24" fmla="*/ 1729 w 43"/>
                  <a:gd name="T25" fmla="*/ 50210 h 50"/>
                  <a:gd name="T26" fmla="*/ 1852 w 43"/>
                  <a:gd name="T27" fmla="*/ 48917 h 50"/>
                  <a:gd name="T28" fmla="*/ 2117 w 43"/>
                  <a:gd name="T29" fmla="*/ 41971 h 50"/>
                  <a:gd name="T30" fmla="*/ 2968 w 43"/>
                  <a:gd name="T31" fmla="*/ 35973 h 50"/>
                  <a:gd name="T32" fmla="*/ 4445 w 43"/>
                  <a:gd name="T33" fmla="*/ 27726 h 50"/>
                  <a:gd name="T34" fmla="*/ 5445 w 43"/>
                  <a:gd name="T35" fmla="*/ 22744 h 50"/>
                  <a:gd name="T36" fmla="*/ 7126 w 43"/>
                  <a:gd name="T37" fmla="*/ 14315 h 50"/>
                  <a:gd name="T38" fmla="*/ 8189 w 43"/>
                  <a:gd name="T39" fmla="*/ 10502 h 50"/>
                  <a:gd name="T40" fmla="*/ 7654 w 43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0"/>
                  <a:gd name="T65" fmla="*/ 43 w 43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02" name="Freeform 424"/>
              <p:cNvSpPr>
                <a:spLocks noChangeArrowheads="1"/>
              </p:cNvSpPr>
              <p:nvPr/>
            </p:nvSpPr>
            <p:spPr bwMode="auto">
              <a:xfrm>
                <a:off x="2514" y="4073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00 w 53"/>
                  <a:gd name="T7" fmla="*/ 0 h 18"/>
                  <a:gd name="T8" fmla="*/ 2286 w 53"/>
                  <a:gd name="T9" fmla="*/ 1 h 18"/>
                  <a:gd name="T10" fmla="*/ 1643 w 53"/>
                  <a:gd name="T11" fmla="*/ 3 h 18"/>
                  <a:gd name="T12" fmla="*/ 1060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3 w 53"/>
                  <a:gd name="T19" fmla="*/ 54554 h 18"/>
                  <a:gd name="T20" fmla="*/ 851 w 53"/>
                  <a:gd name="T21" fmla="*/ 46052 h 18"/>
                  <a:gd name="T22" fmla="*/ 1181 w 53"/>
                  <a:gd name="T23" fmla="*/ 35793 h 18"/>
                  <a:gd name="T24" fmla="*/ 1736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03" name="Freeform 425"/>
              <p:cNvSpPr>
                <a:spLocks noChangeArrowheads="1"/>
              </p:cNvSpPr>
              <p:nvPr/>
            </p:nvSpPr>
            <p:spPr bwMode="auto">
              <a:xfrm>
                <a:off x="2536" y="4083"/>
                <a:ext cx="55" cy="57"/>
              </a:xfrm>
              <a:custGeom>
                <a:avLst/>
                <a:gdLst>
                  <a:gd name="T0" fmla="*/ 3042 w 53"/>
                  <a:gd name="T1" fmla="*/ 6175 h 54"/>
                  <a:gd name="T2" fmla="*/ 2851 w 53"/>
                  <a:gd name="T3" fmla="*/ 6655 h 54"/>
                  <a:gd name="T4" fmla="*/ 2700 w 53"/>
                  <a:gd name="T5" fmla="*/ 7131 h 54"/>
                  <a:gd name="T6" fmla="*/ 2553 w 53"/>
                  <a:gd name="T7" fmla="*/ 8231 h 54"/>
                  <a:gd name="T8" fmla="*/ 2417 w 53"/>
                  <a:gd name="T9" fmla="*/ 9492 h 54"/>
                  <a:gd name="T10" fmla="*/ 2308 w 53"/>
                  <a:gd name="T11" fmla="*/ 10823 h 54"/>
                  <a:gd name="T12" fmla="*/ 2286 w 53"/>
                  <a:gd name="T13" fmla="*/ 11772 h 54"/>
                  <a:gd name="T14" fmla="*/ 2187 w 53"/>
                  <a:gd name="T15" fmla="*/ 12667 h 54"/>
                  <a:gd name="T16" fmla="*/ 2187 w 53"/>
                  <a:gd name="T17" fmla="*/ 13403 h 54"/>
                  <a:gd name="T18" fmla="*/ 2286 w 53"/>
                  <a:gd name="T19" fmla="*/ 13592 h 54"/>
                  <a:gd name="T20" fmla="*/ 2286 w 53"/>
                  <a:gd name="T21" fmla="*/ 14385 h 54"/>
                  <a:gd name="T22" fmla="*/ 2187 w 53"/>
                  <a:gd name="T23" fmla="*/ 15478 h 54"/>
                  <a:gd name="T24" fmla="*/ 2162 w 53"/>
                  <a:gd name="T25" fmla="*/ 15679 h 54"/>
                  <a:gd name="T26" fmla="*/ 1833 w 53"/>
                  <a:gd name="T27" fmla="*/ 15814 h 54"/>
                  <a:gd name="T28" fmla="*/ 1394 w 53"/>
                  <a:gd name="T29" fmla="*/ 16610 h 54"/>
                  <a:gd name="T30" fmla="*/ 1060 w 53"/>
                  <a:gd name="T31" fmla="*/ 16846 h 54"/>
                  <a:gd name="T32" fmla="*/ 802 w 53"/>
                  <a:gd name="T33" fmla="*/ 16610 h 54"/>
                  <a:gd name="T34" fmla="*/ 4 w 53"/>
                  <a:gd name="T35" fmla="*/ 15802 h 54"/>
                  <a:gd name="T36" fmla="*/ 1 w 53"/>
                  <a:gd name="T37" fmla="*/ 15478 h 54"/>
                  <a:gd name="T38" fmla="*/ 0 w 53"/>
                  <a:gd name="T39" fmla="*/ 14385 h 54"/>
                  <a:gd name="T40" fmla="*/ 1 w 53"/>
                  <a:gd name="T41" fmla="*/ 13592 h 54"/>
                  <a:gd name="T42" fmla="*/ 3 w 53"/>
                  <a:gd name="T43" fmla="*/ 12667 h 54"/>
                  <a:gd name="T44" fmla="*/ 6 w 53"/>
                  <a:gd name="T45" fmla="*/ 11772 h 54"/>
                  <a:gd name="T46" fmla="*/ 761 w 53"/>
                  <a:gd name="T47" fmla="*/ 10823 h 54"/>
                  <a:gd name="T48" fmla="*/ 951 w 53"/>
                  <a:gd name="T49" fmla="*/ 9492 h 54"/>
                  <a:gd name="T50" fmla="*/ 1181 w 53"/>
                  <a:gd name="T51" fmla="*/ 8231 h 54"/>
                  <a:gd name="T52" fmla="*/ 1473 w 53"/>
                  <a:gd name="T53" fmla="*/ 7051 h 54"/>
                  <a:gd name="T54" fmla="*/ 1833 w 53"/>
                  <a:gd name="T55" fmla="*/ 6175 h 54"/>
                  <a:gd name="T56" fmla="*/ 2047 w 53"/>
                  <a:gd name="T57" fmla="*/ 5371 h 54"/>
                  <a:gd name="T58" fmla="*/ 2162 w 53"/>
                  <a:gd name="T59" fmla="*/ 4043 h 54"/>
                  <a:gd name="T60" fmla="*/ 2187 w 53"/>
                  <a:gd name="T61" fmla="*/ 3495 h 54"/>
                  <a:gd name="T62" fmla="*/ 2308 w 53"/>
                  <a:gd name="T63" fmla="*/ 2813 h 54"/>
                  <a:gd name="T64" fmla="*/ 2438 w 53"/>
                  <a:gd name="T65" fmla="*/ 2421 h 54"/>
                  <a:gd name="T66" fmla="*/ 2578 w 53"/>
                  <a:gd name="T67" fmla="*/ 5 h 54"/>
                  <a:gd name="T68" fmla="*/ 2851 w 53"/>
                  <a:gd name="T69" fmla="*/ 3 h 54"/>
                  <a:gd name="T70" fmla="*/ 3394 w 53"/>
                  <a:gd name="T71" fmla="*/ 1 h 54"/>
                  <a:gd name="T72" fmla="*/ 3640 w 53"/>
                  <a:gd name="T73" fmla="*/ 0 h 54"/>
                  <a:gd name="T74" fmla="*/ 3848 w 53"/>
                  <a:gd name="T75" fmla="*/ 2 h 54"/>
                  <a:gd name="T76" fmla="*/ 3848 w 53"/>
                  <a:gd name="T77" fmla="*/ 111 h 54"/>
                  <a:gd name="T78" fmla="*/ 3848 w 53"/>
                  <a:gd name="T79" fmla="*/ 2813 h 54"/>
                  <a:gd name="T80" fmla="*/ 3751 w 53"/>
                  <a:gd name="T81" fmla="*/ 3761 h 54"/>
                  <a:gd name="T82" fmla="*/ 3446 w 53"/>
                  <a:gd name="T83" fmla="*/ 5002 h 54"/>
                  <a:gd name="T84" fmla="*/ 3042 w 53"/>
                  <a:gd name="T85" fmla="*/ 6175 h 5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"/>
                  <a:gd name="T130" fmla="*/ 0 h 54"/>
                  <a:gd name="T131" fmla="*/ 53 w 53"/>
                  <a:gd name="T132" fmla="*/ 54 h 5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" h="54">
                    <a:moveTo>
                      <a:pt x="42" y="20"/>
                    </a:moveTo>
                    <a:lnTo>
                      <a:pt x="39" y="21"/>
                    </a:lnTo>
                    <a:lnTo>
                      <a:pt x="37" y="23"/>
                    </a:lnTo>
                    <a:lnTo>
                      <a:pt x="35" y="27"/>
                    </a:lnTo>
                    <a:lnTo>
                      <a:pt x="33" y="31"/>
                    </a:lnTo>
                    <a:lnTo>
                      <a:pt x="32" y="34"/>
                    </a:lnTo>
                    <a:lnTo>
                      <a:pt x="31" y="38"/>
                    </a:lnTo>
                    <a:lnTo>
                      <a:pt x="30" y="41"/>
                    </a:lnTo>
                    <a:lnTo>
                      <a:pt x="30" y="43"/>
                    </a:lnTo>
                    <a:lnTo>
                      <a:pt x="31" y="44"/>
                    </a:lnTo>
                    <a:lnTo>
                      <a:pt x="31" y="46"/>
                    </a:lnTo>
                    <a:lnTo>
                      <a:pt x="30" y="49"/>
                    </a:lnTo>
                    <a:lnTo>
                      <a:pt x="29" y="50"/>
                    </a:lnTo>
                    <a:lnTo>
                      <a:pt x="25" y="52"/>
                    </a:lnTo>
                    <a:lnTo>
                      <a:pt x="20" y="53"/>
                    </a:lnTo>
                    <a:lnTo>
                      <a:pt x="15" y="54"/>
                    </a:lnTo>
                    <a:lnTo>
                      <a:pt x="10" y="53"/>
                    </a:lnTo>
                    <a:lnTo>
                      <a:pt x="4" y="51"/>
                    </a:lnTo>
                    <a:lnTo>
                      <a:pt x="1" y="49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41"/>
                    </a:lnTo>
                    <a:lnTo>
                      <a:pt x="6" y="38"/>
                    </a:lnTo>
                    <a:lnTo>
                      <a:pt x="9" y="34"/>
                    </a:lnTo>
                    <a:lnTo>
                      <a:pt x="13" y="31"/>
                    </a:lnTo>
                    <a:lnTo>
                      <a:pt x="17" y="27"/>
                    </a:lnTo>
                    <a:lnTo>
                      <a:pt x="21" y="22"/>
                    </a:lnTo>
                    <a:lnTo>
                      <a:pt x="25" y="20"/>
                    </a:lnTo>
                    <a:lnTo>
                      <a:pt x="27" y="18"/>
                    </a:lnTo>
                    <a:lnTo>
                      <a:pt x="29" y="14"/>
                    </a:lnTo>
                    <a:lnTo>
                      <a:pt x="30" y="12"/>
                    </a:lnTo>
                    <a:lnTo>
                      <a:pt x="32" y="9"/>
                    </a:lnTo>
                    <a:lnTo>
                      <a:pt x="34" y="7"/>
                    </a:lnTo>
                    <a:lnTo>
                      <a:pt x="36" y="5"/>
                    </a:lnTo>
                    <a:lnTo>
                      <a:pt x="39" y="3"/>
                    </a:lnTo>
                    <a:lnTo>
                      <a:pt x="46" y="1"/>
                    </a:lnTo>
                    <a:lnTo>
                      <a:pt x="50" y="0"/>
                    </a:lnTo>
                    <a:lnTo>
                      <a:pt x="53" y="2"/>
                    </a:lnTo>
                    <a:lnTo>
                      <a:pt x="53" y="6"/>
                    </a:lnTo>
                    <a:lnTo>
                      <a:pt x="53" y="9"/>
                    </a:lnTo>
                    <a:lnTo>
                      <a:pt x="51" y="13"/>
                    </a:lnTo>
                    <a:lnTo>
                      <a:pt x="47" y="17"/>
                    </a:lnTo>
                    <a:lnTo>
                      <a:pt x="42" y="2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04" name="Freeform 426"/>
              <p:cNvSpPr>
                <a:spLocks noChangeArrowheads="1"/>
              </p:cNvSpPr>
              <p:nvPr/>
            </p:nvSpPr>
            <p:spPr bwMode="auto">
              <a:xfrm>
                <a:off x="2565" y="4100"/>
                <a:ext cx="17" cy="29"/>
              </a:xfrm>
              <a:custGeom>
                <a:avLst/>
                <a:gdLst>
                  <a:gd name="T0" fmla="*/ 8 w 17"/>
                  <a:gd name="T1" fmla="*/ 4771 h 28"/>
                  <a:gd name="T2" fmla="*/ 542 w 17"/>
                  <a:gd name="T3" fmla="*/ 4450 h 28"/>
                  <a:gd name="T4" fmla="*/ 574 w 17"/>
                  <a:gd name="T5" fmla="*/ 3878 h 28"/>
                  <a:gd name="T6" fmla="*/ 608 w 17"/>
                  <a:gd name="T7" fmla="*/ 3152 h 28"/>
                  <a:gd name="T8" fmla="*/ 644 w 17"/>
                  <a:gd name="T9" fmla="*/ 2393 h 28"/>
                  <a:gd name="T10" fmla="*/ 722 w 17"/>
                  <a:gd name="T11" fmla="*/ 2082 h 28"/>
                  <a:gd name="T12" fmla="*/ 809 w 17"/>
                  <a:gd name="T13" fmla="*/ 1695 h 28"/>
                  <a:gd name="T14" fmla="*/ 857 w 17"/>
                  <a:gd name="T15" fmla="*/ 1695 h 28"/>
                  <a:gd name="T16" fmla="*/ 682 w 17"/>
                  <a:gd name="T17" fmla="*/ 0 h 28"/>
                  <a:gd name="T18" fmla="*/ 574 w 17"/>
                  <a:gd name="T19" fmla="*/ 2 h 28"/>
                  <a:gd name="T20" fmla="*/ 7 w 17"/>
                  <a:gd name="T21" fmla="*/ 5 h 28"/>
                  <a:gd name="T22" fmla="*/ 5 w 17"/>
                  <a:gd name="T23" fmla="*/ 1695 h 28"/>
                  <a:gd name="T24" fmla="*/ 3 w 17"/>
                  <a:gd name="T25" fmla="*/ 2393 h 28"/>
                  <a:gd name="T26" fmla="*/ 2 w 17"/>
                  <a:gd name="T27" fmla="*/ 3152 h 28"/>
                  <a:gd name="T28" fmla="*/ 1 w 17"/>
                  <a:gd name="T29" fmla="*/ 3878 h 28"/>
                  <a:gd name="T30" fmla="*/ 0 w 17"/>
                  <a:gd name="T31" fmla="*/ 4771 h 28"/>
                  <a:gd name="T32" fmla="*/ 1 w 17"/>
                  <a:gd name="T33" fmla="*/ 5269 h 28"/>
                  <a:gd name="T34" fmla="*/ 8 w 17"/>
                  <a:gd name="T35" fmla="*/ 4771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7"/>
                  <a:gd name="T55" fmla="*/ 0 h 28"/>
                  <a:gd name="T56" fmla="*/ 17 w 17"/>
                  <a:gd name="T57" fmla="*/ 28 h 2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7" h="28">
                    <a:moveTo>
                      <a:pt x="8" y="25"/>
                    </a:moveTo>
                    <a:lnTo>
                      <a:pt x="9" y="23"/>
                    </a:lnTo>
                    <a:lnTo>
                      <a:pt x="10" y="20"/>
                    </a:lnTo>
                    <a:lnTo>
                      <a:pt x="11" y="17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5" y="8"/>
                    </a:lnTo>
                    <a:lnTo>
                      <a:pt x="3" y="13"/>
                    </a:lnTo>
                    <a:lnTo>
                      <a:pt x="2" y="17"/>
                    </a:lnTo>
                    <a:lnTo>
                      <a:pt x="1" y="20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8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05" name="Freeform 427"/>
              <p:cNvSpPr>
                <a:spLocks noChangeArrowheads="1"/>
              </p:cNvSpPr>
              <p:nvPr/>
            </p:nvSpPr>
            <p:spPr bwMode="auto">
              <a:xfrm>
                <a:off x="2533" y="4127"/>
                <a:ext cx="39" cy="17"/>
              </a:xfrm>
              <a:custGeom>
                <a:avLst/>
                <a:gdLst>
                  <a:gd name="T0" fmla="*/ 0 w 38"/>
                  <a:gd name="T1" fmla="*/ 574 h 17"/>
                  <a:gd name="T2" fmla="*/ 5 w 38"/>
                  <a:gd name="T3" fmla="*/ 722 h 17"/>
                  <a:gd name="T4" fmla="*/ 618 w 38"/>
                  <a:gd name="T5" fmla="*/ 809 h 17"/>
                  <a:gd name="T6" fmla="*/ 840 w 38"/>
                  <a:gd name="T7" fmla="*/ 857 h 17"/>
                  <a:gd name="T8" fmla="*/ 1143 w 38"/>
                  <a:gd name="T9" fmla="*/ 809 h 17"/>
                  <a:gd name="T10" fmla="*/ 1502 w 38"/>
                  <a:gd name="T11" fmla="*/ 764 h 17"/>
                  <a:gd name="T12" fmla="*/ 1663 w 38"/>
                  <a:gd name="T13" fmla="*/ 644 h 17"/>
                  <a:gd name="T14" fmla="*/ 1814 w 38"/>
                  <a:gd name="T15" fmla="*/ 574 h 17"/>
                  <a:gd name="T16" fmla="*/ 1838 w 38"/>
                  <a:gd name="T17" fmla="*/ 6 h 17"/>
                  <a:gd name="T18" fmla="*/ 1838 w 38"/>
                  <a:gd name="T19" fmla="*/ 3 h 17"/>
                  <a:gd name="T20" fmla="*/ 1814 w 38"/>
                  <a:gd name="T21" fmla="*/ 0 h 17"/>
                  <a:gd name="T22" fmla="*/ 1502 w 38"/>
                  <a:gd name="T23" fmla="*/ 3 h 17"/>
                  <a:gd name="T24" fmla="*/ 1502 w 38"/>
                  <a:gd name="T25" fmla="*/ 4 h 17"/>
                  <a:gd name="T26" fmla="*/ 1502 w 38"/>
                  <a:gd name="T27" fmla="*/ 5 h 17"/>
                  <a:gd name="T28" fmla="*/ 1333 w 38"/>
                  <a:gd name="T29" fmla="*/ 6 h 17"/>
                  <a:gd name="T30" fmla="*/ 1030 w 38"/>
                  <a:gd name="T31" fmla="*/ 8 h 17"/>
                  <a:gd name="T32" fmla="*/ 840 w 38"/>
                  <a:gd name="T33" fmla="*/ 8 h 17"/>
                  <a:gd name="T34" fmla="*/ 685 w 38"/>
                  <a:gd name="T35" fmla="*/ 8 h 17"/>
                  <a:gd name="T36" fmla="*/ 558 w 38"/>
                  <a:gd name="T37" fmla="*/ 6 h 17"/>
                  <a:gd name="T38" fmla="*/ 7 w 38"/>
                  <a:gd name="T39" fmla="*/ 4 h 17"/>
                  <a:gd name="T40" fmla="*/ 0 w 38"/>
                  <a:gd name="T41" fmla="*/ 574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7"/>
                  <a:gd name="T65" fmla="*/ 38 w 38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7">
                    <a:moveTo>
                      <a:pt x="0" y="10"/>
                    </a:moveTo>
                    <a:lnTo>
                      <a:pt x="5" y="14"/>
                    </a:lnTo>
                    <a:lnTo>
                      <a:pt x="12" y="16"/>
                    </a:lnTo>
                    <a:lnTo>
                      <a:pt x="18" y="17"/>
                    </a:lnTo>
                    <a:lnTo>
                      <a:pt x="24" y="16"/>
                    </a:lnTo>
                    <a:lnTo>
                      <a:pt x="30" y="15"/>
                    </a:lnTo>
                    <a:lnTo>
                      <a:pt x="34" y="12"/>
                    </a:lnTo>
                    <a:lnTo>
                      <a:pt x="37" y="10"/>
                    </a:lnTo>
                    <a:lnTo>
                      <a:pt x="38" y="6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30" y="5"/>
                    </a:lnTo>
                    <a:lnTo>
                      <a:pt x="27" y="6"/>
                    </a:lnTo>
                    <a:lnTo>
                      <a:pt x="22" y="8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0" y="6"/>
                    </a:lnTo>
                    <a:lnTo>
                      <a:pt x="7" y="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06" name="Freeform 428"/>
              <p:cNvSpPr>
                <a:spLocks noChangeArrowheads="1"/>
              </p:cNvSpPr>
              <p:nvPr/>
            </p:nvSpPr>
            <p:spPr bwMode="auto">
              <a:xfrm>
                <a:off x="2531" y="4103"/>
                <a:ext cx="30" cy="36"/>
              </a:xfrm>
              <a:custGeom>
                <a:avLst/>
                <a:gdLst>
                  <a:gd name="T0" fmla="*/ 3800 w 29"/>
                  <a:gd name="T1" fmla="*/ 0 h 32"/>
                  <a:gd name="T2" fmla="*/ 2727 w 29"/>
                  <a:gd name="T3" fmla="*/ 579 h 32"/>
                  <a:gd name="T4" fmla="*/ 2089 w 29"/>
                  <a:gd name="T5" fmla="*/ 42443 h 32"/>
                  <a:gd name="T6" fmla="*/ 1708 w 29"/>
                  <a:gd name="T7" fmla="*/ 55704 h 32"/>
                  <a:gd name="T8" fmla="*/ 6 w 29"/>
                  <a:gd name="T9" fmla="*/ 79875 h 32"/>
                  <a:gd name="T10" fmla="*/ 3 w 29"/>
                  <a:gd name="T11" fmla="*/ 95445 h 32"/>
                  <a:gd name="T12" fmla="*/ 1 w 29"/>
                  <a:gd name="T13" fmla="*/ 112020 h 32"/>
                  <a:gd name="T14" fmla="*/ 0 w 29"/>
                  <a:gd name="T15" fmla="*/ 134204 h 32"/>
                  <a:gd name="T16" fmla="*/ 1 w 29"/>
                  <a:gd name="T17" fmla="*/ 160227 h 32"/>
                  <a:gd name="T18" fmla="*/ 1400 w 29"/>
                  <a:gd name="T19" fmla="*/ 124911 h 32"/>
                  <a:gd name="T20" fmla="*/ 1400 w 29"/>
                  <a:gd name="T21" fmla="*/ 134204 h 32"/>
                  <a:gd name="T22" fmla="*/ 1601 w 29"/>
                  <a:gd name="T23" fmla="*/ 134204 h 32"/>
                  <a:gd name="T24" fmla="*/ 1708 w 29"/>
                  <a:gd name="T25" fmla="*/ 122508 h 32"/>
                  <a:gd name="T26" fmla="*/ 1953 w 29"/>
                  <a:gd name="T27" fmla="*/ 104299 h 32"/>
                  <a:gd name="T28" fmla="*/ 2387 w 29"/>
                  <a:gd name="T29" fmla="*/ 93672 h 32"/>
                  <a:gd name="T30" fmla="*/ 3117 w 29"/>
                  <a:gd name="T31" fmla="*/ 72921 h 32"/>
                  <a:gd name="T32" fmla="*/ 3804 w 29"/>
                  <a:gd name="T33" fmla="*/ 50778 h 32"/>
                  <a:gd name="T34" fmla="*/ 4646 w 29"/>
                  <a:gd name="T35" fmla="*/ 32391 h 32"/>
                  <a:gd name="T36" fmla="*/ 3800 w 29"/>
                  <a:gd name="T37" fmla="*/ 0 h 3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32"/>
                  <a:gd name="T59" fmla="*/ 29 w 29"/>
                  <a:gd name="T60" fmla="*/ 32 h 3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32">
                    <a:moveTo>
                      <a:pt x="23" y="0"/>
                    </a:moveTo>
                    <a:lnTo>
                      <a:pt x="18" y="4"/>
                    </a:lnTo>
                    <a:lnTo>
                      <a:pt x="14" y="9"/>
                    </a:lnTo>
                    <a:lnTo>
                      <a:pt x="11" y="12"/>
                    </a:lnTo>
                    <a:lnTo>
                      <a:pt x="6" y="16"/>
                    </a:lnTo>
                    <a:lnTo>
                      <a:pt x="3" y="20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1" y="32"/>
                    </a:lnTo>
                    <a:lnTo>
                      <a:pt x="8" y="26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1" y="25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20" y="15"/>
                    </a:lnTo>
                    <a:lnTo>
                      <a:pt x="24" y="11"/>
                    </a:lnTo>
                    <a:lnTo>
                      <a:pt x="29" y="6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07" name="Freeform 429"/>
              <p:cNvSpPr>
                <a:spLocks noChangeArrowheads="1"/>
              </p:cNvSpPr>
              <p:nvPr/>
            </p:nvSpPr>
            <p:spPr bwMode="auto">
              <a:xfrm>
                <a:off x="2558" y="4083"/>
                <a:ext cx="23" cy="28"/>
              </a:xfrm>
              <a:custGeom>
                <a:avLst/>
                <a:gdLst>
                  <a:gd name="T0" fmla="*/ 337 w 23"/>
                  <a:gd name="T1" fmla="*/ 0 h 26"/>
                  <a:gd name="T2" fmla="*/ 297 w 23"/>
                  <a:gd name="T3" fmla="*/ 2 h 26"/>
                  <a:gd name="T4" fmla="*/ 262 w 23"/>
                  <a:gd name="T5" fmla="*/ 4 h 26"/>
                  <a:gd name="T6" fmla="*/ 10 w 23"/>
                  <a:gd name="T7" fmla="*/ 10146 h 26"/>
                  <a:gd name="T8" fmla="*/ 8 w 23"/>
                  <a:gd name="T9" fmla="*/ 11870 h 26"/>
                  <a:gd name="T10" fmla="*/ 6 w 23"/>
                  <a:gd name="T11" fmla="*/ 14812 h 26"/>
                  <a:gd name="T12" fmla="*/ 3 w 23"/>
                  <a:gd name="T13" fmla="*/ 17166 h 26"/>
                  <a:gd name="T14" fmla="*/ 2 w 23"/>
                  <a:gd name="T15" fmla="*/ 21484 h 26"/>
                  <a:gd name="T16" fmla="*/ 0 w 23"/>
                  <a:gd name="T17" fmla="*/ 24958 h 26"/>
                  <a:gd name="T18" fmla="*/ 6 w 23"/>
                  <a:gd name="T19" fmla="*/ 31121 h 26"/>
                  <a:gd name="T20" fmla="*/ 9 w 23"/>
                  <a:gd name="T21" fmla="*/ 28974 h 26"/>
                  <a:gd name="T22" fmla="*/ 11 w 23"/>
                  <a:gd name="T23" fmla="*/ 25465 h 26"/>
                  <a:gd name="T24" fmla="*/ 273 w 23"/>
                  <a:gd name="T25" fmla="*/ 23197 h 26"/>
                  <a:gd name="T26" fmla="*/ 297 w 23"/>
                  <a:gd name="T27" fmla="*/ 17166 h 26"/>
                  <a:gd name="T28" fmla="*/ 310 w 23"/>
                  <a:gd name="T29" fmla="*/ 14812 h 26"/>
                  <a:gd name="T30" fmla="*/ 337 w 23"/>
                  <a:gd name="T31" fmla="*/ 12736 h 26"/>
                  <a:gd name="T32" fmla="*/ 367 w 23"/>
                  <a:gd name="T33" fmla="*/ 11870 h 26"/>
                  <a:gd name="T34" fmla="*/ 417 w 23"/>
                  <a:gd name="T35" fmla="*/ 10922 h 26"/>
                  <a:gd name="T36" fmla="*/ 337 w 23"/>
                  <a:gd name="T37" fmla="*/ 0 h 2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6"/>
                  <a:gd name="T59" fmla="*/ 23 w 23"/>
                  <a:gd name="T60" fmla="*/ 26 h 2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6">
                    <a:moveTo>
                      <a:pt x="18" y="0"/>
                    </a:moveTo>
                    <a:lnTo>
                      <a:pt x="15" y="2"/>
                    </a:lnTo>
                    <a:lnTo>
                      <a:pt x="12" y="4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3"/>
                    </a:lnTo>
                    <a:lnTo>
                      <a:pt x="3" y="15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6" y="26"/>
                    </a:lnTo>
                    <a:lnTo>
                      <a:pt x="9" y="24"/>
                    </a:lnTo>
                    <a:lnTo>
                      <a:pt x="11" y="21"/>
                    </a:lnTo>
                    <a:lnTo>
                      <a:pt x="13" y="19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8" y="11"/>
                    </a:lnTo>
                    <a:lnTo>
                      <a:pt x="20" y="10"/>
                    </a:lnTo>
                    <a:lnTo>
                      <a:pt x="23" y="9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08" name="Freeform 430"/>
              <p:cNvSpPr>
                <a:spLocks noChangeArrowheads="1"/>
              </p:cNvSpPr>
              <p:nvPr/>
            </p:nvSpPr>
            <p:spPr bwMode="auto">
              <a:xfrm>
                <a:off x="2575" y="4078"/>
                <a:ext cx="21" cy="29"/>
              </a:xfrm>
              <a:custGeom>
                <a:avLst/>
                <a:gdLst>
                  <a:gd name="T0" fmla="*/ 6 w 21"/>
                  <a:gd name="T1" fmla="*/ 5269 h 28"/>
                  <a:gd name="T2" fmla="*/ 337 w 21"/>
                  <a:gd name="T3" fmla="*/ 4590 h 28"/>
                  <a:gd name="T4" fmla="*/ 425 w 21"/>
                  <a:gd name="T5" fmla="*/ 3878 h 28"/>
                  <a:gd name="T6" fmla="*/ 488 w 21"/>
                  <a:gd name="T7" fmla="*/ 2745 h 28"/>
                  <a:gd name="T8" fmla="*/ 511 w 21"/>
                  <a:gd name="T9" fmla="*/ 1943 h 28"/>
                  <a:gd name="T10" fmla="*/ 466 w 21"/>
                  <a:gd name="T11" fmla="*/ 3 h 28"/>
                  <a:gd name="T12" fmla="*/ 370 w 21"/>
                  <a:gd name="T13" fmla="*/ 0 h 28"/>
                  <a:gd name="T14" fmla="*/ 8 w 21"/>
                  <a:gd name="T15" fmla="*/ 1 h 28"/>
                  <a:gd name="T16" fmla="*/ 0 w 21"/>
                  <a:gd name="T17" fmla="*/ 3 h 28"/>
                  <a:gd name="T18" fmla="*/ 5 w 21"/>
                  <a:gd name="T19" fmla="*/ 2231 h 28"/>
                  <a:gd name="T20" fmla="*/ 10 w 21"/>
                  <a:gd name="T21" fmla="*/ 1943 h 28"/>
                  <a:gd name="T22" fmla="*/ 337 w 21"/>
                  <a:gd name="T23" fmla="*/ 1815 h 28"/>
                  <a:gd name="T24" fmla="*/ 337 w 21"/>
                  <a:gd name="T25" fmla="*/ 1943 h 28"/>
                  <a:gd name="T26" fmla="*/ 337 w 21"/>
                  <a:gd name="T27" fmla="*/ 2231 h 28"/>
                  <a:gd name="T28" fmla="*/ 10 w 21"/>
                  <a:gd name="T29" fmla="*/ 2562 h 28"/>
                  <a:gd name="T30" fmla="*/ 8 w 21"/>
                  <a:gd name="T31" fmla="*/ 3152 h 28"/>
                  <a:gd name="T32" fmla="*/ 2 w 21"/>
                  <a:gd name="T33" fmla="*/ 3878 h 28"/>
                  <a:gd name="T34" fmla="*/ 6 w 21"/>
                  <a:gd name="T35" fmla="*/ 5269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1"/>
                  <a:gd name="T55" fmla="*/ 0 h 28"/>
                  <a:gd name="T56" fmla="*/ 21 w 21"/>
                  <a:gd name="T57" fmla="*/ 28 h 2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1" h="28">
                    <a:moveTo>
                      <a:pt x="6" y="28"/>
                    </a:moveTo>
                    <a:lnTo>
                      <a:pt x="12" y="24"/>
                    </a:lnTo>
                    <a:lnTo>
                      <a:pt x="17" y="20"/>
                    </a:lnTo>
                    <a:lnTo>
                      <a:pt x="20" y="15"/>
                    </a:lnTo>
                    <a:lnTo>
                      <a:pt x="21" y="10"/>
                    </a:lnTo>
                    <a:lnTo>
                      <a:pt x="19" y="3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0" y="3"/>
                    </a:lnTo>
                    <a:lnTo>
                      <a:pt x="5" y="12"/>
                    </a:lnTo>
                    <a:lnTo>
                      <a:pt x="10" y="10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8" y="17"/>
                    </a:lnTo>
                    <a:lnTo>
                      <a:pt x="2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09" name="Freeform 431"/>
              <p:cNvSpPr>
                <a:spLocks noChangeArrowheads="1"/>
              </p:cNvSpPr>
              <p:nvPr/>
            </p:nvSpPr>
            <p:spPr bwMode="auto">
              <a:xfrm>
                <a:off x="2570" y="4090"/>
                <a:ext cx="99" cy="58"/>
              </a:xfrm>
              <a:custGeom>
                <a:avLst/>
                <a:gdLst>
                  <a:gd name="T0" fmla="*/ 5483 w 95"/>
                  <a:gd name="T1" fmla="*/ 0 h 66"/>
                  <a:gd name="T2" fmla="*/ 5572 w 95"/>
                  <a:gd name="T3" fmla="*/ 0 h 66"/>
                  <a:gd name="T4" fmla="*/ 5641 w 95"/>
                  <a:gd name="T5" fmla="*/ 1 h 66"/>
                  <a:gd name="T6" fmla="*/ 5641 w 95"/>
                  <a:gd name="T7" fmla="*/ 3 h 66"/>
                  <a:gd name="T8" fmla="*/ 5572 w 95"/>
                  <a:gd name="T9" fmla="*/ 4 h 66"/>
                  <a:gd name="T10" fmla="*/ 5390 w 95"/>
                  <a:gd name="T11" fmla="*/ 61 h 66"/>
                  <a:gd name="T12" fmla="*/ 5122 w 95"/>
                  <a:gd name="T13" fmla="*/ 94 h 66"/>
                  <a:gd name="T14" fmla="*/ 4623 w 95"/>
                  <a:gd name="T15" fmla="*/ 146 h 66"/>
                  <a:gd name="T16" fmla="*/ 4172 w 95"/>
                  <a:gd name="T17" fmla="*/ 197 h 66"/>
                  <a:gd name="T18" fmla="*/ 3507 w 95"/>
                  <a:gd name="T19" fmla="*/ 245 h 66"/>
                  <a:gd name="T20" fmla="*/ 2961 w 95"/>
                  <a:gd name="T21" fmla="*/ 283 h 66"/>
                  <a:gd name="T22" fmla="*/ 2212 w 95"/>
                  <a:gd name="T23" fmla="*/ 328 h 66"/>
                  <a:gd name="T24" fmla="*/ 1773 w 95"/>
                  <a:gd name="T25" fmla="*/ 353 h 66"/>
                  <a:gd name="T26" fmla="*/ 1060 w 95"/>
                  <a:gd name="T27" fmla="*/ 378 h 66"/>
                  <a:gd name="T28" fmla="*/ 741 w 95"/>
                  <a:gd name="T29" fmla="*/ 379 h 66"/>
                  <a:gd name="T30" fmla="*/ 7 w 95"/>
                  <a:gd name="T31" fmla="*/ 379 h 66"/>
                  <a:gd name="T32" fmla="*/ 5 w 95"/>
                  <a:gd name="T33" fmla="*/ 373 h 66"/>
                  <a:gd name="T34" fmla="*/ 3 w 95"/>
                  <a:gd name="T35" fmla="*/ 353 h 66"/>
                  <a:gd name="T36" fmla="*/ 1 w 95"/>
                  <a:gd name="T37" fmla="*/ 337 h 66"/>
                  <a:gd name="T38" fmla="*/ 0 w 95"/>
                  <a:gd name="T39" fmla="*/ 314 h 66"/>
                  <a:gd name="T40" fmla="*/ 0 w 95"/>
                  <a:gd name="T41" fmla="*/ 283 h 66"/>
                  <a:gd name="T42" fmla="*/ 0 w 95"/>
                  <a:gd name="T43" fmla="*/ 253 h 66"/>
                  <a:gd name="T44" fmla="*/ 2 w 95"/>
                  <a:gd name="T45" fmla="*/ 210 h 66"/>
                  <a:gd name="T46" fmla="*/ 2 w 95"/>
                  <a:gd name="T47" fmla="*/ 183 h 66"/>
                  <a:gd name="T48" fmla="*/ 3 w 95"/>
                  <a:gd name="T49" fmla="*/ 146 h 66"/>
                  <a:gd name="T50" fmla="*/ 5 w 95"/>
                  <a:gd name="T51" fmla="*/ 119 h 66"/>
                  <a:gd name="T52" fmla="*/ 7 w 95"/>
                  <a:gd name="T53" fmla="*/ 76 h 66"/>
                  <a:gd name="T54" fmla="*/ 702 w 95"/>
                  <a:gd name="T55" fmla="*/ 54 h 66"/>
                  <a:gd name="T56" fmla="*/ 908 w 95"/>
                  <a:gd name="T57" fmla="*/ 4 h 66"/>
                  <a:gd name="T58" fmla="*/ 1010 w 95"/>
                  <a:gd name="T59" fmla="*/ 3 h 66"/>
                  <a:gd name="T60" fmla="*/ 1177 w 95"/>
                  <a:gd name="T61" fmla="*/ 3 h 66"/>
                  <a:gd name="T62" fmla="*/ 1372 w 95"/>
                  <a:gd name="T63" fmla="*/ 3 h 66"/>
                  <a:gd name="T64" fmla="*/ 1773 w 95"/>
                  <a:gd name="T65" fmla="*/ 4 h 66"/>
                  <a:gd name="T66" fmla="*/ 2178 w 95"/>
                  <a:gd name="T67" fmla="*/ 4 h 66"/>
                  <a:gd name="T68" fmla="*/ 2812 w 95"/>
                  <a:gd name="T69" fmla="*/ 4 h 66"/>
                  <a:gd name="T70" fmla="*/ 3333 w 95"/>
                  <a:gd name="T71" fmla="*/ 4 h 66"/>
                  <a:gd name="T72" fmla="*/ 3893 w 95"/>
                  <a:gd name="T73" fmla="*/ 4 h 66"/>
                  <a:gd name="T74" fmla="*/ 4390 w 95"/>
                  <a:gd name="T75" fmla="*/ 2 h 66"/>
                  <a:gd name="T76" fmla="*/ 4947 w 95"/>
                  <a:gd name="T77" fmla="*/ 1 h 66"/>
                  <a:gd name="T78" fmla="*/ 5287 w 95"/>
                  <a:gd name="T79" fmla="*/ 0 h 66"/>
                  <a:gd name="T80" fmla="*/ 5483 w 95"/>
                  <a:gd name="T81" fmla="*/ 0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5"/>
                  <a:gd name="T124" fmla="*/ 0 h 66"/>
                  <a:gd name="T125" fmla="*/ 95 w 95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5" h="66">
                    <a:moveTo>
                      <a:pt x="92" y="0"/>
                    </a:moveTo>
                    <a:lnTo>
                      <a:pt x="94" y="0"/>
                    </a:lnTo>
                    <a:lnTo>
                      <a:pt x="95" y="1"/>
                    </a:lnTo>
                    <a:lnTo>
                      <a:pt x="95" y="3"/>
                    </a:lnTo>
                    <a:lnTo>
                      <a:pt x="94" y="5"/>
                    </a:lnTo>
                    <a:lnTo>
                      <a:pt x="91" y="11"/>
                    </a:lnTo>
                    <a:lnTo>
                      <a:pt x="86" y="17"/>
                    </a:lnTo>
                    <a:lnTo>
                      <a:pt x="78" y="26"/>
                    </a:lnTo>
                    <a:lnTo>
                      <a:pt x="70" y="34"/>
                    </a:lnTo>
                    <a:lnTo>
                      <a:pt x="59" y="43"/>
                    </a:lnTo>
                    <a:lnTo>
                      <a:pt x="49" y="50"/>
                    </a:lnTo>
                    <a:lnTo>
                      <a:pt x="38" y="57"/>
                    </a:lnTo>
                    <a:lnTo>
                      <a:pt x="29" y="61"/>
                    </a:lnTo>
                    <a:lnTo>
                      <a:pt x="19" y="65"/>
                    </a:lnTo>
                    <a:lnTo>
                      <a:pt x="12" y="66"/>
                    </a:lnTo>
                    <a:lnTo>
                      <a:pt x="7" y="66"/>
                    </a:lnTo>
                    <a:lnTo>
                      <a:pt x="5" y="64"/>
                    </a:lnTo>
                    <a:lnTo>
                      <a:pt x="3" y="61"/>
                    </a:lnTo>
                    <a:lnTo>
                      <a:pt x="1" y="59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2" y="36"/>
                    </a:lnTo>
                    <a:lnTo>
                      <a:pt x="2" y="32"/>
                    </a:lnTo>
                    <a:lnTo>
                      <a:pt x="3" y="26"/>
                    </a:lnTo>
                    <a:lnTo>
                      <a:pt x="5" y="20"/>
                    </a:lnTo>
                    <a:lnTo>
                      <a:pt x="7" y="14"/>
                    </a:lnTo>
                    <a:lnTo>
                      <a:pt x="11" y="9"/>
                    </a:lnTo>
                    <a:lnTo>
                      <a:pt x="16" y="4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9" y="4"/>
                    </a:lnTo>
                    <a:lnTo>
                      <a:pt x="37" y="5"/>
                    </a:lnTo>
                    <a:lnTo>
                      <a:pt x="47" y="5"/>
                    </a:lnTo>
                    <a:lnTo>
                      <a:pt x="56" y="5"/>
                    </a:lnTo>
                    <a:lnTo>
                      <a:pt x="66" y="4"/>
                    </a:lnTo>
                    <a:lnTo>
                      <a:pt x="74" y="2"/>
                    </a:lnTo>
                    <a:lnTo>
                      <a:pt x="83" y="1"/>
                    </a:lnTo>
                    <a:lnTo>
                      <a:pt x="88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10" name="Freeform 432"/>
              <p:cNvSpPr>
                <a:spLocks noChangeArrowheads="1"/>
              </p:cNvSpPr>
              <p:nvPr/>
            </p:nvSpPr>
            <p:spPr bwMode="auto">
              <a:xfrm>
                <a:off x="2570" y="4085"/>
                <a:ext cx="107" cy="70"/>
              </a:xfrm>
              <a:custGeom>
                <a:avLst/>
                <a:gdLst>
                  <a:gd name="T0" fmla="*/ 2 w 103"/>
                  <a:gd name="T1" fmla="*/ 925 h 76"/>
                  <a:gd name="T2" fmla="*/ 0 w 103"/>
                  <a:gd name="T3" fmla="*/ 1116 h 76"/>
                  <a:gd name="T4" fmla="*/ 0 w 103"/>
                  <a:gd name="T5" fmla="*/ 1254 h 76"/>
                  <a:gd name="T6" fmla="*/ 0 w 103"/>
                  <a:gd name="T7" fmla="*/ 1411 h 76"/>
                  <a:gd name="T8" fmla="*/ 1 w 103"/>
                  <a:gd name="T9" fmla="*/ 1511 h 76"/>
                  <a:gd name="T10" fmla="*/ 3 w 103"/>
                  <a:gd name="T11" fmla="*/ 1629 h 76"/>
                  <a:gd name="T12" fmla="*/ 6 w 103"/>
                  <a:gd name="T13" fmla="*/ 1698 h 76"/>
                  <a:gd name="T14" fmla="*/ 902 w 103"/>
                  <a:gd name="T15" fmla="*/ 1721 h 76"/>
                  <a:gd name="T16" fmla="*/ 1266 w 103"/>
                  <a:gd name="T17" fmla="*/ 1721 h 76"/>
                  <a:gd name="T18" fmla="*/ 1988 w 103"/>
                  <a:gd name="T19" fmla="*/ 1721 h 76"/>
                  <a:gd name="T20" fmla="*/ 2791 w 103"/>
                  <a:gd name="T21" fmla="*/ 1641 h 76"/>
                  <a:gd name="T22" fmla="*/ 3702 w 103"/>
                  <a:gd name="T23" fmla="*/ 1511 h 76"/>
                  <a:gd name="T24" fmla="*/ 4647 w 103"/>
                  <a:gd name="T25" fmla="*/ 1370 h 76"/>
                  <a:gd name="T26" fmla="*/ 5508 w 103"/>
                  <a:gd name="T27" fmla="*/ 1177 h 76"/>
                  <a:gd name="T28" fmla="*/ 6318 w 103"/>
                  <a:gd name="T29" fmla="*/ 969 h 76"/>
                  <a:gd name="T30" fmla="*/ 7079 w 103"/>
                  <a:gd name="T31" fmla="*/ 824 h 76"/>
                  <a:gd name="T32" fmla="*/ 7734 w 103"/>
                  <a:gd name="T33" fmla="*/ 608 h 76"/>
                  <a:gd name="T34" fmla="*/ 8257 w 103"/>
                  <a:gd name="T35" fmla="*/ 449 h 76"/>
                  <a:gd name="T36" fmla="*/ 8392 w 103"/>
                  <a:gd name="T37" fmla="*/ 306 h 76"/>
                  <a:gd name="T38" fmla="*/ 8594 w 103"/>
                  <a:gd name="T39" fmla="*/ 209 h 76"/>
                  <a:gd name="T40" fmla="*/ 8392 w 103"/>
                  <a:gd name="T41" fmla="*/ 5 h 76"/>
                  <a:gd name="T42" fmla="*/ 8319 w 103"/>
                  <a:gd name="T43" fmla="*/ 1 h 76"/>
                  <a:gd name="T44" fmla="*/ 7933 w 103"/>
                  <a:gd name="T45" fmla="*/ 0 h 76"/>
                  <a:gd name="T46" fmla="*/ 7933 w 103"/>
                  <a:gd name="T47" fmla="*/ 226 h 76"/>
                  <a:gd name="T48" fmla="*/ 7923 w 103"/>
                  <a:gd name="T49" fmla="*/ 209 h 76"/>
                  <a:gd name="T50" fmla="*/ 7923 w 103"/>
                  <a:gd name="T51" fmla="*/ 195 h 76"/>
                  <a:gd name="T52" fmla="*/ 7923 w 103"/>
                  <a:gd name="T53" fmla="*/ 209 h 76"/>
                  <a:gd name="T54" fmla="*/ 7675 w 103"/>
                  <a:gd name="T55" fmla="*/ 332 h 76"/>
                  <a:gd name="T56" fmla="*/ 7252 w 103"/>
                  <a:gd name="T57" fmla="*/ 483 h 76"/>
                  <a:gd name="T58" fmla="*/ 6581 w 103"/>
                  <a:gd name="T59" fmla="*/ 657 h 76"/>
                  <a:gd name="T60" fmla="*/ 5880 w 103"/>
                  <a:gd name="T61" fmla="*/ 834 h 76"/>
                  <a:gd name="T62" fmla="*/ 5045 w 103"/>
                  <a:gd name="T63" fmla="*/ 997 h 76"/>
                  <a:gd name="T64" fmla="*/ 4183 w 103"/>
                  <a:gd name="T65" fmla="*/ 1177 h 76"/>
                  <a:gd name="T66" fmla="*/ 3307 w 103"/>
                  <a:gd name="T67" fmla="*/ 1349 h 76"/>
                  <a:gd name="T68" fmla="*/ 2492 w 103"/>
                  <a:gd name="T69" fmla="*/ 1457 h 76"/>
                  <a:gd name="T70" fmla="*/ 1776 w 103"/>
                  <a:gd name="T71" fmla="*/ 1511 h 76"/>
                  <a:gd name="T72" fmla="*/ 1196 w 103"/>
                  <a:gd name="T73" fmla="*/ 1521 h 76"/>
                  <a:gd name="T74" fmla="*/ 1130 w 103"/>
                  <a:gd name="T75" fmla="*/ 1521 h 76"/>
                  <a:gd name="T76" fmla="*/ 952 w 103"/>
                  <a:gd name="T77" fmla="*/ 1511 h 76"/>
                  <a:gd name="T78" fmla="*/ 902 w 103"/>
                  <a:gd name="T79" fmla="*/ 1478 h 76"/>
                  <a:gd name="T80" fmla="*/ 853 w 103"/>
                  <a:gd name="T81" fmla="*/ 1419 h 76"/>
                  <a:gd name="T82" fmla="*/ 8 w 103"/>
                  <a:gd name="T83" fmla="*/ 1370 h 76"/>
                  <a:gd name="T84" fmla="*/ 8 w 103"/>
                  <a:gd name="T85" fmla="*/ 1254 h 76"/>
                  <a:gd name="T86" fmla="*/ 8 w 103"/>
                  <a:gd name="T87" fmla="*/ 1128 h 76"/>
                  <a:gd name="T88" fmla="*/ 902 w 103"/>
                  <a:gd name="T89" fmla="*/ 969 h 76"/>
                  <a:gd name="T90" fmla="*/ 2 w 103"/>
                  <a:gd name="T91" fmla="*/ 925 h 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03"/>
                  <a:gd name="T139" fmla="*/ 0 h 76"/>
                  <a:gd name="T140" fmla="*/ 103 w 103"/>
                  <a:gd name="T141" fmla="*/ 76 h 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03" h="76">
                    <a:moveTo>
                      <a:pt x="2" y="41"/>
                    </a:moveTo>
                    <a:lnTo>
                      <a:pt x="0" y="49"/>
                    </a:lnTo>
                    <a:lnTo>
                      <a:pt x="0" y="55"/>
                    </a:lnTo>
                    <a:lnTo>
                      <a:pt x="0" y="62"/>
                    </a:lnTo>
                    <a:lnTo>
                      <a:pt x="1" y="66"/>
                    </a:lnTo>
                    <a:lnTo>
                      <a:pt x="3" y="71"/>
                    </a:lnTo>
                    <a:lnTo>
                      <a:pt x="6" y="74"/>
                    </a:lnTo>
                    <a:lnTo>
                      <a:pt x="10" y="76"/>
                    </a:lnTo>
                    <a:lnTo>
                      <a:pt x="16" y="76"/>
                    </a:lnTo>
                    <a:lnTo>
                      <a:pt x="24" y="76"/>
                    </a:lnTo>
                    <a:lnTo>
                      <a:pt x="34" y="72"/>
                    </a:lnTo>
                    <a:lnTo>
                      <a:pt x="44" y="66"/>
                    </a:lnTo>
                    <a:lnTo>
                      <a:pt x="56" y="60"/>
                    </a:lnTo>
                    <a:lnTo>
                      <a:pt x="66" y="52"/>
                    </a:lnTo>
                    <a:lnTo>
                      <a:pt x="76" y="43"/>
                    </a:lnTo>
                    <a:lnTo>
                      <a:pt x="85" y="36"/>
                    </a:lnTo>
                    <a:lnTo>
                      <a:pt x="93" y="27"/>
                    </a:lnTo>
                    <a:lnTo>
                      <a:pt x="99" y="19"/>
                    </a:lnTo>
                    <a:lnTo>
                      <a:pt x="102" y="14"/>
                    </a:lnTo>
                    <a:lnTo>
                      <a:pt x="103" y="9"/>
                    </a:lnTo>
                    <a:lnTo>
                      <a:pt x="102" y="5"/>
                    </a:lnTo>
                    <a:lnTo>
                      <a:pt x="100" y="1"/>
                    </a:lnTo>
                    <a:lnTo>
                      <a:pt x="96" y="0"/>
                    </a:lnTo>
                    <a:lnTo>
                      <a:pt x="96" y="10"/>
                    </a:lnTo>
                    <a:lnTo>
                      <a:pt x="95" y="9"/>
                    </a:lnTo>
                    <a:lnTo>
                      <a:pt x="95" y="8"/>
                    </a:lnTo>
                    <a:lnTo>
                      <a:pt x="95" y="9"/>
                    </a:lnTo>
                    <a:lnTo>
                      <a:pt x="92" y="15"/>
                    </a:lnTo>
                    <a:lnTo>
                      <a:pt x="87" y="21"/>
                    </a:lnTo>
                    <a:lnTo>
                      <a:pt x="79" y="29"/>
                    </a:lnTo>
                    <a:lnTo>
                      <a:pt x="71" y="37"/>
                    </a:lnTo>
                    <a:lnTo>
                      <a:pt x="61" y="44"/>
                    </a:lnTo>
                    <a:lnTo>
                      <a:pt x="51" y="52"/>
                    </a:lnTo>
                    <a:lnTo>
                      <a:pt x="40" y="59"/>
                    </a:lnTo>
                    <a:lnTo>
                      <a:pt x="30" y="64"/>
                    </a:lnTo>
                    <a:lnTo>
                      <a:pt x="22" y="66"/>
                    </a:lnTo>
                    <a:lnTo>
                      <a:pt x="15" y="67"/>
                    </a:lnTo>
                    <a:lnTo>
                      <a:pt x="14" y="67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3"/>
                    </a:lnTo>
                    <a:lnTo>
                      <a:pt x="8" y="60"/>
                    </a:lnTo>
                    <a:lnTo>
                      <a:pt x="8" y="55"/>
                    </a:lnTo>
                    <a:lnTo>
                      <a:pt x="8" y="50"/>
                    </a:lnTo>
                    <a:lnTo>
                      <a:pt x="10" y="4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11" name="Freeform 433"/>
              <p:cNvSpPr>
                <a:spLocks noChangeArrowheads="1"/>
              </p:cNvSpPr>
              <p:nvPr/>
            </p:nvSpPr>
            <p:spPr bwMode="auto">
              <a:xfrm>
                <a:off x="2570" y="4090"/>
                <a:ext cx="33" cy="41"/>
              </a:xfrm>
              <a:custGeom>
                <a:avLst/>
                <a:gdLst>
                  <a:gd name="T0" fmla="*/ 3128 w 32"/>
                  <a:gd name="T1" fmla="*/ 1 h 38"/>
                  <a:gd name="T2" fmla="*/ 2709 w 32"/>
                  <a:gd name="T3" fmla="*/ 0 h 38"/>
                  <a:gd name="T4" fmla="*/ 2258 w 32"/>
                  <a:gd name="T5" fmla="*/ 0 h 38"/>
                  <a:gd name="T6" fmla="*/ 1771 w 32"/>
                  <a:gd name="T7" fmla="*/ 0 h 38"/>
                  <a:gd name="T8" fmla="*/ 1389 w 32"/>
                  <a:gd name="T9" fmla="*/ 2 h 38"/>
                  <a:gd name="T10" fmla="*/ 967 w 32"/>
                  <a:gd name="T11" fmla="*/ 6 h 38"/>
                  <a:gd name="T12" fmla="*/ 5 w 32"/>
                  <a:gd name="T13" fmla="*/ 6330 h 38"/>
                  <a:gd name="T14" fmla="*/ 3 w 32"/>
                  <a:gd name="T15" fmla="*/ 10385 h 38"/>
                  <a:gd name="T16" fmla="*/ 1 w 32"/>
                  <a:gd name="T17" fmla="*/ 13044 h 38"/>
                  <a:gd name="T18" fmla="*/ 0 w 32"/>
                  <a:gd name="T19" fmla="*/ 16384 h 38"/>
                  <a:gd name="T20" fmla="*/ 0 w 32"/>
                  <a:gd name="T21" fmla="*/ 18341 h 38"/>
                  <a:gd name="T22" fmla="*/ 911 w 32"/>
                  <a:gd name="T23" fmla="*/ 19073 h 38"/>
                  <a:gd name="T24" fmla="*/ 911 w 32"/>
                  <a:gd name="T25" fmla="*/ 17208 h 38"/>
                  <a:gd name="T26" fmla="*/ 967 w 32"/>
                  <a:gd name="T27" fmla="*/ 14074 h 38"/>
                  <a:gd name="T28" fmla="*/ 1158 w 32"/>
                  <a:gd name="T29" fmla="*/ 11626 h 38"/>
                  <a:gd name="T30" fmla="*/ 1307 w 32"/>
                  <a:gd name="T31" fmla="*/ 8579 h 38"/>
                  <a:gd name="T32" fmla="*/ 1477 w 32"/>
                  <a:gd name="T33" fmla="*/ 6330 h 38"/>
                  <a:gd name="T34" fmla="*/ 1883 w 32"/>
                  <a:gd name="T35" fmla="*/ 5040 h 38"/>
                  <a:gd name="T36" fmla="*/ 2001 w 32"/>
                  <a:gd name="T37" fmla="*/ 4671 h 38"/>
                  <a:gd name="T38" fmla="*/ 2258 w 32"/>
                  <a:gd name="T39" fmla="*/ 4671 h 38"/>
                  <a:gd name="T40" fmla="*/ 2613 w 32"/>
                  <a:gd name="T41" fmla="*/ 4671 h 38"/>
                  <a:gd name="T42" fmla="*/ 2947 w 32"/>
                  <a:gd name="T43" fmla="*/ 5040 h 38"/>
                  <a:gd name="T44" fmla="*/ 3128 w 32"/>
                  <a:gd name="T45" fmla="*/ 1 h 3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2"/>
                  <a:gd name="T70" fmla="*/ 0 h 38"/>
                  <a:gd name="T71" fmla="*/ 32 w 32"/>
                  <a:gd name="T72" fmla="*/ 38 h 3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2" h="38">
                    <a:moveTo>
                      <a:pt x="32" y="1"/>
                    </a:move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9" y="6"/>
                    </a:lnTo>
                    <a:lnTo>
                      <a:pt x="5" y="13"/>
                    </a:lnTo>
                    <a:lnTo>
                      <a:pt x="3" y="20"/>
                    </a:lnTo>
                    <a:lnTo>
                      <a:pt x="1" y="26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8" y="38"/>
                    </a:lnTo>
                    <a:lnTo>
                      <a:pt x="8" y="34"/>
                    </a:lnTo>
                    <a:lnTo>
                      <a:pt x="9" y="28"/>
                    </a:lnTo>
                    <a:lnTo>
                      <a:pt x="12" y="23"/>
                    </a:lnTo>
                    <a:lnTo>
                      <a:pt x="14" y="17"/>
                    </a:lnTo>
                    <a:lnTo>
                      <a:pt x="16" y="13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6" y="9"/>
                    </a:lnTo>
                    <a:lnTo>
                      <a:pt x="30" y="1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12" name="Freeform 434"/>
              <p:cNvSpPr>
                <a:spLocks noChangeArrowheads="1"/>
              </p:cNvSpPr>
              <p:nvPr/>
            </p:nvSpPr>
            <p:spPr bwMode="auto">
              <a:xfrm>
                <a:off x="2602" y="4085"/>
                <a:ext cx="67" cy="16"/>
              </a:xfrm>
              <a:custGeom>
                <a:avLst/>
                <a:gdLst>
                  <a:gd name="T0" fmla="*/ 7583 w 64"/>
                  <a:gd name="T1" fmla="*/ 0 h 16"/>
                  <a:gd name="T2" fmla="*/ 7139 w 64"/>
                  <a:gd name="T3" fmla="*/ 1 h 16"/>
                  <a:gd name="T4" fmla="*/ 6312 w 64"/>
                  <a:gd name="T5" fmla="*/ 3 h 16"/>
                  <a:gd name="T6" fmla="*/ 5587 w 64"/>
                  <a:gd name="T7" fmla="*/ 4 h 16"/>
                  <a:gd name="T8" fmla="*/ 4390 w 64"/>
                  <a:gd name="T9" fmla="*/ 5 h 16"/>
                  <a:gd name="T10" fmla="*/ 3246 w 64"/>
                  <a:gd name="T11" fmla="*/ 7 h 16"/>
                  <a:gd name="T12" fmla="*/ 1997 w 64"/>
                  <a:gd name="T13" fmla="*/ 7 h 16"/>
                  <a:gd name="T14" fmla="*/ 1156 w 64"/>
                  <a:gd name="T15" fmla="*/ 7 h 16"/>
                  <a:gd name="T16" fmla="*/ 2 w 64"/>
                  <a:gd name="T17" fmla="*/ 6 h 16"/>
                  <a:gd name="T18" fmla="*/ 0 w 64"/>
                  <a:gd name="T19" fmla="*/ 960 h 16"/>
                  <a:gd name="T20" fmla="*/ 1091 w 64"/>
                  <a:gd name="T21" fmla="*/ 1021 h 16"/>
                  <a:gd name="T22" fmla="*/ 2123 w 64"/>
                  <a:gd name="T23" fmla="*/ 1021 h 16"/>
                  <a:gd name="T24" fmla="*/ 3321 w 64"/>
                  <a:gd name="T25" fmla="*/ 1021 h 16"/>
                  <a:gd name="T26" fmla="*/ 4495 w 64"/>
                  <a:gd name="T27" fmla="*/ 960 h 16"/>
                  <a:gd name="T28" fmla="*/ 5590 w 64"/>
                  <a:gd name="T29" fmla="*/ 801 h 16"/>
                  <a:gd name="T30" fmla="*/ 6705 w 64"/>
                  <a:gd name="T31" fmla="*/ 754 h 16"/>
                  <a:gd name="T32" fmla="*/ 7299 w 64"/>
                  <a:gd name="T33" fmla="*/ 710 h 16"/>
                  <a:gd name="T34" fmla="*/ 7583 w 64"/>
                  <a:gd name="T35" fmla="*/ 710 h 16"/>
                  <a:gd name="T36" fmla="*/ 7583 w 64"/>
                  <a:gd name="T37" fmla="*/ 0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"/>
                  <a:gd name="T58" fmla="*/ 0 h 16"/>
                  <a:gd name="T59" fmla="*/ 64 w 64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" h="16">
                    <a:moveTo>
                      <a:pt x="64" y="0"/>
                    </a:moveTo>
                    <a:lnTo>
                      <a:pt x="60" y="1"/>
                    </a:lnTo>
                    <a:lnTo>
                      <a:pt x="53" y="3"/>
                    </a:lnTo>
                    <a:lnTo>
                      <a:pt x="46" y="4"/>
                    </a:lnTo>
                    <a:lnTo>
                      <a:pt x="37" y="5"/>
                    </a:lnTo>
                    <a:lnTo>
                      <a:pt x="27" y="7"/>
                    </a:lnTo>
                    <a:lnTo>
                      <a:pt x="18" y="7"/>
                    </a:lnTo>
                    <a:lnTo>
                      <a:pt x="9" y="7"/>
                    </a:lnTo>
                    <a:lnTo>
                      <a:pt x="2" y="6"/>
                    </a:lnTo>
                    <a:lnTo>
                      <a:pt x="0" y="15"/>
                    </a:lnTo>
                    <a:lnTo>
                      <a:pt x="8" y="16"/>
                    </a:lnTo>
                    <a:lnTo>
                      <a:pt x="19" y="16"/>
                    </a:lnTo>
                    <a:lnTo>
                      <a:pt x="28" y="16"/>
                    </a:lnTo>
                    <a:lnTo>
                      <a:pt x="38" y="15"/>
                    </a:lnTo>
                    <a:lnTo>
                      <a:pt x="47" y="12"/>
                    </a:lnTo>
                    <a:lnTo>
                      <a:pt x="55" y="11"/>
                    </a:lnTo>
                    <a:lnTo>
                      <a:pt x="61" y="10"/>
                    </a:lnTo>
                    <a:lnTo>
                      <a:pt x="64" y="1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13" name="Freeform 435"/>
              <p:cNvSpPr>
                <a:spLocks noChangeArrowheads="1"/>
              </p:cNvSpPr>
              <p:nvPr/>
            </p:nvSpPr>
            <p:spPr bwMode="auto">
              <a:xfrm>
                <a:off x="3121" y="4088"/>
                <a:ext cx="96" cy="55"/>
              </a:xfrm>
              <a:custGeom>
                <a:avLst/>
                <a:gdLst>
                  <a:gd name="T0" fmla="*/ 1 w 105"/>
                  <a:gd name="T1" fmla="*/ 2 h 50"/>
                  <a:gd name="T2" fmla="*/ 0 w 105"/>
                  <a:gd name="T3" fmla="*/ 1 h 50"/>
                  <a:gd name="T4" fmla="*/ 0 w 105"/>
                  <a:gd name="T5" fmla="*/ 1 h 50"/>
                  <a:gd name="T6" fmla="*/ 0 w 105"/>
                  <a:gd name="T7" fmla="*/ 2 h 50"/>
                  <a:gd name="T8" fmla="*/ 0 w 105"/>
                  <a:gd name="T9" fmla="*/ 3 h 50"/>
                  <a:gd name="T10" fmla="*/ 2 w 105"/>
                  <a:gd name="T11" fmla="*/ 288 h 50"/>
                  <a:gd name="T12" fmla="*/ 5 w 105"/>
                  <a:gd name="T13" fmla="*/ 10502 h 50"/>
                  <a:gd name="T14" fmla="*/ 60 w 105"/>
                  <a:gd name="T15" fmla="*/ 23846 h 50"/>
                  <a:gd name="T16" fmla="*/ 123 w 105"/>
                  <a:gd name="T17" fmla="*/ 38839 h 50"/>
                  <a:gd name="T18" fmla="*/ 155 w 105"/>
                  <a:gd name="T19" fmla="*/ 44094 h 50"/>
                  <a:gd name="T20" fmla="*/ 197 w 105"/>
                  <a:gd name="T21" fmla="*/ 48917 h 50"/>
                  <a:gd name="T22" fmla="*/ 232 w 105"/>
                  <a:gd name="T23" fmla="*/ 55153 h 50"/>
                  <a:gd name="T24" fmla="*/ 272 w 105"/>
                  <a:gd name="T25" fmla="*/ 57129 h 50"/>
                  <a:gd name="T26" fmla="*/ 313 w 105"/>
                  <a:gd name="T27" fmla="*/ 58524 h 50"/>
                  <a:gd name="T28" fmla="*/ 351 w 105"/>
                  <a:gd name="T29" fmla="*/ 57129 h 50"/>
                  <a:gd name="T30" fmla="*/ 370 w 105"/>
                  <a:gd name="T31" fmla="*/ 55583 h 50"/>
                  <a:gd name="T32" fmla="*/ 382 w 105"/>
                  <a:gd name="T33" fmla="*/ 54263 h 50"/>
                  <a:gd name="T34" fmla="*/ 399 w 105"/>
                  <a:gd name="T35" fmla="*/ 51376 h 50"/>
                  <a:gd name="T36" fmla="*/ 420 w 105"/>
                  <a:gd name="T37" fmla="*/ 46468 h 50"/>
                  <a:gd name="T38" fmla="*/ 421 w 105"/>
                  <a:gd name="T39" fmla="*/ 45316 h 50"/>
                  <a:gd name="T40" fmla="*/ 421 w 105"/>
                  <a:gd name="T41" fmla="*/ 44094 h 50"/>
                  <a:gd name="T42" fmla="*/ 421 w 105"/>
                  <a:gd name="T43" fmla="*/ 41971 h 50"/>
                  <a:gd name="T44" fmla="*/ 420 w 105"/>
                  <a:gd name="T45" fmla="*/ 39882 h 50"/>
                  <a:gd name="T46" fmla="*/ 414 w 105"/>
                  <a:gd name="T47" fmla="*/ 32415 h 50"/>
                  <a:gd name="T48" fmla="*/ 382 w 105"/>
                  <a:gd name="T49" fmla="*/ 25765 h 50"/>
                  <a:gd name="T50" fmla="*/ 356 w 105"/>
                  <a:gd name="T51" fmla="*/ 18027 h 50"/>
                  <a:gd name="T52" fmla="*/ 336 w 105"/>
                  <a:gd name="T53" fmla="*/ 12279 h 50"/>
                  <a:gd name="T54" fmla="*/ 298 w 105"/>
                  <a:gd name="T55" fmla="*/ 288 h 50"/>
                  <a:gd name="T56" fmla="*/ 268 w 105"/>
                  <a:gd name="T57" fmla="*/ 2 h 50"/>
                  <a:gd name="T58" fmla="*/ 228 w 105"/>
                  <a:gd name="T59" fmla="*/ 0 h 50"/>
                  <a:gd name="T60" fmla="*/ 197 w 105"/>
                  <a:gd name="T61" fmla="*/ 0 h 50"/>
                  <a:gd name="T62" fmla="*/ 155 w 105"/>
                  <a:gd name="T63" fmla="*/ 0 h 50"/>
                  <a:gd name="T64" fmla="*/ 122 w 105"/>
                  <a:gd name="T65" fmla="*/ 1 h 50"/>
                  <a:gd name="T66" fmla="*/ 76 w 105"/>
                  <a:gd name="T67" fmla="*/ 2 h 50"/>
                  <a:gd name="T68" fmla="*/ 48 w 105"/>
                  <a:gd name="T69" fmla="*/ 2 h 50"/>
                  <a:gd name="T70" fmla="*/ 5 w 105"/>
                  <a:gd name="T71" fmla="*/ 2 h 50"/>
                  <a:gd name="T72" fmla="*/ 1 w 105"/>
                  <a:gd name="T73" fmla="*/ 2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5"/>
                  <a:gd name="T112" fmla="*/ 0 h 50"/>
                  <a:gd name="T113" fmla="*/ 105 w 105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5" h="50">
                    <a:moveTo>
                      <a:pt x="1" y="2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5" y="9"/>
                    </a:lnTo>
                    <a:lnTo>
                      <a:pt x="16" y="20"/>
                    </a:lnTo>
                    <a:lnTo>
                      <a:pt x="31" y="33"/>
                    </a:lnTo>
                    <a:lnTo>
                      <a:pt x="39" y="38"/>
                    </a:lnTo>
                    <a:lnTo>
                      <a:pt x="49" y="42"/>
                    </a:lnTo>
                    <a:lnTo>
                      <a:pt x="58" y="47"/>
                    </a:lnTo>
                    <a:lnTo>
                      <a:pt x="68" y="49"/>
                    </a:lnTo>
                    <a:lnTo>
                      <a:pt x="77" y="50"/>
                    </a:lnTo>
                    <a:lnTo>
                      <a:pt x="87" y="49"/>
                    </a:lnTo>
                    <a:lnTo>
                      <a:pt x="91" y="48"/>
                    </a:lnTo>
                    <a:lnTo>
                      <a:pt x="95" y="46"/>
                    </a:lnTo>
                    <a:lnTo>
                      <a:pt x="99" y="44"/>
                    </a:lnTo>
                    <a:lnTo>
                      <a:pt x="104" y="40"/>
                    </a:lnTo>
                    <a:lnTo>
                      <a:pt x="105" y="39"/>
                    </a:lnTo>
                    <a:lnTo>
                      <a:pt x="105" y="38"/>
                    </a:lnTo>
                    <a:lnTo>
                      <a:pt x="105" y="36"/>
                    </a:lnTo>
                    <a:lnTo>
                      <a:pt x="104" y="34"/>
                    </a:lnTo>
                    <a:lnTo>
                      <a:pt x="101" y="28"/>
                    </a:lnTo>
                    <a:lnTo>
                      <a:pt x="95" y="22"/>
                    </a:lnTo>
                    <a:lnTo>
                      <a:pt x="89" y="16"/>
                    </a:lnTo>
                    <a:lnTo>
                      <a:pt x="83" y="11"/>
                    </a:lnTo>
                    <a:lnTo>
                      <a:pt x="74" y="5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1"/>
                    </a:lnTo>
                    <a:lnTo>
                      <a:pt x="20" y="2"/>
                    </a:lnTo>
                    <a:lnTo>
                      <a:pt x="12" y="2"/>
                    </a:lnTo>
                    <a:lnTo>
                      <a:pt x="5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14" name="Freeform 436"/>
              <p:cNvSpPr>
                <a:spLocks noChangeArrowheads="1"/>
              </p:cNvSpPr>
              <p:nvPr/>
            </p:nvSpPr>
            <p:spPr bwMode="auto">
              <a:xfrm>
                <a:off x="3103" y="4083"/>
                <a:ext cx="104" cy="57"/>
              </a:xfrm>
              <a:custGeom>
                <a:avLst/>
                <a:gdLst>
                  <a:gd name="T0" fmla="*/ 812 w 112"/>
                  <a:gd name="T1" fmla="*/ 4313 h 58"/>
                  <a:gd name="T2" fmla="*/ 783 w 112"/>
                  <a:gd name="T3" fmla="*/ 4551 h 58"/>
                  <a:gd name="T4" fmla="*/ 751 w 112"/>
                  <a:gd name="T5" fmla="*/ 4854 h 58"/>
                  <a:gd name="T6" fmla="*/ 735 w 112"/>
                  <a:gd name="T7" fmla="*/ 4943 h 58"/>
                  <a:gd name="T8" fmla="*/ 700 w 112"/>
                  <a:gd name="T9" fmla="*/ 5097 h 58"/>
                  <a:gd name="T10" fmla="*/ 625 w 112"/>
                  <a:gd name="T11" fmla="*/ 5273 h 58"/>
                  <a:gd name="T12" fmla="*/ 578 w 112"/>
                  <a:gd name="T13" fmla="*/ 5097 h 58"/>
                  <a:gd name="T14" fmla="*/ 491 w 112"/>
                  <a:gd name="T15" fmla="*/ 4854 h 58"/>
                  <a:gd name="T16" fmla="*/ 438 w 112"/>
                  <a:gd name="T17" fmla="*/ 4528 h 58"/>
                  <a:gd name="T18" fmla="*/ 356 w 112"/>
                  <a:gd name="T19" fmla="*/ 3969 h 58"/>
                  <a:gd name="T20" fmla="*/ 305 w 112"/>
                  <a:gd name="T21" fmla="*/ 3364 h 58"/>
                  <a:gd name="T22" fmla="*/ 193 w 112"/>
                  <a:gd name="T23" fmla="*/ 2227 h 58"/>
                  <a:gd name="T24" fmla="*/ 98 w 112"/>
                  <a:gd name="T25" fmla="*/ 1010 h 58"/>
                  <a:gd name="T26" fmla="*/ 84 w 112"/>
                  <a:gd name="T27" fmla="*/ 785 h 58"/>
                  <a:gd name="T28" fmla="*/ 72 w 112"/>
                  <a:gd name="T29" fmla="*/ 29 h 58"/>
                  <a:gd name="T30" fmla="*/ 77 w 112"/>
                  <a:gd name="T31" fmla="*/ 723 h 58"/>
                  <a:gd name="T32" fmla="*/ 7 w 112"/>
                  <a:gd name="T33" fmla="*/ 925 h 58"/>
                  <a:gd name="T34" fmla="*/ 5 w 112"/>
                  <a:gd name="T35" fmla="*/ 925 h 58"/>
                  <a:gd name="T36" fmla="*/ 72 w 112"/>
                  <a:gd name="T37" fmla="*/ 1 h 58"/>
                  <a:gd name="T38" fmla="*/ 6 w 112"/>
                  <a:gd name="T39" fmla="*/ 0 h 58"/>
                  <a:gd name="T40" fmla="*/ 2 w 112"/>
                  <a:gd name="T41" fmla="*/ 1 h 58"/>
                  <a:gd name="T42" fmla="*/ 0 w 112"/>
                  <a:gd name="T43" fmla="*/ 723 h 58"/>
                  <a:gd name="T44" fmla="*/ 1 w 112"/>
                  <a:gd name="T45" fmla="*/ 925 h 58"/>
                  <a:gd name="T46" fmla="*/ 3 w 112"/>
                  <a:gd name="T47" fmla="*/ 1189 h 58"/>
                  <a:gd name="T48" fmla="*/ 7 w 112"/>
                  <a:gd name="T49" fmla="*/ 1792 h 58"/>
                  <a:gd name="T50" fmla="*/ 133 w 112"/>
                  <a:gd name="T51" fmla="*/ 2951 h 58"/>
                  <a:gd name="T52" fmla="*/ 264 w 112"/>
                  <a:gd name="T53" fmla="*/ 4174 h 58"/>
                  <a:gd name="T54" fmla="*/ 329 w 112"/>
                  <a:gd name="T55" fmla="*/ 4854 h 58"/>
                  <a:gd name="T56" fmla="*/ 400 w 112"/>
                  <a:gd name="T57" fmla="*/ 5344 h 58"/>
                  <a:gd name="T58" fmla="*/ 480 w 112"/>
                  <a:gd name="T59" fmla="*/ 5808 h 58"/>
                  <a:gd name="T60" fmla="*/ 555 w 112"/>
                  <a:gd name="T61" fmla="*/ 5832 h 58"/>
                  <a:gd name="T62" fmla="*/ 625 w 112"/>
                  <a:gd name="T63" fmla="*/ 6003 h 58"/>
                  <a:gd name="T64" fmla="*/ 706 w 112"/>
                  <a:gd name="T65" fmla="*/ 5832 h 58"/>
                  <a:gd name="T66" fmla="*/ 743 w 112"/>
                  <a:gd name="T67" fmla="*/ 5830 h 58"/>
                  <a:gd name="T68" fmla="*/ 783 w 112"/>
                  <a:gd name="T69" fmla="*/ 5728 h 58"/>
                  <a:gd name="T70" fmla="*/ 829 w 112"/>
                  <a:gd name="T71" fmla="*/ 5363 h 58"/>
                  <a:gd name="T72" fmla="*/ 855 w 112"/>
                  <a:gd name="T73" fmla="*/ 4943 h 58"/>
                  <a:gd name="T74" fmla="*/ 812 w 112"/>
                  <a:gd name="T75" fmla="*/ 4313 h 5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58"/>
                  <a:gd name="T116" fmla="*/ 112 w 112"/>
                  <a:gd name="T117" fmla="*/ 58 h 5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58">
                    <a:moveTo>
                      <a:pt x="106" y="41"/>
                    </a:moveTo>
                    <a:lnTo>
                      <a:pt x="102" y="44"/>
                    </a:lnTo>
                    <a:lnTo>
                      <a:pt x="98" y="46"/>
                    </a:lnTo>
                    <a:lnTo>
                      <a:pt x="95" y="48"/>
                    </a:lnTo>
                    <a:lnTo>
                      <a:pt x="91" y="49"/>
                    </a:lnTo>
                    <a:lnTo>
                      <a:pt x="82" y="50"/>
                    </a:lnTo>
                    <a:lnTo>
                      <a:pt x="74" y="49"/>
                    </a:lnTo>
                    <a:lnTo>
                      <a:pt x="64" y="46"/>
                    </a:lnTo>
                    <a:lnTo>
                      <a:pt x="56" y="43"/>
                    </a:lnTo>
                    <a:lnTo>
                      <a:pt x="46" y="38"/>
                    </a:lnTo>
                    <a:lnTo>
                      <a:pt x="39" y="32"/>
                    </a:lnTo>
                    <a:lnTo>
                      <a:pt x="24" y="21"/>
                    </a:lnTo>
                    <a:lnTo>
                      <a:pt x="13" y="10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7" y="17"/>
                    </a:lnTo>
                    <a:lnTo>
                      <a:pt x="18" y="28"/>
                    </a:lnTo>
                    <a:lnTo>
                      <a:pt x="34" y="40"/>
                    </a:lnTo>
                    <a:lnTo>
                      <a:pt x="42" y="46"/>
                    </a:lnTo>
                    <a:lnTo>
                      <a:pt x="52" y="51"/>
                    </a:lnTo>
                    <a:lnTo>
                      <a:pt x="62" y="55"/>
                    </a:lnTo>
                    <a:lnTo>
                      <a:pt x="72" y="57"/>
                    </a:lnTo>
                    <a:lnTo>
                      <a:pt x="82" y="58"/>
                    </a:lnTo>
                    <a:lnTo>
                      <a:pt x="92" y="57"/>
                    </a:lnTo>
                    <a:lnTo>
                      <a:pt x="97" y="56"/>
                    </a:lnTo>
                    <a:lnTo>
                      <a:pt x="102" y="54"/>
                    </a:lnTo>
                    <a:lnTo>
                      <a:pt x="107" y="52"/>
                    </a:lnTo>
                    <a:lnTo>
                      <a:pt x="112" y="48"/>
                    </a:lnTo>
                    <a:lnTo>
                      <a:pt x="106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15" name="Freeform 437"/>
              <p:cNvSpPr>
                <a:spLocks noChangeArrowheads="1"/>
              </p:cNvSpPr>
              <p:nvPr/>
            </p:nvSpPr>
            <p:spPr bwMode="auto">
              <a:xfrm>
                <a:off x="3177" y="4085"/>
                <a:ext cx="46" cy="52"/>
              </a:xfrm>
              <a:custGeom>
                <a:avLst/>
                <a:gdLst>
                  <a:gd name="T0" fmla="*/ 0 w 44"/>
                  <a:gd name="T1" fmla="*/ 15878 h 47"/>
                  <a:gd name="T2" fmla="*/ 7 w 44"/>
                  <a:gd name="T3" fmla="*/ 20283 h 47"/>
                  <a:gd name="T4" fmla="*/ 2310 w 44"/>
                  <a:gd name="T5" fmla="*/ 30465 h 47"/>
                  <a:gd name="T6" fmla="*/ 3916 w 44"/>
                  <a:gd name="T7" fmla="*/ 38930 h 47"/>
                  <a:gd name="T8" fmla="*/ 4618 w 44"/>
                  <a:gd name="T9" fmla="*/ 49857 h 47"/>
                  <a:gd name="T10" fmla="*/ 5264 w 44"/>
                  <a:gd name="T11" fmla="*/ 58673 h 47"/>
                  <a:gd name="T12" fmla="*/ 5820 w 44"/>
                  <a:gd name="T13" fmla="*/ 69027 h 47"/>
                  <a:gd name="T14" fmla="*/ 6216 w 44"/>
                  <a:gd name="T15" fmla="*/ 72771 h 47"/>
                  <a:gd name="T16" fmla="*/ 6216 w 44"/>
                  <a:gd name="T17" fmla="*/ 73343 h 47"/>
                  <a:gd name="T18" fmla="*/ 6216 w 44"/>
                  <a:gd name="T19" fmla="*/ 72771 h 47"/>
                  <a:gd name="T20" fmla="*/ 7265 w 44"/>
                  <a:gd name="T21" fmla="*/ 85666 h 47"/>
                  <a:gd name="T22" fmla="*/ 7577 w 44"/>
                  <a:gd name="T23" fmla="*/ 78950 h 47"/>
                  <a:gd name="T24" fmla="*/ 7577 w 44"/>
                  <a:gd name="T25" fmla="*/ 72771 h 47"/>
                  <a:gd name="T26" fmla="*/ 7577 w 44"/>
                  <a:gd name="T27" fmla="*/ 67575 h 47"/>
                  <a:gd name="T28" fmla="*/ 7265 w 44"/>
                  <a:gd name="T29" fmla="*/ 61821 h 47"/>
                  <a:gd name="T30" fmla="*/ 6804 w 44"/>
                  <a:gd name="T31" fmla="*/ 49857 h 47"/>
                  <a:gd name="T32" fmla="*/ 5626 w 44"/>
                  <a:gd name="T33" fmla="*/ 38930 h 47"/>
                  <a:gd name="T34" fmla="*/ 4618 w 44"/>
                  <a:gd name="T35" fmla="*/ 28052 h 47"/>
                  <a:gd name="T36" fmla="*/ 3435 w 44"/>
                  <a:gd name="T37" fmla="*/ 15878 h 47"/>
                  <a:gd name="T38" fmla="*/ 1895 w 44"/>
                  <a:gd name="T39" fmla="*/ 344 h 47"/>
                  <a:gd name="T40" fmla="*/ 3 w 44"/>
                  <a:gd name="T41" fmla="*/ 0 h 47"/>
                  <a:gd name="T42" fmla="*/ 0 w 44"/>
                  <a:gd name="T43" fmla="*/ 15878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7"/>
                  <a:gd name="T68" fmla="*/ 44 w 44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7">
                    <a:moveTo>
                      <a:pt x="0" y="9"/>
                    </a:moveTo>
                    <a:lnTo>
                      <a:pt x="7" y="12"/>
                    </a:lnTo>
                    <a:lnTo>
                      <a:pt x="14" y="17"/>
                    </a:lnTo>
                    <a:lnTo>
                      <a:pt x="22" y="22"/>
                    </a:lnTo>
                    <a:lnTo>
                      <a:pt x="27" y="28"/>
                    </a:lnTo>
                    <a:lnTo>
                      <a:pt x="31" y="33"/>
                    </a:lnTo>
                    <a:lnTo>
                      <a:pt x="34" y="39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6" y="40"/>
                    </a:lnTo>
                    <a:lnTo>
                      <a:pt x="42" y="47"/>
                    </a:lnTo>
                    <a:lnTo>
                      <a:pt x="44" y="43"/>
                    </a:lnTo>
                    <a:lnTo>
                      <a:pt x="44" y="40"/>
                    </a:lnTo>
                    <a:lnTo>
                      <a:pt x="44" y="38"/>
                    </a:lnTo>
                    <a:lnTo>
                      <a:pt x="42" y="34"/>
                    </a:lnTo>
                    <a:lnTo>
                      <a:pt x="39" y="28"/>
                    </a:lnTo>
                    <a:lnTo>
                      <a:pt x="33" y="22"/>
                    </a:lnTo>
                    <a:lnTo>
                      <a:pt x="27" y="16"/>
                    </a:lnTo>
                    <a:lnTo>
                      <a:pt x="20" y="9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16" name="Freeform 438"/>
              <p:cNvSpPr>
                <a:spLocks noChangeArrowheads="1"/>
              </p:cNvSpPr>
              <p:nvPr/>
            </p:nvSpPr>
            <p:spPr bwMode="auto">
              <a:xfrm>
                <a:off x="3121" y="4083"/>
                <a:ext cx="58" cy="13"/>
              </a:xfrm>
              <a:custGeom>
                <a:avLst/>
                <a:gdLst>
                  <a:gd name="T0" fmla="*/ 0 w 68"/>
                  <a:gd name="T1" fmla="*/ 1904 h 13"/>
                  <a:gd name="T2" fmla="*/ 3 w 68"/>
                  <a:gd name="T3" fmla="*/ 2208 h 13"/>
                  <a:gd name="T4" fmla="*/ 17 w 68"/>
                  <a:gd name="T5" fmla="*/ 2050 h 13"/>
                  <a:gd name="T6" fmla="*/ 25 w 68"/>
                  <a:gd name="T7" fmla="*/ 2050 h 13"/>
                  <a:gd name="T8" fmla="*/ 38 w 68"/>
                  <a:gd name="T9" fmla="*/ 1904 h 13"/>
                  <a:gd name="T10" fmla="*/ 52 w 68"/>
                  <a:gd name="T11" fmla="*/ 1768 h 13"/>
                  <a:gd name="T12" fmla="*/ 65 w 68"/>
                  <a:gd name="T13" fmla="*/ 1768 h 13"/>
                  <a:gd name="T14" fmla="*/ 75 w 68"/>
                  <a:gd name="T15" fmla="*/ 1768 h 13"/>
                  <a:gd name="T16" fmla="*/ 86 w 68"/>
                  <a:gd name="T17" fmla="*/ 2050 h 13"/>
                  <a:gd name="T18" fmla="*/ 90 w 68"/>
                  <a:gd name="T19" fmla="*/ 3 h 13"/>
                  <a:gd name="T20" fmla="*/ 78 w 68"/>
                  <a:gd name="T21" fmla="*/ 1 h 13"/>
                  <a:gd name="T22" fmla="*/ 65 w 68"/>
                  <a:gd name="T23" fmla="*/ 0 h 13"/>
                  <a:gd name="T24" fmla="*/ 49 w 68"/>
                  <a:gd name="T25" fmla="*/ 1 h 13"/>
                  <a:gd name="T26" fmla="*/ 38 w 68"/>
                  <a:gd name="T27" fmla="*/ 2 h 13"/>
                  <a:gd name="T28" fmla="*/ 25 w 68"/>
                  <a:gd name="T29" fmla="*/ 2 h 13"/>
                  <a:gd name="T30" fmla="*/ 16 w 68"/>
                  <a:gd name="T31" fmla="*/ 3 h 13"/>
                  <a:gd name="T32" fmla="*/ 3 w 68"/>
                  <a:gd name="T33" fmla="*/ 3 h 13"/>
                  <a:gd name="T34" fmla="*/ 3 w 68"/>
                  <a:gd name="T35" fmla="*/ 3 h 13"/>
                  <a:gd name="T36" fmla="*/ 0 w 68"/>
                  <a:gd name="T37" fmla="*/ 190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"/>
                  <a:gd name="T58" fmla="*/ 0 h 13"/>
                  <a:gd name="T59" fmla="*/ 68 w 68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" h="13">
                    <a:moveTo>
                      <a:pt x="0" y="11"/>
                    </a:moveTo>
                    <a:lnTo>
                      <a:pt x="5" y="13"/>
                    </a:lnTo>
                    <a:lnTo>
                      <a:pt x="13" y="12"/>
                    </a:lnTo>
                    <a:lnTo>
                      <a:pt x="20" y="12"/>
                    </a:lnTo>
                    <a:lnTo>
                      <a:pt x="30" y="11"/>
                    </a:lnTo>
                    <a:lnTo>
                      <a:pt x="39" y="10"/>
                    </a:lnTo>
                    <a:lnTo>
                      <a:pt x="49" y="10"/>
                    </a:lnTo>
                    <a:lnTo>
                      <a:pt x="57" y="10"/>
                    </a:lnTo>
                    <a:lnTo>
                      <a:pt x="65" y="12"/>
                    </a:lnTo>
                    <a:lnTo>
                      <a:pt x="68" y="3"/>
                    </a:lnTo>
                    <a:lnTo>
                      <a:pt x="58" y="1"/>
                    </a:lnTo>
                    <a:lnTo>
                      <a:pt x="49" y="0"/>
                    </a:lnTo>
                    <a:lnTo>
                      <a:pt x="38" y="1"/>
                    </a:lnTo>
                    <a:lnTo>
                      <a:pt x="29" y="2"/>
                    </a:lnTo>
                    <a:lnTo>
                      <a:pt x="20" y="2"/>
                    </a:lnTo>
                    <a:lnTo>
                      <a:pt x="12" y="3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17" name="Freeform 439"/>
              <p:cNvSpPr>
                <a:spLocks noChangeArrowheads="1"/>
              </p:cNvSpPr>
              <p:nvPr/>
            </p:nvSpPr>
            <p:spPr bwMode="auto">
              <a:xfrm>
                <a:off x="2592" y="4034"/>
                <a:ext cx="102" cy="57"/>
              </a:xfrm>
              <a:custGeom>
                <a:avLst/>
                <a:gdLst>
                  <a:gd name="T0" fmla="*/ 2397 w 103"/>
                  <a:gd name="T1" fmla="*/ 20218 h 51"/>
                  <a:gd name="T2" fmla="*/ 2453 w 103"/>
                  <a:gd name="T3" fmla="*/ 21795 h 51"/>
                  <a:gd name="T4" fmla="*/ 2453 w 103"/>
                  <a:gd name="T5" fmla="*/ 27319 h 51"/>
                  <a:gd name="T6" fmla="*/ 2375 w 103"/>
                  <a:gd name="T7" fmla="*/ 36097 h 51"/>
                  <a:gd name="T8" fmla="*/ 2318 w 103"/>
                  <a:gd name="T9" fmla="*/ 43020 h 51"/>
                  <a:gd name="T10" fmla="*/ 2207 w 103"/>
                  <a:gd name="T11" fmla="*/ 52642 h 51"/>
                  <a:gd name="T12" fmla="*/ 2086 w 103"/>
                  <a:gd name="T13" fmla="*/ 58047 h 51"/>
                  <a:gd name="T14" fmla="*/ 1912 w 103"/>
                  <a:gd name="T15" fmla="*/ 65980 h 51"/>
                  <a:gd name="T16" fmla="*/ 1803 w 103"/>
                  <a:gd name="T17" fmla="*/ 71174 h 51"/>
                  <a:gd name="T18" fmla="*/ 1613 w 103"/>
                  <a:gd name="T19" fmla="*/ 74937 h 51"/>
                  <a:gd name="T20" fmla="*/ 1416 w 103"/>
                  <a:gd name="T21" fmla="*/ 76800 h 51"/>
                  <a:gd name="T22" fmla="*/ 1253 w 103"/>
                  <a:gd name="T23" fmla="*/ 78093 h 51"/>
                  <a:gd name="T24" fmla="*/ 1058 w 103"/>
                  <a:gd name="T25" fmla="*/ 78592 h 51"/>
                  <a:gd name="T26" fmla="*/ 844 w 103"/>
                  <a:gd name="T27" fmla="*/ 78093 h 51"/>
                  <a:gd name="T28" fmla="*/ 690 w 103"/>
                  <a:gd name="T29" fmla="*/ 76800 h 51"/>
                  <a:gd name="T30" fmla="*/ 452 w 103"/>
                  <a:gd name="T31" fmla="*/ 72855 h 51"/>
                  <a:gd name="T32" fmla="*/ 326 w 103"/>
                  <a:gd name="T33" fmla="*/ 67110 h 51"/>
                  <a:gd name="T34" fmla="*/ 270 w 103"/>
                  <a:gd name="T35" fmla="*/ 62662 h 51"/>
                  <a:gd name="T36" fmla="*/ 7 w 103"/>
                  <a:gd name="T37" fmla="*/ 61186 h 51"/>
                  <a:gd name="T38" fmla="*/ 4 w 103"/>
                  <a:gd name="T39" fmla="*/ 57734 h 51"/>
                  <a:gd name="T40" fmla="*/ 2 w 103"/>
                  <a:gd name="T41" fmla="*/ 53924 h 51"/>
                  <a:gd name="T42" fmla="*/ 1 w 103"/>
                  <a:gd name="T43" fmla="*/ 48830 h 51"/>
                  <a:gd name="T44" fmla="*/ 0 w 103"/>
                  <a:gd name="T45" fmla="*/ 45341 h 51"/>
                  <a:gd name="T46" fmla="*/ 1 w 103"/>
                  <a:gd name="T47" fmla="*/ 39881 h 51"/>
                  <a:gd name="T48" fmla="*/ 2 w 103"/>
                  <a:gd name="T49" fmla="*/ 36097 h 51"/>
                  <a:gd name="T50" fmla="*/ 5 w 103"/>
                  <a:gd name="T51" fmla="*/ 29411 h 51"/>
                  <a:gd name="T52" fmla="*/ 243 w 103"/>
                  <a:gd name="T53" fmla="*/ 23541 h 51"/>
                  <a:gd name="T54" fmla="*/ 342 w 103"/>
                  <a:gd name="T55" fmla="*/ 17347 h 51"/>
                  <a:gd name="T56" fmla="*/ 452 w 103"/>
                  <a:gd name="T57" fmla="*/ 12973 h 51"/>
                  <a:gd name="T58" fmla="*/ 651 w 103"/>
                  <a:gd name="T59" fmla="*/ 78 h 51"/>
                  <a:gd name="T60" fmla="*/ 818 w 103"/>
                  <a:gd name="T61" fmla="*/ 3 h 51"/>
                  <a:gd name="T62" fmla="*/ 1026 w 103"/>
                  <a:gd name="T63" fmla="*/ 1 h 51"/>
                  <a:gd name="T64" fmla="*/ 1215 w 103"/>
                  <a:gd name="T65" fmla="*/ 0 h 51"/>
                  <a:gd name="T66" fmla="*/ 1404 w 103"/>
                  <a:gd name="T67" fmla="*/ 1 h 51"/>
                  <a:gd name="T68" fmla="*/ 1610 w 103"/>
                  <a:gd name="T69" fmla="*/ 2 h 51"/>
                  <a:gd name="T70" fmla="*/ 1776 w 103"/>
                  <a:gd name="T71" fmla="*/ 3 h 51"/>
                  <a:gd name="T72" fmla="*/ 1912 w 103"/>
                  <a:gd name="T73" fmla="*/ 460 h 51"/>
                  <a:gd name="T74" fmla="*/ 2086 w 103"/>
                  <a:gd name="T75" fmla="*/ 12973 h 51"/>
                  <a:gd name="T76" fmla="*/ 2207 w 103"/>
                  <a:gd name="T77" fmla="*/ 16177 h 51"/>
                  <a:gd name="T78" fmla="*/ 2336 w 103"/>
                  <a:gd name="T79" fmla="*/ 18741 h 51"/>
                  <a:gd name="T80" fmla="*/ 2397 w 103"/>
                  <a:gd name="T81" fmla="*/ 20218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51"/>
                  <a:gd name="T125" fmla="*/ 103 w 103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51">
                    <a:moveTo>
                      <a:pt x="102" y="14"/>
                    </a:moveTo>
                    <a:lnTo>
                      <a:pt x="103" y="15"/>
                    </a:lnTo>
                    <a:lnTo>
                      <a:pt x="103" y="18"/>
                    </a:lnTo>
                    <a:lnTo>
                      <a:pt x="100" y="23"/>
                    </a:lnTo>
                    <a:lnTo>
                      <a:pt x="97" y="28"/>
                    </a:lnTo>
                    <a:lnTo>
                      <a:pt x="93" y="33"/>
                    </a:lnTo>
                    <a:lnTo>
                      <a:pt x="88" y="38"/>
                    </a:lnTo>
                    <a:lnTo>
                      <a:pt x="81" y="42"/>
                    </a:lnTo>
                    <a:lnTo>
                      <a:pt x="76" y="45"/>
                    </a:lnTo>
                    <a:lnTo>
                      <a:pt x="69" y="48"/>
                    </a:lnTo>
                    <a:lnTo>
                      <a:pt x="60" y="49"/>
                    </a:lnTo>
                    <a:lnTo>
                      <a:pt x="53" y="50"/>
                    </a:lnTo>
                    <a:lnTo>
                      <a:pt x="44" y="51"/>
                    </a:lnTo>
                    <a:lnTo>
                      <a:pt x="36" y="50"/>
                    </a:lnTo>
                    <a:lnTo>
                      <a:pt x="29" y="49"/>
                    </a:lnTo>
                    <a:lnTo>
                      <a:pt x="20" y="47"/>
                    </a:lnTo>
                    <a:lnTo>
                      <a:pt x="14" y="43"/>
                    </a:lnTo>
                    <a:lnTo>
                      <a:pt x="11" y="41"/>
                    </a:lnTo>
                    <a:lnTo>
                      <a:pt x="7" y="39"/>
                    </a:lnTo>
                    <a:lnTo>
                      <a:pt x="4" y="37"/>
                    </a:lnTo>
                    <a:lnTo>
                      <a:pt x="2" y="35"/>
                    </a:lnTo>
                    <a:lnTo>
                      <a:pt x="1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2" y="23"/>
                    </a:lnTo>
                    <a:lnTo>
                      <a:pt x="5" y="19"/>
                    </a:lnTo>
                    <a:lnTo>
                      <a:pt x="9" y="16"/>
                    </a:lnTo>
                    <a:lnTo>
                      <a:pt x="15" y="12"/>
                    </a:lnTo>
                    <a:lnTo>
                      <a:pt x="20" y="8"/>
                    </a:lnTo>
                    <a:lnTo>
                      <a:pt x="27" y="5"/>
                    </a:lnTo>
                    <a:lnTo>
                      <a:pt x="35" y="3"/>
                    </a:lnTo>
                    <a:lnTo>
                      <a:pt x="43" y="1"/>
                    </a:lnTo>
                    <a:lnTo>
                      <a:pt x="52" y="0"/>
                    </a:lnTo>
                    <a:lnTo>
                      <a:pt x="59" y="1"/>
                    </a:lnTo>
                    <a:lnTo>
                      <a:pt x="68" y="2"/>
                    </a:lnTo>
                    <a:lnTo>
                      <a:pt x="75" y="3"/>
                    </a:lnTo>
                    <a:lnTo>
                      <a:pt x="81" y="6"/>
                    </a:lnTo>
                    <a:lnTo>
                      <a:pt x="88" y="8"/>
                    </a:lnTo>
                    <a:lnTo>
                      <a:pt x="93" y="11"/>
                    </a:lnTo>
                    <a:lnTo>
                      <a:pt x="98" y="13"/>
                    </a:lnTo>
                    <a:lnTo>
                      <a:pt x="102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18" name="Freeform 440"/>
              <p:cNvSpPr>
                <a:spLocks noChangeArrowheads="1"/>
              </p:cNvSpPr>
              <p:nvPr/>
            </p:nvSpPr>
            <p:spPr bwMode="auto">
              <a:xfrm>
                <a:off x="2683" y="4048"/>
                <a:ext cx="20" cy="44"/>
              </a:xfrm>
              <a:custGeom>
                <a:avLst/>
                <a:gdLst>
                  <a:gd name="T0" fmla="*/ 1 w 32"/>
                  <a:gd name="T1" fmla="*/ 38812 h 40"/>
                  <a:gd name="T2" fmla="*/ 1 w 32"/>
                  <a:gd name="T3" fmla="*/ 36072 h 40"/>
                  <a:gd name="T4" fmla="*/ 1 w 32"/>
                  <a:gd name="T5" fmla="*/ 31238 h 40"/>
                  <a:gd name="T6" fmla="*/ 1 w 32"/>
                  <a:gd name="T7" fmla="*/ 25392 h 40"/>
                  <a:gd name="T8" fmla="*/ 1 w 32"/>
                  <a:gd name="T9" fmla="*/ 20473 h 40"/>
                  <a:gd name="T10" fmla="*/ 1 w 32"/>
                  <a:gd name="T11" fmla="*/ 15090 h 40"/>
                  <a:gd name="T12" fmla="*/ 1 w 32"/>
                  <a:gd name="T13" fmla="*/ 9822 h 40"/>
                  <a:gd name="T14" fmla="*/ 1 w 32"/>
                  <a:gd name="T15" fmla="*/ 317 h 40"/>
                  <a:gd name="T16" fmla="*/ 1 w 32"/>
                  <a:gd name="T17" fmla="*/ 0 h 40"/>
                  <a:gd name="T18" fmla="*/ 1 w 32"/>
                  <a:gd name="T19" fmla="*/ 9061 h 40"/>
                  <a:gd name="T20" fmla="*/ 1 w 32"/>
                  <a:gd name="T21" fmla="*/ 7849 h 40"/>
                  <a:gd name="T22" fmla="*/ 1 w 32"/>
                  <a:gd name="T23" fmla="*/ 8496 h 40"/>
                  <a:gd name="T24" fmla="*/ 1 w 32"/>
                  <a:gd name="T25" fmla="*/ 10511 h 40"/>
                  <a:gd name="T26" fmla="*/ 1 w 32"/>
                  <a:gd name="T27" fmla="*/ 15090 h 40"/>
                  <a:gd name="T28" fmla="*/ 1 w 32"/>
                  <a:gd name="T29" fmla="*/ 20473 h 40"/>
                  <a:gd name="T30" fmla="*/ 1 w 32"/>
                  <a:gd name="T31" fmla="*/ 25075 h 40"/>
                  <a:gd name="T32" fmla="*/ 1 w 32"/>
                  <a:gd name="T33" fmla="*/ 27288 h 40"/>
                  <a:gd name="T34" fmla="*/ 0 w 32"/>
                  <a:gd name="T35" fmla="*/ 29332 h 40"/>
                  <a:gd name="T36" fmla="*/ 1 w 32"/>
                  <a:gd name="T37" fmla="*/ 38812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40"/>
                  <a:gd name="T59" fmla="*/ 32 w 32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40">
                    <a:moveTo>
                      <a:pt x="2" y="40"/>
                    </a:moveTo>
                    <a:lnTo>
                      <a:pt x="10" y="37"/>
                    </a:lnTo>
                    <a:lnTo>
                      <a:pt x="15" y="32"/>
                    </a:lnTo>
                    <a:lnTo>
                      <a:pt x="21" y="27"/>
                    </a:lnTo>
                    <a:lnTo>
                      <a:pt x="25" y="21"/>
                    </a:lnTo>
                    <a:lnTo>
                      <a:pt x="29" y="16"/>
                    </a:lnTo>
                    <a:lnTo>
                      <a:pt x="32" y="10"/>
                    </a:lnTo>
                    <a:lnTo>
                      <a:pt x="32" y="6"/>
                    </a:lnTo>
                    <a:lnTo>
                      <a:pt x="28" y="0"/>
                    </a:lnTo>
                    <a:lnTo>
                      <a:pt x="25" y="9"/>
                    </a:lnTo>
                    <a:lnTo>
                      <a:pt x="23" y="7"/>
                    </a:lnTo>
                    <a:lnTo>
                      <a:pt x="23" y="8"/>
                    </a:lnTo>
                    <a:lnTo>
                      <a:pt x="21" y="11"/>
                    </a:lnTo>
                    <a:lnTo>
                      <a:pt x="18" y="16"/>
                    </a:lnTo>
                    <a:lnTo>
                      <a:pt x="15" y="21"/>
                    </a:lnTo>
                    <a:lnTo>
                      <a:pt x="10" y="26"/>
                    </a:lnTo>
                    <a:lnTo>
                      <a:pt x="4" y="29"/>
                    </a:lnTo>
                    <a:lnTo>
                      <a:pt x="0" y="31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19" name="Freeform 441"/>
              <p:cNvSpPr>
                <a:spLocks noChangeArrowheads="1"/>
              </p:cNvSpPr>
              <p:nvPr/>
            </p:nvSpPr>
            <p:spPr bwMode="auto">
              <a:xfrm>
                <a:off x="2604" y="4083"/>
                <a:ext cx="68" cy="16"/>
              </a:xfrm>
              <a:custGeom>
                <a:avLst/>
                <a:gdLst>
                  <a:gd name="T0" fmla="*/ 0 w 65"/>
                  <a:gd name="T1" fmla="*/ 629 h 16"/>
                  <a:gd name="T2" fmla="*/ 7 w 65"/>
                  <a:gd name="T3" fmla="*/ 754 h 16"/>
                  <a:gd name="T4" fmla="*/ 1603 w 65"/>
                  <a:gd name="T5" fmla="*/ 851 h 16"/>
                  <a:gd name="T6" fmla="*/ 2743 w 65"/>
                  <a:gd name="T7" fmla="*/ 904 h 16"/>
                  <a:gd name="T8" fmla="*/ 3551 w 65"/>
                  <a:gd name="T9" fmla="*/ 1021 h 16"/>
                  <a:gd name="T10" fmla="*/ 4691 w 65"/>
                  <a:gd name="T11" fmla="*/ 904 h 16"/>
                  <a:gd name="T12" fmla="*/ 5485 w 65"/>
                  <a:gd name="T13" fmla="*/ 851 h 16"/>
                  <a:gd name="T14" fmla="*/ 6564 w 65"/>
                  <a:gd name="T15" fmla="*/ 801 h 16"/>
                  <a:gd name="T16" fmla="*/ 7271 w 65"/>
                  <a:gd name="T17" fmla="*/ 668 h 16"/>
                  <a:gd name="T18" fmla="*/ 7120 w 65"/>
                  <a:gd name="T19" fmla="*/ 0 h 16"/>
                  <a:gd name="T20" fmla="*/ 6323 w 65"/>
                  <a:gd name="T21" fmla="*/ 2 h 16"/>
                  <a:gd name="T22" fmla="*/ 5397 w 65"/>
                  <a:gd name="T23" fmla="*/ 5 h 16"/>
                  <a:gd name="T24" fmla="*/ 4511 w 65"/>
                  <a:gd name="T25" fmla="*/ 6 h 16"/>
                  <a:gd name="T26" fmla="*/ 3551 w 65"/>
                  <a:gd name="T27" fmla="*/ 6 h 16"/>
                  <a:gd name="T28" fmla="*/ 2743 w 65"/>
                  <a:gd name="T29" fmla="*/ 6 h 16"/>
                  <a:gd name="T30" fmla="*/ 1805 w 65"/>
                  <a:gd name="T31" fmla="*/ 5 h 16"/>
                  <a:gd name="T32" fmla="*/ 1188 w 65"/>
                  <a:gd name="T33" fmla="*/ 2 h 16"/>
                  <a:gd name="T34" fmla="*/ 4 w 65"/>
                  <a:gd name="T35" fmla="*/ 0 h 16"/>
                  <a:gd name="T36" fmla="*/ 0 w 65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5"/>
                  <a:gd name="T58" fmla="*/ 0 h 16"/>
                  <a:gd name="T59" fmla="*/ 65 w 65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5" h="16">
                    <a:moveTo>
                      <a:pt x="0" y="8"/>
                    </a:moveTo>
                    <a:lnTo>
                      <a:pt x="7" y="11"/>
                    </a:lnTo>
                    <a:lnTo>
                      <a:pt x="15" y="13"/>
                    </a:lnTo>
                    <a:lnTo>
                      <a:pt x="24" y="14"/>
                    </a:lnTo>
                    <a:lnTo>
                      <a:pt x="32" y="16"/>
                    </a:lnTo>
                    <a:lnTo>
                      <a:pt x="41" y="14"/>
                    </a:lnTo>
                    <a:lnTo>
                      <a:pt x="49" y="13"/>
                    </a:lnTo>
                    <a:lnTo>
                      <a:pt x="58" y="12"/>
                    </a:lnTo>
                    <a:lnTo>
                      <a:pt x="65" y="9"/>
                    </a:lnTo>
                    <a:lnTo>
                      <a:pt x="63" y="0"/>
                    </a:lnTo>
                    <a:lnTo>
                      <a:pt x="56" y="2"/>
                    </a:lnTo>
                    <a:lnTo>
                      <a:pt x="48" y="5"/>
                    </a:lnTo>
                    <a:lnTo>
                      <a:pt x="40" y="6"/>
                    </a:lnTo>
                    <a:lnTo>
                      <a:pt x="32" y="6"/>
                    </a:lnTo>
                    <a:lnTo>
                      <a:pt x="24" y="6"/>
                    </a:lnTo>
                    <a:lnTo>
                      <a:pt x="17" y="5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20" name="Freeform 442"/>
              <p:cNvSpPr>
                <a:spLocks noChangeArrowheads="1"/>
              </p:cNvSpPr>
              <p:nvPr/>
            </p:nvSpPr>
            <p:spPr bwMode="auto">
              <a:xfrm>
                <a:off x="2587" y="4061"/>
                <a:ext cx="20" cy="32"/>
              </a:xfrm>
              <a:custGeom>
                <a:avLst/>
                <a:gdLst>
                  <a:gd name="T0" fmla="*/ 3 w 20"/>
                  <a:gd name="T1" fmla="*/ 0 h 29"/>
                  <a:gd name="T2" fmla="*/ 1 w 20"/>
                  <a:gd name="T3" fmla="*/ 333 h 29"/>
                  <a:gd name="T4" fmla="*/ 0 w 20"/>
                  <a:gd name="T5" fmla="*/ 8728 h 29"/>
                  <a:gd name="T6" fmla="*/ 1 w 20"/>
                  <a:gd name="T7" fmla="*/ 12151 h 29"/>
                  <a:gd name="T8" fmla="*/ 3 w 20"/>
                  <a:gd name="T9" fmla="*/ 14880 h 29"/>
                  <a:gd name="T10" fmla="*/ 5 w 20"/>
                  <a:gd name="T11" fmla="*/ 18145 h 29"/>
                  <a:gd name="T12" fmla="*/ 8 w 20"/>
                  <a:gd name="T13" fmla="*/ 20730 h 29"/>
                  <a:gd name="T14" fmla="*/ 365 w 20"/>
                  <a:gd name="T15" fmla="*/ 23694 h 29"/>
                  <a:gd name="T16" fmla="*/ 465 w 20"/>
                  <a:gd name="T17" fmla="*/ 25240 h 29"/>
                  <a:gd name="T18" fmla="*/ 565 w 20"/>
                  <a:gd name="T19" fmla="*/ 18145 h 29"/>
                  <a:gd name="T20" fmla="*/ 488 w 20"/>
                  <a:gd name="T21" fmla="*/ 15875 h 29"/>
                  <a:gd name="T22" fmla="*/ 402 w 20"/>
                  <a:gd name="T23" fmla="*/ 13928 h 29"/>
                  <a:gd name="T24" fmla="*/ 365 w 20"/>
                  <a:gd name="T25" fmla="*/ 12151 h 29"/>
                  <a:gd name="T26" fmla="*/ 300 w 20"/>
                  <a:gd name="T27" fmla="*/ 9949 h 29"/>
                  <a:gd name="T28" fmla="*/ 9 w 20"/>
                  <a:gd name="T29" fmla="*/ 9350 h 29"/>
                  <a:gd name="T30" fmla="*/ 9 w 20"/>
                  <a:gd name="T31" fmla="*/ 8159 h 29"/>
                  <a:gd name="T32" fmla="*/ 9 w 20"/>
                  <a:gd name="T33" fmla="*/ 7627 h 29"/>
                  <a:gd name="T34" fmla="*/ 300 w 20"/>
                  <a:gd name="T35" fmla="*/ 367 h 29"/>
                  <a:gd name="T36" fmla="*/ 3 w 20"/>
                  <a:gd name="T37" fmla="*/ 0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0"/>
                  <a:gd name="T58" fmla="*/ 0 h 29"/>
                  <a:gd name="T59" fmla="*/ 20 w 20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0" h="29">
                    <a:moveTo>
                      <a:pt x="3" y="0"/>
                    </a:moveTo>
                    <a:lnTo>
                      <a:pt x="1" y="5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3" y="18"/>
                    </a:lnTo>
                    <a:lnTo>
                      <a:pt x="5" y="21"/>
                    </a:lnTo>
                    <a:lnTo>
                      <a:pt x="8" y="24"/>
                    </a:lnTo>
                    <a:lnTo>
                      <a:pt x="11" y="27"/>
                    </a:lnTo>
                    <a:lnTo>
                      <a:pt x="16" y="29"/>
                    </a:lnTo>
                    <a:lnTo>
                      <a:pt x="20" y="21"/>
                    </a:lnTo>
                    <a:lnTo>
                      <a:pt x="17" y="19"/>
                    </a:lnTo>
                    <a:lnTo>
                      <a:pt x="13" y="17"/>
                    </a:lnTo>
                    <a:lnTo>
                      <a:pt x="11" y="15"/>
                    </a:lnTo>
                    <a:lnTo>
                      <a:pt x="10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21" name="Freeform 443"/>
              <p:cNvSpPr>
                <a:spLocks noChangeArrowheads="1"/>
              </p:cNvSpPr>
              <p:nvPr/>
            </p:nvSpPr>
            <p:spPr bwMode="auto">
              <a:xfrm>
                <a:off x="2590" y="4034"/>
                <a:ext cx="55" cy="47"/>
              </a:xfrm>
              <a:custGeom>
                <a:avLst/>
                <a:gdLst>
                  <a:gd name="T0" fmla="*/ 3848 w 53"/>
                  <a:gd name="T1" fmla="*/ 0 h 30"/>
                  <a:gd name="T2" fmla="*/ 3183 w 53"/>
                  <a:gd name="T3" fmla="*/ 2815 h 30"/>
                  <a:gd name="T4" fmla="*/ 2553 w 53"/>
                  <a:gd name="T5" fmla="*/ 66460 h 30"/>
                  <a:gd name="T6" fmla="*/ 1938 w 53"/>
                  <a:gd name="T7" fmla="*/ 62402090 h 30"/>
                  <a:gd name="T8" fmla="*/ 1317 w 53"/>
                  <a:gd name="T9" fmla="*/ 83129556 h 30"/>
                  <a:gd name="T10" fmla="*/ 951 w 53"/>
                  <a:gd name="T11" fmla="*/ 121713055 h 30"/>
                  <a:gd name="T12" fmla="*/ 7 w 53"/>
                  <a:gd name="T13" fmla="*/ 161844430 h 30"/>
                  <a:gd name="T14" fmla="*/ 3 w 53"/>
                  <a:gd name="T15" fmla="*/ 195829592 h 30"/>
                  <a:gd name="T16" fmla="*/ 0 w 53"/>
                  <a:gd name="T17" fmla="*/ 222203330 h 30"/>
                  <a:gd name="T18" fmla="*/ 7 w 53"/>
                  <a:gd name="T19" fmla="*/ 273572385 h 30"/>
                  <a:gd name="T20" fmla="*/ 761 w 53"/>
                  <a:gd name="T21" fmla="*/ 260841872 h 30"/>
                  <a:gd name="T22" fmla="*/ 951 w 53"/>
                  <a:gd name="T23" fmla="*/ 222203330 h 30"/>
                  <a:gd name="T24" fmla="*/ 1247 w 53"/>
                  <a:gd name="T25" fmla="*/ 195829592 h 30"/>
                  <a:gd name="T26" fmla="*/ 1643 w 53"/>
                  <a:gd name="T27" fmla="*/ 167328549 h 30"/>
                  <a:gd name="T28" fmla="*/ 2187 w 53"/>
                  <a:gd name="T29" fmla="*/ 133982256 h 30"/>
                  <a:gd name="T30" fmla="*/ 2700 w 53"/>
                  <a:gd name="T31" fmla="*/ 110528601 h 30"/>
                  <a:gd name="T32" fmla="*/ 3216 w 53"/>
                  <a:gd name="T33" fmla="*/ 91596376 h 30"/>
                  <a:gd name="T34" fmla="*/ 3848 w 53"/>
                  <a:gd name="T35" fmla="*/ 91596376 h 30"/>
                  <a:gd name="T36" fmla="*/ 3848 w 53"/>
                  <a:gd name="T37" fmla="*/ 0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30"/>
                  <a:gd name="T59" fmla="*/ 53 w 53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30">
                    <a:moveTo>
                      <a:pt x="53" y="0"/>
                    </a:moveTo>
                    <a:lnTo>
                      <a:pt x="43" y="1"/>
                    </a:lnTo>
                    <a:lnTo>
                      <a:pt x="35" y="3"/>
                    </a:lnTo>
                    <a:lnTo>
                      <a:pt x="26" y="6"/>
                    </a:lnTo>
                    <a:lnTo>
                      <a:pt x="19" y="9"/>
                    </a:lnTo>
                    <a:lnTo>
                      <a:pt x="13" y="13"/>
                    </a:lnTo>
                    <a:lnTo>
                      <a:pt x="7" y="17"/>
                    </a:lnTo>
                    <a:lnTo>
                      <a:pt x="3" y="21"/>
                    </a:lnTo>
                    <a:lnTo>
                      <a:pt x="0" y="24"/>
                    </a:lnTo>
                    <a:lnTo>
                      <a:pt x="7" y="30"/>
                    </a:lnTo>
                    <a:lnTo>
                      <a:pt x="9" y="28"/>
                    </a:lnTo>
                    <a:lnTo>
                      <a:pt x="13" y="24"/>
                    </a:lnTo>
                    <a:lnTo>
                      <a:pt x="18" y="21"/>
                    </a:lnTo>
                    <a:lnTo>
                      <a:pt x="23" y="18"/>
                    </a:lnTo>
                    <a:lnTo>
                      <a:pt x="30" y="14"/>
                    </a:lnTo>
                    <a:lnTo>
                      <a:pt x="37" y="12"/>
                    </a:lnTo>
                    <a:lnTo>
                      <a:pt x="44" y="10"/>
                    </a:lnTo>
                    <a:lnTo>
                      <a:pt x="53" y="1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22" name="Freeform 444"/>
              <p:cNvSpPr>
                <a:spLocks noChangeArrowheads="1"/>
              </p:cNvSpPr>
              <p:nvPr/>
            </p:nvSpPr>
            <p:spPr bwMode="auto">
              <a:xfrm>
                <a:off x="2646" y="4034"/>
                <a:ext cx="47" cy="38"/>
              </a:xfrm>
              <a:custGeom>
                <a:avLst/>
                <a:gdLst>
                  <a:gd name="T0" fmla="*/ 253 w 51"/>
                  <a:gd name="T1" fmla="*/ 108187819 h 23"/>
                  <a:gd name="T2" fmla="*/ 231 w 51"/>
                  <a:gd name="T3" fmla="*/ 99546431 h 23"/>
                  <a:gd name="T4" fmla="*/ 217 w 51"/>
                  <a:gd name="T5" fmla="*/ 84197317 h 23"/>
                  <a:gd name="T6" fmla="*/ 183 w 51"/>
                  <a:gd name="T7" fmla="*/ 71265983 h 23"/>
                  <a:gd name="T8" fmla="*/ 156 w 51"/>
                  <a:gd name="T9" fmla="*/ 60284107 h 23"/>
                  <a:gd name="T10" fmla="*/ 115 w 51"/>
                  <a:gd name="T11" fmla="*/ 202352 h 23"/>
                  <a:gd name="T12" fmla="*/ 77 w 51"/>
                  <a:gd name="T13" fmla="*/ 130664 h 23"/>
                  <a:gd name="T14" fmla="*/ 6 w 51"/>
                  <a:gd name="T15" fmla="*/ 33471 h 23"/>
                  <a:gd name="T16" fmla="*/ 0 w 51"/>
                  <a:gd name="T17" fmla="*/ 0 h 23"/>
                  <a:gd name="T18" fmla="*/ 0 w 51"/>
                  <a:gd name="T19" fmla="*/ 77438685 h 23"/>
                  <a:gd name="T20" fmla="*/ 6 w 51"/>
                  <a:gd name="T21" fmla="*/ 77438685 h 23"/>
                  <a:gd name="T22" fmla="*/ 69 w 51"/>
                  <a:gd name="T23" fmla="*/ 84197317 h 23"/>
                  <a:gd name="T24" fmla="*/ 104 w 51"/>
                  <a:gd name="T25" fmla="*/ 99546431 h 23"/>
                  <a:gd name="T26" fmla="*/ 138 w 51"/>
                  <a:gd name="T27" fmla="*/ 127786729 h 23"/>
                  <a:gd name="T28" fmla="*/ 175 w 51"/>
                  <a:gd name="T29" fmla="*/ 150998180 h 23"/>
                  <a:gd name="T30" fmla="*/ 194 w 51"/>
                  <a:gd name="T31" fmla="*/ 164135492 h 23"/>
                  <a:gd name="T32" fmla="*/ 218 w 51"/>
                  <a:gd name="T33" fmla="*/ 178433691 h 23"/>
                  <a:gd name="T34" fmla="*/ 238 w 51"/>
                  <a:gd name="T35" fmla="*/ 190792849 h 23"/>
                  <a:gd name="T36" fmla="*/ 253 w 51"/>
                  <a:gd name="T37" fmla="*/ 108187819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51" y="14"/>
                    </a:moveTo>
                    <a:lnTo>
                      <a:pt x="47" y="13"/>
                    </a:lnTo>
                    <a:lnTo>
                      <a:pt x="43" y="11"/>
                    </a:lnTo>
                    <a:lnTo>
                      <a:pt x="38" y="9"/>
                    </a:lnTo>
                    <a:lnTo>
                      <a:pt x="32" y="7"/>
                    </a:lnTo>
                    <a:lnTo>
                      <a:pt x="24" y="3"/>
                    </a:lnTo>
                    <a:lnTo>
                      <a:pt x="17" y="2"/>
                    </a:lnTo>
                    <a:lnTo>
                      <a:pt x="8" y="1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7" y="10"/>
                    </a:lnTo>
                    <a:lnTo>
                      <a:pt x="15" y="11"/>
                    </a:lnTo>
                    <a:lnTo>
                      <a:pt x="22" y="13"/>
                    </a:lnTo>
                    <a:lnTo>
                      <a:pt x="28" y="16"/>
                    </a:lnTo>
                    <a:lnTo>
                      <a:pt x="35" y="18"/>
                    </a:lnTo>
                    <a:lnTo>
                      <a:pt x="40" y="20"/>
                    </a:lnTo>
                    <a:lnTo>
                      <a:pt x="44" y="22"/>
                    </a:lnTo>
                    <a:lnTo>
                      <a:pt x="48" y="23"/>
                    </a:lnTo>
                    <a:lnTo>
                      <a:pt x="51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23" name="Freeform 445"/>
              <p:cNvSpPr>
                <a:spLocks noChangeArrowheads="1"/>
              </p:cNvSpPr>
              <p:nvPr/>
            </p:nvSpPr>
            <p:spPr bwMode="auto">
              <a:xfrm>
                <a:off x="3054" y="4034"/>
                <a:ext cx="94" cy="57"/>
              </a:xfrm>
              <a:custGeom>
                <a:avLst/>
                <a:gdLst>
                  <a:gd name="T0" fmla="*/ 1 w 103"/>
                  <a:gd name="T1" fmla="*/ 401362 h 46"/>
                  <a:gd name="T2" fmla="*/ 0 w 103"/>
                  <a:gd name="T3" fmla="*/ 436401 h 46"/>
                  <a:gd name="T4" fmla="*/ 0 w 103"/>
                  <a:gd name="T5" fmla="*/ 557466 h 46"/>
                  <a:gd name="T6" fmla="*/ 2 w 103"/>
                  <a:gd name="T7" fmla="*/ 718255 h 46"/>
                  <a:gd name="T8" fmla="*/ 5 w 103"/>
                  <a:gd name="T9" fmla="*/ 905542 h 46"/>
                  <a:gd name="T10" fmla="*/ 44 w 103"/>
                  <a:gd name="T11" fmla="*/ 1070039 h 46"/>
                  <a:gd name="T12" fmla="*/ 59 w 103"/>
                  <a:gd name="T13" fmla="*/ 1183329 h 46"/>
                  <a:gd name="T14" fmla="*/ 78 w 103"/>
                  <a:gd name="T15" fmla="*/ 1291184 h 46"/>
                  <a:gd name="T16" fmla="*/ 115 w 103"/>
                  <a:gd name="T17" fmla="*/ 1375272 h 46"/>
                  <a:gd name="T18" fmla="*/ 139 w 103"/>
                  <a:gd name="T19" fmla="*/ 1398236 h 46"/>
                  <a:gd name="T20" fmla="*/ 178 w 103"/>
                  <a:gd name="T21" fmla="*/ 1398236 h 46"/>
                  <a:gd name="T22" fmla="*/ 208 w 103"/>
                  <a:gd name="T23" fmla="*/ 1398236 h 46"/>
                  <a:gd name="T24" fmla="*/ 238 w 103"/>
                  <a:gd name="T25" fmla="*/ 1398236 h 46"/>
                  <a:gd name="T26" fmla="*/ 276 w 103"/>
                  <a:gd name="T27" fmla="*/ 1375272 h 46"/>
                  <a:gd name="T28" fmla="*/ 308 w 103"/>
                  <a:gd name="T29" fmla="*/ 1375272 h 46"/>
                  <a:gd name="T30" fmla="*/ 341 w 103"/>
                  <a:gd name="T31" fmla="*/ 1291184 h 46"/>
                  <a:gd name="T32" fmla="*/ 367 w 103"/>
                  <a:gd name="T33" fmla="*/ 1291184 h 46"/>
                  <a:gd name="T34" fmla="*/ 386 w 103"/>
                  <a:gd name="T35" fmla="*/ 1291184 h 46"/>
                  <a:gd name="T36" fmla="*/ 405 w 103"/>
                  <a:gd name="T37" fmla="*/ 1264865 h 46"/>
                  <a:gd name="T38" fmla="*/ 410 w 103"/>
                  <a:gd name="T39" fmla="*/ 1183329 h 46"/>
                  <a:gd name="T40" fmla="*/ 418 w 103"/>
                  <a:gd name="T41" fmla="*/ 1087772 h 46"/>
                  <a:gd name="T42" fmla="*/ 420 w 103"/>
                  <a:gd name="T43" fmla="*/ 1002471 h 46"/>
                  <a:gd name="T44" fmla="*/ 428 w 103"/>
                  <a:gd name="T45" fmla="*/ 905542 h 46"/>
                  <a:gd name="T46" fmla="*/ 420 w 103"/>
                  <a:gd name="T47" fmla="*/ 779979 h 46"/>
                  <a:gd name="T48" fmla="*/ 418 w 103"/>
                  <a:gd name="T49" fmla="*/ 706514 h 46"/>
                  <a:gd name="T50" fmla="*/ 408 w 103"/>
                  <a:gd name="T51" fmla="*/ 598709 h 46"/>
                  <a:gd name="T52" fmla="*/ 386 w 103"/>
                  <a:gd name="T53" fmla="*/ 473354 h 46"/>
                  <a:gd name="T54" fmla="*/ 366 w 103"/>
                  <a:gd name="T55" fmla="*/ 339571 h 46"/>
                  <a:gd name="T56" fmla="*/ 344 w 103"/>
                  <a:gd name="T57" fmla="*/ 244611 h 46"/>
                  <a:gd name="T58" fmla="*/ 309 w 103"/>
                  <a:gd name="T59" fmla="*/ 5707 h 46"/>
                  <a:gd name="T60" fmla="*/ 281 w 103"/>
                  <a:gd name="T61" fmla="*/ 528 h 46"/>
                  <a:gd name="T62" fmla="*/ 245 w 103"/>
                  <a:gd name="T63" fmla="*/ 1 h 46"/>
                  <a:gd name="T64" fmla="*/ 208 w 103"/>
                  <a:gd name="T65" fmla="*/ 0 h 46"/>
                  <a:gd name="T66" fmla="*/ 178 w 103"/>
                  <a:gd name="T67" fmla="*/ 1 h 46"/>
                  <a:gd name="T68" fmla="*/ 143 w 103"/>
                  <a:gd name="T69" fmla="*/ 2 h 46"/>
                  <a:gd name="T70" fmla="*/ 118 w 103"/>
                  <a:gd name="T71" fmla="*/ 528 h 46"/>
                  <a:gd name="T72" fmla="*/ 83 w 103"/>
                  <a:gd name="T73" fmla="*/ 207059 h 46"/>
                  <a:gd name="T74" fmla="*/ 59 w 103"/>
                  <a:gd name="T75" fmla="*/ 244611 h 46"/>
                  <a:gd name="T76" fmla="*/ 44 w 103"/>
                  <a:gd name="T77" fmla="*/ 312875 h 46"/>
                  <a:gd name="T78" fmla="*/ 4 w 103"/>
                  <a:gd name="T79" fmla="*/ 368481 h 46"/>
                  <a:gd name="T80" fmla="*/ 1 w 103"/>
                  <a:gd name="T81" fmla="*/ 40136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46"/>
                  <a:gd name="T125" fmla="*/ 103 w 103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46">
                    <a:moveTo>
                      <a:pt x="1" y="14"/>
                    </a:moveTo>
                    <a:lnTo>
                      <a:pt x="0" y="15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0" y="35"/>
                    </a:lnTo>
                    <a:lnTo>
                      <a:pt x="15" y="39"/>
                    </a:lnTo>
                    <a:lnTo>
                      <a:pt x="20" y="43"/>
                    </a:lnTo>
                    <a:lnTo>
                      <a:pt x="27" y="45"/>
                    </a:lnTo>
                    <a:lnTo>
                      <a:pt x="34" y="46"/>
                    </a:lnTo>
                    <a:lnTo>
                      <a:pt x="43" y="46"/>
                    </a:lnTo>
                    <a:lnTo>
                      <a:pt x="50" y="46"/>
                    </a:lnTo>
                    <a:lnTo>
                      <a:pt x="58" y="46"/>
                    </a:lnTo>
                    <a:lnTo>
                      <a:pt x="67" y="45"/>
                    </a:lnTo>
                    <a:lnTo>
                      <a:pt x="74" y="45"/>
                    </a:lnTo>
                    <a:lnTo>
                      <a:pt x="82" y="43"/>
                    </a:lnTo>
                    <a:lnTo>
                      <a:pt x="89" y="43"/>
                    </a:lnTo>
                    <a:lnTo>
                      <a:pt x="93" y="43"/>
                    </a:lnTo>
                    <a:lnTo>
                      <a:pt x="97" y="41"/>
                    </a:lnTo>
                    <a:lnTo>
                      <a:pt x="99" y="39"/>
                    </a:lnTo>
                    <a:lnTo>
                      <a:pt x="101" y="36"/>
                    </a:lnTo>
                    <a:lnTo>
                      <a:pt x="102" y="33"/>
                    </a:lnTo>
                    <a:lnTo>
                      <a:pt x="103" y="29"/>
                    </a:lnTo>
                    <a:lnTo>
                      <a:pt x="102" y="26"/>
                    </a:lnTo>
                    <a:lnTo>
                      <a:pt x="101" y="23"/>
                    </a:lnTo>
                    <a:lnTo>
                      <a:pt x="98" y="19"/>
                    </a:lnTo>
                    <a:lnTo>
                      <a:pt x="93" y="16"/>
                    </a:lnTo>
                    <a:lnTo>
                      <a:pt x="88" y="12"/>
                    </a:lnTo>
                    <a:lnTo>
                      <a:pt x="83" y="8"/>
                    </a:lnTo>
                    <a:lnTo>
                      <a:pt x="75" y="5"/>
                    </a:lnTo>
                    <a:lnTo>
                      <a:pt x="68" y="3"/>
                    </a:lnTo>
                    <a:lnTo>
                      <a:pt x="59" y="1"/>
                    </a:lnTo>
                    <a:lnTo>
                      <a:pt x="51" y="0"/>
                    </a:lnTo>
                    <a:lnTo>
                      <a:pt x="43" y="1"/>
                    </a:lnTo>
                    <a:lnTo>
                      <a:pt x="35" y="2"/>
                    </a:lnTo>
                    <a:lnTo>
                      <a:pt x="28" y="3"/>
                    </a:lnTo>
                    <a:lnTo>
                      <a:pt x="21" y="6"/>
                    </a:lnTo>
                    <a:lnTo>
                      <a:pt x="15" y="8"/>
                    </a:lnTo>
                    <a:lnTo>
                      <a:pt x="10" y="11"/>
                    </a:lnTo>
                    <a:lnTo>
                      <a:pt x="4" y="13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24" name="Freeform 446"/>
              <p:cNvSpPr>
                <a:spLocks noChangeArrowheads="1"/>
              </p:cNvSpPr>
              <p:nvPr/>
            </p:nvSpPr>
            <p:spPr bwMode="auto">
              <a:xfrm>
                <a:off x="3050" y="4048"/>
                <a:ext cx="32" cy="45"/>
              </a:xfrm>
              <a:custGeom>
                <a:avLst/>
                <a:gdLst>
                  <a:gd name="T0" fmla="*/ 3540 w 31"/>
                  <a:gd name="T1" fmla="*/ 25465 h 41"/>
                  <a:gd name="T2" fmla="*/ 3065 w 31"/>
                  <a:gd name="T3" fmla="*/ 24544 h 41"/>
                  <a:gd name="T4" fmla="*/ 2388 w 31"/>
                  <a:gd name="T5" fmla="*/ 22144 h 41"/>
                  <a:gd name="T6" fmla="*/ 1857 w 31"/>
                  <a:gd name="T7" fmla="*/ 18494 h 41"/>
                  <a:gd name="T8" fmla="*/ 1540 w 31"/>
                  <a:gd name="T9" fmla="*/ 13518 h 41"/>
                  <a:gd name="T10" fmla="*/ 1276 w 31"/>
                  <a:gd name="T11" fmla="*/ 10194 h 41"/>
                  <a:gd name="T12" fmla="*/ 1056 w 31"/>
                  <a:gd name="T13" fmla="*/ 7139 h 41"/>
                  <a:gd name="T14" fmla="*/ 1056 w 31"/>
                  <a:gd name="T15" fmla="*/ 6680 h 41"/>
                  <a:gd name="T16" fmla="*/ 6 w 31"/>
                  <a:gd name="T17" fmla="*/ 7733 h 41"/>
                  <a:gd name="T18" fmla="*/ 4 w 31"/>
                  <a:gd name="T19" fmla="*/ 0 h 41"/>
                  <a:gd name="T20" fmla="*/ 0 w 31"/>
                  <a:gd name="T21" fmla="*/ 288 h 41"/>
                  <a:gd name="T22" fmla="*/ 0 w 31"/>
                  <a:gd name="T23" fmla="*/ 8835 h 41"/>
                  <a:gd name="T24" fmla="*/ 2 w 31"/>
                  <a:gd name="T25" fmla="*/ 13518 h 41"/>
                  <a:gd name="T26" fmla="*/ 6 w 31"/>
                  <a:gd name="T27" fmla="*/ 18494 h 41"/>
                  <a:gd name="T28" fmla="*/ 1276 w 31"/>
                  <a:gd name="T29" fmla="*/ 23742 h 41"/>
                  <a:gd name="T30" fmla="*/ 1746 w 31"/>
                  <a:gd name="T31" fmla="*/ 28162 h 41"/>
                  <a:gd name="T32" fmla="*/ 2706 w 31"/>
                  <a:gd name="T33" fmla="*/ 31484 h 41"/>
                  <a:gd name="T34" fmla="*/ 3475 w 31"/>
                  <a:gd name="T35" fmla="*/ 33829 h 41"/>
                  <a:gd name="T36" fmla="*/ 3540 w 31"/>
                  <a:gd name="T37" fmla="*/ 25465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41"/>
                  <a:gd name="T59" fmla="*/ 31 w 31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41">
                    <a:moveTo>
                      <a:pt x="31" y="31"/>
                    </a:moveTo>
                    <a:lnTo>
                      <a:pt x="26" y="30"/>
                    </a:lnTo>
                    <a:lnTo>
                      <a:pt x="21" y="27"/>
                    </a:lnTo>
                    <a:lnTo>
                      <a:pt x="17" y="22"/>
                    </a:lnTo>
                    <a:lnTo>
                      <a:pt x="14" y="17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6" y="22"/>
                    </a:lnTo>
                    <a:lnTo>
                      <a:pt x="11" y="29"/>
                    </a:lnTo>
                    <a:lnTo>
                      <a:pt x="16" y="34"/>
                    </a:lnTo>
                    <a:lnTo>
                      <a:pt x="23" y="38"/>
                    </a:lnTo>
                    <a:lnTo>
                      <a:pt x="30" y="41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25" name="Freeform 447"/>
              <p:cNvSpPr>
                <a:spLocks noChangeArrowheads="1"/>
              </p:cNvSpPr>
              <p:nvPr/>
            </p:nvSpPr>
            <p:spPr bwMode="auto">
              <a:xfrm>
                <a:off x="3082" y="4083"/>
                <a:ext cx="53" cy="11"/>
              </a:xfrm>
              <a:custGeom>
                <a:avLst/>
                <a:gdLst>
                  <a:gd name="T0" fmla="*/ 82 w 63"/>
                  <a:gd name="T1" fmla="*/ 0 h 11"/>
                  <a:gd name="T2" fmla="*/ 75 w 63"/>
                  <a:gd name="T3" fmla="*/ 0 h 11"/>
                  <a:gd name="T4" fmla="*/ 62 w 63"/>
                  <a:gd name="T5" fmla="*/ 1 h 11"/>
                  <a:gd name="T6" fmla="*/ 56 w 63"/>
                  <a:gd name="T7" fmla="*/ 1 h 11"/>
                  <a:gd name="T8" fmla="*/ 41 w 63"/>
                  <a:gd name="T9" fmla="*/ 2 h 11"/>
                  <a:gd name="T10" fmla="*/ 33 w 63"/>
                  <a:gd name="T11" fmla="*/ 2 h 11"/>
                  <a:gd name="T12" fmla="*/ 20 w 63"/>
                  <a:gd name="T13" fmla="*/ 2 h 11"/>
                  <a:gd name="T14" fmla="*/ 12 w 63"/>
                  <a:gd name="T15" fmla="*/ 2 h 11"/>
                  <a:gd name="T16" fmla="*/ 1 w 63"/>
                  <a:gd name="T17" fmla="*/ 1 h 11"/>
                  <a:gd name="T18" fmla="*/ 0 w 63"/>
                  <a:gd name="T19" fmla="*/ 4527 h 11"/>
                  <a:gd name="T20" fmla="*/ 12 w 63"/>
                  <a:gd name="T21" fmla="*/ 4527 h 11"/>
                  <a:gd name="T22" fmla="*/ 20 w 63"/>
                  <a:gd name="T23" fmla="*/ 4527 h 11"/>
                  <a:gd name="T24" fmla="*/ 33 w 63"/>
                  <a:gd name="T25" fmla="*/ 4527 h 11"/>
                  <a:gd name="T26" fmla="*/ 41 w 63"/>
                  <a:gd name="T27" fmla="*/ 4527 h 11"/>
                  <a:gd name="T28" fmla="*/ 56 w 63"/>
                  <a:gd name="T29" fmla="*/ 4150 h 11"/>
                  <a:gd name="T30" fmla="*/ 63 w 63"/>
                  <a:gd name="T31" fmla="*/ 4150 h 11"/>
                  <a:gd name="T32" fmla="*/ 76 w 63"/>
                  <a:gd name="T33" fmla="*/ 4150 h 11"/>
                  <a:gd name="T34" fmla="*/ 82 w 63"/>
                  <a:gd name="T35" fmla="*/ 3804 h 11"/>
                  <a:gd name="T36" fmla="*/ 82 w 63"/>
                  <a:gd name="T37" fmla="*/ 0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3"/>
                  <a:gd name="T58" fmla="*/ 0 h 11"/>
                  <a:gd name="T59" fmla="*/ 63 w 63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3" h="11">
                    <a:moveTo>
                      <a:pt x="63" y="0"/>
                    </a:moveTo>
                    <a:lnTo>
                      <a:pt x="56" y="0"/>
                    </a:lnTo>
                    <a:lnTo>
                      <a:pt x="48" y="1"/>
                    </a:lnTo>
                    <a:lnTo>
                      <a:pt x="41" y="1"/>
                    </a:lnTo>
                    <a:lnTo>
                      <a:pt x="32" y="2"/>
                    </a:lnTo>
                    <a:lnTo>
                      <a:pt x="24" y="2"/>
                    </a:lnTo>
                    <a:lnTo>
                      <a:pt x="17" y="2"/>
                    </a:lnTo>
                    <a:lnTo>
                      <a:pt x="8" y="2"/>
                    </a:lnTo>
                    <a:lnTo>
                      <a:pt x="1" y="1"/>
                    </a:lnTo>
                    <a:lnTo>
                      <a:pt x="0" y="11"/>
                    </a:lnTo>
                    <a:lnTo>
                      <a:pt x="8" y="11"/>
                    </a:lnTo>
                    <a:lnTo>
                      <a:pt x="17" y="11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41" y="10"/>
                    </a:lnTo>
                    <a:lnTo>
                      <a:pt x="49" y="10"/>
                    </a:lnTo>
                    <a:lnTo>
                      <a:pt x="57" y="10"/>
                    </a:lnTo>
                    <a:lnTo>
                      <a:pt x="63" y="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26" name="Freeform 448"/>
              <p:cNvSpPr>
                <a:spLocks noChangeArrowheads="1"/>
              </p:cNvSpPr>
              <p:nvPr/>
            </p:nvSpPr>
            <p:spPr bwMode="auto">
              <a:xfrm>
                <a:off x="3148" y="4061"/>
                <a:ext cx="18" cy="32"/>
              </a:xfrm>
              <a:custGeom>
                <a:avLst/>
                <a:gdLst>
                  <a:gd name="T0" fmla="*/ 8 w 18"/>
                  <a:gd name="T1" fmla="*/ 367 h 29"/>
                  <a:gd name="T2" fmla="*/ 445 w 18"/>
                  <a:gd name="T3" fmla="*/ 7627 h 29"/>
                  <a:gd name="T4" fmla="*/ 445 w 18"/>
                  <a:gd name="T5" fmla="*/ 8728 h 29"/>
                  <a:gd name="T6" fmla="*/ 445 w 18"/>
                  <a:gd name="T7" fmla="*/ 9949 h 29"/>
                  <a:gd name="T8" fmla="*/ 8 w 18"/>
                  <a:gd name="T9" fmla="*/ 12151 h 29"/>
                  <a:gd name="T10" fmla="*/ 6 w 18"/>
                  <a:gd name="T11" fmla="*/ 13928 h 29"/>
                  <a:gd name="T12" fmla="*/ 4 w 18"/>
                  <a:gd name="T13" fmla="*/ 15875 h 29"/>
                  <a:gd name="T14" fmla="*/ 2 w 18"/>
                  <a:gd name="T15" fmla="*/ 17001 h 29"/>
                  <a:gd name="T16" fmla="*/ 0 w 18"/>
                  <a:gd name="T17" fmla="*/ 17001 h 29"/>
                  <a:gd name="T18" fmla="*/ 0 w 18"/>
                  <a:gd name="T19" fmla="*/ 25240 h 29"/>
                  <a:gd name="T20" fmla="*/ 5 w 18"/>
                  <a:gd name="T21" fmla="*/ 25240 h 29"/>
                  <a:gd name="T22" fmla="*/ 470 w 18"/>
                  <a:gd name="T23" fmla="*/ 23694 h 29"/>
                  <a:gd name="T24" fmla="*/ 553 w 18"/>
                  <a:gd name="T25" fmla="*/ 20703 h 29"/>
                  <a:gd name="T26" fmla="*/ 650 w 18"/>
                  <a:gd name="T27" fmla="*/ 15875 h 29"/>
                  <a:gd name="T28" fmla="*/ 686 w 18"/>
                  <a:gd name="T29" fmla="*/ 12151 h 29"/>
                  <a:gd name="T30" fmla="*/ 724 w 18"/>
                  <a:gd name="T31" fmla="*/ 8728 h 29"/>
                  <a:gd name="T32" fmla="*/ 686 w 18"/>
                  <a:gd name="T33" fmla="*/ 367 h 29"/>
                  <a:gd name="T34" fmla="*/ 616 w 18"/>
                  <a:gd name="T35" fmla="*/ 0 h 29"/>
                  <a:gd name="T36" fmla="*/ 8 w 18"/>
                  <a:gd name="T37" fmla="*/ 367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29"/>
                  <a:gd name="T59" fmla="*/ 18 w 18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29">
                    <a:moveTo>
                      <a:pt x="8" y="6"/>
                    </a:moveTo>
                    <a:lnTo>
                      <a:pt x="9" y="8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8" y="15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5" y="29"/>
                    </a:lnTo>
                    <a:lnTo>
                      <a:pt x="10" y="27"/>
                    </a:lnTo>
                    <a:lnTo>
                      <a:pt x="13" y="23"/>
                    </a:lnTo>
                    <a:lnTo>
                      <a:pt x="16" y="19"/>
                    </a:lnTo>
                    <a:lnTo>
                      <a:pt x="17" y="15"/>
                    </a:lnTo>
                    <a:lnTo>
                      <a:pt x="18" y="10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27" name="Freeform 449"/>
              <p:cNvSpPr>
                <a:spLocks noChangeArrowheads="1"/>
              </p:cNvSpPr>
              <p:nvPr/>
            </p:nvSpPr>
            <p:spPr bwMode="auto">
              <a:xfrm>
                <a:off x="3121" y="4034"/>
                <a:ext cx="42" cy="47"/>
              </a:xfrm>
              <a:custGeom>
                <a:avLst/>
                <a:gdLst>
                  <a:gd name="T0" fmla="*/ 0 w 53"/>
                  <a:gd name="T1" fmla="*/ 91596376 h 30"/>
                  <a:gd name="T2" fmla="*/ 2 w 53"/>
                  <a:gd name="T3" fmla="*/ 91596376 h 30"/>
                  <a:gd name="T4" fmla="*/ 4 w 53"/>
                  <a:gd name="T5" fmla="*/ 110528601 h 30"/>
                  <a:gd name="T6" fmla="*/ 6 w 53"/>
                  <a:gd name="T7" fmla="*/ 133982256 h 30"/>
                  <a:gd name="T8" fmla="*/ 8 w 53"/>
                  <a:gd name="T9" fmla="*/ 167328549 h 30"/>
                  <a:gd name="T10" fmla="*/ 9 w 53"/>
                  <a:gd name="T11" fmla="*/ 195829592 h 30"/>
                  <a:gd name="T12" fmla="*/ 10 w 53"/>
                  <a:gd name="T13" fmla="*/ 222203330 h 30"/>
                  <a:gd name="T14" fmla="*/ 11 w 53"/>
                  <a:gd name="T15" fmla="*/ 260841872 h 30"/>
                  <a:gd name="T16" fmla="*/ 13 w 53"/>
                  <a:gd name="T17" fmla="*/ 273572385 h 30"/>
                  <a:gd name="T18" fmla="*/ 13 w 53"/>
                  <a:gd name="T19" fmla="*/ 222203330 h 30"/>
                  <a:gd name="T20" fmla="*/ 13 w 53"/>
                  <a:gd name="T21" fmla="*/ 195829592 h 30"/>
                  <a:gd name="T22" fmla="*/ 13 w 53"/>
                  <a:gd name="T23" fmla="*/ 161844430 h 30"/>
                  <a:gd name="T24" fmla="*/ 10 w 53"/>
                  <a:gd name="T25" fmla="*/ 121713055 h 30"/>
                  <a:gd name="T26" fmla="*/ 8 w 53"/>
                  <a:gd name="T27" fmla="*/ 83129556 h 30"/>
                  <a:gd name="T28" fmla="*/ 6 w 53"/>
                  <a:gd name="T29" fmla="*/ 62402090 h 30"/>
                  <a:gd name="T30" fmla="*/ 5 w 53"/>
                  <a:gd name="T31" fmla="*/ 66460 h 30"/>
                  <a:gd name="T32" fmla="*/ 3 w 53"/>
                  <a:gd name="T33" fmla="*/ 2815 h 30"/>
                  <a:gd name="T34" fmla="*/ 0 w 53"/>
                  <a:gd name="T35" fmla="*/ 0 h 30"/>
                  <a:gd name="T36" fmla="*/ 0 w 53"/>
                  <a:gd name="T37" fmla="*/ 91596376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30"/>
                  <a:gd name="T59" fmla="*/ 53 w 53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30">
                    <a:moveTo>
                      <a:pt x="0" y="10"/>
                    </a:moveTo>
                    <a:lnTo>
                      <a:pt x="7" y="10"/>
                    </a:lnTo>
                    <a:lnTo>
                      <a:pt x="16" y="12"/>
                    </a:lnTo>
                    <a:lnTo>
                      <a:pt x="23" y="14"/>
                    </a:lnTo>
                    <a:lnTo>
                      <a:pt x="30" y="18"/>
                    </a:lnTo>
                    <a:lnTo>
                      <a:pt x="35" y="21"/>
                    </a:lnTo>
                    <a:lnTo>
                      <a:pt x="40" y="24"/>
                    </a:lnTo>
                    <a:lnTo>
                      <a:pt x="43" y="28"/>
                    </a:lnTo>
                    <a:lnTo>
                      <a:pt x="46" y="30"/>
                    </a:lnTo>
                    <a:lnTo>
                      <a:pt x="53" y="24"/>
                    </a:lnTo>
                    <a:lnTo>
                      <a:pt x="50" y="21"/>
                    </a:lnTo>
                    <a:lnTo>
                      <a:pt x="46" y="17"/>
                    </a:lnTo>
                    <a:lnTo>
                      <a:pt x="39" y="13"/>
                    </a:lnTo>
                    <a:lnTo>
                      <a:pt x="33" y="9"/>
                    </a:lnTo>
                    <a:lnTo>
                      <a:pt x="26" y="6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28" name="Freeform 450"/>
              <p:cNvSpPr>
                <a:spLocks noChangeArrowheads="1"/>
              </p:cNvSpPr>
              <p:nvPr/>
            </p:nvSpPr>
            <p:spPr bwMode="auto">
              <a:xfrm>
                <a:off x="3054" y="4034"/>
                <a:ext cx="53" cy="38"/>
              </a:xfrm>
              <a:custGeom>
                <a:avLst/>
                <a:gdLst>
                  <a:gd name="T0" fmla="*/ 2 w 51"/>
                  <a:gd name="T1" fmla="*/ 190792849 h 23"/>
                  <a:gd name="T2" fmla="*/ 7 w 51"/>
                  <a:gd name="T3" fmla="*/ 178433691 h 23"/>
                  <a:gd name="T4" fmla="*/ 965 w 51"/>
                  <a:gd name="T5" fmla="*/ 164135492 h 23"/>
                  <a:gd name="T6" fmla="*/ 1284 w 51"/>
                  <a:gd name="T7" fmla="*/ 150998180 h 23"/>
                  <a:gd name="T8" fmla="*/ 1806 w 51"/>
                  <a:gd name="T9" fmla="*/ 127786729 h 23"/>
                  <a:gd name="T10" fmla="*/ 2542 w 51"/>
                  <a:gd name="T11" fmla="*/ 99546431 h 23"/>
                  <a:gd name="T12" fmla="*/ 3025 w 51"/>
                  <a:gd name="T13" fmla="*/ 84197317 h 23"/>
                  <a:gd name="T14" fmla="*/ 3800 w 51"/>
                  <a:gd name="T15" fmla="*/ 77438685 h 23"/>
                  <a:gd name="T16" fmla="*/ 4397 w 51"/>
                  <a:gd name="T17" fmla="*/ 77438685 h 23"/>
                  <a:gd name="T18" fmla="*/ 4397 w 51"/>
                  <a:gd name="T19" fmla="*/ 0 h 23"/>
                  <a:gd name="T20" fmla="*/ 3797 w 51"/>
                  <a:gd name="T21" fmla="*/ 33471 h 23"/>
                  <a:gd name="T22" fmla="*/ 2854 w 51"/>
                  <a:gd name="T23" fmla="*/ 130664 h 23"/>
                  <a:gd name="T24" fmla="*/ 2403 w 51"/>
                  <a:gd name="T25" fmla="*/ 202352 h 23"/>
                  <a:gd name="T26" fmla="*/ 1522 w 51"/>
                  <a:gd name="T27" fmla="*/ 60284107 h 23"/>
                  <a:gd name="T28" fmla="*/ 1082 w 51"/>
                  <a:gd name="T29" fmla="*/ 71265983 h 23"/>
                  <a:gd name="T30" fmla="*/ 8 w 51"/>
                  <a:gd name="T31" fmla="*/ 84197317 h 23"/>
                  <a:gd name="T32" fmla="*/ 3 w 51"/>
                  <a:gd name="T33" fmla="*/ 99546431 h 23"/>
                  <a:gd name="T34" fmla="*/ 0 w 51"/>
                  <a:gd name="T35" fmla="*/ 108187819 h 23"/>
                  <a:gd name="T36" fmla="*/ 2 w 51"/>
                  <a:gd name="T37" fmla="*/ 190792849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2" y="23"/>
                    </a:moveTo>
                    <a:lnTo>
                      <a:pt x="7" y="22"/>
                    </a:lnTo>
                    <a:lnTo>
                      <a:pt x="11" y="20"/>
                    </a:lnTo>
                    <a:lnTo>
                      <a:pt x="16" y="18"/>
                    </a:lnTo>
                    <a:lnTo>
                      <a:pt x="22" y="16"/>
                    </a:lnTo>
                    <a:lnTo>
                      <a:pt x="29" y="13"/>
                    </a:lnTo>
                    <a:lnTo>
                      <a:pt x="36" y="11"/>
                    </a:lnTo>
                    <a:lnTo>
                      <a:pt x="44" y="10"/>
                    </a:lnTo>
                    <a:lnTo>
                      <a:pt x="51" y="10"/>
                    </a:lnTo>
                    <a:lnTo>
                      <a:pt x="51" y="0"/>
                    </a:lnTo>
                    <a:lnTo>
                      <a:pt x="43" y="1"/>
                    </a:lnTo>
                    <a:lnTo>
                      <a:pt x="34" y="2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9"/>
                    </a:lnTo>
                    <a:lnTo>
                      <a:pt x="8" y="11"/>
                    </a:lnTo>
                    <a:lnTo>
                      <a:pt x="3" y="13"/>
                    </a:lnTo>
                    <a:lnTo>
                      <a:pt x="0" y="14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29" name="Freeform 451"/>
              <p:cNvSpPr>
                <a:spLocks noChangeArrowheads="1"/>
              </p:cNvSpPr>
              <p:nvPr/>
            </p:nvSpPr>
            <p:spPr bwMode="auto">
              <a:xfrm>
                <a:off x="2629" y="4010"/>
                <a:ext cx="101" cy="57"/>
              </a:xfrm>
              <a:custGeom>
                <a:avLst/>
                <a:gdLst>
                  <a:gd name="T0" fmla="*/ 3 w 108"/>
                  <a:gd name="T1" fmla="*/ 3377446 h 41"/>
                  <a:gd name="T2" fmla="*/ 2 w 108"/>
                  <a:gd name="T3" fmla="*/ 3152748 h 41"/>
                  <a:gd name="T4" fmla="*/ 1 w 108"/>
                  <a:gd name="T5" fmla="*/ 2934705 h 41"/>
                  <a:gd name="T6" fmla="*/ 0 w 108"/>
                  <a:gd name="T7" fmla="*/ 2731694 h 41"/>
                  <a:gd name="T8" fmla="*/ 1 w 108"/>
                  <a:gd name="T9" fmla="*/ 2555040 h 41"/>
                  <a:gd name="T10" fmla="*/ 3 w 108"/>
                  <a:gd name="T11" fmla="*/ 1927223 h 41"/>
                  <a:gd name="T12" fmla="*/ 7 w 108"/>
                  <a:gd name="T13" fmla="*/ 1562263 h 41"/>
                  <a:gd name="T14" fmla="*/ 159 w 108"/>
                  <a:gd name="T15" fmla="*/ 1263825 h 41"/>
                  <a:gd name="T16" fmla="*/ 248 w 108"/>
                  <a:gd name="T17" fmla="*/ 7762 h 41"/>
                  <a:gd name="T18" fmla="*/ 375 w 108"/>
                  <a:gd name="T19" fmla="*/ 4068 h 41"/>
                  <a:gd name="T20" fmla="*/ 492 w 108"/>
                  <a:gd name="T21" fmla="*/ 0 h 41"/>
                  <a:gd name="T22" fmla="*/ 600 w 108"/>
                  <a:gd name="T23" fmla="*/ 0 h 41"/>
                  <a:gd name="T24" fmla="*/ 724 w 108"/>
                  <a:gd name="T25" fmla="*/ 0 h 41"/>
                  <a:gd name="T26" fmla="*/ 852 w 108"/>
                  <a:gd name="T27" fmla="*/ 1 h 41"/>
                  <a:gd name="T28" fmla="*/ 951 w 108"/>
                  <a:gd name="T29" fmla="*/ 5070 h 41"/>
                  <a:gd name="T30" fmla="*/ 1079 w 108"/>
                  <a:gd name="T31" fmla="*/ 1263825 h 41"/>
                  <a:gd name="T32" fmla="*/ 1163 w 108"/>
                  <a:gd name="T33" fmla="*/ 1784908 h 41"/>
                  <a:gd name="T34" fmla="*/ 1203 w 108"/>
                  <a:gd name="T35" fmla="*/ 2383155 h 41"/>
                  <a:gd name="T36" fmla="*/ 1242 w 108"/>
                  <a:gd name="T37" fmla="*/ 3152748 h 41"/>
                  <a:gd name="T38" fmla="*/ 1281 w 108"/>
                  <a:gd name="T39" fmla="*/ 3748519 h 41"/>
                  <a:gd name="T40" fmla="*/ 1304 w 108"/>
                  <a:gd name="T41" fmla="*/ 4486826 h 41"/>
                  <a:gd name="T42" fmla="*/ 1304 w 108"/>
                  <a:gd name="T43" fmla="*/ 4965784 h 41"/>
                  <a:gd name="T44" fmla="*/ 1276 w 108"/>
                  <a:gd name="T45" fmla="*/ 5321296 h 41"/>
                  <a:gd name="T46" fmla="*/ 1186 w 108"/>
                  <a:gd name="T47" fmla="*/ 5948528 h 41"/>
                  <a:gd name="T48" fmla="*/ 1116 w 108"/>
                  <a:gd name="T49" fmla="*/ 6187479 h 41"/>
                  <a:gd name="T50" fmla="*/ 1015 w 108"/>
                  <a:gd name="T51" fmla="*/ 6392278 h 41"/>
                  <a:gd name="T52" fmla="*/ 894 w 108"/>
                  <a:gd name="T53" fmla="*/ 6392278 h 41"/>
                  <a:gd name="T54" fmla="*/ 801 w 108"/>
                  <a:gd name="T55" fmla="*/ 6392278 h 41"/>
                  <a:gd name="T56" fmla="*/ 682 w 108"/>
                  <a:gd name="T57" fmla="*/ 6136047 h 41"/>
                  <a:gd name="T58" fmla="*/ 600 w 108"/>
                  <a:gd name="T59" fmla="*/ 5700868 h 41"/>
                  <a:gd name="T60" fmla="*/ 498 w 108"/>
                  <a:gd name="T61" fmla="*/ 5176434 h 41"/>
                  <a:gd name="T62" fmla="*/ 400 w 108"/>
                  <a:gd name="T63" fmla="*/ 4812065 h 41"/>
                  <a:gd name="T64" fmla="*/ 312 w 108"/>
                  <a:gd name="T65" fmla="*/ 4486826 h 41"/>
                  <a:gd name="T66" fmla="*/ 204 w 108"/>
                  <a:gd name="T67" fmla="*/ 4183471 h 41"/>
                  <a:gd name="T68" fmla="*/ 139 w 108"/>
                  <a:gd name="T69" fmla="*/ 3748519 h 41"/>
                  <a:gd name="T70" fmla="*/ 6 w 108"/>
                  <a:gd name="T71" fmla="*/ 3633386 h 41"/>
                  <a:gd name="T72" fmla="*/ 3 w 108"/>
                  <a:gd name="T73" fmla="*/ 3377446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41"/>
                  <a:gd name="T113" fmla="*/ 108 w 108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41">
                    <a:moveTo>
                      <a:pt x="3" y="21"/>
                    </a:moveTo>
                    <a:lnTo>
                      <a:pt x="2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3" y="13"/>
                    </a:lnTo>
                    <a:lnTo>
                      <a:pt x="7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31" y="2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1"/>
                    </a:lnTo>
                    <a:lnTo>
                      <a:pt x="79" y="3"/>
                    </a:lnTo>
                    <a:lnTo>
                      <a:pt x="89" y="7"/>
                    </a:lnTo>
                    <a:lnTo>
                      <a:pt x="96" y="12"/>
                    </a:lnTo>
                    <a:lnTo>
                      <a:pt x="100" y="16"/>
                    </a:lnTo>
                    <a:lnTo>
                      <a:pt x="103" y="20"/>
                    </a:lnTo>
                    <a:lnTo>
                      <a:pt x="106" y="24"/>
                    </a:lnTo>
                    <a:lnTo>
                      <a:pt x="108" y="29"/>
                    </a:lnTo>
                    <a:lnTo>
                      <a:pt x="108" y="32"/>
                    </a:lnTo>
                    <a:lnTo>
                      <a:pt x="105" y="34"/>
                    </a:lnTo>
                    <a:lnTo>
                      <a:pt x="98" y="38"/>
                    </a:lnTo>
                    <a:lnTo>
                      <a:pt x="92" y="40"/>
                    </a:lnTo>
                    <a:lnTo>
                      <a:pt x="84" y="41"/>
                    </a:lnTo>
                    <a:lnTo>
                      <a:pt x="74" y="41"/>
                    </a:lnTo>
                    <a:lnTo>
                      <a:pt x="66" y="41"/>
                    </a:lnTo>
                    <a:lnTo>
                      <a:pt x="57" y="39"/>
                    </a:lnTo>
                    <a:lnTo>
                      <a:pt x="50" y="36"/>
                    </a:lnTo>
                    <a:lnTo>
                      <a:pt x="41" y="33"/>
                    </a:lnTo>
                    <a:lnTo>
                      <a:pt x="33" y="31"/>
                    </a:lnTo>
                    <a:lnTo>
                      <a:pt x="25" y="29"/>
                    </a:lnTo>
                    <a:lnTo>
                      <a:pt x="18" y="27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30" name="Freeform 452"/>
              <p:cNvSpPr>
                <a:spLocks noChangeArrowheads="1"/>
              </p:cNvSpPr>
              <p:nvPr/>
            </p:nvSpPr>
            <p:spPr bwMode="auto">
              <a:xfrm>
                <a:off x="2626" y="4005"/>
                <a:ext cx="108" cy="38"/>
              </a:xfrm>
              <a:custGeom>
                <a:avLst/>
                <a:gdLst>
                  <a:gd name="T0" fmla="*/ 832 w 116"/>
                  <a:gd name="T1" fmla="*/ 26554 h 35"/>
                  <a:gd name="T2" fmla="*/ 823 w 116"/>
                  <a:gd name="T3" fmla="*/ 21798 h 35"/>
                  <a:gd name="T4" fmla="*/ 798 w 116"/>
                  <a:gd name="T5" fmla="*/ 17602 h 35"/>
                  <a:gd name="T6" fmla="*/ 778 w 116"/>
                  <a:gd name="T7" fmla="*/ 14449 h 35"/>
                  <a:gd name="T8" fmla="*/ 742 w 116"/>
                  <a:gd name="T9" fmla="*/ 10398 h 35"/>
                  <a:gd name="T10" fmla="*/ 692 w 116"/>
                  <a:gd name="T11" fmla="*/ 6349 h 35"/>
                  <a:gd name="T12" fmla="*/ 614 w 116"/>
                  <a:gd name="T13" fmla="*/ 3 h 35"/>
                  <a:gd name="T14" fmla="*/ 547 w 116"/>
                  <a:gd name="T15" fmla="*/ 1 h 35"/>
                  <a:gd name="T16" fmla="*/ 459 w 116"/>
                  <a:gd name="T17" fmla="*/ 0 h 35"/>
                  <a:gd name="T18" fmla="*/ 385 w 116"/>
                  <a:gd name="T19" fmla="*/ 0 h 35"/>
                  <a:gd name="T20" fmla="*/ 311 w 116"/>
                  <a:gd name="T21" fmla="*/ 0 h 35"/>
                  <a:gd name="T22" fmla="*/ 240 w 116"/>
                  <a:gd name="T23" fmla="*/ 2 h 35"/>
                  <a:gd name="T24" fmla="*/ 175 w 116"/>
                  <a:gd name="T25" fmla="*/ 4 h 35"/>
                  <a:gd name="T26" fmla="*/ 118 w 116"/>
                  <a:gd name="T27" fmla="*/ 6349 h 35"/>
                  <a:gd name="T28" fmla="*/ 72 w 116"/>
                  <a:gd name="T29" fmla="*/ 8125 h 35"/>
                  <a:gd name="T30" fmla="*/ 4 w 116"/>
                  <a:gd name="T31" fmla="*/ 11289 h 35"/>
                  <a:gd name="T32" fmla="*/ 1 w 116"/>
                  <a:gd name="T33" fmla="*/ 14449 h 35"/>
                  <a:gd name="T34" fmla="*/ 0 w 116"/>
                  <a:gd name="T35" fmla="*/ 18492 h 35"/>
                  <a:gd name="T36" fmla="*/ 1 w 116"/>
                  <a:gd name="T37" fmla="*/ 20749 h 35"/>
                  <a:gd name="T38" fmla="*/ 3 w 116"/>
                  <a:gd name="T39" fmla="*/ 22527 h 35"/>
                  <a:gd name="T40" fmla="*/ 5 w 116"/>
                  <a:gd name="T41" fmla="*/ 24458 h 35"/>
                  <a:gd name="T42" fmla="*/ 72 w 116"/>
                  <a:gd name="T43" fmla="*/ 18492 h 35"/>
                  <a:gd name="T44" fmla="*/ 7 w 116"/>
                  <a:gd name="T45" fmla="*/ 17602 h 35"/>
                  <a:gd name="T46" fmla="*/ 7 w 116"/>
                  <a:gd name="T47" fmla="*/ 18492 h 35"/>
                  <a:gd name="T48" fmla="*/ 72 w 116"/>
                  <a:gd name="T49" fmla="*/ 18492 h 35"/>
                  <a:gd name="T50" fmla="*/ 7 w 116"/>
                  <a:gd name="T51" fmla="*/ 19111 h 35"/>
                  <a:gd name="T52" fmla="*/ 76 w 116"/>
                  <a:gd name="T53" fmla="*/ 17602 h 35"/>
                  <a:gd name="T54" fmla="*/ 98 w 116"/>
                  <a:gd name="T55" fmla="*/ 15687 h 35"/>
                  <a:gd name="T56" fmla="*/ 137 w 116"/>
                  <a:gd name="T57" fmla="*/ 12257 h 35"/>
                  <a:gd name="T58" fmla="*/ 196 w 116"/>
                  <a:gd name="T59" fmla="*/ 10398 h 35"/>
                  <a:gd name="T60" fmla="*/ 249 w 116"/>
                  <a:gd name="T61" fmla="*/ 8821 h 35"/>
                  <a:gd name="T62" fmla="*/ 321 w 116"/>
                  <a:gd name="T63" fmla="*/ 8125 h 35"/>
                  <a:gd name="T64" fmla="*/ 385 w 116"/>
                  <a:gd name="T65" fmla="*/ 7484 h 35"/>
                  <a:gd name="T66" fmla="*/ 459 w 116"/>
                  <a:gd name="T67" fmla="*/ 7484 h 35"/>
                  <a:gd name="T68" fmla="*/ 529 w 116"/>
                  <a:gd name="T69" fmla="*/ 8125 h 35"/>
                  <a:gd name="T70" fmla="*/ 585 w 116"/>
                  <a:gd name="T71" fmla="*/ 9577 h 35"/>
                  <a:gd name="T72" fmla="*/ 655 w 116"/>
                  <a:gd name="T73" fmla="*/ 12257 h 35"/>
                  <a:gd name="T74" fmla="*/ 698 w 116"/>
                  <a:gd name="T75" fmla="*/ 17602 h 35"/>
                  <a:gd name="T76" fmla="*/ 733 w 116"/>
                  <a:gd name="T77" fmla="*/ 19111 h 35"/>
                  <a:gd name="T78" fmla="*/ 742 w 116"/>
                  <a:gd name="T79" fmla="*/ 21798 h 35"/>
                  <a:gd name="T80" fmla="*/ 764 w 116"/>
                  <a:gd name="T81" fmla="*/ 26554 h 35"/>
                  <a:gd name="T82" fmla="*/ 778 w 116"/>
                  <a:gd name="T83" fmla="*/ 29665 h 35"/>
                  <a:gd name="T84" fmla="*/ 832 w 116"/>
                  <a:gd name="T85" fmla="*/ 26554 h 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6"/>
                  <a:gd name="T130" fmla="*/ 0 h 35"/>
                  <a:gd name="T131" fmla="*/ 116 w 116"/>
                  <a:gd name="T132" fmla="*/ 35 h 3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6" h="35">
                    <a:moveTo>
                      <a:pt x="116" y="31"/>
                    </a:moveTo>
                    <a:lnTo>
                      <a:pt x="114" y="26"/>
                    </a:lnTo>
                    <a:lnTo>
                      <a:pt x="111" y="21"/>
                    </a:lnTo>
                    <a:lnTo>
                      <a:pt x="108" y="17"/>
                    </a:lnTo>
                    <a:lnTo>
                      <a:pt x="103" y="13"/>
                    </a:lnTo>
                    <a:lnTo>
                      <a:pt x="95" y="7"/>
                    </a:lnTo>
                    <a:lnTo>
                      <a:pt x="85" y="3"/>
                    </a:lnTo>
                    <a:lnTo>
                      <a:pt x="75" y="1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9" y="10"/>
                    </a:lnTo>
                    <a:lnTo>
                      <a:pt x="4" y="14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9" y="22"/>
                    </a:lnTo>
                    <a:lnTo>
                      <a:pt x="8" y="21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8" y="23"/>
                    </a:lnTo>
                    <a:lnTo>
                      <a:pt x="10" y="21"/>
                    </a:lnTo>
                    <a:lnTo>
                      <a:pt x="14" y="18"/>
                    </a:lnTo>
                    <a:lnTo>
                      <a:pt x="20" y="15"/>
                    </a:lnTo>
                    <a:lnTo>
                      <a:pt x="27" y="13"/>
                    </a:lnTo>
                    <a:lnTo>
                      <a:pt x="35" y="11"/>
                    </a:lnTo>
                    <a:lnTo>
                      <a:pt x="44" y="10"/>
                    </a:lnTo>
                    <a:lnTo>
                      <a:pt x="54" y="9"/>
                    </a:lnTo>
                    <a:lnTo>
                      <a:pt x="63" y="9"/>
                    </a:lnTo>
                    <a:lnTo>
                      <a:pt x="74" y="10"/>
                    </a:lnTo>
                    <a:lnTo>
                      <a:pt x="82" y="12"/>
                    </a:lnTo>
                    <a:lnTo>
                      <a:pt x="91" y="15"/>
                    </a:lnTo>
                    <a:lnTo>
                      <a:pt x="98" y="21"/>
                    </a:lnTo>
                    <a:lnTo>
                      <a:pt x="101" y="23"/>
                    </a:lnTo>
                    <a:lnTo>
                      <a:pt x="103" y="26"/>
                    </a:lnTo>
                    <a:lnTo>
                      <a:pt x="106" y="31"/>
                    </a:lnTo>
                    <a:lnTo>
                      <a:pt x="108" y="35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31" name="Freeform 453"/>
              <p:cNvSpPr>
                <a:spLocks noChangeArrowheads="1"/>
              </p:cNvSpPr>
              <p:nvPr/>
            </p:nvSpPr>
            <p:spPr bwMode="auto">
              <a:xfrm>
                <a:off x="2695" y="4034"/>
                <a:ext cx="50" cy="34"/>
              </a:xfrm>
              <a:custGeom>
                <a:avLst/>
                <a:gdLst>
                  <a:gd name="T0" fmla="*/ 0 w 56"/>
                  <a:gd name="T1" fmla="*/ 2101273077 h 19"/>
                  <a:gd name="T2" fmla="*/ 4 w 56"/>
                  <a:gd name="T3" fmla="*/ 2147483647 h 19"/>
                  <a:gd name="T4" fmla="*/ 29 w 56"/>
                  <a:gd name="T5" fmla="*/ 2147483647 h 19"/>
                  <a:gd name="T6" fmla="*/ 50 w 56"/>
                  <a:gd name="T7" fmla="*/ 2147483647 h 19"/>
                  <a:gd name="T8" fmla="*/ 63 w 56"/>
                  <a:gd name="T9" fmla="*/ 2147483647 h 19"/>
                  <a:gd name="T10" fmla="*/ 76 w 56"/>
                  <a:gd name="T11" fmla="*/ 2009090339 h 19"/>
                  <a:gd name="T12" fmla="*/ 88 w 56"/>
                  <a:gd name="T13" fmla="*/ 1488047692 h 19"/>
                  <a:gd name="T14" fmla="*/ 93 w 56"/>
                  <a:gd name="T15" fmla="*/ 902247830 h 19"/>
                  <a:gd name="T16" fmla="*/ 97 w 56"/>
                  <a:gd name="T17" fmla="*/ 0 h 19"/>
                  <a:gd name="T18" fmla="*/ 83 w 56"/>
                  <a:gd name="T19" fmla="*/ 1566586 h 19"/>
                  <a:gd name="T20" fmla="*/ 83 w 56"/>
                  <a:gd name="T21" fmla="*/ 858004 h 19"/>
                  <a:gd name="T22" fmla="*/ 79 w 56"/>
                  <a:gd name="T23" fmla="*/ 1566586 h 19"/>
                  <a:gd name="T24" fmla="*/ 71 w 56"/>
                  <a:gd name="T25" fmla="*/ 816089168 h 19"/>
                  <a:gd name="T26" fmla="*/ 62 w 56"/>
                  <a:gd name="T27" fmla="*/ 997268638 h 19"/>
                  <a:gd name="T28" fmla="*/ 45 w 56"/>
                  <a:gd name="T29" fmla="*/ 1102052592 h 19"/>
                  <a:gd name="T30" fmla="*/ 29 w 56"/>
                  <a:gd name="T31" fmla="*/ 1102052592 h 19"/>
                  <a:gd name="T32" fmla="*/ 21 w 56"/>
                  <a:gd name="T33" fmla="*/ 1102052592 h 19"/>
                  <a:gd name="T34" fmla="*/ 2 w 56"/>
                  <a:gd name="T35" fmla="*/ 902247830 h 19"/>
                  <a:gd name="T36" fmla="*/ 0 w 56"/>
                  <a:gd name="T37" fmla="*/ 2101273077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0" y="16"/>
                    </a:moveTo>
                    <a:lnTo>
                      <a:pt x="9" y="18"/>
                    </a:lnTo>
                    <a:lnTo>
                      <a:pt x="18" y="19"/>
                    </a:lnTo>
                    <a:lnTo>
                      <a:pt x="28" y="18"/>
                    </a:lnTo>
                    <a:lnTo>
                      <a:pt x="37" y="17"/>
                    </a:lnTo>
                    <a:lnTo>
                      <a:pt x="44" y="15"/>
                    </a:lnTo>
                    <a:lnTo>
                      <a:pt x="51" y="12"/>
                    </a:lnTo>
                    <a:lnTo>
                      <a:pt x="55" y="7"/>
                    </a:lnTo>
                    <a:lnTo>
                      <a:pt x="56" y="0"/>
                    </a:lnTo>
                    <a:lnTo>
                      <a:pt x="48" y="4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1" y="6"/>
                    </a:lnTo>
                    <a:lnTo>
                      <a:pt x="35" y="8"/>
                    </a:lnTo>
                    <a:lnTo>
                      <a:pt x="26" y="9"/>
                    </a:lnTo>
                    <a:lnTo>
                      <a:pt x="18" y="9"/>
                    </a:lnTo>
                    <a:lnTo>
                      <a:pt x="11" y="9"/>
                    </a:lnTo>
                    <a:lnTo>
                      <a:pt x="2" y="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32" name="Freeform 454"/>
              <p:cNvSpPr>
                <a:spLocks noChangeArrowheads="1"/>
              </p:cNvSpPr>
              <p:nvPr/>
            </p:nvSpPr>
            <p:spPr bwMode="auto">
              <a:xfrm>
                <a:off x="2631" y="4030"/>
                <a:ext cx="59" cy="40"/>
              </a:xfrm>
              <a:custGeom>
                <a:avLst/>
                <a:gdLst>
                  <a:gd name="T0" fmla="*/ 0 w 57"/>
                  <a:gd name="T1" fmla="*/ 21190882 h 25"/>
                  <a:gd name="T2" fmla="*/ 4 w 57"/>
                  <a:gd name="T3" fmla="*/ 26676475 h 25"/>
                  <a:gd name="T4" fmla="*/ 617 w 57"/>
                  <a:gd name="T5" fmla="*/ 28815654 h 25"/>
                  <a:gd name="T6" fmla="*/ 840 w 57"/>
                  <a:gd name="T7" fmla="*/ 33623074 h 25"/>
                  <a:gd name="T8" fmla="*/ 1203 w 57"/>
                  <a:gd name="T9" fmla="*/ 39225851 h 25"/>
                  <a:gd name="T10" fmla="*/ 1720 w 57"/>
                  <a:gd name="T11" fmla="*/ 45732680 h 25"/>
                  <a:gd name="T12" fmla="*/ 2113 w 57"/>
                  <a:gd name="T13" fmla="*/ 55948221 h 25"/>
                  <a:gd name="T14" fmla="*/ 2593 w 57"/>
                  <a:gd name="T15" fmla="*/ 62263152 h 25"/>
                  <a:gd name="T16" fmla="*/ 3025 w 57"/>
                  <a:gd name="T17" fmla="*/ 67237347 h 25"/>
                  <a:gd name="T18" fmla="*/ 3076 w 57"/>
                  <a:gd name="T19" fmla="*/ 42341432 h 25"/>
                  <a:gd name="T20" fmla="*/ 2773 w 57"/>
                  <a:gd name="T21" fmla="*/ 36300357 h 25"/>
                  <a:gd name="T22" fmla="*/ 2223 w 57"/>
                  <a:gd name="T23" fmla="*/ 28815654 h 25"/>
                  <a:gd name="T24" fmla="*/ 1812 w 57"/>
                  <a:gd name="T25" fmla="*/ 24705899 h 25"/>
                  <a:gd name="T26" fmla="*/ 1332 w 57"/>
                  <a:gd name="T27" fmla="*/ 176266 h 25"/>
                  <a:gd name="T28" fmla="*/ 931 w 57"/>
                  <a:gd name="T29" fmla="*/ 127728 h 25"/>
                  <a:gd name="T30" fmla="*/ 684 w 57"/>
                  <a:gd name="T31" fmla="*/ 67477 h 25"/>
                  <a:gd name="T32" fmla="*/ 7 w 57"/>
                  <a:gd name="T33" fmla="*/ 3712 h 25"/>
                  <a:gd name="T34" fmla="*/ 4 w 57"/>
                  <a:gd name="T35" fmla="*/ 0 h 25"/>
                  <a:gd name="T36" fmla="*/ 0 w 57"/>
                  <a:gd name="T37" fmla="*/ 21190882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25"/>
                  <a:gd name="T59" fmla="*/ 57 w 57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25">
                    <a:moveTo>
                      <a:pt x="0" y="7"/>
                    </a:moveTo>
                    <a:lnTo>
                      <a:pt x="4" y="10"/>
                    </a:lnTo>
                    <a:lnTo>
                      <a:pt x="10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1" y="17"/>
                    </a:lnTo>
                    <a:lnTo>
                      <a:pt x="39" y="20"/>
                    </a:lnTo>
                    <a:lnTo>
                      <a:pt x="47" y="23"/>
                    </a:lnTo>
                    <a:lnTo>
                      <a:pt x="55" y="25"/>
                    </a:lnTo>
                    <a:lnTo>
                      <a:pt x="57" y="16"/>
                    </a:lnTo>
                    <a:lnTo>
                      <a:pt x="50" y="14"/>
                    </a:lnTo>
                    <a:lnTo>
                      <a:pt x="41" y="11"/>
                    </a:lnTo>
                    <a:lnTo>
                      <a:pt x="33" y="9"/>
                    </a:lnTo>
                    <a:lnTo>
                      <a:pt x="25" y="6"/>
                    </a:lnTo>
                    <a:lnTo>
                      <a:pt x="18" y="4"/>
                    </a:lnTo>
                    <a:lnTo>
                      <a:pt x="12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33" name="Freeform 455"/>
              <p:cNvSpPr>
                <a:spLocks noChangeArrowheads="1"/>
              </p:cNvSpPr>
              <p:nvPr/>
            </p:nvSpPr>
            <p:spPr bwMode="auto">
              <a:xfrm>
                <a:off x="3012" y="4010"/>
                <a:ext cx="111" cy="57"/>
              </a:xfrm>
              <a:custGeom>
                <a:avLst/>
                <a:gdLst>
                  <a:gd name="T0" fmla="*/ 5799 w 107"/>
                  <a:gd name="T1" fmla="*/ 3377446 h 41"/>
                  <a:gd name="T2" fmla="*/ 5803 w 107"/>
                  <a:gd name="T3" fmla="*/ 3152748 h 41"/>
                  <a:gd name="T4" fmla="*/ 5821 w 107"/>
                  <a:gd name="T5" fmla="*/ 2934705 h 41"/>
                  <a:gd name="T6" fmla="*/ 5821 w 107"/>
                  <a:gd name="T7" fmla="*/ 2731694 h 41"/>
                  <a:gd name="T8" fmla="*/ 5821 w 107"/>
                  <a:gd name="T9" fmla="*/ 2555040 h 41"/>
                  <a:gd name="T10" fmla="*/ 5799 w 107"/>
                  <a:gd name="T11" fmla="*/ 1927223 h 41"/>
                  <a:gd name="T12" fmla="*/ 5475 w 107"/>
                  <a:gd name="T13" fmla="*/ 1562263 h 41"/>
                  <a:gd name="T14" fmla="*/ 5204 w 107"/>
                  <a:gd name="T15" fmla="*/ 1263825 h 41"/>
                  <a:gd name="T16" fmla="*/ 4679 w 107"/>
                  <a:gd name="T17" fmla="*/ 7762 h 41"/>
                  <a:gd name="T18" fmla="*/ 4202 w 107"/>
                  <a:gd name="T19" fmla="*/ 4068 h 41"/>
                  <a:gd name="T20" fmla="*/ 3741 w 107"/>
                  <a:gd name="T21" fmla="*/ 0 h 41"/>
                  <a:gd name="T22" fmla="*/ 3172 w 107"/>
                  <a:gd name="T23" fmla="*/ 0 h 41"/>
                  <a:gd name="T24" fmla="*/ 2599 w 107"/>
                  <a:gd name="T25" fmla="*/ 0 h 41"/>
                  <a:gd name="T26" fmla="*/ 2052 w 107"/>
                  <a:gd name="T27" fmla="*/ 1 h 41"/>
                  <a:gd name="T28" fmla="*/ 1516 w 107"/>
                  <a:gd name="T29" fmla="*/ 5070 h 41"/>
                  <a:gd name="T30" fmla="*/ 982 w 107"/>
                  <a:gd name="T31" fmla="*/ 1263825 h 41"/>
                  <a:gd name="T32" fmla="*/ 669 w 107"/>
                  <a:gd name="T33" fmla="*/ 1784908 h 41"/>
                  <a:gd name="T34" fmla="*/ 7 w 107"/>
                  <a:gd name="T35" fmla="*/ 2383155 h 41"/>
                  <a:gd name="T36" fmla="*/ 4 w 107"/>
                  <a:gd name="T37" fmla="*/ 3152748 h 41"/>
                  <a:gd name="T38" fmla="*/ 2 w 107"/>
                  <a:gd name="T39" fmla="*/ 3748519 h 41"/>
                  <a:gd name="T40" fmla="*/ 0 w 107"/>
                  <a:gd name="T41" fmla="*/ 4486826 h 41"/>
                  <a:gd name="T42" fmla="*/ 0 w 107"/>
                  <a:gd name="T43" fmla="*/ 4965784 h 41"/>
                  <a:gd name="T44" fmla="*/ 3 w 107"/>
                  <a:gd name="T45" fmla="*/ 5321296 h 41"/>
                  <a:gd name="T46" fmla="*/ 8 w 107"/>
                  <a:gd name="T47" fmla="*/ 5948528 h 41"/>
                  <a:gd name="T48" fmla="*/ 838 w 107"/>
                  <a:gd name="T49" fmla="*/ 6187479 h 41"/>
                  <a:gd name="T50" fmla="*/ 1285 w 107"/>
                  <a:gd name="T51" fmla="*/ 6392278 h 41"/>
                  <a:gd name="T52" fmla="*/ 1791 w 107"/>
                  <a:gd name="T53" fmla="*/ 6392278 h 41"/>
                  <a:gd name="T54" fmla="*/ 2290 w 107"/>
                  <a:gd name="T55" fmla="*/ 6392278 h 41"/>
                  <a:gd name="T56" fmla="*/ 2753 w 107"/>
                  <a:gd name="T57" fmla="*/ 6136047 h 41"/>
                  <a:gd name="T58" fmla="*/ 3172 w 107"/>
                  <a:gd name="T59" fmla="*/ 5700868 h 41"/>
                  <a:gd name="T60" fmla="*/ 3617 w 107"/>
                  <a:gd name="T61" fmla="*/ 5176434 h 41"/>
                  <a:gd name="T62" fmla="*/ 4018 w 107"/>
                  <a:gd name="T63" fmla="*/ 4812065 h 41"/>
                  <a:gd name="T64" fmla="*/ 4483 w 107"/>
                  <a:gd name="T65" fmla="*/ 4486826 h 41"/>
                  <a:gd name="T66" fmla="*/ 4920 w 107"/>
                  <a:gd name="T67" fmla="*/ 4183471 h 41"/>
                  <a:gd name="T68" fmla="*/ 5228 w 107"/>
                  <a:gd name="T69" fmla="*/ 3748519 h 41"/>
                  <a:gd name="T70" fmla="*/ 5520 w 107"/>
                  <a:gd name="T71" fmla="*/ 3633386 h 41"/>
                  <a:gd name="T72" fmla="*/ 5799 w 107"/>
                  <a:gd name="T73" fmla="*/ 3377446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41"/>
                  <a:gd name="T113" fmla="*/ 107 w 107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41">
                    <a:moveTo>
                      <a:pt x="105" y="21"/>
                    </a:moveTo>
                    <a:lnTo>
                      <a:pt x="106" y="20"/>
                    </a:lnTo>
                    <a:lnTo>
                      <a:pt x="107" y="19"/>
                    </a:lnTo>
                    <a:lnTo>
                      <a:pt x="107" y="18"/>
                    </a:lnTo>
                    <a:lnTo>
                      <a:pt x="107" y="17"/>
                    </a:lnTo>
                    <a:lnTo>
                      <a:pt x="105" y="13"/>
                    </a:lnTo>
                    <a:lnTo>
                      <a:pt x="99" y="10"/>
                    </a:lnTo>
                    <a:lnTo>
                      <a:pt x="94" y="7"/>
                    </a:lnTo>
                    <a:lnTo>
                      <a:pt x="86" y="5"/>
                    </a:lnTo>
                    <a:lnTo>
                      <a:pt x="77" y="2"/>
                    </a:lnTo>
                    <a:lnTo>
                      <a:pt x="68" y="0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1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2" y="12"/>
                    </a:lnTo>
                    <a:lnTo>
                      <a:pt x="7" y="16"/>
                    </a:lnTo>
                    <a:lnTo>
                      <a:pt x="4" y="20"/>
                    </a:lnTo>
                    <a:lnTo>
                      <a:pt x="2" y="24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3" y="34"/>
                    </a:lnTo>
                    <a:lnTo>
                      <a:pt x="8" y="38"/>
                    </a:lnTo>
                    <a:lnTo>
                      <a:pt x="16" y="40"/>
                    </a:lnTo>
                    <a:lnTo>
                      <a:pt x="24" y="41"/>
                    </a:lnTo>
                    <a:lnTo>
                      <a:pt x="33" y="41"/>
                    </a:lnTo>
                    <a:lnTo>
                      <a:pt x="42" y="41"/>
                    </a:lnTo>
                    <a:lnTo>
                      <a:pt x="51" y="39"/>
                    </a:lnTo>
                    <a:lnTo>
                      <a:pt x="58" y="36"/>
                    </a:lnTo>
                    <a:lnTo>
                      <a:pt x="67" y="33"/>
                    </a:lnTo>
                    <a:lnTo>
                      <a:pt x="74" y="31"/>
                    </a:lnTo>
                    <a:lnTo>
                      <a:pt x="82" y="29"/>
                    </a:lnTo>
                    <a:lnTo>
                      <a:pt x="90" y="27"/>
                    </a:lnTo>
                    <a:lnTo>
                      <a:pt x="96" y="24"/>
                    </a:lnTo>
                    <a:lnTo>
                      <a:pt x="101" y="23"/>
                    </a:lnTo>
                    <a:lnTo>
                      <a:pt x="105" y="2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34" name="Freeform 456"/>
              <p:cNvSpPr>
                <a:spLocks noChangeArrowheads="1"/>
              </p:cNvSpPr>
              <p:nvPr/>
            </p:nvSpPr>
            <p:spPr bwMode="auto">
              <a:xfrm>
                <a:off x="3007" y="4005"/>
                <a:ext cx="121" cy="38"/>
              </a:xfrm>
              <a:custGeom>
                <a:avLst/>
                <a:gdLst>
                  <a:gd name="T0" fmla="*/ 8 w 116"/>
                  <a:gd name="T1" fmla="*/ 29665 h 35"/>
                  <a:gd name="T2" fmla="*/ 802 w 116"/>
                  <a:gd name="T3" fmla="*/ 26554 h 35"/>
                  <a:gd name="T4" fmla="*/ 953 w 116"/>
                  <a:gd name="T5" fmla="*/ 21798 h 35"/>
                  <a:gd name="T6" fmla="*/ 1147 w 116"/>
                  <a:gd name="T7" fmla="*/ 19111 h 35"/>
                  <a:gd name="T8" fmla="*/ 1357 w 116"/>
                  <a:gd name="T9" fmla="*/ 17602 h 35"/>
                  <a:gd name="T10" fmla="*/ 2037 w 116"/>
                  <a:gd name="T11" fmla="*/ 12257 h 35"/>
                  <a:gd name="T12" fmla="*/ 2655 w 116"/>
                  <a:gd name="T13" fmla="*/ 9577 h 35"/>
                  <a:gd name="T14" fmla="*/ 3351 w 116"/>
                  <a:gd name="T15" fmla="*/ 8125 h 35"/>
                  <a:gd name="T16" fmla="*/ 4110 w 116"/>
                  <a:gd name="T17" fmla="*/ 7484 h 35"/>
                  <a:gd name="T18" fmla="*/ 4898 w 116"/>
                  <a:gd name="T19" fmla="*/ 7484 h 35"/>
                  <a:gd name="T20" fmla="*/ 5697 w 116"/>
                  <a:gd name="T21" fmla="*/ 8125 h 35"/>
                  <a:gd name="T22" fmla="*/ 6383 w 116"/>
                  <a:gd name="T23" fmla="*/ 8821 h 35"/>
                  <a:gd name="T24" fmla="*/ 7059 w 116"/>
                  <a:gd name="T25" fmla="*/ 10398 h 35"/>
                  <a:gd name="T26" fmla="*/ 7638 w 116"/>
                  <a:gd name="T27" fmla="*/ 12257 h 35"/>
                  <a:gd name="T28" fmla="*/ 8077 w 116"/>
                  <a:gd name="T29" fmla="*/ 15687 h 35"/>
                  <a:gd name="T30" fmla="*/ 8291 w 116"/>
                  <a:gd name="T31" fmla="*/ 17602 h 35"/>
                  <a:gd name="T32" fmla="*/ 8590 w 116"/>
                  <a:gd name="T33" fmla="*/ 19111 h 35"/>
                  <a:gd name="T34" fmla="*/ 8567 w 116"/>
                  <a:gd name="T35" fmla="*/ 18492 h 35"/>
                  <a:gd name="T36" fmla="*/ 8567 w 116"/>
                  <a:gd name="T37" fmla="*/ 17602 h 35"/>
                  <a:gd name="T38" fmla="*/ 8567 w 116"/>
                  <a:gd name="T39" fmla="*/ 18492 h 35"/>
                  <a:gd name="T40" fmla="*/ 8805 w 116"/>
                  <a:gd name="T41" fmla="*/ 24458 h 35"/>
                  <a:gd name="T42" fmla="*/ 9082 w 116"/>
                  <a:gd name="T43" fmla="*/ 22527 h 35"/>
                  <a:gd name="T44" fmla="*/ 9093 w 116"/>
                  <a:gd name="T45" fmla="*/ 20749 h 35"/>
                  <a:gd name="T46" fmla="*/ 9169 w 116"/>
                  <a:gd name="T47" fmla="*/ 18492 h 35"/>
                  <a:gd name="T48" fmla="*/ 9093 w 116"/>
                  <a:gd name="T49" fmla="*/ 14449 h 35"/>
                  <a:gd name="T50" fmla="*/ 8805 w 116"/>
                  <a:gd name="T51" fmla="*/ 11289 h 35"/>
                  <a:gd name="T52" fmla="*/ 8291 w 116"/>
                  <a:gd name="T53" fmla="*/ 8125 h 35"/>
                  <a:gd name="T54" fmla="*/ 7847 w 116"/>
                  <a:gd name="T55" fmla="*/ 6349 h 35"/>
                  <a:gd name="T56" fmla="*/ 7261 w 116"/>
                  <a:gd name="T57" fmla="*/ 4 h 35"/>
                  <a:gd name="T58" fmla="*/ 6453 w 116"/>
                  <a:gd name="T59" fmla="*/ 2 h 35"/>
                  <a:gd name="T60" fmla="*/ 5745 w 116"/>
                  <a:gd name="T61" fmla="*/ 0 h 35"/>
                  <a:gd name="T62" fmla="*/ 4898 w 116"/>
                  <a:gd name="T63" fmla="*/ 0 h 35"/>
                  <a:gd name="T64" fmla="*/ 4110 w 116"/>
                  <a:gd name="T65" fmla="*/ 0 h 35"/>
                  <a:gd name="T66" fmla="*/ 3249 w 116"/>
                  <a:gd name="T67" fmla="*/ 1 h 35"/>
                  <a:gd name="T68" fmla="*/ 2363 w 116"/>
                  <a:gd name="T69" fmla="*/ 3 h 35"/>
                  <a:gd name="T70" fmla="*/ 1622 w 116"/>
                  <a:gd name="T71" fmla="*/ 6349 h 35"/>
                  <a:gd name="T72" fmla="*/ 953 w 116"/>
                  <a:gd name="T73" fmla="*/ 10398 h 35"/>
                  <a:gd name="T74" fmla="*/ 8 w 116"/>
                  <a:gd name="T75" fmla="*/ 14449 h 35"/>
                  <a:gd name="T76" fmla="*/ 5 w 116"/>
                  <a:gd name="T77" fmla="*/ 17602 h 35"/>
                  <a:gd name="T78" fmla="*/ 2 w 116"/>
                  <a:gd name="T79" fmla="*/ 21798 h 35"/>
                  <a:gd name="T80" fmla="*/ 0 w 116"/>
                  <a:gd name="T81" fmla="*/ 26554 h 35"/>
                  <a:gd name="T82" fmla="*/ 8 w 116"/>
                  <a:gd name="T83" fmla="*/ 29665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16"/>
                  <a:gd name="T127" fmla="*/ 0 h 35"/>
                  <a:gd name="T128" fmla="*/ 116 w 116"/>
                  <a:gd name="T129" fmla="*/ 35 h 3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16" h="35">
                    <a:moveTo>
                      <a:pt x="8" y="35"/>
                    </a:moveTo>
                    <a:lnTo>
                      <a:pt x="9" y="31"/>
                    </a:lnTo>
                    <a:lnTo>
                      <a:pt x="12" y="26"/>
                    </a:lnTo>
                    <a:lnTo>
                      <a:pt x="15" y="23"/>
                    </a:lnTo>
                    <a:lnTo>
                      <a:pt x="18" y="21"/>
                    </a:lnTo>
                    <a:lnTo>
                      <a:pt x="25" y="15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2" y="9"/>
                    </a:lnTo>
                    <a:lnTo>
                      <a:pt x="62" y="9"/>
                    </a:lnTo>
                    <a:lnTo>
                      <a:pt x="72" y="10"/>
                    </a:lnTo>
                    <a:lnTo>
                      <a:pt x="80" y="11"/>
                    </a:lnTo>
                    <a:lnTo>
                      <a:pt x="89" y="13"/>
                    </a:lnTo>
                    <a:lnTo>
                      <a:pt x="96" y="15"/>
                    </a:lnTo>
                    <a:lnTo>
                      <a:pt x="101" y="18"/>
                    </a:lnTo>
                    <a:lnTo>
                      <a:pt x="105" y="21"/>
                    </a:lnTo>
                    <a:lnTo>
                      <a:pt x="108" y="23"/>
                    </a:lnTo>
                    <a:lnTo>
                      <a:pt x="107" y="22"/>
                    </a:lnTo>
                    <a:lnTo>
                      <a:pt x="107" y="21"/>
                    </a:lnTo>
                    <a:lnTo>
                      <a:pt x="107" y="22"/>
                    </a:lnTo>
                    <a:lnTo>
                      <a:pt x="111" y="29"/>
                    </a:lnTo>
                    <a:lnTo>
                      <a:pt x="113" y="27"/>
                    </a:lnTo>
                    <a:lnTo>
                      <a:pt x="115" y="25"/>
                    </a:lnTo>
                    <a:lnTo>
                      <a:pt x="116" y="22"/>
                    </a:lnTo>
                    <a:lnTo>
                      <a:pt x="115" y="17"/>
                    </a:lnTo>
                    <a:lnTo>
                      <a:pt x="111" y="14"/>
                    </a:lnTo>
                    <a:lnTo>
                      <a:pt x="105" y="10"/>
                    </a:lnTo>
                    <a:lnTo>
                      <a:pt x="99" y="7"/>
                    </a:lnTo>
                    <a:lnTo>
                      <a:pt x="92" y="4"/>
                    </a:lnTo>
                    <a:lnTo>
                      <a:pt x="82" y="2"/>
                    </a:lnTo>
                    <a:lnTo>
                      <a:pt x="73" y="0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41" y="1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2" y="13"/>
                    </a:lnTo>
                    <a:lnTo>
                      <a:pt x="8" y="17"/>
                    </a:lnTo>
                    <a:lnTo>
                      <a:pt x="5" y="21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8" y="3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35" name="Freeform 457"/>
              <p:cNvSpPr>
                <a:spLocks noChangeArrowheads="1"/>
              </p:cNvSpPr>
              <p:nvPr/>
            </p:nvSpPr>
            <p:spPr bwMode="auto">
              <a:xfrm>
                <a:off x="3007" y="4034"/>
                <a:ext cx="58" cy="34"/>
              </a:xfrm>
              <a:custGeom>
                <a:avLst/>
                <a:gdLst>
                  <a:gd name="T0" fmla="*/ 3177 w 56"/>
                  <a:gd name="T1" fmla="*/ 902247830 h 19"/>
                  <a:gd name="T2" fmla="*/ 2684 w 56"/>
                  <a:gd name="T3" fmla="*/ 1102052592 h 19"/>
                  <a:gd name="T4" fmla="*/ 2179 w 56"/>
                  <a:gd name="T5" fmla="*/ 1102052592 h 19"/>
                  <a:gd name="T6" fmla="*/ 1698 w 56"/>
                  <a:gd name="T7" fmla="*/ 1102052592 h 19"/>
                  <a:gd name="T8" fmla="*/ 1179 w 56"/>
                  <a:gd name="T9" fmla="*/ 997268638 h 19"/>
                  <a:gd name="T10" fmla="*/ 862 w 56"/>
                  <a:gd name="T11" fmla="*/ 816089168 h 19"/>
                  <a:gd name="T12" fmla="*/ 9 w 56"/>
                  <a:gd name="T13" fmla="*/ 1566586 h 19"/>
                  <a:gd name="T14" fmla="*/ 8 w 56"/>
                  <a:gd name="T15" fmla="*/ 858004 h 19"/>
                  <a:gd name="T16" fmla="*/ 8 w 56"/>
                  <a:gd name="T17" fmla="*/ 1566586 h 19"/>
                  <a:gd name="T18" fmla="*/ 0 w 56"/>
                  <a:gd name="T19" fmla="*/ 0 h 19"/>
                  <a:gd name="T20" fmla="*/ 1 w 56"/>
                  <a:gd name="T21" fmla="*/ 902247830 h 19"/>
                  <a:gd name="T22" fmla="*/ 5 w 56"/>
                  <a:gd name="T23" fmla="*/ 1488047692 h 19"/>
                  <a:gd name="T24" fmla="*/ 698 w 56"/>
                  <a:gd name="T25" fmla="*/ 2009090339 h 19"/>
                  <a:gd name="T26" fmla="*/ 1063 w 56"/>
                  <a:gd name="T27" fmla="*/ 2147483647 h 19"/>
                  <a:gd name="T28" fmla="*/ 1698 w 56"/>
                  <a:gd name="T29" fmla="*/ 2147483647 h 19"/>
                  <a:gd name="T30" fmla="*/ 2179 w 56"/>
                  <a:gd name="T31" fmla="*/ 2147483647 h 19"/>
                  <a:gd name="T32" fmla="*/ 2715 w 56"/>
                  <a:gd name="T33" fmla="*/ 2147483647 h 19"/>
                  <a:gd name="T34" fmla="*/ 3306 w 56"/>
                  <a:gd name="T35" fmla="*/ 2101273077 h 19"/>
                  <a:gd name="T36" fmla="*/ 3177 w 56"/>
                  <a:gd name="T37" fmla="*/ 902247830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54" y="7"/>
                    </a:moveTo>
                    <a:lnTo>
                      <a:pt x="45" y="9"/>
                    </a:lnTo>
                    <a:lnTo>
                      <a:pt x="37" y="9"/>
                    </a:lnTo>
                    <a:lnTo>
                      <a:pt x="28" y="9"/>
                    </a:lnTo>
                    <a:lnTo>
                      <a:pt x="21" y="8"/>
                    </a:lnTo>
                    <a:lnTo>
                      <a:pt x="15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19" y="17"/>
                    </a:lnTo>
                    <a:lnTo>
                      <a:pt x="28" y="18"/>
                    </a:lnTo>
                    <a:lnTo>
                      <a:pt x="37" y="19"/>
                    </a:lnTo>
                    <a:lnTo>
                      <a:pt x="46" y="18"/>
                    </a:lnTo>
                    <a:lnTo>
                      <a:pt x="56" y="16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36" name="Freeform 458"/>
              <p:cNvSpPr>
                <a:spLocks noChangeArrowheads="1"/>
              </p:cNvSpPr>
              <p:nvPr/>
            </p:nvSpPr>
            <p:spPr bwMode="auto">
              <a:xfrm>
                <a:off x="3063" y="4030"/>
                <a:ext cx="60" cy="40"/>
              </a:xfrm>
              <a:custGeom>
                <a:avLst/>
                <a:gdLst>
                  <a:gd name="T0" fmla="*/ 11404 w 57"/>
                  <a:gd name="T1" fmla="*/ 0 h 25"/>
                  <a:gd name="T2" fmla="*/ 10336 w 57"/>
                  <a:gd name="T3" fmla="*/ 3712 h 25"/>
                  <a:gd name="T4" fmla="*/ 9544 w 57"/>
                  <a:gd name="T5" fmla="*/ 67477 h 25"/>
                  <a:gd name="T6" fmla="*/ 8332 w 57"/>
                  <a:gd name="T7" fmla="*/ 127728 h 25"/>
                  <a:gd name="T8" fmla="*/ 6428 w 57"/>
                  <a:gd name="T9" fmla="*/ 176266 h 25"/>
                  <a:gd name="T10" fmla="*/ 4901 w 57"/>
                  <a:gd name="T11" fmla="*/ 24705899 h 25"/>
                  <a:gd name="T12" fmla="*/ 3226 w 57"/>
                  <a:gd name="T13" fmla="*/ 28815654 h 25"/>
                  <a:gd name="T14" fmla="*/ 7 w 57"/>
                  <a:gd name="T15" fmla="*/ 36300357 h 25"/>
                  <a:gd name="T16" fmla="*/ 0 w 57"/>
                  <a:gd name="T17" fmla="*/ 42341432 h 25"/>
                  <a:gd name="T18" fmla="*/ 2 w 57"/>
                  <a:gd name="T19" fmla="*/ 67237347 h 25"/>
                  <a:gd name="T20" fmla="*/ 2007 w 57"/>
                  <a:gd name="T21" fmla="*/ 62263152 h 25"/>
                  <a:gd name="T22" fmla="*/ 3692 w 57"/>
                  <a:gd name="T23" fmla="*/ 55948221 h 25"/>
                  <a:gd name="T24" fmla="*/ 5549 w 57"/>
                  <a:gd name="T25" fmla="*/ 45732680 h 25"/>
                  <a:gd name="T26" fmla="*/ 7275 w 57"/>
                  <a:gd name="T27" fmla="*/ 39225851 h 25"/>
                  <a:gd name="T28" fmla="*/ 8883 w 57"/>
                  <a:gd name="T29" fmla="*/ 33623074 h 25"/>
                  <a:gd name="T30" fmla="*/ 10168 w 57"/>
                  <a:gd name="T31" fmla="*/ 28815654 h 25"/>
                  <a:gd name="T32" fmla="*/ 11404 w 57"/>
                  <a:gd name="T33" fmla="*/ 26676475 h 25"/>
                  <a:gd name="T34" fmla="*/ 12207 w 57"/>
                  <a:gd name="T35" fmla="*/ 21190882 h 25"/>
                  <a:gd name="T36" fmla="*/ 11404 w 57"/>
                  <a:gd name="T37" fmla="*/ 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25"/>
                  <a:gd name="T59" fmla="*/ 57 w 57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25">
                    <a:moveTo>
                      <a:pt x="53" y="0"/>
                    </a:moveTo>
                    <a:lnTo>
                      <a:pt x="49" y="1"/>
                    </a:lnTo>
                    <a:lnTo>
                      <a:pt x="45" y="2"/>
                    </a:lnTo>
                    <a:lnTo>
                      <a:pt x="39" y="4"/>
                    </a:lnTo>
                    <a:lnTo>
                      <a:pt x="31" y="6"/>
                    </a:lnTo>
                    <a:lnTo>
                      <a:pt x="23" y="9"/>
                    </a:lnTo>
                    <a:lnTo>
                      <a:pt x="16" y="11"/>
                    </a:lnTo>
                    <a:lnTo>
                      <a:pt x="7" y="14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9" y="23"/>
                    </a:lnTo>
                    <a:lnTo>
                      <a:pt x="18" y="20"/>
                    </a:lnTo>
                    <a:lnTo>
                      <a:pt x="26" y="17"/>
                    </a:lnTo>
                    <a:lnTo>
                      <a:pt x="34" y="15"/>
                    </a:lnTo>
                    <a:lnTo>
                      <a:pt x="41" y="13"/>
                    </a:lnTo>
                    <a:lnTo>
                      <a:pt x="47" y="11"/>
                    </a:lnTo>
                    <a:lnTo>
                      <a:pt x="53" y="10"/>
                    </a:lnTo>
                    <a:lnTo>
                      <a:pt x="57" y="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37" name="Freeform 459"/>
              <p:cNvSpPr>
                <a:spLocks noChangeArrowheads="1"/>
              </p:cNvSpPr>
              <p:nvPr/>
            </p:nvSpPr>
            <p:spPr bwMode="auto">
              <a:xfrm>
                <a:off x="2695" y="3990"/>
                <a:ext cx="97" cy="57"/>
              </a:xfrm>
              <a:custGeom>
                <a:avLst/>
                <a:gdLst>
                  <a:gd name="T0" fmla="*/ 3 w 97"/>
                  <a:gd name="T1" fmla="*/ 17347 h 51"/>
                  <a:gd name="T2" fmla="*/ 1 w 97"/>
                  <a:gd name="T3" fmla="*/ 16177 h 51"/>
                  <a:gd name="T4" fmla="*/ 0 w 97"/>
                  <a:gd name="T5" fmla="*/ 16177 h 51"/>
                  <a:gd name="T6" fmla="*/ 0 w 97"/>
                  <a:gd name="T7" fmla="*/ 14962 h 51"/>
                  <a:gd name="T8" fmla="*/ 0 w 97"/>
                  <a:gd name="T9" fmla="*/ 12973 h 51"/>
                  <a:gd name="T10" fmla="*/ 3 w 97"/>
                  <a:gd name="T11" fmla="*/ 460 h 51"/>
                  <a:gd name="T12" fmla="*/ 8 w 97"/>
                  <a:gd name="T13" fmla="*/ 4 h 51"/>
                  <a:gd name="T14" fmla="*/ 523 w 97"/>
                  <a:gd name="T15" fmla="*/ 2 h 51"/>
                  <a:gd name="T16" fmla="*/ 796 w 97"/>
                  <a:gd name="T17" fmla="*/ 1 h 51"/>
                  <a:gd name="T18" fmla="*/ 1158 w 97"/>
                  <a:gd name="T19" fmla="*/ 0 h 51"/>
                  <a:gd name="T20" fmla="*/ 1539 w 97"/>
                  <a:gd name="T21" fmla="*/ 0 h 51"/>
                  <a:gd name="T22" fmla="*/ 1902 w 97"/>
                  <a:gd name="T23" fmla="*/ 1 h 51"/>
                  <a:gd name="T24" fmla="*/ 2236 w 97"/>
                  <a:gd name="T25" fmla="*/ 2 h 51"/>
                  <a:gd name="T26" fmla="*/ 2642 w 97"/>
                  <a:gd name="T27" fmla="*/ 78 h 51"/>
                  <a:gd name="T28" fmla="*/ 2894 w 97"/>
                  <a:gd name="T29" fmla="*/ 12973 h 51"/>
                  <a:gd name="T30" fmla="*/ 3199 w 97"/>
                  <a:gd name="T31" fmla="*/ 20218 h 51"/>
                  <a:gd name="T32" fmla="*/ 3398 w 97"/>
                  <a:gd name="T33" fmla="*/ 31737 h 51"/>
                  <a:gd name="T34" fmla="*/ 3431 w 97"/>
                  <a:gd name="T35" fmla="*/ 38900 h 51"/>
                  <a:gd name="T36" fmla="*/ 3567 w 97"/>
                  <a:gd name="T37" fmla="*/ 45341 h 51"/>
                  <a:gd name="T38" fmla="*/ 3570 w 97"/>
                  <a:gd name="T39" fmla="*/ 53515 h 51"/>
                  <a:gd name="T40" fmla="*/ 3570 w 97"/>
                  <a:gd name="T41" fmla="*/ 61186 h 51"/>
                  <a:gd name="T42" fmla="*/ 3465 w 97"/>
                  <a:gd name="T43" fmla="*/ 65980 h 51"/>
                  <a:gd name="T44" fmla="*/ 3398 w 97"/>
                  <a:gd name="T45" fmla="*/ 71174 h 51"/>
                  <a:gd name="T46" fmla="*/ 3199 w 97"/>
                  <a:gd name="T47" fmla="*/ 74937 h 51"/>
                  <a:gd name="T48" fmla="*/ 2894 w 97"/>
                  <a:gd name="T49" fmla="*/ 78093 h 51"/>
                  <a:gd name="T50" fmla="*/ 2676 w 97"/>
                  <a:gd name="T51" fmla="*/ 78592 h 51"/>
                  <a:gd name="T52" fmla="*/ 2417 w 97"/>
                  <a:gd name="T53" fmla="*/ 78592 h 51"/>
                  <a:gd name="T54" fmla="*/ 2343 w 97"/>
                  <a:gd name="T55" fmla="*/ 78592 h 51"/>
                  <a:gd name="T56" fmla="*/ 2207 w 97"/>
                  <a:gd name="T57" fmla="*/ 76800 h 51"/>
                  <a:gd name="T58" fmla="*/ 2078 w 97"/>
                  <a:gd name="T59" fmla="*/ 74937 h 51"/>
                  <a:gd name="T60" fmla="*/ 1983 w 97"/>
                  <a:gd name="T61" fmla="*/ 71174 h 51"/>
                  <a:gd name="T62" fmla="*/ 1760 w 97"/>
                  <a:gd name="T63" fmla="*/ 58047 h 51"/>
                  <a:gd name="T64" fmla="*/ 1471 w 97"/>
                  <a:gd name="T65" fmla="*/ 48830 h 51"/>
                  <a:gd name="T66" fmla="*/ 1210 w 97"/>
                  <a:gd name="T67" fmla="*/ 39881 h 51"/>
                  <a:gd name="T68" fmla="*/ 898 w 97"/>
                  <a:gd name="T69" fmla="*/ 34255 h 51"/>
                  <a:gd name="T70" fmla="*/ 626 w 97"/>
                  <a:gd name="T71" fmla="*/ 27319 h 51"/>
                  <a:gd name="T72" fmla="*/ 412 w 97"/>
                  <a:gd name="T73" fmla="*/ 21795 h 51"/>
                  <a:gd name="T74" fmla="*/ 6 w 97"/>
                  <a:gd name="T75" fmla="*/ 20218 h 51"/>
                  <a:gd name="T76" fmla="*/ 3 w 97"/>
                  <a:gd name="T77" fmla="*/ 17347 h 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7"/>
                  <a:gd name="T118" fmla="*/ 0 h 51"/>
                  <a:gd name="T119" fmla="*/ 97 w 97"/>
                  <a:gd name="T120" fmla="*/ 51 h 5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7" h="51">
                    <a:moveTo>
                      <a:pt x="3" y="12"/>
                    </a:moveTo>
                    <a:lnTo>
                      <a:pt x="1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3" y="6"/>
                    </a:lnTo>
                    <a:lnTo>
                      <a:pt x="8" y="4"/>
                    </a:lnTo>
                    <a:lnTo>
                      <a:pt x="15" y="2"/>
                    </a:lnTo>
                    <a:lnTo>
                      <a:pt x="22" y="1"/>
                    </a:lnTo>
                    <a:lnTo>
                      <a:pt x="32" y="0"/>
                    </a:lnTo>
                    <a:lnTo>
                      <a:pt x="41" y="0"/>
                    </a:lnTo>
                    <a:lnTo>
                      <a:pt x="52" y="1"/>
                    </a:lnTo>
                    <a:lnTo>
                      <a:pt x="61" y="2"/>
                    </a:lnTo>
                    <a:lnTo>
                      <a:pt x="71" y="5"/>
                    </a:lnTo>
                    <a:lnTo>
                      <a:pt x="79" y="8"/>
                    </a:lnTo>
                    <a:lnTo>
                      <a:pt x="87" y="14"/>
                    </a:lnTo>
                    <a:lnTo>
                      <a:pt x="92" y="20"/>
                    </a:lnTo>
                    <a:lnTo>
                      <a:pt x="94" y="25"/>
                    </a:lnTo>
                    <a:lnTo>
                      <a:pt x="96" y="29"/>
                    </a:lnTo>
                    <a:lnTo>
                      <a:pt x="97" y="34"/>
                    </a:lnTo>
                    <a:lnTo>
                      <a:pt x="97" y="39"/>
                    </a:lnTo>
                    <a:lnTo>
                      <a:pt x="95" y="42"/>
                    </a:lnTo>
                    <a:lnTo>
                      <a:pt x="92" y="45"/>
                    </a:lnTo>
                    <a:lnTo>
                      <a:pt x="87" y="48"/>
                    </a:lnTo>
                    <a:lnTo>
                      <a:pt x="79" y="50"/>
                    </a:lnTo>
                    <a:lnTo>
                      <a:pt x="73" y="51"/>
                    </a:lnTo>
                    <a:lnTo>
                      <a:pt x="66" y="51"/>
                    </a:lnTo>
                    <a:lnTo>
                      <a:pt x="63" y="51"/>
                    </a:lnTo>
                    <a:lnTo>
                      <a:pt x="59" y="49"/>
                    </a:lnTo>
                    <a:lnTo>
                      <a:pt x="56" y="48"/>
                    </a:lnTo>
                    <a:lnTo>
                      <a:pt x="54" y="45"/>
                    </a:lnTo>
                    <a:lnTo>
                      <a:pt x="48" y="38"/>
                    </a:lnTo>
                    <a:lnTo>
                      <a:pt x="40" y="31"/>
                    </a:lnTo>
                    <a:lnTo>
                      <a:pt x="33" y="26"/>
                    </a:lnTo>
                    <a:lnTo>
                      <a:pt x="24" y="22"/>
                    </a:lnTo>
                    <a:lnTo>
                      <a:pt x="18" y="18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38" name="Freeform 460"/>
              <p:cNvSpPr>
                <a:spLocks noChangeArrowheads="1"/>
              </p:cNvSpPr>
              <p:nvPr/>
            </p:nvSpPr>
            <p:spPr bwMode="auto">
              <a:xfrm>
                <a:off x="2695" y="3985"/>
                <a:ext cx="101" cy="48"/>
              </a:xfrm>
              <a:custGeom>
                <a:avLst/>
                <a:gdLst>
                  <a:gd name="T0" fmla="*/ 648 w 107"/>
                  <a:gd name="T1" fmla="*/ 23219 h 44"/>
                  <a:gd name="T2" fmla="*/ 648 w 107"/>
                  <a:gd name="T3" fmla="*/ 20839 h 44"/>
                  <a:gd name="T4" fmla="*/ 646 w 107"/>
                  <a:gd name="T5" fmla="*/ 17314 h 44"/>
                  <a:gd name="T6" fmla="*/ 624 w 107"/>
                  <a:gd name="T7" fmla="*/ 14650 h 44"/>
                  <a:gd name="T8" fmla="*/ 613 w 107"/>
                  <a:gd name="T9" fmla="*/ 12439 h 44"/>
                  <a:gd name="T10" fmla="*/ 579 w 107"/>
                  <a:gd name="T11" fmla="*/ 8089 h 44"/>
                  <a:gd name="T12" fmla="*/ 527 w 107"/>
                  <a:gd name="T13" fmla="*/ 5444 h 44"/>
                  <a:gd name="T14" fmla="*/ 472 w 107"/>
                  <a:gd name="T15" fmla="*/ 235 h 44"/>
                  <a:gd name="T16" fmla="*/ 415 w 107"/>
                  <a:gd name="T17" fmla="*/ 2 h 44"/>
                  <a:gd name="T18" fmla="*/ 342 w 107"/>
                  <a:gd name="T19" fmla="*/ 1 h 44"/>
                  <a:gd name="T20" fmla="*/ 281 w 107"/>
                  <a:gd name="T21" fmla="*/ 0 h 44"/>
                  <a:gd name="T22" fmla="*/ 219 w 107"/>
                  <a:gd name="T23" fmla="*/ 0 h 44"/>
                  <a:gd name="T24" fmla="*/ 168 w 107"/>
                  <a:gd name="T25" fmla="*/ 1 h 44"/>
                  <a:gd name="T26" fmla="*/ 109 w 107"/>
                  <a:gd name="T27" fmla="*/ 2 h 44"/>
                  <a:gd name="T28" fmla="*/ 71 w 107"/>
                  <a:gd name="T29" fmla="*/ 5 h 44"/>
                  <a:gd name="T30" fmla="*/ 6 w 107"/>
                  <a:gd name="T31" fmla="*/ 256 h 44"/>
                  <a:gd name="T32" fmla="*/ 2 w 107"/>
                  <a:gd name="T33" fmla="*/ 5444 h 44"/>
                  <a:gd name="T34" fmla="*/ 0 w 107"/>
                  <a:gd name="T35" fmla="*/ 6571 h 44"/>
                  <a:gd name="T36" fmla="*/ 1 w 107"/>
                  <a:gd name="T37" fmla="*/ 9291 h 44"/>
                  <a:gd name="T38" fmla="*/ 4 w 107"/>
                  <a:gd name="T39" fmla="*/ 10573 h 44"/>
                  <a:gd name="T40" fmla="*/ 6 w 107"/>
                  <a:gd name="T41" fmla="*/ 11281 h 44"/>
                  <a:gd name="T42" fmla="*/ 64 w 107"/>
                  <a:gd name="T43" fmla="*/ 6571 h 44"/>
                  <a:gd name="T44" fmla="*/ 8 w 107"/>
                  <a:gd name="T45" fmla="*/ 6181 h 44"/>
                  <a:gd name="T46" fmla="*/ 64 w 107"/>
                  <a:gd name="T47" fmla="*/ 7531 h 44"/>
                  <a:gd name="T48" fmla="*/ 8 w 107"/>
                  <a:gd name="T49" fmla="*/ 8631 h 44"/>
                  <a:gd name="T50" fmla="*/ 67 w 107"/>
                  <a:gd name="T51" fmla="*/ 7531 h 44"/>
                  <a:gd name="T52" fmla="*/ 83 w 107"/>
                  <a:gd name="T53" fmla="*/ 6571 h 44"/>
                  <a:gd name="T54" fmla="*/ 114 w 107"/>
                  <a:gd name="T55" fmla="*/ 5771 h 44"/>
                  <a:gd name="T56" fmla="*/ 173 w 107"/>
                  <a:gd name="T57" fmla="*/ 5444 h 44"/>
                  <a:gd name="T58" fmla="*/ 219 w 107"/>
                  <a:gd name="T59" fmla="*/ 5059 h 44"/>
                  <a:gd name="T60" fmla="*/ 281 w 107"/>
                  <a:gd name="T61" fmla="*/ 5059 h 44"/>
                  <a:gd name="T62" fmla="*/ 335 w 107"/>
                  <a:gd name="T63" fmla="*/ 5444 h 44"/>
                  <a:gd name="T64" fmla="*/ 397 w 107"/>
                  <a:gd name="T65" fmla="*/ 5771 h 44"/>
                  <a:gd name="T66" fmla="*/ 447 w 107"/>
                  <a:gd name="T67" fmla="*/ 7531 h 44"/>
                  <a:gd name="T68" fmla="*/ 499 w 107"/>
                  <a:gd name="T69" fmla="*/ 9291 h 44"/>
                  <a:gd name="T70" fmla="*/ 546 w 107"/>
                  <a:gd name="T71" fmla="*/ 12077 h 44"/>
                  <a:gd name="T72" fmla="*/ 578 w 107"/>
                  <a:gd name="T73" fmla="*/ 15123 h 44"/>
                  <a:gd name="T74" fmla="*/ 580 w 107"/>
                  <a:gd name="T75" fmla="*/ 16709 h 44"/>
                  <a:gd name="T76" fmla="*/ 587 w 107"/>
                  <a:gd name="T77" fmla="*/ 18445 h 44"/>
                  <a:gd name="T78" fmla="*/ 587 w 107"/>
                  <a:gd name="T79" fmla="*/ 21063 h 44"/>
                  <a:gd name="T80" fmla="*/ 589 w 107"/>
                  <a:gd name="T81" fmla="*/ 23219 h 44"/>
                  <a:gd name="T82" fmla="*/ 648 w 107"/>
                  <a:gd name="T83" fmla="*/ 23219 h 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07"/>
                  <a:gd name="T127" fmla="*/ 0 h 44"/>
                  <a:gd name="T128" fmla="*/ 107 w 107"/>
                  <a:gd name="T129" fmla="*/ 44 h 4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07" h="44">
                    <a:moveTo>
                      <a:pt x="107" y="44"/>
                    </a:moveTo>
                    <a:lnTo>
                      <a:pt x="107" y="39"/>
                    </a:lnTo>
                    <a:lnTo>
                      <a:pt x="106" y="33"/>
                    </a:lnTo>
                    <a:lnTo>
                      <a:pt x="103" y="28"/>
                    </a:lnTo>
                    <a:lnTo>
                      <a:pt x="101" y="23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6"/>
                    </a:lnTo>
                    <a:lnTo>
                      <a:pt x="68" y="2"/>
                    </a:lnTo>
                    <a:lnTo>
                      <a:pt x="57" y="1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27" y="1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6" y="7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0"/>
                    </a:lnTo>
                    <a:lnTo>
                      <a:pt x="6" y="21"/>
                    </a:lnTo>
                    <a:lnTo>
                      <a:pt x="9" y="13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8" y="17"/>
                    </a:lnTo>
                    <a:lnTo>
                      <a:pt x="10" y="15"/>
                    </a:lnTo>
                    <a:lnTo>
                      <a:pt x="14" y="13"/>
                    </a:lnTo>
                    <a:lnTo>
                      <a:pt x="20" y="11"/>
                    </a:lnTo>
                    <a:lnTo>
                      <a:pt x="28" y="10"/>
                    </a:lnTo>
                    <a:lnTo>
                      <a:pt x="37" y="9"/>
                    </a:lnTo>
                    <a:lnTo>
                      <a:pt x="46" y="9"/>
                    </a:lnTo>
                    <a:lnTo>
                      <a:pt x="56" y="10"/>
                    </a:lnTo>
                    <a:lnTo>
                      <a:pt x="65" y="11"/>
                    </a:lnTo>
                    <a:lnTo>
                      <a:pt x="75" y="15"/>
                    </a:lnTo>
                    <a:lnTo>
                      <a:pt x="82" y="18"/>
                    </a:lnTo>
                    <a:lnTo>
                      <a:pt x="89" y="22"/>
                    </a:lnTo>
                    <a:lnTo>
                      <a:pt x="94" y="29"/>
                    </a:lnTo>
                    <a:lnTo>
                      <a:pt x="96" y="32"/>
                    </a:lnTo>
                    <a:lnTo>
                      <a:pt x="97" y="35"/>
                    </a:lnTo>
                    <a:lnTo>
                      <a:pt x="97" y="40"/>
                    </a:lnTo>
                    <a:lnTo>
                      <a:pt x="98" y="44"/>
                    </a:lnTo>
                    <a:lnTo>
                      <a:pt x="107" y="4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39" name="Freeform 461"/>
              <p:cNvSpPr>
                <a:spLocks noChangeArrowheads="1"/>
              </p:cNvSpPr>
              <p:nvPr/>
            </p:nvSpPr>
            <p:spPr bwMode="auto">
              <a:xfrm>
                <a:off x="2741" y="4034"/>
                <a:ext cx="54" cy="33"/>
              </a:xfrm>
              <a:custGeom>
                <a:avLst/>
                <a:gdLst>
                  <a:gd name="T0" fmla="*/ 0 w 52"/>
                  <a:gd name="T1" fmla="*/ 2147483647 h 18"/>
                  <a:gd name="T2" fmla="*/ 3 w 52"/>
                  <a:gd name="T3" fmla="*/ 2147483647 h 18"/>
                  <a:gd name="T4" fmla="*/ 7 w 52"/>
                  <a:gd name="T5" fmla="*/ 2147483647 h 18"/>
                  <a:gd name="T6" fmla="*/ 881 w 52"/>
                  <a:gd name="T7" fmla="*/ 2147483647 h 18"/>
                  <a:gd name="T8" fmla="*/ 1233 w 52"/>
                  <a:gd name="T9" fmla="*/ 2147483647 h 18"/>
                  <a:gd name="T10" fmla="*/ 1827 w 52"/>
                  <a:gd name="T11" fmla="*/ 2147483647 h 18"/>
                  <a:gd name="T12" fmla="*/ 2450 w 52"/>
                  <a:gd name="T13" fmla="*/ 2147483647 h 18"/>
                  <a:gd name="T14" fmla="*/ 3027 w 52"/>
                  <a:gd name="T15" fmla="*/ 2147483647 h 18"/>
                  <a:gd name="T16" fmla="*/ 3582 w 52"/>
                  <a:gd name="T17" fmla="*/ 2147483647 h 18"/>
                  <a:gd name="T18" fmla="*/ 3839 w 52"/>
                  <a:gd name="T19" fmla="*/ 2107082674 h 18"/>
                  <a:gd name="T20" fmla="*/ 4136 w 52"/>
                  <a:gd name="T21" fmla="*/ 0 h 18"/>
                  <a:gd name="T22" fmla="*/ 3432 w 52"/>
                  <a:gd name="T23" fmla="*/ 0 h 18"/>
                  <a:gd name="T24" fmla="*/ 3386 w 52"/>
                  <a:gd name="T25" fmla="*/ 0 h 18"/>
                  <a:gd name="T26" fmla="*/ 3202 w 52"/>
                  <a:gd name="T27" fmla="*/ 1442938 h 18"/>
                  <a:gd name="T28" fmla="*/ 2742 w 52"/>
                  <a:gd name="T29" fmla="*/ 1706721742 h 18"/>
                  <a:gd name="T30" fmla="*/ 2289 w 52"/>
                  <a:gd name="T31" fmla="*/ 2107082674 h 18"/>
                  <a:gd name="T32" fmla="*/ 1728 w 52"/>
                  <a:gd name="T33" fmla="*/ 2147483647 h 18"/>
                  <a:gd name="T34" fmla="*/ 1233 w 52"/>
                  <a:gd name="T35" fmla="*/ 2147483647 h 18"/>
                  <a:gd name="T36" fmla="*/ 1102 w 52"/>
                  <a:gd name="T37" fmla="*/ 2147483647 h 18"/>
                  <a:gd name="T38" fmla="*/ 936 w 52"/>
                  <a:gd name="T39" fmla="*/ 2107082674 h 18"/>
                  <a:gd name="T40" fmla="*/ 836 w 52"/>
                  <a:gd name="T41" fmla="*/ 1706721742 h 18"/>
                  <a:gd name="T42" fmla="*/ 7 w 52"/>
                  <a:gd name="T43" fmla="*/ 2131065 h 18"/>
                  <a:gd name="T44" fmla="*/ 0 w 52"/>
                  <a:gd name="T45" fmla="*/ 2147483647 h 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2"/>
                  <a:gd name="T70" fmla="*/ 0 h 18"/>
                  <a:gd name="T71" fmla="*/ 52 w 52"/>
                  <a:gd name="T72" fmla="*/ 18 h 1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2" h="18">
                    <a:moveTo>
                      <a:pt x="0" y="9"/>
                    </a:moveTo>
                    <a:lnTo>
                      <a:pt x="3" y="12"/>
                    </a:lnTo>
                    <a:lnTo>
                      <a:pt x="7" y="14"/>
                    </a:lnTo>
                    <a:lnTo>
                      <a:pt x="10" y="17"/>
                    </a:lnTo>
                    <a:lnTo>
                      <a:pt x="16" y="17"/>
                    </a:lnTo>
                    <a:lnTo>
                      <a:pt x="23" y="18"/>
                    </a:lnTo>
                    <a:lnTo>
                      <a:pt x="31" y="16"/>
                    </a:lnTo>
                    <a:lnTo>
                      <a:pt x="38" y="13"/>
                    </a:lnTo>
                    <a:lnTo>
                      <a:pt x="44" y="10"/>
                    </a:lnTo>
                    <a:lnTo>
                      <a:pt x="48" y="7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5" y="5"/>
                    </a:lnTo>
                    <a:lnTo>
                      <a:pt x="28" y="7"/>
                    </a:lnTo>
                    <a:lnTo>
                      <a:pt x="22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7" y="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40" name="Freeform 462"/>
              <p:cNvSpPr>
                <a:spLocks noChangeArrowheads="1"/>
              </p:cNvSpPr>
              <p:nvPr/>
            </p:nvSpPr>
            <p:spPr bwMode="auto">
              <a:xfrm>
                <a:off x="2695" y="4000"/>
                <a:ext cx="53" cy="44"/>
              </a:xfrm>
              <a:custGeom>
                <a:avLst/>
                <a:gdLst>
                  <a:gd name="T0" fmla="*/ 0 w 56"/>
                  <a:gd name="T1" fmla="*/ 8496 h 40"/>
                  <a:gd name="T2" fmla="*/ 3 w 56"/>
                  <a:gd name="T3" fmla="*/ 9061 h 40"/>
                  <a:gd name="T4" fmla="*/ 9 w 56"/>
                  <a:gd name="T5" fmla="*/ 10511 h 40"/>
                  <a:gd name="T6" fmla="*/ 102 w 56"/>
                  <a:gd name="T7" fmla="*/ 14072 h 40"/>
                  <a:gd name="T8" fmla="*/ 138 w 56"/>
                  <a:gd name="T9" fmla="*/ 17604 h 40"/>
                  <a:gd name="T10" fmla="*/ 208 w 56"/>
                  <a:gd name="T11" fmla="*/ 21685 h 40"/>
                  <a:gd name="T12" fmla="*/ 245 w 56"/>
                  <a:gd name="T13" fmla="*/ 25392 h 40"/>
                  <a:gd name="T14" fmla="*/ 302 w 56"/>
                  <a:gd name="T15" fmla="*/ 31554 h 40"/>
                  <a:gd name="T16" fmla="*/ 337 w 56"/>
                  <a:gd name="T17" fmla="*/ 38812 h 40"/>
                  <a:gd name="T18" fmla="*/ 388 w 56"/>
                  <a:gd name="T19" fmla="*/ 33526 h 40"/>
                  <a:gd name="T20" fmla="*/ 349 w 56"/>
                  <a:gd name="T21" fmla="*/ 25392 h 40"/>
                  <a:gd name="T22" fmla="*/ 285 w 56"/>
                  <a:gd name="T23" fmla="*/ 20231 h 40"/>
                  <a:gd name="T24" fmla="*/ 233 w 56"/>
                  <a:gd name="T25" fmla="*/ 14072 h 40"/>
                  <a:gd name="T26" fmla="*/ 178 w 56"/>
                  <a:gd name="T27" fmla="*/ 9822 h 40"/>
                  <a:gd name="T28" fmla="*/ 119 w 56"/>
                  <a:gd name="T29" fmla="*/ 317 h 40"/>
                  <a:gd name="T30" fmla="*/ 87 w 56"/>
                  <a:gd name="T31" fmla="*/ 4 h 40"/>
                  <a:gd name="T32" fmla="*/ 7 w 56"/>
                  <a:gd name="T33" fmla="*/ 2 h 40"/>
                  <a:gd name="T34" fmla="*/ 3 w 56"/>
                  <a:gd name="T35" fmla="*/ 0 h 40"/>
                  <a:gd name="T36" fmla="*/ 0 w 56"/>
                  <a:gd name="T37" fmla="*/ 8496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0" y="8"/>
                    </a:moveTo>
                    <a:lnTo>
                      <a:pt x="3" y="9"/>
                    </a:lnTo>
                    <a:lnTo>
                      <a:pt x="9" y="11"/>
                    </a:lnTo>
                    <a:lnTo>
                      <a:pt x="15" y="15"/>
                    </a:lnTo>
                    <a:lnTo>
                      <a:pt x="21" y="18"/>
                    </a:lnTo>
                    <a:lnTo>
                      <a:pt x="29" y="22"/>
                    </a:lnTo>
                    <a:lnTo>
                      <a:pt x="36" y="27"/>
                    </a:lnTo>
                    <a:lnTo>
                      <a:pt x="44" y="33"/>
                    </a:lnTo>
                    <a:lnTo>
                      <a:pt x="49" y="40"/>
                    </a:lnTo>
                    <a:lnTo>
                      <a:pt x="56" y="34"/>
                    </a:lnTo>
                    <a:lnTo>
                      <a:pt x="50" y="27"/>
                    </a:lnTo>
                    <a:lnTo>
                      <a:pt x="41" y="20"/>
                    </a:lnTo>
                    <a:lnTo>
                      <a:pt x="34" y="15"/>
                    </a:lnTo>
                    <a:lnTo>
                      <a:pt x="26" y="10"/>
                    </a:lnTo>
                    <a:lnTo>
                      <a:pt x="18" y="6"/>
                    </a:lnTo>
                    <a:lnTo>
                      <a:pt x="12" y="4"/>
                    </a:lnTo>
                    <a:lnTo>
                      <a:pt x="7" y="2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41" name="Freeform 463"/>
              <p:cNvSpPr>
                <a:spLocks noChangeArrowheads="1"/>
              </p:cNvSpPr>
              <p:nvPr/>
            </p:nvSpPr>
            <p:spPr bwMode="auto">
              <a:xfrm>
                <a:off x="2962" y="3990"/>
                <a:ext cx="103" cy="57"/>
              </a:xfrm>
              <a:custGeom>
                <a:avLst/>
                <a:gdLst>
                  <a:gd name="T0" fmla="*/ 11071 w 98"/>
                  <a:gd name="T1" fmla="*/ 17347 h 51"/>
                  <a:gd name="T2" fmla="*/ 11474 w 98"/>
                  <a:gd name="T3" fmla="*/ 16177 h 51"/>
                  <a:gd name="T4" fmla="*/ 11501 w 98"/>
                  <a:gd name="T5" fmla="*/ 16177 h 51"/>
                  <a:gd name="T6" fmla="*/ 11501 w 98"/>
                  <a:gd name="T7" fmla="*/ 14962 h 51"/>
                  <a:gd name="T8" fmla="*/ 11501 w 98"/>
                  <a:gd name="T9" fmla="*/ 12973 h 51"/>
                  <a:gd name="T10" fmla="*/ 11071 w 98"/>
                  <a:gd name="T11" fmla="*/ 460 h 51"/>
                  <a:gd name="T12" fmla="*/ 10480 w 98"/>
                  <a:gd name="T13" fmla="*/ 4 h 51"/>
                  <a:gd name="T14" fmla="*/ 9658 w 98"/>
                  <a:gd name="T15" fmla="*/ 2 h 51"/>
                  <a:gd name="T16" fmla="*/ 9049 w 98"/>
                  <a:gd name="T17" fmla="*/ 1 h 51"/>
                  <a:gd name="T18" fmla="*/ 7641 w 98"/>
                  <a:gd name="T19" fmla="*/ 0 h 51"/>
                  <a:gd name="T20" fmla="*/ 6514 w 98"/>
                  <a:gd name="T21" fmla="*/ 0 h 51"/>
                  <a:gd name="T22" fmla="*/ 5349 w 98"/>
                  <a:gd name="T23" fmla="*/ 1 h 51"/>
                  <a:gd name="T24" fmla="*/ 4178 w 98"/>
                  <a:gd name="T25" fmla="*/ 2 h 51"/>
                  <a:gd name="T26" fmla="*/ 3191 w 98"/>
                  <a:gd name="T27" fmla="*/ 78 h 51"/>
                  <a:gd name="T28" fmla="*/ 1986 w 98"/>
                  <a:gd name="T29" fmla="*/ 12973 h 51"/>
                  <a:gd name="T30" fmla="*/ 1312 w 98"/>
                  <a:gd name="T31" fmla="*/ 20218 h 51"/>
                  <a:gd name="T32" fmla="*/ 5 w 98"/>
                  <a:gd name="T33" fmla="*/ 31737 h 51"/>
                  <a:gd name="T34" fmla="*/ 3 w 98"/>
                  <a:gd name="T35" fmla="*/ 38900 h 51"/>
                  <a:gd name="T36" fmla="*/ 1 w 98"/>
                  <a:gd name="T37" fmla="*/ 45341 h 51"/>
                  <a:gd name="T38" fmla="*/ 0 w 98"/>
                  <a:gd name="T39" fmla="*/ 53515 h 51"/>
                  <a:gd name="T40" fmla="*/ 0 w 98"/>
                  <a:gd name="T41" fmla="*/ 61186 h 51"/>
                  <a:gd name="T42" fmla="*/ 1 w 98"/>
                  <a:gd name="T43" fmla="*/ 65980 h 51"/>
                  <a:gd name="T44" fmla="*/ 6 w 98"/>
                  <a:gd name="T45" fmla="*/ 71174 h 51"/>
                  <a:gd name="T46" fmla="*/ 1312 w 98"/>
                  <a:gd name="T47" fmla="*/ 74937 h 51"/>
                  <a:gd name="T48" fmla="*/ 1869 w 98"/>
                  <a:gd name="T49" fmla="*/ 78093 h 51"/>
                  <a:gd name="T50" fmla="*/ 3008 w 98"/>
                  <a:gd name="T51" fmla="*/ 78592 h 51"/>
                  <a:gd name="T52" fmla="*/ 3709 w 98"/>
                  <a:gd name="T53" fmla="*/ 78592 h 51"/>
                  <a:gd name="T54" fmla="*/ 4051 w 98"/>
                  <a:gd name="T55" fmla="*/ 78592 h 51"/>
                  <a:gd name="T56" fmla="*/ 4438 w 98"/>
                  <a:gd name="T57" fmla="*/ 76800 h 51"/>
                  <a:gd name="T58" fmla="*/ 4994 w 98"/>
                  <a:gd name="T59" fmla="*/ 74937 h 51"/>
                  <a:gd name="T60" fmla="*/ 5135 w 98"/>
                  <a:gd name="T61" fmla="*/ 71174 h 51"/>
                  <a:gd name="T62" fmla="*/ 5784 w 98"/>
                  <a:gd name="T63" fmla="*/ 58047 h 51"/>
                  <a:gd name="T64" fmla="*/ 6781 w 98"/>
                  <a:gd name="T65" fmla="*/ 48830 h 51"/>
                  <a:gd name="T66" fmla="*/ 7586 w 98"/>
                  <a:gd name="T67" fmla="*/ 39881 h 51"/>
                  <a:gd name="T68" fmla="*/ 8526 w 98"/>
                  <a:gd name="T69" fmla="*/ 34255 h 51"/>
                  <a:gd name="T70" fmla="*/ 9305 w 98"/>
                  <a:gd name="T71" fmla="*/ 27319 h 51"/>
                  <a:gd name="T72" fmla="*/ 10191 w 98"/>
                  <a:gd name="T73" fmla="*/ 21795 h 51"/>
                  <a:gd name="T74" fmla="*/ 10813 w 98"/>
                  <a:gd name="T75" fmla="*/ 20218 h 51"/>
                  <a:gd name="T76" fmla="*/ 11071 w 98"/>
                  <a:gd name="T77" fmla="*/ 17347 h 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8"/>
                  <a:gd name="T118" fmla="*/ 0 h 51"/>
                  <a:gd name="T119" fmla="*/ 98 w 98"/>
                  <a:gd name="T120" fmla="*/ 51 h 5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8" h="51">
                    <a:moveTo>
                      <a:pt x="95" y="12"/>
                    </a:moveTo>
                    <a:lnTo>
                      <a:pt x="97" y="11"/>
                    </a:lnTo>
                    <a:lnTo>
                      <a:pt x="98" y="11"/>
                    </a:lnTo>
                    <a:lnTo>
                      <a:pt x="98" y="10"/>
                    </a:lnTo>
                    <a:lnTo>
                      <a:pt x="98" y="8"/>
                    </a:lnTo>
                    <a:lnTo>
                      <a:pt x="95" y="6"/>
                    </a:lnTo>
                    <a:lnTo>
                      <a:pt x="90" y="4"/>
                    </a:lnTo>
                    <a:lnTo>
                      <a:pt x="83" y="2"/>
                    </a:lnTo>
                    <a:lnTo>
                      <a:pt x="76" y="1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6" y="1"/>
                    </a:lnTo>
                    <a:lnTo>
                      <a:pt x="36" y="2"/>
                    </a:lnTo>
                    <a:lnTo>
                      <a:pt x="27" y="5"/>
                    </a:lnTo>
                    <a:lnTo>
                      <a:pt x="18" y="8"/>
                    </a:lnTo>
                    <a:lnTo>
                      <a:pt x="11" y="14"/>
                    </a:lnTo>
                    <a:lnTo>
                      <a:pt x="5" y="20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1" y="42"/>
                    </a:lnTo>
                    <a:lnTo>
                      <a:pt x="6" y="45"/>
                    </a:lnTo>
                    <a:lnTo>
                      <a:pt x="11" y="48"/>
                    </a:lnTo>
                    <a:lnTo>
                      <a:pt x="17" y="50"/>
                    </a:lnTo>
                    <a:lnTo>
                      <a:pt x="25" y="51"/>
                    </a:lnTo>
                    <a:lnTo>
                      <a:pt x="32" y="51"/>
                    </a:lnTo>
                    <a:lnTo>
                      <a:pt x="35" y="51"/>
                    </a:lnTo>
                    <a:lnTo>
                      <a:pt x="38" y="49"/>
                    </a:lnTo>
                    <a:lnTo>
                      <a:pt x="42" y="48"/>
                    </a:lnTo>
                    <a:lnTo>
                      <a:pt x="44" y="45"/>
                    </a:lnTo>
                    <a:lnTo>
                      <a:pt x="50" y="38"/>
                    </a:lnTo>
                    <a:lnTo>
                      <a:pt x="58" y="31"/>
                    </a:lnTo>
                    <a:lnTo>
                      <a:pt x="65" y="26"/>
                    </a:lnTo>
                    <a:lnTo>
                      <a:pt x="72" y="22"/>
                    </a:lnTo>
                    <a:lnTo>
                      <a:pt x="80" y="18"/>
                    </a:lnTo>
                    <a:lnTo>
                      <a:pt x="86" y="15"/>
                    </a:lnTo>
                    <a:lnTo>
                      <a:pt x="91" y="14"/>
                    </a:lnTo>
                    <a:lnTo>
                      <a:pt x="95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42" name="Freeform 464"/>
              <p:cNvSpPr>
                <a:spLocks noChangeArrowheads="1"/>
              </p:cNvSpPr>
              <p:nvPr/>
            </p:nvSpPr>
            <p:spPr bwMode="auto">
              <a:xfrm>
                <a:off x="2958" y="3985"/>
                <a:ext cx="111" cy="48"/>
              </a:xfrm>
              <a:custGeom>
                <a:avLst/>
                <a:gdLst>
                  <a:gd name="T0" fmla="*/ 846 w 106"/>
                  <a:gd name="T1" fmla="*/ 23219 h 44"/>
                  <a:gd name="T2" fmla="*/ 846 w 106"/>
                  <a:gd name="T3" fmla="*/ 21063 h 44"/>
                  <a:gd name="T4" fmla="*/ 896 w 106"/>
                  <a:gd name="T5" fmla="*/ 18445 h 44"/>
                  <a:gd name="T6" fmla="*/ 946 w 106"/>
                  <a:gd name="T7" fmla="*/ 16709 h 44"/>
                  <a:gd name="T8" fmla="*/ 1056 w 106"/>
                  <a:gd name="T9" fmla="*/ 15123 h 44"/>
                  <a:gd name="T10" fmla="*/ 1392 w 106"/>
                  <a:gd name="T11" fmla="*/ 12077 h 44"/>
                  <a:gd name="T12" fmla="*/ 1936 w 106"/>
                  <a:gd name="T13" fmla="*/ 9291 h 44"/>
                  <a:gd name="T14" fmla="*/ 2574 w 106"/>
                  <a:gd name="T15" fmla="*/ 7531 h 44"/>
                  <a:gd name="T16" fmla="*/ 3358 w 106"/>
                  <a:gd name="T17" fmla="*/ 5771 h 44"/>
                  <a:gd name="T18" fmla="*/ 4182 w 106"/>
                  <a:gd name="T19" fmla="*/ 5444 h 44"/>
                  <a:gd name="T20" fmla="*/ 4936 w 106"/>
                  <a:gd name="T21" fmla="*/ 5059 h 44"/>
                  <a:gd name="T22" fmla="*/ 5651 w 106"/>
                  <a:gd name="T23" fmla="*/ 5059 h 44"/>
                  <a:gd name="T24" fmla="*/ 6309 w 106"/>
                  <a:gd name="T25" fmla="*/ 5444 h 44"/>
                  <a:gd name="T26" fmla="*/ 6999 w 106"/>
                  <a:gd name="T27" fmla="*/ 5771 h 44"/>
                  <a:gd name="T28" fmla="*/ 7440 w 106"/>
                  <a:gd name="T29" fmla="*/ 6571 h 44"/>
                  <a:gd name="T30" fmla="*/ 7816 w 106"/>
                  <a:gd name="T31" fmla="*/ 7531 h 44"/>
                  <a:gd name="T32" fmla="*/ 8159 w 106"/>
                  <a:gd name="T33" fmla="*/ 8631 h 44"/>
                  <a:gd name="T34" fmla="*/ 7858 w 106"/>
                  <a:gd name="T35" fmla="*/ 7531 h 44"/>
                  <a:gd name="T36" fmla="*/ 7858 w 106"/>
                  <a:gd name="T37" fmla="*/ 6181 h 44"/>
                  <a:gd name="T38" fmla="*/ 8159 w 106"/>
                  <a:gd name="T39" fmla="*/ 6181 h 44"/>
                  <a:gd name="T40" fmla="*/ 7858 w 106"/>
                  <a:gd name="T41" fmla="*/ 6571 h 44"/>
                  <a:gd name="T42" fmla="*/ 8256 w 106"/>
                  <a:gd name="T43" fmla="*/ 11281 h 44"/>
                  <a:gd name="T44" fmla="*/ 8515 w 106"/>
                  <a:gd name="T45" fmla="*/ 10573 h 44"/>
                  <a:gd name="T46" fmla="*/ 8619 w 106"/>
                  <a:gd name="T47" fmla="*/ 9291 h 44"/>
                  <a:gd name="T48" fmla="*/ 8642 w 106"/>
                  <a:gd name="T49" fmla="*/ 6571 h 44"/>
                  <a:gd name="T50" fmla="*/ 8619 w 106"/>
                  <a:gd name="T51" fmla="*/ 5444 h 44"/>
                  <a:gd name="T52" fmla="*/ 8256 w 106"/>
                  <a:gd name="T53" fmla="*/ 256 h 44"/>
                  <a:gd name="T54" fmla="*/ 7742 w 106"/>
                  <a:gd name="T55" fmla="*/ 5 h 44"/>
                  <a:gd name="T56" fmla="*/ 7258 w 106"/>
                  <a:gd name="T57" fmla="*/ 2 h 44"/>
                  <a:gd name="T58" fmla="*/ 6559 w 106"/>
                  <a:gd name="T59" fmla="*/ 1 h 44"/>
                  <a:gd name="T60" fmla="*/ 5651 w 106"/>
                  <a:gd name="T61" fmla="*/ 0 h 44"/>
                  <a:gd name="T62" fmla="*/ 4936 w 106"/>
                  <a:gd name="T63" fmla="*/ 0 h 44"/>
                  <a:gd name="T64" fmla="*/ 4059 w 106"/>
                  <a:gd name="T65" fmla="*/ 1 h 44"/>
                  <a:gd name="T66" fmla="*/ 3180 w 106"/>
                  <a:gd name="T67" fmla="*/ 2 h 44"/>
                  <a:gd name="T68" fmla="*/ 2411 w 106"/>
                  <a:gd name="T69" fmla="*/ 235 h 44"/>
                  <a:gd name="T70" fmla="*/ 1553 w 106"/>
                  <a:gd name="T71" fmla="*/ 5444 h 44"/>
                  <a:gd name="T72" fmla="*/ 999 w 106"/>
                  <a:gd name="T73" fmla="*/ 8089 h 44"/>
                  <a:gd name="T74" fmla="*/ 5 w 106"/>
                  <a:gd name="T75" fmla="*/ 12439 h 44"/>
                  <a:gd name="T76" fmla="*/ 3 w 106"/>
                  <a:gd name="T77" fmla="*/ 14650 h 44"/>
                  <a:gd name="T78" fmla="*/ 1 w 106"/>
                  <a:gd name="T79" fmla="*/ 17314 h 44"/>
                  <a:gd name="T80" fmla="*/ 0 w 106"/>
                  <a:gd name="T81" fmla="*/ 20839 h 44"/>
                  <a:gd name="T82" fmla="*/ 0 w 106"/>
                  <a:gd name="T83" fmla="*/ 23219 h 44"/>
                  <a:gd name="T84" fmla="*/ 846 w 106"/>
                  <a:gd name="T85" fmla="*/ 23219 h 4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6"/>
                  <a:gd name="T130" fmla="*/ 0 h 44"/>
                  <a:gd name="T131" fmla="*/ 106 w 106"/>
                  <a:gd name="T132" fmla="*/ 44 h 4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6" h="44">
                    <a:moveTo>
                      <a:pt x="9" y="44"/>
                    </a:moveTo>
                    <a:lnTo>
                      <a:pt x="9" y="40"/>
                    </a:lnTo>
                    <a:lnTo>
                      <a:pt x="10" y="35"/>
                    </a:lnTo>
                    <a:lnTo>
                      <a:pt x="11" y="32"/>
                    </a:lnTo>
                    <a:lnTo>
                      <a:pt x="13" y="29"/>
                    </a:lnTo>
                    <a:lnTo>
                      <a:pt x="18" y="22"/>
                    </a:lnTo>
                    <a:lnTo>
                      <a:pt x="24" y="18"/>
                    </a:lnTo>
                    <a:lnTo>
                      <a:pt x="32" y="15"/>
                    </a:lnTo>
                    <a:lnTo>
                      <a:pt x="41" y="11"/>
                    </a:lnTo>
                    <a:lnTo>
                      <a:pt x="51" y="10"/>
                    </a:lnTo>
                    <a:lnTo>
                      <a:pt x="60" y="9"/>
                    </a:lnTo>
                    <a:lnTo>
                      <a:pt x="70" y="9"/>
                    </a:lnTo>
                    <a:lnTo>
                      <a:pt x="78" y="10"/>
                    </a:lnTo>
                    <a:lnTo>
                      <a:pt x="86" y="11"/>
                    </a:lnTo>
                    <a:lnTo>
                      <a:pt x="92" y="13"/>
                    </a:lnTo>
                    <a:lnTo>
                      <a:pt x="96" y="15"/>
                    </a:lnTo>
                    <a:lnTo>
                      <a:pt x="99" y="17"/>
                    </a:lnTo>
                    <a:lnTo>
                      <a:pt x="97" y="15"/>
                    </a:lnTo>
                    <a:lnTo>
                      <a:pt x="97" y="12"/>
                    </a:lnTo>
                    <a:lnTo>
                      <a:pt x="99" y="12"/>
                    </a:lnTo>
                    <a:lnTo>
                      <a:pt x="97" y="13"/>
                    </a:lnTo>
                    <a:lnTo>
                      <a:pt x="101" y="21"/>
                    </a:lnTo>
                    <a:lnTo>
                      <a:pt x="103" y="20"/>
                    </a:lnTo>
                    <a:lnTo>
                      <a:pt x="105" y="18"/>
                    </a:lnTo>
                    <a:lnTo>
                      <a:pt x="106" y="13"/>
                    </a:lnTo>
                    <a:lnTo>
                      <a:pt x="105" y="10"/>
                    </a:lnTo>
                    <a:lnTo>
                      <a:pt x="101" y="7"/>
                    </a:lnTo>
                    <a:lnTo>
                      <a:pt x="95" y="5"/>
                    </a:lnTo>
                    <a:lnTo>
                      <a:pt x="88" y="2"/>
                    </a:lnTo>
                    <a:lnTo>
                      <a:pt x="80" y="1"/>
                    </a:lnTo>
                    <a:lnTo>
                      <a:pt x="70" y="0"/>
                    </a:lnTo>
                    <a:lnTo>
                      <a:pt x="60" y="0"/>
                    </a:lnTo>
                    <a:lnTo>
                      <a:pt x="50" y="1"/>
                    </a:lnTo>
                    <a:lnTo>
                      <a:pt x="39" y="2"/>
                    </a:lnTo>
                    <a:lnTo>
                      <a:pt x="29" y="6"/>
                    </a:lnTo>
                    <a:lnTo>
                      <a:pt x="20" y="10"/>
                    </a:lnTo>
                    <a:lnTo>
                      <a:pt x="12" y="16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1" y="33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9" y="4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43" name="Freeform 465"/>
              <p:cNvSpPr>
                <a:spLocks noChangeArrowheads="1"/>
              </p:cNvSpPr>
              <p:nvPr/>
            </p:nvSpPr>
            <p:spPr bwMode="auto">
              <a:xfrm>
                <a:off x="2958" y="4034"/>
                <a:ext cx="53" cy="33"/>
              </a:xfrm>
              <a:custGeom>
                <a:avLst/>
                <a:gdLst>
                  <a:gd name="T0" fmla="*/ 3921 w 51"/>
                  <a:gd name="T1" fmla="*/ 2131065 h 18"/>
                  <a:gd name="T2" fmla="*/ 3589 w 51"/>
                  <a:gd name="T3" fmla="*/ 1706721742 h 18"/>
                  <a:gd name="T4" fmla="*/ 3390 w 51"/>
                  <a:gd name="T5" fmla="*/ 2107082674 h 18"/>
                  <a:gd name="T6" fmla="*/ 3201 w 51"/>
                  <a:gd name="T7" fmla="*/ 2147483647 h 18"/>
                  <a:gd name="T8" fmla="*/ 3025 w 51"/>
                  <a:gd name="T9" fmla="*/ 2147483647 h 18"/>
                  <a:gd name="T10" fmla="*/ 2542 w 51"/>
                  <a:gd name="T11" fmla="*/ 2147483647 h 18"/>
                  <a:gd name="T12" fmla="*/ 1806 w 51"/>
                  <a:gd name="T13" fmla="*/ 2107082674 h 18"/>
                  <a:gd name="T14" fmla="*/ 1360 w 51"/>
                  <a:gd name="T15" fmla="*/ 1706721742 h 18"/>
                  <a:gd name="T16" fmla="*/ 1021 w 51"/>
                  <a:gd name="T17" fmla="*/ 1442938 h 18"/>
                  <a:gd name="T18" fmla="*/ 860 w 51"/>
                  <a:gd name="T19" fmla="*/ 0 h 18"/>
                  <a:gd name="T20" fmla="*/ 0 w 51"/>
                  <a:gd name="T21" fmla="*/ 0 h 18"/>
                  <a:gd name="T22" fmla="*/ 2 w 51"/>
                  <a:gd name="T23" fmla="*/ 2107082674 h 18"/>
                  <a:gd name="T24" fmla="*/ 8 w 51"/>
                  <a:gd name="T25" fmla="*/ 2147483647 h 18"/>
                  <a:gd name="T26" fmla="*/ 1146 w 51"/>
                  <a:gd name="T27" fmla="*/ 2147483647 h 18"/>
                  <a:gd name="T28" fmla="*/ 1610 w 51"/>
                  <a:gd name="T29" fmla="*/ 2147483647 h 18"/>
                  <a:gd name="T30" fmla="*/ 2542 w 51"/>
                  <a:gd name="T31" fmla="*/ 2147483647 h 18"/>
                  <a:gd name="T32" fmla="*/ 3025 w 51"/>
                  <a:gd name="T33" fmla="*/ 2147483647 h 18"/>
                  <a:gd name="T34" fmla="*/ 3390 w 51"/>
                  <a:gd name="T35" fmla="*/ 2147483647 h 18"/>
                  <a:gd name="T36" fmla="*/ 3921 w 51"/>
                  <a:gd name="T37" fmla="*/ 2147483647 h 18"/>
                  <a:gd name="T38" fmla="*/ 4152 w 51"/>
                  <a:gd name="T39" fmla="*/ 2147483647 h 18"/>
                  <a:gd name="T40" fmla="*/ 4397 w 51"/>
                  <a:gd name="T41" fmla="*/ 2147483647 h 18"/>
                  <a:gd name="T42" fmla="*/ 3921 w 51"/>
                  <a:gd name="T43" fmla="*/ 2131065 h 1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18"/>
                  <a:gd name="T68" fmla="*/ 51 w 51"/>
                  <a:gd name="T69" fmla="*/ 18 h 1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18">
                    <a:moveTo>
                      <a:pt x="45" y="3"/>
                    </a:moveTo>
                    <a:lnTo>
                      <a:pt x="42" y="5"/>
                    </a:lnTo>
                    <a:lnTo>
                      <a:pt x="40" y="7"/>
                    </a:lnTo>
                    <a:lnTo>
                      <a:pt x="38" y="8"/>
                    </a:lnTo>
                    <a:lnTo>
                      <a:pt x="36" y="8"/>
                    </a:lnTo>
                    <a:lnTo>
                      <a:pt x="29" y="8"/>
                    </a:lnTo>
                    <a:lnTo>
                      <a:pt x="22" y="7"/>
                    </a:lnTo>
                    <a:lnTo>
                      <a:pt x="17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8" y="10"/>
                    </a:lnTo>
                    <a:lnTo>
                      <a:pt x="14" y="13"/>
                    </a:lnTo>
                    <a:lnTo>
                      <a:pt x="20" y="16"/>
                    </a:lnTo>
                    <a:lnTo>
                      <a:pt x="29" y="18"/>
                    </a:lnTo>
                    <a:lnTo>
                      <a:pt x="36" y="17"/>
                    </a:lnTo>
                    <a:lnTo>
                      <a:pt x="40" y="17"/>
                    </a:lnTo>
                    <a:lnTo>
                      <a:pt x="45" y="14"/>
                    </a:lnTo>
                    <a:lnTo>
                      <a:pt x="48" y="12"/>
                    </a:lnTo>
                    <a:lnTo>
                      <a:pt x="51" y="9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44" name="Freeform 466"/>
              <p:cNvSpPr>
                <a:spLocks noChangeArrowheads="1"/>
              </p:cNvSpPr>
              <p:nvPr/>
            </p:nvSpPr>
            <p:spPr bwMode="auto">
              <a:xfrm>
                <a:off x="3004" y="4000"/>
                <a:ext cx="58" cy="44"/>
              </a:xfrm>
              <a:custGeom>
                <a:avLst/>
                <a:gdLst>
                  <a:gd name="T0" fmla="*/ 3026 w 56"/>
                  <a:gd name="T1" fmla="*/ 0 h 40"/>
                  <a:gd name="T2" fmla="*/ 2870 w 56"/>
                  <a:gd name="T3" fmla="*/ 2 h 40"/>
                  <a:gd name="T4" fmla="*/ 2578 w 56"/>
                  <a:gd name="T5" fmla="*/ 4 h 40"/>
                  <a:gd name="T6" fmla="*/ 2203 w 56"/>
                  <a:gd name="T7" fmla="*/ 317 h 40"/>
                  <a:gd name="T8" fmla="*/ 1790 w 56"/>
                  <a:gd name="T9" fmla="*/ 9822 h 40"/>
                  <a:gd name="T10" fmla="*/ 1238 w 56"/>
                  <a:gd name="T11" fmla="*/ 14072 h 40"/>
                  <a:gd name="T12" fmla="*/ 776 w 56"/>
                  <a:gd name="T13" fmla="*/ 20231 h 40"/>
                  <a:gd name="T14" fmla="*/ 6 w 56"/>
                  <a:gd name="T15" fmla="*/ 25392 h 40"/>
                  <a:gd name="T16" fmla="*/ 0 w 56"/>
                  <a:gd name="T17" fmla="*/ 33526 h 40"/>
                  <a:gd name="T18" fmla="*/ 6 w 56"/>
                  <a:gd name="T19" fmla="*/ 38812 h 40"/>
                  <a:gd name="T20" fmla="*/ 737 w 56"/>
                  <a:gd name="T21" fmla="*/ 31554 h 40"/>
                  <a:gd name="T22" fmla="*/ 1063 w 56"/>
                  <a:gd name="T23" fmla="*/ 25392 h 40"/>
                  <a:gd name="T24" fmla="*/ 1527 w 56"/>
                  <a:gd name="T25" fmla="*/ 21685 h 40"/>
                  <a:gd name="T26" fmla="*/ 1962 w 56"/>
                  <a:gd name="T27" fmla="*/ 17604 h 40"/>
                  <a:gd name="T28" fmla="*/ 2420 w 56"/>
                  <a:gd name="T29" fmla="*/ 14072 h 40"/>
                  <a:gd name="T30" fmla="*/ 2829 w 56"/>
                  <a:gd name="T31" fmla="*/ 10511 h 40"/>
                  <a:gd name="T32" fmla="*/ 3026 w 56"/>
                  <a:gd name="T33" fmla="*/ 9061 h 40"/>
                  <a:gd name="T34" fmla="*/ 3306 w 56"/>
                  <a:gd name="T35" fmla="*/ 8496 h 40"/>
                  <a:gd name="T36" fmla="*/ 3026 w 56"/>
                  <a:gd name="T37" fmla="*/ 0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52" y="0"/>
                    </a:moveTo>
                    <a:lnTo>
                      <a:pt x="49" y="2"/>
                    </a:lnTo>
                    <a:lnTo>
                      <a:pt x="44" y="4"/>
                    </a:lnTo>
                    <a:lnTo>
                      <a:pt x="38" y="6"/>
                    </a:lnTo>
                    <a:lnTo>
                      <a:pt x="30" y="10"/>
                    </a:lnTo>
                    <a:lnTo>
                      <a:pt x="22" y="15"/>
                    </a:lnTo>
                    <a:lnTo>
                      <a:pt x="13" y="20"/>
                    </a:lnTo>
                    <a:lnTo>
                      <a:pt x="6" y="27"/>
                    </a:lnTo>
                    <a:lnTo>
                      <a:pt x="0" y="34"/>
                    </a:lnTo>
                    <a:lnTo>
                      <a:pt x="6" y="40"/>
                    </a:lnTo>
                    <a:lnTo>
                      <a:pt x="12" y="33"/>
                    </a:lnTo>
                    <a:lnTo>
                      <a:pt x="19" y="27"/>
                    </a:lnTo>
                    <a:lnTo>
                      <a:pt x="26" y="22"/>
                    </a:lnTo>
                    <a:lnTo>
                      <a:pt x="33" y="18"/>
                    </a:lnTo>
                    <a:lnTo>
                      <a:pt x="41" y="15"/>
                    </a:lnTo>
                    <a:lnTo>
                      <a:pt x="47" y="11"/>
                    </a:lnTo>
                    <a:lnTo>
                      <a:pt x="52" y="9"/>
                    </a:lnTo>
                    <a:lnTo>
                      <a:pt x="56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45" name="Freeform 467"/>
              <p:cNvSpPr>
                <a:spLocks noChangeArrowheads="1"/>
              </p:cNvSpPr>
              <p:nvPr/>
            </p:nvSpPr>
            <p:spPr bwMode="auto">
              <a:xfrm>
                <a:off x="2762" y="3987"/>
                <a:ext cx="72" cy="61"/>
              </a:xfrm>
              <a:custGeom>
                <a:avLst/>
                <a:gdLst>
                  <a:gd name="T0" fmla="*/ 3 w 69"/>
                  <a:gd name="T1" fmla="*/ 5814 h 56"/>
                  <a:gd name="T2" fmla="*/ 0 w 69"/>
                  <a:gd name="T3" fmla="*/ 5031 h 56"/>
                  <a:gd name="T4" fmla="*/ 0 w 69"/>
                  <a:gd name="T5" fmla="*/ 227 h 56"/>
                  <a:gd name="T6" fmla="*/ 1 w 69"/>
                  <a:gd name="T7" fmla="*/ 4 h 56"/>
                  <a:gd name="T8" fmla="*/ 5 w 69"/>
                  <a:gd name="T9" fmla="*/ 3 h 56"/>
                  <a:gd name="T10" fmla="*/ 891 w 69"/>
                  <a:gd name="T11" fmla="*/ 2 h 56"/>
                  <a:gd name="T12" fmla="*/ 1327 w 69"/>
                  <a:gd name="T13" fmla="*/ 0 h 56"/>
                  <a:gd name="T14" fmla="*/ 1968 w 69"/>
                  <a:gd name="T15" fmla="*/ 0 h 56"/>
                  <a:gd name="T16" fmla="*/ 2619 w 69"/>
                  <a:gd name="T17" fmla="*/ 0 h 56"/>
                  <a:gd name="T18" fmla="*/ 3267 w 69"/>
                  <a:gd name="T19" fmla="*/ 3 h 56"/>
                  <a:gd name="T20" fmla="*/ 3885 w 69"/>
                  <a:gd name="T21" fmla="*/ 5 h 56"/>
                  <a:gd name="T22" fmla="*/ 4583 w 69"/>
                  <a:gd name="T23" fmla="*/ 5031 h 56"/>
                  <a:gd name="T24" fmla="*/ 5131 w 69"/>
                  <a:gd name="T25" fmla="*/ 7128 h 56"/>
                  <a:gd name="T26" fmla="*/ 5554 w 69"/>
                  <a:gd name="T27" fmla="*/ 10028 h 56"/>
                  <a:gd name="T28" fmla="*/ 5875 w 69"/>
                  <a:gd name="T29" fmla="*/ 14559 h 56"/>
                  <a:gd name="T30" fmla="*/ 5891 w 69"/>
                  <a:gd name="T31" fmla="*/ 16728 h 56"/>
                  <a:gd name="T32" fmla="*/ 5891 w 69"/>
                  <a:gd name="T33" fmla="*/ 19165 h 56"/>
                  <a:gd name="T34" fmla="*/ 5891 w 69"/>
                  <a:gd name="T35" fmla="*/ 21969 h 56"/>
                  <a:gd name="T36" fmla="*/ 5875 w 69"/>
                  <a:gd name="T37" fmla="*/ 24539 h 56"/>
                  <a:gd name="T38" fmla="*/ 5570 w 69"/>
                  <a:gd name="T39" fmla="*/ 28084 h 56"/>
                  <a:gd name="T40" fmla="*/ 5428 w 69"/>
                  <a:gd name="T41" fmla="*/ 30126 h 56"/>
                  <a:gd name="T42" fmla="*/ 4868 w 69"/>
                  <a:gd name="T43" fmla="*/ 31856 h 56"/>
                  <a:gd name="T44" fmla="*/ 4447 w 69"/>
                  <a:gd name="T45" fmla="*/ 31856 h 56"/>
                  <a:gd name="T46" fmla="*/ 3885 w 69"/>
                  <a:gd name="T47" fmla="*/ 31078 h 56"/>
                  <a:gd name="T48" fmla="*/ 3456 w 69"/>
                  <a:gd name="T49" fmla="*/ 29763 h 56"/>
                  <a:gd name="T50" fmla="*/ 2932 w 69"/>
                  <a:gd name="T51" fmla="*/ 25257 h 56"/>
                  <a:gd name="T52" fmla="*/ 2619 w 69"/>
                  <a:gd name="T53" fmla="*/ 21303 h 56"/>
                  <a:gd name="T54" fmla="*/ 2343 w 69"/>
                  <a:gd name="T55" fmla="*/ 16728 h 56"/>
                  <a:gd name="T56" fmla="*/ 1968 w 69"/>
                  <a:gd name="T57" fmla="*/ 13151 h 56"/>
                  <a:gd name="T58" fmla="*/ 1660 w 69"/>
                  <a:gd name="T59" fmla="*/ 10700 h 56"/>
                  <a:gd name="T60" fmla="*/ 1327 w 69"/>
                  <a:gd name="T61" fmla="*/ 8702 h 56"/>
                  <a:gd name="T62" fmla="*/ 1119 w 69"/>
                  <a:gd name="T63" fmla="*/ 7577 h 56"/>
                  <a:gd name="T64" fmla="*/ 891 w 69"/>
                  <a:gd name="T65" fmla="*/ 7128 h 56"/>
                  <a:gd name="T66" fmla="*/ 6 w 69"/>
                  <a:gd name="T67" fmla="*/ 6233 h 56"/>
                  <a:gd name="T68" fmla="*/ 3 w 69"/>
                  <a:gd name="T69" fmla="*/ 5814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9"/>
                  <a:gd name="T106" fmla="*/ 0 h 56"/>
                  <a:gd name="T107" fmla="*/ 69 w 69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9" h="56">
                    <a:moveTo>
                      <a:pt x="3" y="10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5" y="3"/>
                    </a:lnTo>
                    <a:lnTo>
                      <a:pt x="9" y="2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5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4" y="18"/>
                    </a:lnTo>
                    <a:lnTo>
                      <a:pt x="68" y="26"/>
                    </a:lnTo>
                    <a:lnTo>
                      <a:pt x="69" y="30"/>
                    </a:lnTo>
                    <a:lnTo>
                      <a:pt x="69" y="34"/>
                    </a:lnTo>
                    <a:lnTo>
                      <a:pt x="69" y="39"/>
                    </a:lnTo>
                    <a:lnTo>
                      <a:pt x="68" y="44"/>
                    </a:lnTo>
                    <a:lnTo>
                      <a:pt x="65" y="50"/>
                    </a:lnTo>
                    <a:lnTo>
                      <a:pt x="62" y="54"/>
                    </a:lnTo>
                    <a:lnTo>
                      <a:pt x="57" y="56"/>
                    </a:lnTo>
                    <a:lnTo>
                      <a:pt x="52" y="56"/>
                    </a:lnTo>
                    <a:lnTo>
                      <a:pt x="45" y="55"/>
                    </a:lnTo>
                    <a:lnTo>
                      <a:pt x="40" y="52"/>
                    </a:lnTo>
                    <a:lnTo>
                      <a:pt x="35" y="45"/>
                    </a:lnTo>
                    <a:lnTo>
                      <a:pt x="31" y="38"/>
                    </a:lnTo>
                    <a:lnTo>
                      <a:pt x="27" y="30"/>
                    </a:lnTo>
                    <a:lnTo>
                      <a:pt x="23" y="23"/>
                    </a:lnTo>
                    <a:lnTo>
                      <a:pt x="20" y="19"/>
                    </a:lnTo>
                    <a:lnTo>
                      <a:pt x="16" y="16"/>
                    </a:lnTo>
                    <a:lnTo>
                      <a:pt x="13" y="14"/>
                    </a:lnTo>
                    <a:lnTo>
                      <a:pt x="9" y="13"/>
                    </a:lnTo>
                    <a:lnTo>
                      <a:pt x="6" y="11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46" name="Freeform 468"/>
              <p:cNvSpPr>
                <a:spLocks noChangeArrowheads="1"/>
              </p:cNvSpPr>
              <p:nvPr/>
            </p:nvSpPr>
            <p:spPr bwMode="auto">
              <a:xfrm>
                <a:off x="2757" y="3983"/>
                <a:ext cx="81" cy="54"/>
              </a:xfrm>
              <a:custGeom>
                <a:avLst/>
                <a:gdLst>
                  <a:gd name="T0" fmla="*/ 11450 w 77"/>
                  <a:gd name="T1" fmla="*/ 65159 h 49"/>
                  <a:gd name="T2" fmla="*/ 11589 w 77"/>
                  <a:gd name="T3" fmla="*/ 59435 h 49"/>
                  <a:gd name="T4" fmla="*/ 11589 w 77"/>
                  <a:gd name="T5" fmla="*/ 50800 h 49"/>
                  <a:gd name="T6" fmla="*/ 11589 w 77"/>
                  <a:gd name="T7" fmla="*/ 44033 h 49"/>
                  <a:gd name="T8" fmla="*/ 11450 w 77"/>
                  <a:gd name="T9" fmla="*/ 36279 h 49"/>
                  <a:gd name="T10" fmla="*/ 10883 w 77"/>
                  <a:gd name="T11" fmla="*/ 27231 h 49"/>
                  <a:gd name="T12" fmla="*/ 9932 w 77"/>
                  <a:gd name="T13" fmla="*/ 16628 h 49"/>
                  <a:gd name="T14" fmla="*/ 8902 w 77"/>
                  <a:gd name="T15" fmla="*/ 11161 h 49"/>
                  <a:gd name="T16" fmla="*/ 7718 w 77"/>
                  <a:gd name="T17" fmla="*/ 4 h 49"/>
                  <a:gd name="T18" fmla="*/ 6497 w 77"/>
                  <a:gd name="T19" fmla="*/ 2 h 49"/>
                  <a:gd name="T20" fmla="*/ 5377 w 77"/>
                  <a:gd name="T21" fmla="*/ 0 h 49"/>
                  <a:gd name="T22" fmla="*/ 4117 w 77"/>
                  <a:gd name="T23" fmla="*/ 0 h 49"/>
                  <a:gd name="T24" fmla="*/ 2868 w 77"/>
                  <a:gd name="T25" fmla="*/ 0 h 49"/>
                  <a:gd name="T26" fmla="*/ 1846 w 77"/>
                  <a:gd name="T27" fmla="*/ 1 h 49"/>
                  <a:gd name="T28" fmla="*/ 7 w 77"/>
                  <a:gd name="T29" fmla="*/ 2 h 49"/>
                  <a:gd name="T30" fmla="*/ 3 w 77"/>
                  <a:gd name="T31" fmla="*/ 4 h 49"/>
                  <a:gd name="T32" fmla="*/ 0 w 77"/>
                  <a:gd name="T33" fmla="*/ 12109 h 49"/>
                  <a:gd name="T34" fmla="*/ 1 w 77"/>
                  <a:gd name="T35" fmla="*/ 19372 h 49"/>
                  <a:gd name="T36" fmla="*/ 6 w 77"/>
                  <a:gd name="T37" fmla="*/ 26442 h 49"/>
                  <a:gd name="T38" fmla="*/ 1436 w 77"/>
                  <a:gd name="T39" fmla="*/ 13078 h 49"/>
                  <a:gd name="T40" fmla="*/ 7 w 77"/>
                  <a:gd name="T41" fmla="*/ 12109 h 49"/>
                  <a:gd name="T42" fmla="*/ 1346 w 77"/>
                  <a:gd name="T43" fmla="*/ 14220 h 49"/>
                  <a:gd name="T44" fmla="*/ 1346 w 77"/>
                  <a:gd name="T45" fmla="*/ 15319 h 49"/>
                  <a:gd name="T46" fmla="*/ 1531 w 77"/>
                  <a:gd name="T47" fmla="*/ 14220 h 49"/>
                  <a:gd name="T48" fmla="*/ 1967 w 77"/>
                  <a:gd name="T49" fmla="*/ 13078 h 49"/>
                  <a:gd name="T50" fmla="*/ 3054 w 77"/>
                  <a:gd name="T51" fmla="*/ 12109 h 49"/>
                  <a:gd name="T52" fmla="*/ 4117 w 77"/>
                  <a:gd name="T53" fmla="*/ 12109 h 49"/>
                  <a:gd name="T54" fmla="*/ 5297 w 77"/>
                  <a:gd name="T55" fmla="*/ 13078 h 49"/>
                  <a:gd name="T56" fmla="*/ 6177 w 77"/>
                  <a:gd name="T57" fmla="*/ 14220 h 49"/>
                  <a:gd name="T58" fmla="*/ 7251 w 77"/>
                  <a:gd name="T59" fmla="*/ 16628 h 49"/>
                  <a:gd name="T60" fmla="*/ 8359 w 77"/>
                  <a:gd name="T61" fmla="*/ 19372 h 49"/>
                  <a:gd name="T62" fmla="*/ 9009 w 77"/>
                  <a:gd name="T63" fmla="*/ 27231 h 49"/>
                  <a:gd name="T64" fmla="*/ 9595 w 77"/>
                  <a:gd name="T65" fmla="*/ 31769 h 49"/>
                  <a:gd name="T66" fmla="*/ 10094 w 77"/>
                  <a:gd name="T67" fmla="*/ 42434 h 49"/>
                  <a:gd name="T68" fmla="*/ 10220 w 77"/>
                  <a:gd name="T69" fmla="*/ 45892 h 49"/>
                  <a:gd name="T70" fmla="*/ 10220 w 77"/>
                  <a:gd name="T71" fmla="*/ 50800 h 49"/>
                  <a:gd name="T72" fmla="*/ 10220 w 77"/>
                  <a:gd name="T73" fmla="*/ 58084 h 49"/>
                  <a:gd name="T74" fmla="*/ 10094 w 77"/>
                  <a:gd name="T75" fmla="*/ 62808 h 49"/>
                  <a:gd name="T76" fmla="*/ 11450 w 77"/>
                  <a:gd name="T77" fmla="*/ 65159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49"/>
                  <a:gd name="T119" fmla="*/ 77 w 77"/>
                  <a:gd name="T120" fmla="*/ 49 h 4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49">
                    <a:moveTo>
                      <a:pt x="76" y="49"/>
                    </a:moveTo>
                    <a:lnTo>
                      <a:pt x="77" y="44"/>
                    </a:lnTo>
                    <a:lnTo>
                      <a:pt x="77" y="38"/>
                    </a:lnTo>
                    <a:lnTo>
                      <a:pt x="77" y="33"/>
                    </a:lnTo>
                    <a:lnTo>
                      <a:pt x="76" y="27"/>
                    </a:lnTo>
                    <a:lnTo>
                      <a:pt x="72" y="20"/>
                    </a:lnTo>
                    <a:lnTo>
                      <a:pt x="66" y="13"/>
                    </a:lnTo>
                    <a:lnTo>
                      <a:pt x="59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1" y="15"/>
                    </a:lnTo>
                    <a:lnTo>
                      <a:pt x="6" y="19"/>
                    </a:lnTo>
                    <a:lnTo>
                      <a:pt x="9" y="10"/>
                    </a:lnTo>
                    <a:lnTo>
                      <a:pt x="7" y="9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21" y="9"/>
                    </a:lnTo>
                    <a:lnTo>
                      <a:pt x="27" y="9"/>
                    </a:lnTo>
                    <a:lnTo>
                      <a:pt x="35" y="10"/>
                    </a:lnTo>
                    <a:lnTo>
                      <a:pt x="41" y="11"/>
                    </a:lnTo>
                    <a:lnTo>
                      <a:pt x="48" y="13"/>
                    </a:lnTo>
                    <a:lnTo>
                      <a:pt x="55" y="15"/>
                    </a:lnTo>
                    <a:lnTo>
                      <a:pt x="60" y="20"/>
                    </a:lnTo>
                    <a:lnTo>
                      <a:pt x="64" y="24"/>
                    </a:lnTo>
                    <a:lnTo>
                      <a:pt x="67" y="31"/>
                    </a:lnTo>
                    <a:lnTo>
                      <a:pt x="68" y="34"/>
                    </a:lnTo>
                    <a:lnTo>
                      <a:pt x="68" y="38"/>
                    </a:lnTo>
                    <a:lnTo>
                      <a:pt x="68" y="43"/>
                    </a:lnTo>
                    <a:lnTo>
                      <a:pt x="67" y="47"/>
                    </a:lnTo>
                    <a:lnTo>
                      <a:pt x="76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47" name="Freeform 469"/>
              <p:cNvSpPr>
                <a:spLocks noChangeArrowheads="1"/>
              </p:cNvSpPr>
              <p:nvPr/>
            </p:nvSpPr>
            <p:spPr bwMode="auto">
              <a:xfrm>
                <a:off x="2790" y="4028"/>
                <a:ext cx="48" cy="40"/>
              </a:xfrm>
              <a:custGeom>
                <a:avLst/>
                <a:gdLst>
                  <a:gd name="T0" fmla="*/ 0 w 46"/>
                  <a:gd name="T1" fmla="*/ 96195 h 25"/>
                  <a:gd name="T2" fmla="*/ 5 w 46"/>
                  <a:gd name="T3" fmla="*/ 33623074 h 25"/>
                  <a:gd name="T4" fmla="*/ 1576 w 46"/>
                  <a:gd name="T5" fmla="*/ 53351178 h 25"/>
                  <a:gd name="T6" fmla="*/ 2337 w 46"/>
                  <a:gd name="T7" fmla="*/ 65271616 h 25"/>
                  <a:gd name="T8" fmla="*/ 3647 w 46"/>
                  <a:gd name="T9" fmla="*/ 67237347 h 25"/>
                  <a:gd name="T10" fmla="*/ 4407 w 46"/>
                  <a:gd name="T11" fmla="*/ 67237347 h 25"/>
                  <a:gd name="T12" fmla="*/ 5326 w 46"/>
                  <a:gd name="T13" fmla="*/ 60427674 h 25"/>
                  <a:gd name="T14" fmla="*/ 6049 w 46"/>
                  <a:gd name="T15" fmla="*/ 42341432 h 25"/>
                  <a:gd name="T16" fmla="*/ 6436 w 46"/>
                  <a:gd name="T17" fmla="*/ 24705899 h 25"/>
                  <a:gd name="T18" fmla="*/ 5236 w 46"/>
                  <a:gd name="T19" fmla="*/ 21190882 h 25"/>
                  <a:gd name="T20" fmla="*/ 4998 w 46"/>
                  <a:gd name="T21" fmla="*/ 31093499 h 25"/>
                  <a:gd name="T22" fmla="*/ 4691 w 46"/>
                  <a:gd name="T23" fmla="*/ 36300357 h 25"/>
                  <a:gd name="T24" fmla="*/ 4137 w 46"/>
                  <a:gd name="T25" fmla="*/ 42341432 h 25"/>
                  <a:gd name="T26" fmla="*/ 3647 w 46"/>
                  <a:gd name="T27" fmla="*/ 42341432 h 25"/>
                  <a:gd name="T28" fmla="*/ 2829 w 46"/>
                  <a:gd name="T29" fmla="*/ 39225851 h 25"/>
                  <a:gd name="T30" fmla="*/ 2062 w 46"/>
                  <a:gd name="T31" fmla="*/ 31093499 h 25"/>
                  <a:gd name="T32" fmla="*/ 1600 w 46"/>
                  <a:gd name="T33" fmla="*/ 21190882 h 25"/>
                  <a:gd name="T34" fmla="*/ 1388 w 46"/>
                  <a:gd name="T35" fmla="*/ 0 h 25"/>
                  <a:gd name="T36" fmla="*/ 0 w 46"/>
                  <a:gd name="T37" fmla="*/ 96195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6"/>
                  <a:gd name="T58" fmla="*/ 0 h 25"/>
                  <a:gd name="T59" fmla="*/ 46 w 4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6" h="25">
                    <a:moveTo>
                      <a:pt x="0" y="3"/>
                    </a:moveTo>
                    <a:lnTo>
                      <a:pt x="5" y="13"/>
                    </a:lnTo>
                    <a:lnTo>
                      <a:pt x="11" y="19"/>
                    </a:lnTo>
                    <a:lnTo>
                      <a:pt x="18" y="24"/>
                    </a:lnTo>
                    <a:lnTo>
                      <a:pt x="26" y="25"/>
                    </a:lnTo>
                    <a:lnTo>
                      <a:pt x="32" y="25"/>
                    </a:lnTo>
                    <a:lnTo>
                      <a:pt x="38" y="22"/>
                    </a:lnTo>
                    <a:lnTo>
                      <a:pt x="44" y="16"/>
                    </a:lnTo>
                    <a:lnTo>
                      <a:pt x="46" y="9"/>
                    </a:lnTo>
                    <a:lnTo>
                      <a:pt x="37" y="7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0" y="16"/>
                    </a:lnTo>
                    <a:lnTo>
                      <a:pt x="26" y="16"/>
                    </a:lnTo>
                    <a:lnTo>
                      <a:pt x="21" y="15"/>
                    </a:lnTo>
                    <a:lnTo>
                      <a:pt x="16" y="12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48" name="Freeform 470"/>
              <p:cNvSpPr>
                <a:spLocks noChangeArrowheads="1"/>
              </p:cNvSpPr>
              <p:nvPr/>
            </p:nvSpPr>
            <p:spPr bwMode="auto">
              <a:xfrm>
                <a:off x="2763" y="3994"/>
                <a:ext cx="34" cy="37"/>
              </a:xfrm>
              <a:custGeom>
                <a:avLst/>
                <a:gdLst>
                  <a:gd name="T0" fmla="*/ 0 w 33"/>
                  <a:gd name="T1" fmla="*/ 33107 h 33"/>
                  <a:gd name="T2" fmla="*/ 2 w 33"/>
                  <a:gd name="T3" fmla="*/ 33107 h 33"/>
                  <a:gd name="T4" fmla="*/ 5 w 33"/>
                  <a:gd name="T5" fmla="*/ 36219 h 33"/>
                  <a:gd name="T6" fmla="*/ 8 w 33"/>
                  <a:gd name="T7" fmla="*/ 43105 h 33"/>
                  <a:gd name="T8" fmla="*/ 1052 w 33"/>
                  <a:gd name="T9" fmla="*/ 47075 h 33"/>
                  <a:gd name="T10" fmla="*/ 1257 w 33"/>
                  <a:gd name="T11" fmla="*/ 60982 h 33"/>
                  <a:gd name="T12" fmla="*/ 1500 w 33"/>
                  <a:gd name="T13" fmla="*/ 77116 h 33"/>
                  <a:gd name="T14" fmla="*/ 1786 w 33"/>
                  <a:gd name="T15" fmla="*/ 100107 h 33"/>
                  <a:gd name="T16" fmla="*/ 2130 w 33"/>
                  <a:gd name="T17" fmla="*/ 127123 h 33"/>
                  <a:gd name="T18" fmla="*/ 2859 w 33"/>
                  <a:gd name="T19" fmla="*/ 116596 h 33"/>
                  <a:gd name="T20" fmla="*/ 2542 w 33"/>
                  <a:gd name="T21" fmla="*/ 84214 h 33"/>
                  <a:gd name="T22" fmla="*/ 2260 w 33"/>
                  <a:gd name="T23" fmla="*/ 55888 h 33"/>
                  <a:gd name="T24" fmla="*/ 1786 w 33"/>
                  <a:gd name="T25" fmla="*/ 36219 h 33"/>
                  <a:gd name="T26" fmla="*/ 1414 w 33"/>
                  <a:gd name="T27" fmla="*/ 27939 h 33"/>
                  <a:gd name="T28" fmla="*/ 1117 w 33"/>
                  <a:gd name="T29" fmla="*/ 3 h 33"/>
                  <a:gd name="T30" fmla="*/ 8 w 33"/>
                  <a:gd name="T31" fmla="*/ 2 h 33"/>
                  <a:gd name="T32" fmla="*/ 5 w 33"/>
                  <a:gd name="T33" fmla="*/ 1 h 33"/>
                  <a:gd name="T34" fmla="*/ 3 w 33"/>
                  <a:gd name="T35" fmla="*/ 0 h 33"/>
                  <a:gd name="T36" fmla="*/ 0 w 33"/>
                  <a:gd name="T37" fmla="*/ 33107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0" y="9"/>
                    </a:moveTo>
                    <a:lnTo>
                      <a:pt x="2" y="9"/>
                    </a:lnTo>
                    <a:lnTo>
                      <a:pt x="5" y="10"/>
                    </a:lnTo>
                    <a:lnTo>
                      <a:pt x="8" y="12"/>
                    </a:lnTo>
                    <a:lnTo>
                      <a:pt x="12" y="13"/>
                    </a:lnTo>
                    <a:lnTo>
                      <a:pt x="15" y="16"/>
                    </a:lnTo>
                    <a:lnTo>
                      <a:pt x="18" y="20"/>
                    </a:lnTo>
                    <a:lnTo>
                      <a:pt x="21" y="26"/>
                    </a:lnTo>
                    <a:lnTo>
                      <a:pt x="24" y="33"/>
                    </a:lnTo>
                    <a:lnTo>
                      <a:pt x="33" y="30"/>
                    </a:lnTo>
                    <a:lnTo>
                      <a:pt x="29" y="22"/>
                    </a:lnTo>
                    <a:lnTo>
                      <a:pt x="25" y="15"/>
                    </a:lnTo>
                    <a:lnTo>
                      <a:pt x="21" y="10"/>
                    </a:lnTo>
                    <a:lnTo>
                      <a:pt x="17" y="7"/>
                    </a:lnTo>
                    <a:lnTo>
                      <a:pt x="13" y="3"/>
                    </a:lnTo>
                    <a:lnTo>
                      <a:pt x="8" y="2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49" name="Freeform 471"/>
              <p:cNvSpPr>
                <a:spLocks noChangeArrowheads="1"/>
              </p:cNvSpPr>
              <p:nvPr/>
            </p:nvSpPr>
            <p:spPr bwMode="auto">
              <a:xfrm>
                <a:off x="2923" y="3987"/>
                <a:ext cx="69" cy="61"/>
              </a:xfrm>
              <a:custGeom>
                <a:avLst/>
                <a:gdLst>
                  <a:gd name="T0" fmla="*/ 6611 w 66"/>
                  <a:gd name="T1" fmla="*/ 5814 h 56"/>
                  <a:gd name="T2" fmla="*/ 6899 w 66"/>
                  <a:gd name="T3" fmla="*/ 5031 h 56"/>
                  <a:gd name="T4" fmla="*/ 6899 w 66"/>
                  <a:gd name="T5" fmla="*/ 227 h 56"/>
                  <a:gd name="T6" fmla="*/ 6790 w 66"/>
                  <a:gd name="T7" fmla="*/ 4 h 56"/>
                  <a:gd name="T8" fmla="*/ 6506 w 66"/>
                  <a:gd name="T9" fmla="*/ 3 h 56"/>
                  <a:gd name="T10" fmla="*/ 5878 w 66"/>
                  <a:gd name="T11" fmla="*/ 2 h 56"/>
                  <a:gd name="T12" fmla="*/ 5310 w 66"/>
                  <a:gd name="T13" fmla="*/ 0 h 56"/>
                  <a:gd name="T14" fmla="*/ 4644 w 66"/>
                  <a:gd name="T15" fmla="*/ 0 h 56"/>
                  <a:gd name="T16" fmla="*/ 3834 w 66"/>
                  <a:gd name="T17" fmla="*/ 0 h 56"/>
                  <a:gd name="T18" fmla="*/ 3125 w 66"/>
                  <a:gd name="T19" fmla="*/ 2 h 56"/>
                  <a:gd name="T20" fmla="*/ 2394 w 66"/>
                  <a:gd name="T21" fmla="*/ 4 h 56"/>
                  <a:gd name="T22" fmla="*/ 1586 w 66"/>
                  <a:gd name="T23" fmla="*/ 4701 h 56"/>
                  <a:gd name="T24" fmla="*/ 1117 w 66"/>
                  <a:gd name="T25" fmla="*/ 6233 h 56"/>
                  <a:gd name="T26" fmla="*/ 6 w 66"/>
                  <a:gd name="T27" fmla="*/ 10028 h 56"/>
                  <a:gd name="T28" fmla="*/ 2 w 66"/>
                  <a:gd name="T29" fmla="*/ 14117 h 56"/>
                  <a:gd name="T30" fmla="*/ 1 w 66"/>
                  <a:gd name="T31" fmla="*/ 16152 h 56"/>
                  <a:gd name="T32" fmla="*/ 0 w 66"/>
                  <a:gd name="T33" fmla="*/ 18541 h 56"/>
                  <a:gd name="T34" fmla="*/ 1 w 66"/>
                  <a:gd name="T35" fmla="*/ 21969 h 56"/>
                  <a:gd name="T36" fmla="*/ 1 w 66"/>
                  <a:gd name="T37" fmla="*/ 24539 h 56"/>
                  <a:gd name="T38" fmla="*/ 4 w 66"/>
                  <a:gd name="T39" fmla="*/ 28084 h 56"/>
                  <a:gd name="T40" fmla="*/ 7 w 66"/>
                  <a:gd name="T41" fmla="*/ 30105 h 56"/>
                  <a:gd name="T42" fmla="*/ 1183 w 66"/>
                  <a:gd name="T43" fmla="*/ 31078 h 56"/>
                  <a:gd name="T44" fmla="*/ 1586 w 66"/>
                  <a:gd name="T45" fmla="*/ 31856 h 56"/>
                  <a:gd name="T46" fmla="*/ 2258 w 66"/>
                  <a:gd name="T47" fmla="*/ 31078 h 56"/>
                  <a:gd name="T48" fmla="*/ 2856 w 66"/>
                  <a:gd name="T49" fmla="*/ 28997 h 56"/>
                  <a:gd name="T50" fmla="*/ 3215 w 66"/>
                  <a:gd name="T51" fmla="*/ 25257 h 56"/>
                  <a:gd name="T52" fmla="*/ 3614 w 66"/>
                  <a:gd name="T53" fmla="*/ 21303 h 56"/>
                  <a:gd name="T54" fmla="*/ 3953 w 66"/>
                  <a:gd name="T55" fmla="*/ 16728 h 56"/>
                  <a:gd name="T56" fmla="*/ 4570 w 66"/>
                  <a:gd name="T57" fmla="*/ 13151 h 56"/>
                  <a:gd name="T58" fmla="*/ 4846 w 66"/>
                  <a:gd name="T59" fmla="*/ 10700 h 56"/>
                  <a:gd name="T60" fmla="*/ 5223 w 66"/>
                  <a:gd name="T61" fmla="*/ 8702 h 56"/>
                  <a:gd name="T62" fmla="*/ 5539 w 66"/>
                  <a:gd name="T63" fmla="*/ 7577 h 56"/>
                  <a:gd name="T64" fmla="*/ 5878 w 66"/>
                  <a:gd name="T65" fmla="*/ 7128 h 56"/>
                  <a:gd name="T66" fmla="*/ 6337 w 66"/>
                  <a:gd name="T67" fmla="*/ 6233 h 56"/>
                  <a:gd name="T68" fmla="*/ 6611 w 66"/>
                  <a:gd name="T69" fmla="*/ 5814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56"/>
                  <a:gd name="T107" fmla="*/ 66 w 66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56">
                    <a:moveTo>
                      <a:pt x="63" y="10"/>
                    </a:moveTo>
                    <a:lnTo>
                      <a:pt x="66" y="8"/>
                    </a:lnTo>
                    <a:lnTo>
                      <a:pt x="66" y="6"/>
                    </a:lnTo>
                    <a:lnTo>
                      <a:pt x="65" y="4"/>
                    </a:lnTo>
                    <a:lnTo>
                      <a:pt x="62" y="3"/>
                    </a:lnTo>
                    <a:lnTo>
                      <a:pt x="56" y="2"/>
                    </a:lnTo>
                    <a:lnTo>
                      <a:pt x="51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1" y="44"/>
                    </a:lnTo>
                    <a:lnTo>
                      <a:pt x="4" y="50"/>
                    </a:lnTo>
                    <a:lnTo>
                      <a:pt x="7" y="53"/>
                    </a:lnTo>
                    <a:lnTo>
                      <a:pt x="11" y="55"/>
                    </a:lnTo>
                    <a:lnTo>
                      <a:pt x="16" y="56"/>
                    </a:lnTo>
                    <a:lnTo>
                      <a:pt x="22" y="55"/>
                    </a:lnTo>
                    <a:lnTo>
                      <a:pt x="27" y="51"/>
                    </a:lnTo>
                    <a:lnTo>
                      <a:pt x="31" y="45"/>
                    </a:lnTo>
                    <a:lnTo>
                      <a:pt x="35" y="38"/>
                    </a:lnTo>
                    <a:lnTo>
                      <a:pt x="38" y="30"/>
                    </a:lnTo>
                    <a:lnTo>
                      <a:pt x="43" y="23"/>
                    </a:lnTo>
                    <a:lnTo>
                      <a:pt x="46" y="19"/>
                    </a:lnTo>
                    <a:lnTo>
                      <a:pt x="50" y="16"/>
                    </a:lnTo>
                    <a:lnTo>
                      <a:pt x="53" y="14"/>
                    </a:lnTo>
                    <a:lnTo>
                      <a:pt x="56" y="13"/>
                    </a:lnTo>
                    <a:lnTo>
                      <a:pt x="60" y="11"/>
                    </a:lnTo>
                    <a:lnTo>
                      <a:pt x="63" y="1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50" name="Freeform 472"/>
              <p:cNvSpPr>
                <a:spLocks noChangeArrowheads="1"/>
              </p:cNvSpPr>
              <p:nvPr/>
            </p:nvSpPr>
            <p:spPr bwMode="auto">
              <a:xfrm>
                <a:off x="2919" y="3983"/>
                <a:ext cx="77" cy="53"/>
              </a:xfrm>
              <a:custGeom>
                <a:avLst/>
                <a:gdLst>
                  <a:gd name="T0" fmla="*/ 703 w 74"/>
                  <a:gd name="T1" fmla="*/ 72557 h 48"/>
                  <a:gd name="T2" fmla="*/ 703 w 74"/>
                  <a:gd name="T3" fmla="*/ 65410 h 48"/>
                  <a:gd name="T4" fmla="*/ 703 w 74"/>
                  <a:gd name="T5" fmla="*/ 57053 h 48"/>
                  <a:gd name="T6" fmla="*/ 703 w 74"/>
                  <a:gd name="T7" fmla="*/ 52671 h 48"/>
                  <a:gd name="T8" fmla="*/ 744 w 74"/>
                  <a:gd name="T9" fmla="*/ 48562 h 48"/>
                  <a:gd name="T10" fmla="*/ 825 w 74"/>
                  <a:gd name="T11" fmla="*/ 37055 h 48"/>
                  <a:gd name="T12" fmla="*/ 1020 w 74"/>
                  <a:gd name="T13" fmla="*/ 31660 h 48"/>
                  <a:gd name="T14" fmla="*/ 1326 w 74"/>
                  <a:gd name="T15" fmla="*/ 22865 h 48"/>
                  <a:gd name="T16" fmla="*/ 1818 w 74"/>
                  <a:gd name="T17" fmla="*/ 17992 h 48"/>
                  <a:gd name="T18" fmla="*/ 2239 w 74"/>
                  <a:gd name="T19" fmla="*/ 15364 h 48"/>
                  <a:gd name="T20" fmla="*/ 2620 w 74"/>
                  <a:gd name="T21" fmla="*/ 14169 h 48"/>
                  <a:gd name="T22" fmla="*/ 3073 w 74"/>
                  <a:gd name="T23" fmla="*/ 14169 h 48"/>
                  <a:gd name="T24" fmla="*/ 3416 w 74"/>
                  <a:gd name="T25" fmla="*/ 14169 h 48"/>
                  <a:gd name="T26" fmla="*/ 3789 w 74"/>
                  <a:gd name="T27" fmla="*/ 15364 h 48"/>
                  <a:gd name="T28" fmla="*/ 4106 w 74"/>
                  <a:gd name="T29" fmla="*/ 16648 h 48"/>
                  <a:gd name="T30" fmla="*/ 4216 w 74"/>
                  <a:gd name="T31" fmla="*/ 17992 h 48"/>
                  <a:gd name="T32" fmla="*/ 4216 w 74"/>
                  <a:gd name="T33" fmla="*/ 16648 h 48"/>
                  <a:gd name="T34" fmla="*/ 4330 w 74"/>
                  <a:gd name="T35" fmla="*/ 14169 h 48"/>
                  <a:gd name="T36" fmla="*/ 4211 w 74"/>
                  <a:gd name="T37" fmla="*/ 15364 h 48"/>
                  <a:gd name="T38" fmla="*/ 4406 w 74"/>
                  <a:gd name="T39" fmla="*/ 30068 h 48"/>
                  <a:gd name="T40" fmla="*/ 4646 w 74"/>
                  <a:gd name="T41" fmla="*/ 22865 h 48"/>
                  <a:gd name="T42" fmla="*/ 4686 w 74"/>
                  <a:gd name="T43" fmla="*/ 14169 h 48"/>
                  <a:gd name="T44" fmla="*/ 4563 w 74"/>
                  <a:gd name="T45" fmla="*/ 4 h 48"/>
                  <a:gd name="T46" fmla="*/ 4330 w 74"/>
                  <a:gd name="T47" fmla="*/ 2 h 48"/>
                  <a:gd name="T48" fmla="*/ 3895 w 74"/>
                  <a:gd name="T49" fmla="*/ 1 h 48"/>
                  <a:gd name="T50" fmla="*/ 3506 w 74"/>
                  <a:gd name="T51" fmla="*/ 0 h 48"/>
                  <a:gd name="T52" fmla="*/ 3073 w 74"/>
                  <a:gd name="T53" fmla="*/ 0 h 48"/>
                  <a:gd name="T54" fmla="*/ 2490 w 74"/>
                  <a:gd name="T55" fmla="*/ 0 h 48"/>
                  <a:gd name="T56" fmla="*/ 2127 w 74"/>
                  <a:gd name="T57" fmla="*/ 1 h 48"/>
                  <a:gd name="T58" fmla="*/ 1471 w 74"/>
                  <a:gd name="T59" fmla="*/ 4 h 48"/>
                  <a:gd name="T60" fmla="*/ 1073 w 74"/>
                  <a:gd name="T61" fmla="*/ 13118 h 48"/>
                  <a:gd name="T62" fmla="*/ 744 w 74"/>
                  <a:gd name="T63" fmla="*/ 17992 h 48"/>
                  <a:gd name="T64" fmla="*/ 5 w 74"/>
                  <a:gd name="T65" fmla="*/ 31660 h 48"/>
                  <a:gd name="T66" fmla="*/ 2 w 74"/>
                  <a:gd name="T67" fmla="*/ 41434 h 48"/>
                  <a:gd name="T68" fmla="*/ 1 w 74"/>
                  <a:gd name="T69" fmla="*/ 51104 h 48"/>
                  <a:gd name="T70" fmla="*/ 0 w 74"/>
                  <a:gd name="T71" fmla="*/ 57053 h 48"/>
                  <a:gd name="T72" fmla="*/ 0 w 74"/>
                  <a:gd name="T73" fmla="*/ 66998 h 48"/>
                  <a:gd name="T74" fmla="*/ 1 w 74"/>
                  <a:gd name="T75" fmla="*/ 76231 h 48"/>
                  <a:gd name="T76" fmla="*/ 703 w 74"/>
                  <a:gd name="T77" fmla="*/ 72557 h 4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48"/>
                  <a:gd name="T119" fmla="*/ 74 w 74"/>
                  <a:gd name="T120" fmla="*/ 48 h 4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48">
                    <a:moveTo>
                      <a:pt x="10" y="47"/>
                    </a:moveTo>
                    <a:lnTo>
                      <a:pt x="10" y="42"/>
                    </a:lnTo>
                    <a:lnTo>
                      <a:pt x="10" y="37"/>
                    </a:lnTo>
                    <a:lnTo>
                      <a:pt x="10" y="34"/>
                    </a:lnTo>
                    <a:lnTo>
                      <a:pt x="11" y="31"/>
                    </a:lnTo>
                    <a:lnTo>
                      <a:pt x="13" y="24"/>
                    </a:lnTo>
                    <a:lnTo>
                      <a:pt x="17" y="20"/>
                    </a:lnTo>
                    <a:lnTo>
                      <a:pt x="22" y="15"/>
                    </a:lnTo>
                    <a:lnTo>
                      <a:pt x="28" y="12"/>
                    </a:lnTo>
                    <a:lnTo>
                      <a:pt x="35" y="10"/>
                    </a:lnTo>
                    <a:lnTo>
                      <a:pt x="41" y="9"/>
                    </a:lnTo>
                    <a:lnTo>
                      <a:pt x="48" y="9"/>
                    </a:lnTo>
                    <a:lnTo>
                      <a:pt x="54" y="9"/>
                    </a:lnTo>
                    <a:lnTo>
                      <a:pt x="59" y="10"/>
                    </a:lnTo>
                    <a:lnTo>
                      <a:pt x="64" y="11"/>
                    </a:lnTo>
                    <a:lnTo>
                      <a:pt x="66" y="12"/>
                    </a:lnTo>
                    <a:lnTo>
                      <a:pt x="66" y="11"/>
                    </a:lnTo>
                    <a:lnTo>
                      <a:pt x="67" y="9"/>
                    </a:lnTo>
                    <a:lnTo>
                      <a:pt x="65" y="10"/>
                    </a:lnTo>
                    <a:lnTo>
                      <a:pt x="68" y="19"/>
                    </a:lnTo>
                    <a:lnTo>
                      <a:pt x="72" y="15"/>
                    </a:lnTo>
                    <a:lnTo>
                      <a:pt x="74" y="9"/>
                    </a:lnTo>
                    <a:lnTo>
                      <a:pt x="71" y="4"/>
                    </a:lnTo>
                    <a:lnTo>
                      <a:pt x="67" y="2"/>
                    </a:lnTo>
                    <a:lnTo>
                      <a:pt x="61" y="1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1"/>
                    </a:lnTo>
                    <a:lnTo>
                      <a:pt x="24" y="4"/>
                    </a:lnTo>
                    <a:lnTo>
                      <a:pt x="18" y="8"/>
                    </a:lnTo>
                    <a:lnTo>
                      <a:pt x="11" y="12"/>
                    </a:lnTo>
                    <a:lnTo>
                      <a:pt x="5" y="20"/>
                    </a:lnTo>
                    <a:lnTo>
                      <a:pt x="2" y="27"/>
                    </a:lnTo>
                    <a:lnTo>
                      <a:pt x="1" y="32"/>
                    </a:lnTo>
                    <a:lnTo>
                      <a:pt x="0" y="37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10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51" name="Freeform 473"/>
              <p:cNvSpPr>
                <a:spLocks noChangeArrowheads="1"/>
              </p:cNvSpPr>
              <p:nvPr/>
            </p:nvSpPr>
            <p:spPr bwMode="auto">
              <a:xfrm>
                <a:off x="2919" y="4028"/>
                <a:ext cx="45" cy="40"/>
              </a:xfrm>
              <a:custGeom>
                <a:avLst/>
                <a:gdLst>
                  <a:gd name="T0" fmla="*/ 6663 w 43"/>
                  <a:gd name="T1" fmla="*/ 0 h 25"/>
                  <a:gd name="T2" fmla="*/ 5848 w 43"/>
                  <a:gd name="T3" fmla="*/ 21190882 h 25"/>
                  <a:gd name="T4" fmla="*/ 5108 w 43"/>
                  <a:gd name="T5" fmla="*/ 31093499 h 25"/>
                  <a:gd name="T6" fmla="*/ 4445 w 43"/>
                  <a:gd name="T7" fmla="*/ 39225851 h 25"/>
                  <a:gd name="T8" fmla="*/ 3631 w 43"/>
                  <a:gd name="T9" fmla="*/ 42341432 h 25"/>
                  <a:gd name="T10" fmla="*/ 2776 w 43"/>
                  <a:gd name="T11" fmla="*/ 39225851 h 25"/>
                  <a:gd name="T12" fmla="*/ 2424 w 43"/>
                  <a:gd name="T13" fmla="*/ 36300357 h 25"/>
                  <a:gd name="T14" fmla="*/ 2117 w 43"/>
                  <a:gd name="T15" fmla="*/ 28815654 h 25"/>
                  <a:gd name="T16" fmla="*/ 1852 w 43"/>
                  <a:gd name="T17" fmla="*/ 21190882 h 25"/>
                  <a:gd name="T18" fmla="*/ 0 w 43"/>
                  <a:gd name="T19" fmla="*/ 22881067 h 25"/>
                  <a:gd name="T20" fmla="*/ 2 w 43"/>
                  <a:gd name="T21" fmla="*/ 42341432 h 25"/>
                  <a:gd name="T22" fmla="*/ 7 w 43"/>
                  <a:gd name="T23" fmla="*/ 55948221 h 25"/>
                  <a:gd name="T24" fmla="*/ 2424 w 43"/>
                  <a:gd name="T25" fmla="*/ 65271616 h 25"/>
                  <a:gd name="T26" fmla="*/ 3631 w 43"/>
                  <a:gd name="T27" fmla="*/ 67237347 h 25"/>
                  <a:gd name="T28" fmla="*/ 5089 w 43"/>
                  <a:gd name="T29" fmla="*/ 62263152 h 25"/>
                  <a:gd name="T30" fmla="*/ 6231 w 43"/>
                  <a:gd name="T31" fmla="*/ 53351178 h 25"/>
                  <a:gd name="T32" fmla="*/ 7339 w 43"/>
                  <a:gd name="T33" fmla="*/ 33623074 h 25"/>
                  <a:gd name="T34" fmla="*/ 8189 w 43"/>
                  <a:gd name="T35" fmla="*/ 96195 h 25"/>
                  <a:gd name="T36" fmla="*/ 6663 w 43"/>
                  <a:gd name="T37" fmla="*/ 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5"/>
                  <a:gd name="T59" fmla="*/ 43 w 43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5">
                    <a:moveTo>
                      <a:pt x="34" y="0"/>
                    </a:moveTo>
                    <a:lnTo>
                      <a:pt x="31" y="7"/>
                    </a:lnTo>
                    <a:lnTo>
                      <a:pt x="27" y="12"/>
                    </a:lnTo>
                    <a:lnTo>
                      <a:pt x="22" y="15"/>
                    </a:lnTo>
                    <a:lnTo>
                      <a:pt x="19" y="16"/>
                    </a:lnTo>
                    <a:lnTo>
                      <a:pt x="15" y="15"/>
                    </a:lnTo>
                    <a:lnTo>
                      <a:pt x="13" y="14"/>
                    </a:lnTo>
                    <a:lnTo>
                      <a:pt x="11" y="11"/>
                    </a:lnTo>
                    <a:lnTo>
                      <a:pt x="9" y="7"/>
                    </a:lnTo>
                    <a:lnTo>
                      <a:pt x="0" y="8"/>
                    </a:lnTo>
                    <a:lnTo>
                      <a:pt x="2" y="16"/>
                    </a:lnTo>
                    <a:lnTo>
                      <a:pt x="7" y="20"/>
                    </a:lnTo>
                    <a:lnTo>
                      <a:pt x="13" y="24"/>
                    </a:lnTo>
                    <a:lnTo>
                      <a:pt x="19" y="25"/>
                    </a:lnTo>
                    <a:lnTo>
                      <a:pt x="26" y="23"/>
                    </a:lnTo>
                    <a:lnTo>
                      <a:pt x="32" y="19"/>
                    </a:lnTo>
                    <a:lnTo>
                      <a:pt x="38" y="13"/>
                    </a:lnTo>
                    <a:lnTo>
                      <a:pt x="43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52" name="Freeform 474"/>
              <p:cNvSpPr>
                <a:spLocks noChangeArrowheads="1"/>
              </p:cNvSpPr>
              <p:nvPr/>
            </p:nvSpPr>
            <p:spPr bwMode="auto">
              <a:xfrm>
                <a:off x="2956" y="3994"/>
                <a:ext cx="34" cy="37"/>
              </a:xfrm>
              <a:custGeom>
                <a:avLst/>
                <a:gdLst>
                  <a:gd name="T0" fmla="*/ 2624 w 33"/>
                  <a:gd name="T1" fmla="*/ 0 h 33"/>
                  <a:gd name="T2" fmla="*/ 2475 w 33"/>
                  <a:gd name="T3" fmla="*/ 1 h 33"/>
                  <a:gd name="T4" fmla="*/ 2130 w 33"/>
                  <a:gd name="T5" fmla="*/ 2 h 33"/>
                  <a:gd name="T6" fmla="*/ 1685 w 33"/>
                  <a:gd name="T7" fmla="*/ 3 h 33"/>
                  <a:gd name="T8" fmla="*/ 1333 w 33"/>
                  <a:gd name="T9" fmla="*/ 27939 h 33"/>
                  <a:gd name="T10" fmla="*/ 1052 w 33"/>
                  <a:gd name="T11" fmla="*/ 36219 h 33"/>
                  <a:gd name="T12" fmla="*/ 7 w 33"/>
                  <a:gd name="T13" fmla="*/ 55888 h 33"/>
                  <a:gd name="T14" fmla="*/ 4 w 33"/>
                  <a:gd name="T15" fmla="*/ 84214 h 33"/>
                  <a:gd name="T16" fmla="*/ 0 w 33"/>
                  <a:gd name="T17" fmla="*/ 116596 h 33"/>
                  <a:gd name="T18" fmla="*/ 882 w 33"/>
                  <a:gd name="T19" fmla="*/ 127123 h 33"/>
                  <a:gd name="T20" fmla="*/ 1052 w 33"/>
                  <a:gd name="T21" fmla="*/ 100107 h 33"/>
                  <a:gd name="T22" fmla="*/ 1257 w 33"/>
                  <a:gd name="T23" fmla="*/ 77116 h 33"/>
                  <a:gd name="T24" fmla="*/ 1500 w 33"/>
                  <a:gd name="T25" fmla="*/ 60982 h 33"/>
                  <a:gd name="T26" fmla="*/ 1786 w 33"/>
                  <a:gd name="T27" fmla="*/ 47075 h 33"/>
                  <a:gd name="T28" fmla="*/ 2130 w 33"/>
                  <a:gd name="T29" fmla="*/ 43105 h 33"/>
                  <a:gd name="T30" fmla="*/ 2475 w 33"/>
                  <a:gd name="T31" fmla="*/ 36219 h 33"/>
                  <a:gd name="T32" fmla="*/ 2695 w 33"/>
                  <a:gd name="T33" fmla="*/ 33107 h 33"/>
                  <a:gd name="T34" fmla="*/ 2859 w 33"/>
                  <a:gd name="T35" fmla="*/ 33107 h 33"/>
                  <a:gd name="T36" fmla="*/ 2624 w 33"/>
                  <a:gd name="T37" fmla="*/ 0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30" y="0"/>
                    </a:moveTo>
                    <a:lnTo>
                      <a:pt x="28" y="1"/>
                    </a:lnTo>
                    <a:lnTo>
                      <a:pt x="24" y="2"/>
                    </a:lnTo>
                    <a:lnTo>
                      <a:pt x="20" y="3"/>
                    </a:lnTo>
                    <a:lnTo>
                      <a:pt x="16" y="7"/>
                    </a:lnTo>
                    <a:lnTo>
                      <a:pt x="12" y="10"/>
                    </a:lnTo>
                    <a:lnTo>
                      <a:pt x="7" y="15"/>
                    </a:lnTo>
                    <a:lnTo>
                      <a:pt x="4" y="22"/>
                    </a:lnTo>
                    <a:lnTo>
                      <a:pt x="0" y="30"/>
                    </a:lnTo>
                    <a:lnTo>
                      <a:pt x="9" y="33"/>
                    </a:lnTo>
                    <a:lnTo>
                      <a:pt x="12" y="26"/>
                    </a:lnTo>
                    <a:lnTo>
                      <a:pt x="15" y="20"/>
                    </a:lnTo>
                    <a:lnTo>
                      <a:pt x="18" y="16"/>
                    </a:lnTo>
                    <a:lnTo>
                      <a:pt x="21" y="13"/>
                    </a:lnTo>
                    <a:lnTo>
                      <a:pt x="24" y="12"/>
                    </a:lnTo>
                    <a:lnTo>
                      <a:pt x="28" y="10"/>
                    </a:lnTo>
                    <a:lnTo>
                      <a:pt x="31" y="9"/>
                    </a:lnTo>
                    <a:lnTo>
                      <a:pt x="33" y="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53" name="Freeform 475"/>
              <p:cNvSpPr>
                <a:spLocks noChangeArrowheads="1"/>
              </p:cNvSpPr>
              <p:nvPr/>
            </p:nvSpPr>
            <p:spPr bwMode="auto">
              <a:xfrm>
                <a:off x="2891" y="4005"/>
                <a:ext cx="63" cy="84"/>
              </a:xfrm>
              <a:custGeom>
                <a:avLst/>
                <a:gdLst>
                  <a:gd name="T0" fmla="*/ 5594 w 60"/>
                  <a:gd name="T1" fmla="*/ 19 h 76"/>
                  <a:gd name="T2" fmla="*/ 5970 w 60"/>
                  <a:gd name="T3" fmla="*/ 3 h 76"/>
                  <a:gd name="T4" fmla="*/ 5970 w 60"/>
                  <a:gd name="T5" fmla="*/ 1 h 76"/>
                  <a:gd name="T6" fmla="*/ 5966 w 60"/>
                  <a:gd name="T7" fmla="*/ 0 h 76"/>
                  <a:gd name="T8" fmla="*/ 5242 w 60"/>
                  <a:gd name="T9" fmla="*/ 0 h 76"/>
                  <a:gd name="T10" fmla="*/ 4054 w 60"/>
                  <a:gd name="T11" fmla="*/ 3 h 76"/>
                  <a:gd name="T12" fmla="*/ 2125 w 60"/>
                  <a:gd name="T13" fmla="*/ 10266 h 76"/>
                  <a:gd name="T14" fmla="*/ 1643 w 60"/>
                  <a:gd name="T15" fmla="*/ 14018 h 76"/>
                  <a:gd name="T16" fmla="*/ 6 w 60"/>
                  <a:gd name="T17" fmla="*/ 20446 h 76"/>
                  <a:gd name="T18" fmla="*/ 3 w 60"/>
                  <a:gd name="T19" fmla="*/ 25707 h 76"/>
                  <a:gd name="T20" fmla="*/ 1 w 60"/>
                  <a:gd name="T21" fmla="*/ 32624 h 76"/>
                  <a:gd name="T22" fmla="*/ 0 w 60"/>
                  <a:gd name="T23" fmla="*/ 40506 h 76"/>
                  <a:gd name="T24" fmla="*/ 1 w 60"/>
                  <a:gd name="T25" fmla="*/ 47744 h 76"/>
                  <a:gd name="T26" fmla="*/ 3 w 60"/>
                  <a:gd name="T27" fmla="*/ 57143 h 76"/>
                  <a:gd name="T28" fmla="*/ 1443 w 60"/>
                  <a:gd name="T29" fmla="*/ 64681 h 76"/>
                  <a:gd name="T30" fmla="*/ 1754 w 60"/>
                  <a:gd name="T31" fmla="*/ 69411 h 76"/>
                  <a:gd name="T32" fmla="*/ 2579 w 60"/>
                  <a:gd name="T33" fmla="*/ 71793 h 76"/>
                  <a:gd name="T34" fmla="*/ 3565 w 60"/>
                  <a:gd name="T35" fmla="*/ 72740 h 76"/>
                  <a:gd name="T36" fmla="*/ 4322 w 60"/>
                  <a:gd name="T37" fmla="*/ 72740 h 76"/>
                  <a:gd name="T38" fmla="*/ 5242 w 60"/>
                  <a:gd name="T39" fmla="*/ 71793 h 76"/>
                  <a:gd name="T40" fmla="*/ 6366 w 60"/>
                  <a:gd name="T41" fmla="*/ 69411 h 76"/>
                  <a:gd name="T42" fmla="*/ 7240 w 60"/>
                  <a:gd name="T43" fmla="*/ 66548 h 76"/>
                  <a:gd name="T44" fmla="*/ 7898 w 60"/>
                  <a:gd name="T45" fmla="*/ 63909 h 76"/>
                  <a:gd name="T46" fmla="*/ 8793 w 60"/>
                  <a:gd name="T47" fmla="*/ 59642 h 76"/>
                  <a:gd name="T48" fmla="*/ 9373 w 60"/>
                  <a:gd name="T49" fmla="*/ 55608 h 76"/>
                  <a:gd name="T50" fmla="*/ 9587 w 60"/>
                  <a:gd name="T51" fmla="*/ 51467 h 76"/>
                  <a:gd name="T52" fmla="*/ 9984 w 60"/>
                  <a:gd name="T53" fmla="*/ 47744 h 76"/>
                  <a:gd name="T54" fmla="*/ 9587 w 60"/>
                  <a:gd name="T55" fmla="*/ 44238 h 76"/>
                  <a:gd name="T56" fmla="*/ 9373 w 60"/>
                  <a:gd name="T57" fmla="*/ 40960 h 76"/>
                  <a:gd name="T58" fmla="*/ 8245 w 60"/>
                  <a:gd name="T59" fmla="*/ 38029 h 76"/>
                  <a:gd name="T60" fmla="*/ 7240 w 60"/>
                  <a:gd name="T61" fmla="*/ 36176 h 76"/>
                  <a:gd name="T62" fmla="*/ 6362 w 60"/>
                  <a:gd name="T63" fmla="*/ 34847 h 76"/>
                  <a:gd name="T64" fmla="*/ 5247 w 60"/>
                  <a:gd name="T65" fmla="*/ 32287 h 76"/>
                  <a:gd name="T66" fmla="*/ 4915 w 60"/>
                  <a:gd name="T67" fmla="*/ 26796 h 76"/>
                  <a:gd name="T68" fmla="*/ 4612 w 60"/>
                  <a:gd name="T69" fmla="*/ 22940 h 76"/>
                  <a:gd name="T70" fmla="*/ 4612 w 60"/>
                  <a:gd name="T71" fmla="*/ 17590 h 76"/>
                  <a:gd name="T72" fmla="*/ 4915 w 60"/>
                  <a:gd name="T73" fmla="*/ 12917 h 76"/>
                  <a:gd name="T74" fmla="*/ 5242 w 60"/>
                  <a:gd name="T75" fmla="*/ 9555 h 76"/>
                  <a:gd name="T76" fmla="*/ 5594 w 60"/>
                  <a:gd name="T77" fmla="*/ 19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0"/>
                  <a:gd name="T118" fmla="*/ 0 h 76"/>
                  <a:gd name="T119" fmla="*/ 60 w 60"/>
                  <a:gd name="T120" fmla="*/ 76 h 7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0" h="76">
                    <a:moveTo>
                      <a:pt x="34" y="5"/>
                    </a:moveTo>
                    <a:lnTo>
                      <a:pt x="37" y="3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4" y="11"/>
                    </a:lnTo>
                    <a:lnTo>
                      <a:pt x="10" y="15"/>
                    </a:lnTo>
                    <a:lnTo>
                      <a:pt x="6" y="21"/>
                    </a:lnTo>
                    <a:lnTo>
                      <a:pt x="3" y="27"/>
                    </a:lnTo>
                    <a:lnTo>
                      <a:pt x="1" y="34"/>
                    </a:lnTo>
                    <a:lnTo>
                      <a:pt x="0" y="42"/>
                    </a:lnTo>
                    <a:lnTo>
                      <a:pt x="1" y="50"/>
                    </a:lnTo>
                    <a:lnTo>
                      <a:pt x="3" y="59"/>
                    </a:lnTo>
                    <a:lnTo>
                      <a:pt x="8" y="68"/>
                    </a:lnTo>
                    <a:lnTo>
                      <a:pt x="11" y="72"/>
                    </a:lnTo>
                    <a:lnTo>
                      <a:pt x="17" y="74"/>
                    </a:lnTo>
                    <a:lnTo>
                      <a:pt x="22" y="76"/>
                    </a:lnTo>
                    <a:lnTo>
                      <a:pt x="27" y="76"/>
                    </a:lnTo>
                    <a:lnTo>
                      <a:pt x="32" y="74"/>
                    </a:lnTo>
                    <a:lnTo>
                      <a:pt x="39" y="72"/>
                    </a:lnTo>
                    <a:lnTo>
                      <a:pt x="44" y="69"/>
                    </a:lnTo>
                    <a:lnTo>
                      <a:pt x="49" y="66"/>
                    </a:lnTo>
                    <a:lnTo>
                      <a:pt x="54" y="62"/>
                    </a:lnTo>
                    <a:lnTo>
                      <a:pt x="57" y="58"/>
                    </a:lnTo>
                    <a:lnTo>
                      <a:pt x="59" y="54"/>
                    </a:lnTo>
                    <a:lnTo>
                      <a:pt x="60" y="50"/>
                    </a:lnTo>
                    <a:lnTo>
                      <a:pt x="59" y="46"/>
                    </a:lnTo>
                    <a:lnTo>
                      <a:pt x="57" y="43"/>
                    </a:lnTo>
                    <a:lnTo>
                      <a:pt x="51" y="40"/>
                    </a:lnTo>
                    <a:lnTo>
                      <a:pt x="44" y="38"/>
                    </a:lnTo>
                    <a:lnTo>
                      <a:pt x="38" y="36"/>
                    </a:lnTo>
                    <a:lnTo>
                      <a:pt x="33" y="33"/>
                    </a:lnTo>
                    <a:lnTo>
                      <a:pt x="30" y="28"/>
                    </a:lnTo>
                    <a:lnTo>
                      <a:pt x="29" y="24"/>
                    </a:lnTo>
                    <a:lnTo>
                      <a:pt x="29" y="18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54" name="Freeform 476"/>
              <p:cNvSpPr>
                <a:spLocks noChangeArrowheads="1"/>
              </p:cNvSpPr>
              <p:nvPr/>
            </p:nvSpPr>
            <p:spPr bwMode="auto">
              <a:xfrm>
                <a:off x="2885" y="4000"/>
                <a:ext cx="48" cy="84"/>
              </a:xfrm>
              <a:custGeom>
                <a:avLst/>
                <a:gdLst>
                  <a:gd name="T0" fmla="*/ 2062 w 46"/>
                  <a:gd name="T1" fmla="*/ 68947 h 76"/>
                  <a:gd name="T2" fmla="*/ 1600 w 46"/>
                  <a:gd name="T3" fmla="*/ 59642 h 76"/>
                  <a:gd name="T4" fmla="*/ 1480 w 46"/>
                  <a:gd name="T5" fmla="*/ 51467 h 76"/>
                  <a:gd name="T6" fmla="*/ 1388 w 46"/>
                  <a:gd name="T7" fmla="*/ 45469 h 76"/>
                  <a:gd name="T8" fmla="*/ 1480 w 46"/>
                  <a:gd name="T9" fmla="*/ 38029 h 76"/>
                  <a:gd name="T10" fmla="*/ 1600 w 46"/>
                  <a:gd name="T11" fmla="*/ 32624 h 76"/>
                  <a:gd name="T12" fmla="*/ 1934 w 46"/>
                  <a:gd name="T13" fmla="*/ 27749 h 76"/>
                  <a:gd name="T14" fmla="*/ 2337 w 46"/>
                  <a:gd name="T15" fmla="*/ 22104 h 76"/>
                  <a:gd name="T16" fmla="*/ 3211 w 46"/>
                  <a:gd name="T17" fmla="*/ 18985 h 76"/>
                  <a:gd name="T18" fmla="*/ 4407 w 46"/>
                  <a:gd name="T19" fmla="*/ 11116 h 76"/>
                  <a:gd name="T20" fmla="*/ 5578 w 46"/>
                  <a:gd name="T21" fmla="*/ 8848 h 76"/>
                  <a:gd name="T22" fmla="*/ 5326 w 46"/>
                  <a:gd name="T23" fmla="*/ 8209 h 76"/>
                  <a:gd name="T24" fmla="*/ 5236 w 46"/>
                  <a:gd name="T25" fmla="*/ 283 h 76"/>
                  <a:gd name="T26" fmla="*/ 4998 w 46"/>
                  <a:gd name="T27" fmla="*/ 8209 h 76"/>
                  <a:gd name="T28" fmla="*/ 6049 w 46"/>
                  <a:gd name="T29" fmla="*/ 12917 h 76"/>
                  <a:gd name="T30" fmla="*/ 6436 w 46"/>
                  <a:gd name="T31" fmla="*/ 8848 h 76"/>
                  <a:gd name="T32" fmla="*/ 6436 w 46"/>
                  <a:gd name="T33" fmla="*/ 4 h 76"/>
                  <a:gd name="T34" fmla="*/ 5678 w 46"/>
                  <a:gd name="T35" fmla="*/ 0 h 76"/>
                  <a:gd name="T36" fmla="*/ 4998 w 46"/>
                  <a:gd name="T37" fmla="*/ 0 h 76"/>
                  <a:gd name="T38" fmla="*/ 3882 w 46"/>
                  <a:gd name="T39" fmla="*/ 19 h 76"/>
                  <a:gd name="T40" fmla="*/ 2197 w 46"/>
                  <a:gd name="T41" fmla="*/ 11116 h 76"/>
                  <a:gd name="T42" fmla="*/ 1600 w 46"/>
                  <a:gd name="T43" fmla="*/ 16345 h 76"/>
                  <a:gd name="T44" fmla="*/ 1243 w 46"/>
                  <a:gd name="T45" fmla="*/ 22104 h 76"/>
                  <a:gd name="T46" fmla="*/ 4 w 46"/>
                  <a:gd name="T47" fmla="*/ 28835 h 76"/>
                  <a:gd name="T48" fmla="*/ 1 w 46"/>
                  <a:gd name="T49" fmla="*/ 36176 h 76"/>
                  <a:gd name="T50" fmla="*/ 0 w 46"/>
                  <a:gd name="T51" fmla="*/ 45469 h 76"/>
                  <a:gd name="T52" fmla="*/ 1 w 46"/>
                  <a:gd name="T53" fmla="*/ 53695 h 76"/>
                  <a:gd name="T54" fmla="*/ 4 w 46"/>
                  <a:gd name="T55" fmla="*/ 63909 h 76"/>
                  <a:gd name="T56" fmla="*/ 1480 w 46"/>
                  <a:gd name="T57" fmla="*/ 72740 h 76"/>
                  <a:gd name="T58" fmla="*/ 2062 w 46"/>
                  <a:gd name="T59" fmla="*/ 68947 h 7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76"/>
                  <a:gd name="T92" fmla="*/ 46 w 46"/>
                  <a:gd name="T93" fmla="*/ 76 h 7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76">
                    <a:moveTo>
                      <a:pt x="16" y="71"/>
                    </a:moveTo>
                    <a:lnTo>
                      <a:pt x="12" y="62"/>
                    </a:lnTo>
                    <a:lnTo>
                      <a:pt x="10" y="54"/>
                    </a:lnTo>
                    <a:lnTo>
                      <a:pt x="9" y="47"/>
                    </a:lnTo>
                    <a:lnTo>
                      <a:pt x="10" y="40"/>
                    </a:lnTo>
                    <a:lnTo>
                      <a:pt x="12" y="34"/>
                    </a:lnTo>
                    <a:lnTo>
                      <a:pt x="15" y="29"/>
                    </a:lnTo>
                    <a:lnTo>
                      <a:pt x="18" y="23"/>
                    </a:lnTo>
                    <a:lnTo>
                      <a:pt x="23" y="19"/>
                    </a:lnTo>
                    <a:lnTo>
                      <a:pt x="32" y="12"/>
                    </a:lnTo>
                    <a:lnTo>
                      <a:pt x="39" y="9"/>
                    </a:lnTo>
                    <a:lnTo>
                      <a:pt x="38" y="8"/>
                    </a:lnTo>
                    <a:lnTo>
                      <a:pt x="37" y="6"/>
                    </a:lnTo>
                    <a:lnTo>
                      <a:pt x="36" y="8"/>
                    </a:lnTo>
                    <a:lnTo>
                      <a:pt x="44" y="14"/>
                    </a:lnTo>
                    <a:lnTo>
                      <a:pt x="46" y="9"/>
                    </a:lnTo>
                    <a:lnTo>
                      <a:pt x="46" y="4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8" y="5"/>
                    </a:lnTo>
                    <a:lnTo>
                      <a:pt x="17" y="12"/>
                    </a:lnTo>
                    <a:lnTo>
                      <a:pt x="12" y="17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1" y="38"/>
                    </a:lnTo>
                    <a:lnTo>
                      <a:pt x="0" y="47"/>
                    </a:lnTo>
                    <a:lnTo>
                      <a:pt x="1" y="56"/>
                    </a:lnTo>
                    <a:lnTo>
                      <a:pt x="4" y="66"/>
                    </a:lnTo>
                    <a:lnTo>
                      <a:pt x="10" y="76"/>
                    </a:lnTo>
                    <a:lnTo>
                      <a:pt x="16" y="7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55" name="Freeform 477"/>
              <p:cNvSpPr>
                <a:spLocks noChangeArrowheads="1"/>
              </p:cNvSpPr>
              <p:nvPr/>
            </p:nvSpPr>
            <p:spPr bwMode="auto">
              <a:xfrm>
                <a:off x="2896" y="4034"/>
                <a:ext cx="62" cy="57"/>
              </a:xfrm>
              <a:custGeom>
                <a:avLst/>
                <a:gdLst>
                  <a:gd name="T0" fmla="*/ 7043 w 59"/>
                  <a:gd name="T1" fmla="*/ 95397 h 46"/>
                  <a:gd name="T2" fmla="*/ 8032 w 59"/>
                  <a:gd name="T3" fmla="*/ 106845 h 46"/>
                  <a:gd name="T4" fmla="*/ 8728 w 59"/>
                  <a:gd name="T5" fmla="*/ 114259 h 46"/>
                  <a:gd name="T6" fmla="*/ 8922 w 59"/>
                  <a:gd name="T7" fmla="*/ 122814 h 46"/>
                  <a:gd name="T8" fmla="*/ 9157 w 59"/>
                  <a:gd name="T9" fmla="*/ 139115 h 46"/>
                  <a:gd name="T10" fmla="*/ 8922 w 59"/>
                  <a:gd name="T11" fmla="*/ 178144 h 46"/>
                  <a:gd name="T12" fmla="*/ 8728 w 59"/>
                  <a:gd name="T13" fmla="*/ 204473 h 46"/>
                  <a:gd name="T14" fmla="*/ 8032 w 59"/>
                  <a:gd name="T15" fmla="*/ 243358 h 46"/>
                  <a:gd name="T16" fmla="*/ 7328 w 59"/>
                  <a:gd name="T17" fmla="*/ 263039 h 46"/>
                  <a:gd name="T18" fmla="*/ 6714 w 59"/>
                  <a:gd name="T19" fmla="*/ 299676 h 46"/>
                  <a:gd name="T20" fmla="*/ 5638 w 59"/>
                  <a:gd name="T21" fmla="*/ 318947 h 46"/>
                  <a:gd name="T22" fmla="*/ 4629 w 59"/>
                  <a:gd name="T23" fmla="*/ 339025 h 46"/>
                  <a:gd name="T24" fmla="*/ 3720 w 59"/>
                  <a:gd name="T25" fmla="*/ 355420 h 46"/>
                  <a:gd name="T26" fmla="*/ 2863 w 59"/>
                  <a:gd name="T27" fmla="*/ 355420 h 46"/>
                  <a:gd name="T28" fmla="*/ 2203 w 59"/>
                  <a:gd name="T29" fmla="*/ 339025 h 46"/>
                  <a:gd name="T30" fmla="*/ 1696 w 59"/>
                  <a:gd name="T31" fmla="*/ 333941 h 46"/>
                  <a:gd name="T32" fmla="*/ 6 w 59"/>
                  <a:gd name="T33" fmla="*/ 299676 h 46"/>
                  <a:gd name="T34" fmla="*/ 0 w 59"/>
                  <a:gd name="T35" fmla="*/ 355420 h 46"/>
                  <a:gd name="T36" fmla="*/ 4 w 59"/>
                  <a:gd name="T37" fmla="*/ 404235 h 46"/>
                  <a:gd name="T38" fmla="*/ 1696 w 59"/>
                  <a:gd name="T39" fmla="*/ 430649 h 46"/>
                  <a:gd name="T40" fmla="*/ 2680 w 59"/>
                  <a:gd name="T41" fmla="*/ 436232 h 46"/>
                  <a:gd name="T42" fmla="*/ 3973 w 59"/>
                  <a:gd name="T43" fmla="*/ 436232 h 46"/>
                  <a:gd name="T44" fmla="*/ 5166 w 59"/>
                  <a:gd name="T45" fmla="*/ 430649 h 46"/>
                  <a:gd name="T46" fmla="*/ 6289 w 59"/>
                  <a:gd name="T47" fmla="*/ 409847 h 46"/>
                  <a:gd name="T48" fmla="*/ 7328 w 59"/>
                  <a:gd name="T49" fmla="*/ 380095 h 46"/>
                  <a:gd name="T50" fmla="*/ 8175 w 59"/>
                  <a:gd name="T51" fmla="*/ 339025 h 46"/>
                  <a:gd name="T52" fmla="*/ 9321 w 59"/>
                  <a:gd name="T53" fmla="*/ 299676 h 46"/>
                  <a:gd name="T54" fmla="*/ 9935 w 59"/>
                  <a:gd name="T55" fmla="*/ 260054 h 46"/>
                  <a:gd name="T56" fmla="*/ 10438 w 59"/>
                  <a:gd name="T57" fmla="*/ 204473 h 46"/>
                  <a:gd name="T58" fmla="*/ 10607 w 59"/>
                  <a:gd name="T59" fmla="*/ 139115 h 46"/>
                  <a:gd name="T60" fmla="*/ 10438 w 59"/>
                  <a:gd name="T61" fmla="*/ 106845 h 46"/>
                  <a:gd name="T62" fmla="*/ 9775 w 59"/>
                  <a:gd name="T63" fmla="*/ 810 h 46"/>
                  <a:gd name="T64" fmla="*/ 8728 w 59"/>
                  <a:gd name="T65" fmla="*/ 2 h 46"/>
                  <a:gd name="T66" fmla="*/ 7169 w 59"/>
                  <a:gd name="T67" fmla="*/ 0 h 46"/>
                  <a:gd name="T68" fmla="*/ 7043 w 59"/>
                  <a:gd name="T69" fmla="*/ 95397 h 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9"/>
                  <a:gd name="T106" fmla="*/ 0 h 46"/>
                  <a:gd name="T107" fmla="*/ 59 w 59"/>
                  <a:gd name="T108" fmla="*/ 46 h 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9" h="46">
                    <a:moveTo>
                      <a:pt x="39" y="9"/>
                    </a:moveTo>
                    <a:lnTo>
                      <a:pt x="45" y="11"/>
                    </a:lnTo>
                    <a:lnTo>
                      <a:pt x="49" y="13"/>
                    </a:lnTo>
                    <a:lnTo>
                      <a:pt x="50" y="14"/>
                    </a:lnTo>
                    <a:lnTo>
                      <a:pt x="51" y="16"/>
                    </a:lnTo>
                    <a:lnTo>
                      <a:pt x="50" y="19"/>
                    </a:lnTo>
                    <a:lnTo>
                      <a:pt x="49" y="22"/>
                    </a:lnTo>
                    <a:lnTo>
                      <a:pt x="45" y="25"/>
                    </a:lnTo>
                    <a:lnTo>
                      <a:pt x="41" y="28"/>
                    </a:lnTo>
                    <a:lnTo>
                      <a:pt x="37" y="32"/>
                    </a:lnTo>
                    <a:lnTo>
                      <a:pt x="32" y="34"/>
                    </a:lnTo>
                    <a:lnTo>
                      <a:pt x="26" y="36"/>
                    </a:lnTo>
                    <a:lnTo>
                      <a:pt x="21" y="37"/>
                    </a:lnTo>
                    <a:lnTo>
                      <a:pt x="17" y="37"/>
                    </a:lnTo>
                    <a:lnTo>
                      <a:pt x="13" y="36"/>
                    </a:lnTo>
                    <a:lnTo>
                      <a:pt x="9" y="35"/>
                    </a:lnTo>
                    <a:lnTo>
                      <a:pt x="6" y="32"/>
                    </a:lnTo>
                    <a:lnTo>
                      <a:pt x="0" y="37"/>
                    </a:lnTo>
                    <a:lnTo>
                      <a:pt x="4" y="42"/>
                    </a:lnTo>
                    <a:lnTo>
                      <a:pt x="9" y="45"/>
                    </a:lnTo>
                    <a:lnTo>
                      <a:pt x="16" y="46"/>
                    </a:lnTo>
                    <a:lnTo>
                      <a:pt x="22" y="46"/>
                    </a:lnTo>
                    <a:lnTo>
                      <a:pt x="29" y="45"/>
                    </a:lnTo>
                    <a:lnTo>
                      <a:pt x="35" y="43"/>
                    </a:lnTo>
                    <a:lnTo>
                      <a:pt x="41" y="39"/>
                    </a:lnTo>
                    <a:lnTo>
                      <a:pt x="46" y="36"/>
                    </a:lnTo>
                    <a:lnTo>
                      <a:pt x="52" y="32"/>
                    </a:lnTo>
                    <a:lnTo>
                      <a:pt x="55" y="27"/>
                    </a:lnTo>
                    <a:lnTo>
                      <a:pt x="58" y="22"/>
                    </a:lnTo>
                    <a:lnTo>
                      <a:pt x="59" y="16"/>
                    </a:lnTo>
                    <a:lnTo>
                      <a:pt x="58" y="11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0" y="0"/>
                    </a:lnTo>
                    <a:lnTo>
                      <a:pt x="39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56" name="Freeform 478"/>
              <p:cNvSpPr>
                <a:spLocks noChangeArrowheads="1"/>
              </p:cNvSpPr>
              <p:nvPr/>
            </p:nvSpPr>
            <p:spPr bwMode="auto">
              <a:xfrm>
                <a:off x="2916" y="4008"/>
                <a:ext cx="20" cy="57"/>
              </a:xfrm>
              <a:custGeom>
                <a:avLst/>
                <a:gdLst>
                  <a:gd name="T0" fmla="*/ 6 w 20"/>
                  <a:gd name="T1" fmla="*/ 0 h 40"/>
                  <a:gd name="T2" fmla="*/ 4 w 20"/>
                  <a:gd name="T3" fmla="*/ 10559 h 40"/>
                  <a:gd name="T4" fmla="*/ 1 w 20"/>
                  <a:gd name="T5" fmla="*/ 2399100 h 40"/>
                  <a:gd name="T6" fmla="*/ 0 w 20"/>
                  <a:gd name="T7" fmla="*/ 3724708 h 40"/>
                  <a:gd name="T8" fmla="*/ 0 w 20"/>
                  <a:gd name="T9" fmla="*/ 5413116 h 40"/>
                  <a:gd name="T10" fmla="*/ 2 w 20"/>
                  <a:gd name="T11" fmla="*/ 7143917 h 40"/>
                  <a:gd name="T12" fmla="*/ 5 w 20"/>
                  <a:gd name="T13" fmla="*/ 8350318 h 40"/>
                  <a:gd name="T14" fmla="*/ 365 w 20"/>
                  <a:gd name="T15" fmla="*/ 9543846 h 40"/>
                  <a:gd name="T16" fmla="*/ 538 w 20"/>
                  <a:gd name="T17" fmla="*/ 10268331 h 40"/>
                  <a:gd name="T18" fmla="*/ 565 w 20"/>
                  <a:gd name="T19" fmla="*/ 7760249 h 40"/>
                  <a:gd name="T20" fmla="*/ 443 w 20"/>
                  <a:gd name="T21" fmla="*/ 7217998 h 40"/>
                  <a:gd name="T22" fmla="*/ 383 w 20"/>
                  <a:gd name="T23" fmla="*/ 6634777 h 40"/>
                  <a:gd name="T24" fmla="*/ 9 w 20"/>
                  <a:gd name="T25" fmla="*/ 5828172 h 40"/>
                  <a:gd name="T26" fmla="*/ 8 w 20"/>
                  <a:gd name="T27" fmla="*/ 5351702 h 40"/>
                  <a:gd name="T28" fmla="*/ 8 w 20"/>
                  <a:gd name="T29" fmla="*/ 4314165 h 40"/>
                  <a:gd name="T30" fmla="*/ 9 w 20"/>
                  <a:gd name="T31" fmla="*/ 2999719 h 40"/>
                  <a:gd name="T32" fmla="*/ 383 w 20"/>
                  <a:gd name="T33" fmla="*/ 2399100 h 40"/>
                  <a:gd name="T34" fmla="*/ 422 w 20"/>
                  <a:gd name="T35" fmla="*/ 85406 h 40"/>
                  <a:gd name="T36" fmla="*/ 6 w 20"/>
                  <a:gd name="T37" fmla="*/ 0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0"/>
                  <a:gd name="T58" fmla="*/ 0 h 40"/>
                  <a:gd name="T59" fmla="*/ 20 w 20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0" h="40">
                    <a:moveTo>
                      <a:pt x="6" y="0"/>
                    </a:moveTo>
                    <a:lnTo>
                      <a:pt x="4" y="4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5" y="33"/>
                    </a:lnTo>
                    <a:lnTo>
                      <a:pt x="11" y="37"/>
                    </a:lnTo>
                    <a:lnTo>
                      <a:pt x="19" y="40"/>
                    </a:lnTo>
                    <a:lnTo>
                      <a:pt x="20" y="31"/>
                    </a:lnTo>
                    <a:lnTo>
                      <a:pt x="15" y="29"/>
                    </a:lnTo>
                    <a:lnTo>
                      <a:pt x="12" y="26"/>
                    </a:lnTo>
                    <a:lnTo>
                      <a:pt x="9" y="23"/>
                    </a:lnTo>
                    <a:lnTo>
                      <a:pt x="8" y="20"/>
                    </a:lnTo>
                    <a:lnTo>
                      <a:pt x="8" y="17"/>
                    </a:lnTo>
                    <a:lnTo>
                      <a:pt x="9" y="12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57" name="Freeform 479"/>
              <p:cNvSpPr>
                <a:spLocks noChangeArrowheads="1"/>
              </p:cNvSpPr>
              <p:nvPr/>
            </p:nvSpPr>
            <p:spPr bwMode="auto">
              <a:xfrm>
                <a:off x="2862" y="4034"/>
                <a:ext cx="39" cy="73"/>
              </a:xfrm>
              <a:custGeom>
                <a:avLst/>
                <a:gdLst>
                  <a:gd name="T0" fmla="*/ 1555 w 38"/>
                  <a:gd name="T1" fmla="*/ 5 h 67"/>
                  <a:gd name="T2" fmla="*/ 1555 w 38"/>
                  <a:gd name="T3" fmla="*/ 2 h 67"/>
                  <a:gd name="T4" fmla="*/ 1502 w 38"/>
                  <a:gd name="T5" fmla="*/ 1 h 67"/>
                  <a:gd name="T6" fmla="*/ 1476 w 38"/>
                  <a:gd name="T7" fmla="*/ 0 h 67"/>
                  <a:gd name="T8" fmla="*/ 1402 w 38"/>
                  <a:gd name="T9" fmla="*/ 0 h 67"/>
                  <a:gd name="T10" fmla="*/ 1030 w 38"/>
                  <a:gd name="T11" fmla="*/ 1 h 67"/>
                  <a:gd name="T12" fmla="*/ 797 w 38"/>
                  <a:gd name="T13" fmla="*/ 5 h 67"/>
                  <a:gd name="T14" fmla="*/ 618 w 38"/>
                  <a:gd name="T15" fmla="*/ 6228 h 67"/>
                  <a:gd name="T16" fmla="*/ 6 w 38"/>
                  <a:gd name="T17" fmla="*/ 11960 h 67"/>
                  <a:gd name="T18" fmla="*/ 4 w 38"/>
                  <a:gd name="T19" fmla="*/ 15687 h 67"/>
                  <a:gd name="T20" fmla="*/ 2 w 38"/>
                  <a:gd name="T21" fmla="*/ 19445 h 67"/>
                  <a:gd name="T22" fmla="*/ 1 w 38"/>
                  <a:gd name="T23" fmla="*/ 23150 h 67"/>
                  <a:gd name="T24" fmla="*/ 0 w 38"/>
                  <a:gd name="T25" fmla="*/ 28223 h 67"/>
                  <a:gd name="T26" fmla="*/ 0 w 38"/>
                  <a:gd name="T27" fmla="*/ 32377 h 67"/>
                  <a:gd name="T28" fmla="*/ 2 w 38"/>
                  <a:gd name="T29" fmla="*/ 34875 h 67"/>
                  <a:gd name="T30" fmla="*/ 4 w 38"/>
                  <a:gd name="T31" fmla="*/ 37471 h 67"/>
                  <a:gd name="T32" fmla="*/ 7 w 38"/>
                  <a:gd name="T33" fmla="*/ 40224 h 67"/>
                  <a:gd name="T34" fmla="*/ 587 w 38"/>
                  <a:gd name="T35" fmla="*/ 41182 h 67"/>
                  <a:gd name="T36" fmla="*/ 720 w 38"/>
                  <a:gd name="T37" fmla="*/ 42935 h 67"/>
                  <a:gd name="T38" fmla="*/ 840 w 38"/>
                  <a:gd name="T39" fmla="*/ 42935 h 67"/>
                  <a:gd name="T40" fmla="*/ 1030 w 38"/>
                  <a:gd name="T41" fmla="*/ 43211 h 67"/>
                  <a:gd name="T42" fmla="*/ 1266 w 38"/>
                  <a:gd name="T43" fmla="*/ 42935 h 67"/>
                  <a:gd name="T44" fmla="*/ 1555 w 38"/>
                  <a:gd name="T45" fmla="*/ 41541 h 67"/>
                  <a:gd name="T46" fmla="*/ 1663 w 38"/>
                  <a:gd name="T47" fmla="*/ 40224 h 67"/>
                  <a:gd name="T48" fmla="*/ 1749 w 38"/>
                  <a:gd name="T49" fmla="*/ 37626 h 67"/>
                  <a:gd name="T50" fmla="*/ 1838 w 38"/>
                  <a:gd name="T51" fmla="*/ 34993 h 67"/>
                  <a:gd name="T52" fmla="*/ 1838 w 38"/>
                  <a:gd name="T53" fmla="*/ 32587 h 67"/>
                  <a:gd name="T54" fmla="*/ 1838 w 38"/>
                  <a:gd name="T55" fmla="*/ 28223 h 67"/>
                  <a:gd name="T56" fmla="*/ 1749 w 38"/>
                  <a:gd name="T57" fmla="*/ 24897 h 67"/>
                  <a:gd name="T58" fmla="*/ 1663 w 38"/>
                  <a:gd name="T59" fmla="*/ 22451 h 67"/>
                  <a:gd name="T60" fmla="*/ 1637 w 38"/>
                  <a:gd name="T61" fmla="*/ 19659 h 67"/>
                  <a:gd name="T62" fmla="*/ 1578 w 38"/>
                  <a:gd name="T63" fmla="*/ 17044 h 67"/>
                  <a:gd name="T64" fmla="*/ 1555 w 38"/>
                  <a:gd name="T65" fmla="*/ 14779 h 67"/>
                  <a:gd name="T66" fmla="*/ 1502 w 38"/>
                  <a:gd name="T67" fmla="*/ 11960 h 67"/>
                  <a:gd name="T68" fmla="*/ 1502 w 38"/>
                  <a:gd name="T69" fmla="*/ 8311 h 67"/>
                  <a:gd name="T70" fmla="*/ 1502 w 38"/>
                  <a:gd name="T71" fmla="*/ 6228 h 67"/>
                  <a:gd name="T72" fmla="*/ 1555 w 38"/>
                  <a:gd name="T73" fmla="*/ 5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67"/>
                  <a:gd name="T113" fmla="*/ 38 w 38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67">
                    <a:moveTo>
                      <a:pt x="31" y="5"/>
                    </a:moveTo>
                    <a:lnTo>
                      <a:pt x="31" y="2"/>
                    </a:lnTo>
                    <a:lnTo>
                      <a:pt x="30" y="1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2" y="1"/>
                    </a:lnTo>
                    <a:lnTo>
                      <a:pt x="17" y="5"/>
                    </a:lnTo>
                    <a:lnTo>
                      <a:pt x="12" y="10"/>
                    </a:lnTo>
                    <a:lnTo>
                      <a:pt x="6" y="19"/>
                    </a:lnTo>
                    <a:lnTo>
                      <a:pt x="4" y="24"/>
                    </a:lnTo>
                    <a:lnTo>
                      <a:pt x="2" y="30"/>
                    </a:lnTo>
                    <a:lnTo>
                      <a:pt x="1" y="36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4"/>
                    </a:lnTo>
                    <a:lnTo>
                      <a:pt x="4" y="58"/>
                    </a:lnTo>
                    <a:lnTo>
                      <a:pt x="7" y="62"/>
                    </a:lnTo>
                    <a:lnTo>
                      <a:pt x="11" y="64"/>
                    </a:lnTo>
                    <a:lnTo>
                      <a:pt x="15" y="66"/>
                    </a:lnTo>
                    <a:lnTo>
                      <a:pt x="18" y="66"/>
                    </a:lnTo>
                    <a:lnTo>
                      <a:pt x="22" y="67"/>
                    </a:lnTo>
                    <a:lnTo>
                      <a:pt x="26" y="66"/>
                    </a:lnTo>
                    <a:lnTo>
                      <a:pt x="31" y="65"/>
                    </a:lnTo>
                    <a:lnTo>
                      <a:pt x="34" y="62"/>
                    </a:lnTo>
                    <a:lnTo>
                      <a:pt x="36" y="59"/>
                    </a:lnTo>
                    <a:lnTo>
                      <a:pt x="38" y="55"/>
                    </a:lnTo>
                    <a:lnTo>
                      <a:pt x="38" y="51"/>
                    </a:lnTo>
                    <a:lnTo>
                      <a:pt x="38" y="44"/>
                    </a:lnTo>
                    <a:lnTo>
                      <a:pt x="36" y="39"/>
                    </a:lnTo>
                    <a:lnTo>
                      <a:pt x="34" y="34"/>
                    </a:lnTo>
                    <a:lnTo>
                      <a:pt x="33" y="31"/>
                    </a:lnTo>
                    <a:lnTo>
                      <a:pt x="32" y="27"/>
                    </a:lnTo>
                    <a:lnTo>
                      <a:pt x="31" y="23"/>
                    </a:lnTo>
                    <a:lnTo>
                      <a:pt x="30" y="19"/>
                    </a:lnTo>
                    <a:lnTo>
                      <a:pt x="30" y="14"/>
                    </a:lnTo>
                    <a:lnTo>
                      <a:pt x="30" y="10"/>
                    </a:lnTo>
                    <a:lnTo>
                      <a:pt x="31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58" name="Freeform 480"/>
              <p:cNvSpPr>
                <a:spLocks noChangeArrowheads="1"/>
              </p:cNvSpPr>
              <p:nvPr/>
            </p:nvSpPr>
            <p:spPr bwMode="auto">
              <a:xfrm>
                <a:off x="2857" y="4030"/>
                <a:ext cx="40" cy="57"/>
              </a:xfrm>
              <a:custGeom>
                <a:avLst/>
                <a:gdLst>
                  <a:gd name="T0" fmla="*/ 8 w 39"/>
                  <a:gd name="T1" fmla="*/ 238518 h 49"/>
                  <a:gd name="T2" fmla="*/ 9 w 39"/>
                  <a:gd name="T3" fmla="*/ 203766 h 49"/>
                  <a:gd name="T4" fmla="*/ 498 w 39"/>
                  <a:gd name="T5" fmla="*/ 171933 h 49"/>
                  <a:gd name="T6" fmla="*/ 551 w 39"/>
                  <a:gd name="T7" fmla="*/ 143436 h 49"/>
                  <a:gd name="T8" fmla="*/ 640 w 39"/>
                  <a:gd name="T9" fmla="*/ 122609 h 49"/>
                  <a:gd name="T10" fmla="*/ 783 w 39"/>
                  <a:gd name="T11" fmla="*/ 82926 h 49"/>
                  <a:gd name="T12" fmla="*/ 1003 w 39"/>
                  <a:gd name="T13" fmla="*/ 56023 h 49"/>
                  <a:gd name="T14" fmla="*/ 1226 w 39"/>
                  <a:gd name="T15" fmla="*/ 47831 h 49"/>
                  <a:gd name="T16" fmla="*/ 1425 w 39"/>
                  <a:gd name="T17" fmla="*/ 44332 h 49"/>
                  <a:gd name="T18" fmla="*/ 1355 w 39"/>
                  <a:gd name="T19" fmla="*/ 44332 h 49"/>
                  <a:gd name="T20" fmla="*/ 1355 w 39"/>
                  <a:gd name="T21" fmla="*/ 37942 h 49"/>
                  <a:gd name="T22" fmla="*/ 1733 w 39"/>
                  <a:gd name="T23" fmla="*/ 47831 h 49"/>
                  <a:gd name="T24" fmla="*/ 1733 w 39"/>
                  <a:gd name="T25" fmla="*/ 1309 h 49"/>
                  <a:gd name="T26" fmla="*/ 1654 w 39"/>
                  <a:gd name="T27" fmla="*/ 3 h 49"/>
                  <a:gd name="T28" fmla="*/ 1569 w 39"/>
                  <a:gd name="T29" fmla="*/ 1 h 49"/>
                  <a:gd name="T30" fmla="*/ 1355 w 39"/>
                  <a:gd name="T31" fmla="*/ 0 h 49"/>
                  <a:gd name="T32" fmla="*/ 1055 w 39"/>
                  <a:gd name="T33" fmla="*/ 1 h 49"/>
                  <a:gd name="T34" fmla="*/ 783 w 39"/>
                  <a:gd name="T35" fmla="*/ 1170 h 49"/>
                  <a:gd name="T36" fmla="*/ 551 w 39"/>
                  <a:gd name="T37" fmla="*/ 56023 h 49"/>
                  <a:gd name="T38" fmla="*/ 6 w 39"/>
                  <a:gd name="T39" fmla="*/ 104609 h 49"/>
                  <a:gd name="T40" fmla="*/ 4 w 39"/>
                  <a:gd name="T41" fmla="*/ 125678 h 49"/>
                  <a:gd name="T42" fmla="*/ 2 w 39"/>
                  <a:gd name="T43" fmla="*/ 161189 h 49"/>
                  <a:gd name="T44" fmla="*/ 1 w 39"/>
                  <a:gd name="T45" fmla="*/ 196331 h 49"/>
                  <a:gd name="T46" fmla="*/ 0 w 39"/>
                  <a:gd name="T47" fmla="*/ 235359 h 49"/>
                  <a:gd name="T48" fmla="*/ 8 w 39"/>
                  <a:gd name="T49" fmla="*/ 238518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49"/>
                  <a:gd name="T77" fmla="*/ 39 w 39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49">
                    <a:moveTo>
                      <a:pt x="8" y="49"/>
                    </a:moveTo>
                    <a:lnTo>
                      <a:pt x="9" y="42"/>
                    </a:lnTo>
                    <a:lnTo>
                      <a:pt x="10" y="35"/>
                    </a:lnTo>
                    <a:lnTo>
                      <a:pt x="12" y="29"/>
                    </a:lnTo>
                    <a:lnTo>
                      <a:pt x="15" y="25"/>
                    </a:lnTo>
                    <a:lnTo>
                      <a:pt x="19" y="17"/>
                    </a:lnTo>
                    <a:lnTo>
                      <a:pt x="24" y="12"/>
                    </a:lnTo>
                    <a:lnTo>
                      <a:pt x="28" y="10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39" y="10"/>
                    </a:lnTo>
                    <a:lnTo>
                      <a:pt x="39" y="6"/>
                    </a:lnTo>
                    <a:lnTo>
                      <a:pt x="38" y="3"/>
                    </a:lnTo>
                    <a:lnTo>
                      <a:pt x="35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19" y="5"/>
                    </a:lnTo>
                    <a:lnTo>
                      <a:pt x="12" y="12"/>
                    </a:lnTo>
                    <a:lnTo>
                      <a:pt x="6" y="21"/>
                    </a:lnTo>
                    <a:lnTo>
                      <a:pt x="4" y="26"/>
                    </a:lnTo>
                    <a:lnTo>
                      <a:pt x="2" y="33"/>
                    </a:lnTo>
                    <a:lnTo>
                      <a:pt x="1" y="40"/>
                    </a:lnTo>
                    <a:lnTo>
                      <a:pt x="0" y="48"/>
                    </a:lnTo>
                    <a:lnTo>
                      <a:pt x="8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59" name="Freeform 481"/>
              <p:cNvSpPr>
                <a:spLocks noChangeArrowheads="1"/>
              </p:cNvSpPr>
              <p:nvPr/>
            </p:nvSpPr>
            <p:spPr bwMode="auto">
              <a:xfrm>
                <a:off x="2857" y="4073"/>
                <a:ext cx="48" cy="39"/>
              </a:xfrm>
              <a:custGeom>
                <a:avLst/>
                <a:gdLst>
                  <a:gd name="T0" fmla="*/ 4998 w 46"/>
                  <a:gd name="T1" fmla="*/ 4 h 36"/>
                  <a:gd name="T2" fmla="*/ 5326 w 46"/>
                  <a:gd name="T3" fmla="*/ 6258 h 36"/>
                  <a:gd name="T4" fmla="*/ 5326 w 46"/>
                  <a:gd name="T5" fmla="*/ 10115 h 36"/>
                  <a:gd name="T6" fmla="*/ 5236 w 46"/>
                  <a:gd name="T7" fmla="*/ 12860 h 36"/>
                  <a:gd name="T8" fmla="*/ 4998 w 46"/>
                  <a:gd name="T9" fmla="*/ 13932 h 36"/>
                  <a:gd name="T10" fmla="*/ 4917 w 46"/>
                  <a:gd name="T11" fmla="*/ 15093 h 36"/>
                  <a:gd name="T12" fmla="*/ 4614 w 46"/>
                  <a:gd name="T13" fmla="*/ 17371 h 36"/>
                  <a:gd name="T14" fmla="*/ 4067 w 46"/>
                  <a:gd name="T15" fmla="*/ 17709 h 36"/>
                  <a:gd name="T16" fmla="*/ 3647 w 46"/>
                  <a:gd name="T17" fmla="*/ 17709 h 36"/>
                  <a:gd name="T18" fmla="*/ 3211 w 46"/>
                  <a:gd name="T19" fmla="*/ 17709 h 36"/>
                  <a:gd name="T20" fmla="*/ 2785 w 46"/>
                  <a:gd name="T21" fmla="*/ 17709 h 36"/>
                  <a:gd name="T22" fmla="*/ 2197 w 46"/>
                  <a:gd name="T23" fmla="*/ 16035 h 36"/>
                  <a:gd name="T24" fmla="*/ 1818 w 46"/>
                  <a:gd name="T25" fmla="*/ 15093 h 36"/>
                  <a:gd name="T26" fmla="*/ 1576 w 46"/>
                  <a:gd name="T27" fmla="*/ 13663 h 36"/>
                  <a:gd name="T28" fmla="*/ 1480 w 46"/>
                  <a:gd name="T29" fmla="*/ 11871 h 36"/>
                  <a:gd name="T30" fmla="*/ 1388 w 46"/>
                  <a:gd name="T31" fmla="*/ 9337 h 36"/>
                  <a:gd name="T32" fmla="*/ 1243 w 46"/>
                  <a:gd name="T33" fmla="*/ 6258 h 36"/>
                  <a:gd name="T34" fmla="*/ 0 w 46"/>
                  <a:gd name="T35" fmla="*/ 5777 h 36"/>
                  <a:gd name="T36" fmla="*/ 0 w 46"/>
                  <a:gd name="T37" fmla="*/ 10115 h 36"/>
                  <a:gd name="T38" fmla="*/ 2 w 46"/>
                  <a:gd name="T39" fmla="*/ 13932 h 36"/>
                  <a:gd name="T40" fmla="*/ 5 w 46"/>
                  <a:gd name="T41" fmla="*/ 17371 h 36"/>
                  <a:gd name="T42" fmla="*/ 1243 w 46"/>
                  <a:gd name="T43" fmla="*/ 20387 h 36"/>
                  <a:gd name="T44" fmla="*/ 1600 w 46"/>
                  <a:gd name="T45" fmla="*/ 22516 h 36"/>
                  <a:gd name="T46" fmla="*/ 2197 w 46"/>
                  <a:gd name="T47" fmla="*/ 23927 h 36"/>
                  <a:gd name="T48" fmla="*/ 3015 w 46"/>
                  <a:gd name="T49" fmla="*/ 25325 h 36"/>
                  <a:gd name="T50" fmla="*/ 3817 w 46"/>
                  <a:gd name="T51" fmla="*/ 25325 h 36"/>
                  <a:gd name="T52" fmla="*/ 4407 w 46"/>
                  <a:gd name="T53" fmla="*/ 23927 h 36"/>
                  <a:gd name="T54" fmla="*/ 5236 w 46"/>
                  <a:gd name="T55" fmla="*/ 22516 h 36"/>
                  <a:gd name="T56" fmla="*/ 5670 w 46"/>
                  <a:gd name="T57" fmla="*/ 20784 h 36"/>
                  <a:gd name="T58" fmla="*/ 6049 w 46"/>
                  <a:gd name="T59" fmla="*/ 17709 h 36"/>
                  <a:gd name="T60" fmla="*/ 6436 w 46"/>
                  <a:gd name="T61" fmla="*/ 13932 h 36"/>
                  <a:gd name="T62" fmla="*/ 6436 w 46"/>
                  <a:gd name="T63" fmla="*/ 10115 h 36"/>
                  <a:gd name="T64" fmla="*/ 6436 w 46"/>
                  <a:gd name="T65" fmla="*/ 5777 h 36"/>
                  <a:gd name="T66" fmla="*/ 6049 w 46"/>
                  <a:gd name="T67" fmla="*/ 0 h 36"/>
                  <a:gd name="T68" fmla="*/ 4998 w 46"/>
                  <a:gd name="T69" fmla="*/ 4 h 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6"/>
                  <a:gd name="T106" fmla="*/ 0 h 36"/>
                  <a:gd name="T107" fmla="*/ 46 w 46"/>
                  <a:gd name="T108" fmla="*/ 36 h 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6" h="36">
                    <a:moveTo>
                      <a:pt x="36" y="4"/>
                    </a:moveTo>
                    <a:lnTo>
                      <a:pt x="38" y="9"/>
                    </a:lnTo>
                    <a:lnTo>
                      <a:pt x="38" y="15"/>
                    </a:lnTo>
                    <a:lnTo>
                      <a:pt x="37" y="18"/>
                    </a:lnTo>
                    <a:lnTo>
                      <a:pt x="36" y="20"/>
                    </a:lnTo>
                    <a:lnTo>
                      <a:pt x="35" y="22"/>
                    </a:lnTo>
                    <a:lnTo>
                      <a:pt x="33" y="25"/>
                    </a:lnTo>
                    <a:lnTo>
                      <a:pt x="29" y="26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0" y="26"/>
                    </a:lnTo>
                    <a:lnTo>
                      <a:pt x="17" y="23"/>
                    </a:lnTo>
                    <a:lnTo>
                      <a:pt x="14" y="22"/>
                    </a:lnTo>
                    <a:lnTo>
                      <a:pt x="11" y="19"/>
                    </a:lnTo>
                    <a:lnTo>
                      <a:pt x="10" y="17"/>
                    </a:lnTo>
                    <a:lnTo>
                      <a:pt x="9" y="14"/>
                    </a:lnTo>
                    <a:lnTo>
                      <a:pt x="8" y="9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5" y="25"/>
                    </a:lnTo>
                    <a:lnTo>
                      <a:pt x="8" y="29"/>
                    </a:lnTo>
                    <a:lnTo>
                      <a:pt x="12" y="32"/>
                    </a:lnTo>
                    <a:lnTo>
                      <a:pt x="17" y="34"/>
                    </a:lnTo>
                    <a:lnTo>
                      <a:pt x="22" y="36"/>
                    </a:lnTo>
                    <a:lnTo>
                      <a:pt x="27" y="36"/>
                    </a:lnTo>
                    <a:lnTo>
                      <a:pt x="32" y="34"/>
                    </a:lnTo>
                    <a:lnTo>
                      <a:pt x="37" y="32"/>
                    </a:lnTo>
                    <a:lnTo>
                      <a:pt x="40" y="30"/>
                    </a:lnTo>
                    <a:lnTo>
                      <a:pt x="44" y="26"/>
                    </a:lnTo>
                    <a:lnTo>
                      <a:pt x="46" y="20"/>
                    </a:lnTo>
                    <a:lnTo>
                      <a:pt x="46" y="15"/>
                    </a:lnTo>
                    <a:lnTo>
                      <a:pt x="46" y="8"/>
                    </a:lnTo>
                    <a:lnTo>
                      <a:pt x="44" y="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60" name="Freeform 482"/>
              <p:cNvSpPr>
                <a:spLocks noChangeArrowheads="1"/>
              </p:cNvSpPr>
              <p:nvPr/>
            </p:nvSpPr>
            <p:spPr bwMode="auto">
              <a:xfrm>
                <a:off x="2887" y="4034"/>
                <a:ext cx="15" cy="53"/>
              </a:xfrm>
              <a:custGeom>
                <a:avLst/>
                <a:gdLst>
                  <a:gd name="T0" fmla="*/ 1 w 15"/>
                  <a:gd name="T1" fmla="*/ 0 h 37"/>
                  <a:gd name="T2" fmla="*/ 0 w 15"/>
                  <a:gd name="T3" fmla="*/ 1981326 h 37"/>
                  <a:gd name="T4" fmla="*/ 0 w 15"/>
                  <a:gd name="T5" fmla="*/ 2705361 h 37"/>
                  <a:gd name="T6" fmla="*/ 0 w 15"/>
                  <a:gd name="T7" fmla="*/ 4318070 h 37"/>
                  <a:gd name="T8" fmla="*/ 1 w 15"/>
                  <a:gd name="T9" fmla="*/ 5458628 h 37"/>
                  <a:gd name="T10" fmla="*/ 3 w 15"/>
                  <a:gd name="T11" fmla="*/ 6739118 h 37"/>
                  <a:gd name="T12" fmla="*/ 4 w 15"/>
                  <a:gd name="T13" fmla="*/ 7456451 h 37"/>
                  <a:gd name="T14" fmla="*/ 6 w 15"/>
                  <a:gd name="T15" fmla="*/ 8563456 h 37"/>
                  <a:gd name="T16" fmla="*/ 7 w 15"/>
                  <a:gd name="T17" fmla="*/ 9423691 h 37"/>
                  <a:gd name="T18" fmla="*/ 1263 w 15"/>
                  <a:gd name="T19" fmla="*/ 8563456 h 37"/>
                  <a:gd name="T20" fmla="*/ 1110 w 15"/>
                  <a:gd name="T21" fmla="*/ 7878625 h 37"/>
                  <a:gd name="T22" fmla="*/ 1041 w 15"/>
                  <a:gd name="T23" fmla="*/ 6739118 h 37"/>
                  <a:gd name="T24" fmla="*/ 976 w 15"/>
                  <a:gd name="T25" fmla="*/ 5767868 h 37"/>
                  <a:gd name="T26" fmla="*/ 915 w 15"/>
                  <a:gd name="T27" fmla="*/ 5047972 h 37"/>
                  <a:gd name="T28" fmla="*/ 915 w 15"/>
                  <a:gd name="T29" fmla="*/ 3996751 h 37"/>
                  <a:gd name="T30" fmla="*/ 858 w 15"/>
                  <a:gd name="T31" fmla="*/ 2705361 h 37"/>
                  <a:gd name="T32" fmla="*/ 858 w 15"/>
                  <a:gd name="T33" fmla="*/ 1981326 h 37"/>
                  <a:gd name="T34" fmla="*/ 915 w 15"/>
                  <a:gd name="T35" fmla="*/ 7924 h 37"/>
                  <a:gd name="T36" fmla="*/ 1 w 15"/>
                  <a:gd name="T37" fmla="*/ 0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37"/>
                  <a:gd name="T59" fmla="*/ 15 w 15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37">
                    <a:moveTo>
                      <a:pt x="1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4" y="29"/>
                    </a:lnTo>
                    <a:lnTo>
                      <a:pt x="6" y="33"/>
                    </a:lnTo>
                    <a:lnTo>
                      <a:pt x="7" y="37"/>
                    </a:lnTo>
                    <a:lnTo>
                      <a:pt x="15" y="33"/>
                    </a:lnTo>
                    <a:lnTo>
                      <a:pt x="13" y="30"/>
                    </a:lnTo>
                    <a:lnTo>
                      <a:pt x="12" y="26"/>
                    </a:lnTo>
                    <a:lnTo>
                      <a:pt x="11" y="22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9" y="11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61" name="Freeform 483"/>
              <p:cNvSpPr>
                <a:spLocks noChangeArrowheads="1"/>
              </p:cNvSpPr>
              <p:nvPr/>
            </p:nvSpPr>
            <p:spPr bwMode="auto">
              <a:xfrm>
                <a:off x="2824" y="4048"/>
                <a:ext cx="42" cy="57"/>
              </a:xfrm>
              <a:custGeom>
                <a:avLst/>
                <a:gdLst>
                  <a:gd name="T0" fmla="*/ 1420 w 41"/>
                  <a:gd name="T1" fmla="*/ 5 h 62"/>
                  <a:gd name="T2" fmla="*/ 1483 w 41"/>
                  <a:gd name="T3" fmla="*/ 4 h 62"/>
                  <a:gd name="T4" fmla="*/ 1489 w 41"/>
                  <a:gd name="T5" fmla="*/ 2 h 62"/>
                  <a:gd name="T6" fmla="*/ 1483 w 41"/>
                  <a:gd name="T7" fmla="*/ 0 h 62"/>
                  <a:gd name="T8" fmla="*/ 1420 w 41"/>
                  <a:gd name="T9" fmla="*/ 0 h 62"/>
                  <a:gd name="T10" fmla="*/ 1231 w 41"/>
                  <a:gd name="T11" fmla="*/ 0 h 62"/>
                  <a:gd name="T12" fmla="*/ 927 w 41"/>
                  <a:gd name="T13" fmla="*/ 4 h 62"/>
                  <a:gd name="T14" fmla="*/ 696 w 41"/>
                  <a:gd name="T15" fmla="*/ 6 h 62"/>
                  <a:gd name="T16" fmla="*/ 576 w 41"/>
                  <a:gd name="T17" fmla="*/ 173 h 62"/>
                  <a:gd name="T18" fmla="*/ 477 w 41"/>
                  <a:gd name="T19" fmla="*/ 234 h 62"/>
                  <a:gd name="T20" fmla="*/ 9 w 41"/>
                  <a:gd name="T21" fmla="*/ 322 h 62"/>
                  <a:gd name="T22" fmla="*/ 5 w 41"/>
                  <a:gd name="T23" fmla="*/ 430 h 62"/>
                  <a:gd name="T24" fmla="*/ 2 w 41"/>
                  <a:gd name="T25" fmla="*/ 554 h 62"/>
                  <a:gd name="T26" fmla="*/ 1 w 41"/>
                  <a:gd name="T27" fmla="*/ 698 h 62"/>
                  <a:gd name="T28" fmla="*/ 0 w 41"/>
                  <a:gd name="T29" fmla="*/ 866 h 62"/>
                  <a:gd name="T30" fmla="*/ 0 w 41"/>
                  <a:gd name="T31" fmla="*/ 940 h 62"/>
                  <a:gd name="T32" fmla="*/ 2 w 41"/>
                  <a:gd name="T33" fmla="*/ 975 h 62"/>
                  <a:gd name="T34" fmla="*/ 4 w 41"/>
                  <a:gd name="T35" fmla="*/ 1026 h 62"/>
                  <a:gd name="T36" fmla="*/ 7 w 41"/>
                  <a:gd name="T37" fmla="*/ 1095 h 62"/>
                  <a:gd name="T38" fmla="*/ 524 w 41"/>
                  <a:gd name="T39" fmla="*/ 1158 h 62"/>
                  <a:gd name="T40" fmla="*/ 729 w 41"/>
                  <a:gd name="T41" fmla="*/ 1200 h 62"/>
                  <a:gd name="T42" fmla="*/ 842 w 41"/>
                  <a:gd name="T43" fmla="*/ 1200 h 62"/>
                  <a:gd name="T44" fmla="*/ 1065 w 41"/>
                  <a:gd name="T45" fmla="*/ 1200 h 62"/>
                  <a:gd name="T46" fmla="*/ 1224 w 41"/>
                  <a:gd name="T47" fmla="*/ 1200 h 62"/>
                  <a:gd name="T48" fmla="*/ 1285 w 41"/>
                  <a:gd name="T49" fmla="*/ 1158 h 62"/>
                  <a:gd name="T50" fmla="*/ 1348 w 41"/>
                  <a:gd name="T51" fmla="*/ 1138 h 62"/>
                  <a:gd name="T52" fmla="*/ 1354 w 41"/>
                  <a:gd name="T53" fmla="*/ 1054 h 62"/>
                  <a:gd name="T54" fmla="*/ 1354 w 41"/>
                  <a:gd name="T55" fmla="*/ 1014 h 62"/>
                  <a:gd name="T56" fmla="*/ 1348 w 41"/>
                  <a:gd name="T57" fmla="*/ 949 h 62"/>
                  <a:gd name="T58" fmla="*/ 1285 w 41"/>
                  <a:gd name="T59" fmla="*/ 813 h 62"/>
                  <a:gd name="T60" fmla="*/ 1231 w 41"/>
                  <a:gd name="T61" fmla="*/ 698 h 62"/>
                  <a:gd name="T62" fmla="*/ 1224 w 41"/>
                  <a:gd name="T63" fmla="*/ 554 h 62"/>
                  <a:gd name="T64" fmla="*/ 1224 w 41"/>
                  <a:gd name="T65" fmla="*/ 430 h 62"/>
                  <a:gd name="T66" fmla="*/ 1231 w 41"/>
                  <a:gd name="T67" fmla="*/ 322 h 62"/>
                  <a:gd name="T68" fmla="*/ 1285 w 41"/>
                  <a:gd name="T69" fmla="*/ 234 h 62"/>
                  <a:gd name="T70" fmla="*/ 1348 w 41"/>
                  <a:gd name="T71" fmla="*/ 159 h 62"/>
                  <a:gd name="T72" fmla="*/ 1420 w 41"/>
                  <a:gd name="T73" fmla="*/ 5 h 6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62"/>
                  <a:gd name="T113" fmla="*/ 41 w 41"/>
                  <a:gd name="T114" fmla="*/ 62 h 6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62">
                    <a:moveTo>
                      <a:pt x="39" y="5"/>
                    </a:moveTo>
                    <a:lnTo>
                      <a:pt x="40" y="4"/>
                    </a:lnTo>
                    <a:lnTo>
                      <a:pt x="41" y="2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6" y="4"/>
                    </a:lnTo>
                    <a:lnTo>
                      <a:pt x="20" y="6"/>
                    </a:lnTo>
                    <a:lnTo>
                      <a:pt x="16" y="9"/>
                    </a:lnTo>
                    <a:lnTo>
                      <a:pt x="12" y="13"/>
                    </a:lnTo>
                    <a:lnTo>
                      <a:pt x="9" y="17"/>
                    </a:lnTo>
                    <a:lnTo>
                      <a:pt x="5" y="22"/>
                    </a:lnTo>
                    <a:lnTo>
                      <a:pt x="2" y="29"/>
                    </a:lnTo>
                    <a:lnTo>
                      <a:pt x="1" y="37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2" y="51"/>
                    </a:lnTo>
                    <a:lnTo>
                      <a:pt x="4" y="53"/>
                    </a:lnTo>
                    <a:lnTo>
                      <a:pt x="7" y="56"/>
                    </a:lnTo>
                    <a:lnTo>
                      <a:pt x="14" y="60"/>
                    </a:lnTo>
                    <a:lnTo>
                      <a:pt x="21" y="62"/>
                    </a:lnTo>
                    <a:lnTo>
                      <a:pt x="24" y="62"/>
                    </a:lnTo>
                    <a:lnTo>
                      <a:pt x="29" y="62"/>
                    </a:lnTo>
                    <a:lnTo>
                      <a:pt x="32" y="62"/>
                    </a:lnTo>
                    <a:lnTo>
                      <a:pt x="34" y="60"/>
                    </a:lnTo>
                    <a:lnTo>
                      <a:pt x="36" y="59"/>
                    </a:lnTo>
                    <a:lnTo>
                      <a:pt x="37" y="55"/>
                    </a:lnTo>
                    <a:lnTo>
                      <a:pt x="37" y="52"/>
                    </a:lnTo>
                    <a:lnTo>
                      <a:pt x="36" y="49"/>
                    </a:lnTo>
                    <a:lnTo>
                      <a:pt x="34" y="42"/>
                    </a:lnTo>
                    <a:lnTo>
                      <a:pt x="33" y="36"/>
                    </a:lnTo>
                    <a:lnTo>
                      <a:pt x="32" y="29"/>
                    </a:lnTo>
                    <a:lnTo>
                      <a:pt x="32" y="22"/>
                    </a:lnTo>
                    <a:lnTo>
                      <a:pt x="33" y="17"/>
                    </a:lnTo>
                    <a:lnTo>
                      <a:pt x="34" y="13"/>
                    </a:lnTo>
                    <a:lnTo>
                      <a:pt x="36" y="8"/>
                    </a:lnTo>
                    <a:lnTo>
                      <a:pt x="39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62" name="Freeform 484"/>
              <p:cNvSpPr>
                <a:spLocks noChangeArrowheads="1"/>
              </p:cNvSpPr>
              <p:nvPr/>
            </p:nvSpPr>
            <p:spPr bwMode="auto">
              <a:xfrm>
                <a:off x="2819" y="4034"/>
                <a:ext cx="52" cy="57"/>
              </a:xfrm>
              <a:custGeom>
                <a:avLst/>
                <a:gdLst>
                  <a:gd name="T0" fmla="*/ 8 w 50"/>
                  <a:gd name="T1" fmla="*/ 437088 h 48"/>
                  <a:gd name="T2" fmla="*/ 957 w 50"/>
                  <a:gd name="T3" fmla="*/ 374935 h 48"/>
                  <a:gd name="T4" fmla="*/ 1075 w 50"/>
                  <a:gd name="T5" fmla="*/ 317136 h 48"/>
                  <a:gd name="T6" fmla="*/ 1208 w 50"/>
                  <a:gd name="T7" fmla="*/ 257356 h 48"/>
                  <a:gd name="T8" fmla="*/ 1437 w 50"/>
                  <a:gd name="T9" fmla="*/ 212421 h 48"/>
                  <a:gd name="T10" fmla="*/ 1714 w 50"/>
                  <a:gd name="T11" fmla="*/ 181416 h 48"/>
                  <a:gd name="T12" fmla="*/ 2163 w 50"/>
                  <a:gd name="T13" fmla="*/ 154127 h 48"/>
                  <a:gd name="T14" fmla="*/ 2576 w 50"/>
                  <a:gd name="T15" fmla="*/ 112298 h 48"/>
                  <a:gd name="T16" fmla="*/ 2895 w 50"/>
                  <a:gd name="T17" fmla="*/ 95399 h 48"/>
                  <a:gd name="T18" fmla="*/ 3600 w 50"/>
                  <a:gd name="T19" fmla="*/ 81262 h 48"/>
                  <a:gd name="T20" fmla="*/ 4108 w 50"/>
                  <a:gd name="T21" fmla="*/ 81262 h 48"/>
                  <a:gd name="T22" fmla="*/ 4047 w 50"/>
                  <a:gd name="T23" fmla="*/ 81262 h 48"/>
                  <a:gd name="T24" fmla="*/ 3877 w 50"/>
                  <a:gd name="T25" fmla="*/ 63990 h 48"/>
                  <a:gd name="T26" fmla="*/ 3877 w 50"/>
                  <a:gd name="T27" fmla="*/ 268 h 48"/>
                  <a:gd name="T28" fmla="*/ 3819 w 50"/>
                  <a:gd name="T29" fmla="*/ 63990 h 48"/>
                  <a:gd name="T30" fmla="*/ 4291 w 50"/>
                  <a:gd name="T31" fmla="*/ 112298 h 48"/>
                  <a:gd name="T32" fmla="*/ 4617 w 50"/>
                  <a:gd name="T33" fmla="*/ 88061 h 48"/>
                  <a:gd name="T34" fmla="*/ 4762 w 50"/>
                  <a:gd name="T35" fmla="*/ 63990 h 48"/>
                  <a:gd name="T36" fmla="*/ 4550 w 50"/>
                  <a:gd name="T37" fmla="*/ 1 h 48"/>
                  <a:gd name="T38" fmla="*/ 4108 w 50"/>
                  <a:gd name="T39" fmla="*/ 0 h 48"/>
                  <a:gd name="T40" fmla="*/ 3399 w 50"/>
                  <a:gd name="T41" fmla="*/ 0 h 48"/>
                  <a:gd name="T42" fmla="*/ 2576 w 50"/>
                  <a:gd name="T43" fmla="*/ 226 h 48"/>
                  <a:gd name="T44" fmla="*/ 2043 w 50"/>
                  <a:gd name="T45" fmla="*/ 63990 h 48"/>
                  <a:gd name="T46" fmla="*/ 1615 w 50"/>
                  <a:gd name="T47" fmla="*/ 81262 h 48"/>
                  <a:gd name="T48" fmla="*/ 1208 w 50"/>
                  <a:gd name="T49" fmla="*/ 112298 h 48"/>
                  <a:gd name="T50" fmla="*/ 8 w 50"/>
                  <a:gd name="T51" fmla="*/ 172348 h 48"/>
                  <a:gd name="T52" fmla="*/ 5 w 50"/>
                  <a:gd name="T53" fmla="*/ 219560 h 48"/>
                  <a:gd name="T54" fmla="*/ 2 w 50"/>
                  <a:gd name="T55" fmla="*/ 292968 h 48"/>
                  <a:gd name="T56" fmla="*/ 0 w 50"/>
                  <a:gd name="T57" fmla="*/ 354532 h 48"/>
                  <a:gd name="T58" fmla="*/ 0 w 50"/>
                  <a:gd name="T59" fmla="*/ 437088 h 48"/>
                  <a:gd name="T60" fmla="*/ 8 w 50"/>
                  <a:gd name="T61" fmla="*/ 437088 h 4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0"/>
                  <a:gd name="T94" fmla="*/ 0 h 48"/>
                  <a:gd name="T95" fmla="*/ 50 w 50"/>
                  <a:gd name="T96" fmla="*/ 48 h 4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0" h="48">
                    <a:moveTo>
                      <a:pt x="8" y="48"/>
                    </a:moveTo>
                    <a:lnTo>
                      <a:pt x="9" y="42"/>
                    </a:lnTo>
                    <a:lnTo>
                      <a:pt x="11" y="35"/>
                    </a:lnTo>
                    <a:lnTo>
                      <a:pt x="13" y="29"/>
                    </a:lnTo>
                    <a:lnTo>
                      <a:pt x="16" y="24"/>
                    </a:lnTo>
                    <a:lnTo>
                      <a:pt x="19" y="20"/>
                    </a:lnTo>
                    <a:lnTo>
                      <a:pt x="23" y="17"/>
                    </a:lnTo>
                    <a:lnTo>
                      <a:pt x="27" y="13"/>
                    </a:lnTo>
                    <a:lnTo>
                      <a:pt x="31" y="11"/>
                    </a:lnTo>
                    <a:lnTo>
                      <a:pt x="38" y="9"/>
                    </a:lnTo>
                    <a:lnTo>
                      <a:pt x="43" y="9"/>
                    </a:lnTo>
                    <a:lnTo>
                      <a:pt x="42" y="9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6"/>
                    </a:lnTo>
                    <a:lnTo>
                      <a:pt x="45" y="13"/>
                    </a:lnTo>
                    <a:lnTo>
                      <a:pt x="49" y="10"/>
                    </a:lnTo>
                    <a:lnTo>
                      <a:pt x="50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27" y="3"/>
                    </a:lnTo>
                    <a:lnTo>
                      <a:pt x="22" y="6"/>
                    </a:lnTo>
                    <a:lnTo>
                      <a:pt x="18" y="9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5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8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63" name="Freeform 485"/>
              <p:cNvSpPr>
                <a:spLocks noChangeArrowheads="1"/>
              </p:cNvSpPr>
              <p:nvPr/>
            </p:nvSpPr>
            <p:spPr bwMode="auto">
              <a:xfrm>
                <a:off x="2819" y="4097"/>
                <a:ext cx="47" cy="24"/>
              </a:xfrm>
              <a:custGeom>
                <a:avLst/>
                <a:gdLst>
                  <a:gd name="T0" fmla="*/ 5598 w 45"/>
                  <a:gd name="T1" fmla="*/ 3872 h 23"/>
                  <a:gd name="T2" fmla="*/ 5600 w 45"/>
                  <a:gd name="T3" fmla="*/ 4974 h 23"/>
                  <a:gd name="T4" fmla="*/ 5600 w 45"/>
                  <a:gd name="T5" fmla="*/ 5407 h 23"/>
                  <a:gd name="T6" fmla="*/ 5598 w 45"/>
                  <a:gd name="T7" fmla="*/ 5879 h 23"/>
                  <a:gd name="T8" fmla="*/ 5598 w 45"/>
                  <a:gd name="T9" fmla="*/ 6390 h 23"/>
                  <a:gd name="T10" fmla="*/ 5249 w 45"/>
                  <a:gd name="T11" fmla="*/ 7546 h 23"/>
                  <a:gd name="T12" fmla="*/ 4919 w 45"/>
                  <a:gd name="T13" fmla="*/ 7546 h 23"/>
                  <a:gd name="T14" fmla="*/ 4325 w 45"/>
                  <a:gd name="T15" fmla="*/ 7546 h 23"/>
                  <a:gd name="T16" fmla="*/ 4055 w 45"/>
                  <a:gd name="T17" fmla="*/ 7546 h 23"/>
                  <a:gd name="T18" fmla="*/ 2753 w 45"/>
                  <a:gd name="T19" fmla="*/ 5879 h 23"/>
                  <a:gd name="T20" fmla="*/ 1871 w 45"/>
                  <a:gd name="T21" fmla="*/ 4578 h 23"/>
                  <a:gd name="T22" fmla="*/ 1752 w 45"/>
                  <a:gd name="T23" fmla="*/ 4210 h 23"/>
                  <a:gd name="T24" fmla="*/ 1444 w 45"/>
                  <a:gd name="T25" fmla="*/ 5 h 23"/>
                  <a:gd name="T26" fmla="*/ 1355 w 45"/>
                  <a:gd name="T27" fmla="*/ 3 h 23"/>
                  <a:gd name="T28" fmla="*/ 1355 w 45"/>
                  <a:gd name="T29" fmla="*/ 0 h 23"/>
                  <a:gd name="T30" fmla="*/ 0 w 45"/>
                  <a:gd name="T31" fmla="*/ 0 h 23"/>
                  <a:gd name="T32" fmla="*/ 0 w 45"/>
                  <a:gd name="T33" fmla="*/ 3872 h 23"/>
                  <a:gd name="T34" fmla="*/ 2 w 45"/>
                  <a:gd name="T35" fmla="*/ 4974 h 23"/>
                  <a:gd name="T36" fmla="*/ 5 w 45"/>
                  <a:gd name="T37" fmla="*/ 6390 h 23"/>
                  <a:gd name="T38" fmla="*/ 1355 w 45"/>
                  <a:gd name="T39" fmla="*/ 8917 h 23"/>
                  <a:gd name="T40" fmla="*/ 2270 w 45"/>
                  <a:gd name="T41" fmla="*/ 11451 h 23"/>
                  <a:gd name="T42" fmla="*/ 3801 w 45"/>
                  <a:gd name="T43" fmla="*/ 12450 h 23"/>
                  <a:gd name="T44" fmla="*/ 4325 w 45"/>
                  <a:gd name="T45" fmla="*/ 13305 h 23"/>
                  <a:gd name="T46" fmla="*/ 4925 w 45"/>
                  <a:gd name="T47" fmla="*/ 12450 h 23"/>
                  <a:gd name="T48" fmla="*/ 5600 w 45"/>
                  <a:gd name="T49" fmla="*/ 12450 h 23"/>
                  <a:gd name="T50" fmla="*/ 6105 w 45"/>
                  <a:gd name="T51" fmla="*/ 11451 h 23"/>
                  <a:gd name="T52" fmla="*/ 6511 w 45"/>
                  <a:gd name="T53" fmla="*/ 9692 h 23"/>
                  <a:gd name="T54" fmla="*/ 6797 w 45"/>
                  <a:gd name="T55" fmla="*/ 6390 h 23"/>
                  <a:gd name="T56" fmla="*/ 6797 w 45"/>
                  <a:gd name="T57" fmla="*/ 4578 h 23"/>
                  <a:gd name="T58" fmla="*/ 6793 w 45"/>
                  <a:gd name="T59" fmla="*/ 3 h 23"/>
                  <a:gd name="T60" fmla="*/ 5598 w 45"/>
                  <a:gd name="T61" fmla="*/ 3872 h 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5"/>
                  <a:gd name="T94" fmla="*/ 0 h 23"/>
                  <a:gd name="T95" fmla="*/ 45 w 45"/>
                  <a:gd name="T96" fmla="*/ 23 h 2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5" h="23">
                    <a:moveTo>
                      <a:pt x="36" y="6"/>
                    </a:moveTo>
                    <a:lnTo>
                      <a:pt x="37" y="9"/>
                    </a:lnTo>
                    <a:lnTo>
                      <a:pt x="37" y="10"/>
                    </a:lnTo>
                    <a:lnTo>
                      <a:pt x="36" y="11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4"/>
                    </a:lnTo>
                    <a:lnTo>
                      <a:pt x="28" y="14"/>
                    </a:lnTo>
                    <a:lnTo>
                      <a:pt x="26" y="14"/>
                    </a:lnTo>
                    <a:lnTo>
                      <a:pt x="19" y="11"/>
                    </a:lnTo>
                    <a:lnTo>
                      <a:pt x="13" y="8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2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4" y="22"/>
                    </a:lnTo>
                    <a:lnTo>
                      <a:pt x="28" y="23"/>
                    </a:lnTo>
                    <a:lnTo>
                      <a:pt x="33" y="22"/>
                    </a:lnTo>
                    <a:lnTo>
                      <a:pt x="37" y="22"/>
                    </a:lnTo>
                    <a:lnTo>
                      <a:pt x="40" y="20"/>
                    </a:lnTo>
                    <a:lnTo>
                      <a:pt x="43" y="17"/>
                    </a:lnTo>
                    <a:lnTo>
                      <a:pt x="45" y="12"/>
                    </a:lnTo>
                    <a:lnTo>
                      <a:pt x="45" y="8"/>
                    </a:lnTo>
                    <a:lnTo>
                      <a:pt x="44" y="3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64" name="Freeform 486"/>
              <p:cNvSpPr>
                <a:spLocks noChangeArrowheads="1"/>
              </p:cNvSpPr>
              <p:nvPr/>
            </p:nvSpPr>
            <p:spPr bwMode="auto">
              <a:xfrm>
                <a:off x="2855" y="4052"/>
                <a:ext cx="13" cy="53"/>
              </a:xfrm>
              <a:custGeom>
                <a:avLst/>
                <a:gdLst>
                  <a:gd name="T0" fmla="*/ 1525 w 13"/>
                  <a:gd name="T1" fmla="*/ 0 h 48"/>
                  <a:gd name="T2" fmla="*/ 5 w 13"/>
                  <a:gd name="T3" fmla="*/ 4 h 48"/>
                  <a:gd name="T4" fmla="*/ 2 w 13"/>
                  <a:gd name="T5" fmla="*/ 13118 h 48"/>
                  <a:gd name="T6" fmla="*/ 1 w 13"/>
                  <a:gd name="T7" fmla="*/ 21130 h 48"/>
                  <a:gd name="T8" fmla="*/ 0 w 13"/>
                  <a:gd name="T9" fmla="*/ 31660 h 48"/>
                  <a:gd name="T10" fmla="*/ 0 w 13"/>
                  <a:gd name="T11" fmla="*/ 41434 h 48"/>
                  <a:gd name="T12" fmla="*/ 1 w 13"/>
                  <a:gd name="T13" fmla="*/ 52671 h 48"/>
                  <a:gd name="T14" fmla="*/ 2 w 13"/>
                  <a:gd name="T15" fmla="*/ 64924 h 48"/>
                  <a:gd name="T16" fmla="*/ 4 w 13"/>
                  <a:gd name="T17" fmla="*/ 76231 h 48"/>
                  <a:gd name="T18" fmla="*/ 2050 w 13"/>
                  <a:gd name="T19" fmla="*/ 70487 h 48"/>
                  <a:gd name="T20" fmla="*/ 1768 w 13"/>
                  <a:gd name="T21" fmla="*/ 60450 h 48"/>
                  <a:gd name="T22" fmla="*/ 1642 w 13"/>
                  <a:gd name="T23" fmla="*/ 51104 h 48"/>
                  <a:gd name="T24" fmla="*/ 1525 w 13"/>
                  <a:gd name="T25" fmla="*/ 41434 h 48"/>
                  <a:gd name="T26" fmla="*/ 1525 w 13"/>
                  <a:gd name="T27" fmla="*/ 34291 h 48"/>
                  <a:gd name="T28" fmla="*/ 1642 w 13"/>
                  <a:gd name="T29" fmla="*/ 24787 h 48"/>
                  <a:gd name="T30" fmla="*/ 1768 w 13"/>
                  <a:gd name="T31" fmla="*/ 17992 h 48"/>
                  <a:gd name="T32" fmla="*/ 1904 w 13"/>
                  <a:gd name="T33" fmla="*/ 13118 h 48"/>
                  <a:gd name="T34" fmla="*/ 2208 w 13"/>
                  <a:gd name="T35" fmla="*/ 12074 h 48"/>
                  <a:gd name="T36" fmla="*/ 1525 w 13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48"/>
                  <a:gd name="T59" fmla="*/ 13 w 13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48">
                    <a:moveTo>
                      <a:pt x="8" y="0"/>
                    </a:moveTo>
                    <a:lnTo>
                      <a:pt x="5" y="4"/>
                    </a:lnTo>
                    <a:lnTo>
                      <a:pt x="2" y="8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1" y="34"/>
                    </a:lnTo>
                    <a:lnTo>
                      <a:pt x="2" y="41"/>
                    </a:lnTo>
                    <a:lnTo>
                      <a:pt x="4" y="48"/>
                    </a:lnTo>
                    <a:lnTo>
                      <a:pt x="12" y="45"/>
                    </a:lnTo>
                    <a:lnTo>
                      <a:pt x="10" y="39"/>
                    </a:lnTo>
                    <a:lnTo>
                      <a:pt x="9" y="32"/>
                    </a:lnTo>
                    <a:lnTo>
                      <a:pt x="8" y="27"/>
                    </a:lnTo>
                    <a:lnTo>
                      <a:pt x="8" y="22"/>
                    </a:lnTo>
                    <a:lnTo>
                      <a:pt x="9" y="16"/>
                    </a:lnTo>
                    <a:lnTo>
                      <a:pt x="10" y="12"/>
                    </a:lnTo>
                    <a:lnTo>
                      <a:pt x="11" y="8"/>
                    </a:lnTo>
                    <a:lnTo>
                      <a:pt x="13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65" name="Freeform 487"/>
              <p:cNvSpPr>
                <a:spLocks noChangeArrowheads="1"/>
              </p:cNvSpPr>
              <p:nvPr/>
            </p:nvSpPr>
            <p:spPr bwMode="auto">
              <a:xfrm>
                <a:off x="2795" y="4066"/>
                <a:ext cx="39" cy="57"/>
              </a:xfrm>
              <a:custGeom>
                <a:avLst/>
                <a:gdLst>
                  <a:gd name="T0" fmla="*/ 1814 w 38"/>
                  <a:gd name="T1" fmla="*/ 26 h 58"/>
                  <a:gd name="T2" fmla="*/ 1838 w 38"/>
                  <a:gd name="T3" fmla="*/ 3 h 58"/>
                  <a:gd name="T4" fmla="*/ 1838 w 38"/>
                  <a:gd name="T5" fmla="*/ 1 h 58"/>
                  <a:gd name="T6" fmla="*/ 1838 w 38"/>
                  <a:gd name="T7" fmla="*/ 0 h 58"/>
                  <a:gd name="T8" fmla="*/ 1749 w 38"/>
                  <a:gd name="T9" fmla="*/ 0 h 58"/>
                  <a:gd name="T10" fmla="*/ 1476 w 38"/>
                  <a:gd name="T11" fmla="*/ 0 h 58"/>
                  <a:gd name="T12" fmla="*/ 1030 w 38"/>
                  <a:gd name="T13" fmla="*/ 2 h 58"/>
                  <a:gd name="T14" fmla="*/ 840 w 38"/>
                  <a:gd name="T15" fmla="*/ 4 h 58"/>
                  <a:gd name="T16" fmla="*/ 651 w 38"/>
                  <a:gd name="T17" fmla="*/ 569 h 58"/>
                  <a:gd name="T18" fmla="*/ 558 w 38"/>
                  <a:gd name="T19" fmla="*/ 869 h 58"/>
                  <a:gd name="T20" fmla="*/ 6 w 38"/>
                  <a:gd name="T21" fmla="*/ 1208 h 58"/>
                  <a:gd name="T22" fmla="*/ 3 w 38"/>
                  <a:gd name="T23" fmla="*/ 1760 h 58"/>
                  <a:gd name="T24" fmla="*/ 1 w 38"/>
                  <a:gd name="T25" fmla="*/ 2252 h 58"/>
                  <a:gd name="T26" fmla="*/ 0 w 38"/>
                  <a:gd name="T27" fmla="*/ 2796 h 58"/>
                  <a:gd name="T28" fmla="*/ 0 w 38"/>
                  <a:gd name="T29" fmla="*/ 3573 h 58"/>
                  <a:gd name="T30" fmla="*/ 0 w 38"/>
                  <a:gd name="T31" fmla="*/ 3833 h 58"/>
                  <a:gd name="T32" fmla="*/ 1 w 38"/>
                  <a:gd name="T33" fmla="*/ 4021 h 58"/>
                  <a:gd name="T34" fmla="*/ 3 w 38"/>
                  <a:gd name="T35" fmla="*/ 4224 h 58"/>
                  <a:gd name="T36" fmla="*/ 6 w 38"/>
                  <a:gd name="T37" fmla="*/ 4589 h 58"/>
                  <a:gd name="T38" fmla="*/ 587 w 38"/>
                  <a:gd name="T39" fmla="*/ 4606 h 58"/>
                  <a:gd name="T40" fmla="*/ 882 w 38"/>
                  <a:gd name="T41" fmla="*/ 4744 h 58"/>
                  <a:gd name="T42" fmla="*/ 1030 w 38"/>
                  <a:gd name="T43" fmla="*/ 4744 h 58"/>
                  <a:gd name="T44" fmla="*/ 1203 w 38"/>
                  <a:gd name="T45" fmla="*/ 4606 h 58"/>
                  <a:gd name="T46" fmla="*/ 1402 w 38"/>
                  <a:gd name="T47" fmla="*/ 4605 h 58"/>
                  <a:gd name="T48" fmla="*/ 1502 w 38"/>
                  <a:gd name="T49" fmla="*/ 4522 h 58"/>
                  <a:gd name="T50" fmla="*/ 1578 w 38"/>
                  <a:gd name="T51" fmla="*/ 4224 h 58"/>
                  <a:gd name="T52" fmla="*/ 1637 w 38"/>
                  <a:gd name="T53" fmla="*/ 3905 h 58"/>
                  <a:gd name="T54" fmla="*/ 1637 w 38"/>
                  <a:gd name="T55" fmla="*/ 3699 h 58"/>
                  <a:gd name="T56" fmla="*/ 1578 w 38"/>
                  <a:gd name="T57" fmla="*/ 3298 h 58"/>
                  <a:gd name="T58" fmla="*/ 1555 w 38"/>
                  <a:gd name="T59" fmla="*/ 2796 h 58"/>
                  <a:gd name="T60" fmla="*/ 1502 w 38"/>
                  <a:gd name="T61" fmla="*/ 2252 h 58"/>
                  <a:gd name="T62" fmla="*/ 1502 w 38"/>
                  <a:gd name="T63" fmla="*/ 1910 h 58"/>
                  <a:gd name="T64" fmla="*/ 1555 w 38"/>
                  <a:gd name="T65" fmla="*/ 1418 h 58"/>
                  <a:gd name="T66" fmla="*/ 1555 w 38"/>
                  <a:gd name="T67" fmla="*/ 1112 h 58"/>
                  <a:gd name="T68" fmla="*/ 1637 w 38"/>
                  <a:gd name="T69" fmla="*/ 869 h 58"/>
                  <a:gd name="T70" fmla="*/ 1663 w 38"/>
                  <a:gd name="T71" fmla="*/ 625 h 58"/>
                  <a:gd name="T72" fmla="*/ 1814 w 38"/>
                  <a:gd name="T73" fmla="*/ 26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58"/>
                  <a:gd name="T113" fmla="*/ 38 w 3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58">
                    <a:moveTo>
                      <a:pt x="37" y="5"/>
                    </a:moveTo>
                    <a:lnTo>
                      <a:pt x="38" y="3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2" y="2"/>
                    </a:lnTo>
                    <a:lnTo>
                      <a:pt x="18" y="4"/>
                    </a:lnTo>
                    <a:lnTo>
                      <a:pt x="13" y="6"/>
                    </a:lnTo>
                    <a:lnTo>
                      <a:pt x="10" y="11"/>
                    </a:lnTo>
                    <a:lnTo>
                      <a:pt x="6" y="15"/>
                    </a:lnTo>
                    <a:lnTo>
                      <a:pt x="3" y="21"/>
                    </a:lnTo>
                    <a:lnTo>
                      <a:pt x="1" y="27"/>
                    </a:lnTo>
                    <a:lnTo>
                      <a:pt x="0" y="34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49"/>
                    </a:lnTo>
                    <a:lnTo>
                      <a:pt x="3" y="51"/>
                    </a:lnTo>
                    <a:lnTo>
                      <a:pt x="6" y="55"/>
                    </a:lnTo>
                    <a:lnTo>
                      <a:pt x="11" y="57"/>
                    </a:lnTo>
                    <a:lnTo>
                      <a:pt x="19" y="58"/>
                    </a:lnTo>
                    <a:lnTo>
                      <a:pt x="22" y="58"/>
                    </a:lnTo>
                    <a:lnTo>
                      <a:pt x="25" y="57"/>
                    </a:lnTo>
                    <a:lnTo>
                      <a:pt x="28" y="56"/>
                    </a:lnTo>
                    <a:lnTo>
                      <a:pt x="30" y="54"/>
                    </a:lnTo>
                    <a:lnTo>
                      <a:pt x="32" y="51"/>
                    </a:lnTo>
                    <a:lnTo>
                      <a:pt x="33" y="48"/>
                    </a:lnTo>
                    <a:lnTo>
                      <a:pt x="33" y="45"/>
                    </a:lnTo>
                    <a:lnTo>
                      <a:pt x="32" y="40"/>
                    </a:lnTo>
                    <a:lnTo>
                      <a:pt x="31" y="34"/>
                    </a:lnTo>
                    <a:lnTo>
                      <a:pt x="30" y="27"/>
                    </a:lnTo>
                    <a:lnTo>
                      <a:pt x="30" y="23"/>
                    </a:lnTo>
                    <a:lnTo>
                      <a:pt x="31" y="17"/>
                    </a:lnTo>
                    <a:lnTo>
                      <a:pt x="31" y="14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7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66" name="Freeform 488"/>
              <p:cNvSpPr>
                <a:spLocks noChangeArrowheads="1"/>
              </p:cNvSpPr>
              <p:nvPr/>
            </p:nvSpPr>
            <p:spPr bwMode="auto">
              <a:xfrm>
                <a:off x="2790" y="4061"/>
                <a:ext cx="49" cy="54"/>
              </a:xfrm>
              <a:custGeom>
                <a:avLst/>
                <a:gdLst>
                  <a:gd name="T0" fmla="*/ 1233 w 47"/>
                  <a:gd name="T1" fmla="*/ 65159 h 49"/>
                  <a:gd name="T2" fmla="*/ 1233 w 47"/>
                  <a:gd name="T3" fmla="*/ 54940 h 49"/>
                  <a:gd name="T4" fmla="*/ 1310 w 47"/>
                  <a:gd name="T5" fmla="*/ 45892 h 49"/>
                  <a:gd name="T6" fmla="*/ 1484 w 47"/>
                  <a:gd name="T7" fmla="*/ 39190 h 49"/>
                  <a:gd name="T8" fmla="*/ 1788 w 47"/>
                  <a:gd name="T9" fmla="*/ 31019 h 49"/>
                  <a:gd name="T10" fmla="*/ 2153 w 47"/>
                  <a:gd name="T11" fmla="*/ 27231 h 49"/>
                  <a:gd name="T12" fmla="*/ 2592 w 47"/>
                  <a:gd name="T13" fmla="*/ 22649 h 49"/>
                  <a:gd name="T14" fmla="*/ 3192 w 47"/>
                  <a:gd name="T15" fmla="*/ 16628 h 49"/>
                  <a:gd name="T16" fmla="*/ 3532 w 47"/>
                  <a:gd name="T17" fmla="*/ 15319 h 49"/>
                  <a:gd name="T18" fmla="*/ 4351 w 47"/>
                  <a:gd name="T19" fmla="*/ 13078 h 49"/>
                  <a:gd name="T20" fmla="*/ 4926 w 47"/>
                  <a:gd name="T21" fmla="*/ 13078 h 49"/>
                  <a:gd name="T22" fmla="*/ 4817 w 47"/>
                  <a:gd name="T23" fmla="*/ 11161 h 49"/>
                  <a:gd name="T24" fmla="*/ 4817 w 47"/>
                  <a:gd name="T25" fmla="*/ 10380 h 49"/>
                  <a:gd name="T26" fmla="*/ 4817 w 47"/>
                  <a:gd name="T27" fmla="*/ 11161 h 49"/>
                  <a:gd name="T28" fmla="*/ 5584 w 47"/>
                  <a:gd name="T29" fmla="*/ 19372 h 49"/>
                  <a:gd name="T30" fmla="*/ 5933 w 47"/>
                  <a:gd name="T31" fmla="*/ 14220 h 49"/>
                  <a:gd name="T32" fmla="*/ 5933 w 47"/>
                  <a:gd name="T33" fmla="*/ 10380 h 49"/>
                  <a:gd name="T34" fmla="*/ 5584 w 47"/>
                  <a:gd name="T35" fmla="*/ 2 h 49"/>
                  <a:gd name="T36" fmla="*/ 5242 w 47"/>
                  <a:gd name="T37" fmla="*/ 0 h 49"/>
                  <a:gd name="T38" fmla="*/ 4256 w 47"/>
                  <a:gd name="T39" fmla="*/ 0 h 49"/>
                  <a:gd name="T40" fmla="*/ 3192 w 47"/>
                  <a:gd name="T41" fmla="*/ 4 h 49"/>
                  <a:gd name="T42" fmla="*/ 2435 w 47"/>
                  <a:gd name="T43" fmla="*/ 348 h 49"/>
                  <a:gd name="T44" fmla="*/ 1902 w 47"/>
                  <a:gd name="T45" fmla="*/ 12109 h 49"/>
                  <a:gd name="T46" fmla="*/ 1396 w 47"/>
                  <a:gd name="T47" fmla="*/ 16628 h 49"/>
                  <a:gd name="T48" fmla="*/ 1159 w 47"/>
                  <a:gd name="T49" fmla="*/ 26442 h 49"/>
                  <a:gd name="T50" fmla="*/ 5 w 47"/>
                  <a:gd name="T51" fmla="*/ 31769 h 49"/>
                  <a:gd name="T52" fmla="*/ 1 w 47"/>
                  <a:gd name="T53" fmla="*/ 42434 h 49"/>
                  <a:gd name="T54" fmla="*/ 0 w 47"/>
                  <a:gd name="T55" fmla="*/ 53651 h 49"/>
                  <a:gd name="T56" fmla="*/ 0 w 47"/>
                  <a:gd name="T57" fmla="*/ 65159 h 49"/>
                  <a:gd name="T58" fmla="*/ 1233 w 47"/>
                  <a:gd name="T59" fmla="*/ 65159 h 4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7"/>
                  <a:gd name="T91" fmla="*/ 0 h 49"/>
                  <a:gd name="T92" fmla="*/ 47 w 47"/>
                  <a:gd name="T93" fmla="*/ 49 h 4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7" h="49">
                    <a:moveTo>
                      <a:pt x="9" y="49"/>
                    </a:moveTo>
                    <a:lnTo>
                      <a:pt x="9" y="41"/>
                    </a:lnTo>
                    <a:lnTo>
                      <a:pt x="10" y="34"/>
                    </a:lnTo>
                    <a:lnTo>
                      <a:pt x="12" y="29"/>
                    </a:lnTo>
                    <a:lnTo>
                      <a:pt x="15" y="23"/>
                    </a:lnTo>
                    <a:lnTo>
                      <a:pt x="18" y="20"/>
                    </a:lnTo>
                    <a:lnTo>
                      <a:pt x="21" y="17"/>
                    </a:lnTo>
                    <a:lnTo>
                      <a:pt x="25" y="13"/>
                    </a:lnTo>
                    <a:lnTo>
                      <a:pt x="28" y="12"/>
                    </a:lnTo>
                    <a:lnTo>
                      <a:pt x="35" y="10"/>
                    </a:lnTo>
                    <a:lnTo>
                      <a:pt x="39" y="10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45" y="15"/>
                    </a:lnTo>
                    <a:lnTo>
                      <a:pt x="47" y="11"/>
                    </a:lnTo>
                    <a:lnTo>
                      <a:pt x="47" y="7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20" y="6"/>
                    </a:lnTo>
                    <a:lnTo>
                      <a:pt x="16" y="9"/>
                    </a:lnTo>
                    <a:lnTo>
                      <a:pt x="11" y="13"/>
                    </a:lnTo>
                    <a:lnTo>
                      <a:pt x="8" y="19"/>
                    </a:lnTo>
                    <a:lnTo>
                      <a:pt x="5" y="24"/>
                    </a:lnTo>
                    <a:lnTo>
                      <a:pt x="1" y="31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9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67" name="Freeform 489"/>
              <p:cNvSpPr>
                <a:spLocks noChangeArrowheads="1"/>
              </p:cNvSpPr>
              <p:nvPr/>
            </p:nvSpPr>
            <p:spPr bwMode="auto">
              <a:xfrm>
                <a:off x="2790" y="4108"/>
                <a:ext cx="44" cy="24"/>
              </a:xfrm>
              <a:custGeom>
                <a:avLst/>
                <a:gdLst>
                  <a:gd name="T0" fmla="*/ 1069 w 43"/>
                  <a:gd name="T1" fmla="*/ 2 h 23"/>
                  <a:gd name="T2" fmla="*/ 1096 w 43"/>
                  <a:gd name="T3" fmla="*/ 3872 h 23"/>
                  <a:gd name="T4" fmla="*/ 1096 w 43"/>
                  <a:gd name="T5" fmla="*/ 4578 h 23"/>
                  <a:gd name="T6" fmla="*/ 1069 w 43"/>
                  <a:gd name="T7" fmla="*/ 5407 h 23"/>
                  <a:gd name="T8" fmla="*/ 1021 w 43"/>
                  <a:gd name="T9" fmla="*/ 5879 h 23"/>
                  <a:gd name="T10" fmla="*/ 932 w 43"/>
                  <a:gd name="T11" fmla="*/ 6390 h 23"/>
                  <a:gd name="T12" fmla="*/ 891 w 43"/>
                  <a:gd name="T13" fmla="*/ 6944 h 23"/>
                  <a:gd name="T14" fmla="*/ 779 w 43"/>
                  <a:gd name="T15" fmla="*/ 8204 h 23"/>
                  <a:gd name="T16" fmla="*/ 711 w 43"/>
                  <a:gd name="T17" fmla="*/ 8204 h 23"/>
                  <a:gd name="T18" fmla="*/ 541 w 43"/>
                  <a:gd name="T19" fmla="*/ 6944 h 23"/>
                  <a:gd name="T20" fmla="*/ 433 w 43"/>
                  <a:gd name="T21" fmla="*/ 5879 h 23"/>
                  <a:gd name="T22" fmla="*/ 394 w 43"/>
                  <a:gd name="T23" fmla="*/ 5407 h 23"/>
                  <a:gd name="T24" fmla="*/ 10 w 43"/>
                  <a:gd name="T25" fmla="*/ 4578 h 23"/>
                  <a:gd name="T26" fmla="*/ 9 w 43"/>
                  <a:gd name="T27" fmla="*/ 3872 h 23"/>
                  <a:gd name="T28" fmla="*/ 9 w 43"/>
                  <a:gd name="T29" fmla="*/ 4 h 23"/>
                  <a:gd name="T30" fmla="*/ 0 w 43"/>
                  <a:gd name="T31" fmla="*/ 4 h 23"/>
                  <a:gd name="T32" fmla="*/ 0 w 43"/>
                  <a:gd name="T33" fmla="*/ 4578 h 23"/>
                  <a:gd name="T34" fmla="*/ 2 w 43"/>
                  <a:gd name="T35" fmla="*/ 6390 h 23"/>
                  <a:gd name="T36" fmla="*/ 5 w 43"/>
                  <a:gd name="T37" fmla="*/ 8917 h 23"/>
                  <a:gd name="T38" fmla="*/ 9 w 43"/>
                  <a:gd name="T39" fmla="*/ 11263 h 23"/>
                  <a:gd name="T40" fmla="*/ 474 w 43"/>
                  <a:gd name="T41" fmla="*/ 12450 h 23"/>
                  <a:gd name="T42" fmla="*/ 711 w 43"/>
                  <a:gd name="T43" fmla="*/ 13305 h 23"/>
                  <a:gd name="T44" fmla="*/ 851 w 43"/>
                  <a:gd name="T45" fmla="*/ 13305 h 23"/>
                  <a:gd name="T46" fmla="*/ 976 w 43"/>
                  <a:gd name="T47" fmla="*/ 12450 h 23"/>
                  <a:gd name="T48" fmla="*/ 1119 w 43"/>
                  <a:gd name="T49" fmla="*/ 12241 h 23"/>
                  <a:gd name="T50" fmla="*/ 1201 w 43"/>
                  <a:gd name="T51" fmla="*/ 10535 h 23"/>
                  <a:gd name="T52" fmla="*/ 1281 w 43"/>
                  <a:gd name="T53" fmla="*/ 8204 h 23"/>
                  <a:gd name="T54" fmla="*/ 1340 w 43"/>
                  <a:gd name="T55" fmla="*/ 5407 h 23"/>
                  <a:gd name="T56" fmla="*/ 1340 w 43"/>
                  <a:gd name="T57" fmla="*/ 3872 h 23"/>
                  <a:gd name="T58" fmla="*/ 1315 w 43"/>
                  <a:gd name="T59" fmla="*/ 0 h 23"/>
                  <a:gd name="T60" fmla="*/ 1069 w 43"/>
                  <a:gd name="T61" fmla="*/ 2 h 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3"/>
                  <a:gd name="T94" fmla="*/ 0 h 23"/>
                  <a:gd name="T95" fmla="*/ 43 w 43"/>
                  <a:gd name="T96" fmla="*/ 23 h 2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3" h="23">
                    <a:moveTo>
                      <a:pt x="33" y="2"/>
                    </a:moveTo>
                    <a:lnTo>
                      <a:pt x="34" y="6"/>
                    </a:lnTo>
                    <a:lnTo>
                      <a:pt x="34" y="8"/>
                    </a:lnTo>
                    <a:lnTo>
                      <a:pt x="33" y="10"/>
                    </a:lnTo>
                    <a:lnTo>
                      <a:pt x="32" y="11"/>
                    </a:lnTo>
                    <a:lnTo>
                      <a:pt x="30" y="12"/>
                    </a:lnTo>
                    <a:lnTo>
                      <a:pt x="29" y="13"/>
                    </a:lnTo>
                    <a:lnTo>
                      <a:pt x="26" y="15"/>
                    </a:lnTo>
                    <a:lnTo>
                      <a:pt x="24" y="15"/>
                    </a:lnTo>
                    <a:lnTo>
                      <a:pt x="18" y="13"/>
                    </a:lnTo>
                    <a:lnTo>
                      <a:pt x="13" y="11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6"/>
                    </a:lnTo>
                    <a:lnTo>
                      <a:pt x="9" y="19"/>
                    </a:lnTo>
                    <a:lnTo>
                      <a:pt x="15" y="22"/>
                    </a:lnTo>
                    <a:lnTo>
                      <a:pt x="24" y="23"/>
                    </a:lnTo>
                    <a:lnTo>
                      <a:pt x="28" y="23"/>
                    </a:lnTo>
                    <a:lnTo>
                      <a:pt x="31" y="22"/>
                    </a:lnTo>
                    <a:lnTo>
                      <a:pt x="35" y="21"/>
                    </a:lnTo>
                    <a:lnTo>
                      <a:pt x="38" y="18"/>
                    </a:lnTo>
                    <a:lnTo>
                      <a:pt x="41" y="15"/>
                    </a:lnTo>
                    <a:lnTo>
                      <a:pt x="43" y="10"/>
                    </a:lnTo>
                    <a:lnTo>
                      <a:pt x="43" y="6"/>
                    </a:lnTo>
                    <a:lnTo>
                      <a:pt x="42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68" name="Freeform 490"/>
              <p:cNvSpPr>
                <a:spLocks noChangeArrowheads="1"/>
              </p:cNvSpPr>
              <p:nvPr/>
            </p:nvSpPr>
            <p:spPr bwMode="auto">
              <a:xfrm>
                <a:off x="2821" y="4069"/>
                <a:ext cx="14" cy="43"/>
              </a:xfrm>
              <a:custGeom>
                <a:avLst/>
                <a:gdLst>
                  <a:gd name="T0" fmla="*/ 1038 w 14"/>
                  <a:gd name="T1" fmla="*/ 0 h 39"/>
                  <a:gd name="T2" fmla="*/ 4 w 14"/>
                  <a:gd name="T3" fmla="*/ 3 h 39"/>
                  <a:gd name="T4" fmla="*/ 3 w 14"/>
                  <a:gd name="T5" fmla="*/ 8875 h 39"/>
                  <a:gd name="T6" fmla="*/ 1 w 14"/>
                  <a:gd name="T7" fmla="*/ 12138 h 39"/>
                  <a:gd name="T8" fmla="*/ 1 w 14"/>
                  <a:gd name="T9" fmla="*/ 16269 h 39"/>
                  <a:gd name="T10" fmla="*/ 0 w 14"/>
                  <a:gd name="T11" fmla="*/ 24147 h 39"/>
                  <a:gd name="T12" fmla="*/ 0 w 14"/>
                  <a:gd name="T13" fmla="*/ 29551 h 39"/>
                  <a:gd name="T14" fmla="*/ 1 w 14"/>
                  <a:gd name="T15" fmla="*/ 36954 h 39"/>
                  <a:gd name="T16" fmla="*/ 2 w 14"/>
                  <a:gd name="T17" fmla="*/ 43573 h 39"/>
                  <a:gd name="T18" fmla="*/ 1367 w 14"/>
                  <a:gd name="T19" fmla="*/ 42884 h 39"/>
                  <a:gd name="T20" fmla="*/ 1276 w 14"/>
                  <a:gd name="T21" fmla="*/ 34798 h 39"/>
                  <a:gd name="T22" fmla="*/ 1276 w 14"/>
                  <a:gd name="T23" fmla="*/ 27924 h 39"/>
                  <a:gd name="T24" fmla="*/ 1276 w 14"/>
                  <a:gd name="T25" fmla="*/ 24147 h 39"/>
                  <a:gd name="T26" fmla="*/ 1276 w 14"/>
                  <a:gd name="T27" fmla="*/ 17555 h 39"/>
                  <a:gd name="T28" fmla="*/ 1276 w 14"/>
                  <a:gd name="T29" fmla="*/ 14012 h 39"/>
                  <a:gd name="T30" fmla="*/ 1367 w 14"/>
                  <a:gd name="T31" fmla="*/ 11264 h 39"/>
                  <a:gd name="T32" fmla="*/ 1465 w 14"/>
                  <a:gd name="T33" fmla="*/ 9623 h 39"/>
                  <a:gd name="T34" fmla="*/ 1682 w 14"/>
                  <a:gd name="T35" fmla="*/ 8875 h 39"/>
                  <a:gd name="T36" fmla="*/ 1038 w 14"/>
                  <a:gd name="T37" fmla="*/ 0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"/>
                  <a:gd name="T58" fmla="*/ 0 h 39"/>
                  <a:gd name="T59" fmla="*/ 14 w 14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" h="39">
                    <a:moveTo>
                      <a:pt x="7" y="0"/>
                    </a:moveTo>
                    <a:lnTo>
                      <a:pt x="4" y="3"/>
                    </a:lnTo>
                    <a:lnTo>
                      <a:pt x="3" y="7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1" y="32"/>
                    </a:lnTo>
                    <a:lnTo>
                      <a:pt x="2" y="39"/>
                    </a:lnTo>
                    <a:lnTo>
                      <a:pt x="11" y="37"/>
                    </a:lnTo>
                    <a:lnTo>
                      <a:pt x="10" y="31"/>
                    </a:lnTo>
                    <a:lnTo>
                      <a:pt x="10" y="25"/>
                    </a:lnTo>
                    <a:lnTo>
                      <a:pt x="10" y="21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69" name="Freeform 491"/>
              <p:cNvSpPr>
                <a:spLocks noChangeArrowheads="1"/>
              </p:cNvSpPr>
              <p:nvPr/>
            </p:nvSpPr>
            <p:spPr bwMode="auto">
              <a:xfrm>
                <a:off x="2755" y="4061"/>
                <a:ext cx="55" cy="62"/>
              </a:xfrm>
              <a:custGeom>
                <a:avLst/>
                <a:gdLst>
                  <a:gd name="T0" fmla="*/ 3789 w 53"/>
                  <a:gd name="T1" fmla="*/ 90 h 69"/>
                  <a:gd name="T2" fmla="*/ 3848 w 53"/>
                  <a:gd name="T3" fmla="*/ 77 h 69"/>
                  <a:gd name="T4" fmla="*/ 3848 w 53"/>
                  <a:gd name="T5" fmla="*/ 4 h 69"/>
                  <a:gd name="T6" fmla="*/ 3789 w 53"/>
                  <a:gd name="T7" fmla="*/ 3 h 69"/>
                  <a:gd name="T8" fmla="*/ 3586 w 53"/>
                  <a:gd name="T9" fmla="*/ 2 h 69"/>
                  <a:gd name="T10" fmla="*/ 3394 w 53"/>
                  <a:gd name="T11" fmla="*/ 0 h 69"/>
                  <a:gd name="T12" fmla="*/ 3042 w 53"/>
                  <a:gd name="T13" fmla="*/ 0 h 69"/>
                  <a:gd name="T14" fmla="*/ 2700 w 53"/>
                  <a:gd name="T15" fmla="*/ 0 h 69"/>
                  <a:gd name="T16" fmla="*/ 2286 w 53"/>
                  <a:gd name="T17" fmla="*/ 2 h 69"/>
                  <a:gd name="T18" fmla="*/ 1938 w 53"/>
                  <a:gd name="T19" fmla="*/ 4 h 69"/>
                  <a:gd name="T20" fmla="*/ 1473 w 53"/>
                  <a:gd name="T21" fmla="*/ 4 h 69"/>
                  <a:gd name="T22" fmla="*/ 1060 w 53"/>
                  <a:gd name="T23" fmla="*/ 90 h 69"/>
                  <a:gd name="T24" fmla="*/ 851 w 53"/>
                  <a:gd name="T25" fmla="*/ 128 h 69"/>
                  <a:gd name="T26" fmla="*/ 7 w 53"/>
                  <a:gd name="T27" fmla="*/ 182 h 69"/>
                  <a:gd name="T28" fmla="*/ 4 w 53"/>
                  <a:gd name="T29" fmla="*/ 250 h 69"/>
                  <a:gd name="T30" fmla="*/ 1 w 53"/>
                  <a:gd name="T31" fmla="*/ 319 h 69"/>
                  <a:gd name="T32" fmla="*/ 0 w 53"/>
                  <a:gd name="T33" fmla="*/ 411 h 69"/>
                  <a:gd name="T34" fmla="*/ 1 w 53"/>
                  <a:gd name="T35" fmla="*/ 468 h 69"/>
                  <a:gd name="T36" fmla="*/ 2 w 53"/>
                  <a:gd name="T37" fmla="*/ 504 h 69"/>
                  <a:gd name="T38" fmla="*/ 4 w 53"/>
                  <a:gd name="T39" fmla="*/ 538 h 69"/>
                  <a:gd name="T40" fmla="*/ 6 w 53"/>
                  <a:gd name="T41" fmla="*/ 578 h 69"/>
                  <a:gd name="T42" fmla="*/ 896 w 53"/>
                  <a:gd name="T43" fmla="*/ 622 h 69"/>
                  <a:gd name="T44" fmla="*/ 1394 w 53"/>
                  <a:gd name="T45" fmla="*/ 644 h 69"/>
                  <a:gd name="T46" fmla="*/ 1643 w 53"/>
                  <a:gd name="T47" fmla="*/ 667 h 69"/>
                  <a:gd name="T48" fmla="*/ 2047 w 53"/>
                  <a:gd name="T49" fmla="*/ 667 h 69"/>
                  <a:gd name="T50" fmla="*/ 2187 w 53"/>
                  <a:gd name="T51" fmla="*/ 644 h 69"/>
                  <a:gd name="T52" fmla="*/ 2308 w 53"/>
                  <a:gd name="T53" fmla="*/ 624 h 69"/>
                  <a:gd name="T54" fmla="*/ 2438 w 53"/>
                  <a:gd name="T55" fmla="*/ 619 h 69"/>
                  <a:gd name="T56" fmla="*/ 2553 w 53"/>
                  <a:gd name="T57" fmla="*/ 580 h 69"/>
                  <a:gd name="T58" fmla="*/ 2700 w 53"/>
                  <a:gd name="T59" fmla="*/ 520 h 69"/>
                  <a:gd name="T60" fmla="*/ 2553 w 53"/>
                  <a:gd name="T61" fmla="*/ 472 h 69"/>
                  <a:gd name="T62" fmla="*/ 2438 w 53"/>
                  <a:gd name="T63" fmla="*/ 408 h 69"/>
                  <a:gd name="T64" fmla="*/ 2553 w 53"/>
                  <a:gd name="T65" fmla="*/ 354 h 69"/>
                  <a:gd name="T66" fmla="*/ 2723 w 53"/>
                  <a:gd name="T67" fmla="*/ 277 h 69"/>
                  <a:gd name="T68" fmla="*/ 3012 w 53"/>
                  <a:gd name="T69" fmla="*/ 225 h 69"/>
                  <a:gd name="T70" fmla="*/ 3216 w 53"/>
                  <a:gd name="T71" fmla="*/ 182 h 69"/>
                  <a:gd name="T72" fmla="*/ 3446 w 53"/>
                  <a:gd name="T73" fmla="*/ 138 h 69"/>
                  <a:gd name="T74" fmla="*/ 3640 w 53"/>
                  <a:gd name="T75" fmla="*/ 103 h 69"/>
                  <a:gd name="T76" fmla="*/ 3789 w 53"/>
                  <a:gd name="T77" fmla="*/ 90 h 6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"/>
                  <a:gd name="T118" fmla="*/ 0 h 69"/>
                  <a:gd name="T119" fmla="*/ 53 w 53"/>
                  <a:gd name="T120" fmla="*/ 69 h 6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" h="69">
                    <a:moveTo>
                      <a:pt x="52" y="9"/>
                    </a:moveTo>
                    <a:lnTo>
                      <a:pt x="53" y="7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1" y="2"/>
                    </a:lnTo>
                    <a:lnTo>
                      <a:pt x="26" y="4"/>
                    </a:lnTo>
                    <a:lnTo>
                      <a:pt x="21" y="6"/>
                    </a:lnTo>
                    <a:lnTo>
                      <a:pt x="15" y="9"/>
                    </a:lnTo>
                    <a:lnTo>
                      <a:pt x="11" y="14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1" y="33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2" y="52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2" y="64"/>
                    </a:lnTo>
                    <a:lnTo>
                      <a:pt x="20" y="67"/>
                    </a:lnTo>
                    <a:lnTo>
                      <a:pt x="23" y="69"/>
                    </a:lnTo>
                    <a:lnTo>
                      <a:pt x="27" y="69"/>
                    </a:lnTo>
                    <a:lnTo>
                      <a:pt x="30" y="67"/>
                    </a:lnTo>
                    <a:lnTo>
                      <a:pt x="32" y="65"/>
                    </a:lnTo>
                    <a:lnTo>
                      <a:pt x="34" y="63"/>
                    </a:lnTo>
                    <a:lnTo>
                      <a:pt x="35" y="60"/>
                    </a:lnTo>
                    <a:lnTo>
                      <a:pt x="37" y="54"/>
                    </a:lnTo>
                    <a:lnTo>
                      <a:pt x="35" y="49"/>
                    </a:lnTo>
                    <a:lnTo>
                      <a:pt x="34" y="42"/>
                    </a:lnTo>
                    <a:lnTo>
                      <a:pt x="35" y="36"/>
                    </a:lnTo>
                    <a:lnTo>
                      <a:pt x="38" y="29"/>
                    </a:lnTo>
                    <a:lnTo>
                      <a:pt x="41" y="23"/>
                    </a:lnTo>
                    <a:lnTo>
                      <a:pt x="44" y="19"/>
                    </a:lnTo>
                    <a:lnTo>
                      <a:pt x="47" y="15"/>
                    </a:lnTo>
                    <a:lnTo>
                      <a:pt x="50" y="11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70" name="Freeform 492"/>
              <p:cNvSpPr>
                <a:spLocks noChangeArrowheads="1"/>
              </p:cNvSpPr>
              <p:nvPr/>
            </p:nvSpPr>
            <p:spPr bwMode="auto">
              <a:xfrm>
                <a:off x="2750" y="4058"/>
                <a:ext cx="66" cy="52"/>
              </a:xfrm>
              <a:custGeom>
                <a:avLst/>
                <a:gdLst>
                  <a:gd name="T0" fmla="*/ 1342 w 63"/>
                  <a:gd name="T1" fmla="*/ 85666 h 47"/>
                  <a:gd name="T2" fmla="*/ 1428 w 63"/>
                  <a:gd name="T3" fmla="*/ 67575 h 47"/>
                  <a:gd name="T4" fmla="*/ 1518 w 63"/>
                  <a:gd name="T5" fmla="*/ 57513 h 47"/>
                  <a:gd name="T6" fmla="*/ 1827 w 63"/>
                  <a:gd name="T7" fmla="*/ 45926 h 47"/>
                  <a:gd name="T8" fmla="*/ 2336 w 63"/>
                  <a:gd name="T9" fmla="*/ 37985 h 47"/>
                  <a:gd name="T10" fmla="*/ 3181 w 63"/>
                  <a:gd name="T11" fmla="*/ 33102 h 47"/>
                  <a:gd name="T12" fmla="*/ 3598 w 63"/>
                  <a:gd name="T13" fmla="*/ 23792 h 47"/>
                  <a:gd name="T14" fmla="*/ 4246 w 63"/>
                  <a:gd name="T15" fmla="*/ 20283 h 47"/>
                  <a:gd name="T16" fmla="*/ 4802 w 63"/>
                  <a:gd name="T17" fmla="*/ 17225 h 47"/>
                  <a:gd name="T18" fmla="*/ 5532 w 63"/>
                  <a:gd name="T19" fmla="*/ 15878 h 47"/>
                  <a:gd name="T20" fmla="*/ 6141 w 63"/>
                  <a:gd name="T21" fmla="*/ 15878 h 47"/>
                  <a:gd name="T22" fmla="*/ 6530 w 63"/>
                  <a:gd name="T23" fmla="*/ 15878 h 47"/>
                  <a:gd name="T24" fmla="*/ 6947 w 63"/>
                  <a:gd name="T25" fmla="*/ 17225 h 47"/>
                  <a:gd name="T26" fmla="*/ 7022 w 63"/>
                  <a:gd name="T27" fmla="*/ 18719 h 47"/>
                  <a:gd name="T28" fmla="*/ 7022 w 63"/>
                  <a:gd name="T29" fmla="*/ 17225 h 47"/>
                  <a:gd name="T30" fmla="*/ 7944 w 63"/>
                  <a:gd name="T31" fmla="*/ 30465 h 47"/>
                  <a:gd name="T32" fmla="*/ 8164 w 63"/>
                  <a:gd name="T33" fmla="*/ 20283 h 47"/>
                  <a:gd name="T34" fmla="*/ 8164 w 63"/>
                  <a:gd name="T35" fmla="*/ 13537 h 47"/>
                  <a:gd name="T36" fmla="*/ 7855 w 63"/>
                  <a:gd name="T37" fmla="*/ 3 h 47"/>
                  <a:gd name="T38" fmla="*/ 7386 w 63"/>
                  <a:gd name="T39" fmla="*/ 1 h 47"/>
                  <a:gd name="T40" fmla="*/ 6606 w 63"/>
                  <a:gd name="T41" fmla="*/ 0 h 47"/>
                  <a:gd name="T42" fmla="*/ 6141 w 63"/>
                  <a:gd name="T43" fmla="*/ 0 h 47"/>
                  <a:gd name="T44" fmla="*/ 5491 w 63"/>
                  <a:gd name="T45" fmla="*/ 0 h 47"/>
                  <a:gd name="T46" fmla="*/ 4514 w 63"/>
                  <a:gd name="T47" fmla="*/ 1 h 47"/>
                  <a:gd name="T48" fmla="*/ 3822 w 63"/>
                  <a:gd name="T49" fmla="*/ 3 h 47"/>
                  <a:gd name="T50" fmla="*/ 3181 w 63"/>
                  <a:gd name="T51" fmla="*/ 13537 h 47"/>
                  <a:gd name="T52" fmla="*/ 2198 w 63"/>
                  <a:gd name="T53" fmla="*/ 17225 h 47"/>
                  <a:gd name="T54" fmla="*/ 1615 w 63"/>
                  <a:gd name="T55" fmla="*/ 25827 h 47"/>
                  <a:gd name="T56" fmla="*/ 1186 w 63"/>
                  <a:gd name="T57" fmla="*/ 37985 h 47"/>
                  <a:gd name="T58" fmla="*/ 5 w 63"/>
                  <a:gd name="T59" fmla="*/ 52547 h 47"/>
                  <a:gd name="T60" fmla="*/ 1 w 63"/>
                  <a:gd name="T61" fmla="*/ 67045 h 47"/>
                  <a:gd name="T62" fmla="*/ 0 w 63"/>
                  <a:gd name="T63" fmla="*/ 81309 h 47"/>
                  <a:gd name="T64" fmla="*/ 1342 w 63"/>
                  <a:gd name="T65" fmla="*/ 85666 h 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3"/>
                  <a:gd name="T100" fmla="*/ 0 h 47"/>
                  <a:gd name="T101" fmla="*/ 63 w 63"/>
                  <a:gd name="T102" fmla="*/ 47 h 4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3" h="47">
                    <a:moveTo>
                      <a:pt x="10" y="47"/>
                    </a:moveTo>
                    <a:lnTo>
                      <a:pt x="11" y="38"/>
                    </a:lnTo>
                    <a:lnTo>
                      <a:pt x="12" y="32"/>
                    </a:lnTo>
                    <a:lnTo>
                      <a:pt x="15" y="26"/>
                    </a:lnTo>
                    <a:lnTo>
                      <a:pt x="19" y="21"/>
                    </a:lnTo>
                    <a:lnTo>
                      <a:pt x="24" y="18"/>
                    </a:lnTo>
                    <a:lnTo>
                      <a:pt x="28" y="14"/>
                    </a:lnTo>
                    <a:lnTo>
                      <a:pt x="33" y="12"/>
                    </a:lnTo>
                    <a:lnTo>
                      <a:pt x="37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50" y="9"/>
                    </a:lnTo>
                    <a:lnTo>
                      <a:pt x="53" y="10"/>
                    </a:lnTo>
                    <a:lnTo>
                      <a:pt x="54" y="11"/>
                    </a:lnTo>
                    <a:lnTo>
                      <a:pt x="54" y="10"/>
                    </a:lnTo>
                    <a:lnTo>
                      <a:pt x="61" y="17"/>
                    </a:lnTo>
                    <a:lnTo>
                      <a:pt x="63" y="12"/>
                    </a:lnTo>
                    <a:lnTo>
                      <a:pt x="63" y="7"/>
                    </a:lnTo>
                    <a:lnTo>
                      <a:pt x="60" y="3"/>
                    </a:lnTo>
                    <a:lnTo>
                      <a:pt x="56" y="1"/>
                    </a:lnTo>
                    <a:lnTo>
                      <a:pt x="51" y="0"/>
                    </a:lnTo>
                    <a:lnTo>
                      <a:pt x="47" y="0"/>
                    </a:lnTo>
                    <a:lnTo>
                      <a:pt x="42" y="0"/>
                    </a:lnTo>
                    <a:lnTo>
                      <a:pt x="35" y="1"/>
                    </a:lnTo>
                    <a:lnTo>
                      <a:pt x="30" y="3"/>
                    </a:lnTo>
                    <a:lnTo>
                      <a:pt x="24" y="7"/>
                    </a:lnTo>
                    <a:lnTo>
                      <a:pt x="18" y="10"/>
                    </a:lnTo>
                    <a:lnTo>
                      <a:pt x="13" y="15"/>
                    </a:lnTo>
                    <a:lnTo>
                      <a:pt x="8" y="21"/>
                    </a:lnTo>
                    <a:lnTo>
                      <a:pt x="5" y="29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0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71" name="Freeform 493"/>
              <p:cNvSpPr>
                <a:spLocks noChangeArrowheads="1"/>
              </p:cNvSpPr>
              <p:nvPr/>
            </p:nvSpPr>
            <p:spPr bwMode="auto">
              <a:xfrm>
                <a:off x="2750" y="4105"/>
                <a:ext cx="48" cy="33"/>
              </a:xfrm>
              <a:custGeom>
                <a:avLst/>
                <a:gdLst>
                  <a:gd name="T0" fmla="*/ 4998 w 46"/>
                  <a:gd name="T1" fmla="*/ 1531 h 31"/>
                  <a:gd name="T2" fmla="*/ 4998 w 46"/>
                  <a:gd name="T3" fmla="*/ 2093 h 31"/>
                  <a:gd name="T4" fmla="*/ 4998 w 46"/>
                  <a:gd name="T5" fmla="*/ 2688 h 31"/>
                  <a:gd name="T6" fmla="*/ 4917 w 46"/>
                  <a:gd name="T7" fmla="*/ 3046 h 31"/>
                  <a:gd name="T8" fmla="*/ 4691 w 46"/>
                  <a:gd name="T9" fmla="*/ 3243 h 31"/>
                  <a:gd name="T10" fmla="*/ 4614 w 46"/>
                  <a:gd name="T11" fmla="*/ 3452 h 31"/>
                  <a:gd name="T12" fmla="*/ 4331 w 46"/>
                  <a:gd name="T13" fmla="*/ 3675 h 31"/>
                  <a:gd name="T14" fmla="*/ 4067 w 46"/>
                  <a:gd name="T15" fmla="*/ 3675 h 31"/>
                  <a:gd name="T16" fmla="*/ 3647 w 46"/>
                  <a:gd name="T17" fmla="*/ 3675 h 31"/>
                  <a:gd name="T18" fmla="*/ 2612 w 46"/>
                  <a:gd name="T19" fmla="*/ 3046 h 31"/>
                  <a:gd name="T20" fmla="*/ 1818 w 46"/>
                  <a:gd name="T21" fmla="*/ 2093 h 31"/>
                  <a:gd name="T22" fmla="*/ 1600 w 46"/>
                  <a:gd name="T23" fmla="*/ 1847 h 31"/>
                  <a:gd name="T24" fmla="*/ 1576 w 46"/>
                  <a:gd name="T25" fmla="*/ 1531 h 31"/>
                  <a:gd name="T26" fmla="*/ 1480 w 46"/>
                  <a:gd name="T27" fmla="*/ 5 h 31"/>
                  <a:gd name="T28" fmla="*/ 1480 w 46"/>
                  <a:gd name="T29" fmla="*/ 1 h 31"/>
                  <a:gd name="T30" fmla="*/ 0 w 46"/>
                  <a:gd name="T31" fmla="*/ 0 h 31"/>
                  <a:gd name="T32" fmla="*/ 1 w 46"/>
                  <a:gd name="T33" fmla="*/ 6 h 31"/>
                  <a:gd name="T34" fmla="*/ 2 w 46"/>
                  <a:gd name="T35" fmla="*/ 1847 h 31"/>
                  <a:gd name="T36" fmla="*/ 5 w 46"/>
                  <a:gd name="T37" fmla="*/ 2525 h 31"/>
                  <a:gd name="T38" fmla="*/ 1243 w 46"/>
                  <a:gd name="T39" fmla="*/ 3243 h 31"/>
                  <a:gd name="T40" fmla="*/ 1934 w 46"/>
                  <a:gd name="T41" fmla="*/ 4518 h 31"/>
                  <a:gd name="T42" fmla="*/ 3419 w 46"/>
                  <a:gd name="T43" fmla="*/ 5023 h 31"/>
                  <a:gd name="T44" fmla="*/ 3882 w 46"/>
                  <a:gd name="T45" fmla="*/ 5119 h 31"/>
                  <a:gd name="T46" fmla="*/ 4407 w 46"/>
                  <a:gd name="T47" fmla="*/ 5119 h 31"/>
                  <a:gd name="T48" fmla="*/ 4998 w 46"/>
                  <a:gd name="T49" fmla="*/ 5023 h 31"/>
                  <a:gd name="T50" fmla="*/ 5670 w 46"/>
                  <a:gd name="T51" fmla="*/ 4719 h 31"/>
                  <a:gd name="T52" fmla="*/ 6049 w 46"/>
                  <a:gd name="T53" fmla="*/ 3912 h 31"/>
                  <a:gd name="T54" fmla="*/ 6328 w 46"/>
                  <a:gd name="T55" fmla="*/ 3046 h 31"/>
                  <a:gd name="T56" fmla="*/ 6436 w 46"/>
                  <a:gd name="T57" fmla="*/ 1966 h 31"/>
                  <a:gd name="T58" fmla="*/ 6328 w 46"/>
                  <a:gd name="T59" fmla="*/ 6 h 31"/>
                  <a:gd name="T60" fmla="*/ 4998 w 46"/>
                  <a:gd name="T61" fmla="*/ 1531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31"/>
                  <a:gd name="T95" fmla="*/ 46 w 46"/>
                  <a:gd name="T96" fmla="*/ 31 h 3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31">
                    <a:moveTo>
                      <a:pt x="36" y="8"/>
                    </a:moveTo>
                    <a:lnTo>
                      <a:pt x="36" y="13"/>
                    </a:lnTo>
                    <a:lnTo>
                      <a:pt x="36" y="17"/>
                    </a:lnTo>
                    <a:lnTo>
                      <a:pt x="35" y="19"/>
                    </a:lnTo>
                    <a:lnTo>
                      <a:pt x="34" y="20"/>
                    </a:lnTo>
                    <a:lnTo>
                      <a:pt x="33" y="21"/>
                    </a:lnTo>
                    <a:lnTo>
                      <a:pt x="31" y="22"/>
                    </a:lnTo>
                    <a:lnTo>
                      <a:pt x="29" y="22"/>
                    </a:lnTo>
                    <a:lnTo>
                      <a:pt x="26" y="22"/>
                    </a:lnTo>
                    <a:lnTo>
                      <a:pt x="19" y="19"/>
                    </a:lnTo>
                    <a:lnTo>
                      <a:pt x="14" y="13"/>
                    </a:lnTo>
                    <a:lnTo>
                      <a:pt x="12" y="11"/>
                    </a:lnTo>
                    <a:lnTo>
                      <a:pt x="11" y="8"/>
                    </a:lnTo>
                    <a:lnTo>
                      <a:pt x="10" y="5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2" y="11"/>
                    </a:lnTo>
                    <a:lnTo>
                      <a:pt x="5" y="16"/>
                    </a:lnTo>
                    <a:lnTo>
                      <a:pt x="8" y="20"/>
                    </a:lnTo>
                    <a:lnTo>
                      <a:pt x="15" y="27"/>
                    </a:lnTo>
                    <a:lnTo>
                      <a:pt x="24" y="30"/>
                    </a:lnTo>
                    <a:lnTo>
                      <a:pt x="28" y="31"/>
                    </a:lnTo>
                    <a:lnTo>
                      <a:pt x="32" y="31"/>
                    </a:lnTo>
                    <a:lnTo>
                      <a:pt x="36" y="30"/>
                    </a:lnTo>
                    <a:lnTo>
                      <a:pt x="40" y="28"/>
                    </a:lnTo>
                    <a:lnTo>
                      <a:pt x="44" y="23"/>
                    </a:lnTo>
                    <a:lnTo>
                      <a:pt x="45" y="19"/>
                    </a:lnTo>
                    <a:lnTo>
                      <a:pt x="46" y="12"/>
                    </a:lnTo>
                    <a:lnTo>
                      <a:pt x="45" y="6"/>
                    </a:ln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72" name="Freeform 494"/>
              <p:cNvSpPr>
                <a:spLocks noChangeArrowheads="1"/>
              </p:cNvSpPr>
              <p:nvPr/>
            </p:nvSpPr>
            <p:spPr bwMode="auto">
              <a:xfrm>
                <a:off x="2787" y="4069"/>
                <a:ext cx="26" cy="48"/>
              </a:xfrm>
              <a:custGeom>
                <a:avLst/>
                <a:gdLst>
                  <a:gd name="T0" fmla="*/ 268 w 26"/>
                  <a:gd name="T1" fmla="*/ 0 h 44"/>
                  <a:gd name="T2" fmla="*/ 248 w 26"/>
                  <a:gd name="T3" fmla="*/ 3 h 44"/>
                  <a:gd name="T4" fmla="*/ 221 w 26"/>
                  <a:gd name="T5" fmla="*/ 256 h 44"/>
                  <a:gd name="T6" fmla="*/ 11 w 26"/>
                  <a:gd name="T7" fmla="*/ 5444 h 44"/>
                  <a:gd name="T8" fmla="*/ 7 w 26"/>
                  <a:gd name="T9" fmla="*/ 7531 h 44"/>
                  <a:gd name="T10" fmla="*/ 3 w 26"/>
                  <a:gd name="T11" fmla="*/ 12077 h 44"/>
                  <a:gd name="T12" fmla="*/ 1 w 26"/>
                  <a:gd name="T13" fmla="*/ 14650 h 44"/>
                  <a:gd name="T14" fmla="*/ 0 w 26"/>
                  <a:gd name="T15" fmla="*/ 19020 h 44"/>
                  <a:gd name="T16" fmla="*/ 1 w 26"/>
                  <a:gd name="T17" fmla="*/ 23219 h 44"/>
                  <a:gd name="T18" fmla="*/ 10 w 26"/>
                  <a:gd name="T19" fmla="*/ 22232 h 44"/>
                  <a:gd name="T20" fmla="*/ 10 w 26"/>
                  <a:gd name="T21" fmla="*/ 19020 h 44"/>
                  <a:gd name="T22" fmla="*/ 10 w 26"/>
                  <a:gd name="T23" fmla="*/ 16181 h 44"/>
                  <a:gd name="T24" fmla="*/ 12 w 26"/>
                  <a:gd name="T25" fmla="*/ 13284 h 44"/>
                  <a:gd name="T26" fmla="*/ 221 w 26"/>
                  <a:gd name="T27" fmla="*/ 10573 h 44"/>
                  <a:gd name="T28" fmla="*/ 248 w 26"/>
                  <a:gd name="T29" fmla="*/ 8089 h 44"/>
                  <a:gd name="T30" fmla="*/ 278 w 26"/>
                  <a:gd name="T31" fmla="*/ 6181 h 44"/>
                  <a:gd name="T32" fmla="*/ 312 w 26"/>
                  <a:gd name="T33" fmla="*/ 5059 h 44"/>
                  <a:gd name="T34" fmla="*/ 349 w 26"/>
                  <a:gd name="T35" fmla="*/ 256 h 44"/>
                  <a:gd name="T36" fmla="*/ 268 w 26"/>
                  <a:gd name="T37" fmla="*/ 0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6"/>
                  <a:gd name="T58" fmla="*/ 0 h 44"/>
                  <a:gd name="T59" fmla="*/ 26 w 26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6" h="44">
                    <a:moveTo>
                      <a:pt x="19" y="0"/>
                    </a:moveTo>
                    <a:lnTo>
                      <a:pt x="17" y="3"/>
                    </a:lnTo>
                    <a:lnTo>
                      <a:pt x="14" y="7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4"/>
                    </a:lnTo>
                    <a:lnTo>
                      <a:pt x="10" y="42"/>
                    </a:lnTo>
                    <a:lnTo>
                      <a:pt x="10" y="36"/>
                    </a:lnTo>
                    <a:lnTo>
                      <a:pt x="10" y="31"/>
                    </a:lnTo>
                    <a:lnTo>
                      <a:pt x="12" y="25"/>
                    </a:lnTo>
                    <a:lnTo>
                      <a:pt x="14" y="20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3" y="9"/>
                    </a:lnTo>
                    <a:lnTo>
                      <a:pt x="26" y="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73" name="Freeform 495"/>
              <p:cNvSpPr>
                <a:spLocks noChangeArrowheads="1"/>
              </p:cNvSpPr>
              <p:nvPr/>
            </p:nvSpPr>
            <p:spPr bwMode="auto">
              <a:xfrm>
                <a:off x="2713" y="4069"/>
                <a:ext cx="52" cy="59"/>
              </a:xfrm>
              <a:custGeom>
                <a:avLst/>
                <a:gdLst>
                  <a:gd name="T0" fmla="*/ 4550 w 50"/>
                  <a:gd name="T1" fmla="*/ 161 h 66"/>
                  <a:gd name="T2" fmla="*/ 4617 w 50"/>
                  <a:gd name="T3" fmla="*/ 129 h 66"/>
                  <a:gd name="T4" fmla="*/ 4762 w 50"/>
                  <a:gd name="T5" fmla="*/ 112 h 66"/>
                  <a:gd name="T6" fmla="*/ 4617 w 50"/>
                  <a:gd name="T7" fmla="*/ 97 h 66"/>
                  <a:gd name="T8" fmla="*/ 4550 w 50"/>
                  <a:gd name="T9" fmla="*/ 4 h 66"/>
                  <a:gd name="T10" fmla="*/ 4291 w 50"/>
                  <a:gd name="T11" fmla="*/ 3 h 66"/>
                  <a:gd name="T12" fmla="*/ 4108 w 50"/>
                  <a:gd name="T13" fmla="*/ 2 h 66"/>
                  <a:gd name="T14" fmla="*/ 3600 w 50"/>
                  <a:gd name="T15" fmla="*/ 1 h 66"/>
                  <a:gd name="T16" fmla="*/ 3206 w 50"/>
                  <a:gd name="T17" fmla="*/ 0 h 66"/>
                  <a:gd name="T18" fmla="*/ 2854 w 50"/>
                  <a:gd name="T19" fmla="*/ 0 h 66"/>
                  <a:gd name="T20" fmla="*/ 2539 w 50"/>
                  <a:gd name="T21" fmla="*/ 1 h 66"/>
                  <a:gd name="T22" fmla="*/ 1925 w 50"/>
                  <a:gd name="T23" fmla="*/ 3 h 66"/>
                  <a:gd name="T24" fmla="*/ 1437 w 50"/>
                  <a:gd name="T25" fmla="*/ 4 h 66"/>
                  <a:gd name="T26" fmla="*/ 1140 w 50"/>
                  <a:gd name="T27" fmla="*/ 112 h 66"/>
                  <a:gd name="T28" fmla="*/ 8 w 50"/>
                  <a:gd name="T29" fmla="*/ 161 h 66"/>
                  <a:gd name="T30" fmla="*/ 5 w 50"/>
                  <a:gd name="T31" fmla="*/ 250 h 66"/>
                  <a:gd name="T32" fmla="*/ 1 w 50"/>
                  <a:gd name="T33" fmla="*/ 336 h 66"/>
                  <a:gd name="T34" fmla="*/ 0 w 50"/>
                  <a:gd name="T35" fmla="*/ 401 h 66"/>
                  <a:gd name="T36" fmla="*/ 0 w 50"/>
                  <a:gd name="T37" fmla="*/ 464 h 66"/>
                  <a:gd name="T38" fmla="*/ 1 w 50"/>
                  <a:gd name="T39" fmla="*/ 517 h 66"/>
                  <a:gd name="T40" fmla="*/ 5 w 50"/>
                  <a:gd name="T41" fmla="*/ 561 h 66"/>
                  <a:gd name="T42" fmla="*/ 8 w 50"/>
                  <a:gd name="T43" fmla="*/ 604 h 66"/>
                  <a:gd name="T44" fmla="*/ 1075 w 50"/>
                  <a:gd name="T45" fmla="*/ 622 h 66"/>
                  <a:gd name="T46" fmla="*/ 1357 w 50"/>
                  <a:gd name="T47" fmla="*/ 652 h 66"/>
                  <a:gd name="T48" fmla="*/ 1714 w 50"/>
                  <a:gd name="T49" fmla="*/ 693 h 66"/>
                  <a:gd name="T50" fmla="*/ 2294 w 50"/>
                  <a:gd name="T51" fmla="*/ 699 h 66"/>
                  <a:gd name="T52" fmla="*/ 2695 w 50"/>
                  <a:gd name="T53" fmla="*/ 699 h 66"/>
                  <a:gd name="T54" fmla="*/ 3028 w 50"/>
                  <a:gd name="T55" fmla="*/ 693 h 66"/>
                  <a:gd name="T56" fmla="*/ 3254 w 50"/>
                  <a:gd name="T57" fmla="*/ 687 h 66"/>
                  <a:gd name="T58" fmla="*/ 3600 w 50"/>
                  <a:gd name="T59" fmla="*/ 650 h 66"/>
                  <a:gd name="T60" fmla="*/ 3877 w 50"/>
                  <a:gd name="T61" fmla="*/ 605 h 66"/>
                  <a:gd name="T62" fmla="*/ 4047 w 50"/>
                  <a:gd name="T63" fmla="*/ 562 h 66"/>
                  <a:gd name="T64" fmla="*/ 4047 w 50"/>
                  <a:gd name="T65" fmla="*/ 517 h 66"/>
                  <a:gd name="T66" fmla="*/ 3877 w 50"/>
                  <a:gd name="T67" fmla="*/ 448 h 66"/>
                  <a:gd name="T68" fmla="*/ 3877 w 50"/>
                  <a:gd name="T69" fmla="*/ 386 h 66"/>
                  <a:gd name="T70" fmla="*/ 3877 w 50"/>
                  <a:gd name="T71" fmla="*/ 333 h 66"/>
                  <a:gd name="T72" fmla="*/ 4047 w 50"/>
                  <a:gd name="T73" fmla="*/ 288 h 66"/>
                  <a:gd name="T74" fmla="*/ 4108 w 50"/>
                  <a:gd name="T75" fmla="*/ 252 h 66"/>
                  <a:gd name="T76" fmla="*/ 4237 w 50"/>
                  <a:gd name="T77" fmla="*/ 232 h 66"/>
                  <a:gd name="T78" fmla="*/ 4354 w 50"/>
                  <a:gd name="T79" fmla="*/ 188 h 66"/>
                  <a:gd name="T80" fmla="*/ 4550 w 50"/>
                  <a:gd name="T81" fmla="*/ 161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0"/>
                  <a:gd name="T124" fmla="*/ 0 h 66"/>
                  <a:gd name="T125" fmla="*/ 50 w 50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0" h="66">
                    <a:moveTo>
                      <a:pt x="48" y="16"/>
                    </a:moveTo>
                    <a:lnTo>
                      <a:pt x="49" y="13"/>
                    </a:lnTo>
                    <a:lnTo>
                      <a:pt x="50" y="11"/>
                    </a:lnTo>
                    <a:lnTo>
                      <a:pt x="49" y="9"/>
                    </a:lnTo>
                    <a:lnTo>
                      <a:pt x="48" y="5"/>
                    </a:lnTo>
                    <a:lnTo>
                      <a:pt x="45" y="3"/>
                    </a:lnTo>
                    <a:lnTo>
                      <a:pt x="43" y="2"/>
                    </a:lnTo>
                    <a:lnTo>
                      <a:pt x="38" y="1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6" y="1"/>
                    </a:lnTo>
                    <a:lnTo>
                      <a:pt x="21" y="3"/>
                    </a:lnTo>
                    <a:lnTo>
                      <a:pt x="16" y="6"/>
                    </a:lnTo>
                    <a:lnTo>
                      <a:pt x="12" y="11"/>
                    </a:lnTo>
                    <a:lnTo>
                      <a:pt x="8" y="16"/>
                    </a:lnTo>
                    <a:lnTo>
                      <a:pt x="5" y="23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5" y="53"/>
                    </a:lnTo>
                    <a:lnTo>
                      <a:pt x="8" y="57"/>
                    </a:lnTo>
                    <a:lnTo>
                      <a:pt x="11" y="59"/>
                    </a:lnTo>
                    <a:lnTo>
                      <a:pt x="15" y="62"/>
                    </a:lnTo>
                    <a:lnTo>
                      <a:pt x="19" y="65"/>
                    </a:lnTo>
                    <a:lnTo>
                      <a:pt x="24" y="66"/>
                    </a:lnTo>
                    <a:lnTo>
                      <a:pt x="28" y="66"/>
                    </a:lnTo>
                    <a:lnTo>
                      <a:pt x="32" y="65"/>
                    </a:lnTo>
                    <a:lnTo>
                      <a:pt x="35" y="64"/>
                    </a:lnTo>
                    <a:lnTo>
                      <a:pt x="38" y="61"/>
                    </a:lnTo>
                    <a:lnTo>
                      <a:pt x="41" y="58"/>
                    </a:lnTo>
                    <a:lnTo>
                      <a:pt x="42" y="54"/>
                    </a:lnTo>
                    <a:lnTo>
                      <a:pt x="42" y="48"/>
                    </a:lnTo>
                    <a:lnTo>
                      <a:pt x="41" y="42"/>
                    </a:lnTo>
                    <a:lnTo>
                      <a:pt x="41" y="36"/>
                    </a:lnTo>
                    <a:lnTo>
                      <a:pt x="41" y="31"/>
                    </a:lnTo>
                    <a:lnTo>
                      <a:pt x="42" y="27"/>
                    </a:lnTo>
                    <a:lnTo>
                      <a:pt x="43" y="24"/>
                    </a:lnTo>
                    <a:lnTo>
                      <a:pt x="44" y="21"/>
                    </a:lnTo>
                    <a:lnTo>
                      <a:pt x="46" y="18"/>
                    </a:lnTo>
                    <a:lnTo>
                      <a:pt x="48" y="1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74" name="Freeform 496"/>
              <p:cNvSpPr>
                <a:spLocks noChangeArrowheads="1"/>
              </p:cNvSpPr>
              <p:nvPr/>
            </p:nvSpPr>
            <p:spPr bwMode="auto">
              <a:xfrm>
                <a:off x="2708" y="4061"/>
                <a:ext cx="60" cy="43"/>
              </a:xfrm>
              <a:custGeom>
                <a:avLst/>
                <a:gdLst>
                  <a:gd name="T0" fmla="*/ 2007 w 57"/>
                  <a:gd name="T1" fmla="*/ 43573 h 39"/>
                  <a:gd name="T2" fmla="*/ 2458 w 57"/>
                  <a:gd name="T3" fmla="*/ 34317 h 39"/>
                  <a:gd name="T4" fmla="*/ 3014 w 57"/>
                  <a:gd name="T5" fmla="*/ 25962 h 39"/>
                  <a:gd name="T6" fmla="*/ 3692 w 57"/>
                  <a:gd name="T7" fmla="*/ 21944 h 39"/>
                  <a:gd name="T8" fmla="*/ 4844 w 57"/>
                  <a:gd name="T9" fmla="*/ 16269 h 39"/>
                  <a:gd name="T10" fmla="*/ 5614 w 57"/>
                  <a:gd name="T11" fmla="*/ 14012 h 39"/>
                  <a:gd name="T12" fmla="*/ 6355 w 57"/>
                  <a:gd name="T13" fmla="*/ 11264 h 39"/>
                  <a:gd name="T14" fmla="*/ 7275 w 57"/>
                  <a:gd name="T15" fmla="*/ 10417 h 39"/>
                  <a:gd name="T16" fmla="*/ 7880 w 57"/>
                  <a:gd name="T17" fmla="*/ 10417 h 39"/>
                  <a:gd name="T18" fmla="*/ 8431 w 57"/>
                  <a:gd name="T19" fmla="*/ 11264 h 39"/>
                  <a:gd name="T20" fmla="*/ 9504 w 57"/>
                  <a:gd name="T21" fmla="*/ 12138 h 39"/>
                  <a:gd name="T22" fmla="*/ 9658 w 57"/>
                  <a:gd name="T23" fmla="*/ 14012 h 39"/>
                  <a:gd name="T24" fmla="*/ 10214 w 57"/>
                  <a:gd name="T25" fmla="*/ 15102 h 39"/>
                  <a:gd name="T26" fmla="*/ 10214 w 57"/>
                  <a:gd name="T27" fmla="*/ 16269 h 39"/>
                  <a:gd name="T28" fmla="*/ 10336 w 57"/>
                  <a:gd name="T29" fmla="*/ 17555 h 39"/>
                  <a:gd name="T30" fmla="*/ 10214 w 57"/>
                  <a:gd name="T31" fmla="*/ 18881 h 39"/>
                  <a:gd name="T32" fmla="*/ 10214 w 57"/>
                  <a:gd name="T33" fmla="*/ 20317 h 39"/>
                  <a:gd name="T34" fmla="*/ 11648 w 57"/>
                  <a:gd name="T35" fmla="*/ 27924 h 39"/>
                  <a:gd name="T36" fmla="*/ 11836 w 57"/>
                  <a:gd name="T37" fmla="*/ 23664 h 39"/>
                  <a:gd name="T38" fmla="*/ 12207 w 57"/>
                  <a:gd name="T39" fmla="*/ 17555 h 39"/>
                  <a:gd name="T40" fmla="*/ 11836 w 57"/>
                  <a:gd name="T41" fmla="*/ 12138 h 39"/>
                  <a:gd name="T42" fmla="*/ 11648 w 57"/>
                  <a:gd name="T43" fmla="*/ 9623 h 39"/>
                  <a:gd name="T44" fmla="*/ 10931 w 57"/>
                  <a:gd name="T45" fmla="*/ 319 h 39"/>
                  <a:gd name="T46" fmla="*/ 10168 w 57"/>
                  <a:gd name="T47" fmla="*/ 3 h 39"/>
                  <a:gd name="T48" fmla="*/ 8918 w 57"/>
                  <a:gd name="T49" fmla="*/ 2 h 39"/>
                  <a:gd name="T50" fmla="*/ 8297 w 57"/>
                  <a:gd name="T51" fmla="*/ 0 h 39"/>
                  <a:gd name="T52" fmla="*/ 6880 w 57"/>
                  <a:gd name="T53" fmla="*/ 0 h 39"/>
                  <a:gd name="T54" fmla="*/ 5938 w 57"/>
                  <a:gd name="T55" fmla="*/ 2 h 39"/>
                  <a:gd name="T56" fmla="*/ 4844 w 57"/>
                  <a:gd name="T57" fmla="*/ 4 h 39"/>
                  <a:gd name="T58" fmla="*/ 3448 w 57"/>
                  <a:gd name="T59" fmla="*/ 9623 h 39"/>
                  <a:gd name="T60" fmla="*/ 2458 w 57"/>
                  <a:gd name="T61" fmla="*/ 14012 h 39"/>
                  <a:gd name="T62" fmla="*/ 1872 w 57"/>
                  <a:gd name="T63" fmla="*/ 21944 h 39"/>
                  <a:gd name="T64" fmla="*/ 3 w 57"/>
                  <a:gd name="T65" fmla="*/ 30025 h 39"/>
                  <a:gd name="T66" fmla="*/ 0 w 57"/>
                  <a:gd name="T67" fmla="*/ 40405 h 39"/>
                  <a:gd name="T68" fmla="*/ 2007 w 57"/>
                  <a:gd name="T69" fmla="*/ 43573 h 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7"/>
                  <a:gd name="T106" fmla="*/ 0 h 39"/>
                  <a:gd name="T107" fmla="*/ 57 w 57"/>
                  <a:gd name="T108" fmla="*/ 39 h 3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7" h="39">
                    <a:moveTo>
                      <a:pt x="9" y="39"/>
                    </a:moveTo>
                    <a:lnTo>
                      <a:pt x="12" y="30"/>
                    </a:lnTo>
                    <a:lnTo>
                      <a:pt x="15" y="23"/>
                    </a:lnTo>
                    <a:lnTo>
                      <a:pt x="18" y="19"/>
                    </a:lnTo>
                    <a:lnTo>
                      <a:pt x="22" y="15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4" y="9"/>
                    </a:lnTo>
                    <a:lnTo>
                      <a:pt x="37" y="9"/>
                    </a:lnTo>
                    <a:lnTo>
                      <a:pt x="40" y="10"/>
                    </a:lnTo>
                    <a:lnTo>
                      <a:pt x="44" y="11"/>
                    </a:lnTo>
                    <a:lnTo>
                      <a:pt x="46" y="13"/>
                    </a:lnTo>
                    <a:lnTo>
                      <a:pt x="48" y="14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48" y="17"/>
                    </a:lnTo>
                    <a:lnTo>
                      <a:pt x="48" y="18"/>
                    </a:lnTo>
                    <a:lnTo>
                      <a:pt x="54" y="25"/>
                    </a:lnTo>
                    <a:lnTo>
                      <a:pt x="56" y="20"/>
                    </a:lnTo>
                    <a:lnTo>
                      <a:pt x="57" y="16"/>
                    </a:lnTo>
                    <a:lnTo>
                      <a:pt x="56" y="11"/>
                    </a:lnTo>
                    <a:lnTo>
                      <a:pt x="54" y="8"/>
                    </a:lnTo>
                    <a:lnTo>
                      <a:pt x="51" y="5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2" y="4"/>
                    </a:lnTo>
                    <a:lnTo>
                      <a:pt x="17" y="8"/>
                    </a:lnTo>
                    <a:lnTo>
                      <a:pt x="12" y="13"/>
                    </a:lnTo>
                    <a:lnTo>
                      <a:pt x="8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9" y="3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75" name="Freeform 497"/>
              <p:cNvSpPr>
                <a:spLocks noChangeArrowheads="1"/>
              </p:cNvSpPr>
              <p:nvPr/>
            </p:nvSpPr>
            <p:spPr bwMode="auto">
              <a:xfrm>
                <a:off x="2708" y="4100"/>
                <a:ext cx="52" cy="43"/>
              </a:xfrm>
              <a:custGeom>
                <a:avLst/>
                <a:gdLst>
                  <a:gd name="T0" fmla="*/ 3877 w 50"/>
                  <a:gd name="T1" fmla="*/ 20317 h 39"/>
                  <a:gd name="T2" fmla="*/ 3877 w 50"/>
                  <a:gd name="T3" fmla="*/ 25962 h 39"/>
                  <a:gd name="T4" fmla="*/ 3819 w 50"/>
                  <a:gd name="T5" fmla="*/ 29551 h 39"/>
                  <a:gd name="T6" fmla="*/ 3657 w 50"/>
                  <a:gd name="T7" fmla="*/ 30025 h 39"/>
                  <a:gd name="T8" fmla="*/ 3451 w 50"/>
                  <a:gd name="T9" fmla="*/ 32424 h 39"/>
                  <a:gd name="T10" fmla="*/ 3254 w 50"/>
                  <a:gd name="T11" fmla="*/ 32424 h 39"/>
                  <a:gd name="T12" fmla="*/ 3028 w 50"/>
                  <a:gd name="T13" fmla="*/ 34317 h 39"/>
                  <a:gd name="T14" fmla="*/ 2732 w 50"/>
                  <a:gd name="T15" fmla="*/ 32424 h 39"/>
                  <a:gd name="T16" fmla="*/ 2294 w 50"/>
                  <a:gd name="T17" fmla="*/ 32424 h 39"/>
                  <a:gd name="T18" fmla="*/ 1925 w 50"/>
                  <a:gd name="T19" fmla="*/ 30025 h 39"/>
                  <a:gd name="T20" fmla="*/ 1525 w 50"/>
                  <a:gd name="T21" fmla="*/ 27924 h 39"/>
                  <a:gd name="T22" fmla="*/ 1357 w 50"/>
                  <a:gd name="T23" fmla="*/ 25962 h 39"/>
                  <a:gd name="T24" fmla="*/ 1140 w 50"/>
                  <a:gd name="T25" fmla="*/ 21944 h 39"/>
                  <a:gd name="T26" fmla="*/ 1013 w 50"/>
                  <a:gd name="T27" fmla="*/ 16269 h 39"/>
                  <a:gd name="T28" fmla="*/ 957 w 50"/>
                  <a:gd name="T29" fmla="*/ 13053 h 39"/>
                  <a:gd name="T30" fmla="*/ 957 w 50"/>
                  <a:gd name="T31" fmla="*/ 8875 h 39"/>
                  <a:gd name="T32" fmla="*/ 1013 w 50"/>
                  <a:gd name="T33" fmla="*/ 3 h 39"/>
                  <a:gd name="T34" fmla="*/ 1 w 50"/>
                  <a:gd name="T35" fmla="*/ 0 h 39"/>
                  <a:gd name="T36" fmla="*/ 0 w 50"/>
                  <a:gd name="T37" fmla="*/ 352 h 39"/>
                  <a:gd name="T38" fmla="*/ 0 w 50"/>
                  <a:gd name="T39" fmla="*/ 14012 h 39"/>
                  <a:gd name="T40" fmla="*/ 2 w 50"/>
                  <a:gd name="T41" fmla="*/ 21944 h 39"/>
                  <a:gd name="T42" fmla="*/ 4 w 50"/>
                  <a:gd name="T43" fmla="*/ 27430 h 39"/>
                  <a:gd name="T44" fmla="*/ 957 w 50"/>
                  <a:gd name="T45" fmla="*/ 31882 h 39"/>
                  <a:gd name="T46" fmla="*/ 1208 w 50"/>
                  <a:gd name="T47" fmla="*/ 37445 h 39"/>
                  <a:gd name="T48" fmla="*/ 1525 w 50"/>
                  <a:gd name="T49" fmla="*/ 40405 h 39"/>
                  <a:gd name="T50" fmla="*/ 2043 w 50"/>
                  <a:gd name="T51" fmla="*/ 42884 h 39"/>
                  <a:gd name="T52" fmla="*/ 2576 w 50"/>
                  <a:gd name="T53" fmla="*/ 43573 h 39"/>
                  <a:gd name="T54" fmla="*/ 3028 w 50"/>
                  <a:gd name="T55" fmla="*/ 43573 h 39"/>
                  <a:gd name="T56" fmla="*/ 3451 w 50"/>
                  <a:gd name="T57" fmla="*/ 43466 h 39"/>
                  <a:gd name="T58" fmla="*/ 3877 w 50"/>
                  <a:gd name="T59" fmla="*/ 42884 h 39"/>
                  <a:gd name="T60" fmla="*/ 4354 w 50"/>
                  <a:gd name="T61" fmla="*/ 39863 h 39"/>
                  <a:gd name="T62" fmla="*/ 4617 w 50"/>
                  <a:gd name="T63" fmla="*/ 32424 h 39"/>
                  <a:gd name="T64" fmla="*/ 4762 w 50"/>
                  <a:gd name="T65" fmla="*/ 27430 h 39"/>
                  <a:gd name="T66" fmla="*/ 4762 w 50"/>
                  <a:gd name="T67" fmla="*/ 18881 h 39"/>
                  <a:gd name="T68" fmla="*/ 3877 w 50"/>
                  <a:gd name="T69" fmla="*/ 20317 h 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0"/>
                  <a:gd name="T106" fmla="*/ 0 h 39"/>
                  <a:gd name="T107" fmla="*/ 50 w 50"/>
                  <a:gd name="T108" fmla="*/ 39 h 3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0" h="39">
                    <a:moveTo>
                      <a:pt x="41" y="18"/>
                    </a:moveTo>
                    <a:lnTo>
                      <a:pt x="41" y="23"/>
                    </a:lnTo>
                    <a:lnTo>
                      <a:pt x="40" y="26"/>
                    </a:lnTo>
                    <a:lnTo>
                      <a:pt x="39" y="27"/>
                    </a:lnTo>
                    <a:lnTo>
                      <a:pt x="37" y="29"/>
                    </a:lnTo>
                    <a:lnTo>
                      <a:pt x="35" y="29"/>
                    </a:lnTo>
                    <a:lnTo>
                      <a:pt x="32" y="30"/>
                    </a:lnTo>
                    <a:lnTo>
                      <a:pt x="29" y="29"/>
                    </a:lnTo>
                    <a:lnTo>
                      <a:pt x="24" y="29"/>
                    </a:lnTo>
                    <a:lnTo>
                      <a:pt x="21" y="27"/>
                    </a:lnTo>
                    <a:lnTo>
                      <a:pt x="17" y="25"/>
                    </a:lnTo>
                    <a:lnTo>
                      <a:pt x="15" y="23"/>
                    </a:lnTo>
                    <a:lnTo>
                      <a:pt x="12" y="19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3" y="33"/>
                    </a:lnTo>
                    <a:lnTo>
                      <a:pt x="17" y="36"/>
                    </a:lnTo>
                    <a:lnTo>
                      <a:pt x="22" y="37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7" y="38"/>
                    </a:lnTo>
                    <a:lnTo>
                      <a:pt x="41" y="37"/>
                    </a:lnTo>
                    <a:lnTo>
                      <a:pt x="46" y="34"/>
                    </a:lnTo>
                    <a:lnTo>
                      <a:pt x="49" y="29"/>
                    </a:lnTo>
                    <a:lnTo>
                      <a:pt x="50" y="24"/>
                    </a:lnTo>
                    <a:lnTo>
                      <a:pt x="50" y="17"/>
                    </a:lnTo>
                    <a:lnTo>
                      <a:pt x="41" y="1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76" name="Freeform 498"/>
              <p:cNvSpPr>
                <a:spLocks noChangeArrowheads="1"/>
              </p:cNvSpPr>
              <p:nvPr/>
            </p:nvSpPr>
            <p:spPr bwMode="auto">
              <a:xfrm>
                <a:off x="2750" y="4083"/>
                <a:ext cx="15" cy="39"/>
              </a:xfrm>
              <a:custGeom>
                <a:avLst/>
                <a:gdLst>
                  <a:gd name="T0" fmla="*/ 858 w 15"/>
                  <a:gd name="T1" fmla="*/ 0 h 36"/>
                  <a:gd name="T2" fmla="*/ 7 w 15"/>
                  <a:gd name="T3" fmla="*/ 2 h 36"/>
                  <a:gd name="T4" fmla="*/ 5 w 15"/>
                  <a:gd name="T5" fmla="*/ 5 h 36"/>
                  <a:gd name="T6" fmla="*/ 2 w 15"/>
                  <a:gd name="T7" fmla="*/ 6258 h 36"/>
                  <a:gd name="T8" fmla="*/ 1 w 15"/>
                  <a:gd name="T9" fmla="*/ 8619 h 36"/>
                  <a:gd name="T10" fmla="*/ 0 w 15"/>
                  <a:gd name="T11" fmla="*/ 12860 h 36"/>
                  <a:gd name="T12" fmla="*/ 0 w 15"/>
                  <a:gd name="T13" fmla="*/ 16035 h 36"/>
                  <a:gd name="T14" fmla="*/ 0 w 15"/>
                  <a:gd name="T15" fmla="*/ 20387 h 36"/>
                  <a:gd name="T16" fmla="*/ 1 w 15"/>
                  <a:gd name="T17" fmla="*/ 25325 h 36"/>
                  <a:gd name="T18" fmla="*/ 915 w 15"/>
                  <a:gd name="T19" fmla="*/ 24392 h 36"/>
                  <a:gd name="T20" fmla="*/ 858 w 15"/>
                  <a:gd name="T21" fmla="*/ 20387 h 36"/>
                  <a:gd name="T22" fmla="*/ 858 w 15"/>
                  <a:gd name="T23" fmla="*/ 16035 h 36"/>
                  <a:gd name="T24" fmla="*/ 858 w 15"/>
                  <a:gd name="T25" fmla="*/ 13663 h 36"/>
                  <a:gd name="T26" fmla="*/ 915 w 15"/>
                  <a:gd name="T27" fmla="*/ 10115 h 36"/>
                  <a:gd name="T28" fmla="*/ 976 w 15"/>
                  <a:gd name="T29" fmla="*/ 7956 h 36"/>
                  <a:gd name="T30" fmla="*/ 1041 w 15"/>
                  <a:gd name="T31" fmla="*/ 6777 h 36"/>
                  <a:gd name="T32" fmla="*/ 1110 w 15"/>
                  <a:gd name="T33" fmla="*/ 5777 h 36"/>
                  <a:gd name="T34" fmla="*/ 1263 w 15"/>
                  <a:gd name="T35" fmla="*/ 5333 h 36"/>
                  <a:gd name="T36" fmla="*/ 858 w 15"/>
                  <a:gd name="T37" fmla="*/ 0 h 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36"/>
                  <a:gd name="T59" fmla="*/ 15 w 15"/>
                  <a:gd name="T60" fmla="*/ 36 h 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36">
                    <a:moveTo>
                      <a:pt x="9" y="0"/>
                    </a:moveTo>
                    <a:lnTo>
                      <a:pt x="7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1" y="36"/>
                    </a:lnTo>
                    <a:lnTo>
                      <a:pt x="10" y="35"/>
                    </a:lnTo>
                    <a:lnTo>
                      <a:pt x="9" y="29"/>
                    </a:lnTo>
                    <a:lnTo>
                      <a:pt x="9" y="23"/>
                    </a:lnTo>
                    <a:lnTo>
                      <a:pt x="9" y="19"/>
                    </a:lnTo>
                    <a:lnTo>
                      <a:pt x="10" y="15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5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77" name="Freeform 499"/>
              <p:cNvSpPr>
                <a:spLocks noChangeArrowheads="1"/>
              </p:cNvSpPr>
              <p:nvPr/>
            </p:nvSpPr>
            <p:spPr bwMode="auto">
              <a:xfrm>
                <a:off x="2688" y="4073"/>
                <a:ext cx="35" cy="57"/>
              </a:xfrm>
              <a:custGeom>
                <a:avLst/>
                <a:gdLst>
                  <a:gd name="T0" fmla="*/ 9 w 46"/>
                  <a:gd name="T1" fmla="*/ 305 h 60"/>
                  <a:gd name="T2" fmla="*/ 9 w 46"/>
                  <a:gd name="T3" fmla="*/ 305 h 60"/>
                  <a:gd name="T4" fmla="*/ 9 w 46"/>
                  <a:gd name="T5" fmla="*/ 10 h 60"/>
                  <a:gd name="T6" fmla="*/ 9 w 46"/>
                  <a:gd name="T7" fmla="*/ 4 h 60"/>
                  <a:gd name="T8" fmla="*/ 9 w 46"/>
                  <a:gd name="T9" fmla="*/ 3 h 60"/>
                  <a:gd name="T10" fmla="*/ 8 w 46"/>
                  <a:gd name="T11" fmla="*/ 2 h 60"/>
                  <a:gd name="T12" fmla="*/ 6 w 46"/>
                  <a:gd name="T13" fmla="*/ 0 h 60"/>
                  <a:gd name="T14" fmla="*/ 6 w 46"/>
                  <a:gd name="T15" fmla="*/ 0 h 60"/>
                  <a:gd name="T16" fmla="*/ 5 w 46"/>
                  <a:gd name="T17" fmla="*/ 2 h 60"/>
                  <a:gd name="T18" fmla="*/ 4 w 46"/>
                  <a:gd name="T19" fmla="*/ 4 h 60"/>
                  <a:gd name="T20" fmla="*/ 3 w 46"/>
                  <a:gd name="T21" fmla="*/ 305 h 60"/>
                  <a:gd name="T22" fmla="*/ 2 w 46"/>
                  <a:gd name="T23" fmla="*/ 385 h 60"/>
                  <a:gd name="T24" fmla="*/ 2 w 46"/>
                  <a:gd name="T25" fmla="*/ 579 h 60"/>
                  <a:gd name="T26" fmla="*/ 2 w 46"/>
                  <a:gd name="T27" fmla="*/ 805 h 60"/>
                  <a:gd name="T28" fmla="*/ 2 w 46"/>
                  <a:gd name="T29" fmla="*/ 1096 h 60"/>
                  <a:gd name="T30" fmla="*/ 0 w 46"/>
                  <a:gd name="T31" fmla="*/ 1301 h 60"/>
                  <a:gd name="T32" fmla="*/ 0 w 46"/>
                  <a:gd name="T33" fmla="*/ 1527 h 60"/>
                  <a:gd name="T34" fmla="*/ 2 w 46"/>
                  <a:gd name="T35" fmla="*/ 1740 h 60"/>
                  <a:gd name="T36" fmla="*/ 2 w 46"/>
                  <a:gd name="T37" fmla="*/ 1887 h 60"/>
                  <a:gd name="T38" fmla="*/ 2 w 46"/>
                  <a:gd name="T39" fmla="*/ 2081 h 60"/>
                  <a:gd name="T40" fmla="*/ 2 w 46"/>
                  <a:gd name="T41" fmla="*/ 2213 h 60"/>
                  <a:gd name="T42" fmla="*/ 3 w 46"/>
                  <a:gd name="T43" fmla="*/ 2279 h 60"/>
                  <a:gd name="T44" fmla="*/ 5 w 46"/>
                  <a:gd name="T45" fmla="*/ 2422 h 60"/>
                  <a:gd name="T46" fmla="*/ 5 w 46"/>
                  <a:gd name="T47" fmla="*/ 2444 h 60"/>
                  <a:gd name="T48" fmla="*/ 6 w 46"/>
                  <a:gd name="T49" fmla="*/ 2469 h 60"/>
                  <a:gd name="T50" fmla="*/ 7 w 46"/>
                  <a:gd name="T51" fmla="*/ 2469 h 60"/>
                  <a:gd name="T52" fmla="*/ 8 w 46"/>
                  <a:gd name="T53" fmla="*/ 2444 h 60"/>
                  <a:gd name="T54" fmla="*/ 8 w 46"/>
                  <a:gd name="T55" fmla="*/ 2392 h 60"/>
                  <a:gd name="T56" fmla="*/ 8 w 46"/>
                  <a:gd name="T57" fmla="*/ 2213 h 60"/>
                  <a:gd name="T58" fmla="*/ 8 w 46"/>
                  <a:gd name="T59" fmla="*/ 2081 h 60"/>
                  <a:gd name="T60" fmla="*/ 8 w 46"/>
                  <a:gd name="T61" fmla="*/ 1881 h 60"/>
                  <a:gd name="T62" fmla="*/ 6 w 46"/>
                  <a:gd name="T63" fmla="*/ 1604 h 60"/>
                  <a:gd name="T64" fmla="*/ 6 w 46"/>
                  <a:gd name="T65" fmla="*/ 1301 h 60"/>
                  <a:gd name="T66" fmla="*/ 6 w 46"/>
                  <a:gd name="T67" fmla="*/ 1096 h 60"/>
                  <a:gd name="T68" fmla="*/ 6 w 46"/>
                  <a:gd name="T69" fmla="*/ 805 h 60"/>
                  <a:gd name="T70" fmla="*/ 7 w 46"/>
                  <a:gd name="T71" fmla="*/ 627 h 60"/>
                  <a:gd name="T72" fmla="*/ 8 w 46"/>
                  <a:gd name="T73" fmla="*/ 422 h 60"/>
                  <a:gd name="T74" fmla="*/ 8 w 46"/>
                  <a:gd name="T75" fmla="*/ 358 h 60"/>
                  <a:gd name="T76" fmla="*/ 9 w 46"/>
                  <a:gd name="T77" fmla="*/ 305 h 6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6"/>
                  <a:gd name="T118" fmla="*/ 0 h 60"/>
                  <a:gd name="T119" fmla="*/ 46 w 46"/>
                  <a:gd name="T120" fmla="*/ 60 h 6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6" h="60">
                    <a:moveTo>
                      <a:pt x="45" y="6"/>
                    </a:moveTo>
                    <a:lnTo>
                      <a:pt x="46" y="6"/>
                    </a:lnTo>
                    <a:lnTo>
                      <a:pt x="46" y="5"/>
                    </a:lnTo>
                    <a:lnTo>
                      <a:pt x="46" y="4"/>
                    </a:lnTo>
                    <a:lnTo>
                      <a:pt x="45" y="3"/>
                    </a:lnTo>
                    <a:lnTo>
                      <a:pt x="40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5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3" y="9"/>
                    </a:lnTo>
                    <a:lnTo>
                      <a:pt x="9" y="14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2" y="41"/>
                    </a:lnTo>
                    <a:lnTo>
                      <a:pt x="5" y="45"/>
                    </a:lnTo>
                    <a:lnTo>
                      <a:pt x="9" y="50"/>
                    </a:lnTo>
                    <a:lnTo>
                      <a:pt x="13" y="53"/>
                    </a:lnTo>
                    <a:lnTo>
                      <a:pt x="17" y="55"/>
                    </a:lnTo>
                    <a:lnTo>
                      <a:pt x="23" y="58"/>
                    </a:lnTo>
                    <a:lnTo>
                      <a:pt x="28" y="59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40" y="59"/>
                    </a:lnTo>
                    <a:lnTo>
                      <a:pt x="42" y="56"/>
                    </a:lnTo>
                    <a:lnTo>
                      <a:pt x="43" y="53"/>
                    </a:lnTo>
                    <a:lnTo>
                      <a:pt x="42" y="50"/>
                    </a:lnTo>
                    <a:lnTo>
                      <a:pt x="39" y="44"/>
                    </a:lnTo>
                    <a:lnTo>
                      <a:pt x="34" y="38"/>
                    </a:lnTo>
                    <a:lnTo>
                      <a:pt x="33" y="31"/>
                    </a:lnTo>
                    <a:lnTo>
                      <a:pt x="32" y="26"/>
                    </a:lnTo>
                    <a:lnTo>
                      <a:pt x="33" y="19"/>
                    </a:lnTo>
                    <a:lnTo>
                      <a:pt x="35" y="15"/>
                    </a:lnTo>
                    <a:lnTo>
                      <a:pt x="39" y="10"/>
                    </a:lnTo>
                    <a:lnTo>
                      <a:pt x="42" y="8"/>
                    </a:lnTo>
                    <a:lnTo>
                      <a:pt x="45" y="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78" name="Freeform 500"/>
              <p:cNvSpPr>
                <a:spLocks noChangeArrowheads="1"/>
              </p:cNvSpPr>
              <p:nvPr/>
            </p:nvSpPr>
            <p:spPr bwMode="auto">
              <a:xfrm>
                <a:off x="2688" y="4071"/>
                <a:ext cx="43" cy="34"/>
              </a:xfrm>
              <a:custGeom>
                <a:avLst/>
                <a:gdLst>
                  <a:gd name="T0" fmla="*/ 3 w 54"/>
                  <a:gd name="T1" fmla="*/ 4476 h 32"/>
                  <a:gd name="T2" fmla="*/ 4 w 54"/>
                  <a:gd name="T3" fmla="*/ 3647 h 32"/>
                  <a:gd name="T4" fmla="*/ 4 w 54"/>
                  <a:gd name="T5" fmla="*/ 2861 h 32"/>
                  <a:gd name="T6" fmla="*/ 5 w 54"/>
                  <a:gd name="T7" fmla="*/ 2114 h 32"/>
                  <a:gd name="T8" fmla="*/ 6 w 54"/>
                  <a:gd name="T9" fmla="*/ 1763 h 32"/>
                  <a:gd name="T10" fmla="*/ 7 w 54"/>
                  <a:gd name="T11" fmla="*/ 1659 h 32"/>
                  <a:gd name="T12" fmla="*/ 9 w 54"/>
                  <a:gd name="T13" fmla="*/ 1469 h 32"/>
                  <a:gd name="T14" fmla="*/ 9 w 54"/>
                  <a:gd name="T15" fmla="*/ 1469 h 32"/>
                  <a:gd name="T16" fmla="*/ 10 w 54"/>
                  <a:gd name="T17" fmla="*/ 1383 h 32"/>
                  <a:gd name="T18" fmla="*/ 11 w 54"/>
                  <a:gd name="T19" fmla="*/ 1469 h 32"/>
                  <a:gd name="T20" fmla="*/ 14 w 54"/>
                  <a:gd name="T21" fmla="*/ 1561 h 32"/>
                  <a:gd name="T22" fmla="*/ 13 w 54"/>
                  <a:gd name="T23" fmla="*/ 1469 h 32"/>
                  <a:gd name="T24" fmla="*/ 14 w 54"/>
                  <a:gd name="T25" fmla="*/ 7 h 32"/>
                  <a:gd name="T26" fmla="*/ 14 w 54"/>
                  <a:gd name="T27" fmla="*/ 6 h 32"/>
                  <a:gd name="T28" fmla="*/ 14 w 54"/>
                  <a:gd name="T29" fmla="*/ 1873 h 32"/>
                  <a:gd name="T30" fmla="*/ 14 w 54"/>
                  <a:gd name="T31" fmla="*/ 1763 h 32"/>
                  <a:gd name="T32" fmla="*/ 14 w 54"/>
                  <a:gd name="T33" fmla="*/ 1302 h 32"/>
                  <a:gd name="T34" fmla="*/ 14 w 54"/>
                  <a:gd name="T35" fmla="*/ 4 h 32"/>
                  <a:gd name="T36" fmla="*/ 14 w 54"/>
                  <a:gd name="T37" fmla="*/ 2 h 32"/>
                  <a:gd name="T38" fmla="*/ 13 w 54"/>
                  <a:gd name="T39" fmla="*/ 1 h 32"/>
                  <a:gd name="T40" fmla="*/ 10 w 54"/>
                  <a:gd name="T41" fmla="*/ 0 h 32"/>
                  <a:gd name="T42" fmla="*/ 9 w 54"/>
                  <a:gd name="T43" fmla="*/ 0 h 32"/>
                  <a:gd name="T44" fmla="*/ 7 w 54"/>
                  <a:gd name="T45" fmla="*/ 1 h 32"/>
                  <a:gd name="T46" fmla="*/ 6 w 54"/>
                  <a:gd name="T47" fmla="*/ 3 h 32"/>
                  <a:gd name="T48" fmla="*/ 5 w 54"/>
                  <a:gd name="T49" fmla="*/ 7 h 32"/>
                  <a:gd name="T50" fmla="*/ 4 w 54"/>
                  <a:gd name="T51" fmla="*/ 1469 h 32"/>
                  <a:gd name="T52" fmla="*/ 3 w 54"/>
                  <a:gd name="T53" fmla="*/ 1873 h 32"/>
                  <a:gd name="T54" fmla="*/ 2 w 54"/>
                  <a:gd name="T55" fmla="*/ 2861 h 32"/>
                  <a:gd name="T56" fmla="*/ 0 w 54"/>
                  <a:gd name="T57" fmla="*/ 3875 h 32"/>
                  <a:gd name="T58" fmla="*/ 3 w 54"/>
                  <a:gd name="T59" fmla="*/ 4476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4"/>
                  <a:gd name="T91" fmla="*/ 0 h 32"/>
                  <a:gd name="T92" fmla="*/ 54 w 54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4" h="32">
                    <a:moveTo>
                      <a:pt x="9" y="32"/>
                    </a:moveTo>
                    <a:lnTo>
                      <a:pt x="12" y="25"/>
                    </a:lnTo>
                    <a:lnTo>
                      <a:pt x="15" y="21"/>
                    </a:lnTo>
                    <a:lnTo>
                      <a:pt x="18" y="16"/>
                    </a:lnTo>
                    <a:lnTo>
                      <a:pt x="23" y="13"/>
                    </a:lnTo>
                    <a:lnTo>
                      <a:pt x="26" y="12"/>
                    </a:lnTo>
                    <a:lnTo>
                      <a:pt x="30" y="10"/>
                    </a:lnTo>
                    <a:lnTo>
                      <a:pt x="33" y="10"/>
                    </a:lnTo>
                    <a:lnTo>
                      <a:pt x="36" y="9"/>
                    </a:lnTo>
                    <a:lnTo>
                      <a:pt x="42" y="10"/>
                    </a:lnTo>
                    <a:lnTo>
                      <a:pt x="46" y="11"/>
                    </a:lnTo>
                    <a:lnTo>
                      <a:pt x="45" y="10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14"/>
                    </a:lnTo>
                    <a:lnTo>
                      <a:pt x="52" y="13"/>
                    </a:lnTo>
                    <a:lnTo>
                      <a:pt x="54" y="8"/>
                    </a:lnTo>
                    <a:lnTo>
                      <a:pt x="52" y="4"/>
                    </a:lnTo>
                    <a:lnTo>
                      <a:pt x="49" y="2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7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3" y="10"/>
                    </a:lnTo>
                    <a:lnTo>
                      <a:pt x="9" y="14"/>
                    </a:lnTo>
                    <a:lnTo>
                      <a:pt x="5" y="21"/>
                    </a:lnTo>
                    <a:lnTo>
                      <a:pt x="0" y="27"/>
                    </a:lnTo>
                    <a:lnTo>
                      <a:pt x="9" y="3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79" name="Freeform 501"/>
              <p:cNvSpPr>
                <a:spLocks noChangeArrowheads="1"/>
              </p:cNvSpPr>
              <p:nvPr/>
            </p:nvSpPr>
            <p:spPr bwMode="auto">
              <a:xfrm>
                <a:off x="2685" y="4098"/>
                <a:ext cx="41" cy="45"/>
              </a:xfrm>
              <a:custGeom>
                <a:avLst/>
                <a:gdLst>
                  <a:gd name="T0" fmla="*/ 10 w 52"/>
                  <a:gd name="T1" fmla="*/ 20601 h 41"/>
                  <a:gd name="T2" fmla="*/ 10 w 52"/>
                  <a:gd name="T3" fmla="*/ 23742 h 41"/>
                  <a:gd name="T4" fmla="*/ 10 w 52"/>
                  <a:gd name="T5" fmla="*/ 25465 h 41"/>
                  <a:gd name="T6" fmla="*/ 10 w 52"/>
                  <a:gd name="T7" fmla="*/ 26279 h 41"/>
                  <a:gd name="T8" fmla="*/ 9 w 52"/>
                  <a:gd name="T9" fmla="*/ 26279 h 41"/>
                  <a:gd name="T10" fmla="*/ 8 w 52"/>
                  <a:gd name="T11" fmla="*/ 25465 h 41"/>
                  <a:gd name="T12" fmla="*/ 7 w 52"/>
                  <a:gd name="T13" fmla="*/ 24544 h 41"/>
                  <a:gd name="T14" fmla="*/ 6 w 52"/>
                  <a:gd name="T15" fmla="*/ 22818 h 41"/>
                  <a:gd name="T16" fmla="*/ 5 w 52"/>
                  <a:gd name="T17" fmla="*/ 21289 h 41"/>
                  <a:gd name="T18" fmla="*/ 4 w 52"/>
                  <a:gd name="T19" fmla="*/ 18494 h 41"/>
                  <a:gd name="T20" fmla="*/ 3 w 52"/>
                  <a:gd name="T21" fmla="*/ 15516 h 41"/>
                  <a:gd name="T22" fmla="*/ 3 w 52"/>
                  <a:gd name="T23" fmla="*/ 12619 h 41"/>
                  <a:gd name="T24" fmla="*/ 3 w 52"/>
                  <a:gd name="T25" fmla="*/ 10194 h 41"/>
                  <a:gd name="T26" fmla="*/ 3 w 52"/>
                  <a:gd name="T27" fmla="*/ 7733 h 41"/>
                  <a:gd name="T28" fmla="*/ 3 w 52"/>
                  <a:gd name="T29" fmla="*/ 5 h 41"/>
                  <a:gd name="T30" fmla="*/ 2 w 52"/>
                  <a:gd name="T31" fmla="*/ 0 h 41"/>
                  <a:gd name="T32" fmla="*/ 0 w 52"/>
                  <a:gd name="T33" fmla="*/ 6680 h 41"/>
                  <a:gd name="T34" fmla="*/ 1 w 52"/>
                  <a:gd name="T35" fmla="*/ 10877 h 41"/>
                  <a:gd name="T36" fmla="*/ 2 w 52"/>
                  <a:gd name="T37" fmla="*/ 16684 h 41"/>
                  <a:gd name="T38" fmla="*/ 2 w 52"/>
                  <a:gd name="T39" fmla="*/ 21289 h 41"/>
                  <a:gd name="T40" fmla="*/ 3 w 52"/>
                  <a:gd name="T41" fmla="*/ 24544 h 41"/>
                  <a:gd name="T42" fmla="*/ 4 w 52"/>
                  <a:gd name="T43" fmla="*/ 27395 h 41"/>
                  <a:gd name="T44" fmla="*/ 5 w 52"/>
                  <a:gd name="T45" fmla="*/ 30491 h 41"/>
                  <a:gd name="T46" fmla="*/ 7 w 52"/>
                  <a:gd name="T47" fmla="*/ 32475 h 41"/>
                  <a:gd name="T48" fmla="*/ 8 w 52"/>
                  <a:gd name="T49" fmla="*/ 32742 h 41"/>
                  <a:gd name="T50" fmla="*/ 9 w 52"/>
                  <a:gd name="T51" fmla="*/ 33829 h 41"/>
                  <a:gd name="T52" fmla="*/ 10 w 52"/>
                  <a:gd name="T53" fmla="*/ 33829 h 41"/>
                  <a:gd name="T54" fmla="*/ 12 w 52"/>
                  <a:gd name="T55" fmla="*/ 32742 h 41"/>
                  <a:gd name="T56" fmla="*/ 13 w 52"/>
                  <a:gd name="T57" fmla="*/ 30175 h 41"/>
                  <a:gd name="T58" fmla="*/ 13 w 52"/>
                  <a:gd name="T59" fmla="*/ 24544 h 41"/>
                  <a:gd name="T60" fmla="*/ 13 w 52"/>
                  <a:gd name="T61" fmla="*/ 20601 h 41"/>
                  <a:gd name="T62" fmla="*/ 12 w 52"/>
                  <a:gd name="T63" fmla="*/ 15516 h 41"/>
                  <a:gd name="T64" fmla="*/ 10 w 52"/>
                  <a:gd name="T65" fmla="*/ 20601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2"/>
                  <a:gd name="T100" fmla="*/ 0 h 41"/>
                  <a:gd name="T101" fmla="*/ 52 w 52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2" h="41">
                    <a:moveTo>
                      <a:pt x="40" y="25"/>
                    </a:moveTo>
                    <a:lnTo>
                      <a:pt x="42" y="29"/>
                    </a:lnTo>
                    <a:lnTo>
                      <a:pt x="42" y="31"/>
                    </a:lnTo>
                    <a:lnTo>
                      <a:pt x="40" y="32"/>
                    </a:lnTo>
                    <a:lnTo>
                      <a:pt x="37" y="32"/>
                    </a:lnTo>
                    <a:lnTo>
                      <a:pt x="34" y="31"/>
                    </a:lnTo>
                    <a:lnTo>
                      <a:pt x="29" y="30"/>
                    </a:lnTo>
                    <a:lnTo>
                      <a:pt x="25" y="28"/>
                    </a:lnTo>
                    <a:lnTo>
                      <a:pt x="20" y="26"/>
                    </a:lnTo>
                    <a:lnTo>
                      <a:pt x="16" y="22"/>
                    </a:lnTo>
                    <a:lnTo>
                      <a:pt x="13" y="19"/>
                    </a:lnTo>
                    <a:lnTo>
                      <a:pt x="11" y="16"/>
                    </a:lnTo>
                    <a:lnTo>
                      <a:pt x="10" y="13"/>
                    </a:lnTo>
                    <a:lnTo>
                      <a:pt x="10" y="9"/>
                    </a:lnTo>
                    <a:lnTo>
                      <a:pt x="11" y="5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1" y="14"/>
                    </a:lnTo>
                    <a:lnTo>
                      <a:pt x="3" y="20"/>
                    </a:lnTo>
                    <a:lnTo>
                      <a:pt x="7" y="26"/>
                    </a:lnTo>
                    <a:lnTo>
                      <a:pt x="11" y="30"/>
                    </a:lnTo>
                    <a:lnTo>
                      <a:pt x="15" y="33"/>
                    </a:lnTo>
                    <a:lnTo>
                      <a:pt x="21" y="37"/>
                    </a:lnTo>
                    <a:lnTo>
                      <a:pt x="27" y="39"/>
                    </a:lnTo>
                    <a:lnTo>
                      <a:pt x="32" y="40"/>
                    </a:lnTo>
                    <a:lnTo>
                      <a:pt x="37" y="41"/>
                    </a:lnTo>
                    <a:lnTo>
                      <a:pt x="42" y="41"/>
                    </a:lnTo>
                    <a:lnTo>
                      <a:pt x="47" y="40"/>
                    </a:lnTo>
                    <a:lnTo>
                      <a:pt x="50" y="36"/>
                    </a:lnTo>
                    <a:lnTo>
                      <a:pt x="52" y="30"/>
                    </a:lnTo>
                    <a:lnTo>
                      <a:pt x="50" y="25"/>
                    </a:lnTo>
                    <a:lnTo>
                      <a:pt x="47" y="19"/>
                    </a:lnTo>
                    <a:lnTo>
                      <a:pt x="40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80" name="Freeform 502"/>
              <p:cNvSpPr>
                <a:spLocks noChangeArrowheads="1"/>
              </p:cNvSpPr>
              <p:nvPr/>
            </p:nvSpPr>
            <p:spPr bwMode="auto">
              <a:xfrm>
                <a:off x="2706" y="4076"/>
                <a:ext cx="18" cy="51"/>
              </a:xfrm>
              <a:custGeom>
                <a:avLst/>
                <a:gdLst>
                  <a:gd name="T0" fmla="*/ 650 w 18"/>
                  <a:gd name="T1" fmla="*/ 0 h 46"/>
                  <a:gd name="T2" fmla="*/ 524 w 18"/>
                  <a:gd name="T3" fmla="*/ 2 h 46"/>
                  <a:gd name="T4" fmla="*/ 7 w 18"/>
                  <a:gd name="T5" fmla="*/ 391 h 46"/>
                  <a:gd name="T6" fmla="*/ 3 w 18"/>
                  <a:gd name="T7" fmla="*/ 20006 h 46"/>
                  <a:gd name="T8" fmla="*/ 1 w 18"/>
                  <a:gd name="T9" fmla="*/ 32806 h 46"/>
                  <a:gd name="T10" fmla="*/ 0 w 18"/>
                  <a:gd name="T11" fmla="*/ 48953 h 46"/>
                  <a:gd name="T12" fmla="*/ 1 w 18"/>
                  <a:gd name="T13" fmla="*/ 63827 h 46"/>
                  <a:gd name="T14" fmla="*/ 3 w 18"/>
                  <a:gd name="T15" fmla="*/ 80702 h 46"/>
                  <a:gd name="T16" fmla="*/ 7 w 18"/>
                  <a:gd name="T17" fmla="*/ 96872 h 46"/>
                  <a:gd name="T18" fmla="*/ 584 w 18"/>
                  <a:gd name="T19" fmla="*/ 82316 h 46"/>
                  <a:gd name="T20" fmla="*/ 496 w 18"/>
                  <a:gd name="T21" fmla="*/ 74144 h 46"/>
                  <a:gd name="T22" fmla="*/ 445 w 18"/>
                  <a:gd name="T23" fmla="*/ 62760 h 46"/>
                  <a:gd name="T24" fmla="*/ 8 w 18"/>
                  <a:gd name="T25" fmla="*/ 49779 h 46"/>
                  <a:gd name="T26" fmla="*/ 445 w 18"/>
                  <a:gd name="T27" fmla="*/ 38630 h 46"/>
                  <a:gd name="T28" fmla="*/ 524 w 18"/>
                  <a:gd name="T29" fmla="*/ 30229 h 46"/>
                  <a:gd name="T30" fmla="*/ 584 w 18"/>
                  <a:gd name="T31" fmla="*/ 23529 h 46"/>
                  <a:gd name="T32" fmla="*/ 650 w 18"/>
                  <a:gd name="T33" fmla="*/ 18405 h 46"/>
                  <a:gd name="T34" fmla="*/ 724 w 18"/>
                  <a:gd name="T35" fmla="*/ 16954 h 46"/>
                  <a:gd name="T36" fmla="*/ 650 w 18"/>
                  <a:gd name="T37" fmla="*/ 0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46"/>
                  <a:gd name="T59" fmla="*/ 18 w 18"/>
                  <a:gd name="T60" fmla="*/ 46 h 4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46">
                    <a:moveTo>
                      <a:pt x="16" y="0"/>
                    </a:moveTo>
                    <a:lnTo>
                      <a:pt x="12" y="2"/>
                    </a:lnTo>
                    <a:lnTo>
                      <a:pt x="7" y="5"/>
                    </a:lnTo>
                    <a:lnTo>
                      <a:pt x="3" y="10"/>
                    </a:lnTo>
                    <a:lnTo>
                      <a:pt x="1" y="16"/>
                    </a:lnTo>
                    <a:lnTo>
                      <a:pt x="0" y="23"/>
                    </a:lnTo>
                    <a:lnTo>
                      <a:pt x="1" y="30"/>
                    </a:lnTo>
                    <a:lnTo>
                      <a:pt x="3" y="38"/>
                    </a:lnTo>
                    <a:lnTo>
                      <a:pt x="7" y="46"/>
                    </a:lnTo>
                    <a:lnTo>
                      <a:pt x="14" y="40"/>
                    </a:lnTo>
                    <a:lnTo>
                      <a:pt x="11" y="35"/>
                    </a:lnTo>
                    <a:lnTo>
                      <a:pt x="9" y="29"/>
                    </a:lnTo>
                    <a:lnTo>
                      <a:pt x="8" y="24"/>
                    </a:lnTo>
                    <a:lnTo>
                      <a:pt x="9" y="18"/>
                    </a:lnTo>
                    <a:lnTo>
                      <a:pt x="12" y="15"/>
                    </a:lnTo>
                    <a:lnTo>
                      <a:pt x="14" y="12"/>
                    </a:lnTo>
                    <a:lnTo>
                      <a:pt x="16" y="9"/>
                    </a:lnTo>
                    <a:lnTo>
                      <a:pt x="18" y="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81" name="Freeform 503"/>
              <p:cNvSpPr>
                <a:spLocks noChangeArrowheads="1"/>
              </p:cNvSpPr>
              <p:nvPr/>
            </p:nvSpPr>
            <p:spPr bwMode="auto">
              <a:xfrm>
                <a:off x="3075" y="4090"/>
                <a:ext cx="65" cy="60"/>
              </a:xfrm>
              <a:custGeom>
                <a:avLst/>
                <a:gdLst>
                  <a:gd name="T0" fmla="*/ 28 w 75"/>
                  <a:gd name="T1" fmla="*/ 1 h 68"/>
                  <a:gd name="T2" fmla="*/ 20 w 75"/>
                  <a:gd name="T3" fmla="*/ 0 h 68"/>
                  <a:gd name="T4" fmla="*/ 17 w 75"/>
                  <a:gd name="T5" fmla="*/ 0 h 68"/>
                  <a:gd name="T6" fmla="*/ 3 w 75"/>
                  <a:gd name="T7" fmla="*/ 1 h 68"/>
                  <a:gd name="T8" fmla="*/ 3 w 75"/>
                  <a:gd name="T9" fmla="*/ 2 h 68"/>
                  <a:gd name="T10" fmla="*/ 1 w 75"/>
                  <a:gd name="T11" fmla="*/ 4 h 68"/>
                  <a:gd name="T12" fmla="*/ 0 w 75"/>
                  <a:gd name="T13" fmla="*/ 51 h 68"/>
                  <a:gd name="T14" fmla="*/ 1 w 75"/>
                  <a:gd name="T15" fmla="*/ 72 h 68"/>
                  <a:gd name="T16" fmla="*/ 3 w 75"/>
                  <a:gd name="T17" fmla="*/ 118 h 68"/>
                  <a:gd name="T18" fmla="*/ 3 w 75"/>
                  <a:gd name="T19" fmla="*/ 132 h 68"/>
                  <a:gd name="T20" fmla="*/ 3 w 75"/>
                  <a:gd name="T21" fmla="*/ 152 h 68"/>
                  <a:gd name="T22" fmla="*/ 3 w 75"/>
                  <a:gd name="T23" fmla="*/ 180 h 68"/>
                  <a:gd name="T24" fmla="*/ 3 w 75"/>
                  <a:gd name="T25" fmla="*/ 207 h 68"/>
                  <a:gd name="T26" fmla="*/ 3 w 75"/>
                  <a:gd name="T27" fmla="*/ 232 h 68"/>
                  <a:gd name="T28" fmla="*/ 3 w 75"/>
                  <a:gd name="T29" fmla="*/ 266 h 68"/>
                  <a:gd name="T30" fmla="*/ 3 w 75"/>
                  <a:gd name="T31" fmla="*/ 287 h 68"/>
                  <a:gd name="T32" fmla="*/ 3 w 75"/>
                  <a:gd name="T33" fmla="*/ 319 h 68"/>
                  <a:gd name="T34" fmla="*/ 19 w 75"/>
                  <a:gd name="T35" fmla="*/ 341 h 68"/>
                  <a:gd name="T36" fmla="*/ 28 w 75"/>
                  <a:gd name="T37" fmla="*/ 363 h 68"/>
                  <a:gd name="T38" fmla="*/ 38 w 75"/>
                  <a:gd name="T39" fmla="*/ 377 h 68"/>
                  <a:gd name="T40" fmla="*/ 48 w 75"/>
                  <a:gd name="T41" fmla="*/ 377 h 68"/>
                  <a:gd name="T42" fmla="*/ 56 w 75"/>
                  <a:gd name="T43" fmla="*/ 377 h 68"/>
                  <a:gd name="T44" fmla="*/ 65 w 75"/>
                  <a:gd name="T45" fmla="*/ 367 h 68"/>
                  <a:gd name="T46" fmla="*/ 71 w 75"/>
                  <a:gd name="T47" fmla="*/ 356 h 68"/>
                  <a:gd name="T48" fmla="*/ 80 w 75"/>
                  <a:gd name="T49" fmla="*/ 333 h 68"/>
                  <a:gd name="T50" fmla="*/ 88 w 75"/>
                  <a:gd name="T51" fmla="*/ 319 h 68"/>
                  <a:gd name="T52" fmla="*/ 93 w 75"/>
                  <a:gd name="T53" fmla="*/ 304 h 68"/>
                  <a:gd name="T54" fmla="*/ 94 w 75"/>
                  <a:gd name="T55" fmla="*/ 283 h 68"/>
                  <a:gd name="T56" fmla="*/ 98 w 75"/>
                  <a:gd name="T57" fmla="*/ 266 h 68"/>
                  <a:gd name="T58" fmla="*/ 99 w 75"/>
                  <a:gd name="T59" fmla="*/ 249 h 68"/>
                  <a:gd name="T60" fmla="*/ 99 w 75"/>
                  <a:gd name="T61" fmla="*/ 232 h 68"/>
                  <a:gd name="T62" fmla="*/ 98 w 75"/>
                  <a:gd name="T63" fmla="*/ 216 h 68"/>
                  <a:gd name="T64" fmla="*/ 94 w 75"/>
                  <a:gd name="T65" fmla="*/ 202 h 68"/>
                  <a:gd name="T66" fmla="*/ 85 w 75"/>
                  <a:gd name="T67" fmla="*/ 194 h 68"/>
                  <a:gd name="T68" fmla="*/ 80 w 75"/>
                  <a:gd name="T69" fmla="*/ 168 h 68"/>
                  <a:gd name="T70" fmla="*/ 68 w 75"/>
                  <a:gd name="T71" fmla="*/ 137 h 68"/>
                  <a:gd name="T72" fmla="*/ 61 w 75"/>
                  <a:gd name="T73" fmla="*/ 109 h 68"/>
                  <a:gd name="T74" fmla="*/ 49 w 75"/>
                  <a:gd name="T75" fmla="*/ 67 h 68"/>
                  <a:gd name="T76" fmla="*/ 42 w 75"/>
                  <a:gd name="T77" fmla="*/ 43 h 68"/>
                  <a:gd name="T78" fmla="*/ 36 w 75"/>
                  <a:gd name="T79" fmla="*/ 3 h 68"/>
                  <a:gd name="T80" fmla="*/ 28 w 75"/>
                  <a:gd name="T81" fmla="*/ 1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5"/>
                  <a:gd name="T124" fmla="*/ 0 h 68"/>
                  <a:gd name="T125" fmla="*/ 75 w 75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5" h="68">
                    <a:moveTo>
                      <a:pt x="23" y="1"/>
                    </a:moveTo>
                    <a:lnTo>
                      <a:pt x="17" y="0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4"/>
                    </a:lnTo>
                    <a:lnTo>
                      <a:pt x="6" y="21"/>
                    </a:lnTo>
                    <a:lnTo>
                      <a:pt x="8" y="24"/>
                    </a:lnTo>
                    <a:lnTo>
                      <a:pt x="8" y="28"/>
                    </a:lnTo>
                    <a:lnTo>
                      <a:pt x="7" y="33"/>
                    </a:lnTo>
                    <a:lnTo>
                      <a:pt x="5" y="38"/>
                    </a:lnTo>
                    <a:lnTo>
                      <a:pt x="4" y="43"/>
                    </a:lnTo>
                    <a:lnTo>
                      <a:pt x="4" y="48"/>
                    </a:lnTo>
                    <a:lnTo>
                      <a:pt x="6" y="52"/>
                    </a:lnTo>
                    <a:lnTo>
                      <a:pt x="9" y="58"/>
                    </a:lnTo>
                    <a:lnTo>
                      <a:pt x="15" y="62"/>
                    </a:lnTo>
                    <a:lnTo>
                      <a:pt x="23" y="66"/>
                    </a:lnTo>
                    <a:lnTo>
                      <a:pt x="29" y="68"/>
                    </a:lnTo>
                    <a:lnTo>
                      <a:pt x="36" y="68"/>
                    </a:lnTo>
                    <a:lnTo>
                      <a:pt x="43" y="68"/>
                    </a:lnTo>
                    <a:lnTo>
                      <a:pt x="49" y="67"/>
                    </a:lnTo>
                    <a:lnTo>
                      <a:pt x="55" y="65"/>
                    </a:lnTo>
                    <a:lnTo>
                      <a:pt x="61" y="61"/>
                    </a:lnTo>
                    <a:lnTo>
                      <a:pt x="66" y="58"/>
                    </a:lnTo>
                    <a:lnTo>
                      <a:pt x="69" y="55"/>
                    </a:lnTo>
                    <a:lnTo>
                      <a:pt x="72" y="51"/>
                    </a:lnTo>
                    <a:lnTo>
                      <a:pt x="74" y="48"/>
                    </a:lnTo>
                    <a:lnTo>
                      <a:pt x="75" y="45"/>
                    </a:lnTo>
                    <a:lnTo>
                      <a:pt x="75" y="42"/>
                    </a:lnTo>
                    <a:lnTo>
                      <a:pt x="73" y="39"/>
                    </a:lnTo>
                    <a:lnTo>
                      <a:pt x="70" y="37"/>
                    </a:lnTo>
                    <a:lnTo>
                      <a:pt x="65" y="35"/>
                    </a:lnTo>
                    <a:lnTo>
                      <a:pt x="60" y="31"/>
                    </a:lnTo>
                    <a:lnTo>
                      <a:pt x="52" y="25"/>
                    </a:lnTo>
                    <a:lnTo>
                      <a:pt x="46" y="20"/>
                    </a:lnTo>
                    <a:lnTo>
                      <a:pt x="38" y="13"/>
                    </a:lnTo>
                    <a:lnTo>
                      <a:pt x="32" y="7"/>
                    </a:lnTo>
                    <a:lnTo>
                      <a:pt x="27" y="3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82" name="Freeform 504"/>
              <p:cNvSpPr>
                <a:spLocks noChangeArrowheads="1"/>
              </p:cNvSpPr>
              <p:nvPr/>
            </p:nvSpPr>
            <p:spPr bwMode="auto">
              <a:xfrm>
                <a:off x="3071" y="4085"/>
                <a:ext cx="29" cy="30"/>
              </a:xfrm>
              <a:custGeom>
                <a:avLst/>
                <a:gdLst>
                  <a:gd name="T0" fmla="*/ 2393 w 28"/>
                  <a:gd name="T1" fmla="*/ 16675 h 28"/>
                  <a:gd name="T2" fmla="*/ 1943 w 28"/>
                  <a:gd name="T3" fmla="*/ 12280 h 28"/>
                  <a:gd name="T4" fmla="*/ 1815 w 28"/>
                  <a:gd name="T5" fmla="*/ 10000 h 28"/>
                  <a:gd name="T6" fmla="*/ 1943 w 28"/>
                  <a:gd name="T7" fmla="*/ 8696 h 28"/>
                  <a:gd name="T8" fmla="*/ 2082 w 28"/>
                  <a:gd name="T9" fmla="*/ 8160 h 28"/>
                  <a:gd name="T10" fmla="*/ 2393 w 28"/>
                  <a:gd name="T11" fmla="*/ 7630 h 28"/>
                  <a:gd name="T12" fmla="*/ 3152 w 28"/>
                  <a:gd name="T13" fmla="*/ 7080 h 28"/>
                  <a:gd name="T14" fmla="*/ 4153 w 28"/>
                  <a:gd name="T15" fmla="*/ 7080 h 28"/>
                  <a:gd name="T16" fmla="*/ 4590 w 28"/>
                  <a:gd name="T17" fmla="*/ 7630 h 28"/>
                  <a:gd name="T18" fmla="*/ 5269 w 28"/>
                  <a:gd name="T19" fmla="*/ 1 h 28"/>
                  <a:gd name="T20" fmla="*/ 4285 w 28"/>
                  <a:gd name="T21" fmla="*/ 0 h 28"/>
                  <a:gd name="T22" fmla="*/ 3152 w 28"/>
                  <a:gd name="T23" fmla="*/ 0 h 28"/>
                  <a:gd name="T24" fmla="*/ 2082 w 28"/>
                  <a:gd name="T25" fmla="*/ 1 h 28"/>
                  <a:gd name="T26" fmla="*/ 5 w 28"/>
                  <a:gd name="T27" fmla="*/ 4 h 28"/>
                  <a:gd name="T28" fmla="*/ 2 w 28"/>
                  <a:gd name="T29" fmla="*/ 6654 h 28"/>
                  <a:gd name="T30" fmla="*/ 0 w 28"/>
                  <a:gd name="T31" fmla="*/ 10658 h 28"/>
                  <a:gd name="T32" fmla="*/ 2 w 28"/>
                  <a:gd name="T33" fmla="*/ 16239 h 28"/>
                  <a:gd name="T34" fmla="*/ 6 w 28"/>
                  <a:gd name="T35" fmla="*/ 20492 h 28"/>
                  <a:gd name="T36" fmla="*/ 2393 w 28"/>
                  <a:gd name="T37" fmla="*/ 1667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28"/>
                  <a:gd name="T59" fmla="*/ 28 w 28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28">
                    <a:moveTo>
                      <a:pt x="13" y="22"/>
                    </a:moveTo>
                    <a:lnTo>
                      <a:pt x="10" y="17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3" y="10"/>
                    </a:lnTo>
                    <a:lnTo>
                      <a:pt x="17" y="9"/>
                    </a:lnTo>
                    <a:lnTo>
                      <a:pt x="21" y="9"/>
                    </a:lnTo>
                    <a:lnTo>
                      <a:pt x="24" y="10"/>
                    </a:lnTo>
                    <a:lnTo>
                      <a:pt x="28" y="1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8"/>
                    </a:lnTo>
                    <a:lnTo>
                      <a:pt x="13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83" name="Freeform 505"/>
              <p:cNvSpPr>
                <a:spLocks noChangeArrowheads="1"/>
              </p:cNvSpPr>
              <p:nvPr/>
            </p:nvSpPr>
            <p:spPr bwMode="auto">
              <a:xfrm>
                <a:off x="3074" y="4110"/>
                <a:ext cx="13" cy="48"/>
              </a:xfrm>
              <a:custGeom>
                <a:avLst/>
                <a:gdLst>
                  <a:gd name="T0" fmla="*/ 2208 w 13"/>
                  <a:gd name="T1" fmla="*/ 20365 h 44"/>
                  <a:gd name="T2" fmla="*/ 1768 w 13"/>
                  <a:gd name="T3" fmla="*/ 17314 h 44"/>
                  <a:gd name="T4" fmla="*/ 1642 w 13"/>
                  <a:gd name="T5" fmla="*/ 15680 h 44"/>
                  <a:gd name="T6" fmla="*/ 1642 w 13"/>
                  <a:gd name="T7" fmla="*/ 14179 h 44"/>
                  <a:gd name="T8" fmla="*/ 1768 w 13"/>
                  <a:gd name="T9" fmla="*/ 12077 h 44"/>
                  <a:gd name="T10" fmla="*/ 2050 w 13"/>
                  <a:gd name="T11" fmla="*/ 8631 h 44"/>
                  <a:gd name="T12" fmla="*/ 2208 w 13"/>
                  <a:gd name="T13" fmla="*/ 5771 h 44"/>
                  <a:gd name="T14" fmla="*/ 2208 w 13"/>
                  <a:gd name="T15" fmla="*/ 235 h 44"/>
                  <a:gd name="T16" fmla="*/ 1768 w 13"/>
                  <a:gd name="T17" fmla="*/ 0 h 44"/>
                  <a:gd name="T18" fmla="*/ 3 w 13"/>
                  <a:gd name="T19" fmla="*/ 235 h 44"/>
                  <a:gd name="T20" fmla="*/ 5 w 13"/>
                  <a:gd name="T21" fmla="*/ 4695 h 44"/>
                  <a:gd name="T22" fmla="*/ 5 w 13"/>
                  <a:gd name="T23" fmla="*/ 5444 h 44"/>
                  <a:gd name="T24" fmla="*/ 3 w 13"/>
                  <a:gd name="T25" fmla="*/ 7531 h 44"/>
                  <a:gd name="T26" fmla="*/ 1 w 13"/>
                  <a:gd name="T27" fmla="*/ 10573 h 44"/>
                  <a:gd name="T28" fmla="*/ 0 w 13"/>
                  <a:gd name="T29" fmla="*/ 13728 h 44"/>
                  <a:gd name="T30" fmla="*/ 0 w 13"/>
                  <a:gd name="T31" fmla="*/ 16181 h 44"/>
                  <a:gd name="T32" fmla="*/ 2 w 13"/>
                  <a:gd name="T33" fmla="*/ 20365 h 44"/>
                  <a:gd name="T34" fmla="*/ 1416 w 13"/>
                  <a:gd name="T35" fmla="*/ 23219 h 44"/>
                  <a:gd name="T36" fmla="*/ 2208 w 13"/>
                  <a:gd name="T37" fmla="*/ 20365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44"/>
                  <a:gd name="T59" fmla="*/ 13 w 13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44">
                    <a:moveTo>
                      <a:pt x="13" y="38"/>
                    </a:moveTo>
                    <a:lnTo>
                      <a:pt x="10" y="33"/>
                    </a:lnTo>
                    <a:lnTo>
                      <a:pt x="9" y="30"/>
                    </a:lnTo>
                    <a:lnTo>
                      <a:pt x="9" y="27"/>
                    </a:lnTo>
                    <a:lnTo>
                      <a:pt x="10" y="22"/>
                    </a:lnTo>
                    <a:lnTo>
                      <a:pt x="12" y="17"/>
                    </a:lnTo>
                    <a:lnTo>
                      <a:pt x="13" y="11"/>
                    </a:lnTo>
                    <a:lnTo>
                      <a:pt x="13" y="6"/>
                    </a:lnTo>
                    <a:lnTo>
                      <a:pt x="10" y="0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3" y="15"/>
                    </a:lnTo>
                    <a:lnTo>
                      <a:pt x="1" y="20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7" y="44"/>
                    </a:lnTo>
                    <a:lnTo>
                      <a:pt x="13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84" name="Freeform 506"/>
              <p:cNvSpPr>
                <a:spLocks noChangeArrowheads="1"/>
              </p:cNvSpPr>
              <p:nvPr/>
            </p:nvSpPr>
            <p:spPr bwMode="auto">
              <a:xfrm>
                <a:off x="3082" y="4126"/>
                <a:ext cx="64" cy="44"/>
              </a:xfrm>
              <a:custGeom>
                <a:avLst/>
                <a:gdLst>
                  <a:gd name="T0" fmla="*/ 82 w 74"/>
                  <a:gd name="T1" fmla="*/ 9061 h 40"/>
                  <a:gd name="T2" fmla="*/ 85 w 74"/>
                  <a:gd name="T3" fmla="*/ 9822 h 40"/>
                  <a:gd name="T4" fmla="*/ 87 w 74"/>
                  <a:gd name="T5" fmla="*/ 10511 h 40"/>
                  <a:gd name="T6" fmla="*/ 85 w 74"/>
                  <a:gd name="T7" fmla="*/ 12234 h 40"/>
                  <a:gd name="T8" fmla="*/ 82 w 74"/>
                  <a:gd name="T9" fmla="*/ 14072 h 40"/>
                  <a:gd name="T10" fmla="*/ 80 w 74"/>
                  <a:gd name="T11" fmla="*/ 17604 h 40"/>
                  <a:gd name="T12" fmla="*/ 74 w 74"/>
                  <a:gd name="T13" fmla="*/ 21685 h 40"/>
                  <a:gd name="T14" fmla="*/ 69 w 74"/>
                  <a:gd name="T15" fmla="*/ 23584 h 40"/>
                  <a:gd name="T16" fmla="*/ 64 w 74"/>
                  <a:gd name="T17" fmla="*/ 25392 h 40"/>
                  <a:gd name="T18" fmla="*/ 54 w 74"/>
                  <a:gd name="T19" fmla="*/ 27288 h 40"/>
                  <a:gd name="T20" fmla="*/ 46 w 74"/>
                  <a:gd name="T21" fmla="*/ 28977 h 40"/>
                  <a:gd name="T22" fmla="*/ 39 w 74"/>
                  <a:gd name="T23" fmla="*/ 28977 h 40"/>
                  <a:gd name="T24" fmla="*/ 30 w 74"/>
                  <a:gd name="T25" fmla="*/ 28977 h 40"/>
                  <a:gd name="T26" fmla="*/ 22 w 74"/>
                  <a:gd name="T27" fmla="*/ 27008 h 40"/>
                  <a:gd name="T28" fmla="*/ 15 w 74"/>
                  <a:gd name="T29" fmla="*/ 25075 h 40"/>
                  <a:gd name="T30" fmla="*/ 3 w 74"/>
                  <a:gd name="T31" fmla="*/ 21685 h 40"/>
                  <a:gd name="T32" fmla="*/ 0 w 74"/>
                  <a:gd name="T33" fmla="*/ 27008 h 40"/>
                  <a:gd name="T34" fmla="*/ 3 w 74"/>
                  <a:gd name="T35" fmla="*/ 33526 h 40"/>
                  <a:gd name="T36" fmla="*/ 18 w 74"/>
                  <a:gd name="T37" fmla="*/ 36072 h 40"/>
                  <a:gd name="T38" fmla="*/ 27 w 74"/>
                  <a:gd name="T39" fmla="*/ 37026 h 40"/>
                  <a:gd name="T40" fmla="*/ 39 w 74"/>
                  <a:gd name="T41" fmla="*/ 38812 h 40"/>
                  <a:gd name="T42" fmla="*/ 48 w 74"/>
                  <a:gd name="T43" fmla="*/ 37026 h 40"/>
                  <a:gd name="T44" fmla="*/ 57 w 74"/>
                  <a:gd name="T45" fmla="*/ 36498 h 40"/>
                  <a:gd name="T46" fmla="*/ 67 w 74"/>
                  <a:gd name="T47" fmla="*/ 34433 h 40"/>
                  <a:gd name="T48" fmla="*/ 74 w 74"/>
                  <a:gd name="T49" fmla="*/ 31554 h 40"/>
                  <a:gd name="T50" fmla="*/ 82 w 74"/>
                  <a:gd name="T51" fmla="*/ 27288 h 40"/>
                  <a:gd name="T52" fmla="*/ 87 w 74"/>
                  <a:gd name="T53" fmla="*/ 23584 h 40"/>
                  <a:gd name="T54" fmla="*/ 93 w 74"/>
                  <a:gd name="T55" fmla="*/ 20473 h 40"/>
                  <a:gd name="T56" fmla="*/ 97 w 74"/>
                  <a:gd name="T57" fmla="*/ 15090 h 40"/>
                  <a:gd name="T58" fmla="*/ 97 w 74"/>
                  <a:gd name="T59" fmla="*/ 11337 h 40"/>
                  <a:gd name="T60" fmla="*/ 97 w 74"/>
                  <a:gd name="T61" fmla="*/ 317 h 40"/>
                  <a:gd name="T62" fmla="*/ 92 w 74"/>
                  <a:gd name="T63" fmla="*/ 2 h 40"/>
                  <a:gd name="T64" fmla="*/ 87 w 74"/>
                  <a:gd name="T65" fmla="*/ 0 h 40"/>
                  <a:gd name="T66" fmla="*/ 82 w 74"/>
                  <a:gd name="T67" fmla="*/ 9061 h 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4"/>
                  <a:gd name="T103" fmla="*/ 0 h 40"/>
                  <a:gd name="T104" fmla="*/ 74 w 74"/>
                  <a:gd name="T105" fmla="*/ 40 h 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4" h="40">
                    <a:moveTo>
                      <a:pt x="63" y="9"/>
                    </a:moveTo>
                    <a:lnTo>
                      <a:pt x="64" y="10"/>
                    </a:lnTo>
                    <a:lnTo>
                      <a:pt x="65" y="11"/>
                    </a:lnTo>
                    <a:lnTo>
                      <a:pt x="64" y="13"/>
                    </a:lnTo>
                    <a:lnTo>
                      <a:pt x="63" y="15"/>
                    </a:lnTo>
                    <a:lnTo>
                      <a:pt x="61" y="18"/>
                    </a:lnTo>
                    <a:lnTo>
                      <a:pt x="57" y="22"/>
                    </a:lnTo>
                    <a:lnTo>
                      <a:pt x="53" y="25"/>
                    </a:lnTo>
                    <a:lnTo>
                      <a:pt x="47" y="27"/>
                    </a:lnTo>
                    <a:lnTo>
                      <a:pt x="42" y="29"/>
                    </a:lnTo>
                    <a:lnTo>
                      <a:pt x="36" y="30"/>
                    </a:lnTo>
                    <a:lnTo>
                      <a:pt x="30" y="30"/>
                    </a:lnTo>
                    <a:lnTo>
                      <a:pt x="24" y="30"/>
                    </a:lnTo>
                    <a:lnTo>
                      <a:pt x="18" y="28"/>
                    </a:lnTo>
                    <a:lnTo>
                      <a:pt x="11" y="26"/>
                    </a:lnTo>
                    <a:lnTo>
                      <a:pt x="6" y="22"/>
                    </a:lnTo>
                    <a:lnTo>
                      <a:pt x="0" y="28"/>
                    </a:lnTo>
                    <a:lnTo>
                      <a:pt x="7" y="34"/>
                    </a:lnTo>
                    <a:lnTo>
                      <a:pt x="14" y="37"/>
                    </a:lnTo>
                    <a:lnTo>
                      <a:pt x="22" y="39"/>
                    </a:lnTo>
                    <a:lnTo>
                      <a:pt x="30" y="40"/>
                    </a:lnTo>
                    <a:lnTo>
                      <a:pt x="38" y="39"/>
                    </a:lnTo>
                    <a:lnTo>
                      <a:pt x="44" y="38"/>
                    </a:lnTo>
                    <a:lnTo>
                      <a:pt x="50" y="36"/>
                    </a:lnTo>
                    <a:lnTo>
                      <a:pt x="57" y="33"/>
                    </a:lnTo>
                    <a:lnTo>
                      <a:pt x="62" y="29"/>
                    </a:lnTo>
                    <a:lnTo>
                      <a:pt x="66" y="25"/>
                    </a:lnTo>
                    <a:lnTo>
                      <a:pt x="71" y="21"/>
                    </a:lnTo>
                    <a:lnTo>
                      <a:pt x="73" y="16"/>
                    </a:lnTo>
                    <a:lnTo>
                      <a:pt x="74" y="12"/>
                    </a:lnTo>
                    <a:lnTo>
                      <a:pt x="74" y="6"/>
                    </a:lnTo>
                    <a:lnTo>
                      <a:pt x="69" y="2"/>
                    </a:lnTo>
                    <a:lnTo>
                      <a:pt x="65" y="0"/>
                    </a:lnTo>
                    <a:lnTo>
                      <a:pt x="6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85" name="Freeform 507"/>
              <p:cNvSpPr>
                <a:spLocks noChangeArrowheads="1"/>
              </p:cNvSpPr>
              <p:nvPr/>
            </p:nvSpPr>
            <p:spPr bwMode="auto">
              <a:xfrm>
                <a:off x="3096" y="4085"/>
                <a:ext cx="40" cy="51"/>
              </a:xfrm>
              <a:custGeom>
                <a:avLst/>
                <a:gdLst>
                  <a:gd name="T0" fmla="*/ 0 w 51"/>
                  <a:gd name="T1" fmla="*/ 18405 h 46"/>
                  <a:gd name="T2" fmla="*/ 2 w 51"/>
                  <a:gd name="T3" fmla="*/ 21679 h 46"/>
                  <a:gd name="T4" fmla="*/ 2 w 51"/>
                  <a:gd name="T5" fmla="*/ 32806 h 46"/>
                  <a:gd name="T6" fmla="*/ 3 w 51"/>
                  <a:gd name="T7" fmla="*/ 42155 h 46"/>
                  <a:gd name="T8" fmla="*/ 5 w 51"/>
                  <a:gd name="T9" fmla="*/ 57744 h 46"/>
                  <a:gd name="T10" fmla="*/ 7 w 51"/>
                  <a:gd name="T11" fmla="*/ 68306 h 46"/>
                  <a:gd name="T12" fmla="*/ 9 w 51"/>
                  <a:gd name="T13" fmla="*/ 80702 h 46"/>
                  <a:gd name="T14" fmla="*/ 10 w 51"/>
                  <a:gd name="T15" fmla="*/ 89474 h 46"/>
                  <a:gd name="T16" fmla="*/ 13 w 51"/>
                  <a:gd name="T17" fmla="*/ 96872 h 46"/>
                  <a:gd name="T18" fmla="*/ 13 w 51"/>
                  <a:gd name="T19" fmla="*/ 75731 h 46"/>
                  <a:gd name="T20" fmla="*/ 12 w 51"/>
                  <a:gd name="T21" fmla="*/ 74144 h 46"/>
                  <a:gd name="T22" fmla="*/ 10 w 51"/>
                  <a:gd name="T23" fmla="*/ 64021 h 46"/>
                  <a:gd name="T24" fmla="*/ 9 w 51"/>
                  <a:gd name="T25" fmla="*/ 54047 h 46"/>
                  <a:gd name="T26" fmla="*/ 7 w 51"/>
                  <a:gd name="T27" fmla="*/ 41493 h 46"/>
                  <a:gd name="T28" fmla="*/ 5 w 51"/>
                  <a:gd name="T29" fmla="*/ 27809 h 46"/>
                  <a:gd name="T30" fmla="*/ 3 w 51"/>
                  <a:gd name="T31" fmla="*/ 16954 h 46"/>
                  <a:gd name="T32" fmla="*/ 2 w 51"/>
                  <a:gd name="T33" fmla="*/ 4 h 46"/>
                  <a:gd name="T34" fmla="*/ 2 w 51"/>
                  <a:gd name="T35" fmla="*/ 0 h 46"/>
                  <a:gd name="T36" fmla="*/ 0 w 51"/>
                  <a:gd name="T37" fmla="*/ 18405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46"/>
                  <a:gd name="T59" fmla="*/ 51 w 51"/>
                  <a:gd name="T60" fmla="*/ 46 h 4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46">
                    <a:moveTo>
                      <a:pt x="0" y="9"/>
                    </a:moveTo>
                    <a:lnTo>
                      <a:pt x="4" y="11"/>
                    </a:lnTo>
                    <a:lnTo>
                      <a:pt x="9" y="16"/>
                    </a:lnTo>
                    <a:lnTo>
                      <a:pt x="15" y="20"/>
                    </a:lnTo>
                    <a:lnTo>
                      <a:pt x="23" y="27"/>
                    </a:lnTo>
                    <a:lnTo>
                      <a:pt x="30" y="32"/>
                    </a:lnTo>
                    <a:lnTo>
                      <a:pt x="36" y="38"/>
                    </a:lnTo>
                    <a:lnTo>
                      <a:pt x="43" y="43"/>
                    </a:lnTo>
                    <a:lnTo>
                      <a:pt x="49" y="46"/>
                    </a:lnTo>
                    <a:lnTo>
                      <a:pt x="51" y="37"/>
                    </a:lnTo>
                    <a:lnTo>
                      <a:pt x="47" y="35"/>
                    </a:lnTo>
                    <a:lnTo>
                      <a:pt x="42" y="31"/>
                    </a:lnTo>
                    <a:lnTo>
                      <a:pt x="35" y="26"/>
                    </a:lnTo>
                    <a:lnTo>
                      <a:pt x="28" y="19"/>
                    </a:lnTo>
                    <a:lnTo>
                      <a:pt x="22" y="14"/>
                    </a:lnTo>
                    <a:lnTo>
                      <a:pt x="14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86" name="Freeform 508"/>
              <p:cNvSpPr>
                <a:spLocks noChangeArrowheads="1"/>
              </p:cNvSpPr>
              <p:nvPr/>
            </p:nvSpPr>
            <p:spPr bwMode="auto">
              <a:xfrm>
                <a:off x="3024" y="4090"/>
                <a:ext cx="60" cy="58"/>
              </a:xfrm>
              <a:custGeom>
                <a:avLst/>
                <a:gdLst>
                  <a:gd name="T0" fmla="*/ 10931 w 57"/>
                  <a:gd name="T1" fmla="*/ 4 h 66"/>
                  <a:gd name="T2" fmla="*/ 11648 w 57"/>
                  <a:gd name="T3" fmla="*/ 4 h 66"/>
                  <a:gd name="T4" fmla="*/ 11648 w 57"/>
                  <a:gd name="T5" fmla="*/ 2 h 66"/>
                  <a:gd name="T6" fmla="*/ 11404 w 57"/>
                  <a:gd name="T7" fmla="*/ 1 h 66"/>
                  <a:gd name="T8" fmla="*/ 10885 w 57"/>
                  <a:gd name="T9" fmla="*/ 1 h 66"/>
                  <a:gd name="T10" fmla="*/ 9025 w 57"/>
                  <a:gd name="T11" fmla="*/ 0 h 66"/>
                  <a:gd name="T12" fmla="*/ 6880 w 57"/>
                  <a:gd name="T13" fmla="*/ 2 h 66"/>
                  <a:gd name="T14" fmla="*/ 5938 w 57"/>
                  <a:gd name="T15" fmla="*/ 4 h 66"/>
                  <a:gd name="T16" fmla="*/ 4901 w 57"/>
                  <a:gd name="T17" fmla="*/ 4 h 66"/>
                  <a:gd name="T18" fmla="*/ 3692 w 57"/>
                  <a:gd name="T19" fmla="*/ 57 h 66"/>
                  <a:gd name="T20" fmla="*/ 2458 w 57"/>
                  <a:gd name="T21" fmla="*/ 76 h 66"/>
                  <a:gd name="T22" fmla="*/ 1872 w 57"/>
                  <a:gd name="T23" fmla="*/ 119 h 66"/>
                  <a:gd name="T24" fmla="*/ 5 w 57"/>
                  <a:gd name="T25" fmla="*/ 145 h 66"/>
                  <a:gd name="T26" fmla="*/ 2 w 57"/>
                  <a:gd name="T27" fmla="*/ 195 h 66"/>
                  <a:gd name="T28" fmla="*/ 0 w 57"/>
                  <a:gd name="T29" fmla="*/ 233 h 66"/>
                  <a:gd name="T30" fmla="*/ 1 w 57"/>
                  <a:gd name="T31" fmla="*/ 262 h 66"/>
                  <a:gd name="T32" fmla="*/ 2 w 57"/>
                  <a:gd name="T33" fmla="*/ 281 h 66"/>
                  <a:gd name="T34" fmla="*/ 5 w 57"/>
                  <a:gd name="T35" fmla="*/ 292 h 66"/>
                  <a:gd name="T36" fmla="*/ 2007 w 57"/>
                  <a:gd name="T37" fmla="*/ 314 h 66"/>
                  <a:gd name="T38" fmla="*/ 4228 w 57"/>
                  <a:gd name="T39" fmla="*/ 350 h 66"/>
                  <a:gd name="T40" fmla="*/ 6799 w 57"/>
                  <a:gd name="T41" fmla="*/ 378 h 66"/>
                  <a:gd name="T42" fmla="*/ 8297 w 57"/>
                  <a:gd name="T43" fmla="*/ 379 h 66"/>
                  <a:gd name="T44" fmla="*/ 9504 w 57"/>
                  <a:gd name="T45" fmla="*/ 379 h 66"/>
                  <a:gd name="T46" fmla="*/ 10214 w 57"/>
                  <a:gd name="T47" fmla="*/ 379 h 66"/>
                  <a:gd name="T48" fmla="*/ 11404 w 57"/>
                  <a:gd name="T49" fmla="*/ 378 h 66"/>
                  <a:gd name="T50" fmla="*/ 11697 w 57"/>
                  <a:gd name="T51" fmla="*/ 373 h 66"/>
                  <a:gd name="T52" fmla="*/ 12207 w 57"/>
                  <a:gd name="T53" fmla="*/ 353 h 66"/>
                  <a:gd name="T54" fmla="*/ 11836 w 57"/>
                  <a:gd name="T55" fmla="*/ 328 h 66"/>
                  <a:gd name="T56" fmla="*/ 11648 w 57"/>
                  <a:gd name="T57" fmla="*/ 305 h 66"/>
                  <a:gd name="T58" fmla="*/ 11404 w 57"/>
                  <a:gd name="T59" fmla="*/ 283 h 66"/>
                  <a:gd name="T60" fmla="*/ 11404 w 57"/>
                  <a:gd name="T61" fmla="*/ 272 h 66"/>
                  <a:gd name="T62" fmla="*/ 11404 w 57"/>
                  <a:gd name="T63" fmla="*/ 253 h 66"/>
                  <a:gd name="T64" fmla="*/ 11648 w 57"/>
                  <a:gd name="T65" fmla="*/ 233 h 66"/>
                  <a:gd name="T66" fmla="*/ 11697 w 57"/>
                  <a:gd name="T67" fmla="*/ 210 h 66"/>
                  <a:gd name="T68" fmla="*/ 11836 w 57"/>
                  <a:gd name="T69" fmla="*/ 195 h 66"/>
                  <a:gd name="T70" fmla="*/ 12207 w 57"/>
                  <a:gd name="T71" fmla="*/ 170 h 66"/>
                  <a:gd name="T72" fmla="*/ 12207 w 57"/>
                  <a:gd name="T73" fmla="*/ 146 h 66"/>
                  <a:gd name="T74" fmla="*/ 12207 w 57"/>
                  <a:gd name="T75" fmla="*/ 127 h 66"/>
                  <a:gd name="T76" fmla="*/ 11836 w 57"/>
                  <a:gd name="T77" fmla="*/ 111 h 66"/>
                  <a:gd name="T78" fmla="*/ 11697 w 57"/>
                  <a:gd name="T79" fmla="*/ 81 h 66"/>
                  <a:gd name="T80" fmla="*/ 11648 w 57"/>
                  <a:gd name="T81" fmla="*/ 71 h 66"/>
                  <a:gd name="T82" fmla="*/ 10931 w 57"/>
                  <a:gd name="T83" fmla="*/ 61 h 66"/>
                  <a:gd name="T84" fmla="*/ 10931 w 57"/>
                  <a:gd name="T85" fmla="*/ 54 h 66"/>
                  <a:gd name="T86" fmla="*/ 10885 w 57"/>
                  <a:gd name="T87" fmla="*/ 4 h 66"/>
                  <a:gd name="T88" fmla="*/ 10931 w 57"/>
                  <a:gd name="T89" fmla="*/ 4 h 6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7"/>
                  <a:gd name="T136" fmla="*/ 0 h 66"/>
                  <a:gd name="T137" fmla="*/ 57 w 57"/>
                  <a:gd name="T138" fmla="*/ 66 h 6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7" h="66">
                    <a:moveTo>
                      <a:pt x="51" y="5"/>
                    </a:moveTo>
                    <a:lnTo>
                      <a:pt x="54" y="4"/>
                    </a:lnTo>
                    <a:lnTo>
                      <a:pt x="54" y="2"/>
                    </a:lnTo>
                    <a:lnTo>
                      <a:pt x="53" y="1"/>
                    </a:lnTo>
                    <a:lnTo>
                      <a:pt x="50" y="1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8" y="4"/>
                    </a:lnTo>
                    <a:lnTo>
                      <a:pt x="23" y="6"/>
                    </a:lnTo>
                    <a:lnTo>
                      <a:pt x="18" y="10"/>
                    </a:lnTo>
                    <a:lnTo>
                      <a:pt x="12" y="14"/>
                    </a:lnTo>
                    <a:lnTo>
                      <a:pt x="8" y="20"/>
                    </a:lnTo>
                    <a:lnTo>
                      <a:pt x="5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1" y="45"/>
                    </a:lnTo>
                    <a:lnTo>
                      <a:pt x="2" y="48"/>
                    </a:lnTo>
                    <a:lnTo>
                      <a:pt x="5" y="51"/>
                    </a:lnTo>
                    <a:lnTo>
                      <a:pt x="9" y="55"/>
                    </a:lnTo>
                    <a:lnTo>
                      <a:pt x="20" y="60"/>
                    </a:lnTo>
                    <a:lnTo>
                      <a:pt x="32" y="65"/>
                    </a:lnTo>
                    <a:lnTo>
                      <a:pt x="38" y="66"/>
                    </a:lnTo>
                    <a:lnTo>
                      <a:pt x="44" y="66"/>
                    </a:lnTo>
                    <a:lnTo>
                      <a:pt x="48" y="66"/>
                    </a:lnTo>
                    <a:lnTo>
                      <a:pt x="53" y="65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6" y="58"/>
                    </a:lnTo>
                    <a:lnTo>
                      <a:pt x="54" y="54"/>
                    </a:lnTo>
                    <a:lnTo>
                      <a:pt x="53" y="50"/>
                    </a:lnTo>
                    <a:lnTo>
                      <a:pt x="53" y="47"/>
                    </a:lnTo>
                    <a:lnTo>
                      <a:pt x="53" y="44"/>
                    </a:lnTo>
                    <a:lnTo>
                      <a:pt x="54" y="41"/>
                    </a:lnTo>
                    <a:lnTo>
                      <a:pt x="55" y="36"/>
                    </a:lnTo>
                    <a:lnTo>
                      <a:pt x="56" y="33"/>
                    </a:lnTo>
                    <a:lnTo>
                      <a:pt x="57" y="30"/>
                    </a:lnTo>
                    <a:lnTo>
                      <a:pt x="57" y="26"/>
                    </a:lnTo>
                    <a:lnTo>
                      <a:pt x="57" y="22"/>
                    </a:lnTo>
                    <a:lnTo>
                      <a:pt x="56" y="19"/>
                    </a:lnTo>
                    <a:lnTo>
                      <a:pt x="55" y="15"/>
                    </a:lnTo>
                    <a:lnTo>
                      <a:pt x="54" y="13"/>
                    </a:lnTo>
                    <a:lnTo>
                      <a:pt x="51" y="11"/>
                    </a:lnTo>
                    <a:lnTo>
                      <a:pt x="51" y="9"/>
                    </a:lnTo>
                    <a:lnTo>
                      <a:pt x="50" y="6"/>
                    </a:lnTo>
                    <a:lnTo>
                      <a:pt x="51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87" name="Freeform 509"/>
              <p:cNvSpPr>
                <a:spLocks noChangeArrowheads="1"/>
              </p:cNvSpPr>
              <p:nvPr/>
            </p:nvSpPr>
            <p:spPr bwMode="auto">
              <a:xfrm>
                <a:off x="3019" y="4085"/>
                <a:ext cx="66" cy="52"/>
              </a:xfrm>
              <a:custGeom>
                <a:avLst/>
                <a:gdLst>
                  <a:gd name="T0" fmla="*/ 1261 w 63"/>
                  <a:gd name="T1" fmla="*/ 85666 h 47"/>
                  <a:gd name="T2" fmla="*/ 1428 w 63"/>
                  <a:gd name="T3" fmla="*/ 69027 h 47"/>
                  <a:gd name="T4" fmla="*/ 1615 w 63"/>
                  <a:gd name="T5" fmla="*/ 57513 h 47"/>
                  <a:gd name="T6" fmla="*/ 1941 w 63"/>
                  <a:gd name="T7" fmla="*/ 48423 h 47"/>
                  <a:gd name="T8" fmla="*/ 2642 w 63"/>
                  <a:gd name="T9" fmla="*/ 38930 h 47"/>
                  <a:gd name="T10" fmla="*/ 3319 w 63"/>
                  <a:gd name="T11" fmla="*/ 34954 h 47"/>
                  <a:gd name="T12" fmla="*/ 3822 w 63"/>
                  <a:gd name="T13" fmla="*/ 28052 h 47"/>
                  <a:gd name="T14" fmla="*/ 4325 w 63"/>
                  <a:gd name="T15" fmla="*/ 23792 h 47"/>
                  <a:gd name="T16" fmla="*/ 5205 w 63"/>
                  <a:gd name="T17" fmla="*/ 18719 h 47"/>
                  <a:gd name="T18" fmla="*/ 6210 w 63"/>
                  <a:gd name="T19" fmla="*/ 15878 h 47"/>
                  <a:gd name="T20" fmla="*/ 7022 w 63"/>
                  <a:gd name="T21" fmla="*/ 17225 h 47"/>
                  <a:gd name="T22" fmla="*/ 7078 w 63"/>
                  <a:gd name="T23" fmla="*/ 17225 h 47"/>
                  <a:gd name="T24" fmla="*/ 7022 w 63"/>
                  <a:gd name="T25" fmla="*/ 15878 h 47"/>
                  <a:gd name="T26" fmla="*/ 7022 w 63"/>
                  <a:gd name="T27" fmla="*/ 12395 h 47"/>
                  <a:gd name="T28" fmla="*/ 7022 w 63"/>
                  <a:gd name="T29" fmla="*/ 13537 h 47"/>
                  <a:gd name="T30" fmla="*/ 7679 w 63"/>
                  <a:gd name="T31" fmla="*/ 25827 h 47"/>
                  <a:gd name="T32" fmla="*/ 8002 w 63"/>
                  <a:gd name="T33" fmla="*/ 18719 h 47"/>
                  <a:gd name="T34" fmla="*/ 8164 w 63"/>
                  <a:gd name="T35" fmla="*/ 12395 h 47"/>
                  <a:gd name="T36" fmla="*/ 7855 w 63"/>
                  <a:gd name="T37" fmla="*/ 3 h 47"/>
                  <a:gd name="T38" fmla="*/ 7078 w 63"/>
                  <a:gd name="T39" fmla="*/ 0 h 47"/>
                  <a:gd name="T40" fmla="*/ 6210 w 63"/>
                  <a:gd name="T41" fmla="*/ 0 h 47"/>
                  <a:gd name="T42" fmla="*/ 4802 w 63"/>
                  <a:gd name="T43" fmla="*/ 3 h 47"/>
                  <a:gd name="T44" fmla="*/ 3992 w 63"/>
                  <a:gd name="T45" fmla="*/ 344 h 47"/>
                  <a:gd name="T46" fmla="*/ 3381 w 63"/>
                  <a:gd name="T47" fmla="*/ 14611 h 47"/>
                  <a:gd name="T48" fmla="*/ 2336 w 63"/>
                  <a:gd name="T49" fmla="*/ 18719 h 47"/>
                  <a:gd name="T50" fmla="*/ 1718 w 63"/>
                  <a:gd name="T51" fmla="*/ 28052 h 47"/>
                  <a:gd name="T52" fmla="*/ 1342 w 63"/>
                  <a:gd name="T53" fmla="*/ 37985 h 47"/>
                  <a:gd name="T54" fmla="*/ 6 w 63"/>
                  <a:gd name="T55" fmla="*/ 49857 h 47"/>
                  <a:gd name="T56" fmla="*/ 3 w 63"/>
                  <a:gd name="T57" fmla="*/ 63635 h 47"/>
                  <a:gd name="T58" fmla="*/ 0 w 63"/>
                  <a:gd name="T59" fmla="*/ 79563 h 47"/>
                  <a:gd name="T60" fmla="*/ 1261 w 63"/>
                  <a:gd name="T61" fmla="*/ 85666 h 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3"/>
                  <a:gd name="T94" fmla="*/ 0 h 47"/>
                  <a:gd name="T95" fmla="*/ 63 w 63"/>
                  <a:gd name="T96" fmla="*/ 47 h 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3" h="47">
                    <a:moveTo>
                      <a:pt x="9" y="47"/>
                    </a:moveTo>
                    <a:lnTo>
                      <a:pt x="11" y="39"/>
                    </a:lnTo>
                    <a:lnTo>
                      <a:pt x="13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30" y="16"/>
                    </a:lnTo>
                    <a:lnTo>
                      <a:pt x="34" y="14"/>
                    </a:lnTo>
                    <a:lnTo>
                      <a:pt x="40" y="11"/>
                    </a:lnTo>
                    <a:lnTo>
                      <a:pt x="48" y="9"/>
                    </a:lnTo>
                    <a:lnTo>
                      <a:pt x="54" y="10"/>
                    </a:lnTo>
                    <a:lnTo>
                      <a:pt x="55" y="10"/>
                    </a:lnTo>
                    <a:lnTo>
                      <a:pt x="54" y="9"/>
                    </a:lnTo>
                    <a:lnTo>
                      <a:pt x="54" y="6"/>
                    </a:lnTo>
                    <a:lnTo>
                      <a:pt x="54" y="7"/>
                    </a:lnTo>
                    <a:lnTo>
                      <a:pt x="59" y="15"/>
                    </a:lnTo>
                    <a:lnTo>
                      <a:pt x="62" y="11"/>
                    </a:lnTo>
                    <a:lnTo>
                      <a:pt x="63" y="6"/>
                    </a:lnTo>
                    <a:lnTo>
                      <a:pt x="60" y="3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37" y="3"/>
                    </a:lnTo>
                    <a:lnTo>
                      <a:pt x="31" y="5"/>
                    </a:lnTo>
                    <a:lnTo>
                      <a:pt x="26" y="8"/>
                    </a:lnTo>
                    <a:lnTo>
                      <a:pt x="19" y="11"/>
                    </a:lnTo>
                    <a:lnTo>
                      <a:pt x="14" y="16"/>
                    </a:lnTo>
                    <a:lnTo>
                      <a:pt x="10" y="21"/>
                    </a:lnTo>
                    <a:lnTo>
                      <a:pt x="6" y="28"/>
                    </a:lnTo>
                    <a:lnTo>
                      <a:pt x="3" y="36"/>
                    </a:lnTo>
                    <a:lnTo>
                      <a:pt x="0" y="44"/>
                    </a:lnTo>
                    <a:lnTo>
                      <a:pt x="9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88" name="Freeform 510"/>
              <p:cNvSpPr>
                <a:spLocks noChangeArrowheads="1"/>
              </p:cNvSpPr>
              <p:nvPr/>
            </p:nvSpPr>
            <p:spPr bwMode="auto">
              <a:xfrm>
                <a:off x="3019" y="4133"/>
                <a:ext cx="69" cy="34"/>
              </a:xfrm>
              <a:custGeom>
                <a:avLst/>
                <a:gdLst>
                  <a:gd name="T0" fmla="*/ 5781 w 66"/>
                  <a:gd name="T1" fmla="*/ 34943 h 31"/>
                  <a:gd name="T2" fmla="*/ 6134 w 66"/>
                  <a:gd name="T3" fmla="*/ 38325 h 31"/>
                  <a:gd name="T4" fmla="*/ 6134 w 66"/>
                  <a:gd name="T5" fmla="*/ 40532 h 31"/>
                  <a:gd name="T6" fmla="*/ 5878 w 66"/>
                  <a:gd name="T7" fmla="*/ 40532 h 31"/>
                  <a:gd name="T8" fmla="*/ 5539 w 66"/>
                  <a:gd name="T9" fmla="*/ 42034 h 31"/>
                  <a:gd name="T10" fmla="*/ 5142 w 66"/>
                  <a:gd name="T11" fmla="*/ 42034 h 31"/>
                  <a:gd name="T12" fmla="*/ 4644 w 66"/>
                  <a:gd name="T13" fmla="*/ 40532 h 31"/>
                  <a:gd name="T14" fmla="*/ 3953 w 66"/>
                  <a:gd name="T15" fmla="*/ 40532 h 31"/>
                  <a:gd name="T16" fmla="*/ 2856 w 66"/>
                  <a:gd name="T17" fmla="*/ 33695 h 31"/>
                  <a:gd name="T18" fmla="*/ 1586 w 66"/>
                  <a:gd name="T19" fmla="*/ 20075 h 31"/>
                  <a:gd name="T20" fmla="*/ 1331 w 66"/>
                  <a:gd name="T21" fmla="*/ 16689 h 31"/>
                  <a:gd name="T22" fmla="*/ 1183 w 66"/>
                  <a:gd name="T23" fmla="*/ 12649 h 31"/>
                  <a:gd name="T24" fmla="*/ 1117 w 66"/>
                  <a:gd name="T25" fmla="*/ 4 h 31"/>
                  <a:gd name="T26" fmla="*/ 1053 w 66"/>
                  <a:gd name="T27" fmla="*/ 3 h 31"/>
                  <a:gd name="T28" fmla="*/ 0 w 66"/>
                  <a:gd name="T29" fmla="*/ 0 h 31"/>
                  <a:gd name="T30" fmla="*/ 1 w 66"/>
                  <a:gd name="T31" fmla="*/ 13873 h 31"/>
                  <a:gd name="T32" fmla="*/ 4 w 66"/>
                  <a:gd name="T33" fmla="*/ 20075 h 31"/>
                  <a:gd name="T34" fmla="*/ 8 w 66"/>
                  <a:gd name="T35" fmla="*/ 31860 h 31"/>
                  <a:gd name="T36" fmla="*/ 1256 w 66"/>
                  <a:gd name="T37" fmla="*/ 38325 h 31"/>
                  <a:gd name="T38" fmla="*/ 2539 w 66"/>
                  <a:gd name="T39" fmla="*/ 50563 h 31"/>
                  <a:gd name="T40" fmla="*/ 3729 w 66"/>
                  <a:gd name="T41" fmla="*/ 58649 h 31"/>
                  <a:gd name="T42" fmla="*/ 4570 w 66"/>
                  <a:gd name="T43" fmla="*/ 60169 h 31"/>
                  <a:gd name="T44" fmla="*/ 5005 w 66"/>
                  <a:gd name="T45" fmla="*/ 60169 h 31"/>
                  <a:gd name="T46" fmla="*/ 5539 w 66"/>
                  <a:gd name="T47" fmla="*/ 60169 h 31"/>
                  <a:gd name="T48" fmla="*/ 6234 w 66"/>
                  <a:gd name="T49" fmla="*/ 58649 h 31"/>
                  <a:gd name="T50" fmla="*/ 6611 w 66"/>
                  <a:gd name="T51" fmla="*/ 54860 h 31"/>
                  <a:gd name="T52" fmla="*/ 6899 w 66"/>
                  <a:gd name="T53" fmla="*/ 44454 h 31"/>
                  <a:gd name="T54" fmla="*/ 6790 w 66"/>
                  <a:gd name="T55" fmla="*/ 34943 h 31"/>
                  <a:gd name="T56" fmla="*/ 6611 w 66"/>
                  <a:gd name="T57" fmla="*/ 22018 h 31"/>
                  <a:gd name="T58" fmla="*/ 5781 w 66"/>
                  <a:gd name="T59" fmla="*/ 34943 h 3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6"/>
                  <a:gd name="T91" fmla="*/ 0 h 31"/>
                  <a:gd name="T92" fmla="*/ 66 w 66"/>
                  <a:gd name="T93" fmla="*/ 31 h 3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6" h="31">
                    <a:moveTo>
                      <a:pt x="55" y="18"/>
                    </a:moveTo>
                    <a:lnTo>
                      <a:pt x="58" y="20"/>
                    </a:lnTo>
                    <a:lnTo>
                      <a:pt x="58" y="21"/>
                    </a:lnTo>
                    <a:lnTo>
                      <a:pt x="56" y="21"/>
                    </a:lnTo>
                    <a:lnTo>
                      <a:pt x="53" y="22"/>
                    </a:lnTo>
                    <a:lnTo>
                      <a:pt x="49" y="22"/>
                    </a:lnTo>
                    <a:lnTo>
                      <a:pt x="44" y="21"/>
                    </a:lnTo>
                    <a:lnTo>
                      <a:pt x="38" y="21"/>
                    </a:lnTo>
                    <a:lnTo>
                      <a:pt x="27" y="17"/>
                    </a:lnTo>
                    <a:lnTo>
                      <a:pt x="16" y="11"/>
                    </a:lnTo>
                    <a:lnTo>
                      <a:pt x="13" y="9"/>
                    </a:lnTo>
                    <a:lnTo>
                      <a:pt x="11" y="6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4" y="11"/>
                    </a:lnTo>
                    <a:lnTo>
                      <a:pt x="8" y="16"/>
                    </a:lnTo>
                    <a:lnTo>
                      <a:pt x="12" y="20"/>
                    </a:lnTo>
                    <a:lnTo>
                      <a:pt x="24" y="26"/>
                    </a:lnTo>
                    <a:lnTo>
                      <a:pt x="36" y="30"/>
                    </a:lnTo>
                    <a:lnTo>
                      <a:pt x="43" y="31"/>
                    </a:lnTo>
                    <a:lnTo>
                      <a:pt x="48" y="31"/>
                    </a:lnTo>
                    <a:lnTo>
                      <a:pt x="53" y="31"/>
                    </a:lnTo>
                    <a:lnTo>
                      <a:pt x="59" y="30"/>
                    </a:lnTo>
                    <a:lnTo>
                      <a:pt x="63" y="28"/>
                    </a:lnTo>
                    <a:lnTo>
                      <a:pt x="66" y="23"/>
                    </a:lnTo>
                    <a:lnTo>
                      <a:pt x="65" y="18"/>
                    </a:lnTo>
                    <a:lnTo>
                      <a:pt x="63" y="12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89" name="Freeform 511"/>
              <p:cNvSpPr>
                <a:spLocks noChangeArrowheads="1"/>
              </p:cNvSpPr>
              <p:nvPr/>
            </p:nvSpPr>
            <p:spPr bwMode="auto">
              <a:xfrm>
                <a:off x="3074" y="4118"/>
                <a:ext cx="13" cy="34"/>
              </a:xfrm>
              <a:custGeom>
                <a:avLst/>
                <a:gdLst>
                  <a:gd name="T0" fmla="*/ 5 w 13"/>
                  <a:gd name="T1" fmla="*/ 0 h 31"/>
                  <a:gd name="T2" fmla="*/ 5 w 13"/>
                  <a:gd name="T3" fmla="*/ 2 h 31"/>
                  <a:gd name="T4" fmla="*/ 3 w 13"/>
                  <a:gd name="T5" fmla="*/ 287 h 31"/>
                  <a:gd name="T6" fmla="*/ 2 w 13"/>
                  <a:gd name="T7" fmla="*/ 5537 h 31"/>
                  <a:gd name="T8" fmla="*/ 1 w 13"/>
                  <a:gd name="T9" fmla="*/ 7171 h 31"/>
                  <a:gd name="T10" fmla="*/ 0 w 13"/>
                  <a:gd name="T11" fmla="*/ 9168 h 31"/>
                  <a:gd name="T12" fmla="*/ 0 w 13"/>
                  <a:gd name="T13" fmla="*/ 11752 h 31"/>
                  <a:gd name="T14" fmla="*/ 0 w 13"/>
                  <a:gd name="T15" fmla="*/ 15405 h 31"/>
                  <a:gd name="T16" fmla="*/ 2 w 13"/>
                  <a:gd name="T17" fmla="*/ 17353 h 31"/>
                  <a:gd name="T18" fmla="*/ 1768 w 13"/>
                  <a:gd name="T19" fmla="*/ 14426 h 31"/>
                  <a:gd name="T20" fmla="*/ 1642 w 13"/>
                  <a:gd name="T21" fmla="*/ 13265 h 31"/>
                  <a:gd name="T22" fmla="*/ 1642 w 13"/>
                  <a:gd name="T23" fmla="*/ 11752 h 31"/>
                  <a:gd name="T24" fmla="*/ 1642 w 13"/>
                  <a:gd name="T25" fmla="*/ 10377 h 31"/>
                  <a:gd name="T26" fmla="*/ 1768 w 13"/>
                  <a:gd name="T27" fmla="*/ 8626 h 31"/>
                  <a:gd name="T28" fmla="*/ 1904 w 13"/>
                  <a:gd name="T29" fmla="*/ 6739 h 31"/>
                  <a:gd name="T30" fmla="*/ 2050 w 13"/>
                  <a:gd name="T31" fmla="*/ 5178 h 31"/>
                  <a:gd name="T32" fmla="*/ 2208 w 13"/>
                  <a:gd name="T33" fmla="*/ 5 h 31"/>
                  <a:gd name="T34" fmla="*/ 2208 w 13"/>
                  <a:gd name="T35" fmla="*/ 0 h 31"/>
                  <a:gd name="T36" fmla="*/ 5 w 13"/>
                  <a:gd name="T37" fmla="*/ 0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31"/>
                  <a:gd name="T59" fmla="*/ 13 w 13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31">
                    <a:moveTo>
                      <a:pt x="5" y="0"/>
                    </a:moveTo>
                    <a:lnTo>
                      <a:pt x="5" y="2"/>
                    </a:lnTo>
                    <a:lnTo>
                      <a:pt x="3" y="6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10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10" y="16"/>
                    </a:lnTo>
                    <a:lnTo>
                      <a:pt x="11" y="12"/>
                    </a:lnTo>
                    <a:lnTo>
                      <a:pt x="12" y="8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90" name="Freeform 512"/>
              <p:cNvSpPr>
                <a:spLocks noChangeArrowheads="1"/>
              </p:cNvSpPr>
              <p:nvPr/>
            </p:nvSpPr>
            <p:spPr bwMode="auto">
              <a:xfrm>
                <a:off x="3072" y="4093"/>
                <a:ext cx="15" cy="26"/>
              </a:xfrm>
              <a:custGeom>
                <a:avLst/>
                <a:gdLst>
                  <a:gd name="T0" fmla="*/ 3 w 15"/>
                  <a:gd name="T1" fmla="*/ 0 h 24"/>
                  <a:gd name="T2" fmla="*/ 0 w 15"/>
                  <a:gd name="T3" fmla="*/ 4 h 24"/>
                  <a:gd name="T4" fmla="*/ 1 w 15"/>
                  <a:gd name="T5" fmla="*/ 5995 h 24"/>
                  <a:gd name="T6" fmla="*/ 2 w 15"/>
                  <a:gd name="T7" fmla="*/ 7622 h 24"/>
                  <a:gd name="T8" fmla="*/ 3 w 15"/>
                  <a:gd name="T9" fmla="*/ 8945 h 24"/>
                  <a:gd name="T10" fmla="*/ 4 w 15"/>
                  <a:gd name="T11" fmla="*/ 10498 h 24"/>
                  <a:gd name="T12" fmla="*/ 5 w 15"/>
                  <a:gd name="T13" fmla="*/ 13348 h 24"/>
                  <a:gd name="T14" fmla="*/ 7 w 15"/>
                  <a:gd name="T15" fmla="*/ 14925 h 24"/>
                  <a:gd name="T16" fmla="*/ 7 w 15"/>
                  <a:gd name="T17" fmla="*/ 16970 h 24"/>
                  <a:gd name="T18" fmla="*/ 1263 w 15"/>
                  <a:gd name="T19" fmla="*/ 16970 h 24"/>
                  <a:gd name="T20" fmla="*/ 1263 w 15"/>
                  <a:gd name="T21" fmla="*/ 14460 h 24"/>
                  <a:gd name="T22" fmla="*/ 1184 w 15"/>
                  <a:gd name="T23" fmla="*/ 10498 h 24"/>
                  <a:gd name="T24" fmla="*/ 1110 w 15"/>
                  <a:gd name="T25" fmla="*/ 8257 h 24"/>
                  <a:gd name="T26" fmla="*/ 976 w 15"/>
                  <a:gd name="T27" fmla="*/ 6495 h 24"/>
                  <a:gd name="T28" fmla="*/ 915 w 15"/>
                  <a:gd name="T29" fmla="*/ 5534 h 24"/>
                  <a:gd name="T30" fmla="*/ 915 w 15"/>
                  <a:gd name="T31" fmla="*/ 4 h 24"/>
                  <a:gd name="T32" fmla="*/ 858 w 15"/>
                  <a:gd name="T33" fmla="*/ 5108 h 24"/>
                  <a:gd name="T34" fmla="*/ 804 w 15"/>
                  <a:gd name="T35" fmla="*/ 5995 h 24"/>
                  <a:gd name="T36" fmla="*/ 3 w 15"/>
                  <a:gd name="T37" fmla="*/ 0 h 2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24"/>
                  <a:gd name="T59" fmla="*/ 15 w 15"/>
                  <a:gd name="T60" fmla="*/ 24 h 2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24">
                    <a:moveTo>
                      <a:pt x="3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2" y="11"/>
                    </a:lnTo>
                    <a:lnTo>
                      <a:pt x="3" y="13"/>
                    </a:lnTo>
                    <a:lnTo>
                      <a:pt x="4" y="15"/>
                    </a:lnTo>
                    <a:lnTo>
                      <a:pt x="5" y="18"/>
                    </a:lnTo>
                    <a:lnTo>
                      <a:pt x="7" y="21"/>
                    </a:lnTo>
                    <a:lnTo>
                      <a:pt x="7" y="24"/>
                    </a:lnTo>
                    <a:lnTo>
                      <a:pt x="15" y="24"/>
                    </a:lnTo>
                    <a:lnTo>
                      <a:pt x="15" y="20"/>
                    </a:lnTo>
                    <a:lnTo>
                      <a:pt x="14" y="15"/>
                    </a:lnTo>
                    <a:lnTo>
                      <a:pt x="13" y="12"/>
                    </a:lnTo>
                    <a:lnTo>
                      <a:pt x="11" y="9"/>
                    </a:lnTo>
                    <a:lnTo>
                      <a:pt x="10" y="7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91" name="Freeform 513"/>
              <p:cNvSpPr>
                <a:spLocks noChangeArrowheads="1"/>
              </p:cNvSpPr>
              <p:nvPr/>
            </p:nvSpPr>
            <p:spPr bwMode="auto">
              <a:xfrm>
                <a:off x="3022" y="4149"/>
                <a:ext cx="67" cy="57"/>
              </a:xfrm>
              <a:custGeom>
                <a:avLst/>
                <a:gdLst>
                  <a:gd name="T0" fmla="*/ 7569 w 64"/>
                  <a:gd name="T1" fmla="*/ 751 h 50"/>
                  <a:gd name="T2" fmla="*/ 7583 w 64"/>
                  <a:gd name="T3" fmla="*/ 26760 h 50"/>
                  <a:gd name="T4" fmla="*/ 7583 w 64"/>
                  <a:gd name="T5" fmla="*/ 36323 h 50"/>
                  <a:gd name="T6" fmla="*/ 7569 w 64"/>
                  <a:gd name="T7" fmla="*/ 56171 h 50"/>
                  <a:gd name="T8" fmla="*/ 7299 w 64"/>
                  <a:gd name="T9" fmla="*/ 67180 h 50"/>
                  <a:gd name="T10" fmla="*/ 7124 w 64"/>
                  <a:gd name="T11" fmla="*/ 84741 h 50"/>
                  <a:gd name="T12" fmla="*/ 6312 w 64"/>
                  <a:gd name="T13" fmla="*/ 98927 h 50"/>
                  <a:gd name="T14" fmla="*/ 5729 w 64"/>
                  <a:gd name="T15" fmla="*/ 118322 h 50"/>
                  <a:gd name="T16" fmla="*/ 4952 w 64"/>
                  <a:gd name="T17" fmla="*/ 134618 h 50"/>
                  <a:gd name="T18" fmla="*/ 4495 w 64"/>
                  <a:gd name="T19" fmla="*/ 137904 h 50"/>
                  <a:gd name="T20" fmla="*/ 3888 w 64"/>
                  <a:gd name="T21" fmla="*/ 137904 h 50"/>
                  <a:gd name="T22" fmla="*/ 3445 w 64"/>
                  <a:gd name="T23" fmla="*/ 130952 h 50"/>
                  <a:gd name="T24" fmla="*/ 2873 w 64"/>
                  <a:gd name="T25" fmla="*/ 124649 h 50"/>
                  <a:gd name="T26" fmla="*/ 1663 w 64"/>
                  <a:gd name="T27" fmla="*/ 96118 h 50"/>
                  <a:gd name="T28" fmla="*/ 7 w 64"/>
                  <a:gd name="T29" fmla="*/ 65325 h 50"/>
                  <a:gd name="T30" fmla="*/ 2 w 64"/>
                  <a:gd name="T31" fmla="*/ 31189 h 50"/>
                  <a:gd name="T32" fmla="*/ 0 w 64"/>
                  <a:gd name="T33" fmla="*/ 105 h 50"/>
                  <a:gd name="T34" fmla="*/ 1 w 64"/>
                  <a:gd name="T35" fmla="*/ 1 h 50"/>
                  <a:gd name="T36" fmla="*/ 2 w 64"/>
                  <a:gd name="T37" fmla="*/ 0 h 50"/>
                  <a:gd name="T38" fmla="*/ 6 w 64"/>
                  <a:gd name="T39" fmla="*/ 1 h 50"/>
                  <a:gd name="T40" fmla="*/ 1230 w 64"/>
                  <a:gd name="T41" fmla="*/ 105 h 50"/>
                  <a:gd name="T42" fmla="*/ 1997 w 64"/>
                  <a:gd name="T43" fmla="*/ 21274 h 50"/>
                  <a:gd name="T44" fmla="*/ 3133 w 64"/>
                  <a:gd name="T45" fmla="*/ 26760 h 50"/>
                  <a:gd name="T46" fmla="*/ 3980 w 64"/>
                  <a:gd name="T47" fmla="*/ 26760 h 50"/>
                  <a:gd name="T48" fmla="*/ 5257 w 64"/>
                  <a:gd name="T49" fmla="*/ 24720 h 50"/>
                  <a:gd name="T50" fmla="*/ 5941 w 64"/>
                  <a:gd name="T51" fmla="*/ 21274 h 50"/>
                  <a:gd name="T52" fmla="*/ 6872 w 64"/>
                  <a:gd name="T53" fmla="*/ 751 h 50"/>
                  <a:gd name="T54" fmla="*/ 7299 w 64"/>
                  <a:gd name="T55" fmla="*/ 675 h 50"/>
                  <a:gd name="T56" fmla="*/ 7569 w 64"/>
                  <a:gd name="T57" fmla="*/ 751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4"/>
                  <a:gd name="T88" fmla="*/ 0 h 50"/>
                  <a:gd name="T89" fmla="*/ 64 w 64"/>
                  <a:gd name="T90" fmla="*/ 50 h 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4" h="50">
                    <a:moveTo>
                      <a:pt x="63" y="6"/>
                    </a:moveTo>
                    <a:lnTo>
                      <a:pt x="64" y="10"/>
                    </a:lnTo>
                    <a:lnTo>
                      <a:pt x="64" y="14"/>
                    </a:lnTo>
                    <a:lnTo>
                      <a:pt x="63" y="20"/>
                    </a:lnTo>
                    <a:lnTo>
                      <a:pt x="61" y="25"/>
                    </a:lnTo>
                    <a:lnTo>
                      <a:pt x="58" y="31"/>
                    </a:lnTo>
                    <a:lnTo>
                      <a:pt x="53" y="36"/>
                    </a:lnTo>
                    <a:lnTo>
                      <a:pt x="48" y="43"/>
                    </a:lnTo>
                    <a:lnTo>
                      <a:pt x="41" y="49"/>
                    </a:lnTo>
                    <a:lnTo>
                      <a:pt x="38" y="50"/>
                    </a:lnTo>
                    <a:lnTo>
                      <a:pt x="33" y="50"/>
                    </a:lnTo>
                    <a:lnTo>
                      <a:pt x="29" y="48"/>
                    </a:lnTo>
                    <a:lnTo>
                      <a:pt x="24" y="45"/>
                    </a:lnTo>
                    <a:lnTo>
                      <a:pt x="15" y="35"/>
                    </a:lnTo>
                    <a:lnTo>
                      <a:pt x="7" y="24"/>
                    </a:lnTo>
                    <a:lnTo>
                      <a:pt x="2" y="12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6" y="1"/>
                    </a:lnTo>
                    <a:lnTo>
                      <a:pt x="10" y="4"/>
                    </a:lnTo>
                    <a:lnTo>
                      <a:pt x="18" y="7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3" y="9"/>
                    </a:lnTo>
                    <a:lnTo>
                      <a:pt x="50" y="7"/>
                    </a:lnTo>
                    <a:lnTo>
                      <a:pt x="57" y="6"/>
                    </a:lnTo>
                    <a:lnTo>
                      <a:pt x="61" y="5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92" name="Freeform 514"/>
              <p:cNvSpPr>
                <a:spLocks noChangeArrowheads="1"/>
              </p:cNvSpPr>
              <p:nvPr/>
            </p:nvSpPr>
            <p:spPr bwMode="auto">
              <a:xfrm>
                <a:off x="3063" y="4149"/>
                <a:ext cx="30" cy="57"/>
              </a:xfrm>
              <a:custGeom>
                <a:avLst/>
                <a:gdLst>
                  <a:gd name="T0" fmla="*/ 5 w 29"/>
                  <a:gd name="T1" fmla="*/ 437088 h 48"/>
                  <a:gd name="T2" fmla="*/ 1826 w 29"/>
                  <a:gd name="T3" fmla="*/ 374935 h 48"/>
                  <a:gd name="T4" fmla="*/ 2727 w 29"/>
                  <a:gd name="T5" fmla="*/ 317136 h 48"/>
                  <a:gd name="T6" fmla="*/ 3800 w 29"/>
                  <a:gd name="T7" fmla="*/ 257356 h 48"/>
                  <a:gd name="T8" fmla="*/ 4067 w 29"/>
                  <a:gd name="T9" fmla="*/ 202428 h 48"/>
                  <a:gd name="T10" fmla="*/ 4348 w 29"/>
                  <a:gd name="T11" fmla="*/ 154127 h 48"/>
                  <a:gd name="T12" fmla="*/ 4646 w 29"/>
                  <a:gd name="T13" fmla="*/ 95399 h 48"/>
                  <a:gd name="T14" fmla="*/ 4646 w 29"/>
                  <a:gd name="T15" fmla="*/ 1955 h 48"/>
                  <a:gd name="T16" fmla="*/ 4348 w 29"/>
                  <a:gd name="T17" fmla="*/ 0 h 48"/>
                  <a:gd name="T18" fmla="*/ 3117 w 29"/>
                  <a:gd name="T19" fmla="*/ 226 h 48"/>
                  <a:gd name="T20" fmla="*/ 3331 w 29"/>
                  <a:gd name="T21" fmla="*/ 69243 h 48"/>
                  <a:gd name="T22" fmla="*/ 3331 w 29"/>
                  <a:gd name="T23" fmla="*/ 88061 h 48"/>
                  <a:gd name="T24" fmla="*/ 3117 w 29"/>
                  <a:gd name="T25" fmla="*/ 121230 h 48"/>
                  <a:gd name="T26" fmla="*/ 2727 w 29"/>
                  <a:gd name="T27" fmla="*/ 172348 h 48"/>
                  <a:gd name="T28" fmla="*/ 2387 w 29"/>
                  <a:gd name="T29" fmla="*/ 212421 h 48"/>
                  <a:gd name="T30" fmla="*/ 1708 w 29"/>
                  <a:gd name="T31" fmla="*/ 270368 h 48"/>
                  <a:gd name="T32" fmla="*/ 6 w 29"/>
                  <a:gd name="T33" fmla="*/ 317136 h 48"/>
                  <a:gd name="T34" fmla="*/ 0 w 29"/>
                  <a:gd name="T35" fmla="*/ 372254 h 48"/>
                  <a:gd name="T36" fmla="*/ 5 w 29"/>
                  <a:gd name="T37" fmla="*/ 437088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48"/>
                  <a:gd name="T59" fmla="*/ 29 w 29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48">
                    <a:moveTo>
                      <a:pt x="5" y="48"/>
                    </a:moveTo>
                    <a:lnTo>
                      <a:pt x="12" y="42"/>
                    </a:lnTo>
                    <a:lnTo>
                      <a:pt x="18" y="35"/>
                    </a:lnTo>
                    <a:lnTo>
                      <a:pt x="23" y="29"/>
                    </a:lnTo>
                    <a:lnTo>
                      <a:pt x="26" y="23"/>
                    </a:lnTo>
                    <a:lnTo>
                      <a:pt x="28" y="17"/>
                    </a:lnTo>
                    <a:lnTo>
                      <a:pt x="29" y="11"/>
                    </a:lnTo>
                    <a:lnTo>
                      <a:pt x="29" y="5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1" y="7"/>
                    </a:lnTo>
                    <a:lnTo>
                      <a:pt x="21" y="10"/>
                    </a:lnTo>
                    <a:lnTo>
                      <a:pt x="20" y="14"/>
                    </a:lnTo>
                    <a:lnTo>
                      <a:pt x="18" y="19"/>
                    </a:lnTo>
                    <a:lnTo>
                      <a:pt x="16" y="24"/>
                    </a:lnTo>
                    <a:lnTo>
                      <a:pt x="11" y="30"/>
                    </a:lnTo>
                    <a:lnTo>
                      <a:pt x="6" y="35"/>
                    </a:lnTo>
                    <a:lnTo>
                      <a:pt x="0" y="41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93" name="Freeform 515"/>
              <p:cNvSpPr>
                <a:spLocks noChangeArrowheads="1"/>
              </p:cNvSpPr>
              <p:nvPr/>
            </p:nvSpPr>
            <p:spPr bwMode="auto">
              <a:xfrm>
                <a:off x="3018" y="4145"/>
                <a:ext cx="51" cy="66"/>
              </a:xfrm>
              <a:custGeom>
                <a:avLst/>
                <a:gdLst>
                  <a:gd name="T0" fmla="*/ 1763 w 49"/>
                  <a:gd name="T1" fmla="*/ 307 h 60"/>
                  <a:gd name="T2" fmla="*/ 1235 w 49"/>
                  <a:gd name="T3" fmla="*/ 1 h 60"/>
                  <a:gd name="T4" fmla="*/ 7 w 49"/>
                  <a:gd name="T5" fmla="*/ 0 h 60"/>
                  <a:gd name="T6" fmla="*/ 1 w 49"/>
                  <a:gd name="T7" fmla="*/ 4 h 60"/>
                  <a:gd name="T8" fmla="*/ 0 w 49"/>
                  <a:gd name="T9" fmla="*/ 12366 h 60"/>
                  <a:gd name="T10" fmla="*/ 2 w 49"/>
                  <a:gd name="T11" fmla="*/ 25788 h 60"/>
                  <a:gd name="T12" fmla="*/ 1031 w 49"/>
                  <a:gd name="T13" fmla="*/ 41635 h 60"/>
                  <a:gd name="T14" fmla="*/ 1663 w 49"/>
                  <a:gd name="T15" fmla="*/ 57427 h 60"/>
                  <a:gd name="T16" fmla="*/ 2762 w 49"/>
                  <a:gd name="T17" fmla="*/ 70902 h 60"/>
                  <a:gd name="T18" fmla="*/ 3299 w 49"/>
                  <a:gd name="T19" fmla="*/ 76825 h 60"/>
                  <a:gd name="T20" fmla="*/ 3823 w 49"/>
                  <a:gd name="T21" fmla="*/ 79105 h 60"/>
                  <a:gd name="T22" fmla="*/ 4484 w 49"/>
                  <a:gd name="T23" fmla="*/ 79105 h 60"/>
                  <a:gd name="T24" fmla="*/ 5051 w 49"/>
                  <a:gd name="T25" fmla="*/ 76825 h 60"/>
                  <a:gd name="T26" fmla="*/ 4568 w 49"/>
                  <a:gd name="T27" fmla="*/ 66659 h 60"/>
                  <a:gd name="T28" fmla="*/ 4446 w 49"/>
                  <a:gd name="T29" fmla="*/ 67373 h 60"/>
                  <a:gd name="T30" fmla="*/ 4057 w 49"/>
                  <a:gd name="T31" fmla="*/ 67373 h 60"/>
                  <a:gd name="T32" fmla="*/ 3718 w 49"/>
                  <a:gd name="T33" fmla="*/ 65441 h 60"/>
                  <a:gd name="T34" fmla="*/ 3299 w 49"/>
                  <a:gd name="T35" fmla="*/ 62165 h 60"/>
                  <a:gd name="T36" fmla="*/ 2522 w 49"/>
                  <a:gd name="T37" fmla="*/ 51333 h 60"/>
                  <a:gd name="T38" fmla="*/ 1566 w 49"/>
                  <a:gd name="T39" fmla="*/ 35129 h 60"/>
                  <a:gd name="T40" fmla="*/ 1163 w 49"/>
                  <a:gd name="T41" fmla="*/ 21754 h 60"/>
                  <a:gd name="T42" fmla="*/ 1031 w 49"/>
                  <a:gd name="T43" fmla="*/ 11484 h 60"/>
                  <a:gd name="T44" fmla="*/ 1031 w 49"/>
                  <a:gd name="T45" fmla="*/ 12366 h 60"/>
                  <a:gd name="T46" fmla="*/ 8 w 49"/>
                  <a:gd name="T47" fmla="*/ 12366 h 60"/>
                  <a:gd name="T48" fmla="*/ 1031 w 49"/>
                  <a:gd name="T49" fmla="*/ 13501 h 60"/>
                  <a:gd name="T50" fmla="*/ 1309 w 49"/>
                  <a:gd name="T51" fmla="*/ 15753 h 60"/>
                  <a:gd name="T52" fmla="*/ 1763 w 49"/>
                  <a:gd name="T53" fmla="*/ 307 h 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9"/>
                  <a:gd name="T82" fmla="*/ 0 h 60"/>
                  <a:gd name="T83" fmla="*/ 49 w 49"/>
                  <a:gd name="T84" fmla="*/ 60 h 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9" h="60">
                    <a:moveTo>
                      <a:pt x="18" y="5"/>
                    </a:moveTo>
                    <a:lnTo>
                      <a:pt x="12" y="1"/>
                    </a:lnTo>
                    <a:lnTo>
                      <a:pt x="7" y="0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9" y="31"/>
                    </a:lnTo>
                    <a:lnTo>
                      <a:pt x="17" y="43"/>
                    </a:lnTo>
                    <a:lnTo>
                      <a:pt x="26" y="53"/>
                    </a:lnTo>
                    <a:lnTo>
                      <a:pt x="32" y="57"/>
                    </a:lnTo>
                    <a:lnTo>
                      <a:pt x="37" y="60"/>
                    </a:lnTo>
                    <a:lnTo>
                      <a:pt x="43" y="60"/>
                    </a:lnTo>
                    <a:lnTo>
                      <a:pt x="49" y="57"/>
                    </a:lnTo>
                    <a:lnTo>
                      <a:pt x="44" y="50"/>
                    </a:lnTo>
                    <a:lnTo>
                      <a:pt x="42" y="51"/>
                    </a:lnTo>
                    <a:lnTo>
                      <a:pt x="39" y="51"/>
                    </a:lnTo>
                    <a:lnTo>
                      <a:pt x="36" y="49"/>
                    </a:lnTo>
                    <a:lnTo>
                      <a:pt x="32" y="47"/>
                    </a:lnTo>
                    <a:lnTo>
                      <a:pt x="24" y="38"/>
                    </a:lnTo>
                    <a:lnTo>
                      <a:pt x="16" y="26"/>
                    </a:lnTo>
                    <a:lnTo>
                      <a:pt x="11" y="16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18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94" name="Freeform 516"/>
              <p:cNvSpPr>
                <a:spLocks noChangeArrowheads="1"/>
              </p:cNvSpPr>
              <p:nvPr/>
            </p:nvSpPr>
            <p:spPr bwMode="auto">
              <a:xfrm>
                <a:off x="3031" y="4149"/>
                <a:ext cx="61" cy="14"/>
              </a:xfrm>
              <a:custGeom>
                <a:avLst/>
                <a:gdLst>
                  <a:gd name="T0" fmla="*/ 2816 w 59"/>
                  <a:gd name="T1" fmla="*/ 4 h 14"/>
                  <a:gd name="T2" fmla="*/ 2551 w 59"/>
                  <a:gd name="T3" fmla="*/ 1 h 14"/>
                  <a:gd name="T4" fmla="*/ 2308 w 59"/>
                  <a:gd name="T5" fmla="*/ 2 h 14"/>
                  <a:gd name="T6" fmla="*/ 1989 w 59"/>
                  <a:gd name="T7" fmla="*/ 3 h 14"/>
                  <a:gd name="T8" fmla="*/ 1677 w 59"/>
                  <a:gd name="T9" fmla="*/ 4 h 14"/>
                  <a:gd name="T10" fmla="*/ 1213 w 59"/>
                  <a:gd name="T11" fmla="*/ 5 h 14"/>
                  <a:gd name="T12" fmla="*/ 857 w 59"/>
                  <a:gd name="T13" fmla="*/ 5 h 14"/>
                  <a:gd name="T14" fmla="*/ 606 w 59"/>
                  <a:gd name="T15" fmla="*/ 3 h 14"/>
                  <a:gd name="T16" fmla="*/ 5 w 59"/>
                  <a:gd name="T17" fmla="*/ 0 h 14"/>
                  <a:gd name="T18" fmla="*/ 0 w 59"/>
                  <a:gd name="T19" fmla="*/ 1038 h 14"/>
                  <a:gd name="T20" fmla="*/ 8 w 59"/>
                  <a:gd name="T21" fmla="*/ 1465 h 14"/>
                  <a:gd name="T22" fmla="*/ 817 w 59"/>
                  <a:gd name="T23" fmla="*/ 1682 h 14"/>
                  <a:gd name="T24" fmla="*/ 1213 w 59"/>
                  <a:gd name="T25" fmla="*/ 1682 h 14"/>
                  <a:gd name="T26" fmla="*/ 1716 w 59"/>
                  <a:gd name="T27" fmla="*/ 1570 h 14"/>
                  <a:gd name="T28" fmla="*/ 2045 w 59"/>
                  <a:gd name="T29" fmla="*/ 1465 h 14"/>
                  <a:gd name="T30" fmla="*/ 2427 w 59"/>
                  <a:gd name="T31" fmla="*/ 1367 h 14"/>
                  <a:gd name="T32" fmla="*/ 2551 w 59"/>
                  <a:gd name="T33" fmla="*/ 1367 h 14"/>
                  <a:gd name="T34" fmla="*/ 2496 w 59"/>
                  <a:gd name="T35" fmla="*/ 1038 h 14"/>
                  <a:gd name="T36" fmla="*/ 2816 w 59"/>
                  <a:gd name="T37" fmla="*/ 4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4"/>
                  <a:gd name="T59" fmla="*/ 59 w 59"/>
                  <a:gd name="T60" fmla="*/ 14 h 1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4">
                    <a:moveTo>
                      <a:pt x="59" y="4"/>
                    </a:moveTo>
                    <a:lnTo>
                      <a:pt x="53" y="1"/>
                    </a:lnTo>
                    <a:lnTo>
                      <a:pt x="48" y="2"/>
                    </a:lnTo>
                    <a:lnTo>
                      <a:pt x="42" y="3"/>
                    </a:lnTo>
                    <a:lnTo>
                      <a:pt x="35" y="4"/>
                    </a:lnTo>
                    <a:lnTo>
                      <a:pt x="26" y="5"/>
                    </a:lnTo>
                    <a:lnTo>
                      <a:pt x="19" y="5"/>
                    </a:lnTo>
                    <a:lnTo>
                      <a:pt x="12" y="3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8" y="12"/>
                    </a:lnTo>
                    <a:lnTo>
                      <a:pt x="18" y="14"/>
                    </a:lnTo>
                    <a:lnTo>
                      <a:pt x="26" y="14"/>
                    </a:lnTo>
                    <a:lnTo>
                      <a:pt x="36" y="13"/>
                    </a:lnTo>
                    <a:lnTo>
                      <a:pt x="43" y="12"/>
                    </a:lnTo>
                    <a:lnTo>
                      <a:pt x="50" y="11"/>
                    </a:lnTo>
                    <a:lnTo>
                      <a:pt x="53" y="11"/>
                    </a:lnTo>
                    <a:lnTo>
                      <a:pt x="51" y="7"/>
                    </a:lnTo>
                    <a:lnTo>
                      <a:pt x="59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95" name="Freeform 517"/>
              <p:cNvSpPr>
                <a:spLocks noChangeArrowheads="1"/>
              </p:cNvSpPr>
              <p:nvPr/>
            </p:nvSpPr>
            <p:spPr bwMode="auto">
              <a:xfrm>
                <a:off x="2980" y="4078"/>
                <a:ext cx="75" cy="57"/>
              </a:xfrm>
              <a:custGeom>
                <a:avLst/>
                <a:gdLst>
                  <a:gd name="T0" fmla="*/ 5027 w 72"/>
                  <a:gd name="T1" fmla="*/ 148 h 64"/>
                  <a:gd name="T2" fmla="*/ 5090 w 72"/>
                  <a:gd name="T3" fmla="*/ 135 h 64"/>
                  <a:gd name="T4" fmla="*/ 5090 w 72"/>
                  <a:gd name="T5" fmla="*/ 117 h 64"/>
                  <a:gd name="T6" fmla="*/ 5079 w 72"/>
                  <a:gd name="T7" fmla="*/ 94 h 64"/>
                  <a:gd name="T8" fmla="*/ 4949 w 72"/>
                  <a:gd name="T9" fmla="*/ 4 h 64"/>
                  <a:gd name="T10" fmla="*/ 4690 w 72"/>
                  <a:gd name="T11" fmla="*/ 4 h 64"/>
                  <a:gd name="T12" fmla="*/ 4329 w 72"/>
                  <a:gd name="T13" fmla="*/ 2 h 64"/>
                  <a:gd name="T14" fmla="*/ 3834 w 72"/>
                  <a:gd name="T15" fmla="*/ 1 h 64"/>
                  <a:gd name="T16" fmla="*/ 3489 w 72"/>
                  <a:gd name="T17" fmla="*/ 0 h 64"/>
                  <a:gd name="T18" fmla="*/ 2966 w 72"/>
                  <a:gd name="T19" fmla="*/ 0 h 64"/>
                  <a:gd name="T20" fmla="*/ 2452 w 72"/>
                  <a:gd name="T21" fmla="*/ 1 h 64"/>
                  <a:gd name="T22" fmla="*/ 2084 w 72"/>
                  <a:gd name="T23" fmla="*/ 2 h 64"/>
                  <a:gd name="T24" fmla="*/ 1551 w 72"/>
                  <a:gd name="T25" fmla="*/ 4 h 64"/>
                  <a:gd name="T26" fmla="*/ 1061 w 72"/>
                  <a:gd name="T27" fmla="*/ 94 h 64"/>
                  <a:gd name="T28" fmla="*/ 766 w 72"/>
                  <a:gd name="T29" fmla="*/ 135 h 64"/>
                  <a:gd name="T30" fmla="*/ 6 w 72"/>
                  <a:gd name="T31" fmla="*/ 216 h 64"/>
                  <a:gd name="T32" fmla="*/ 1 w 72"/>
                  <a:gd name="T33" fmla="*/ 314 h 64"/>
                  <a:gd name="T34" fmla="*/ 0 w 72"/>
                  <a:gd name="T35" fmla="*/ 378 h 64"/>
                  <a:gd name="T36" fmla="*/ 0 w 72"/>
                  <a:gd name="T37" fmla="*/ 417 h 64"/>
                  <a:gd name="T38" fmla="*/ 1 w 72"/>
                  <a:gd name="T39" fmla="*/ 454 h 64"/>
                  <a:gd name="T40" fmla="*/ 4 w 72"/>
                  <a:gd name="T41" fmla="*/ 524 h 64"/>
                  <a:gd name="T42" fmla="*/ 6 w 72"/>
                  <a:gd name="T43" fmla="*/ 564 h 64"/>
                  <a:gd name="T44" fmla="*/ 728 w 72"/>
                  <a:gd name="T45" fmla="*/ 613 h 64"/>
                  <a:gd name="T46" fmla="*/ 902 w 72"/>
                  <a:gd name="T47" fmla="*/ 656 h 64"/>
                  <a:gd name="T48" fmla="*/ 1121 w 72"/>
                  <a:gd name="T49" fmla="*/ 679 h 64"/>
                  <a:gd name="T50" fmla="*/ 1318 w 72"/>
                  <a:gd name="T51" fmla="*/ 700 h 64"/>
                  <a:gd name="T52" fmla="*/ 1726 w 72"/>
                  <a:gd name="T53" fmla="*/ 714 h 64"/>
                  <a:gd name="T54" fmla="*/ 2084 w 72"/>
                  <a:gd name="T55" fmla="*/ 714 h 64"/>
                  <a:gd name="T56" fmla="*/ 2323 w 72"/>
                  <a:gd name="T57" fmla="*/ 714 h 64"/>
                  <a:gd name="T58" fmla="*/ 2520 w 72"/>
                  <a:gd name="T59" fmla="*/ 700 h 64"/>
                  <a:gd name="T60" fmla="*/ 2806 w 72"/>
                  <a:gd name="T61" fmla="*/ 679 h 64"/>
                  <a:gd name="T62" fmla="*/ 2966 w 72"/>
                  <a:gd name="T63" fmla="*/ 628 h 64"/>
                  <a:gd name="T64" fmla="*/ 3042 w 72"/>
                  <a:gd name="T65" fmla="*/ 564 h 64"/>
                  <a:gd name="T66" fmla="*/ 3213 w 72"/>
                  <a:gd name="T67" fmla="*/ 485 h 64"/>
                  <a:gd name="T68" fmla="*/ 3391 w 72"/>
                  <a:gd name="T69" fmla="*/ 417 h 64"/>
                  <a:gd name="T70" fmla="*/ 3636 w 72"/>
                  <a:gd name="T71" fmla="*/ 337 h 64"/>
                  <a:gd name="T72" fmla="*/ 3885 w 72"/>
                  <a:gd name="T73" fmla="*/ 290 h 64"/>
                  <a:gd name="T74" fmla="*/ 4273 w 72"/>
                  <a:gd name="T75" fmla="*/ 249 h 64"/>
                  <a:gd name="T76" fmla="*/ 4569 w 72"/>
                  <a:gd name="T77" fmla="*/ 199 h 64"/>
                  <a:gd name="T78" fmla="*/ 4809 w 72"/>
                  <a:gd name="T79" fmla="*/ 171 h 64"/>
                  <a:gd name="T80" fmla="*/ 5027 w 72"/>
                  <a:gd name="T81" fmla="*/ 148 h 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2"/>
                  <a:gd name="T124" fmla="*/ 0 h 64"/>
                  <a:gd name="T125" fmla="*/ 72 w 72"/>
                  <a:gd name="T126" fmla="*/ 64 h 6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2" h="64">
                    <a:moveTo>
                      <a:pt x="70" y="14"/>
                    </a:moveTo>
                    <a:lnTo>
                      <a:pt x="72" y="13"/>
                    </a:lnTo>
                    <a:lnTo>
                      <a:pt x="72" y="11"/>
                    </a:lnTo>
                    <a:lnTo>
                      <a:pt x="71" y="8"/>
                    </a:lnTo>
                    <a:lnTo>
                      <a:pt x="69" y="6"/>
                    </a:lnTo>
                    <a:lnTo>
                      <a:pt x="65" y="4"/>
                    </a:lnTo>
                    <a:lnTo>
                      <a:pt x="61" y="2"/>
                    </a:lnTo>
                    <a:lnTo>
                      <a:pt x="54" y="1"/>
                    </a:lnTo>
                    <a:lnTo>
                      <a:pt x="49" y="0"/>
                    </a:lnTo>
                    <a:lnTo>
                      <a:pt x="42" y="0"/>
                    </a:lnTo>
                    <a:lnTo>
                      <a:pt x="35" y="1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6" y="8"/>
                    </a:lnTo>
                    <a:lnTo>
                      <a:pt x="10" y="13"/>
                    </a:lnTo>
                    <a:lnTo>
                      <a:pt x="6" y="19"/>
                    </a:lnTo>
                    <a:lnTo>
                      <a:pt x="1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41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7" y="60"/>
                    </a:lnTo>
                    <a:lnTo>
                      <a:pt x="20" y="62"/>
                    </a:lnTo>
                    <a:lnTo>
                      <a:pt x="25" y="64"/>
                    </a:lnTo>
                    <a:lnTo>
                      <a:pt x="29" y="64"/>
                    </a:lnTo>
                    <a:lnTo>
                      <a:pt x="33" y="64"/>
                    </a:lnTo>
                    <a:lnTo>
                      <a:pt x="36" y="62"/>
                    </a:lnTo>
                    <a:lnTo>
                      <a:pt x="40" y="60"/>
                    </a:lnTo>
                    <a:lnTo>
                      <a:pt x="42" y="56"/>
                    </a:lnTo>
                    <a:lnTo>
                      <a:pt x="43" y="50"/>
                    </a:lnTo>
                    <a:lnTo>
                      <a:pt x="45" y="43"/>
                    </a:lnTo>
                    <a:lnTo>
                      <a:pt x="47" y="37"/>
                    </a:lnTo>
                    <a:lnTo>
                      <a:pt x="51" y="30"/>
                    </a:lnTo>
                    <a:lnTo>
                      <a:pt x="55" y="26"/>
                    </a:lnTo>
                    <a:lnTo>
                      <a:pt x="60" y="22"/>
                    </a:lnTo>
                    <a:lnTo>
                      <a:pt x="64" y="18"/>
                    </a:lnTo>
                    <a:lnTo>
                      <a:pt x="67" y="16"/>
                    </a:lnTo>
                    <a:lnTo>
                      <a:pt x="70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96" name="Freeform 518"/>
              <p:cNvSpPr>
                <a:spLocks noChangeArrowheads="1"/>
              </p:cNvSpPr>
              <p:nvPr/>
            </p:nvSpPr>
            <p:spPr bwMode="auto">
              <a:xfrm>
                <a:off x="2978" y="4073"/>
                <a:ext cx="84" cy="37"/>
              </a:xfrm>
              <a:custGeom>
                <a:avLst/>
                <a:gdLst>
                  <a:gd name="T0" fmla="*/ 1200 w 80"/>
                  <a:gd name="T1" fmla="*/ 34994 h 34"/>
                  <a:gd name="T2" fmla="*/ 1437 w 80"/>
                  <a:gd name="T3" fmla="*/ 28112 h 34"/>
                  <a:gd name="T4" fmla="*/ 1832 w 80"/>
                  <a:gd name="T5" fmla="*/ 21692 h 34"/>
                  <a:gd name="T6" fmla="*/ 2483 w 80"/>
                  <a:gd name="T7" fmla="*/ 18317 h 34"/>
                  <a:gd name="T8" fmla="*/ 3364 w 80"/>
                  <a:gd name="T9" fmla="*/ 13061 h 34"/>
                  <a:gd name="T10" fmla="*/ 4031 w 80"/>
                  <a:gd name="T11" fmla="*/ 11029 h 34"/>
                  <a:gd name="T12" fmla="*/ 4834 w 80"/>
                  <a:gd name="T13" fmla="*/ 10138 h 34"/>
                  <a:gd name="T14" fmla="*/ 5792 w 80"/>
                  <a:gd name="T15" fmla="*/ 9313 h 34"/>
                  <a:gd name="T16" fmla="*/ 6305 w 80"/>
                  <a:gd name="T17" fmla="*/ 9313 h 34"/>
                  <a:gd name="T18" fmla="*/ 7122 w 80"/>
                  <a:gd name="T19" fmla="*/ 10138 h 34"/>
                  <a:gd name="T20" fmla="*/ 7845 w 80"/>
                  <a:gd name="T21" fmla="*/ 11029 h 34"/>
                  <a:gd name="T22" fmla="*/ 8336 w 80"/>
                  <a:gd name="T23" fmla="*/ 13061 h 34"/>
                  <a:gd name="T24" fmla="*/ 8542 w 80"/>
                  <a:gd name="T25" fmla="*/ 15467 h 34"/>
                  <a:gd name="T26" fmla="*/ 8863 w 80"/>
                  <a:gd name="T27" fmla="*/ 18317 h 34"/>
                  <a:gd name="T28" fmla="*/ 8863 w 80"/>
                  <a:gd name="T29" fmla="*/ 16832 h 34"/>
                  <a:gd name="T30" fmla="*/ 9414 w 80"/>
                  <a:gd name="T31" fmla="*/ 23606 h 34"/>
                  <a:gd name="T32" fmla="*/ 10002 w 80"/>
                  <a:gd name="T33" fmla="*/ 20044 h 34"/>
                  <a:gd name="T34" fmla="*/ 10002 w 80"/>
                  <a:gd name="T35" fmla="*/ 15467 h 34"/>
                  <a:gd name="T36" fmla="*/ 9532 w 80"/>
                  <a:gd name="T37" fmla="*/ 10138 h 34"/>
                  <a:gd name="T38" fmla="*/ 9408 w 80"/>
                  <a:gd name="T39" fmla="*/ 7864 h 34"/>
                  <a:gd name="T40" fmla="*/ 8857 w 80"/>
                  <a:gd name="T41" fmla="*/ 5 h 34"/>
                  <a:gd name="T42" fmla="*/ 8040 w 80"/>
                  <a:gd name="T43" fmla="*/ 3 h 34"/>
                  <a:gd name="T44" fmla="*/ 7385 w 80"/>
                  <a:gd name="T45" fmla="*/ 1 h 34"/>
                  <a:gd name="T46" fmla="*/ 6538 w 80"/>
                  <a:gd name="T47" fmla="*/ 0 h 34"/>
                  <a:gd name="T48" fmla="*/ 5588 w 80"/>
                  <a:gd name="T49" fmla="*/ 0 h 34"/>
                  <a:gd name="T50" fmla="*/ 4552 w 80"/>
                  <a:gd name="T51" fmla="*/ 1 h 34"/>
                  <a:gd name="T52" fmla="*/ 3796 w 80"/>
                  <a:gd name="T53" fmla="*/ 3 h 34"/>
                  <a:gd name="T54" fmla="*/ 2804 w 80"/>
                  <a:gd name="T55" fmla="*/ 7226 h 34"/>
                  <a:gd name="T56" fmla="*/ 1832 w 80"/>
                  <a:gd name="T57" fmla="*/ 9313 h 34"/>
                  <a:gd name="T58" fmla="*/ 1275 w 80"/>
                  <a:gd name="T59" fmla="*/ 16832 h 34"/>
                  <a:gd name="T60" fmla="*/ 4 w 80"/>
                  <a:gd name="T61" fmla="*/ 21813 h 34"/>
                  <a:gd name="T62" fmla="*/ 0 w 80"/>
                  <a:gd name="T63" fmla="*/ 32157 h 34"/>
                  <a:gd name="T64" fmla="*/ 1200 w 80"/>
                  <a:gd name="T65" fmla="*/ 34994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0"/>
                  <a:gd name="T100" fmla="*/ 0 h 34"/>
                  <a:gd name="T101" fmla="*/ 80 w 80"/>
                  <a:gd name="T102" fmla="*/ 34 h 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0" h="34">
                    <a:moveTo>
                      <a:pt x="9" y="34"/>
                    </a:moveTo>
                    <a:lnTo>
                      <a:pt x="12" y="28"/>
                    </a:lnTo>
                    <a:lnTo>
                      <a:pt x="16" y="21"/>
                    </a:lnTo>
                    <a:lnTo>
                      <a:pt x="21" y="17"/>
                    </a:lnTo>
                    <a:lnTo>
                      <a:pt x="27" y="13"/>
                    </a:lnTo>
                    <a:lnTo>
                      <a:pt x="33" y="11"/>
                    </a:lnTo>
                    <a:lnTo>
                      <a:pt x="39" y="10"/>
                    </a:lnTo>
                    <a:lnTo>
                      <a:pt x="46" y="9"/>
                    </a:lnTo>
                    <a:lnTo>
                      <a:pt x="51" y="9"/>
                    </a:lnTo>
                    <a:lnTo>
                      <a:pt x="57" y="10"/>
                    </a:lnTo>
                    <a:lnTo>
                      <a:pt x="62" y="11"/>
                    </a:lnTo>
                    <a:lnTo>
                      <a:pt x="66" y="13"/>
                    </a:lnTo>
                    <a:lnTo>
                      <a:pt x="69" y="15"/>
                    </a:lnTo>
                    <a:lnTo>
                      <a:pt x="71" y="17"/>
                    </a:lnTo>
                    <a:lnTo>
                      <a:pt x="71" y="16"/>
                    </a:lnTo>
                    <a:lnTo>
                      <a:pt x="75" y="23"/>
                    </a:lnTo>
                    <a:lnTo>
                      <a:pt x="80" y="20"/>
                    </a:lnTo>
                    <a:lnTo>
                      <a:pt x="80" y="15"/>
                    </a:lnTo>
                    <a:lnTo>
                      <a:pt x="77" y="10"/>
                    </a:lnTo>
                    <a:lnTo>
                      <a:pt x="74" y="7"/>
                    </a:lnTo>
                    <a:lnTo>
                      <a:pt x="70" y="5"/>
                    </a:lnTo>
                    <a:lnTo>
                      <a:pt x="65" y="3"/>
                    </a:lnTo>
                    <a:lnTo>
                      <a:pt x="58" y="1"/>
                    </a:lnTo>
                    <a:lnTo>
                      <a:pt x="52" y="0"/>
                    </a:lnTo>
                    <a:lnTo>
                      <a:pt x="45" y="0"/>
                    </a:lnTo>
                    <a:lnTo>
                      <a:pt x="37" y="1"/>
                    </a:lnTo>
                    <a:lnTo>
                      <a:pt x="31" y="3"/>
                    </a:lnTo>
                    <a:lnTo>
                      <a:pt x="23" y="6"/>
                    </a:lnTo>
                    <a:lnTo>
                      <a:pt x="16" y="9"/>
                    </a:lnTo>
                    <a:lnTo>
                      <a:pt x="10" y="16"/>
                    </a:lnTo>
                    <a:lnTo>
                      <a:pt x="4" y="22"/>
                    </a:lnTo>
                    <a:lnTo>
                      <a:pt x="0" y="31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97" name="Freeform 519"/>
              <p:cNvSpPr>
                <a:spLocks noChangeArrowheads="1"/>
              </p:cNvSpPr>
              <p:nvPr/>
            </p:nvSpPr>
            <p:spPr bwMode="auto">
              <a:xfrm>
                <a:off x="2977" y="4105"/>
                <a:ext cx="53" cy="47"/>
              </a:xfrm>
              <a:custGeom>
                <a:avLst/>
                <a:gdLst>
                  <a:gd name="T0" fmla="*/ 3589 w 51"/>
                  <a:gd name="T1" fmla="*/ 14085 h 43"/>
                  <a:gd name="T2" fmla="*/ 3585 w 51"/>
                  <a:gd name="T3" fmla="*/ 17068 h 43"/>
                  <a:gd name="T4" fmla="*/ 3386 w 51"/>
                  <a:gd name="T5" fmla="*/ 18415 h 43"/>
                  <a:gd name="T6" fmla="*/ 3201 w 51"/>
                  <a:gd name="T7" fmla="*/ 19654 h 43"/>
                  <a:gd name="T8" fmla="*/ 3025 w 51"/>
                  <a:gd name="T9" fmla="*/ 20974 h 43"/>
                  <a:gd name="T10" fmla="*/ 2850 w 51"/>
                  <a:gd name="T11" fmla="*/ 20974 h 43"/>
                  <a:gd name="T12" fmla="*/ 2545 w 51"/>
                  <a:gd name="T13" fmla="*/ 20974 h 43"/>
                  <a:gd name="T14" fmla="*/ 2403 w 51"/>
                  <a:gd name="T15" fmla="*/ 19654 h 43"/>
                  <a:gd name="T16" fmla="*/ 1912 w 51"/>
                  <a:gd name="T17" fmla="*/ 18415 h 43"/>
                  <a:gd name="T18" fmla="*/ 1522 w 51"/>
                  <a:gd name="T19" fmla="*/ 17068 h 43"/>
                  <a:gd name="T20" fmla="*/ 1284 w 51"/>
                  <a:gd name="T21" fmla="*/ 15074 h 43"/>
                  <a:gd name="T22" fmla="*/ 1146 w 51"/>
                  <a:gd name="T23" fmla="*/ 14002 h 43"/>
                  <a:gd name="T24" fmla="*/ 965 w 51"/>
                  <a:gd name="T25" fmla="*/ 10659 h 43"/>
                  <a:gd name="T26" fmla="*/ 909 w 51"/>
                  <a:gd name="T27" fmla="*/ 8163 h 43"/>
                  <a:gd name="T28" fmla="*/ 860 w 51"/>
                  <a:gd name="T29" fmla="*/ 6251 h 43"/>
                  <a:gd name="T30" fmla="*/ 860 w 51"/>
                  <a:gd name="T31" fmla="*/ 280 h 43"/>
                  <a:gd name="T32" fmla="*/ 909 w 51"/>
                  <a:gd name="T33" fmla="*/ 3 h 43"/>
                  <a:gd name="T34" fmla="*/ 1 w 51"/>
                  <a:gd name="T35" fmla="*/ 0 h 43"/>
                  <a:gd name="T36" fmla="*/ 0 w 51"/>
                  <a:gd name="T37" fmla="*/ 256 h 43"/>
                  <a:gd name="T38" fmla="*/ 0 w 51"/>
                  <a:gd name="T39" fmla="*/ 6653 h 43"/>
                  <a:gd name="T40" fmla="*/ 1 w 51"/>
                  <a:gd name="T41" fmla="*/ 10009 h 43"/>
                  <a:gd name="T42" fmla="*/ 3 w 51"/>
                  <a:gd name="T43" fmla="*/ 14002 h 43"/>
                  <a:gd name="T44" fmla="*/ 6 w 51"/>
                  <a:gd name="T45" fmla="*/ 17068 h 43"/>
                  <a:gd name="T46" fmla="*/ 909 w 51"/>
                  <a:gd name="T47" fmla="*/ 18415 h 43"/>
                  <a:gd name="T48" fmla="*/ 1146 w 51"/>
                  <a:gd name="T49" fmla="*/ 21066 h 43"/>
                  <a:gd name="T50" fmla="*/ 1438 w 51"/>
                  <a:gd name="T51" fmla="*/ 23108 h 43"/>
                  <a:gd name="T52" fmla="*/ 1912 w 51"/>
                  <a:gd name="T53" fmla="*/ 24766 h 43"/>
                  <a:gd name="T54" fmla="*/ 2405 w 51"/>
                  <a:gd name="T55" fmla="*/ 25803 h 43"/>
                  <a:gd name="T56" fmla="*/ 2850 w 51"/>
                  <a:gd name="T57" fmla="*/ 25803 h 43"/>
                  <a:gd name="T58" fmla="*/ 3201 w 51"/>
                  <a:gd name="T59" fmla="*/ 25803 h 43"/>
                  <a:gd name="T60" fmla="*/ 3589 w 51"/>
                  <a:gd name="T61" fmla="*/ 24766 h 43"/>
                  <a:gd name="T62" fmla="*/ 4023 w 51"/>
                  <a:gd name="T63" fmla="*/ 22385 h 43"/>
                  <a:gd name="T64" fmla="*/ 4261 w 51"/>
                  <a:gd name="T65" fmla="*/ 18415 h 43"/>
                  <a:gd name="T66" fmla="*/ 4397 w 51"/>
                  <a:gd name="T67" fmla="*/ 14976 h 43"/>
                  <a:gd name="T68" fmla="*/ 3589 w 51"/>
                  <a:gd name="T69" fmla="*/ 14085 h 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1"/>
                  <a:gd name="T106" fmla="*/ 0 h 43"/>
                  <a:gd name="T107" fmla="*/ 51 w 51"/>
                  <a:gd name="T108" fmla="*/ 43 h 4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1" h="43">
                    <a:moveTo>
                      <a:pt x="42" y="23"/>
                    </a:moveTo>
                    <a:lnTo>
                      <a:pt x="41" y="28"/>
                    </a:lnTo>
                    <a:lnTo>
                      <a:pt x="39" y="31"/>
                    </a:lnTo>
                    <a:lnTo>
                      <a:pt x="38" y="33"/>
                    </a:lnTo>
                    <a:lnTo>
                      <a:pt x="36" y="34"/>
                    </a:lnTo>
                    <a:lnTo>
                      <a:pt x="33" y="34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3" y="31"/>
                    </a:lnTo>
                    <a:lnTo>
                      <a:pt x="19" y="28"/>
                    </a:lnTo>
                    <a:lnTo>
                      <a:pt x="16" y="25"/>
                    </a:lnTo>
                    <a:lnTo>
                      <a:pt x="14" y="22"/>
                    </a:lnTo>
                    <a:lnTo>
                      <a:pt x="11" y="18"/>
                    </a:lnTo>
                    <a:lnTo>
                      <a:pt x="10" y="14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6" y="28"/>
                    </a:lnTo>
                    <a:lnTo>
                      <a:pt x="10" y="31"/>
                    </a:lnTo>
                    <a:lnTo>
                      <a:pt x="14" y="35"/>
                    </a:lnTo>
                    <a:lnTo>
                      <a:pt x="18" y="38"/>
                    </a:lnTo>
                    <a:lnTo>
                      <a:pt x="23" y="41"/>
                    </a:lnTo>
                    <a:lnTo>
                      <a:pt x="28" y="43"/>
                    </a:lnTo>
                    <a:lnTo>
                      <a:pt x="33" y="43"/>
                    </a:lnTo>
                    <a:lnTo>
                      <a:pt x="38" y="43"/>
                    </a:lnTo>
                    <a:lnTo>
                      <a:pt x="42" y="41"/>
                    </a:lnTo>
                    <a:lnTo>
                      <a:pt x="47" y="36"/>
                    </a:lnTo>
                    <a:lnTo>
                      <a:pt x="50" y="31"/>
                    </a:lnTo>
                    <a:lnTo>
                      <a:pt x="51" y="24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98" name="Freeform 520"/>
              <p:cNvSpPr>
                <a:spLocks noChangeArrowheads="1"/>
              </p:cNvSpPr>
              <p:nvPr/>
            </p:nvSpPr>
            <p:spPr bwMode="auto">
              <a:xfrm>
                <a:off x="3021" y="4088"/>
                <a:ext cx="35" cy="43"/>
              </a:xfrm>
              <a:custGeom>
                <a:avLst/>
                <a:gdLst>
                  <a:gd name="T0" fmla="*/ 2273 w 34"/>
                  <a:gd name="T1" fmla="*/ 0 h 39"/>
                  <a:gd name="T2" fmla="*/ 2145 w 34"/>
                  <a:gd name="T3" fmla="*/ 1 h 39"/>
                  <a:gd name="T4" fmla="*/ 1707 w 34"/>
                  <a:gd name="T5" fmla="*/ 4 h 39"/>
                  <a:gd name="T6" fmla="*/ 1286 w 34"/>
                  <a:gd name="T7" fmla="*/ 8875 h 39"/>
                  <a:gd name="T8" fmla="*/ 1022 w 34"/>
                  <a:gd name="T9" fmla="*/ 13053 h 39"/>
                  <a:gd name="T10" fmla="*/ 812 w 34"/>
                  <a:gd name="T11" fmla="*/ 18881 h 39"/>
                  <a:gd name="T12" fmla="*/ 6 w 34"/>
                  <a:gd name="T13" fmla="*/ 27430 h 39"/>
                  <a:gd name="T14" fmla="*/ 3 w 34"/>
                  <a:gd name="T15" fmla="*/ 34317 h 39"/>
                  <a:gd name="T16" fmla="*/ 0 w 34"/>
                  <a:gd name="T17" fmla="*/ 43466 h 39"/>
                  <a:gd name="T18" fmla="*/ 766 w 34"/>
                  <a:gd name="T19" fmla="*/ 43573 h 39"/>
                  <a:gd name="T20" fmla="*/ 861 w 34"/>
                  <a:gd name="T21" fmla="*/ 39863 h 39"/>
                  <a:gd name="T22" fmla="*/ 967 w 34"/>
                  <a:gd name="T23" fmla="*/ 31882 h 39"/>
                  <a:gd name="T24" fmla="*/ 1145 w 34"/>
                  <a:gd name="T25" fmla="*/ 25962 h 39"/>
                  <a:gd name="T26" fmla="*/ 1527 w 34"/>
                  <a:gd name="T27" fmla="*/ 20317 h 39"/>
                  <a:gd name="T28" fmla="*/ 1915 w 34"/>
                  <a:gd name="T29" fmla="*/ 15102 h 39"/>
                  <a:gd name="T30" fmla="*/ 2148 w 34"/>
                  <a:gd name="T31" fmla="*/ 13053 h 39"/>
                  <a:gd name="T32" fmla="*/ 2405 w 34"/>
                  <a:gd name="T33" fmla="*/ 9623 h 39"/>
                  <a:gd name="T34" fmla="*/ 2548 w 34"/>
                  <a:gd name="T35" fmla="*/ 8875 h 39"/>
                  <a:gd name="T36" fmla="*/ 2273 w 34"/>
                  <a:gd name="T37" fmla="*/ 0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39"/>
                  <a:gd name="T59" fmla="*/ 34 w 34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39">
                    <a:moveTo>
                      <a:pt x="30" y="0"/>
                    </a:moveTo>
                    <a:lnTo>
                      <a:pt x="27" y="1"/>
                    </a:lnTo>
                    <a:lnTo>
                      <a:pt x="23" y="4"/>
                    </a:lnTo>
                    <a:lnTo>
                      <a:pt x="18" y="7"/>
                    </a:lnTo>
                    <a:lnTo>
                      <a:pt x="14" y="12"/>
                    </a:lnTo>
                    <a:lnTo>
                      <a:pt x="10" y="17"/>
                    </a:lnTo>
                    <a:lnTo>
                      <a:pt x="6" y="24"/>
                    </a:lnTo>
                    <a:lnTo>
                      <a:pt x="3" y="30"/>
                    </a:lnTo>
                    <a:lnTo>
                      <a:pt x="0" y="38"/>
                    </a:lnTo>
                    <a:lnTo>
                      <a:pt x="9" y="39"/>
                    </a:lnTo>
                    <a:lnTo>
                      <a:pt x="11" y="34"/>
                    </a:lnTo>
                    <a:lnTo>
                      <a:pt x="13" y="28"/>
                    </a:lnTo>
                    <a:lnTo>
                      <a:pt x="16" y="23"/>
                    </a:lnTo>
                    <a:lnTo>
                      <a:pt x="21" y="18"/>
                    </a:lnTo>
                    <a:lnTo>
                      <a:pt x="25" y="14"/>
                    </a:lnTo>
                    <a:lnTo>
                      <a:pt x="28" y="12"/>
                    </a:lnTo>
                    <a:lnTo>
                      <a:pt x="32" y="8"/>
                    </a:lnTo>
                    <a:lnTo>
                      <a:pt x="34" y="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799" name="Freeform 521"/>
              <p:cNvSpPr>
                <a:spLocks noChangeArrowheads="1"/>
              </p:cNvSpPr>
              <p:nvPr/>
            </p:nvSpPr>
            <p:spPr bwMode="auto">
              <a:xfrm>
                <a:off x="2941" y="4061"/>
                <a:ext cx="69" cy="58"/>
              </a:xfrm>
              <a:custGeom>
                <a:avLst/>
                <a:gdLst>
                  <a:gd name="T0" fmla="*/ 6611 w 66"/>
                  <a:gd name="T1" fmla="*/ 89 h 66"/>
                  <a:gd name="T2" fmla="*/ 6790 w 66"/>
                  <a:gd name="T3" fmla="*/ 81 h 66"/>
                  <a:gd name="T4" fmla="*/ 6899 w 66"/>
                  <a:gd name="T5" fmla="*/ 76 h 66"/>
                  <a:gd name="T6" fmla="*/ 6899 w 66"/>
                  <a:gd name="T7" fmla="*/ 61 h 66"/>
                  <a:gd name="T8" fmla="*/ 6790 w 66"/>
                  <a:gd name="T9" fmla="*/ 54 h 66"/>
                  <a:gd name="T10" fmla="*/ 6406 w 66"/>
                  <a:gd name="T11" fmla="*/ 4 h 66"/>
                  <a:gd name="T12" fmla="*/ 5452 w 66"/>
                  <a:gd name="T13" fmla="*/ 3 h 66"/>
                  <a:gd name="T14" fmla="*/ 5005 w 66"/>
                  <a:gd name="T15" fmla="*/ 2 h 66"/>
                  <a:gd name="T16" fmla="*/ 4570 w 66"/>
                  <a:gd name="T17" fmla="*/ 0 h 66"/>
                  <a:gd name="T18" fmla="*/ 3729 w 66"/>
                  <a:gd name="T19" fmla="*/ 2 h 66"/>
                  <a:gd name="T20" fmla="*/ 3215 w 66"/>
                  <a:gd name="T21" fmla="*/ 3 h 66"/>
                  <a:gd name="T22" fmla="*/ 2692 w 66"/>
                  <a:gd name="T23" fmla="*/ 4 h 66"/>
                  <a:gd name="T24" fmla="*/ 1785 w 66"/>
                  <a:gd name="T25" fmla="*/ 54 h 66"/>
                  <a:gd name="T26" fmla="*/ 1256 w 66"/>
                  <a:gd name="T27" fmla="*/ 81 h 66"/>
                  <a:gd name="T28" fmla="*/ 7 w 66"/>
                  <a:gd name="T29" fmla="*/ 126 h 66"/>
                  <a:gd name="T30" fmla="*/ 4 w 66"/>
                  <a:gd name="T31" fmla="*/ 146 h 66"/>
                  <a:gd name="T32" fmla="*/ 1 w 66"/>
                  <a:gd name="T33" fmla="*/ 183 h 66"/>
                  <a:gd name="T34" fmla="*/ 0 w 66"/>
                  <a:gd name="T35" fmla="*/ 219 h 66"/>
                  <a:gd name="T36" fmla="*/ 1 w 66"/>
                  <a:gd name="T37" fmla="*/ 245 h 66"/>
                  <a:gd name="T38" fmla="*/ 4 w 66"/>
                  <a:gd name="T39" fmla="*/ 283 h 66"/>
                  <a:gd name="T40" fmla="*/ 6 w 66"/>
                  <a:gd name="T41" fmla="*/ 305 h 66"/>
                  <a:gd name="T42" fmla="*/ 1053 w 66"/>
                  <a:gd name="T43" fmla="*/ 328 h 66"/>
                  <a:gd name="T44" fmla="*/ 1256 w 66"/>
                  <a:gd name="T45" fmla="*/ 353 h 66"/>
                  <a:gd name="T46" fmla="*/ 1586 w 66"/>
                  <a:gd name="T47" fmla="*/ 373 h 66"/>
                  <a:gd name="T48" fmla="*/ 2008 w 66"/>
                  <a:gd name="T49" fmla="*/ 378 h 66"/>
                  <a:gd name="T50" fmla="*/ 2692 w 66"/>
                  <a:gd name="T51" fmla="*/ 379 h 66"/>
                  <a:gd name="T52" fmla="*/ 3027 w 66"/>
                  <a:gd name="T53" fmla="*/ 379 h 66"/>
                  <a:gd name="T54" fmla="*/ 3314 w 66"/>
                  <a:gd name="T55" fmla="*/ 373 h 66"/>
                  <a:gd name="T56" fmla="*/ 3614 w 66"/>
                  <a:gd name="T57" fmla="*/ 350 h 66"/>
                  <a:gd name="T58" fmla="*/ 3834 w 66"/>
                  <a:gd name="T59" fmla="*/ 314 h 66"/>
                  <a:gd name="T60" fmla="*/ 4063 w 66"/>
                  <a:gd name="T61" fmla="*/ 281 h 66"/>
                  <a:gd name="T62" fmla="*/ 4309 w 66"/>
                  <a:gd name="T63" fmla="*/ 228 h 66"/>
                  <a:gd name="T64" fmla="*/ 4570 w 66"/>
                  <a:gd name="T65" fmla="*/ 197 h 66"/>
                  <a:gd name="T66" fmla="*/ 4846 w 66"/>
                  <a:gd name="T67" fmla="*/ 169 h 66"/>
                  <a:gd name="T68" fmla="*/ 5142 w 66"/>
                  <a:gd name="T69" fmla="*/ 145 h 66"/>
                  <a:gd name="T70" fmla="*/ 5452 w 66"/>
                  <a:gd name="T71" fmla="*/ 126 h 66"/>
                  <a:gd name="T72" fmla="*/ 5878 w 66"/>
                  <a:gd name="T73" fmla="*/ 111 h 66"/>
                  <a:gd name="T74" fmla="*/ 6337 w 66"/>
                  <a:gd name="T75" fmla="*/ 94 h 66"/>
                  <a:gd name="T76" fmla="*/ 6611 w 66"/>
                  <a:gd name="T77" fmla="*/ 89 h 6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6"/>
                  <a:gd name="T118" fmla="*/ 0 h 66"/>
                  <a:gd name="T119" fmla="*/ 66 w 66"/>
                  <a:gd name="T120" fmla="*/ 66 h 6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6" h="66">
                    <a:moveTo>
                      <a:pt x="63" y="16"/>
                    </a:moveTo>
                    <a:lnTo>
                      <a:pt x="65" y="15"/>
                    </a:lnTo>
                    <a:lnTo>
                      <a:pt x="66" y="14"/>
                    </a:lnTo>
                    <a:lnTo>
                      <a:pt x="66" y="11"/>
                    </a:lnTo>
                    <a:lnTo>
                      <a:pt x="65" y="9"/>
                    </a:lnTo>
                    <a:lnTo>
                      <a:pt x="61" y="6"/>
                    </a:lnTo>
                    <a:lnTo>
                      <a:pt x="52" y="3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31" y="3"/>
                    </a:lnTo>
                    <a:lnTo>
                      <a:pt x="25" y="5"/>
                    </a:lnTo>
                    <a:lnTo>
                      <a:pt x="18" y="9"/>
                    </a:lnTo>
                    <a:lnTo>
                      <a:pt x="12" y="15"/>
                    </a:lnTo>
                    <a:lnTo>
                      <a:pt x="7" y="21"/>
                    </a:lnTo>
                    <a:lnTo>
                      <a:pt x="4" y="26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1" y="43"/>
                    </a:lnTo>
                    <a:lnTo>
                      <a:pt x="4" y="49"/>
                    </a:lnTo>
                    <a:lnTo>
                      <a:pt x="6" y="53"/>
                    </a:lnTo>
                    <a:lnTo>
                      <a:pt x="9" y="58"/>
                    </a:lnTo>
                    <a:lnTo>
                      <a:pt x="12" y="61"/>
                    </a:lnTo>
                    <a:lnTo>
                      <a:pt x="16" y="64"/>
                    </a:lnTo>
                    <a:lnTo>
                      <a:pt x="20" y="65"/>
                    </a:lnTo>
                    <a:lnTo>
                      <a:pt x="25" y="66"/>
                    </a:lnTo>
                    <a:lnTo>
                      <a:pt x="29" y="66"/>
                    </a:lnTo>
                    <a:lnTo>
                      <a:pt x="32" y="64"/>
                    </a:lnTo>
                    <a:lnTo>
                      <a:pt x="35" y="60"/>
                    </a:lnTo>
                    <a:lnTo>
                      <a:pt x="37" y="55"/>
                    </a:lnTo>
                    <a:lnTo>
                      <a:pt x="39" y="48"/>
                    </a:lnTo>
                    <a:lnTo>
                      <a:pt x="41" y="40"/>
                    </a:lnTo>
                    <a:lnTo>
                      <a:pt x="43" y="34"/>
                    </a:lnTo>
                    <a:lnTo>
                      <a:pt x="46" y="29"/>
                    </a:lnTo>
                    <a:lnTo>
                      <a:pt x="49" y="25"/>
                    </a:lnTo>
                    <a:lnTo>
                      <a:pt x="52" y="21"/>
                    </a:lnTo>
                    <a:lnTo>
                      <a:pt x="56" y="19"/>
                    </a:lnTo>
                    <a:lnTo>
                      <a:pt x="60" y="17"/>
                    </a:lnTo>
                    <a:lnTo>
                      <a:pt x="63" y="1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00" name="Freeform 522"/>
              <p:cNvSpPr>
                <a:spLocks noChangeArrowheads="1"/>
              </p:cNvSpPr>
              <p:nvPr/>
            </p:nvSpPr>
            <p:spPr bwMode="auto">
              <a:xfrm>
                <a:off x="2946" y="4058"/>
                <a:ext cx="69" cy="28"/>
              </a:xfrm>
              <a:custGeom>
                <a:avLst/>
                <a:gdLst>
                  <a:gd name="T0" fmla="*/ 6 w 66"/>
                  <a:gd name="T1" fmla="*/ 6144 h 27"/>
                  <a:gd name="T2" fmla="*/ 1183 w 66"/>
                  <a:gd name="T3" fmla="*/ 5249 h 27"/>
                  <a:gd name="T4" fmla="*/ 1785 w 66"/>
                  <a:gd name="T5" fmla="*/ 3724 h 27"/>
                  <a:gd name="T6" fmla="*/ 2394 w 66"/>
                  <a:gd name="T7" fmla="*/ 2797 h 27"/>
                  <a:gd name="T8" fmla="*/ 2947 w 66"/>
                  <a:gd name="T9" fmla="*/ 2427 h 27"/>
                  <a:gd name="T10" fmla="*/ 3410 w 66"/>
                  <a:gd name="T11" fmla="*/ 2259 h 27"/>
                  <a:gd name="T12" fmla="*/ 4063 w 66"/>
                  <a:gd name="T13" fmla="*/ 2259 h 27"/>
                  <a:gd name="T14" fmla="*/ 4570 w 66"/>
                  <a:gd name="T15" fmla="*/ 2259 h 27"/>
                  <a:gd name="T16" fmla="*/ 4924 w 66"/>
                  <a:gd name="T17" fmla="*/ 2427 h 27"/>
                  <a:gd name="T18" fmla="*/ 5781 w 66"/>
                  <a:gd name="T19" fmla="*/ 2797 h 27"/>
                  <a:gd name="T20" fmla="*/ 6134 w 66"/>
                  <a:gd name="T21" fmla="*/ 3724 h 27"/>
                  <a:gd name="T22" fmla="*/ 6234 w 66"/>
                  <a:gd name="T23" fmla="*/ 3227 h 27"/>
                  <a:gd name="T24" fmla="*/ 6134 w 66"/>
                  <a:gd name="T25" fmla="*/ 3227 h 27"/>
                  <a:gd name="T26" fmla="*/ 6234 w 66"/>
                  <a:gd name="T27" fmla="*/ 5719 h 27"/>
                  <a:gd name="T28" fmla="*/ 6611 w 66"/>
                  <a:gd name="T29" fmla="*/ 5323 h 27"/>
                  <a:gd name="T30" fmla="*/ 6899 w 66"/>
                  <a:gd name="T31" fmla="*/ 4619 h 27"/>
                  <a:gd name="T32" fmla="*/ 6899 w 66"/>
                  <a:gd name="T33" fmla="*/ 3004 h 27"/>
                  <a:gd name="T34" fmla="*/ 6718 w 66"/>
                  <a:gd name="T35" fmla="*/ 2427 h 27"/>
                  <a:gd name="T36" fmla="*/ 6234 w 66"/>
                  <a:gd name="T37" fmla="*/ 6 h 27"/>
                  <a:gd name="T38" fmla="*/ 5223 w 66"/>
                  <a:gd name="T39" fmla="*/ 2 h 27"/>
                  <a:gd name="T40" fmla="*/ 4644 w 66"/>
                  <a:gd name="T41" fmla="*/ 1 h 27"/>
                  <a:gd name="T42" fmla="*/ 4063 w 66"/>
                  <a:gd name="T43" fmla="*/ 0 h 27"/>
                  <a:gd name="T44" fmla="*/ 3314 w 66"/>
                  <a:gd name="T45" fmla="*/ 1 h 27"/>
                  <a:gd name="T46" fmla="*/ 2692 w 66"/>
                  <a:gd name="T47" fmla="*/ 2 h 27"/>
                  <a:gd name="T48" fmla="*/ 1892 w 66"/>
                  <a:gd name="T49" fmla="*/ 6 h 27"/>
                  <a:gd name="T50" fmla="*/ 1256 w 66"/>
                  <a:gd name="T51" fmla="*/ 2101 h 27"/>
                  <a:gd name="T52" fmla="*/ 6 w 66"/>
                  <a:gd name="T53" fmla="*/ 3227 h 27"/>
                  <a:gd name="T54" fmla="*/ 0 w 66"/>
                  <a:gd name="T55" fmla="*/ 5249 h 27"/>
                  <a:gd name="T56" fmla="*/ 6 w 66"/>
                  <a:gd name="T57" fmla="*/ 6144 h 2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6"/>
                  <a:gd name="T88" fmla="*/ 0 h 27"/>
                  <a:gd name="T89" fmla="*/ 66 w 66"/>
                  <a:gd name="T90" fmla="*/ 27 h 2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6" h="27">
                    <a:moveTo>
                      <a:pt x="6" y="27"/>
                    </a:moveTo>
                    <a:lnTo>
                      <a:pt x="11" y="22"/>
                    </a:lnTo>
                    <a:lnTo>
                      <a:pt x="18" y="17"/>
                    </a:lnTo>
                    <a:lnTo>
                      <a:pt x="23" y="13"/>
                    </a:lnTo>
                    <a:lnTo>
                      <a:pt x="28" y="11"/>
                    </a:lnTo>
                    <a:lnTo>
                      <a:pt x="33" y="10"/>
                    </a:lnTo>
                    <a:lnTo>
                      <a:pt x="39" y="10"/>
                    </a:lnTo>
                    <a:lnTo>
                      <a:pt x="43" y="10"/>
                    </a:lnTo>
                    <a:lnTo>
                      <a:pt x="47" y="11"/>
                    </a:lnTo>
                    <a:lnTo>
                      <a:pt x="55" y="13"/>
                    </a:lnTo>
                    <a:lnTo>
                      <a:pt x="58" y="17"/>
                    </a:lnTo>
                    <a:lnTo>
                      <a:pt x="59" y="15"/>
                    </a:lnTo>
                    <a:lnTo>
                      <a:pt x="58" y="15"/>
                    </a:lnTo>
                    <a:lnTo>
                      <a:pt x="59" y="25"/>
                    </a:lnTo>
                    <a:lnTo>
                      <a:pt x="63" y="23"/>
                    </a:lnTo>
                    <a:lnTo>
                      <a:pt x="66" y="20"/>
                    </a:lnTo>
                    <a:lnTo>
                      <a:pt x="66" y="14"/>
                    </a:lnTo>
                    <a:lnTo>
                      <a:pt x="64" y="11"/>
                    </a:lnTo>
                    <a:lnTo>
                      <a:pt x="59" y="6"/>
                    </a:lnTo>
                    <a:lnTo>
                      <a:pt x="50" y="2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9" y="6"/>
                    </a:lnTo>
                    <a:lnTo>
                      <a:pt x="12" y="9"/>
                    </a:lnTo>
                    <a:lnTo>
                      <a:pt x="6" y="15"/>
                    </a:lnTo>
                    <a:lnTo>
                      <a:pt x="0" y="22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01" name="Freeform 523"/>
              <p:cNvSpPr>
                <a:spLocks noChangeArrowheads="1"/>
              </p:cNvSpPr>
              <p:nvPr/>
            </p:nvSpPr>
            <p:spPr bwMode="auto">
              <a:xfrm>
                <a:off x="2938" y="4083"/>
                <a:ext cx="50" cy="57"/>
              </a:xfrm>
              <a:custGeom>
                <a:avLst/>
                <a:gdLst>
                  <a:gd name="T0" fmla="*/ 4395 w 48"/>
                  <a:gd name="T1" fmla="*/ 14802 h 53"/>
                  <a:gd name="T2" fmla="*/ 4138 w 48"/>
                  <a:gd name="T3" fmla="*/ 18405 h 53"/>
                  <a:gd name="T4" fmla="*/ 3894 w 48"/>
                  <a:gd name="T5" fmla="*/ 20824 h 53"/>
                  <a:gd name="T6" fmla="*/ 3667 w 48"/>
                  <a:gd name="T7" fmla="*/ 22279 h 53"/>
                  <a:gd name="T8" fmla="*/ 3451 w 48"/>
                  <a:gd name="T9" fmla="*/ 22828 h 53"/>
                  <a:gd name="T10" fmla="*/ 3248 w 48"/>
                  <a:gd name="T11" fmla="*/ 22828 h 53"/>
                  <a:gd name="T12" fmla="*/ 3048 w 48"/>
                  <a:gd name="T13" fmla="*/ 22406 h 53"/>
                  <a:gd name="T14" fmla="*/ 2543 w 48"/>
                  <a:gd name="T15" fmla="*/ 22279 h 53"/>
                  <a:gd name="T16" fmla="*/ 2119 w 48"/>
                  <a:gd name="T17" fmla="*/ 20824 h 53"/>
                  <a:gd name="T18" fmla="*/ 1768 w 48"/>
                  <a:gd name="T19" fmla="*/ 19232 h 53"/>
                  <a:gd name="T20" fmla="*/ 1474 w 48"/>
                  <a:gd name="T21" fmla="*/ 17098 h 53"/>
                  <a:gd name="T22" fmla="*/ 1305 w 48"/>
                  <a:gd name="T23" fmla="*/ 14802 h 53"/>
                  <a:gd name="T24" fmla="*/ 1227 w 48"/>
                  <a:gd name="T25" fmla="*/ 12553 h 53"/>
                  <a:gd name="T26" fmla="*/ 1227 w 48"/>
                  <a:gd name="T27" fmla="*/ 10789 h 53"/>
                  <a:gd name="T28" fmla="*/ 1227 w 48"/>
                  <a:gd name="T29" fmla="*/ 6988 h 53"/>
                  <a:gd name="T30" fmla="*/ 1305 w 48"/>
                  <a:gd name="T31" fmla="*/ 5241 h 53"/>
                  <a:gd name="T32" fmla="*/ 1565 w 48"/>
                  <a:gd name="T33" fmla="*/ 5 h 53"/>
                  <a:gd name="T34" fmla="*/ 1090 w 48"/>
                  <a:gd name="T35" fmla="*/ 0 h 53"/>
                  <a:gd name="T36" fmla="*/ 3 w 48"/>
                  <a:gd name="T37" fmla="*/ 4199 h 53"/>
                  <a:gd name="T38" fmla="*/ 1 w 48"/>
                  <a:gd name="T39" fmla="*/ 6481 h 53"/>
                  <a:gd name="T40" fmla="*/ 0 w 48"/>
                  <a:gd name="T41" fmla="*/ 10789 h 53"/>
                  <a:gd name="T42" fmla="*/ 1 w 48"/>
                  <a:gd name="T43" fmla="*/ 13470 h 53"/>
                  <a:gd name="T44" fmla="*/ 3 w 48"/>
                  <a:gd name="T45" fmla="*/ 16733 h 53"/>
                  <a:gd name="T46" fmla="*/ 5 w 48"/>
                  <a:gd name="T47" fmla="*/ 19363 h 53"/>
                  <a:gd name="T48" fmla="*/ 1227 w 48"/>
                  <a:gd name="T49" fmla="*/ 22406 h 53"/>
                  <a:gd name="T50" fmla="*/ 1565 w 48"/>
                  <a:gd name="T51" fmla="*/ 24119 h 53"/>
                  <a:gd name="T52" fmla="*/ 1998 w 48"/>
                  <a:gd name="T53" fmla="*/ 25919 h 53"/>
                  <a:gd name="T54" fmla="*/ 2703 w 48"/>
                  <a:gd name="T55" fmla="*/ 27664 h 53"/>
                  <a:gd name="T56" fmla="*/ 3248 w 48"/>
                  <a:gd name="T57" fmla="*/ 27886 h 53"/>
                  <a:gd name="T58" fmla="*/ 3886 w 48"/>
                  <a:gd name="T59" fmla="*/ 27664 h 53"/>
                  <a:gd name="T60" fmla="*/ 4395 w 48"/>
                  <a:gd name="T61" fmla="*/ 25919 h 53"/>
                  <a:gd name="T62" fmla="*/ 4843 w 48"/>
                  <a:gd name="T63" fmla="*/ 23952 h 53"/>
                  <a:gd name="T64" fmla="*/ 5264 w 48"/>
                  <a:gd name="T65" fmla="*/ 19768 h 53"/>
                  <a:gd name="T66" fmla="*/ 5461 w 48"/>
                  <a:gd name="T67" fmla="*/ 15893 h 53"/>
                  <a:gd name="T68" fmla="*/ 4395 w 48"/>
                  <a:gd name="T69" fmla="*/ 14802 h 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8"/>
                  <a:gd name="T106" fmla="*/ 0 h 53"/>
                  <a:gd name="T107" fmla="*/ 48 w 48"/>
                  <a:gd name="T108" fmla="*/ 53 h 5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8" h="53">
                    <a:moveTo>
                      <a:pt x="39" y="29"/>
                    </a:moveTo>
                    <a:lnTo>
                      <a:pt x="37" y="35"/>
                    </a:lnTo>
                    <a:lnTo>
                      <a:pt x="35" y="40"/>
                    </a:lnTo>
                    <a:lnTo>
                      <a:pt x="33" y="42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26" y="43"/>
                    </a:lnTo>
                    <a:lnTo>
                      <a:pt x="22" y="42"/>
                    </a:lnTo>
                    <a:lnTo>
                      <a:pt x="19" y="40"/>
                    </a:lnTo>
                    <a:lnTo>
                      <a:pt x="16" y="36"/>
                    </a:lnTo>
                    <a:lnTo>
                      <a:pt x="13" y="33"/>
                    </a:lnTo>
                    <a:lnTo>
                      <a:pt x="11" y="29"/>
                    </a:lnTo>
                    <a:lnTo>
                      <a:pt x="10" y="24"/>
                    </a:lnTo>
                    <a:lnTo>
                      <a:pt x="10" y="20"/>
                    </a:lnTo>
                    <a:lnTo>
                      <a:pt x="10" y="14"/>
                    </a:lnTo>
                    <a:lnTo>
                      <a:pt x="11" y="10"/>
                    </a:lnTo>
                    <a:lnTo>
                      <a:pt x="14" y="5"/>
                    </a:lnTo>
                    <a:lnTo>
                      <a:pt x="8" y="0"/>
                    </a:lnTo>
                    <a:lnTo>
                      <a:pt x="3" y="7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3" y="32"/>
                    </a:lnTo>
                    <a:lnTo>
                      <a:pt x="5" y="37"/>
                    </a:lnTo>
                    <a:lnTo>
                      <a:pt x="10" y="43"/>
                    </a:lnTo>
                    <a:lnTo>
                      <a:pt x="14" y="46"/>
                    </a:lnTo>
                    <a:lnTo>
                      <a:pt x="18" y="49"/>
                    </a:lnTo>
                    <a:lnTo>
                      <a:pt x="23" y="52"/>
                    </a:lnTo>
                    <a:lnTo>
                      <a:pt x="29" y="53"/>
                    </a:lnTo>
                    <a:lnTo>
                      <a:pt x="34" y="52"/>
                    </a:lnTo>
                    <a:lnTo>
                      <a:pt x="39" y="49"/>
                    </a:lnTo>
                    <a:lnTo>
                      <a:pt x="42" y="45"/>
                    </a:lnTo>
                    <a:lnTo>
                      <a:pt x="46" y="38"/>
                    </a:lnTo>
                    <a:lnTo>
                      <a:pt x="48" y="31"/>
                    </a:lnTo>
                    <a:lnTo>
                      <a:pt x="39" y="2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02" name="Freeform 524"/>
              <p:cNvSpPr>
                <a:spLocks noChangeArrowheads="1"/>
              </p:cNvSpPr>
              <p:nvPr/>
            </p:nvSpPr>
            <p:spPr bwMode="auto">
              <a:xfrm>
                <a:off x="2979" y="4073"/>
                <a:ext cx="29" cy="42"/>
              </a:xfrm>
              <a:custGeom>
                <a:avLst/>
                <a:gdLst>
                  <a:gd name="T0" fmla="*/ 5112 w 28"/>
                  <a:gd name="T1" fmla="*/ 0 h 38"/>
                  <a:gd name="T2" fmla="*/ 4285 w 28"/>
                  <a:gd name="T3" fmla="*/ 2 h 38"/>
                  <a:gd name="T4" fmla="*/ 3618 w 28"/>
                  <a:gd name="T5" fmla="*/ 4 h 38"/>
                  <a:gd name="T6" fmla="*/ 2745 w 28"/>
                  <a:gd name="T7" fmla="*/ 10790 h 38"/>
                  <a:gd name="T8" fmla="*/ 2082 w 28"/>
                  <a:gd name="T9" fmla="*/ 13507 h 38"/>
                  <a:gd name="T10" fmla="*/ 1695 w 28"/>
                  <a:gd name="T11" fmla="*/ 21355 h 38"/>
                  <a:gd name="T12" fmla="*/ 4 w 28"/>
                  <a:gd name="T13" fmla="*/ 28929 h 38"/>
                  <a:gd name="T14" fmla="*/ 1 w 28"/>
                  <a:gd name="T15" fmla="*/ 37869 h 38"/>
                  <a:gd name="T16" fmla="*/ 0 w 28"/>
                  <a:gd name="T17" fmla="*/ 49314 h 38"/>
                  <a:gd name="T18" fmla="*/ 1815 w 28"/>
                  <a:gd name="T19" fmla="*/ 51189 h 38"/>
                  <a:gd name="T20" fmla="*/ 1943 w 28"/>
                  <a:gd name="T21" fmla="*/ 42305 h 38"/>
                  <a:gd name="T22" fmla="*/ 2231 w 28"/>
                  <a:gd name="T23" fmla="*/ 33788 h 38"/>
                  <a:gd name="T24" fmla="*/ 2745 w 28"/>
                  <a:gd name="T25" fmla="*/ 27990 h 38"/>
                  <a:gd name="T26" fmla="*/ 3152 w 28"/>
                  <a:gd name="T27" fmla="*/ 23075 h 38"/>
                  <a:gd name="T28" fmla="*/ 3878 w 28"/>
                  <a:gd name="T29" fmla="*/ 18363 h 38"/>
                  <a:gd name="T30" fmla="*/ 4590 w 28"/>
                  <a:gd name="T31" fmla="*/ 14568 h 38"/>
                  <a:gd name="T32" fmla="*/ 4917 w 28"/>
                  <a:gd name="T33" fmla="*/ 13507 h 38"/>
                  <a:gd name="T34" fmla="*/ 5269 w 28"/>
                  <a:gd name="T35" fmla="*/ 13507 h 38"/>
                  <a:gd name="T36" fmla="*/ 5112 w 28"/>
                  <a:gd name="T37" fmla="*/ 0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38"/>
                  <a:gd name="T59" fmla="*/ 28 w 28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38">
                    <a:moveTo>
                      <a:pt x="27" y="0"/>
                    </a:moveTo>
                    <a:lnTo>
                      <a:pt x="22" y="2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1" y="10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9" y="38"/>
                    </a:lnTo>
                    <a:lnTo>
                      <a:pt x="10" y="31"/>
                    </a:lnTo>
                    <a:lnTo>
                      <a:pt x="12" y="25"/>
                    </a:lnTo>
                    <a:lnTo>
                      <a:pt x="15" y="20"/>
                    </a:lnTo>
                    <a:lnTo>
                      <a:pt x="17" y="17"/>
                    </a:lnTo>
                    <a:lnTo>
                      <a:pt x="20" y="14"/>
                    </a:lnTo>
                    <a:lnTo>
                      <a:pt x="24" y="11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03" name="Freeform 525"/>
              <p:cNvSpPr>
                <a:spLocks noChangeArrowheads="1"/>
              </p:cNvSpPr>
              <p:nvPr/>
            </p:nvSpPr>
            <p:spPr bwMode="auto">
              <a:xfrm>
                <a:off x="2902" y="4034"/>
                <a:ext cx="71" cy="66"/>
              </a:xfrm>
              <a:custGeom>
                <a:avLst/>
                <a:gdLst>
                  <a:gd name="T0" fmla="*/ 5997 w 68"/>
                  <a:gd name="T1" fmla="*/ 12142 h 61"/>
                  <a:gd name="T2" fmla="*/ 6191 w 68"/>
                  <a:gd name="T3" fmla="*/ 12142 h 61"/>
                  <a:gd name="T4" fmla="*/ 6191 w 68"/>
                  <a:gd name="T5" fmla="*/ 11259 h 61"/>
                  <a:gd name="T6" fmla="*/ 6121 w 68"/>
                  <a:gd name="T7" fmla="*/ 8907 h 61"/>
                  <a:gd name="T8" fmla="*/ 5997 w 68"/>
                  <a:gd name="T9" fmla="*/ 8189 h 61"/>
                  <a:gd name="T10" fmla="*/ 5660 w 68"/>
                  <a:gd name="T11" fmla="*/ 6021 h 61"/>
                  <a:gd name="T12" fmla="*/ 4924 w 68"/>
                  <a:gd name="T13" fmla="*/ 182 h 61"/>
                  <a:gd name="T14" fmla="*/ 4389 w 68"/>
                  <a:gd name="T15" fmla="*/ 2 h 61"/>
                  <a:gd name="T16" fmla="*/ 4021 w 68"/>
                  <a:gd name="T17" fmla="*/ 0 h 61"/>
                  <a:gd name="T18" fmla="*/ 3796 w 68"/>
                  <a:gd name="T19" fmla="*/ 0 h 61"/>
                  <a:gd name="T20" fmla="*/ 3584 w 68"/>
                  <a:gd name="T21" fmla="*/ 1 h 61"/>
                  <a:gd name="T22" fmla="*/ 3796 w 68"/>
                  <a:gd name="T23" fmla="*/ 2 h 61"/>
                  <a:gd name="T24" fmla="*/ 4018 w 68"/>
                  <a:gd name="T25" fmla="*/ 5 h 61"/>
                  <a:gd name="T26" fmla="*/ 4255 w 68"/>
                  <a:gd name="T27" fmla="*/ 5565 h 61"/>
                  <a:gd name="T28" fmla="*/ 4257 w 68"/>
                  <a:gd name="T29" fmla="*/ 7569 h 61"/>
                  <a:gd name="T30" fmla="*/ 4389 w 68"/>
                  <a:gd name="T31" fmla="*/ 10372 h 61"/>
                  <a:gd name="T32" fmla="*/ 4257 w 68"/>
                  <a:gd name="T33" fmla="*/ 13181 h 61"/>
                  <a:gd name="T34" fmla="*/ 4255 w 68"/>
                  <a:gd name="T35" fmla="*/ 14402 h 61"/>
                  <a:gd name="T36" fmla="*/ 4018 w 68"/>
                  <a:gd name="T37" fmla="*/ 15582 h 61"/>
                  <a:gd name="T38" fmla="*/ 3584 w 68"/>
                  <a:gd name="T39" fmla="*/ 18241 h 61"/>
                  <a:gd name="T40" fmla="*/ 3199 w 68"/>
                  <a:gd name="T41" fmla="*/ 19735 h 61"/>
                  <a:gd name="T42" fmla="*/ 2693 w 68"/>
                  <a:gd name="T43" fmla="*/ 21368 h 61"/>
                  <a:gd name="T44" fmla="*/ 1706 w 68"/>
                  <a:gd name="T45" fmla="*/ 23111 h 61"/>
                  <a:gd name="T46" fmla="*/ 1081 w 68"/>
                  <a:gd name="T47" fmla="*/ 25005 h 61"/>
                  <a:gd name="T48" fmla="*/ 4 w 68"/>
                  <a:gd name="T49" fmla="*/ 26696 h 61"/>
                  <a:gd name="T50" fmla="*/ 2 w 68"/>
                  <a:gd name="T51" fmla="*/ 26696 h 61"/>
                  <a:gd name="T52" fmla="*/ 0 w 68"/>
                  <a:gd name="T53" fmla="*/ 27046 h 61"/>
                  <a:gd name="T54" fmla="*/ 0 w 68"/>
                  <a:gd name="T55" fmla="*/ 28884 h 61"/>
                  <a:gd name="T56" fmla="*/ 1 w 68"/>
                  <a:gd name="T57" fmla="*/ 29273 h 61"/>
                  <a:gd name="T58" fmla="*/ 6 w 68"/>
                  <a:gd name="T59" fmla="*/ 32781 h 61"/>
                  <a:gd name="T60" fmla="*/ 1021 w 68"/>
                  <a:gd name="T61" fmla="*/ 35468 h 61"/>
                  <a:gd name="T62" fmla="*/ 1525 w 68"/>
                  <a:gd name="T63" fmla="*/ 38304 h 61"/>
                  <a:gd name="T64" fmla="*/ 2403 w 68"/>
                  <a:gd name="T65" fmla="*/ 40103 h 61"/>
                  <a:gd name="T66" fmla="*/ 2693 w 68"/>
                  <a:gd name="T67" fmla="*/ 40103 h 61"/>
                  <a:gd name="T68" fmla="*/ 2851 w 68"/>
                  <a:gd name="T69" fmla="*/ 39433 h 61"/>
                  <a:gd name="T70" fmla="*/ 3019 w 68"/>
                  <a:gd name="T71" fmla="*/ 38304 h 61"/>
                  <a:gd name="T72" fmla="*/ 3199 w 68"/>
                  <a:gd name="T73" fmla="*/ 37066 h 61"/>
                  <a:gd name="T74" fmla="*/ 3582 w 68"/>
                  <a:gd name="T75" fmla="*/ 31601 h 61"/>
                  <a:gd name="T76" fmla="*/ 4018 w 68"/>
                  <a:gd name="T77" fmla="*/ 27055 h 61"/>
                  <a:gd name="T78" fmla="*/ 4257 w 68"/>
                  <a:gd name="T79" fmla="*/ 23111 h 61"/>
                  <a:gd name="T80" fmla="*/ 4649 w 68"/>
                  <a:gd name="T81" fmla="*/ 19735 h 61"/>
                  <a:gd name="T82" fmla="*/ 5052 w 68"/>
                  <a:gd name="T83" fmla="*/ 16640 h 61"/>
                  <a:gd name="T84" fmla="*/ 5349 w 68"/>
                  <a:gd name="T85" fmla="*/ 14402 h 61"/>
                  <a:gd name="T86" fmla="*/ 5783 w 68"/>
                  <a:gd name="T87" fmla="*/ 13181 h 61"/>
                  <a:gd name="T88" fmla="*/ 5997 w 68"/>
                  <a:gd name="T89" fmla="*/ 12142 h 6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8"/>
                  <a:gd name="T136" fmla="*/ 0 h 61"/>
                  <a:gd name="T137" fmla="*/ 68 w 68"/>
                  <a:gd name="T138" fmla="*/ 61 h 6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8" h="61">
                    <a:moveTo>
                      <a:pt x="66" y="18"/>
                    </a:moveTo>
                    <a:lnTo>
                      <a:pt x="68" y="18"/>
                    </a:lnTo>
                    <a:lnTo>
                      <a:pt x="68" y="17"/>
                    </a:lnTo>
                    <a:lnTo>
                      <a:pt x="67" y="14"/>
                    </a:lnTo>
                    <a:lnTo>
                      <a:pt x="66" y="13"/>
                    </a:lnTo>
                    <a:lnTo>
                      <a:pt x="61" y="9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1" y="2"/>
                    </a:lnTo>
                    <a:lnTo>
                      <a:pt x="43" y="5"/>
                    </a:lnTo>
                    <a:lnTo>
                      <a:pt x="46" y="8"/>
                    </a:lnTo>
                    <a:lnTo>
                      <a:pt x="47" y="12"/>
                    </a:lnTo>
                    <a:lnTo>
                      <a:pt x="48" y="16"/>
                    </a:lnTo>
                    <a:lnTo>
                      <a:pt x="47" y="19"/>
                    </a:lnTo>
                    <a:lnTo>
                      <a:pt x="46" y="22"/>
                    </a:lnTo>
                    <a:lnTo>
                      <a:pt x="43" y="24"/>
                    </a:lnTo>
                    <a:lnTo>
                      <a:pt x="40" y="28"/>
                    </a:lnTo>
                    <a:lnTo>
                      <a:pt x="36" y="30"/>
                    </a:lnTo>
                    <a:lnTo>
                      <a:pt x="29" y="33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6" y="50"/>
                    </a:lnTo>
                    <a:lnTo>
                      <a:pt x="11" y="54"/>
                    </a:lnTo>
                    <a:lnTo>
                      <a:pt x="18" y="58"/>
                    </a:lnTo>
                    <a:lnTo>
                      <a:pt x="26" y="61"/>
                    </a:lnTo>
                    <a:lnTo>
                      <a:pt x="29" y="61"/>
                    </a:lnTo>
                    <a:lnTo>
                      <a:pt x="32" y="59"/>
                    </a:lnTo>
                    <a:lnTo>
                      <a:pt x="34" y="58"/>
                    </a:lnTo>
                    <a:lnTo>
                      <a:pt x="36" y="56"/>
                    </a:lnTo>
                    <a:lnTo>
                      <a:pt x="39" y="48"/>
                    </a:lnTo>
                    <a:lnTo>
                      <a:pt x="43" y="42"/>
                    </a:lnTo>
                    <a:lnTo>
                      <a:pt x="47" y="36"/>
                    </a:lnTo>
                    <a:lnTo>
                      <a:pt x="51" y="30"/>
                    </a:lnTo>
                    <a:lnTo>
                      <a:pt x="55" y="25"/>
                    </a:lnTo>
                    <a:lnTo>
                      <a:pt x="59" y="22"/>
                    </a:lnTo>
                    <a:lnTo>
                      <a:pt x="63" y="19"/>
                    </a:lnTo>
                    <a:lnTo>
                      <a:pt x="66" y="1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04" name="Freeform 526"/>
              <p:cNvSpPr>
                <a:spLocks noChangeArrowheads="1"/>
              </p:cNvSpPr>
              <p:nvPr/>
            </p:nvSpPr>
            <p:spPr bwMode="auto">
              <a:xfrm>
                <a:off x="2939" y="4034"/>
                <a:ext cx="37" cy="41"/>
              </a:xfrm>
              <a:custGeom>
                <a:avLst/>
                <a:gdLst>
                  <a:gd name="T0" fmla="*/ 653 w 36"/>
                  <a:gd name="T1" fmla="*/ 115910 h 26"/>
                  <a:gd name="T2" fmla="*/ 618 w 36"/>
                  <a:gd name="T3" fmla="*/ 95103 h 26"/>
                  <a:gd name="T4" fmla="*/ 653 w 36"/>
                  <a:gd name="T5" fmla="*/ 115910 h 26"/>
                  <a:gd name="T6" fmla="*/ 7 w 36"/>
                  <a:gd name="T7" fmla="*/ 15447373 h 26"/>
                  <a:gd name="T8" fmla="*/ 5 w 36"/>
                  <a:gd name="T9" fmla="*/ 15447373 h 26"/>
                  <a:gd name="T10" fmla="*/ 690 w 36"/>
                  <a:gd name="T11" fmla="*/ 17898703 h 26"/>
                  <a:gd name="T12" fmla="*/ 903 w 36"/>
                  <a:gd name="T13" fmla="*/ 20748135 h 26"/>
                  <a:gd name="T14" fmla="*/ 1248 w 36"/>
                  <a:gd name="T15" fmla="*/ 27913445 h 26"/>
                  <a:gd name="T16" fmla="*/ 1640 w 36"/>
                  <a:gd name="T17" fmla="*/ 35417779 h 26"/>
                  <a:gd name="T18" fmla="*/ 1726 w 36"/>
                  <a:gd name="T19" fmla="*/ 37549910 h 26"/>
                  <a:gd name="T20" fmla="*/ 1726 w 36"/>
                  <a:gd name="T21" fmla="*/ 35417779 h 26"/>
                  <a:gd name="T22" fmla="*/ 1773 w 36"/>
                  <a:gd name="T23" fmla="*/ 27913445 h 26"/>
                  <a:gd name="T24" fmla="*/ 1822 w 36"/>
                  <a:gd name="T25" fmla="*/ 27913445 h 26"/>
                  <a:gd name="T26" fmla="*/ 1873 w 36"/>
                  <a:gd name="T27" fmla="*/ 43531447 h 26"/>
                  <a:gd name="T28" fmla="*/ 2032 w 36"/>
                  <a:gd name="T29" fmla="*/ 41076399 h 26"/>
                  <a:gd name="T30" fmla="*/ 2144 w 36"/>
                  <a:gd name="T31" fmla="*/ 34873958 h 26"/>
                  <a:gd name="T32" fmla="*/ 2087 w 36"/>
                  <a:gd name="T33" fmla="*/ 25922710 h 26"/>
                  <a:gd name="T34" fmla="*/ 1978 w 36"/>
                  <a:gd name="T35" fmla="*/ 22356619 h 26"/>
                  <a:gd name="T36" fmla="*/ 1726 w 36"/>
                  <a:gd name="T37" fmla="*/ 16624991 h 26"/>
                  <a:gd name="T38" fmla="*/ 1119 w 36"/>
                  <a:gd name="T39" fmla="*/ 115910 h 26"/>
                  <a:gd name="T40" fmla="*/ 812 w 36"/>
                  <a:gd name="T41" fmla="*/ 53377 h 26"/>
                  <a:gd name="T42" fmla="*/ 618 w 36"/>
                  <a:gd name="T43" fmla="*/ 0 h 26"/>
                  <a:gd name="T44" fmla="*/ 4 w 36"/>
                  <a:gd name="T45" fmla="*/ 0 h 26"/>
                  <a:gd name="T46" fmla="*/ 0 w 36"/>
                  <a:gd name="T47" fmla="*/ 95103 h 26"/>
                  <a:gd name="T48" fmla="*/ 1 w 36"/>
                  <a:gd name="T49" fmla="*/ 15447373 h 26"/>
                  <a:gd name="T50" fmla="*/ 3 w 36"/>
                  <a:gd name="T51" fmla="*/ 19278317 h 26"/>
                  <a:gd name="T52" fmla="*/ 653 w 36"/>
                  <a:gd name="T53" fmla="*/ 115910 h 2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26"/>
                  <a:gd name="T83" fmla="*/ 36 w 36"/>
                  <a:gd name="T84" fmla="*/ 26 h 2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26">
                    <a:moveTo>
                      <a:pt x="10" y="5"/>
                    </a:moveTo>
                    <a:lnTo>
                      <a:pt x="9" y="4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11" y="11"/>
                    </a:lnTo>
                    <a:lnTo>
                      <a:pt x="16" y="13"/>
                    </a:lnTo>
                    <a:lnTo>
                      <a:pt x="22" y="17"/>
                    </a:lnTo>
                    <a:lnTo>
                      <a:pt x="27" y="21"/>
                    </a:lnTo>
                    <a:lnTo>
                      <a:pt x="28" y="22"/>
                    </a:lnTo>
                    <a:lnTo>
                      <a:pt x="28" y="21"/>
                    </a:lnTo>
                    <a:lnTo>
                      <a:pt x="29" y="17"/>
                    </a:lnTo>
                    <a:lnTo>
                      <a:pt x="30" y="17"/>
                    </a:lnTo>
                    <a:lnTo>
                      <a:pt x="31" y="26"/>
                    </a:lnTo>
                    <a:lnTo>
                      <a:pt x="34" y="25"/>
                    </a:lnTo>
                    <a:lnTo>
                      <a:pt x="36" y="20"/>
                    </a:lnTo>
                    <a:lnTo>
                      <a:pt x="35" y="16"/>
                    </a:lnTo>
                    <a:lnTo>
                      <a:pt x="33" y="14"/>
                    </a:lnTo>
                    <a:lnTo>
                      <a:pt x="28" y="10"/>
                    </a:lnTo>
                    <a:lnTo>
                      <a:pt x="20" y="5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05" name="Freeform 527"/>
              <p:cNvSpPr>
                <a:spLocks noChangeArrowheads="1"/>
              </p:cNvSpPr>
              <p:nvPr/>
            </p:nvSpPr>
            <p:spPr bwMode="auto">
              <a:xfrm>
                <a:off x="2907" y="4047"/>
                <a:ext cx="50" cy="47"/>
              </a:xfrm>
              <a:custGeom>
                <a:avLst/>
                <a:gdLst>
                  <a:gd name="T0" fmla="*/ 0 w 48"/>
                  <a:gd name="T1" fmla="*/ 25803 h 43"/>
                  <a:gd name="T2" fmla="*/ 1157 w 48"/>
                  <a:gd name="T3" fmla="*/ 25643 h 43"/>
                  <a:gd name="T4" fmla="*/ 1877 w 48"/>
                  <a:gd name="T5" fmla="*/ 24086 h 43"/>
                  <a:gd name="T6" fmla="*/ 3057 w 48"/>
                  <a:gd name="T7" fmla="*/ 22385 h 43"/>
                  <a:gd name="T8" fmla="*/ 3886 w 48"/>
                  <a:gd name="T9" fmla="*/ 19564 h 43"/>
                  <a:gd name="T10" fmla="*/ 4395 w 48"/>
                  <a:gd name="T11" fmla="*/ 18285 h 43"/>
                  <a:gd name="T12" fmla="*/ 4843 w 48"/>
                  <a:gd name="T13" fmla="*/ 16132 h 43"/>
                  <a:gd name="T14" fmla="*/ 5142 w 48"/>
                  <a:gd name="T15" fmla="*/ 14085 h 43"/>
                  <a:gd name="T16" fmla="*/ 5270 w 48"/>
                  <a:gd name="T17" fmla="*/ 11417 h 43"/>
                  <a:gd name="T18" fmla="*/ 5461 w 48"/>
                  <a:gd name="T19" fmla="*/ 8697 h 43"/>
                  <a:gd name="T20" fmla="*/ 5270 w 48"/>
                  <a:gd name="T21" fmla="*/ 6251 h 43"/>
                  <a:gd name="T22" fmla="*/ 5142 w 48"/>
                  <a:gd name="T23" fmla="*/ 5 h 43"/>
                  <a:gd name="T24" fmla="*/ 4843 w 48"/>
                  <a:gd name="T25" fmla="*/ 0 h 43"/>
                  <a:gd name="T26" fmla="*/ 3894 w 48"/>
                  <a:gd name="T27" fmla="*/ 280 h 43"/>
                  <a:gd name="T28" fmla="*/ 4138 w 48"/>
                  <a:gd name="T29" fmla="*/ 6251 h 43"/>
                  <a:gd name="T30" fmla="*/ 4395 w 48"/>
                  <a:gd name="T31" fmla="*/ 7148 h 43"/>
                  <a:gd name="T32" fmla="*/ 4395 w 48"/>
                  <a:gd name="T33" fmla="*/ 8697 h 43"/>
                  <a:gd name="T34" fmla="*/ 4395 w 48"/>
                  <a:gd name="T35" fmla="*/ 10009 h 43"/>
                  <a:gd name="T36" fmla="*/ 4138 w 48"/>
                  <a:gd name="T37" fmla="*/ 10659 h 43"/>
                  <a:gd name="T38" fmla="*/ 3894 w 48"/>
                  <a:gd name="T39" fmla="*/ 12201 h 43"/>
                  <a:gd name="T40" fmla="*/ 3667 w 48"/>
                  <a:gd name="T41" fmla="*/ 14002 h 43"/>
                  <a:gd name="T42" fmla="*/ 3442 w 48"/>
                  <a:gd name="T43" fmla="*/ 14976 h 43"/>
                  <a:gd name="T44" fmla="*/ 2703 w 48"/>
                  <a:gd name="T45" fmla="*/ 17252 h 43"/>
                  <a:gd name="T46" fmla="*/ 1661 w 48"/>
                  <a:gd name="T47" fmla="*/ 18415 h 43"/>
                  <a:gd name="T48" fmla="*/ 7 w 48"/>
                  <a:gd name="T49" fmla="*/ 19654 h 43"/>
                  <a:gd name="T50" fmla="*/ 0 w 48"/>
                  <a:gd name="T51" fmla="*/ 20974 h 43"/>
                  <a:gd name="T52" fmla="*/ 0 w 48"/>
                  <a:gd name="T53" fmla="*/ 25803 h 4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8"/>
                  <a:gd name="T82" fmla="*/ 0 h 43"/>
                  <a:gd name="T83" fmla="*/ 48 w 48"/>
                  <a:gd name="T84" fmla="*/ 43 h 4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8" h="43">
                    <a:moveTo>
                      <a:pt x="0" y="43"/>
                    </a:moveTo>
                    <a:lnTo>
                      <a:pt x="9" y="42"/>
                    </a:lnTo>
                    <a:lnTo>
                      <a:pt x="17" y="40"/>
                    </a:lnTo>
                    <a:lnTo>
                      <a:pt x="27" y="36"/>
                    </a:lnTo>
                    <a:lnTo>
                      <a:pt x="34" y="32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5" y="23"/>
                    </a:lnTo>
                    <a:lnTo>
                      <a:pt x="47" y="19"/>
                    </a:lnTo>
                    <a:lnTo>
                      <a:pt x="48" y="15"/>
                    </a:lnTo>
                    <a:lnTo>
                      <a:pt x="47" y="10"/>
                    </a:lnTo>
                    <a:lnTo>
                      <a:pt x="45" y="5"/>
                    </a:lnTo>
                    <a:lnTo>
                      <a:pt x="42" y="0"/>
                    </a:lnTo>
                    <a:lnTo>
                      <a:pt x="35" y="7"/>
                    </a:lnTo>
                    <a:lnTo>
                      <a:pt x="37" y="10"/>
                    </a:lnTo>
                    <a:lnTo>
                      <a:pt x="39" y="12"/>
                    </a:lnTo>
                    <a:lnTo>
                      <a:pt x="39" y="15"/>
                    </a:lnTo>
                    <a:lnTo>
                      <a:pt x="39" y="17"/>
                    </a:lnTo>
                    <a:lnTo>
                      <a:pt x="37" y="18"/>
                    </a:lnTo>
                    <a:lnTo>
                      <a:pt x="35" y="20"/>
                    </a:lnTo>
                    <a:lnTo>
                      <a:pt x="33" y="22"/>
                    </a:lnTo>
                    <a:lnTo>
                      <a:pt x="30" y="24"/>
                    </a:lnTo>
                    <a:lnTo>
                      <a:pt x="23" y="29"/>
                    </a:lnTo>
                    <a:lnTo>
                      <a:pt x="15" y="31"/>
                    </a:lnTo>
                    <a:lnTo>
                      <a:pt x="7" y="33"/>
                    </a:lnTo>
                    <a:lnTo>
                      <a:pt x="0" y="3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06" name="Freeform 528"/>
              <p:cNvSpPr>
                <a:spLocks noChangeArrowheads="1"/>
              </p:cNvSpPr>
              <p:nvPr/>
            </p:nvSpPr>
            <p:spPr bwMode="auto">
              <a:xfrm>
                <a:off x="2899" y="4083"/>
                <a:ext cx="45" cy="32"/>
              </a:xfrm>
              <a:custGeom>
                <a:avLst/>
                <a:gdLst>
                  <a:gd name="T0" fmla="*/ 7126 w 43"/>
                  <a:gd name="T1" fmla="*/ 3546 h 30"/>
                  <a:gd name="T2" fmla="*/ 6688 w 43"/>
                  <a:gd name="T3" fmla="*/ 3782 h 30"/>
                  <a:gd name="T4" fmla="*/ 6663 w 43"/>
                  <a:gd name="T5" fmla="*/ 3782 h 30"/>
                  <a:gd name="T6" fmla="*/ 6255 w 43"/>
                  <a:gd name="T7" fmla="*/ 4034 h 30"/>
                  <a:gd name="T8" fmla="*/ 5848 w 43"/>
                  <a:gd name="T9" fmla="*/ 4034 h 30"/>
                  <a:gd name="T10" fmla="*/ 4755 w 43"/>
                  <a:gd name="T11" fmla="*/ 3546 h 30"/>
                  <a:gd name="T12" fmla="*/ 3176 w 43"/>
                  <a:gd name="T13" fmla="*/ 2921 h 30"/>
                  <a:gd name="T14" fmla="*/ 2266 w 43"/>
                  <a:gd name="T15" fmla="*/ 2116 h 30"/>
                  <a:gd name="T16" fmla="*/ 1729 w 43"/>
                  <a:gd name="T17" fmla="*/ 7 h 30"/>
                  <a:gd name="T18" fmla="*/ 1729 w 43"/>
                  <a:gd name="T19" fmla="*/ 1744 h 30"/>
                  <a:gd name="T20" fmla="*/ 7 w 43"/>
                  <a:gd name="T21" fmla="*/ 1860 h 30"/>
                  <a:gd name="T22" fmla="*/ 1729 w 43"/>
                  <a:gd name="T23" fmla="*/ 1860 h 30"/>
                  <a:gd name="T24" fmla="*/ 1729 w 43"/>
                  <a:gd name="T25" fmla="*/ 0 h 30"/>
                  <a:gd name="T26" fmla="*/ 4 w 43"/>
                  <a:gd name="T27" fmla="*/ 1 h 30"/>
                  <a:gd name="T28" fmla="*/ 1 w 43"/>
                  <a:gd name="T29" fmla="*/ 4 h 30"/>
                  <a:gd name="T30" fmla="*/ 0 w 43"/>
                  <a:gd name="T31" fmla="*/ 1860 h 30"/>
                  <a:gd name="T32" fmla="*/ 2 w 43"/>
                  <a:gd name="T33" fmla="*/ 2257 h 30"/>
                  <a:gd name="T34" fmla="*/ 6 w 43"/>
                  <a:gd name="T35" fmla="*/ 3324 h 30"/>
                  <a:gd name="T36" fmla="*/ 2424 w 43"/>
                  <a:gd name="T37" fmla="*/ 4590 h 30"/>
                  <a:gd name="T38" fmla="*/ 4157 w 43"/>
                  <a:gd name="T39" fmla="*/ 5567 h 30"/>
                  <a:gd name="T40" fmla="*/ 5464 w 43"/>
                  <a:gd name="T41" fmla="*/ 5938 h 30"/>
                  <a:gd name="T42" fmla="*/ 6255 w 43"/>
                  <a:gd name="T43" fmla="*/ 5938 h 30"/>
                  <a:gd name="T44" fmla="*/ 7154 w 43"/>
                  <a:gd name="T45" fmla="*/ 5570 h 30"/>
                  <a:gd name="T46" fmla="*/ 7851 w 43"/>
                  <a:gd name="T47" fmla="*/ 5222 h 30"/>
                  <a:gd name="T48" fmla="*/ 8189 w 43"/>
                  <a:gd name="T49" fmla="*/ 4303 h 30"/>
                  <a:gd name="T50" fmla="*/ 7126 w 43"/>
                  <a:gd name="T51" fmla="*/ 3546 h 3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3"/>
                  <a:gd name="T79" fmla="*/ 0 h 30"/>
                  <a:gd name="T80" fmla="*/ 43 w 43"/>
                  <a:gd name="T81" fmla="*/ 30 h 3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3" h="30">
                    <a:moveTo>
                      <a:pt x="36" y="19"/>
                    </a:moveTo>
                    <a:lnTo>
                      <a:pt x="35" y="20"/>
                    </a:lnTo>
                    <a:lnTo>
                      <a:pt x="34" y="20"/>
                    </a:lnTo>
                    <a:lnTo>
                      <a:pt x="33" y="21"/>
                    </a:lnTo>
                    <a:lnTo>
                      <a:pt x="31" y="21"/>
                    </a:lnTo>
                    <a:lnTo>
                      <a:pt x="24" y="19"/>
                    </a:lnTo>
                    <a:lnTo>
                      <a:pt x="17" y="16"/>
                    </a:lnTo>
                    <a:lnTo>
                      <a:pt x="12" y="11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6" y="18"/>
                    </a:lnTo>
                    <a:lnTo>
                      <a:pt x="13" y="23"/>
                    </a:lnTo>
                    <a:lnTo>
                      <a:pt x="21" y="28"/>
                    </a:lnTo>
                    <a:lnTo>
                      <a:pt x="29" y="30"/>
                    </a:lnTo>
                    <a:lnTo>
                      <a:pt x="33" y="30"/>
                    </a:lnTo>
                    <a:lnTo>
                      <a:pt x="37" y="29"/>
                    </a:lnTo>
                    <a:lnTo>
                      <a:pt x="41" y="27"/>
                    </a:lnTo>
                    <a:lnTo>
                      <a:pt x="43" y="2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07" name="Freeform 529"/>
              <p:cNvSpPr>
                <a:spLocks noChangeArrowheads="1"/>
              </p:cNvSpPr>
              <p:nvPr/>
            </p:nvSpPr>
            <p:spPr bwMode="auto">
              <a:xfrm>
                <a:off x="2935" y="4061"/>
                <a:ext cx="36" cy="48"/>
              </a:xfrm>
              <a:custGeom>
                <a:avLst/>
                <a:gdLst>
                  <a:gd name="T0" fmla="*/ 2325 w 35"/>
                  <a:gd name="T1" fmla="*/ 0 h 44"/>
                  <a:gd name="T2" fmla="*/ 1991 w 35"/>
                  <a:gd name="T3" fmla="*/ 3 h 44"/>
                  <a:gd name="T4" fmla="*/ 1590 w 35"/>
                  <a:gd name="T5" fmla="*/ 5 h 44"/>
                  <a:gd name="T6" fmla="*/ 1279 w 35"/>
                  <a:gd name="T7" fmla="*/ 5059 h 44"/>
                  <a:gd name="T8" fmla="*/ 1021 w 35"/>
                  <a:gd name="T9" fmla="*/ 7531 h 44"/>
                  <a:gd name="T10" fmla="*/ 820 w 35"/>
                  <a:gd name="T11" fmla="*/ 10573 h 44"/>
                  <a:gd name="T12" fmla="*/ 7 w 35"/>
                  <a:gd name="T13" fmla="*/ 14179 h 44"/>
                  <a:gd name="T14" fmla="*/ 3 w 35"/>
                  <a:gd name="T15" fmla="*/ 17314 h 44"/>
                  <a:gd name="T16" fmla="*/ 0 w 35"/>
                  <a:gd name="T17" fmla="*/ 21736 h 44"/>
                  <a:gd name="T18" fmla="*/ 7 w 35"/>
                  <a:gd name="T19" fmla="*/ 23219 h 44"/>
                  <a:gd name="T20" fmla="*/ 775 w 35"/>
                  <a:gd name="T21" fmla="*/ 20365 h 44"/>
                  <a:gd name="T22" fmla="*/ 966 w 35"/>
                  <a:gd name="T23" fmla="*/ 16181 h 44"/>
                  <a:gd name="T24" fmla="*/ 1209 w 35"/>
                  <a:gd name="T25" fmla="*/ 13728 h 44"/>
                  <a:gd name="T26" fmla="*/ 1425 w 35"/>
                  <a:gd name="T27" fmla="*/ 10573 h 44"/>
                  <a:gd name="T28" fmla="*/ 1779 w 35"/>
                  <a:gd name="T29" fmla="*/ 8089 h 44"/>
                  <a:gd name="T30" fmla="*/ 2104 w 35"/>
                  <a:gd name="T31" fmla="*/ 6181 h 44"/>
                  <a:gd name="T32" fmla="*/ 2225 w 35"/>
                  <a:gd name="T33" fmla="*/ 5444 h 44"/>
                  <a:gd name="T34" fmla="*/ 2353 w 35"/>
                  <a:gd name="T35" fmla="*/ 5059 h 44"/>
                  <a:gd name="T36" fmla="*/ 2325 w 35"/>
                  <a:gd name="T37" fmla="*/ 0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"/>
                  <a:gd name="T58" fmla="*/ 0 h 44"/>
                  <a:gd name="T59" fmla="*/ 35 w 35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" h="44">
                    <a:moveTo>
                      <a:pt x="34" y="0"/>
                    </a:moveTo>
                    <a:lnTo>
                      <a:pt x="29" y="3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7" y="27"/>
                    </a:lnTo>
                    <a:lnTo>
                      <a:pt x="3" y="33"/>
                    </a:lnTo>
                    <a:lnTo>
                      <a:pt x="0" y="41"/>
                    </a:lnTo>
                    <a:lnTo>
                      <a:pt x="7" y="44"/>
                    </a:lnTo>
                    <a:lnTo>
                      <a:pt x="11" y="38"/>
                    </a:lnTo>
                    <a:lnTo>
                      <a:pt x="15" y="31"/>
                    </a:lnTo>
                    <a:lnTo>
                      <a:pt x="19" y="26"/>
                    </a:lnTo>
                    <a:lnTo>
                      <a:pt x="22" y="20"/>
                    </a:lnTo>
                    <a:lnTo>
                      <a:pt x="26" y="16"/>
                    </a:lnTo>
                    <a:lnTo>
                      <a:pt x="31" y="12"/>
                    </a:lnTo>
                    <a:lnTo>
                      <a:pt x="33" y="10"/>
                    </a:lnTo>
                    <a:lnTo>
                      <a:pt x="35" y="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08" name="Freeform 530"/>
              <p:cNvSpPr>
                <a:spLocks noChangeArrowheads="1"/>
              </p:cNvSpPr>
              <p:nvPr/>
            </p:nvSpPr>
            <p:spPr bwMode="auto">
              <a:xfrm>
                <a:off x="2648" y="4103"/>
                <a:ext cx="34" cy="39"/>
              </a:xfrm>
              <a:custGeom>
                <a:avLst/>
                <a:gdLst>
                  <a:gd name="T0" fmla="*/ 1786 w 33"/>
                  <a:gd name="T1" fmla="*/ 2 h 36"/>
                  <a:gd name="T2" fmla="*/ 4 w 33"/>
                  <a:gd name="T3" fmla="*/ 12860 h 36"/>
                  <a:gd name="T4" fmla="*/ 1 w 33"/>
                  <a:gd name="T5" fmla="*/ 16035 h 36"/>
                  <a:gd name="T6" fmla="*/ 0 w 33"/>
                  <a:gd name="T7" fmla="*/ 17709 h 36"/>
                  <a:gd name="T8" fmla="*/ 0 w 33"/>
                  <a:gd name="T9" fmla="*/ 20387 h 36"/>
                  <a:gd name="T10" fmla="*/ 1 w 33"/>
                  <a:gd name="T11" fmla="*/ 22516 h 36"/>
                  <a:gd name="T12" fmla="*/ 4 w 33"/>
                  <a:gd name="T13" fmla="*/ 23927 h 36"/>
                  <a:gd name="T14" fmla="*/ 7 w 33"/>
                  <a:gd name="T15" fmla="*/ 24392 h 36"/>
                  <a:gd name="T16" fmla="*/ 1052 w 33"/>
                  <a:gd name="T17" fmla="*/ 25325 h 36"/>
                  <a:gd name="T18" fmla="*/ 1333 w 33"/>
                  <a:gd name="T19" fmla="*/ 25325 h 36"/>
                  <a:gd name="T20" fmla="*/ 1685 w 33"/>
                  <a:gd name="T21" fmla="*/ 25325 h 36"/>
                  <a:gd name="T22" fmla="*/ 2130 w 33"/>
                  <a:gd name="T23" fmla="*/ 24392 h 36"/>
                  <a:gd name="T24" fmla="*/ 2396 w 33"/>
                  <a:gd name="T25" fmla="*/ 23927 h 36"/>
                  <a:gd name="T26" fmla="*/ 2695 w 33"/>
                  <a:gd name="T27" fmla="*/ 22516 h 36"/>
                  <a:gd name="T28" fmla="*/ 2859 w 33"/>
                  <a:gd name="T29" fmla="*/ 20387 h 36"/>
                  <a:gd name="T30" fmla="*/ 2859 w 33"/>
                  <a:gd name="T31" fmla="*/ 17709 h 36"/>
                  <a:gd name="T32" fmla="*/ 2859 w 33"/>
                  <a:gd name="T33" fmla="*/ 16351 h 36"/>
                  <a:gd name="T34" fmla="*/ 2624 w 33"/>
                  <a:gd name="T35" fmla="*/ 13932 h 36"/>
                  <a:gd name="T36" fmla="*/ 2260 w 33"/>
                  <a:gd name="T37" fmla="*/ 9337 h 36"/>
                  <a:gd name="T38" fmla="*/ 1894 w 33"/>
                  <a:gd name="T39" fmla="*/ 6258 h 36"/>
                  <a:gd name="T40" fmla="*/ 1786 w 33"/>
                  <a:gd name="T41" fmla="*/ 5 h 36"/>
                  <a:gd name="T42" fmla="*/ 1786 w 33"/>
                  <a:gd name="T43" fmla="*/ 2 h 36"/>
                  <a:gd name="T44" fmla="*/ 1894 w 33"/>
                  <a:gd name="T45" fmla="*/ 0 h 36"/>
                  <a:gd name="T46" fmla="*/ 1894 w 33"/>
                  <a:gd name="T47" fmla="*/ 0 h 36"/>
                  <a:gd name="T48" fmla="*/ 1894 w 33"/>
                  <a:gd name="T49" fmla="*/ 0 h 36"/>
                  <a:gd name="T50" fmla="*/ 1786 w 33"/>
                  <a:gd name="T51" fmla="*/ 2 h 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3"/>
                  <a:gd name="T79" fmla="*/ 0 h 36"/>
                  <a:gd name="T80" fmla="*/ 33 w 33"/>
                  <a:gd name="T81" fmla="*/ 36 h 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3" h="36">
                    <a:moveTo>
                      <a:pt x="21" y="2"/>
                    </a:moveTo>
                    <a:lnTo>
                      <a:pt x="4" y="18"/>
                    </a:lnTo>
                    <a:lnTo>
                      <a:pt x="1" y="23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1" y="32"/>
                    </a:lnTo>
                    <a:lnTo>
                      <a:pt x="4" y="34"/>
                    </a:lnTo>
                    <a:lnTo>
                      <a:pt x="7" y="35"/>
                    </a:lnTo>
                    <a:lnTo>
                      <a:pt x="12" y="36"/>
                    </a:lnTo>
                    <a:lnTo>
                      <a:pt x="16" y="36"/>
                    </a:lnTo>
                    <a:lnTo>
                      <a:pt x="20" y="36"/>
                    </a:lnTo>
                    <a:lnTo>
                      <a:pt x="24" y="35"/>
                    </a:lnTo>
                    <a:lnTo>
                      <a:pt x="27" y="34"/>
                    </a:lnTo>
                    <a:lnTo>
                      <a:pt x="31" y="32"/>
                    </a:lnTo>
                    <a:lnTo>
                      <a:pt x="33" y="29"/>
                    </a:lnTo>
                    <a:lnTo>
                      <a:pt x="33" y="26"/>
                    </a:lnTo>
                    <a:lnTo>
                      <a:pt x="33" y="24"/>
                    </a:lnTo>
                    <a:lnTo>
                      <a:pt x="30" y="20"/>
                    </a:lnTo>
                    <a:lnTo>
                      <a:pt x="25" y="14"/>
                    </a:lnTo>
                    <a:lnTo>
                      <a:pt x="22" y="9"/>
                    </a:lnTo>
                    <a:lnTo>
                      <a:pt x="21" y="5"/>
                    </a:lnTo>
                    <a:lnTo>
                      <a:pt x="21" y="2"/>
                    </a:lnTo>
                    <a:lnTo>
                      <a:pt x="22" y="0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09" name="Freeform 531"/>
              <p:cNvSpPr>
                <a:spLocks noChangeArrowheads="1"/>
              </p:cNvSpPr>
              <p:nvPr/>
            </p:nvSpPr>
            <p:spPr bwMode="auto">
              <a:xfrm>
                <a:off x="2648" y="4100"/>
                <a:ext cx="23" cy="24"/>
              </a:xfrm>
              <a:custGeom>
                <a:avLst/>
                <a:gdLst>
                  <a:gd name="T0" fmla="*/ 6 w 23"/>
                  <a:gd name="T1" fmla="*/ 13305 h 23"/>
                  <a:gd name="T2" fmla="*/ 417 w 23"/>
                  <a:gd name="T3" fmla="*/ 3872 h 23"/>
                  <a:gd name="T4" fmla="*/ 323 w 23"/>
                  <a:gd name="T5" fmla="*/ 0 h 23"/>
                  <a:gd name="T6" fmla="*/ 0 w 23"/>
                  <a:gd name="T7" fmla="*/ 8917 h 23"/>
                  <a:gd name="T8" fmla="*/ 6 w 23"/>
                  <a:gd name="T9" fmla="*/ 13305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3"/>
                  <a:gd name="T17" fmla="*/ 23 w 23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3">
                    <a:moveTo>
                      <a:pt x="6" y="23"/>
                    </a:moveTo>
                    <a:lnTo>
                      <a:pt x="23" y="6"/>
                    </a:lnTo>
                    <a:lnTo>
                      <a:pt x="17" y="0"/>
                    </a:lnTo>
                    <a:lnTo>
                      <a:pt x="0" y="16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10" name="Freeform 532"/>
              <p:cNvSpPr>
                <a:spLocks noChangeArrowheads="1"/>
              </p:cNvSpPr>
              <p:nvPr/>
            </p:nvSpPr>
            <p:spPr bwMode="auto">
              <a:xfrm>
                <a:off x="2643" y="4117"/>
                <a:ext cx="43" cy="26"/>
              </a:xfrm>
              <a:custGeom>
                <a:avLst/>
                <a:gdLst>
                  <a:gd name="T0" fmla="*/ 1028 w 42"/>
                  <a:gd name="T1" fmla="*/ 2917 h 25"/>
                  <a:gd name="T2" fmla="*/ 1159 w 42"/>
                  <a:gd name="T3" fmla="*/ 3400 h 25"/>
                  <a:gd name="T4" fmla="*/ 1159 w 42"/>
                  <a:gd name="T5" fmla="*/ 3967 h 25"/>
                  <a:gd name="T6" fmla="*/ 1077 w 42"/>
                  <a:gd name="T7" fmla="*/ 4282 h 25"/>
                  <a:gd name="T8" fmla="*/ 982 w 42"/>
                  <a:gd name="T9" fmla="*/ 4627 h 25"/>
                  <a:gd name="T10" fmla="*/ 894 w 42"/>
                  <a:gd name="T11" fmla="*/ 5399 h 25"/>
                  <a:gd name="T12" fmla="*/ 742 w 42"/>
                  <a:gd name="T13" fmla="*/ 5399 h 25"/>
                  <a:gd name="T14" fmla="*/ 647 w 42"/>
                  <a:gd name="T15" fmla="*/ 5829 h 25"/>
                  <a:gd name="T16" fmla="*/ 539 w 42"/>
                  <a:gd name="T17" fmla="*/ 5829 h 25"/>
                  <a:gd name="T18" fmla="*/ 446 w 42"/>
                  <a:gd name="T19" fmla="*/ 5399 h 25"/>
                  <a:gd name="T20" fmla="*/ 10 w 42"/>
                  <a:gd name="T21" fmla="*/ 4627 h 25"/>
                  <a:gd name="T22" fmla="*/ 8 w 42"/>
                  <a:gd name="T23" fmla="*/ 4282 h 25"/>
                  <a:gd name="T24" fmla="*/ 8 w 42"/>
                  <a:gd name="T25" fmla="*/ 3967 h 25"/>
                  <a:gd name="T26" fmla="*/ 8 w 42"/>
                  <a:gd name="T27" fmla="*/ 3400 h 25"/>
                  <a:gd name="T28" fmla="*/ 427 w 42"/>
                  <a:gd name="T29" fmla="*/ 2699 h 25"/>
                  <a:gd name="T30" fmla="*/ 5 w 42"/>
                  <a:gd name="T31" fmla="*/ 0 h 25"/>
                  <a:gd name="T32" fmla="*/ 1 w 42"/>
                  <a:gd name="T33" fmla="*/ 6 h 25"/>
                  <a:gd name="T34" fmla="*/ 0 w 42"/>
                  <a:gd name="T35" fmla="*/ 3673 h 25"/>
                  <a:gd name="T36" fmla="*/ 0 w 42"/>
                  <a:gd name="T37" fmla="*/ 5399 h 25"/>
                  <a:gd name="T38" fmla="*/ 2 w 42"/>
                  <a:gd name="T39" fmla="*/ 7126 h 25"/>
                  <a:gd name="T40" fmla="*/ 6 w 42"/>
                  <a:gd name="T41" fmla="*/ 7931 h 25"/>
                  <a:gd name="T42" fmla="*/ 10 w 42"/>
                  <a:gd name="T43" fmla="*/ 8314 h 25"/>
                  <a:gd name="T44" fmla="*/ 514 w 42"/>
                  <a:gd name="T45" fmla="*/ 8566 h 25"/>
                  <a:gd name="T46" fmla="*/ 647 w 42"/>
                  <a:gd name="T47" fmla="*/ 8566 h 25"/>
                  <a:gd name="T48" fmla="*/ 778 w 42"/>
                  <a:gd name="T49" fmla="*/ 8566 h 25"/>
                  <a:gd name="T50" fmla="*/ 982 w 42"/>
                  <a:gd name="T51" fmla="*/ 8314 h 25"/>
                  <a:gd name="T52" fmla="*/ 1184 w 42"/>
                  <a:gd name="T53" fmla="*/ 7696 h 25"/>
                  <a:gd name="T54" fmla="*/ 1301 w 42"/>
                  <a:gd name="T55" fmla="*/ 7126 h 25"/>
                  <a:gd name="T56" fmla="*/ 1364 w 42"/>
                  <a:gd name="T57" fmla="*/ 5829 h 25"/>
                  <a:gd name="T58" fmla="*/ 1429 w 42"/>
                  <a:gd name="T59" fmla="*/ 3673 h 25"/>
                  <a:gd name="T60" fmla="*/ 1364 w 42"/>
                  <a:gd name="T61" fmla="*/ 2699 h 25"/>
                  <a:gd name="T62" fmla="*/ 1274 w 42"/>
                  <a:gd name="T63" fmla="*/ 1 h 25"/>
                  <a:gd name="T64" fmla="*/ 1028 w 42"/>
                  <a:gd name="T65" fmla="*/ 2917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2"/>
                  <a:gd name="T100" fmla="*/ 0 h 25"/>
                  <a:gd name="T101" fmla="*/ 42 w 42"/>
                  <a:gd name="T102" fmla="*/ 25 h 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2" h="25">
                    <a:moveTo>
                      <a:pt x="30" y="8"/>
                    </a:moveTo>
                    <a:lnTo>
                      <a:pt x="33" y="10"/>
                    </a:lnTo>
                    <a:lnTo>
                      <a:pt x="33" y="12"/>
                    </a:lnTo>
                    <a:lnTo>
                      <a:pt x="31" y="13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3" y="16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12" y="16"/>
                    </a:lnTo>
                    <a:lnTo>
                      <a:pt x="10" y="14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11" y="7"/>
                    </a:lnTo>
                    <a:lnTo>
                      <a:pt x="5" y="0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6" y="23"/>
                    </a:lnTo>
                    <a:lnTo>
                      <a:pt x="10" y="24"/>
                    </a:lnTo>
                    <a:lnTo>
                      <a:pt x="15" y="25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29" y="24"/>
                    </a:lnTo>
                    <a:lnTo>
                      <a:pt x="34" y="22"/>
                    </a:lnTo>
                    <a:lnTo>
                      <a:pt x="38" y="20"/>
                    </a:lnTo>
                    <a:lnTo>
                      <a:pt x="40" y="17"/>
                    </a:lnTo>
                    <a:lnTo>
                      <a:pt x="42" y="11"/>
                    </a:lnTo>
                    <a:lnTo>
                      <a:pt x="40" y="7"/>
                    </a:lnTo>
                    <a:lnTo>
                      <a:pt x="37" y="1"/>
                    </a:lnTo>
                    <a:lnTo>
                      <a:pt x="3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11" name="Freeform 533"/>
              <p:cNvSpPr>
                <a:spLocks noChangeArrowheads="1"/>
              </p:cNvSpPr>
              <p:nvPr/>
            </p:nvSpPr>
            <p:spPr bwMode="auto">
              <a:xfrm>
                <a:off x="2678" y="4097"/>
                <a:ext cx="16" cy="30"/>
              </a:xfrm>
              <a:custGeom>
                <a:avLst/>
                <a:gdLst>
                  <a:gd name="T0" fmla="*/ 7 w 16"/>
                  <a:gd name="T1" fmla="*/ 7630 h 28"/>
                  <a:gd name="T2" fmla="*/ 629 w 16"/>
                  <a:gd name="T3" fmla="*/ 6654 h 28"/>
                  <a:gd name="T4" fmla="*/ 3 w 16"/>
                  <a:gd name="T5" fmla="*/ 0 h 28"/>
                  <a:gd name="T6" fmla="*/ 1 w 16"/>
                  <a:gd name="T7" fmla="*/ 4 h 28"/>
                  <a:gd name="T8" fmla="*/ 0 w 16"/>
                  <a:gd name="T9" fmla="*/ 6218 h 28"/>
                  <a:gd name="T10" fmla="*/ 0 w 16"/>
                  <a:gd name="T11" fmla="*/ 7630 h 28"/>
                  <a:gd name="T12" fmla="*/ 1 w 16"/>
                  <a:gd name="T13" fmla="*/ 11444 h 28"/>
                  <a:gd name="T14" fmla="*/ 4 w 16"/>
                  <a:gd name="T15" fmla="*/ 16239 h 28"/>
                  <a:gd name="T16" fmla="*/ 668 w 16"/>
                  <a:gd name="T17" fmla="*/ 20492 h 28"/>
                  <a:gd name="T18" fmla="*/ 1021 w 16"/>
                  <a:gd name="T19" fmla="*/ 16239 h 28"/>
                  <a:gd name="T20" fmla="*/ 801 w 16"/>
                  <a:gd name="T21" fmla="*/ 11444 h 28"/>
                  <a:gd name="T22" fmla="*/ 668 w 16"/>
                  <a:gd name="T23" fmla="*/ 8696 h 28"/>
                  <a:gd name="T24" fmla="*/ 629 w 16"/>
                  <a:gd name="T25" fmla="*/ 7080 h 28"/>
                  <a:gd name="T26" fmla="*/ 629 w 16"/>
                  <a:gd name="T27" fmla="*/ 6218 h 28"/>
                  <a:gd name="T28" fmla="*/ 629 w 16"/>
                  <a:gd name="T29" fmla="*/ 6654 h 28"/>
                  <a:gd name="T30" fmla="*/ 2 w 16"/>
                  <a:gd name="T31" fmla="*/ 3 h 28"/>
                  <a:gd name="T32" fmla="*/ 1 w 16"/>
                  <a:gd name="T33" fmla="*/ 4 h 28"/>
                  <a:gd name="T34" fmla="*/ 7 w 16"/>
                  <a:gd name="T35" fmla="*/ 7630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28"/>
                  <a:gd name="T56" fmla="*/ 16 w 16"/>
                  <a:gd name="T57" fmla="*/ 28 h 2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28">
                    <a:moveTo>
                      <a:pt x="7" y="10"/>
                    </a:moveTo>
                    <a:lnTo>
                      <a:pt x="8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4" y="21"/>
                    </a:lnTo>
                    <a:lnTo>
                      <a:pt x="9" y="28"/>
                    </a:lnTo>
                    <a:lnTo>
                      <a:pt x="16" y="21"/>
                    </a:lnTo>
                    <a:lnTo>
                      <a:pt x="12" y="16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12" name="Freeform 534"/>
              <p:cNvSpPr>
                <a:spLocks noChangeArrowheads="1"/>
              </p:cNvSpPr>
              <p:nvPr/>
            </p:nvSpPr>
            <p:spPr bwMode="auto">
              <a:xfrm>
                <a:off x="2828" y="4002"/>
                <a:ext cx="44" cy="57"/>
              </a:xfrm>
              <a:custGeom>
                <a:avLst/>
                <a:gdLst>
                  <a:gd name="T0" fmla="*/ 2 w 42"/>
                  <a:gd name="T1" fmla="*/ 2476357 h 45"/>
                  <a:gd name="T2" fmla="*/ 0 w 42"/>
                  <a:gd name="T3" fmla="*/ 2391853 h 45"/>
                  <a:gd name="T4" fmla="*/ 0 w 42"/>
                  <a:gd name="T5" fmla="*/ 2343307 h 45"/>
                  <a:gd name="T6" fmla="*/ 1 w 42"/>
                  <a:gd name="T7" fmla="*/ 2196216 h 45"/>
                  <a:gd name="T8" fmla="*/ 2 w 42"/>
                  <a:gd name="T9" fmla="*/ 2151219 h 45"/>
                  <a:gd name="T10" fmla="*/ 3 w 42"/>
                  <a:gd name="T11" fmla="*/ 1992736 h 45"/>
                  <a:gd name="T12" fmla="*/ 5 w 42"/>
                  <a:gd name="T13" fmla="*/ 1832611 h 45"/>
                  <a:gd name="T14" fmla="*/ 31 w 42"/>
                  <a:gd name="T15" fmla="*/ 1701537 h 45"/>
                  <a:gd name="T16" fmla="*/ 31 w 42"/>
                  <a:gd name="T17" fmla="*/ 1560370 h 45"/>
                  <a:gd name="T18" fmla="*/ 1942 w 42"/>
                  <a:gd name="T19" fmla="*/ 1433707 h 45"/>
                  <a:gd name="T20" fmla="*/ 1942 w 42"/>
                  <a:gd name="T21" fmla="*/ 1300944 h 45"/>
                  <a:gd name="T22" fmla="*/ 1942 w 42"/>
                  <a:gd name="T23" fmla="*/ 1097007 h 45"/>
                  <a:gd name="T24" fmla="*/ 1942 w 42"/>
                  <a:gd name="T25" fmla="*/ 926331 h 45"/>
                  <a:gd name="T26" fmla="*/ 1942 w 42"/>
                  <a:gd name="T27" fmla="*/ 718184 h 45"/>
                  <a:gd name="T28" fmla="*/ 31 w 42"/>
                  <a:gd name="T29" fmla="*/ 508611 h 45"/>
                  <a:gd name="T30" fmla="*/ 6 w 42"/>
                  <a:gd name="T31" fmla="*/ 427600 h 45"/>
                  <a:gd name="T32" fmla="*/ 5 w 42"/>
                  <a:gd name="T33" fmla="*/ 9656 h 45"/>
                  <a:gd name="T34" fmla="*/ 3 w 42"/>
                  <a:gd name="T35" fmla="*/ 889 h 45"/>
                  <a:gd name="T36" fmla="*/ 3 w 42"/>
                  <a:gd name="T37" fmla="*/ 1 h 45"/>
                  <a:gd name="T38" fmla="*/ 5 w 42"/>
                  <a:gd name="T39" fmla="*/ 0 h 45"/>
                  <a:gd name="T40" fmla="*/ 31 w 42"/>
                  <a:gd name="T41" fmla="*/ 0 h 45"/>
                  <a:gd name="T42" fmla="*/ 2744 w 42"/>
                  <a:gd name="T43" fmla="*/ 0 h 45"/>
                  <a:gd name="T44" fmla="*/ 4445 w 42"/>
                  <a:gd name="T45" fmla="*/ 702 h 45"/>
                  <a:gd name="T46" fmla="*/ 6263 w 42"/>
                  <a:gd name="T47" fmla="*/ 9656 h 45"/>
                  <a:gd name="T48" fmla="*/ 7701 w 42"/>
                  <a:gd name="T49" fmla="*/ 553612 h 45"/>
                  <a:gd name="T50" fmla="*/ 8253 w 42"/>
                  <a:gd name="T51" fmla="*/ 850994 h 45"/>
                  <a:gd name="T52" fmla="*/ 8617 w 42"/>
                  <a:gd name="T53" fmla="*/ 1019369 h 45"/>
                  <a:gd name="T54" fmla="*/ 9131 w 42"/>
                  <a:gd name="T55" fmla="*/ 1300944 h 45"/>
                  <a:gd name="T56" fmla="*/ 9131 w 42"/>
                  <a:gd name="T57" fmla="*/ 1542125 h 45"/>
                  <a:gd name="T58" fmla="*/ 8617 w 42"/>
                  <a:gd name="T59" fmla="*/ 1680707 h 45"/>
                  <a:gd name="T60" fmla="*/ 8522 w 42"/>
                  <a:gd name="T61" fmla="*/ 1816980 h 45"/>
                  <a:gd name="T62" fmla="*/ 8040 w 42"/>
                  <a:gd name="T63" fmla="*/ 1832611 h 45"/>
                  <a:gd name="T64" fmla="*/ 7701 w 42"/>
                  <a:gd name="T65" fmla="*/ 1976314 h 45"/>
                  <a:gd name="T66" fmla="*/ 7188 w 42"/>
                  <a:gd name="T67" fmla="*/ 1992736 h 45"/>
                  <a:gd name="T68" fmla="*/ 6710 w 42"/>
                  <a:gd name="T69" fmla="*/ 1992736 h 45"/>
                  <a:gd name="T70" fmla="*/ 6263 w 42"/>
                  <a:gd name="T71" fmla="*/ 2018772 h 45"/>
                  <a:gd name="T72" fmla="*/ 6040 w 42"/>
                  <a:gd name="T73" fmla="*/ 2151219 h 45"/>
                  <a:gd name="T74" fmla="*/ 5639 w 42"/>
                  <a:gd name="T75" fmla="*/ 2196216 h 45"/>
                  <a:gd name="T76" fmla="*/ 5259 w 42"/>
                  <a:gd name="T77" fmla="*/ 2343307 h 45"/>
                  <a:gd name="T78" fmla="*/ 4146 w 42"/>
                  <a:gd name="T79" fmla="*/ 2391853 h 45"/>
                  <a:gd name="T80" fmla="*/ 3373 w 42"/>
                  <a:gd name="T81" fmla="*/ 2476357 h 45"/>
                  <a:gd name="T82" fmla="*/ 2560 w 42"/>
                  <a:gd name="T83" fmla="*/ 2573588 h 45"/>
                  <a:gd name="T84" fmla="*/ 1942 w 42"/>
                  <a:gd name="T85" fmla="*/ 2573588 h 45"/>
                  <a:gd name="T86" fmla="*/ 5 w 42"/>
                  <a:gd name="T87" fmla="*/ 2573588 h 45"/>
                  <a:gd name="T88" fmla="*/ 2 w 42"/>
                  <a:gd name="T89" fmla="*/ 2476357 h 4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"/>
                  <a:gd name="T136" fmla="*/ 0 h 45"/>
                  <a:gd name="T137" fmla="*/ 42 w 42"/>
                  <a:gd name="T138" fmla="*/ 45 h 4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" h="45">
                    <a:moveTo>
                      <a:pt x="2" y="43"/>
                    </a:moveTo>
                    <a:lnTo>
                      <a:pt x="0" y="42"/>
                    </a:lnTo>
                    <a:lnTo>
                      <a:pt x="0" y="40"/>
                    </a:lnTo>
                    <a:lnTo>
                      <a:pt x="1" y="39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5" y="32"/>
                    </a:lnTo>
                    <a:lnTo>
                      <a:pt x="7" y="30"/>
                    </a:lnTo>
                    <a:lnTo>
                      <a:pt x="7" y="28"/>
                    </a:lnTo>
                    <a:lnTo>
                      <a:pt x="8" y="26"/>
                    </a:lnTo>
                    <a:lnTo>
                      <a:pt x="8" y="23"/>
                    </a:lnTo>
                    <a:lnTo>
                      <a:pt x="8" y="19"/>
                    </a:lnTo>
                    <a:lnTo>
                      <a:pt x="8" y="16"/>
                    </a:lnTo>
                    <a:lnTo>
                      <a:pt x="8" y="13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38" y="15"/>
                    </a:lnTo>
                    <a:lnTo>
                      <a:pt x="40" y="18"/>
                    </a:lnTo>
                    <a:lnTo>
                      <a:pt x="42" y="23"/>
                    </a:lnTo>
                    <a:lnTo>
                      <a:pt x="42" y="27"/>
                    </a:lnTo>
                    <a:lnTo>
                      <a:pt x="40" y="29"/>
                    </a:lnTo>
                    <a:lnTo>
                      <a:pt x="39" y="31"/>
                    </a:lnTo>
                    <a:lnTo>
                      <a:pt x="37" y="32"/>
                    </a:lnTo>
                    <a:lnTo>
                      <a:pt x="35" y="34"/>
                    </a:lnTo>
                    <a:lnTo>
                      <a:pt x="33" y="35"/>
                    </a:lnTo>
                    <a:lnTo>
                      <a:pt x="31" y="35"/>
                    </a:lnTo>
                    <a:lnTo>
                      <a:pt x="29" y="36"/>
                    </a:lnTo>
                    <a:lnTo>
                      <a:pt x="28" y="37"/>
                    </a:lnTo>
                    <a:lnTo>
                      <a:pt x="26" y="39"/>
                    </a:lnTo>
                    <a:lnTo>
                      <a:pt x="24" y="40"/>
                    </a:lnTo>
                    <a:lnTo>
                      <a:pt x="19" y="42"/>
                    </a:lnTo>
                    <a:lnTo>
                      <a:pt x="16" y="43"/>
                    </a:lnTo>
                    <a:lnTo>
                      <a:pt x="12" y="45"/>
                    </a:lnTo>
                    <a:lnTo>
                      <a:pt x="8" y="45"/>
                    </a:lnTo>
                    <a:lnTo>
                      <a:pt x="5" y="45"/>
                    </a:lnTo>
                    <a:lnTo>
                      <a:pt x="2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13" name="Freeform 535"/>
              <p:cNvSpPr>
                <a:spLocks noChangeArrowheads="1"/>
              </p:cNvSpPr>
              <p:nvPr/>
            </p:nvSpPr>
            <p:spPr bwMode="auto">
              <a:xfrm>
                <a:off x="2823" y="4032"/>
                <a:ext cx="15" cy="35"/>
              </a:xfrm>
              <a:custGeom>
                <a:avLst/>
                <a:gdLst>
                  <a:gd name="T0" fmla="*/ 6 w 15"/>
                  <a:gd name="T1" fmla="*/ 0 h 20"/>
                  <a:gd name="T2" fmla="*/ 6 w 15"/>
                  <a:gd name="T3" fmla="*/ 362052 h 20"/>
                  <a:gd name="T4" fmla="*/ 5 w 15"/>
                  <a:gd name="T5" fmla="*/ 827307 h 20"/>
                  <a:gd name="T6" fmla="*/ 4 w 15"/>
                  <a:gd name="T7" fmla="*/ 344213947 h 20"/>
                  <a:gd name="T8" fmla="*/ 2 w 15"/>
                  <a:gd name="T9" fmla="*/ 458178093 h 20"/>
                  <a:gd name="T10" fmla="*/ 1 w 15"/>
                  <a:gd name="T11" fmla="*/ 554172467 h 20"/>
                  <a:gd name="T12" fmla="*/ 0 w 15"/>
                  <a:gd name="T13" fmla="*/ 737416815 h 20"/>
                  <a:gd name="T14" fmla="*/ 1 w 15"/>
                  <a:gd name="T15" fmla="*/ 981393907 h 20"/>
                  <a:gd name="T16" fmla="*/ 3 w 15"/>
                  <a:gd name="T17" fmla="*/ 1187570843 h 20"/>
                  <a:gd name="T18" fmla="*/ 858 w 15"/>
                  <a:gd name="T19" fmla="*/ 737416815 h 20"/>
                  <a:gd name="T20" fmla="*/ 858 w 15"/>
                  <a:gd name="T21" fmla="*/ 810980095 h 20"/>
                  <a:gd name="T22" fmla="*/ 915 w 15"/>
                  <a:gd name="T23" fmla="*/ 737416815 h 20"/>
                  <a:gd name="T24" fmla="*/ 915 w 15"/>
                  <a:gd name="T25" fmla="*/ 670318420 h 20"/>
                  <a:gd name="T26" fmla="*/ 976 w 15"/>
                  <a:gd name="T27" fmla="*/ 554172467 h 20"/>
                  <a:gd name="T28" fmla="*/ 1110 w 15"/>
                  <a:gd name="T29" fmla="*/ 458178093 h 20"/>
                  <a:gd name="T30" fmla="*/ 1184 w 15"/>
                  <a:gd name="T31" fmla="*/ 344213947 h 20"/>
                  <a:gd name="T32" fmla="*/ 1263 w 15"/>
                  <a:gd name="T33" fmla="*/ 579404 h 20"/>
                  <a:gd name="T34" fmla="*/ 6 w 15"/>
                  <a:gd name="T35" fmla="*/ 0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5"/>
                  <a:gd name="T55" fmla="*/ 0 h 20"/>
                  <a:gd name="T56" fmla="*/ 15 w 15"/>
                  <a:gd name="T57" fmla="*/ 20 h 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5" h="20">
                    <a:moveTo>
                      <a:pt x="6" y="0"/>
                    </a:moveTo>
                    <a:lnTo>
                      <a:pt x="6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1" y="16"/>
                    </a:lnTo>
                    <a:lnTo>
                      <a:pt x="3" y="20"/>
                    </a:lnTo>
                    <a:lnTo>
                      <a:pt x="9" y="13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3" y="8"/>
                    </a:lnTo>
                    <a:lnTo>
                      <a:pt x="14" y="5"/>
                    </a:lnTo>
                    <a:lnTo>
                      <a:pt x="15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14" name="Freeform 536"/>
              <p:cNvSpPr>
                <a:spLocks noChangeArrowheads="1"/>
              </p:cNvSpPr>
              <p:nvPr/>
            </p:nvSpPr>
            <p:spPr bwMode="auto">
              <a:xfrm>
                <a:off x="2828" y="4005"/>
                <a:ext cx="12" cy="27"/>
              </a:xfrm>
              <a:custGeom>
                <a:avLst/>
                <a:gdLst>
                  <a:gd name="T0" fmla="*/ 0 w 12"/>
                  <a:gd name="T1" fmla="*/ 4 h 26"/>
                  <a:gd name="T2" fmla="*/ 1 w 12"/>
                  <a:gd name="T3" fmla="*/ 6 h 26"/>
                  <a:gd name="T4" fmla="*/ 2 w 12"/>
                  <a:gd name="T5" fmla="*/ 2582 h 26"/>
                  <a:gd name="T6" fmla="*/ 2 w 12"/>
                  <a:gd name="T7" fmla="*/ 2994 h 26"/>
                  <a:gd name="T8" fmla="*/ 3 w 12"/>
                  <a:gd name="T9" fmla="*/ 3738 h 26"/>
                  <a:gd name="T10" fmla="*/ 3 w 12"/>
                  <a:gd name="T11" fmla="*/ 4337 h 26"/>
                  <a:gd name="T12" fmla="*/ 3 w 12"/>
                  <a:gd name="T13" fmla="*/ 5834 h 26"/>
                  <a:gd name="T14" fmla="*/ 3 w 12"/>
                  <a:gd name="T15" fmla="*/ 6285 h 26"/>
                  <a:gd name="T16" fmla="*/ 2 w 12"/>
                  <a:gd name="T17" fmla="*/ 6762 h 26"/>
                  <a:gd name="T18" fmla="*/ 2917 w 12"/>
                  <a:gd name="T19" fmla="*/ 7285 h 26"/>
                  <a:gd name="T20" fmla="*/ 3160 w 12"/>
                  <a:gd name="T21" fmla="*/ 6384 h 26"/>
                  <a:gd name="T22" fmla="*/ 3160 w 12"/>
                  <a:gd name="T23" fmla="*/ 5834 h 26"/>
                  <a:gd name="T24" fmla="*/ 3160 w 12"/>
                  <a:gd name="T25" fmla="*/ 4337 h 26"/>
                  <a:gd name="T26" fmla="*/ 3160 w 12"/>
                  <a:gd name="T27" fmla="*/ 3475 h 26"/>
                  <a:gd name="T28" fmla="*/ 3160 w 12"/>
                  <a:gd name="T29" fmla="*/ 2582 h 26"/>
                  <a:gd name="T30" fmla="*/ 2917 w 12"/>
                  <a:gd name="T31" fmla="*/ 5 h 26"/>
                  <a:gd name="T32" fmla="*/ 2693 w 12"/>
                  <a:gd name="T33" fmla="*/ 2 h 26"/>
                  <a:gd name="T34" fmla="*/ 2295 w 12"/>
                  <a:gd name="T35" fmla="*/ 0 h 26"/>
                  <a:gd name="T36" fmla="*/ 0 w 12"/>
                  <a:gd name="T37" fmla="*/ 4 h 2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"/>
                  <a:gd name="T58" fmla="*/ 0 h 26"/>
                  <a:gd name="T59" fmla="*/ 12 w 12"/>
                  <a:gd name="T60" fmla="*/ 26 h 2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" h="26">
                    <a:moveTo>
                      <a:pt x="0" y="4"/>
                    </a:moveTo>
                    <a:lnTo>
                      <a:pt x="1" y="6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11" y="26"/>
                    </a:lnTo>
                    <a:lnTo>
                      <a:pt x="12" y="23"/>
                    </a:lnTo>
                    <a:lnTo>
                      <a:pt x="12" y="20"/>
                    </a:lnTo>
                    <a:lnTo>
                      <a:pt x="12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1" y="5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15" name="Freeform 537"/>
              <p:cNvSpPr>
                <a:spLocks noChangeArrowheads="1"/>
              </p:cNvSpPr>
              <p:nvPr/>
            </p:nvSpPr>
            <p:spPr bwMode="auto">
              <a:xfrm>
                <a:off x="2826" y="3994"/>
                <a:ext cx="49" cy="37"/>
              </a:xfrm>
              <a:custGeom>
                <a:avLst/>
                <a:gdLst>
                  <a:gd name="T0" fmla="*/ 5933 w 47"/>
                  <a:gd name="T1" fmla="*/ 34994 h 34"/>
                  <a:gd name="T2" fmla="*/ 5933 w 47"/>
                  <a:gd name="T3" fmla="*/ 27956 h 34"/>
                  <a:gd name="T4" fmla="*/ 5799 w 47"/>
                  <a:gd name="T5" fmla="*/ 23606 h 34"/>
                  <a:gd name="T6" fmla="*/ 5449 w 47"/>
                  <a:gd name="T7" fmla="*/ 18419 h 34"/>
                  <a:gd name="T8" fmla="*/ 4926 w 47"/>
                  <a:gd name="T9" fmla="*/ 13061 h 34"/>
                  <a:gd name="T10" fmla="*/ 4000 w 47"/>
                  <a:gd name="T11" fmla="*/ 8558 h 34"/>
                  <a:gd name="T12" fmla="*/ 2933 w 47"/>
                  <a:gd name="T13" fmla="*/ 3 h 34"/>
                  <a:gd name="T14" fmla="*/ 1788 w 47"/>
                  <a:gd name="T15" fmla="*/ 1 h 34"/>
                  <a:gd name="T16" fmla="*/ 1159 w 47"/>
                  <a:gd name="T17" fmla="*/ 0 h 34"/>
                  <a:gd name="T18" fmla="*/ 4 w 47"/>
                  <a:gd name="T19" fmla="*/ 1 h 34"/>
                  <a:gd name="T20" fmla="*/ 1 w 47"/>
                  <a:gd name="T21" fmla="*/ 4 h 34"/>
                  <a:gd name="T22" fmla="*/ 0 w 47"/>
                  <a:gd name="T23" fmla="*/ 9313 h 34"/>
                  <a:gd name="T24" fmla="*/ 1 w 47"/>
                  <a:gd name="T25" fmla="*/ 13061 h 34"/>
                  <a:gd name="T26" fmla="*/ 1233 w 47"/>
                  <a:gd name="T27" fmla="*/ 9313 h 34"/>
                  <a:gd name="T28" fmla="*/ 1233 w 47"/>
                  <a:gd name="T29" fmla="*/ 8558 h 34"/>
                  <a:gd name="T30" fmla="*/ 1233 w 47"/>
                  <a:gd name="T31" fmla="*/ 9313 h 34"/>
                  <a:gd name="T32" fmla="*/ 1159 w 47"/>
                  <a:gd name="T33" fmla="*/ 10138 h 34"/>
                  <a:gd name="T34" fmla="*/ 1233 w 47"/>
                  <a:gd name="T35" fmla="*/ 10138 h 34"/>
                  <a:gd name="T36" fmla="*/ 1681 w 47"/>
                  <a:gd name="T37" fmla="*/ 10138 h 34"/>
                  <a:gd name="T38" fmla="*/ 2435 w 47"/>
                  <a:gd name="T39" fmla="*/ 12002 h 34"/>
                  <a:gd name="T40" fmla="*/ 3532 w 47"/>
                  <a:gd name="T41" fmla="*/ 15467 h 34"/>
                  <a:gd name="T42" fmla="*/ 4256 w 47"/>
                  <a:gd name="T43" fmla="*/ 20044 h 34"/>
                  <a:gd name="T44" fmla="*/ 4527 w 47"/>
                  <a:gd name="T45" fmla="*/ 23606 h 34"/>
                  <a:gd name="T46" fmla="*/ 4631 w 47"/>
                  <a:gd name="T47" fmla="*/ 25833 h 34"/>
                  <a:gd name="T48" fmla="*/ 4817 w 47"/>
                  <a:gd name="T49" fmla="*/ 30592 h 34"/>
                  <a:gd name="T50" fmla="*/ 4817 w 47"/>
                  <a:gd name="T51" fmla="*/ 33291 h 34"/>
                  <a:gd name="T52" fmla="*/ 5933 w 47"/>
                  <a:gd name="T53" fmla="*/ 34994 h 3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7"/>
                  <a:gd name="T82" fmla="*/ 0 h 34"/>
                  <a:gd name="T83" fmla="*/ 47 w 47"/>
                  <a:gd name="T84" fmla="*/ 34 h 3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7" h="34">
                    <a:moveTo>
                      <a:pt x="47" y="34"/>
                    </a:moveTo>
                    <a:lnTo>
                      <a:pt x="47" y="27"/>
                    </a:lnTo>
                    <a:lnTo>
                      <a:pt x="46" y="23"/>
                    </a:lnTo>
                    <a:lnTo>
                      <a:pt x="43" y="18"/>
                    </a:lnTo>
                    <a:lnTo>
                      <a:pt x="39" y="13"/>
                    </a:lnTo>
                    <a:lnTo>
                      <a:pt x="32" y="8"/>
                    </a:lnTo>
                    <a:lnTo>
                      <a:pt x="23" y="3"/>
                    </a:lnTo>
                    <a:lnTo>
                      <a:pt x="15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4" y="10"/>
                    </a:lnTo>
                    <a:lnTo>
                      <a:pt x="20" y="12"/>
                    </a:lnTo>
                    <a:lnTo>
                      <a:pt x="28" y="15"/>
                    </a:lnTo>
                    <a:lnTo>
                      <a:pt x="34" y="20"/>
                    </a:lnTo>
                    <a:lnTo>
                      <a:pt x="36" y="23"/>
                    </a:lnTo>
                    <a:lnTo>
                      <a:pt x="37" y="26"/>
                    </a:lnTo>
                    <a:lnTo>
                      <a:pt x="38" y="30"/>
                    </a:lnTo>
                    <a:lnTo>
                      <a:pt x="38" y="33"/>
                    </a:lnTo>
                    <a:lnTo>
                      <a:pt x="47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16" name="Freeform 538"/>
              <p:cNvSpPr>
                <a:spLocks noChangeArrowheads="1"/>
              </p:cNvSpPr>
              <p:nvPr/>
            </p:nvSpPr>
            <p:spPr bwMode="auto">
              <a:xfrm>
                <a:off x="2853" y="4032"/>
                <a:ext cx="21" cy="26"/>
              </a:xfrm>
              <a:custGeom>
                <a:avLst/>
                <a:gdLst>
                  <a:gd name="T0" fmla="*/ 6 w 21"/>
                  <a:gd name="T1" fmla="*/ 2147483647 h 13"/>
                  <a:gd name="T2" fmla="*/ 8 w 21"/>
                  <a:gd name="T3" fmla="*/ 2147483647 h 13"/>
                  <a:gd name="T4" fmla="*/ 9 w 21"/>
                  <a:gd name="T5" fmla="*/ 2147483647 h 13"/>
                  <a:gd name="T6" fmla="*/ 337 w 21"/>
                  <a:gd name="T7" fmla="*/ 2147483647 h 13"/>
                  <a:gd name="T8" fmla="*/ 370 w 21"/>
                  <a:gd name="T9" fmla="*/ 2147483647 h 13"/>
                  <a:gd name="T10" fmla="*/ 445 w 21"/>
                  <a:gd name="T11" fmla="*/ 2147483647 h 13"/>
                  <a:gd name="T12" fmla="*/ 488 w 21"/>
                  <a:gd name="T13" fmla="*/ 27119616 h 13"/>
                  <a:gd name="T14" fmla="*/ 511 w 21"/>
                  <a:gd name="T15" fmla="*/ 6676480 h 13"/>
                  <a:gd name="T16" fmla="*/ 337 w 21"/>
                  <a:gd name="T17" fmla="*/ 0 h 13"/>
                  <a:gd name="T18" fmla="*/ 337 w 21"/>
                  <a:gd name="T19" fmla="*/ 6676480 h 13"/>
                  <a:gd name="T20" fmla="*/ 322 w 21"/>
                  <a:gd name="T21" fmla="*/ 6676480 h 13"/>
                  <a:gd name="T22" fmla="*/ 9 w 21"/>
                  <a:gd name="T23" fmla="*/ 11202560 h 13"/>
                  <a:gd name="T24" fmla="*/ 7 w 21"/>
                  <a:gd name="T25" fmla="*/ 19054592 h 13"/>
                  <a:gd name="T26" fmla="*/ 5 w 21"/>
                  <a:gd name="T27" fmla="*/ 19054592 h 13"/>
                  <a:gd name="T28" fmla="*/ 2 w 21"/>
                  <a:gd name="T29" fmla="*/ 27119616 h 13"/>
                  <a:gd name="T30" fmla="*/ 0 w 21"/>
                  <a:gd name="T31" fmla="*/ 2147483647 h 13"/>
                  <a:gd name="T32" fmla="*/ 6 w 21"/>
                  <a:gd name="T33" fmla="*/ 214748364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13"/>
                  <a:gd name="T53" fmla="*/ 21 w 21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13">
                    <a:moveTo>
                      <a:pt x="6" y="13"/>
                    </a:moveTo>
                    <a:lnTo>
                      <a:pt x="8" y="12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4" y="10"/>
                    </a:lnTo>
                    <a:lnTo>
                      <a:pt x="18" y="8"/>
                    </a:lnTo>
                    <a:lnTo>
                      <a:pt x="20" y="4"/>
                    </a:lnTo>
                    <a:lnTo>
                      <a:pt x="21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17" name="Freeform 539"/>
              <p:cNvSpPr>
                <a:spLocks noChangeArrowheads="1"/>
              </p:cNvSpPr>
              <p:nvPr/>
            </p:nvSpPr>
            <p:spPr bwMode="auto">
              <a:xfrm>
                <a:off x="2826" y="4034"/>
                <a:ext cx="33" cy="28"/>
              </a:xfrm>
              <a:custGeom>
                <a:avLst/>
                <a:gdLst>
                  <a:gd name="T0" fmla="*/ 0 w 32"/>
                  <a:gd name="T1" fmla="*/ 646171872 h 15"/>
                  <a:gd name="T2" fmla="*/ 4 w 32"/>
                  <a:gd name="T3" fmla="*/ 734583993 h 15"/>
                  <a:gd name="T4" fmla="*/ 1027 w 32"/>
                  <a:gd name="T5" fmla="*/ 783369375 h 15"/>
                  <a:gd name="T6" fmla="*/ 1307 w 32"/>
                  <a:gd name="T7" fmla="*/ 734583993 h 15"/>
                  <a:gd name="T8" fmla="*/ 1669 w 32"/>
                  <a:gd name="T9" fmla="*/ 689178110 h 15"/>
                  <a:gd name="T10" fmla="*/ 2125 w 32"/>
                  <a:gd name="T11" fmla="*/ 605887298 h 15"/>
                  <a:gd name="T12" fmla="*/ 2709 w 32"/>
                  <a:gd name="T13" fmla="*/ 568216195 h 15"/>
                  <a:gd name="T14" fmla="*/ 2947 w 32"/>
                  <a:gd name="T15" fmla="*/ 9528885 h 15"/>
                  <a:gd name="T16" fmla="*/ 3128 w 32"/>
                  <a:gd name="T17" fmla="*/ 6713304 h 15"/>
                  <a:gd name="T18" fmla="*/ 2613 w 32"/>
                  <a:gd name="T19" fmla="*/ 0 h 15"/>
                  <a:gd name="T20" fmla="*/ 2549 w 32"/>
                  <a:gd name="T21" fmla="*/ 0 h 15"/>
                  <a:gd name="T22" fmla="*/ 2125 w 32"/>
                  <a:gd name="T23" fmla="*/ 1767913 h 15"/>
                  <a:gd name="T24" fmla="*/ 1771 w 32"/>
                  <a:gd name="T25" fmla="*/ 4359751 h 15"/>
                  <a:gd name="T26" fmla="*/ 1477 w 32"/>
                  <a:gd name="T27" fmla="*/ 5349030 h 15"/>
                  <a:gd name="T28" fmla="*/ 1158 w 32"/>
                  <a:gd name="T29" fmla="*/ 6713304 h 15"/>
                  <a:gd name="T30" fmla="*/ 967 w 32"/>
                  <a:gd name="T31" fmla="*/ 6713304 h 15"/>
                  <a:gd name="T32" fmla="*/ 7 w 32"/>
                  <a:gd name="T33" fmla="*/ 6713304 h 15"/>
                  <a:gd name="T34" fmla="*/ 6 w 32"/>
                  <a:gd name="T35" fmla="*/ 6713304 h 15"/>
                  <a:gd name="T36" fmla="*/ 0 w 32"/>
                  <a:gd name="T37" fmla="*/ 646171872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15"/>
                  <a:gd name="T59" fmla="*/ 32 w 32"/>
                  <a:gd name="T60" fmla="*/ 15 h 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15">
                    <a:moveTo>
                      <a:pt x="0" y="12"/>
                    </a:moveTo>
                    <a:lnTo>
                      <a:pt x="4" y="14"/>
                    </a:lnTo>
                    <a:lnTo>
                      <a:pt x="10" y="15"/>
                    </a:lnTo>
                    <a:lnTo>
                      <a:pt x="14" y="14"/>
                    </a:lnTo>
                    <a:lnTo>
                      <a:pt x="18" y="13"/>
                    </a:lnTo>
                    <a:lnTo>
                      <a:pt x="22" y="11"/>
                    </a:lnTo>
                    <a:lnTo>
                      <a:pt x="27" y="10"/>
                    </a:lnTo>
                    <a:lnTo>
                      <a:pt x="30" y="7"/>
                    </a:lnTo>
                    <a:lnTo>
                      <a:pt x="32" y="5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2" y="1"/>
                    </a:lnTo>
                    <a:lnTo>
                      <a:pt x="19" y="3"/>
                    </a:lnTo>
                    <a:lnTo>
                      <a:pt x="16" y="4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18" name="Freeform 540"/>
              <p:cNvSpPr>
                <a:spLocks noChangeArrowheads="1"/>
              </p:cNvSpPr>
              <p:nvPr/>
            </p:nvSpPr>
            <p:spPr bwMode="auto">
              <a:xfrm>
                <a:off x="5444" y="4073"/>
                <a:ext cx="97" cy="57"/>
              </a:xfrm>
              <a:custGeom>
                <a:avLst/>
                <a:gdLst>
                  <a:gd name="T0" fmla="*/ 5770 w 93"/>
                  <a:gd name="T1" fmla="*/ 9894 h 57"/>
                  <a:gd name="T2" fmla="*/ 5864 w 93"/>
                  <a:gd name="T3" fmla="*/ 9894 h 57"/>
                  <a:gd name="T4" fmla="*/ 6080 w 93"/>
                  <a:gd name="T5" fmla="*/ 9432 h 57"/>
                  <a:gd name="T6" fmla="*/ 6080 w 93"/>
                  <a:gd name="T7" fmla="*/ 9094 h 57"/>
                  <a:gd name="T8" fmla="*/ 5864 w 93"/>
                  <a:gd name="T9" fmla="*/ 7900 h 57"/>
                  <a:gd name="T10" fmla="*/ 5831 w 93"/>
                  <a:gd name="T11" fmla="*/ 7221 h 57"/>
                  <a:gd name="T12" fmla="*/ 5535 w 93"/>
                  <a:gd name="T13" fmla="*/ 6107 h 57"/>
                  <a:gd name="T14" fmla="*/ 5059 w 93"/>
                  <a:gd name="T15" fmla="*/ 5160 h 57"/>
                  <a:gd name="T16" fmla="*/ 4729 w 93"/>
                  <a:gd name="T17" fmla="*/ 3709 h 57"/>
                  <a:gd name="T18" fmla="*/ 4255 w 93"/>
                  <a:gd name="T19" fmla="*/ 2653 h 57"/>
                  <a:gd name="T20" fmla="*/ 3693 w 93"/>
                  <a:gd name="T21" fmla="*/ 1606 h 57"/>
                  <a:gd name="T22" fmla="*/ 3157 w 93"/>
                  <a:gd name="T23" fmla="*/ 1144 h 57"/>
                  <a:gd name="T24" fmla="*/ 2538 w 93"/>
                  <a:gd name="T25" fmla="*/ 2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1235 h 57"/>
                  <a:gd name="T34" fmla="*/ 0 w 93"/>
                  <a:gd name="T35" fmla="*/ 1351 h 57"/>
                  <a:gd name="T36" fmla="*/ 0 w 93"/>
                  <a:gd name="T37" fmla="*/ 1466 h 57"/>
                  <a:gd name="T38" fmla="*/ 0 w 93"/>
                  <a:gd name="T39" fmla="*/ 1740 h 57"/>
                  <a:gd name="T40" fmla="*/ 0 w 93"/>
                  <a:gd name="T41" fmla="*/ 2059 h 57"/>
                  <a:gd name="T42" fmla="*/ 4 w 93"/>
                  <a:gd name="T43" fmla="*/ 3388 h 57"/>
                  <a:gd name="T44" fmla="*/ 9 w 93"/>
                  <a:gd name="T45" fmla="*/ 4039 h 57"/>
                  <a:gd name="T46" fmla="*/ 938 w 93"/>
                  <a:gd name="T47" fmla="*/ 5487 h 57"/>
                  <a:gd name="T48" fmla="*/ 1355 w 93"/>
                  <a:gd name="T49" fmla="*/ 6645 h 57"/>
                  <a:gd name="T50" fmla="*/ 1943 w 93"/>
                  <a:gd name="T51" fmla="*/ 7333 h 57"/>
                  <a:gd name="T52" fmla="*/ 2395 w 93"/>
                  <a:gd name="T53" fmla="*/ 8553 h 57"/>
                  <a:gd name="T54" fmla="*/ 2954 w 93"/>
                  <a:gd name="T55" fmla="*/ 9094 h 57"/>
                  <a:gd name="T56" fmla="*/ 3327 w 93"/>
                  <a:gd name="T57" fmla="*/ 9338 h 57"/>
                  <a:gd name="T58" fmla="*/ 3856 w 93"/>
                  <a:gd name="T59" fmla="*/ 9432 h 57"/>
                  <a:gd name="T60" fmla="*/ 4322 w 93"/>
                  <a:gd name="T61" fmla="*/ 9521 h 57"/>
                  <a:gd name="T62" fmla="*/ 4731 w 93"/>
                  <a:gd name="T63" fmla="*/ 9521 h 57"/>
                  <a:gd name="T64" fmla="*/ 5251 w 93"/>
                  <a:gd name="T65" fmla="*/ 9521 h 57"/>
                  <a:gd name="T66" fmla="*/ 5534 w 93"/>
                  <a:gd name="T67" fmla="*/ 9894 h 57"/>
                  <a:gd name="T68" fmla="*/ 5770 w 93"/>
                  <a:gd name="T69" fmla="*/ 9894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19" name="Freeform 541"/>
              <p:cNvSpPr>
                <a:spLocks noChangeArrowheads="1"/>
              </p:cNvSpPr>
              <p:nvPr/>
            </p:nvSpPr>
            <p:spPr bwMode="auto">
              <a:xfrm>
                <a:off x="5443" y="4069"/>
                <a:ext cx="104" cy="59"/>
              </a:xfrm>
              <a:custGeom>
                <a:avLst/>
                <a:gdLst>
                  <a:gd name="T0" fmla="*/ 5 w 99"/>
                  <a:gd name="T1" fmla="*/ 139 h 66"/>
                  <a:gd name="T2" fmla="*/ 1408 w 99"/>
                  <a:gd name="T3" fmla="*/ 112 h 66"/>
                  <a:gd name="T4" fmla="*/ 2255 w 99"/>
                  <a:gd name="T5" fmla="*/ 97 h 66"/>
                  <a:gd name="T6" fmla="*/ 3404 w 99"/>
                  <a:gd name="T7" fmla="*/ 97 h 66"/>
                  <a:gd name="T8" fmla="*/ 4307 w 99"/>
                  <a:gd name="T9" fmla="*/ 112 h 66"/>
                  <a:gd name="T10" fmla="*/ 5304 w 99"/>
                  <a:gd name="T11" fmla="*/ 139 h 66"/>
                  <a:gd name="T12" fmla="*/ 6226 w 99"/>
                  <a:gd name="T13" fmla="*/ 188 h 66"/>
                  <a:gd name="T14" fmla="*/ 7117 w 99"/>
                  <a:gd name="T15" fmla="*/ 252 h 66"/>
                  <a:gd name="T16" fmla="*/ 7878 w 99"/>
                  <a:gd name="T17" fmla="*/ 310 h 66"/>
                  <a:gd name="T18" fmla="*/ 8587 w 99"/>
                  <a:gd name="T19" fmla="*/ 386 h 66"/>
                  <a:gd name="T20" fmla="*/ 9110 w 99"/>
                  <a:gd name="T21" fmla="*/ 448 h 66"/>
                  <a:gd name="T22" fmla="*/ 9552 w 99"/>
                  <a:gd name="T23" fmla="*/ 517 h 66"/>
                  <a:gd name="T24" fmla="*/ 9961 w 99"/>
                  <a:gd name="T25" fmla="*/ 561 h 66"/>
                  <a:gd name="T26" fmla="*/ 9968 w 99"/>
                  <a:gd name="T27" fmla="*/ 598 h 66"/>
                  <a:gd name="T28" fmla="*/ 9968 w 99"/>
                  <a:gd name="T29" fmla="*/ 605 h 66"/>
                  <a:gd name="T30" fmla="*/ 10130 w 99"/>
                  <a:gd name="T31" fmla="*/ 604 h 66"/>
                  <a:gd name="T32" fmla="*/ 9961 w 99"/>
                  <a:gd name="T33" fmla="*/ 604 h 66"/>
                  <a:gd name="T34" fmla="*/ 9810 w 99"/>
                  <a:gd name="T35" fmla="*/ 699 h 66"/>
                  <a:gd name="T36" fmla="*/ 10563 w 99"/>
                  <a:gd name="T37" fmla="*/ 699 h 66"/>
                  <a:gd name="T38" fmla="*/ 11038 w 99"/>
                  <a:gd name="T39" fmla="*/ 644 h 66"/>
                  <a:gd name="T40" fmla="*/ 11038 w 99"/>
                  <a:gd name="T41" fmla="*/ 578 h 66"/>
                  <a:gd name="T42" fmla="*/ 10745 w 99"/>
                  <a:gd name="T43" fmla="*/ 523 h 66"/>
                  <a:gd name="T44" fmla="*/ 10403 w 99"/>
                  <a:gd name="T45" fmla="*/ 450 h 66"/>
                  <a:gd name="T46" fmla="*/ 9961 w 99"/>
                  <a:gd name="T47" fmla="*/ 386 h 66"/>
                  <a:gd name="T48" fmla="*/ 9251 w 99"/>
                  <a:gd name="T49" fmla="*/ 310 h 66"/>
                  <a:gd name="T50" fmla="*/ 8587 w 99"/>
                  <a:gd name="T51" fmla="*/ 250 h 66"/>
                  <a:gd name="T52" fmla="*/ 7634 w 99"/>
                  <a:gd name="T53" fmla="*/ 161 h 66"/>
                  <a:gd name="T54" fmla="*/ 6786 w 99"/>
                  <a:gd name="T55" fmla="*/ 112 h 66"/>
                  <a:gd name="T56" fmla="*/ 5623 w 99"/>
                  <a:gd name="T57" fmla="*/ 4 h 66"/>
                  <a:gd name="T58" fmla="*/ 4715 w 99"/>
                  <a:gd name="T59" fmla="*/ 2 h 66"/>
                  <a:gd name="T60" fmla="*/ 3404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4 h 66"/>
                  <a:gd name="T68" fmla="*/ 5 w 99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4" y="24"/>
                    </a:lnTo>
                    <a:lnTo>
                      <a:pt x="71" y="29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6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29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20" name="Freeform 542"/>
              <p:cNvSpPr>
                <a:spLocks noChangeArrowheads="1"/>
              </p:cNvSpPr>
              <p:nvPr/>
            </p:nvSpPr>
            <p:spPr bwMode="auto">
              <a:xfrm>
                <a:off x="5439" y="4073"/>
                <a:ext cx="47" cy="55"/>
              </a:xfrm>
              <a:custGeom>
                <a:avLst/>
                <a:gdLst>
                  <a:gd name="T0" fmla="*/ 6797 w 45"/>
                  <a:gd name="T1" fmla="*/ 48917 h 50"/>
                  <a:gd name="T2" fmla="*/ 5600 w 45"/>
                  <a:gd name="T3" fmla="*/ 44094 h 50"/>
                  <a:gd name="T4" fmla="*/ 4613 w 45"/>
                  <a:gd name="T5" fmla="*/ 37752 h 50"/>
                  <a:gd name="T6" fmla="*/ 3342 w 45"/>
                  <a:gd name="T7" fmla="*/ 29974 h 50"/>
                  <a:gd name="T8" fmla="*/ 2422 w 45"/>
                  <a:gd name="T9" fmla="*/ 23846 h 50"/>
                  <a:gd name="T10" fmla="*/ 1871 w 45"/>
                  <a:gd name="T11" fmla="*/ 15407 h 50"/>
                  <a:gd name="T12" fmla="*/ 1541 w 45"/>
                  <a:gd name="T13" fmla="*/ 10502 h 50"/>
                  <a:gd name="T14" fmla="*/ 1541 w 45"/>
                  <a:gd name="T15" fmla="*/ 9768 h 50"/>
                  <a:gd name="T16" fmla="*/ 1541 w 45"/>
                  <a:gd name="T17" fmla="*/ 9039 h 50"/>
                  <a:gd name="T18" fmla="*/ 1444 w 45"/>
                  <a:gd name="T19" fmla="*/ 9768 h 50"/>
                  <a:gd name="T20" fmla="*/ 4 w 45"/>
                  <a:gd name="T21" fmla="*/ 0 h 50"/>
                  <a:gd name="T22" fmla="*/ 1 w 45"/>
                  <a:gd name="T23" fmla="*/ 4 h 50"/>
                  <a:gd name="T24" fmla="*/ 0 w 45"/>
                  <a:gd name="T25" fmla="*/ 9039 h 50"/>
                  <a:gd name="T26" fmla="*/ 1 w 45"/>
                  <a:gd name="T27" fmla="*/ 11361 h 50"/>
                  <a:gd name="T28" fmla="*/ 2 w 45"/>
                  <a:gd name="T29" fmla="*/ 15407 h 50"/>
                  <a:gd name="T30" fmla="*/ 5 w 45"/>
                  <a:gd name="T31" fmla="*/ 22744 h 50"/>
                  <a:gd name="T32" fmla="*/ 1643 w 45"/>
                  <a:gd name="T33" fmla="*/ 29974 h 50"/>
                  <a:gd name="T34" fmla="*/ 2422 w 45"/>
                  <a:gd name="T35" fmla="*/ 37752 h 50"/>
                  <a:gd name="T36" fmla="*/ 3801 w 45"/>
                  <a:gd name="T37" fmla="*/ 45316 h 50"/>
                  <a:gd name="T38" fmla="*/ 4919 w 45"/>
                  <a:gd name="T39" fmla="*/ 52894 h 50"/>
                  <a:gd name="T40" fmla="*/ 6105 w 45"/>
                  <a:gd name="T41" fmla="*/ 58524 h 50"/>
                  <a:gd name="T42" fmla="*/ 6797 w 45"/>
                  <a:gd name="T43" fmla="*/ 48917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50"/>
                  <a:gd name="T68" fmla="*/ 45 w 45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50">
                    <a:moveTo>
                      <a:pt x="45" y="42"/>
                    </a:moveTo>
                    <a:lnTo>
                      <a:pt x="37" y="38"/>
                    </a:lnTo>
                    <a:lnTo>
                      <a:pt x="30" y="32"/>
                    </a:lnTo>
                    <a:lnTo>
                      <a:pt x="22" y="26"/>
                    </a:lnTo>
                    <a:lnTo>
                      <a:pt x="17" y="20"/>
                    </a:lnTo>
                    <a:lnTo>
                      <a:pt x="13" y="14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11" y="26"/>
                    </a:lnTo>
                    <a:lnTo>
                      <a:pt x="17" y="32"/>
                    </a:lnTo>
                    <a:lnTo>
                      <a:pt x="24" y="39"/>
                    </a:lnTo>
                    <a:lnTo>
                      <a:pt x="32" y="45"/>
                    </a:lnTo>
                    <a:lnTo>
                      <a:pt x="40" y="50"/>
                    </a:lnTo>
                    <a:lnTo>
                      <a:pt x="45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21" name="Freeform 543"/>
              <p:cNvSpPr>
                <a:spLocks noChangeArrowheads="1"/>
              </p:cNvSpPr>
              <p:nvPr/>
            </p:nvSpPr>
            <p:spPr bwMode="auto">
              <a:xfrm>
                <a:off x="5481" y="4117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640 w 53"/>
                  <a:gd name="T3" fmla="*/ 23485 h 18"/>
                  <a:gd name="T4" fmla="*/ 3360 w 53"/>
                  <a:gd name="T5" fmla="*/ 23485 h 18"/>
                  <a:gd name="T6" fmla="*/ 2723 w 53"/>
                  <a:gd name="T7" fmla="*/ 23485 h 18"/>
                  <a:gd name="T8" fmla="*/ 2308 w 53"/>
                  <a:gd name="T9" fmla="*/ 23485 h 18"/>
                  <a:gd name="T10" fmla="*/ 1938 w 53"/>
                  <a:gd name="T11" fmla="*/ 21136 h 18"/>
                  <a:gd name="T12" fmla="*/ 1247 w 53"/>
                  <a:gd name="T13" fmla="*/ 19021 h 18"/>
                  <a:gd name="T14" fmla="*/ 851 w 53"/>
                  <a:gd name="T15" fmla="*/ 3 h 18"/>
                  <a:gd name="T16" fmla="*/ 5 w 53"/>
                  <a:gd name="T17" fmla="*/ 0 h 18"/>
                  <a:gd name="T18" fmla="*/ 0 w 53"/>
                  <a:gd name="T19" fmla="*/ 23485 h 18"/>
                  <a:gd name="T20" fmla="*/ 8 w 53"/>
                  <a:gd name="T21" fmla="*/ 35793 h 18"/>
                  <a:gd name="T22" fmla="*/ 1116 w 53"/>
                  <a:gd name="T23" fmla="*/ 44189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6" y="7"/>
                    </a:lnTo>
                    <a:lnTo>
                      <a:pt x="18" y="6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2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22" name="Freeform 544"/>
              <p:cNvSpPr>
                <a:spLocks noChangeArrowheads="1"/>
              </p:cNvSpPr>
              <p:nvPr/>
            </p:nvSpPr>
            <p:spPr bwMode="auto">
              <a:xfrm>
                <a:off x="284" y="4078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864 w 93"/>
                  <a:gd name="T3" fmla="*/ 0 h 57"/>
                  <a:gd name="T4" fmla="*/ 6080 w 93"/>
                  <a:gd name="T5" fmla="*/ 2 h 57"/>
                  <a:gd name="T6" fmla="*/ 6080 w 93"/>
                  <a:gd name="T7" fmla="*/ 31 h 57"/>
                  <a:gd name="T8" fmla="*/ 5864 w 93"/>
                  <a:gd name="T9" fmla="*/ 1466 h 57"/>
                  <a:gd name="T10" fmla="*/ 5831 w 93"/>
                  <a:gd name="T11" fmla="*/ 2436 h 57"/>
                  <a:gd name="T12" fmla="*/ 5535 w 93"/>
                  <a:gd name="T13" fmla="*/ 3709 h 57"/>
                  <a:gd name="T14" fmla="*/ 5012 w 93"/>
                  <a:gd name="T15" fmla="*/ 4775 h 57"/>
                  <a:gd name="T16" fmla="*/ 4729 w 93"/>
                  <a:gd name="T17" fmla="*/ 6107 h 57"/>
                  <a:gd name="T18" fmla="*/ 4255 w 93"/>
                  <a:gd name="T19" fmla="*/ 7066 h 57"/>
                  <a:gd name="T20" fmla="*/ 3659 w 93"/>
                  <a:gd name="T21" fmla="*/ 7900 h 57"/>
                  <a:gd name="T22" fmla="*/ 3157 w 93"/>
                  <a:gd name="T23" fmla="*/ 8676 h 57"/>
                  <a:gd name="T24" fmla="*/ 2522 w 93"/>
                  <a:gd name="T25" fmla="*/ 9432 h 57"/>
                  <a:gd name="T26" fmla="*/ 1955 w 93"/>
                  <a:gd name="T27" fmla="*/ 9894 h 57"/>
                  <a:gd name="T28" fmla="*/ 1218 w 93"/>
                  <a:gd name="T29" fmla="*/ 9894 h 57"/>
                  <a:gd name="T30" fmla="*/ 760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3 w 93"/>
                  <a:gd name="T43" fmla="*/ 6645 h 57"/>
                  <a:gd name="T44" fmla="*/ 9 w 93"/>
                  <a:gd name="T45" fmla="*/ 5487 h 57"/>
                  <a:gd name="T46" fmla="*/ 938 w 93"/>
                  <a:gd name="T47" fmla="*/ 4362 h 57"/>
                  <a:gd name="T48" fmla="*/ 1286 w 93"/>
                  <a:gd name="T49" fmla="*/ 3388 h 57"/>
                  <a:gd name="T50" fmla="*/ 1943 w 93"/>
                  <a:gd name="T51" fmla="*/ 2059 h 57"/>
                  <a:gd name="T52" fmla="*/ 2395 w 93"/>
                  <a:gd name="T53" fmla="*/ 1351 h 57"/>
                  <a:gd name="T54" fmla="*/ 2954 w 93"/>
                  <a:gd name="T55" fmla="*/ 31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23" name="Freeform 545"/>
              <p:cNvSpPr>
                <a:spLocks noChangeArrowheads="1"/>
              </p:cNvSpPr>
              <p:nvPr/>
            </p:nvSpPr>
            <p:spPr bwMode="auto">
              <a:xfrm>
                <a:off x="283" y="4073"/>
                <a:ext cx="103" cy="58"/>
              </a:xfrm>
              <a:custGeom>
                <a:avLst/>
                <a:gdLst>
                  <a:gd name="T0" fmla="*/ 0 w 98"/>
                  <a:gd name="T1" fmla="*/ 328 h 66"/>
                  <a:gd name="T2" fmla="*/ 1312 w 98"/>
                  <a:gd name="T3" fmla="*/ 373 h 66"/>
                  <a:gd name="T4" fmla="*/ 2370 w 98"/>
                  <a:gd name="T5" fmla="*/ 379 h 66"/>
                  <a:gd name="T6" fmla="*/ 3594 w 98"/>
                  <a:gd name="T7" fmla="*/ 379 h 66"/>
                  <a:gd name="T8" fmla="*/ 4841 w 98"/>
                  <a:gd name="T9" fmla="*/ 373 h 66"/>
                  <a:gd name="T10" fmla="*/ 5972 w 98"/>
                  <a:gd name="T11" fmla="*/ 350 h 66"/>
                  <a:gd name="T12" fmla="*/ 7135 w 98"/>
                  <a:gd name="T13" fmla="*/ 314 h 66"/>
                  <a:gd name="T14" fmla="*/ 8055 w 98"/>
                  <a:gd name="T15" fmla="*/ 283 h 66"/>
                  <a:gd name="T16" fmla="*/ 9049 w 98"/>
                  <a:gd name="T17" fmla="*/ 245 h 66"/>
                  <a:gd name="T18" fmla="*/ 9658 w 98"/>
                  <a:gd name="T19" fmla="*/ 210 h 66"/>
                  <a:gd name="T20" fmla="*/ 10283 w 98"/>
                  <a:gd name="T21" fmla="*/ 170 h 66"/>
                  <a:gd name="T22" fmla="*/ 10875 w 98"/>
                  <a:gd name="T23" fmla="*/ 135 h 66"/>
                  <a:gd name="T24" fmla="*/ 11122 w 98"/>
                  <a:gd name="T25" fmla="*/ 94 h 66"/>
                  <a:gd name="T26" fmla="*/ 11501 w 98"/>
                  <a:gd name="T27" fmla="*/ 61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46 w 98"/>
                  <a:gd name="T33" fmla="*/ 0 h 66"/>
                  <a:gd name="T34" fmla="*/ 10283 w 98"/>
                  <a:gd name="T35" fmla="*/ 54 h 66"/>
                  <a:gd name="T36" fmla="*/ 10813 w 98"/>
                  <a:gd name="T37" fmla="*/ 54 h 66"/>
                  <a:gd name="T38" fmla="*/ 10480 w 98"/>
                  <a:gd name="T39" fmla="*/ 47 h 66"/>
                  <a:gd name="T40" fmla="*/ 10480 w 98"/>
                  <a:gd name="T41" fmla="*/ 54 h 66"/>
                  <a:gd name="T42" fmla="*/ 10283 w 98"/>
                  <a:gd name="T43" fmla="*/ 71 h 66"/>
                  <a:gd name="T44" fmla="*/ 10191 w 98"/>
                  <a:gd name="T45" fmla="*/ 101 h 66"/>
                  <a:gd name="T46" fmla="*/ 9601 w 98"/>
                  <a:gd name="T47" fmla="*/ 135 h 66"/>
                  <a:gd name="T48" fmla="*/ 9049 w 98"/>
                  <a:gd name="T49" fmla="*/ 170 h 66"/>
                  <a:gd name="T50" fmla="*/ 8264 w 98"/>
                  <a:gd name="T51" fmla="*/ 210 h 66"/>
                  <a:gd name="T52" fmla="*/ 7573 w 98"/>
                  <a:gd name="T53" fmla="*/ 243 h 66"/>
                  <a:gd name="T54" fmla="*/ 6514 w 98"/>
                  <a:gd name="T55" fmla="*/ 272 h 66"/>
                  <a:gd name="T56" fmla="*/ 5625 w 98"/>
                  <a:gd name="T57" fmla="*/ 302 h 66"/>
                  <a:gd name="T58" fmla="*/ 4560 w 98"/>
                  <a:gd name="T59" fmla="*/ 314 h 66"/>
                  <a:gd name="T60" fmla="*/ 3594 w 98"/>
                  <a:gd name="T61" fmla="*/ 326 h 66"/>
                  <a:gd name="T62" fmla="*/ 2370 w 98"/>
                  <a:gd name="T63" fmla="*/ 328 h 66"/>
                  <a:gd name="T64" fmla="*/ 1474 w 98"/>
                  <a:gd name="T65" fmla="*/ 314 h 66"/>
                  <a:gd name="T66" fmla="*/ 4 w 98"/>
                  <a:gd name="T67" fmla="*/ 292 h 66"/>
                  <a:gd name="T68" fmla="*/ 0 w 98"/>
                  <a:gd name="T69" fmla="*/ 328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24" name="Freeform 546"/>
              <p:cNvSpPr>
                <a:spLocks noChangeArrowheads="1"/>
              </p:cNvSpPr>
              <p:nvPr/>
            </p:nvSpPr>
            <p:spPr bwMode="auto">
              <a:xfrm>
                <a:off x="281" y="4083"/>
                <a:ext cx="46" cy="54"/>
              </a:xfrm>
              <a:custGeom>
                <a:avLst/>
                <a:gdLst>
                  <a:gd name="T0" fmla="*/ 6857 w 44"/>
                  <a:gd name="T1" fmla="*/ 0 h 49"/>
                  <a:gd name="T2" fmla="*/ 5449 w 44"/>
                  <a:gd name="T3" fmla="*/ 316 h 49"/>
                  <a:gd name="T4" fmla="*/ 4186 w 44"/>
                  <a:gd name="T5" fmla="*/ 14220 h 49"/>
                  <a:gd name="T6" fmla="*/ 2818 w 44"/>
                  <a:gd name="T7" fmla="*/ 24527 h 49"/>
                  <a:gd name="T8" fmla="*/ 1776 w 44"/>
                  <a:gd name="T9" fmla="*/ 31769 h 49"/>
                  <a:gd name="T10" fmla="*/ 5 w 44"/>
                  <a:gd name="T11" fmla="*/ 42434 h 49"/>
                  <a:gd name="T12" fmla="*/ 2 w 44"/>
                  <a:gd name="T13" fmla="*/ 49593 h 49"/>
                  <a:gd name="T14" fmla="*/ 1 w 44"/>
                  <a:gd name="T15" fmla="*/ 54940 h 49"/>
                  <a:gd name="T16" fmla="*/ 0 w 44"/>
                  <a:gd name="T17" fmla="*/ 59435 h 49"/>
                  <a:gd name="T18" fmla="*/ 1 w 44"/>
                  <a:gd name="T19" fmla="*/ 62808 h 49"/>
                  <a:gd name="T20" fmla="*/ 4 w 44"/>
                  <a:gd name="T21" fmla="*/ 65159 h 49"/>
                  <a:gd name="T22" fmla="*/ 1557 w 44"/>
                  <a:gd name="T23" fmla="*/ 55671 h 49"/>
                  <a:gd name="T24" fmla="*/ 1660 w 44"/>
                  <a:gd name="T25" fmla="*/ 58084 h 49"/>
                  <a:gd name="T26" fmla="*/ 1660 w 44"/>
                  <a:gd name="T27" fmla="*/ 55671 h 49"/>
                  <a:gd name="T28" fmla="*/ 2163 w 44"/>
                  <a:gd name="T29" fmla="*/ 47596 h 49"/>
                  <a:gd name="T30" fmla="*/ 2818 w 44"/>
                  <a:gd name="T31" fmla="*/ 42434 h 49"/>
                  <a:gd name="T32" fmla="*/ 3916 w 44"/>
                  <a:gd name="T33" fmla="*/ 31769 h 49"/>
                  <a:gd name="T34" fmla="*/ 4929 w 44"/>
                  <a:gd name="T35" fmla="*/ 26442 h 49"/>
                  <a:gd name="T36" fmla="*/ 6418 w 44"/>
                  <a:gd name="T37" fmla="*/ 16628 h 49"/>
                  <a:gd name="T38" fmla="*/ 7577 w 44"/>
                  <a:gd name="T39" fmla="*/ 12109 h 49"/>
                  <a:gd name="T40" fmla="*/ 6857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25" name="Freeform 547"/>
              <p:cNvSpPr>
                <a:spLocks noChangeArrowheads="1"/>
              </p:cNvSpPr>
              <p:nvPr/>
            </p:nvSpPr>
            <p:spPr bwMode="auto">
              <a:xfrm>
                <a:off x="321" y="4073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643 w 53"/>
                  <a:gd name="T11" fmla="*/ 2 h 18"/>
                  <a:gd name="T12" fmla="*/ 1116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4189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640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26" name="Freeform 548"/>
              <p:cNvSpPr>
                <a:spLocks noChangeArrowheads="1"/>
              </p:cNvSpPr>
              <p:nvPr/>
            </p:nvSpPr>
            <p:spPr bwMode="auto">
              <a:xfrm>
                <a:off x="3602" y="4073"/>
                <a:ext cx="97" cy="57"/>
              </a:xfrm>
              <a:custGeom>
                <a:avLst/>
                <a:gdLst>
                  <a:gd name="T0" fmla="*/ 5619 w 93"/>
                  <a:gd name="T1" fmla="*/ 3857 h 57"/>
                  <a:gd name="T2" fmla="*/ 5864 w 93"/>
                  <a:gd name="T3" fmla="*/ 3857 h 57"/>
                  <a:gd name="T4" fmla="*/ 6080 w 93"/>
                  <a:gd name="T5" fmla="*/ 3698 h 57"/>
                  <a:gd name="T6" fmla="*/ 6080 w 93"/>
                  <a:gd name="T7" fmla="*/ 3490 h 57"/>
                  <a:gd name="T8" fmla="*/ 5864 w 93"/>
                  <a:gd name="T9" fmla="*/ 3043 h 57"/>
                  <a:gd name="T10" fmla="*/ 5831 w 93"/>
                  <a:gd name="T11" fmla="*/ 2806 h 57"/>
                  <a:gd name="T12" fmla="*/ 5534 w 93"/>
                  <a:gd name="T13" fmla="*/ 2322 h 57"/>
                  <a:gd name="T14" fmla="*/ 5012 w 93"/>
                  <a:gd name="T15" fmla="*/ 1894 h 57"/>
                  <a:gd name="T16" fmla="*/ 4729 w 93"/>
                  <a:gd name="T17" fmla="*/ 1527 h 57"/>
                  <a:gd name="T18" fmla="*/ 4101 w 93"/>
                  <a:gd name="T19" fmla="*/ 1012 h 57"/>
                  <a:gd name="T20" fmla="*/ 3659 w 93"/>
                  <a:gd name="T21" fmla="*/ 682 h 57"/>
                  <a:gd name="T22" fmla="*/ 3128 w 93"/>
                  <a:gd name="T23" fmla="*/ 28 h 57"/>
                  <a:gd name="T24" fmla="*/ 2522 w 93"/>
                  <a:gd name="T25" fmla="*/ 3 h 57"/>
                  <a:gd name="T26" fmla="*/ 1943 w 93"/>
                  <a:gd name="T27" fmla="*/ 0 h 57"/>
                  <a:gd name="T28" fmla="*/ 1218 w 93"/>
                  <a:gd name="T29" fmla="*/ 0 h 57"/>
                  <a:gd name="T30" fmla="*/ 722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3 w 93"/>
                  <a:gd name="T43" fmla="*/ 1250 h 57"/>
                  <a:gd name="T44" fmla="*/ 8 w 93"/>
                  <a:gd name="T45" fmla="*/ 1634 h 57"/>
                  <a:gd name="T46" fmla="*/ 889 w 93"/>
                  <a:gd name="T47" fmla="*/ 2031 h 57"/>
                  <a:gd name="T48" fmla="*/ 1286 w 93"/>
                  <a:gd name="T49" fmla="*/ 2620 h 57"/>
                  <a:gd name="T50" fmla="*/ 1853 w 93"/>
                  <a:gd name="T51" fmla="*/ 2847 h 57"/>
                  <a:gd name="T52" fmla="*/ 2395 w 93"/>
                  <a:gd name="T53" fmla="*/ 3256 h 57"/>
                  <a:gd name="T54" fmla="*/ 2817 w 93"/>
                  <a:gd name="T55" fmla="*/ 3490 h 57"/>
                  <a:gd name="T56" fmla="*/ 3296 w 93"/>
                  <a:gd name="T57" fmla="*/ 3670 h 57"/>
                  <a:gd name="T58" fmla="*/ 3836 w 93"/>
                  <a:gd name="T59" fmla="*/ 3698 h 57"/>
                  <a:gd name="T60" fmla="*/ 4283 w 93"/>
                  <a:gd name="T61" fmla="*/ 3733 h 57"/>
                  <a:gd name="T62" fmla="*/ 4731 w 93"/>
                  <a:gd name="T63" fmla="*/ 3733 h 57"/>
                  <a:gd name="T64" fmla="*/ 5059 w 93"/>
                  <a:gd name="T65" fmla="*/ 3733 h 57"/>
                  <a:gd name="T66" fmla="*/ 5331 w 93"/>
                  <a:gd name="T67" fmla="*/ 3733 h 57"/>
                  <a:gd name="T68" fmla="*/ 5619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8" y="29"/>
                    </a:lnTo>
                    <a:lnTo>
                      <a:pt x="72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8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1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27" name="Freeform 549"/>
              <p:cNvSpPr>
                <a:spLocks noChangeArrowheads="1"/>
              </p:cNvSpPr>
              <p:nvPr/>
            </p:nvSpPr>
            <p:spPr bwMode="auto">
              <a:xfrm>
                <a:off x="3601" y="4069"/>
                <a:ext cx="103" cy="59"/>
              </a:xfrm>
              <a:custGeom>
                <a:avLst/>
                <a:gdLst>
                  <a:gd name="T0" fmla="*/ 4 w 98"/>
                  <a:gd name="T1" fmla="*/ 139 h 66"/>
                  <a:gd name="T2" fmla="*/ 1388 w 98"/>
                  <a:gd name="T3" fmla="*/ 112 h 66"/>
                  <a:gd name="T4" fmla="*/ 2370 w 98"/>
                  <a:gd name="T5" fmla="*/ 97 h 66"/>
                  <a:gd name="T6" fmla="*/ 3495 w 98"/>
                  <a:gd name="T7" fmla="*/ 97 h 66"/>
                  <a:gd name="T8" fmla="*/ 4560 w 98"/>
                  <a:gd name="T9" fmla="*/ 112 h 66"/>
                  <a:gd name="T10" fmla="*/ 5452 w 98"/>
                  <a:gd name="T11" fmla="*/ 139 h 66"/>
                  <a:gd name="T12" fmla="*/ 6514 w 98"/>
                  <a:gd name="T13" fmla="*/ 201 h 66"/>
                  <a:gd name="T14" fmla="*/ 7339 w 98"/>
                  <a:gd name="T15" fmla="*/ 252 h 66"/>
                  <a:gd name="T16" fmla="*/ 8107 w 98"/>
                  <a:gd name="T17" fmla="*/ 313 h 66"/>
                  <a:gd name="T18" fmla="*/ 9049 w 98"/>
                  <a:gd name="T19" fmla="*/ 386 h 66"/>
                  <a:gd name="T20" fmla="*/ 9601 w 98"/>
                  <a:gd name="T21" fmla="*/ 448 h 66"/>
                  <a:gd name="T22" fmla="*/ 9874 w 98"/>
                  <a:gd name="T23" fmla="*/ 500 h 66"/>
                  <a:gd name="T24" fmla="*/ 10246 w 98"/>
                  <a:gd name="T25" fmla="*/ 561 h 66"/>
                  <a:gd name="T26" fmla="*/ 10480 w 98"/>
                  <a:gd name="T27" fmla="*/ 598 h 66"/>
                  <a:gd name="T28" fmla="*/ 10480 w 98"/>
                  <a:gd name="T29" fmla="*/ 604 h 66"/>
                  <a:gd name="T30" fmla="*/ 10813 w 98"/>
                  <a:gd name="T31" fmla="*/ 604 h 66"/>
                  <a:gd name="T32" fmla="*/ 10246 w 98"/>
                  <a:gd name="T33" fmla="*/ 604 h 66"/>
                  <a:gd name="T34" fmla="*/ 10215 w 98"/>
                  <a:gd name="T35" fmla="*/ 699 h 66"/>
                  <a:gd name="T36" fmla="*/ 10914 w 98"/>
                  <a:gd name="T37" fmla="*/ 693 h 66"/>
                  <a:gd name="T38" fmla="*/ 11501 w 98"/>
                  <a:gd name="T39" fmla="*/ 644 h 66"/>
                  <a:gd name="T40" fmla="*/ 11501 w 98"/>
                  <a:gd name="T41" fmla="*/ 578 h 66"/>
                  <a:gd name="T42" fmla="*/ 11122 w 98"/>
                  <a:gd name="T43" fmla="*/ 523 h 66"/>
                  <a:gd name="T44" fmla="*/ 10875 w 98"/>
                  <a:gd name="T45" fmla="*/ 450 h 66"/>
                  <a:gd name="T46" fmla="*/ 10246 w 98"/>
                  <a:gd name="T47" fmla="*/ 386 h 66"/>
                  <a:gd name="T48" fmla="*/ 9627 w 98"/>
                  <a:gd name="T49" fmla="*/ 313 h 66"/>
                  <a:gd name="T50" fmla="*/ 9049 w 98"/>
                  <a:gd name="T51" fmla="*/ 250 h 66"/>
                  <a:gd name="T52" fmla="*/ 8034 w 98"/>
                  <a:gd name="T53" fmla="*/ 161 h 66"/>
                  <a:gd name="T54" fmla="*/ 7135 w 98"/>
                  <a:gd name="T55" fmla="*/ 112 h 66"/>
                  <a:gd name="T56" fmla="*/ 5784 w 98"/>
                  <a:gd name="T57" fmla="*/ 4 h 66"/>
                  <a:gd name="T58" fmla="*/ 4841 w 98"/>
                  <a:gd name="T59" fmla="*/ 2 h 66"/>
                  <a:gd name="T60" fmla="*/ 3495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84 h 66"/>
                  <a:gd name="T68" fmla="*/ 4 w 98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8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28" name="Freeform 550"/>
              <p:cNvSpPr>
                <a:spLocks noChangeArrowheads="1"/>
              </p:cNvSpPr>
              <p:nvPr/>
            </p:nvSpPr>
            <p:spPr bwMode="auto">
              <a:xfrm>
                <a:off x="3596" y="4076"/>
                <a:ext cx="47" cy="54"/>
              </a:xfrm>
              <a:custGeom>
                <a:avLst/>
                <a:gdLst>
                  <a:gd name="T0" fmla="*/ 6797 w 45"/>
                  <a:gd name="T1" fmla="*/ 54940 h 49"/>
                  <a:gd name="T2" fmla="*/ 5600 w 45"/>
                  <a:gd name="T3" fmla="*/ 49593 h 49"/>
                  <a:gd name="T4" fmla="*/ 4613 w 45"/>
                  <a:gd name="T5" fmla="*/ 42434 h 49"/>
                  <a:gd name="T6" fmla="*/ 3566 w 45"/>
                  <a:gd name="T7" fmla="*/ 33486 h 49"/>
                  <a:gd name="T8" fmla="*/ 2422 w 45"/>
                  <a:gd name="T9" fmla="*/ 26442 h 49"/>
                  <a:gd name="T10" fmla="*/ 1871 w 45"/>
                  <a:gd name="T11" fmla="*/ 16628 h 49"/>
                  <a:gd name="T12" fmla="*/ 1541 w 45"/>
                  <a:gd name="T13" fmla="*/ 11161 h 49"/>
                  <a:gd name="T14" fmla="*/ 1541 w 45"/>
                  <a:gd name="T15" fmla="*/ 10380 h 49"/>
                  <a:gd name="T16" fmla="*/ 1541 w 45"/>
                  <a:gd name="T17" fmla="*/ 348 h 49"/>
                  <a:gd name="T18" fmla="*/ 1541 w 45"/>
                  <a:gd name="T19" fmla="*/ 10380 h 49"/>
                  <a:gd name="T20" fmla="*/ 1444 w 45"/>
                  <a:gd name="T21" fmla="*/ 10380 h 49"/>
                  <a:gd name="T22" fmla="*/ 5 w 45"/>
                  <a:gd name="T23" fmla="*/ 0 h 49"/>
                  <a:gd name="T24" fmla="*/ 1 w 45"/>
                  <a:gd name="T25" fmla="*/ 3 h 49"/>
                  <a:gd name="T26" fmla="*/ 0 w 45"/>
                  <a:gd name="T27" fmla="*/ 348 h 49"/>
                  <a:gd name="T28" fmla="*/ 1 w 45"/>
                  <a:gd name="T29" fmla="*/ 12109 h 49"/>
                  <a:gd name="T30" fmla="*/ 2 w 45"/>
                  <a:gd name="T31" fmla="*/ 16628 h 49"/>
                  <a:gd name="T32" fmla="*/ 6 w 45"/>
                  <a:gd name="T33" fmla="*/ 24527 h 49"/>
                  <a:gd name="T34" fmla="*/ 1643 w 45"/>
                  <a:gd name="T35" fmla="*/ 33486 h 49"/>
                  <a:gd name="T36" fmla="*/ 2422 w 45"/>
                  <a:gd name="T37" fmla="*/ 42434 h 49"/>
                  <a:gd name="T38" fmla="*/ 3802 w 45"/>
                  <a:gd name="T39" fmla="*/ 50800 h 49"/>
                  <a:gd name="T40" fmla="*/ 4919 w 45"/>
                  <a:gd name="T41" fmla="*/ 60202 h 49"/>
                  <a:gd name="T42" fmla="*/ 6367 w 45"/>
                  <a:gd name="T43" fmla="*/ 65159 h 49"/>
                  <a:gd name="T44" fmla="*/ 6797 w 45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49"/>
                  <a:gd name="T71" fmla="*/ 45 w 45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1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29" name="Freeform 551"/>
              <p:cNvSpPr>
                <a:spLocks noChangeArrowheads="1"/>
              </p:cNvSpPr>
              <p:nvPr/>
            </p:nvSpPr>
            <p:spPr bwMode="auto">
              <a:xfrm>
                <a:off x="3639" y="4118"/>
                <a:ext cx="54" cy="19"/>
              </a:xfrm>
              <a:custGeom>
                <a:avLst/>
                <a:gdLst>
                  <a:gd name="T0" fmla="*/ 4136 w 52"/>
                  <a:gd name="T1" fmla="*/ 26094 h 18"/>
                  <a:gd name="T2" fmla="*/ 3909 w 52"/>
                  <a:gd name="T3" fmla="*/ 23485 h 18"/>
                  <a:gd name="T4" fmla="*/ 3582 w 52"/>
                  <a:gd name="T5" fmla="*/ 23485 h 18"/>
                  <a:gd name="T6" fmla="*/ 3027 w 52"/>
                  <a:gd name="T7" fmla="*/ 23485 h 18"/>
                  <a:gd name="T8" fmla="*/ 2450 w 52"/>
                  <a:gd name="T9" fmla="*/ 21136 h 18"/>
                  <a:gd name="T10" fmla="*/ 2045 w 52"/>
                  <a:gd name="T11" fmla="*/ 21136 h 18"/>
                  <a:gd name="T12" fmla="*/ 1379 w 52"/>
                  <a:gd name="T13" fmla="*/ 17121 h 18"/>
                  <a:gd name="T14" fmla="*/ 881 w 52"/>
                  <a:gd name="T15" fmla="*/ 4 h 18"/>
                  <a:gd name="T16" fmla="*/ 4 w 52"/>
                  <a:gd name="T17" fmla="*/ 0 h 18"/>
                  <a:gd name="T18" fmla="*/ 0 w 52"/>
                  <a:gd name="T19" fmla="*/ 23485 h 18"/>
                  <a:gd name="T20" fmla="*/ 7 w 52"/>
                  <a:gd name="T21" fmla="*/ 32213 h 18"/>
                  <a:gd name="T22" fmla="*/ 1167 w 52"/>
                  <a:gd name="T23" fmla="*/ 46052 h 18"/>
                  <a:gd name="T24" fmla="*/ 1827 w 52"/>
                  <a:gd name="T25" fmla="*/ 49100 h 18"/>
                  <a:gd name="T26" fmla="*/ 2418 w 52"/>
                  <a:gd name="T27" fmla="*/ 51166 h 18"/>
                  <a:gd name="T28" fmla="*/ 3027 w 52"/>
                  <a:gd name="T29" fmla="*/ 51166 h 18"/>
                  <a:gd name="T30" fmla="*/ 3432 w 52"/>
                  <a:gd name="T31" fmla="*/ 51166 h 18"/>
                  <a:gd name="T32" fmla="*/ 3839 w 52"/>
                  <a:gd name="T33" fmla="*/ 54554 h 18"/>
                  <a:gd name="T34" fmla="*/ 4059 w 52"/>
                  <a:gd name="T35" fmla="*/ 54554 h 18"/>
                  <a:gd name="T36" fmla="*/ 4136 w 52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8"/>
                  <a:gd name="T59" fmla="*/ 52 w 52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8">
                    <a:moveTo>
                      <a:pt x="52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30" name="Freeform 552"/>
              <p:cNvSpPr>
                <a:spLocks noChangeArrowheads="1"/>
              </p:cNvSpPr>
              <p:nvPr/>
            </p:nvSpPr>
            <p:spPr bwMode="auto">
              <a:xfrm>
                <a:off x="3252" y="4073"/>
                <a:ext cx="97" cy="57"/>
              </a:xfrm>
              <a:custGeom>
                <a:avLst/>
                <a:gdLst>
                  <a:gd name="T0" fmla="*/ 3578 w 94"/>
                  <a:gd name="T1" fmla="*/ 3857 h 57"/>
                  <a:gd name="T2" fmla="*/ 3773 w 94"/>
                  <a:gd name="T3" fmla="*/ 3857 h 57"/>
                  <a:gd name="T4" fmla="*/ 3834 w 94"/>
                  <a:gd name="T5" fmla="*/ 3698 h 57"/>
                  <a:gd name="T6" fmla="*/ 3834 w 94"/>
                  <a:gd name="T7" fmla="*/ 3490 h 57"/>
                  <a:gd name="T8" fmla="*/ 3773 w 94"/>
                  <a:gd name="T9" fmla="*/ 3043 h 57"/>
                  <a:gd name="T10" fmla="*/ 3634 w 94"/>
                  <a:gd name="T11" fmla="*/ 2806 h 57"/>
                  <a:gd name="T12" fmla="*/ 3534 w 94"/>
                  <a:gd name="T13" fmla="*/ 2322 h 57"/>
                  <a:gd name="T14" fmla="*/ 3230 w 94"/>
                  <a:gd name="T15" fmla="*/ 1894 h 57"/>
                  <a:gd name="T16" fmla="*/ 3020 w 94"/>
                  <a:gd name="T17" fmla="*/ 1527 h 57"/>
                  <a:gd name="T18" fmla="*/ 2745 w 94"/>
                  <a:gd name="T19" fmla="*/ 1012 h 57"/>
                  <a:gd name="T20" fmla="*/ 2349 w 94"/>
                  <a:gd name="T21" fmla="*/ 682 h 57"/>
                  <a:gd name="T22" fmla="*/ 2026 w 94"/>
                  <a:gd name="T23" fmla="*/ 28 h 57"/>
                  <a:gd name="T24" fmla="*/ 1627 w 94"/>
                  <a:gd name="T25" fmla="*/ 3 h 57"/>
                  <a:gd name="T26" fmla="*/ 1250 w 94"/>
                  <a:gd name="T27" fmla="*/ 0 h 57"/>
                  <a:gd name="T28" fmla="*/ 797 w 94"/>
                  <a:gd name="T29" fmla="*/ 0 h 57"/>
                  <a:gd name="T30" fmla="*/ 476 w 94"/>
                  <a:gd name="T31" fmla="*/ 3 h 57"/>
                  <a:gd name="T32" fmla="*/ 2 w 94"/>
                  <a:gd name="T33" fmla="*/ 30 h 57"/>
                  <a:gd name="T34" fmla="*/ 0 w 94"/>
                  <a:gd name="T35" fmla="*/ 591 h 57"/>
                  <a:gd name="T36" fmla="*/ 0 w 94"/>
                  <a:gd name="T37" fmla="*/ 633 h 57"/>
                  <a:gd name="T38" fmla="*/ 0 w 94"/>
                  <a:gd name="T39" fmla="*/ 723 h 57"/>
                  <a:gd name="T40" fmla="*/ 2 w 94"/>
                  <a:gd name="T41" fmla="*/ 827 h 57"/>
                  <a:gd name="T42" fmla="*/ 5 w 94"/>
                  <a:gd name="T43" fmla="*/ 1250 h 57"/>
                  <a:gd name="T44" fmla="*/ 9 w 94"/>
                  <a:gd name="T45" fmla="*/ 1634 h 57"/>
                  <a:gd name="T46" fmla="*/ 585 w 94"/>
                  <a:gd name="T47" fmla="*/ 2031 h 57"/>
                  <a:gd name="T48" fmla="*/ 883 w 94"/>
                  <a:gd name="T49" fmla="*/ 2620 h 57"/>
                  <a:gd name="T50" fmla="*/ 1250 w 94"/>
                  <a:gd name="T51" fmla="*/ 2847 h 57"/>
                  <a:gd name="T52" fmla="*/ 1543 w 94"/>
                  <a:gd name="T53" fmla="*/ 3256 h 57"/>
                  <a:gd name="T54" fmla="*/ 1822 w 94"/>
                  <a:gd name="T55" fmla="*/ 3490 h 57"/>
                  <a:gd name="T56" fmla="*/ 2131 w 94"/>
                  <a:gd name="T57" fmla="*/ 3670 h 57"/>
                  <a:gd name="T58" fmla="*/ 2481 w 94"/>
                  <a:gd name="T59" fmla="*/ 3698 h 57"/>
                  <a:gd name="T60" fmla="*/ 2756 w 94"/>
                  <a:gd name="T61" fmla="*/ 3733 h 57"/>
                  <a:gd name="T62" fmla="*/ 3020 w 94"/>
                  <a:gd name="T63" fmla="*/ 3733 h 57"/>
                  <a:gd name="T64" fmla="*/ 3230 w 94"/>
                  <a:gd name="T65" fmla="*/ 3733 h 57"/>
                  <a:gd name="T66" fmla="*/ 3534 w 94"/>
                  <a:gd name="T67" fmla="*/ 3733 h 57"/>
                  <a:gd name="T68" fmla="*/ 3578 w 94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3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31" name="Freeform 553"/>
              <p:cNvSpPr>
                <a:spLocks noChangeArrowheads="1"/>
              </p:cNvSpPr>
              <p:nvPr/>
            </p:nvSpPr>
            <p:spPr bwMode="auto">
              <a:xfrm>
                <a:off x="3251" y="4069"/>
                <a:ext cx="104" cy="59"/>
              </a:xfrm>
              <a:custGeom>
                <a:avLst/>
                <a:gdLst>
                  <a:gd name="T0" fmla="*/ 5 w 99"/>
                  <a:gd name="T1" fmla="*/ 139 h 66"/>
                  <a:gd name="T2" fmla="*/ 1408 w 99"/>
                  <a:gd name="T3" fmla="*/ 112 h 66"/>
                  <a:gd name="T4" fmla="*/ 2534 w 99"/>
                  <a:gd name="T5" fmla="*/ 97 h 66"/>
                  <a:gd name="T6" fmla="*/ 3404 w 99"/>
                  <a:gd name="T7" fmla="*/ 97 h 66"/>
                  <a:gd name="T8" fmla="*/ 4444 w 99"/>
                  <a:gd name="T9" fmla="*/ 112 h 66"/>
                  <a:gd name="T10" fmla="*/ 5304 w 99"/>
                  <a:gd name="T11" fmla="*/ 139 h 66"/>
                  <a:gd name="T12" fmla="*/ 6226 w 99"/>
                  <a:gd name="T13" fmla="*/ 201 h 66"/>
                  <a:gd name="T14" fmla="*/ 7117 w 99"/>
                  <a:gd name="T15" fmla="*/ 252 h 66"/>
                  <a:gd name="T16" fmla="*/ 7878 w 99"/>
                  <a:gd name="T17" fmla="*/ 313 h 66"/>
                  <a:gd name="T18" fmla="*/ 8721 w 99"/>
                  <a:gd name="T19" fmla="*/ 386 h 66"/>
                  <a:gd name="T20" fmla="*/ 9251 w 99"/>
                  <a:gd name="T21" fmla="*/ 448 h 66"/>
                  <a:gd name="T22" fmla="*/ 9552 w 99"/>
                  <a:gd name="T23" fmla="*/ 500 h 66"/>
                  <a:gd name="T24" fmla="*/ 9961 w 99"/>
                  <a:gd name="T25" fmla="*/ 561 h 66"/>
                  <a:gd name="T26" fmla="*/ 9968 w 99"/>
                  <a:gd name="T27" fmla="*/ 598 h 66"/>
                  <a:gd name="T28" fmla="*/ 9968 w 99"/>
                  <a:gd name="T29" fmla="*/ 604 h 66"/>
                  <a:gd name="T30" fmla="*/ 10130 w 99"/>
                  <a:gd name="T31" fmla="*/ 604 h 66"/>
                  <a:gd name="T32" fmla="*/ 9968 w 99"/>
                  <a:gd name="T33" fmla="*/ 604 h 66"/>
                  <a:gd name="T34" fmla="*/ 9961 w 99"/>
                  <a:gd name="T35" fmla="*/ 699 h 66"/>
                  <a:gd name="T36" fmla="*/ 10571 w 99"/>
                  <a:gd name="T37" fmla="*/ 693 h 66"/>
                  <a:gd name="T38" fmla="*/ 11038 w 99"/>
                  <a:gd name="T39" fmla="*/ 644 h 66"/>
                  <a:gd name="T40" fmla="*/ 11038 w 99"/>
                  <a:gd name="T41" fmla="*/ 578 h 66"/>
                  <a:gd name="T42" fmla="*/ 10866 w 99"/>
                  <a:gd name="T43" fmla="*/ 523 h 66"/>
                  <a:gd name="T44" fmla="*/ 10563 w 99"/>
                  <a:gd name="T45" fmla="*/ 450 h 66"/>
                  <a:gd name="T46" fmla="*/ 9961 w 99"/>
                  <a:gd name="T47" fmla="*/ 386 h 66"/>
                  <a:gd name="T48" fmla="*/ 9394 w 99"/>
                  <a:gd name="T49" fmla="*/ 313 h 66"/>
                  <a:gd name="T50" fmla="*/ 8587 w 99"/>
                  <a:gd name="T51" fmla="*/ 250 h 66"/>
                  <a:gd name="T52" fmla="*/ 7634 w 99"/>
                  <a:gd name="T53" fmla="*/ 161 h 66"/>
                  <a:gd name="T54" fmla="*/ 6786 w 99"/>
                  <a:gd name="T55" fmla="*/ 112 h 66"/>
                  <a:gd name="T56" fmla="*/ 5778 w 99"/>
                  <a:gd name="T57" fmla="*/ 4 h 66"/>
                  <a:gd name="T58" fmla="*/ 4715 w 99"/>
                  <a:gd name="T59" fmla="*/ 2 h 66"/>
                  <a:gd name="T60" fmla="*/ 3513 w 99"/>
                  <a:gd name="T61" fmla="*/ 0 h 66"/>
                  <a:gd name="T62" fmla="*/ 2391 w 99"/>
                  <a:gd name="T63" fmla="*/ 0 h 66"/>
                  <a:gd name="T64" fmla="*/ 1255 w 99"/>
                  <a:gd name="T65" fmla="*/ 2 h 66"/>
                  <a:gd name="T66" fmla="*/ 0 w 99"/>
                  <a:gd name="T67" fmla="*/ 84 h 66"/>
                  <a:gd name="T68" fmla="*/ 5 w 99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32" name="Freeform 554"/>
              <p:cNvSpPr>
                <a:spLocks noChangeArrowheads="1"/>
              </p:cNvSpPr>
              <p:nvPr/>
            </p:nvSpPr>
            <p:spPr bwMode="auto">
              <a:xfrm>
                <a:off x="3248" y="4076"/>
                <a:ext cx="46" cy="54"/>
              </a:xfrm>
              <a:custGeom>
                <a:avLst/>
                <a:gdLst>
                  <a:gd name="T0" fmla="*/ 7577 w 44"/>
                  <a:gd name="T1" fmla="*/ 54940 h 49"/>
                  <a:gd name="T2" fmla="*/ 6216 w 44"/>
                  <a:gd name="T3" fmla="*/ 49593 h 49"/>
                  <a:gd name="T4" fmla="*/ 4929 w 44"/>
                  <a:gd name="T5" fmla="*/ 42434 h 49"/>
                  <a:gd name="T6" fmla="*/ 3916 w 44"/>
                  <a:gd name="T7" fmla="*/ 33486 h 49"/>
                  <a:gd name="T8" fmla="*/ 2638 w 44"/>
                  <a:gd name="T9" fmla="*/ 26442 h 49"/>
                  <a:gd name="T10" fmla="*/ 2026 w 44"/>
                  <a:gd name="T11" fmla="*/ 16628 h 49"/>
                  <a:gd name="T12" fmla="*/ 1776 w 44"/>
                  <a:gd name="T13" fmla="*/ 11161 h 49"/>
                  <a:gd name="T14" fmla="*/ 1660 w 44"/>
                  <a:gd name="T15" fmla="*/ 10380 h 49"/>
                  <a:gd name="T16" fmla="*/ 1660 w 44"/>
                  <a:gd name="T17" fmla="*/ 348 h 49"/>
                  <a:gd name="T18" fmla="*/ 1660 w 44"/>
                  <a:gd name="T19" fmla="*/ 10380 h 49"/>
                  <a:gd name="T20" fmla="*/ 1557 w 44"/>
                  <a:gd name="T21" fmla="*/ 10380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348 h 49"/>
                  <a:gd name="T28" fmla="*/ 0 w 44"/>
                  <a:gd name="T29" fmla="*/ 12109 h 49"/>
                  <a:gd name="T30" fmla="*/ 1 w 44"/>
                  <a:gd name="T31" fmla="*/ 16628 h 49"/>
                  <a:gd name="T32" fmla="*/ 4 w 44"/>
                  <a:gd name="T33" fmla="*/ 24527 h 49"/>
                  <a:gd name="T34" fmla="*/ 1776 w 44"/>
                  <a:gd name="T35" fmla="*/ 33486 h 49"/>
                  <a:gd name="T36" fmla="*/ 2638 w 44"/>
                  <a:gd name="T37" fmla="*/ 42434 h 49"/>
                  <a:gd name="T38" fmla="*/ 4186 w 44"/>
                  <a:gd name="T39" fmla="*/ 50800 h 49"/>
                  <a:gd name="T40" fmla="*/ 5449 w 44"/>
                  <a:gd name="T41" fmla="*/ 60202 h 49"/>
                  <a:gd name="T42" fmla="*/ 6804 w 44"/>
                  <a:gd name="T43" fmla="*/ 65159 h 49"/>
                  <a:gd name="T44" fmla="*/ 7577 w 44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39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33" name="Freeform 555"/>
              <p:cNvSpPr>
                <a:spLocks noChangeArrowheads="1"/>
              </p:cNvSpPr>
              <p:nvPr/>
            </p:nvSpPr>
            <p:spPr bwMode="auto">
              <a:xfrm>
                <a:off x="3289" y="4118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95 w 54"/>
                  <a:gd name="T5" fmla="*/ 23485 h 18"/>
                  <a:gd name="T6" fmla="*/ 2711 w 54"/>
                  <a:gd name="T7" fmla="*/ 23485 h 18"/>
                  <a:gd name="T8" fmla="*/ 2182 w 54"/>
                  <a:gd name="T9" fmla="*/ 21136 h 18"/>
                  <a:gd name="T10" fmla="*/ 1760 w 54"/>
                  <a:gd name="T11" fmla="*/ 21136 h 18"/>
                  <a:gd name="T12" fmla="*/ 1141 w 54"/>
                  <a:gd name="T13" fmla="*/ 17121 h 18"/>
                  <a:gd name="T14" fmla="*/ 823 w 54"/>
                  <a:gd name="T15" fmla="*/ 4 h 18"/>
                  <a:gd name="T16" fmla="*/ 5 w 54"/>
                  <a:gd name="T17" fmla="*/ 0 h 18"/>
                  <a:gd name="T18" fmla="*/ 0 w 54"/>
                  <a:gd name="T19" fmla="*/ 23485 h 18"/>
                  <a:gd name="T20" fmla="*/ 718 w 54"/>
                  <a:gd name="T21" fmla="*/ 32213 h 18"/>
                  <a:gd name="T22" fmla="*/ 1023 w 54"/>
                  <a:gd name="T23" fmla="*/ 46052 h 18"/>
                  <a:gd name="T24" fmla="*/ 1668 w 54"/>
                  <a:gd name="T25" fmla="*/ 49100 h 18"/>
                  <a:gd name="T26" fmla="*/ 2182 w 54"/>
                  <a:gd name="T27" fmla="*/ 51166 h 18"/>
                  <a:gd name="T28" fmla="*/ 2567 w 54"/>
                  <a:gd name="T29" fmla="*/ 51166 h 18"/>
                  <a:gd name="T30" fmla="*/ 3095 w 54"/>
                  <a:gd name="T31" fmla="*/ 51166 h 18"/>
                  <a:gd name="T32" fmla="*/ 3366 w 54"/>
                  <a:gd name="T33" fmla="*/ 54554 h 18"/>
                  <a:gd name="T34" fmla="*/ 3634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40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2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5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3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34" name="Freeform 556"/>
              <p:cNvSpPr>
                <a:spLocks noChangeArrowheads="1"/>
              </p:cNvSpPr>
              <p:nvPr/>
            </p:nvSpPr>
            <p:spPr bwMode="auto">
              <a:xfrm>
                <a:off x="3181" y="4073"/>
                <a:ext cx="97" cy="57"/>
              </a:xfrm>
              <a:custGeom>
                <a:avLst/>
                <a:gdLst>
                  <a:gd name="T0" fmla="*/ 5770 w 93"/>
                  <a:gd name="T1" fmla="*/ 3857 h 57"/>
                  <a:gd name="T2" fmla="*/ 5919 w 93"/>
                  <a:gd name="T3" fmla="*/ 3857 h 57"/>
                  <a:gd name="T4" fmla="*/ 6080 w 93"/>
                  <a:gd name="T5" fmla="*/ 3698 h 57"/>
                  <a:gd name="T6" fmla="*/ 6080 w 93"/>
                  <a:gd name="T7" fmla="*/ 3490 h 57"/>
                  <a:gd name="T8" fmla="*/ 5919 w 93"/>
                  <a:gd name="T9" fmla="*/ 3043 h 57"/>
                  <a:gd name="T10" fmla="*/ 5831 w 93"/>
                  <a:gd name="T11" fmla="*/ 2806 h 57"/>
                  <a:gd name="T12" fmla="*/ 5534 w 93"/>
                  <a:gd name="T13" fmla="*/ 2322 h 57"/>
                  <a:gd name="T14" fmla="*/ 5059 w 93"/>
                  <a:gd name="T15" fmla="*/ 1894 h 57"/>
                  <a:gd name="T16" fmla="*/ 4731 w 93"/>
                  <a:gd name="T17" fmla="*/ 1527 h 57"/>
                  <a:gd name="T18" fmla="*/ 4255 w 93"/>
                  <a:gd name="T19" fmla="*/ 1012 h 57"/>
                  <a:gd name="T20" fmla="*/ 3659 w 93"/>
                  <a:gd name="T21" fmla="*/ 682 h 57"/>
                  <a:gd name="T22" fmla="*/ 3128 w 93"/>
                  <a:gd name="T23" fmla="*/ 28 h 57"/>
                  <a:gd name="T24" fmla="*/ 2522 w 93"/>
                  <a:gd name="T25" fmla="*/ 3 h 57"/>
                  <a:gd name="T26" fmla="*/ 1955 w 93"/>
                  <a:gd name="T27" fmla="*/ 0 h 57"/>
                  <a:gd name="T28" fmla="*/ 1218 w 93"/>
                  <a:gd name="T29" fmla="*/ 0 h 57"/>
                  <a:gd name="T30" fmla="*/ 722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4 w 93"/>
                  <a:gd name="T43" fmla="*/ 1250 h 57"/>
                  <a:gd name="T44" fmla="*/ 8 w 93"/>
                  <a:gd name="T45" fmla="*/ 1634 h 57"/>
                  <a:gd name="T46" fmla="*/ 938 w 93"/>
                  <a:gd name="T47" fmla="*/ 2031 h 57"/>
                  <a:gd name="T48" fmla="*/ 1355 w 93"/>
                  <a:gd name="T49" fmla="*/ 2620 h 57"/>
                  <a:gd name="T50" fmla="*/ 1943 w 93"/>
                  <a:gd name="T51" fmla="*/ 2847 h 57"/>
                  <a:gd name="T52" fmla="*/ 2395 w 93"/>
                  <a:gd name="T53" fmla="*/ 3256 h 57"/>
                  <a:gd name="T54" fmla="*/ 2817 w 93"/>
                  <a:gd name="T55" fmla="*/ 3490 h 57"/>
                  <a:gd name="T56" fmla="*/ 3327 w 93"/>
                  <a:gd name="T57" fmla="*/ 3670 h 57"/>
                  <a:gd name="T58" fmla="*/ 3836 w 93"/>
                  <a:gd name="T59" fmla="*/ 3698 h 57"/>
                  <a:gd name="T60" fmla="*/ 4283 w 93"/>
                  <a:gd name="T61" fmla="*/ 3733 h 57"/>
                  <a:gd name="T62" fmla="*/ 4755 w 93"/>
                  <a:gd name="T63" fmla="*/ 3733 h 57"/>
                  <a:gd name="T64" fmla="*/ 5059 w 93"/>
                  <a:gd name="T65" fmla="*/ 3733 h 57"/>
                  <a:gd name="T66" fmla="*/ 5534 w 93"/>
                  <a:gd name="T67" fmla="*/ 3733 h 57"/>
                  <a:gd name="T68" fmla="*/ 5770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35" name="Freeform 557"/>
              <p:cNvSpPr>
                <a:spLocks noChangeArrowheads="1"/>
              </p:cNvSpPr>
              <p:nvPr/>
            </p:nvSpPr>
            <p:spPr bwMode="auto">
              <a:xfrm>
                <a:off x="3180" y="4069"/>
                <a:ext cx="103" cy="59"/>
              </a:xfrm>
              <a:custGeom>
                <a:avLst/>
                <a:gdLst>
                  <a:gd name="T0" fmla="*/ 4 w 98"/>
                  <a:gd name="T1" fmla="*/ 139 h 66"/>
                  <a:gd name="T2" fmla="*/ 1474 w 98"/>
                  <a:gd name="T3" fmla="*/ 112 h 66"/>
                  <a:gd name="T4" fmla="*/ 2516 w 98"/>
                  <a:gd name="T5" fmla="*/ 97 h 66"/>
                  <a:gd name="T6" fmla="*/ 3495 w 98"/>
                  <a:gd name="T7" fmla="*/ 97 h 66"/>
                  <a:gd name="T8" fmla="*/ 4560 w 98"/>
                  <a:gd name="T9" fmla="*/ 112 h 66"/>
                  <a:gd name="T10" fmla="*/ 5452 w 98"/>
                  <a:gd name="T11" fmla="*/ 139 h 66"/>
                  <a:gd name="T12" fmla="*/ 6514 w 98"/>
                  <a:gd name="T13" fmla="*/ 201 h 66"/>
                  <a:gd name="T14" fmla="*/ 7339 w 98"/>
                  <a:gd name="T15" fmla="*/ 252 h 66"/>
                  <a:gd name="T16" fmla="*/ 8264 w 98"/>
                  <a:gd name="T17" fmla="*/ 313 h 66"/>
                  <a:gd name="T18" fmla="*/ 9071 w 98"/>
                  <a:gd name="T19" fmla="*/ 386 h 66"/>
                  <a:gd name="T20" fmla="*/ 9627 w 98"/>
                  <a:gd name="T21" fmla="*/ 448 h 66"/>
                  <a:gd name="T22" fmla="*/ 10191 w 98"/>
                  <a:gd name="T23" fmla="*/ 500 h 66"/>
                  <a:gd name="T24" fmla="*/ 10283 w 98"/>
                  <a:gd name="T25" fmla="*/ 561 h 66"/>
                  <a:gd name="T26" fmla="*/ 10480 w 98"/>
                  <a:gd name="T27" fmla="*/ 598 h 66"/>
                  <a:gd name="T28" fmla="*/ 10480 w 98"/>
                  <a:gd name="T29" fmla="*/ 604 h 66"/>
                  <a:gd name="T30" fmla="*/ 10813 w 98"/>
                  <a:gd name="T31" fmla="*/ 604 h 66"/>
                  <a:gd name="T32" fmla="*/ 10480 w 98"/>
                  <a:gd name="T33" fmla="*/ 604 h 66"/>
                  <a:gd name="T34" fmla="*/ 10283 w 98"/>
                  <a:gd name="T35" fmla="*/ 699 h 66"/>
                  <a:gd name="T36" fmla="*/ 10914 w 98"/>
                  <a:gd name="T37" fmla="*/ 693 h 66"/>
                  <a:gd name="T38" fmla="*/ 11501 w 98"/>
                  <a:gd name="T39" fmla="*/ 644 h 66"/>
                  <a:gd name="T40" fmla="*/ 11501 w 98"/>
                  <a:gd name="T41" fmla="*/ 578 h 66"/>
                  <a:gd name="T42" fmla="*/ 11474 w 98"/>
                  <a:gd name="T43" fmla="*/ 523 h 66"/>
                  <a:gd name="T44" fmla="*/ 10914 w 98"/>
                  <a:gd name="T45" fmla="*/ 450 h 66"/>
                  <a:gd name="T46" fmla="*/ 10283 w 98"/>
                  <a:gd name="T47" fmla="*/ 386 h 66"/>
                  <a:gd name="T48" fmla="*/ 9658 w 98"/>
                  <a:gd name="T49" fmla="*/ 313 h 66"/>
                  <a:gd name="T50" fmla="*/ 9071 w 98"/>
                  <a:gd name="T51" fmla="*/ 250 h 66"/>
                  <a:gd name="T52" fmla="*/ 8034 w 98"/>
                  <a:gd name="T53" fmla="*/ 161 h 66"/>
                  <a:gd name="T54" fmla="*/ 7135 w 98"/>
                  <a:gd name="T55" fmla="*/ 112 h 66"/>
                  <a:gd name="T56" fmla="*/ 6023 w 98"/>
                  <a:gd name="T57" fmla="*/ 4 h 66"/>
                  <a:gd name="T58" fmla="*/ 4994 w 98"/>
                  <a:gd name="T59" fmla="*/ 2 h 66"/>
                  <a:gd name="T60" fmla="*/ 3594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84 h 66"/>
                  <a:gd name="T68" fmla="*/ 4 w 98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36" name="Freeform 558"/>
              <p:cNvSpPr>
                <a:spLocks noChangeArrowheads="1"/>
              </p:cNvSpPr>
              <p:nvPr/>
            </p:nvSpPr>
            <p:spPr bwMode="auto">
              <a:xfrm>
                <a:off x="3177" y="4076"/>
                <a:ext cx="44" cy="54"/>
              </a:xfrm>
              <a:custGeom>
                <a:avLst/>
                <a:gdLst>
                  <a:gd name="T0" fmla="*/ 1340 w 43"/>
                  <a:gd name="T1" fmla="*/ 54940 h 49"/>
                  <a:gd name="T2" fmla="*/ 1147 w 43"/>
                  <a:gd name="T3" fmla="*/ 49593 h 49"/>
                  <a:gd name="T4" fmla="*/ 851 w 43"/>
                  <a:gd name="T5" fmla="*/ 42434 h 49"/>
                  <a:gd name="T6" fmla="*/ 649 w 43"/>
                  <a:gd name="T7" fmla="*/ 33486 h 49"/>
                  <a:gd name="T8" fmla="*/ 474 w 43"/>
                  <a:gd name="T9" fmla="*/ 26442 h 49"/>
                  <a:gd name="T10" fmla="*/ 394 w 43"/>
                  <a:gd name="T11" fmla="*/ 16628 h 49"/>
                  <a:gd name="T12" fmla="*/ 9 w 43"/>
                  <a:gd name="T13" fmla="*/ 11161 h 49"/>
                  <a:gd name="T14" fmla="*/ 8 w 43"/>
                  <a:gd name="T15" fmla="*/ 10380 h 49"/>
                  <a:gd name="T16" fmla="*/ 8 w 43"/>
                  <a:gd name="T17" fmla="*/ 348 h 49"/>
                  <a:gd name="T18" fmla="*/ 8 w 43"/>
                  <a:gd name="T19" fmla="*/ 10380 h 49"/>
                  <a:gd name="T20" fmla="*/ 7 w 43"/>
                  <a:gd name="T21" fmla="*/ 10380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348 h 49"/>
                  <a:gd name="T28" fmla="*/ 0 w 43"/>
                  <a:gd name="T29" fmla="*/ 12109 h 49"/>
                  <a:gd name="T30" fmla="*/ 1 w 43"/>
                  <a:gd name="T31" fmla="*/ 16628 h 49"/>
                  <a:gd name="T32" fmla="*/ 5 w 43"/>
                  <a:gd name="T33" fmla="*/ 24527 h 49"/>
                  <a:gd name="T34" fmla="*/ 9 w 43"/>
                  <a:gd name="T35" fmla="*/ 33486 h 49"/>
                  <a:gd name="T36" fmla="*/ 474 w 43"/>
                  <a:gd name="T37" fmla="*/ 42434 h 49"/>
                  <a:gd name="T38" fmla="*/ 679 w 43"/>
                  <a:gd name="T39" fmla="*/ 50800 h 49"/>
                  <a:gd name="T40" fmla="*/ 976 w 43"/>
                  <a:gd name="T41" fmla="*/ 60202 h 49"/>
                  <a:gd name="T42" fmla="*/ 1257 w 43"/>
                  <a:gd name="T43" fmla="*/ 65159 h 49"/>
                  <a:gd name="T44" fmla="*/ 1340 w 43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5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37" name="Freeform 559"/>
              <p:cNvSpPr>
                <a:spLocks noChangeArrowheads="1"/>
              </p:cNvSpPr>
              <p:nvPr/>
            </p:nvSpPr>
            <p:spPr bwMode="auto">
              <a:xfrm>
                <a:off x="3219" y="4118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51 w 53"/>
                  <a:gd name="T3" fmla="*/ 23485 h 18"/>
                  <a:gd name="T4" fmla="*/ 3183 w 53"/>
                  <a:gd name="T5" fmla="*/ 23485 h 18"/>
                  <a:gd name="T6" fmla="*/ 2723 w 53"/>
                  <a:gd name="T7" fmla="*/ 23485 h 18"/>
                  <a:gd name="T8" fmla="*/ 2286 w 53"/>
                  <a:gd name="T9" fmla="*/ 21136 h 18"/>
                  <a:gd name="T10" fmla="*/ 1736 w 53"/>
                  <a:gd name="T11" fmla="*/ 21136 h 18"/>
                  <a:gd name="T12" fmla="*/ 1181 w 53"/>
                  <a:gd name="T13" fmla="*/ 17121 h 18"/>
                  <a:gd name="T14" fmla="*/ 802 w 53"/>
                  <a:gd name="T15" fmla="*/ 4 h 18"/>
                  <a:gd name="T16" fmla="*/ 3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060 w 53"/>
                  <a:gd name="T23" fmla="*/ 46052 h 18"/>
                  <a:gd name="T24" fmla="*/ 1643 w 53"/>
                  <a:gd name="T25" fmla="*/ 49100 h 18"/>
                  <a:gd name="T26" fmla="*/ 2187 w 53"/>
                  <a:gd name="T27" fmla="*/ 51166 h 18"/>
                  <a:gd name="T28" fmla="*/ 2700 w 53"/>
                  <a:gd name="T29" fmla="*/ 51166 h 18"/>
                  <a:gd name="T30" fmla="*/ 3183 w 53"/>
                  <a:gd name="T31" fmla="*/ 51166 h 18"/>
                  <a:gd name="T32" fmla="*/ 3551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8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38" name="Freeform 560"/>
              <p:cNvSpPr>
                <a:spLocks noChangeArrowheads="1"/>
              </p:cNvSpPr>
              <p:nvPr/>
            </p:nvSpPr>
            <p:spPr bwMode="auto">
              <a:xfrm>
                <a:off x="1291" y="4078"/>
                <a:ext cx="86" cy="57"/>
              </a:xfrm>
              <a:custGeom>
                <a:avLst/>
                <a:gdLst>
                  <a:gd name="T0" fmla="*/ 716 w 93"/>
                  <a:gd name="T1" fmla="*/ 0 h 57"/>
                  <a:gd name="T2" fmla="*/ 752 w 93"/>
                  <a:gd name="T3" fmla="*/ 0 h 57"/>
                  <a:gd name="T4" fmla="*/ 762 w 93"/>
                  <a:gd name="T5" fmla="*/ 2 h 57"/>
                  <a:gd name="T6" fmla="*/ 762 w 93"/>
                  <a:gd name="T7" fmla="*/ 31 h 57"/>
                  <a:gd name="T8" fmla="*/ 752 w 93"/>
                  <a:gd name="T9" fmla="*/ 1466 h 57"/>
                  <a:gd name="T10" fmla="*/ 732 w 93"/>
                  <a:gd name="T11" fmla="*/ 2436 h 57"/>
                  <a:gd name="T12" fmla="*/ 687 w 93"/>
                  <a:gd name="T13" fmla="*/ 3709 h 57"/>
                  <a:gd name="T14" fmla="*/ 638 w 93"/>
                  <a:gd name="T15" fmla="*/ 4775 h 57"/>
                  <a:gd name="T16" fmla="*/ 595 w 93"/>
                  <a:gd name="T17" fmla="*/ 6107 h 57"/>
                  <a:gd name="T18" fmla="*/ 526 w 93"/>
                  <a:gd name="T19" fmla="*/ 7066 h 57"/>
                  <a:gd name="T20" fmla="*/ 468 w 93"/>
                  <a:gd name="T21" fmla="*/ 7900 h 57"/>
                  <a:gd name="T22" fmla="*/ 387 w 93"/>
                  <a:gd name="T23" fmla="*/ 8676 h 57"/>
                  <a:gd name="T24" fmla="*/ 321 w 93"/>
                  <a:gd name="T25" fmla="*/ 9432 h 57"/>
                  <a:gd name="T26" fmla="*/ 235 w 93"/>
                  <a:gd name="T27" fmla="*/ 9894 h 57"/>
                  <a:gd name="T28" fmla="*/ 159 w 93"/>
                  <a:gd name="T29" fmla="*/ 9894 h 57"/>
                  <a:gd name="T30" fmla="*/ 85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3 w 93"/>
                  <a:gd name="T43" fmla="*/ 6645 h 57"/>
                  <a:gd name="T44" fmla="*/ 75 w 93"/>
                  <a:gd name="T45" fmla="*/ 5487 h 57"/>
                  <a:gd name="T46" fmla="*/ 110 w 93"/>
                  <a:gd name="T47" fmla="*/ 4362 h 57"/>
                  <a:gd name="T48" fmla="*/ 169 w 93"/>
                  <a:gd name="T49" fmla="*/ 3388 h 57"/>
                  <a:gd name="T50" fmla="*/ 231 w 93"/>
                  <a:gd name="T51" fmla="*/ 2059 h 57"/>
                  <a:gd name="T52" fmla="*/ 301 w 93"/>
                  <a:gd name="T53" fmla="*/ 1351 h 57"/>
                  <a:gd name="T54" fmla="*/ 362 w 93"/>
                  <a:gd name="T55" fmla="*/ 31 h 57"/>
                  <a:gd name="T56" fmla="*/ 429 w 93"/>
                  <a:gd name="T57" fmla="*/ 3 h 57"/>
                  <a:gd name="T58" fmla="*/ 488 w 93"/>
                  <a:gd name="T59" fmla="*/ 2 h 57"/>
                  <a:gd name="T60" fmla="*/ 546 w 93"/>
                  <a:gd name="T61" fmla="*/ 1 h 57"/>
                  <a:gd name="T62" fmla="*/ 603 w 93"/>
                  <a:gd name="T63" fmla="*/ 1 h 57"/>
                  <a:gd name="T64" fmla="*/ 646 w 93"/>
                  <a:gd name="T65" fmla="*/ 0 h 57"/>
                  <a:gd name="T66" fmla="*/ 681 w 93"/>
                  <a:gd name="T67" fmla="*/ 0 h 57"/>
                  <a:gd name="T68" fmla="*/ 716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39" name="Freeform 561"/>
              <p:cNvSpPr>
                <a:spLocks noChangeArrowheads="1"/>
              </p:cNvSpPr>
              <p:nvPr/>
            </p:nvSpPr>
            <p:spPr bwMode="auto">
              <a:xfrm>
                <a:off x="1277" y="4073"/>
                <a:ext cx="99" cy="58"/>
              </a:xfrm>
              <a:custGeom>
                <a:avLst/>
                <a:gdLst>
                  <a:gd name="T0" fmla="*/ 0 w 98"/>
                  <a:gd name="T1" fmla="*/ 328 h 66"/>
                  <a:gd name="T2" fmla="*/ 477 w 98"/>
                  <a:gd name="T3" fmla="*/ 373 h 66"/>
                  <a:gd name="T4" fmla="*/ 919 w 98"/>
                  <a:gd name="T5" fmla="*/ 379 h 66"/>
                  <a:gd name="T6" fmla="*/ 1397 w 98"/>
                  <a:gd name="T7" fmla="*/ 379 h 66"/>
                  <a:gd name="T8" fmla="*/ 1878 w 98"/>
                  <a:gd name="T9" fmla="*/ 373 h 66"/>
                  <a:gd name="T10" fmla="*/ 2245 w 98"/>
                  <a:gd name="T11" fmla="*/ 350 h 66"/>
                  <a:gd name="T12" fmla="*/ 2769 w 98"/>
                  <a:gd name="T13" fmla="*/ 314 h 66"/>
                  <a:gd name="T14" fmla="*/ 3118 w 98"/>
                  <a:gd name="T15" fmla="*/ 283 h 66"/>
                  <a:gd name="T16" fmla="*/ 3513 w 98"/>
                  <a:gd name="T17" fmla="*/ 245 h 66"/>
                  <a:gd name="T18" fmla="*/ 3737 w 98"/>
                  <a:gd name="T19" fmla="*/ 210 h 66"/>
                  <a:gd name="T20" fmla="*/ 3977 w 98"/>
                  <a:gd name="T21" fmla="*/ 170 h 66"/>
                  <a:gd name="T22" fmla="*/ 4222 w 98"/>
                  <a:gd name="T23" fmla="*/ 135 h 66"/>
                  <a:gd name="T24" fmla="*/ 4317 w 98"/>
                  <a:gd name="T25" fmla="*/ 94 h 66"/>
                  <a:gd name="T26" fmla="*/ 4465 w 98"/>
                  <a:gd name="T27" fmla="*/ 61 h 66"/>
                  <a:gd name="T28" fmla="*/ 4465 w 98"/>
                  <a:gd name="T29" fmla="*/ 4 h 66"/>
                  <a:gd name="T30" fmla="*/ 4238 w 98"/>
                  <a:gd name="T31" fmla="*/ 0 h 66"/>
                  <a:gd name="T32" fmla="*/ 3965 w 98"/>
                  <a:gd name="T33" fmla="*/ 0 h 66"/>
                  <a:gd name="T34" fmla="*/ 4070 w 98"/>
                  <a:gd name="T35" fmla="*/ 54 h 66"/>
                  <a:gd name="T36" fmla="*/ 4200 w 98"/>
                  <a:gd name="T37" fmla="*/ 54 h 66"/>
                  <a:gd name="T38" fmla="*/ 4070 w 98"/>
                  <a:gd name="T39" fmla="*/ 47 h 66"/>
                  <a:gd name="T40" fmla="*/ 4070 w 98"/>
                  <a:gd name="T41" fmla="*/ 54 h 66"/>
                  <a:gd name="T42" fmla="*/ 3977 w 98"/>
                  <a:gd name="T43" fmla="*/ 71 h 66"/>
                  <a:gd name="T44" fmla="*/ 3835 w 98"/>
                  <a:gd name="T45" fmla="*/ 101 h 66"/>
                  <a:gd name="T46" fmla="*/ 3728 w 98"/>
                  <a:gd name="T47" fmla="*/ 135 h 66"/>
                  <a:gd name="T48" fmla="*/ 3513 w 98"/>
                  <a:gd name="T49" fmla="*/ 170 h 66"/>
                  <a:gd name="T50" fmla="*/ 3146 w 98"/>
                  <a:gd name="T51" fmla="*/ 210 h 66"/>
                  <a:gd name="T52" fmla="*/ 2848 w 98"/>
                  <a:gd name="T53" fmla="*/ 243 h 66"/>
                  <a:gd name="T54" fmla="*/ 2530 w 98"/>
                  <a:gd name="T55" fmla="*/ 272 h 66"/>
                  <a:gd name="T56" fmla="*/ 2117 w 98"/>
                  <a:gd name="T57" fmla="*/ 302 h 66"/>
                  <a:gd name="T58" fmla="*/ 1771 w 98"/>
                  <a:gd name="T59" fmla="*/ 314 h 66"/>
                  <a:gd name="T60" fmla="*/ 1358 w 98"/>
                  <a:gd name="T61" fmla="*/ 326 h 66"/>
                  <a:gd name="T62" fmla="*/ 919 w 98"/>
                  <a:gd name="T63" fmla="*/ 328 h 66"/>
                  <a:gd name="T64" fmla="*/ 537 w 98"/>
                  <a:gd name="T65" fmla="*/ 314 h 66"/>
                  <a:gd name="T66" fmla="*/ 4 w 98"/>
                  <a:gd name="T67" fmla="*/ 292 h 66"/>
                  <a:gd name="T68" fmla="*/ 0 w 98"/>
                  <a:gd name="T69" fmla="*/ 328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40" name="Freeform 562"/>
              <p:cNvSpPr>
                <a:spLocks noChangeArrowheads="1"/>
              </p:cNvSpPr>
              <p:nvPr/>
            </p:nvSpPr>
            <p:spPr bwMode="auto">
              <a:xfrm>
                <a:off x="1271" y="4083"/>
                <a:ext cx="47" cy="54"/>
              </a:xfrm>
              <a:custGeom>
                <a:avLst/>
                <a:gdLst>
                  <a:gd name="T0" fmla="*/ 6367 w 45"/>
                  <a:gd name="T1" fmla="*/ 0 h 49"/>
                  <a:gd name="T2" fmla="*/ 4919 w 45"/>
                  <a:gd name="T3" fmla="*/ 316 h 49"/>
                  <a:gd name="T4" fmla="*/ 3802 w 45"/>
                  <a:gd name="T5" fmla="*/ 14220 h 49"/>
                  <a:gd name="T6" fmla="*/ 2422 w 45"/>
                  <a:gd name="T7" fmla="*/ 24527 h 49"/>
                  <a:gd name="T8" fmla="*/ 1643 w 45"/>
                  <a:gd name="T9" fmla="*/ 31769 h 49"/>
                  <a:gd name="T10" fmla="*/ 6 w 45"/>
                  <a:gd name="T11" fmla="*/ 42434 h 49"/>
                  <a:gd name="T12" fmla="*/ 3 w 45"/>
                  <a:gd name="T13" fmla="*/ 49593 h 49"/>
                  <a:gd name="T14" fmla="*/ 1 w 45"/>
                  <a:gd name="T15" fmla="*/ 54940 h 49"/>
                  <a:gd name="T16" fmla="*/ 0 w 45"/>
                  <a:gd name="T17" fmla="*/ 59435 h 49"/>
                  <a:gd name="T18" fmla="*/ 1 w 45"/>
                  <a:gd name="T19" fmla="*/ 62808 h 49"/>
                  <a:gd name="T20" fmla="*/ 5 w 45"/>
                  <a:gd name="T21" fmla="*/ 65159 h 49"/>
                  <a:gd name="T22" fmla="*/ 1444 w 45"/>
                  <a:gd name="T23" fmla="*/ 55671 h 49"/>
                  <a:gd name="T24" fmla="*/ 1541 w 45"/>
                  <a:gd name="T25" fmla="*/ 58084 h 49"/>
                  <a:gd name="T26" fmla="*/ 1541 w 45"/>
                  <a:gd name="T27" fmla="*/ 55671 h 49"/>
                  <a:gd name="T28" fmla="*/ 1871 w 45"/>
                  <a:gd name="T29" fmla="*/ 47596 h 49"/>
                  <a:gd name="T30" fmla="*/ 2422 w 45"/>
                  <a:gd name="T31" fmla="*/ 42434 h 49"/>
                  <a:gd name="T32" fmla="*/ 3566 w 45"/>
                  <a:gd name="T33" fmla="*/ 31769 h 49"/>
                  <a:gd name="T34" fmla="*/ 4613 w 45"/>
                  <a:gd name="T35" fmla="*/ 26442 h 49"/>
                  <a:gd name="T36" fmla="*/ 5600 w 45"/>
                  <a:gd name="T37" fmla="*/ 16628 h 49"/>
                  <a:gd name="T38" fmla="*/ 6797 w 45"/>
                  <a:gd name="T39" fmla="*/ 12109 h 49"/>
                  <a:gd name="T40" fmla="*/ 6367 w 45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49"/>
                  <a:gd name="T65" fmla="*/ 45 w 45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49">
                    <a:moveTo>
                      <a:pt x="41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3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49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41" name="Freeform 563"/>
              <p:cNvSpPr>
                <a:spLocks noChangeArrowheads="1"/>
              </p:cNvSpPr>
              <p:nvPr/>
            </p:nvSpPr>
            <p:spPr bwMode="auto">
              <a:xfrm>
                <a:off x="1328" y="4073"/>
                <a:ext cx="49" cy="19"/>
              </a:xfrm>
              <a:custGeom>
                <a:avLst/>
                <a:gdLst>
                  <a:gd name="T0" fmla="*/ 282 w 54"/>
                  <a:gd name="T1" fmla="*/ 0 h 18"/>
                  <a:gd name="T2" fmla="*/ 269 w 54"/>
                  <a:gd name="T3" fmla="*/ 0 h 18"/>
                  <a:gd name="T4" fmla="*/ 249 w 54"/>
                  <a:gd name="T5" fmla="*/ 0 h 18"/>
                  <a:gd name="T6" fmla="*/ 211 w 54"/>
                  <a:gd name="T7" fmla="*/ 0 h 18"/>
                  <a:gd name="T8" fmla="*/ 170 w 54"/>
                  <a:gd name="T9" fmla="*/ 1 h 18"/>
                  <a:gd name="T10" fmla="*/ 126 w 54"/>
                  <a:gd name="T11" fmla="*/ 2 h 18"/>
                  <a:gd name="T12" fmla="*/ 82 w 54"/>
                  <a:gd name="T13" fmla="*/ 4 h 18"/>
                  <a:gd name="T14" fmla="*/ 5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63 w 54"/>
                  <a:gd name="T21" fmla="*/ 44189 h 18"/>
                  <a:gd name="T22" fmla="*/ 93 w 54"/>
                  <a:gd name="T23" fmla="*/ 35793 h 18"/>
                  <a:gd name="T24" fmla="*/ 136 w 54"/>
                  <a:gd name="T25" fmla="*/ 32213 h 18"/>
                  <a:gd name="T26" fmla="*/ 173 w 54"/>
                  <a:gd name="T27" fmla="*/ 28991 h 18"/>
                  <a:gd name="T28" fmla="*/ 211 w 54"/>
                  <a:gd name="T29" fmla="*/ 28991 h 18"/>
                  <a:gd name="T30" fmla="*/ 249 w 54"/>
                  <a:gd name="T31" fmla="*/ 28991 h 18"/>
                  <a:gd name="T32" fmla="*/ 277 w 54"/>
                  <a:gd name="T33" fmla="*/ 26094 h 18"/>
                  <a:gd name="T34" fmla="*/ 298 w 54"/>
                  <a:gd name="T35" fmla="*/ 26094 h 18"/>
                  <a:gd name="T36" fmla="*/ 282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1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4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42" name="Freeform 564"/>
              <p:cNvSpPr>
                <a:spLocks noChangeArrowheads="1"/>
              </p:cNvSpPr>
              <p:nvPr/>
            </p:nvSpPr>
            <p:spPr bwMode="auto">
              <a:xfrm>
                <a:off x="4594" y="4073"/>
                <a:ext cx="97" cy="57"/>
              </a:xfrm>
              <a:custGeom>
                <a:avLst/>
                <a:gdLst>
                  <a:gd name="T0" fmla="*/ 5770 w 93"/>
                  <a:gd name="T1" fmla="*/ 3857 h 57"/>
                  <a:gd name="T2" fmla="*/ 5864 w 93"/>
                  <a:gd name="T3" fmla="*/ 3857 h 57"/>
                  <a:gd name="T4" fmla="*/ 6080 w 93"/>
                  <a:gd name="T5" fmla="*/ 3698 h 57"/>
                  <a:gd name="T6" fmla="*/ 6080 w 93"/>
                  <a:gd name="T7" fmla="*/ 3490 h 57"/>
                  <a:gd name="T8" fmla="*/ 5864 w 93"/>
                  <a:gd name="T9" fmla="*/ 3043 h 57"/>
                  <a:gd name="T10" fmla="*/ 5831 w 93"/>
                  <a:gd name="T11" fmla="*/ 2806 h 57"/>
                  <a:gd name="T12" fmla="*/ 5535 w 93"/>
                  <a:gd name="T13" fmla="*/ 2322 h 57"/>
                  <a:gd name="T14" fmla="*/ 5059 w 93"/>
                  <a:gd name="T15" fmla="*/ 1894 h 57"/>
                  <a:gd name="T16" fmla="*/ 4729 w 93"/>
                  <a:gd name="T17" fmla="*/ 1527 h 57"/>
                  <a:gd name="T18" fmla="*/ 4255 w 93"/>
                  <a:gd name="T19" fmla="*/ 1012 h 57"/>
                  <a:gd name="T20" fmla="*/ 3659 w 93"/>
                  <a:gd name="T21" fmla="*/ 682 h 57"/>
                  <a:gd name="T22" fmla="*/ 3157 w 93"/>
                  <a:gd name="T23" fmla="*/ 28 h 57"/>
                  <a:gd name="T24" fmla="*/ 2522 w 93"/>
                  <a:gd name="T25" fmla="*/ 3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3 w 93"/>
                  <a:gd name="T43" fmla="*/ 1250 h 57"/>
                  <a:gd name="T44" fmla="*/ 9 w 93"/>
                  <a:gd name="T45" fmla="*/ 1634 h 57"/>
                  <a:gd name="T46" fmla="*/ 938 w 93"/>
                  <a:gd name="T47" fmla="*/ 2031 h 57"/>
                  <a:gd name="T48" fmla="*/ 1286 w 93"/>
                  <a:gd name="T49" fmla="*/ 2620 h 57"/>
                  <a:gd name="T50" fmla="*/ 1955 w 93"/>
                  <a:gd name="T51" fmla="*/ 2847 h 57"/>
                  <a:gd name="T52" fmla="*/ 2395 w 93"/>
                  <a:gd name="T53" fmla="*/ 3256 h 57"/>
                  <a:gd name="T54" fmla="*/ 2954 w 93"/>
                  <a:gd name="T55" fmla="*/ 3490 h 57"/>
                  <a:gd name="T56" fmla="*/ 3327 w 93"/>
                  <a:gd name="T57" fmla="*/ 3670 h 57"/>
                  <a:gd name="T58" fmla="*/ 3836 w 93"/>
                  <a:gd name="T59" fmla="*/ 3698 h 57"/>
                  <a:gd name="T60" fmla="*/ 4322 w 93"/>
                  <a:gd name="T61" fmla="*/ 3733 h 57"/>
                  <a:gd name="T62" fmla="*/ 4731 w 93"/>
                  <a:gd name="T63" fmla="*/ 3733 h 57"/>
                  <a:gd name="T64" fmla="*/ 5251 w 93"/>
                  <a:gd name="T65" fmla="*/ 3733 h 57"/>
                  <a:gd name="T66" fmla="*/ 5534 w 93"/>
                  <a:gd name="T67" fmla="*/ 3733 h 57"/>
                  <a:gd name="T68" fmla="*/ 5770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43" name="Freeform 565"/>
              <p:cNvSpPr>
                <a:spLocks noChangeArrowheads="1"/>
              </p:cNvSpPr>
              <p:nvPr/>
            </p:nvSpPr>
            <p:spPr bwMode="auto">
              <a:xfrm>
                <a:off x="4593" y="4069"/>
                <a:ext cx="104" cy="59"/>
              </a:xfrm>
              <a:custGeom>
                <a:avLst/>
                <a:gdLst>
                  <a:gd name="T0" fmla="*/ 4 w 99"/>
                  <a:gd name="T1" fmla="*/ 139 h 66"/>
                  <a:gd name="T2" fmla="*/ 1408 w 99"/>
                  <a:gd name="T3" fmla="*/ 112 h 66"/>
                  <a:gd name="T4" fmla="*/ 2255 w 99"/>
                  <a:gd name="T5" fmla="*/ 97 h 66"/>
                  <a:gd name="T6" fmla="*/ 3404 w 99"/>
                  <a:gd name="T7" fmla="*/ 97 h 66"/>
                  <a:gd name="T8" fmla="*/ 4307 w 99"/>
                  <a:gd name="T9" fmla="*/ 112 h 66"/>
                  <a:gd name="T10" fmla="*/ 5304 w 99"/>
                  <a:gd name="T11" fmla="*/ 139 h 66"/>
                  <a:gd name="T12" fmla="*/ 6226 w 99"/>
                  <a:gd name="T13" fmla="*/ 201 h 66"/>
                  <a:gd name="T14" fmla="*/ 7117 w 99"/>
                  <a:gd name="T15" fmla="*/ 252 h 66"/>
                  <a:gd name="T16" fmla="*/ 7878 w 99"/>
                  <a:gd name="T17" fmla="*/ 313 h 66"/>
                  <a:gd name="T18" fmla="*/ 8490 w 99"/>
                  <a:gd name="T19" fmla="*/ 386 h 66"/>
                  <a:gd name="T20" fmla="*/ 9110 w 99"/>
                  <a:gd name="T21" fmla="*/ 448 h 66"/>
                  <a:gd name="T22" fmla="*/ 9552 w 99"/>
                  <a:gd name="T23" fmla="*/ 500 h 66"/>
                  <a:gd name="T24" fmla="*/ 9961 w 99"/>
                  <a:gd name="T25" fmla="*/ 561 h 66"/>
                  <a:gd name="T26" fmla="*/ 9968 w 99"/>
                  <a:gd name="T27" fmla="*/ 598 h 66"/>
                  <a:gd name="T28" fmla="*/ 9968 w 99"/>
                  <a:gd name="T29" fmla="*/ 604 h 66"/>
                  <a:gd name="T30" fmla="*/ 10130 w 99"/>
                  <a:gd name="T31" fmla="*/ 604 h 66"/>
                  <a:gd name="T32" fmla="*/ 9968 w 99"/>
                  <a:gd name="T33" fmla="*/ 604 h 66"/>
                  <a:gd name="T34" fmla="*/ 9810 w 99"/>
                  <a:gd name="T35" fmla="*/ 699 h 66"/>
                  <a:gd name="T36" fmla="*/ 10563 w 99"/>
                  <a:gd name="T37" fmla="*/ 693 h 66"/>
                  <a:gd name="T38" fmla="*/ 11038 w 99"/>
                  <a:gd name="T39" fmla="*/ 644 h 66"/>
                  <a:gd name="T40" fmla="*/ 11038 w 99"/>
                  <a:gd name="T41" fmla="*/ 578 h 66"/>
                  <a:gd name="T42" fmla="*/ 10629 w 99"/>
                  <a:gd name="T43" fmla="*/ 523 h 66"/>
                  <a:gd name="T44" fmla="*/ 10403 w 99"/>
                  <a:gd name="T45" fmla="*/ 450 h 66"/>
                  <a:gd name="T46" fmla="*/ 9961 w 99"/>
                  <a:gd name="T47" fmla="*/ 386 h 66"/>
                  <a:gd name="T48" fmla="*/ 9251 w 99"/>
                  <a:gd name="T49" fmla="*/ 313 h 66"/>
                  <a:gd name="T50" fmla="*/ 8490 w 99"/>
                  <a:gd name="T51" fmla="*/ 250 h 66"/>
                  <a:gd name="T52" fmla="*/ 7634 w 99"/>
                  <a:gd name="T53" fmla="*/ 161 h 66"/>
                  <a:gd name="T54" fmla="*/ 6711 w 99"/>
                  <a:gd name="T55" fmla="*/ 112 h 66"/>
                  <a:gd name="T56" fmla="*/ 5623 w 99"/>
                  <a:gd name="T57" fmla="*/ 4 h 66"/>
                  <a:gd name="T58" fmla="*/ 4567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84 h 66"/>
                  <a:gd name="T68" fmla="*/ 4 w 99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6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44" name="Freeform 566"/>
              <p:cNvSpPr>
                <a:spLocks noChangeArrowheads="1"/>
              </p:cNvSpPr>
              <p:nvPr/>
            </p:nvSpPr>
            <p:spPr bwMode="auto">
              <a:xfrm>
                <a:off x="4588" y="4076"/>
                <a:ext cx="46" cy="54"/>
              </a:xfrm>
              <a:custGeom>
                <a:avLst/>
                <a:gdLst>
                  <a:gd name="T0" fmla="*/ 7577 w 44"/>
                  <a:gd name="T1" fmla="*/ 54940 h 49"/>
                  <a:gd name="T2" fmla="*/ 6418 w 44"/>
                  <a:gd name="T3" fmla="*/ 49593 h 49"/>
                  <a:gd name="T4" fmla="*/ 5101 w 44"/>
                  <a:gd name="T5" fmla="*/ 42434 h 49"/>
                  <a:gd name="T6" fmla="*/ 3916 w 44"/>
                  <a:gd name="T7" fmla="*/ 33486 h 49"/>
                  <a:gd name="T8" fmla="*/ 2818 w 44"/>
                  <a:gd name="T9" fmla="*/ 26442 h 49"/>
                  <a:gd name="T10" fmla="*/ 2163 w 44"/>
                  <a:gd name="T11" fmla="*/ 16628 h 49"/>
                  <a:gd name="T12" fmla="*/ 1660 w 44"/>
                  <a:gd name="T13" fmla="*/ 11161 h 49"/>
                  <a:gd name="T14" fmla="*/ 1660 w 44"/>
                  <a:gd name="T15" fmla="*/ 10380 h 49"/>
                  <a:gd name="T16" fmla="*/ 1660 w 44"/>
                  <a:gd name="T17" fmla="*/ 348 h 49"/>
                  <a:gd name="T18" fmla="*/ 1660 w 44"/>
                  <a:gd name="T19" fmla="*/ 10380 h 49"/>
                  <a:gd name="T20" fmla="*/ 1557 w 44"/>
                  <a:gd name="T21" fmla="*/ 10380 h 49"/>
                  <a:gd name="T22" fmla="*/ 4 w 44"/>
                  <a:gd name="T23" fmla="*/ 0 h 49"/>
                  <a:gd name="T24" fmla="*/ 1 w 44"/>
                  <a:gd name="T25" fmla="*/ 3 h 49"/>
                  <a:gd name="T26" fmla="*/ 0 w 44"/>
                  <a:gd name="T27" fmla="*/ 348 h 49"/>
                  <a:gd name="T28" fmla="*/ 1 w 44"/>
                  <a:gd name="T29" fmla="*/ 12109 h 49"/>
                  <a:gd name="T30" fmla="*/ 2 w 44"/>
                  <a:gd name="T31" fmla="*/ 16628 h 49"/>
                  <a:gd name="T32" fmla="*/ 5 w 44"/>
                  <a:gd name="T33" fmla="*/ 24527 h 49"/>
                  <a:gd name="T34" fmla="*/ 1895 w 44"/>
                  <a:gd name="T35" fmla="*/ 33486 h 49"/>
                  <a:gd name="T36" fmla="*/ 2818 w 44"/>
                  <a:gd name="T37" fmla="*/ 42434 h 49"/>
                  <a:gd name="T38" fmla="*/ 4186 w 44"/>
                  <a:gd name="T39" fmla="*/ 50800 h 49"/>
                  <a:gd name="T40" fmla="*/ 5449 w 44"/>
                  <a:gd name="T41" fmla="*/ 60202 h 49"/>
                  <a:gd name="T42" fmla="*/ 6857 w 44"/>
                  <a:gd name="T43" fmla="*/ 65159 h 49"/>
                  <a:gd name="T44" fmla="*/ 7577 w 44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45" name="Freeform 567"/>
              <p:cNvSpPr>
                <a:spLocks noChangeArrowheads="1"/>
              </p:cNvSpPr>
              <p:nvPr/>
            </p:nvSpPr>
            <p:spPr bwMode="auto">
              <a:xfrm>
                <a:off x="4632" y="4118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95 w 54"/>
                  <a:gd name="T5" fmla="*/ 23485 h 18"/>
                  <a:gd name="T6" fmla="*/ 2567 w 54"/>
                  <a:gd name="T7" fmla="*/ 23485 h 18"/>
                  <a:gd name="T8" fmla="*/ 2182 w 54"/>
                  <a:gd name="T9" fmla="*/ 21136 h 18"/>
                  <a:gd name="T10" fmla="*/ 1760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4 h 18"/>
                  <a:gd name="T16" fmla="*/ 4 w 54"/>
                  <a:gd name="T17" fmla="*/ 0 h 18"/>
                  <a:gd name="T18" fmla="*/ 0 w 54"/>
                  <a:gd name="T19" fmla="*/ 23485 h 18"/>
                  <a:gd name="T20" fmla="*/ 718 w 54"/>
                  <a:gd name="T21" fmla="*/ 32213 h 18"/>
                  <a:gd name="T22" fmla="*/ 1023 w 54"/>
                  <a:gd name="T23" fmla="*/ 46052 h 18"/>
                  <a:gd name="T24" fmla="*/ 1532 w 54"/>
                  <a:gd name="T25" fmla="*/ 49100 h 18"/>
                  <a:gd name="T26" fmla="*/ 2120 w 54"/>
                  <a:gd name="T27" fmla="*/ 51166 h 18"/>
                  <a:gd name="T28" fmla="*/ 2567 w 54"/>
                  <a:gd name="T29" fmla="*/ 51166 h 18"/>
                  <a:gd name="T30" fmla="*/ 3095 w 54"/>
                  <a:gd name="T31" fmla="*/ 51166 h 18"/>
                  <a:gd name="T32" fmla="*/ 3366 w 54"/>
                  <a:gd name="T33" fmla="*/ 54554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46" name="Freeform 568"/>
              <p:cNvSpPr>
                <a:spLocks noChangeArrowheads="1"/>
              </p:cNvSpPr>
              <p:nvPr/>
            </p:nvSpPr>
            <p:spPr bwMode="auto">
              <a:xfrm>
                <a:off x="784" y="4076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633 h 57"/>
                  <a:gd name="T10" fmla="*/ 5831 w 93"/>
                  <a:gd name="T11" fmla="*/ 955 h 57"/>
                  <a:gd name="T12" fmla="*/ 5535 w 93"/>
                  <a:gd name="T13" fmla="*/ 1434 h 57"/>
                  <a:gd name="T14" fmla="*/ 5059 w 93"/>
                  <a:gd name="T15" fmla="*/ 1874 h 57"/>
                  <a:gd name="T16" fmla="*/ 4731 w 93"/>
                  <a:gd name="T17" fmla="*/ 2322 h 57"/>
                  <a:gd name="T18" fmla="*/ 4283 w 93"/>
                  <a:gd name="T19" fmla="*/ 2656 h 57"/>
                  <a:gd name="T20" fmla="*/ 3659 w 93"/>
                  <a:gd name="T21" fmla="*/ 3043 h 57"/>
                  <a:gd name="T22" fmla="*/ 3157 w 93"/>
                  <a:gd name="T23" fmla="*/ 3457 h 57"/>
                  <a:gd name="T24" fmla="*/ 2522 w 93"/>
                  <a:gd name="T25" fmla="*/ 3670 h 57"/>
                  <a:gd name="T26" fmla="*/ 1955 w 93"/>
                  <a:gd name="T27" fmla="*/ 3857 h 57"/>
                  <a:gd name="T28" fmla="*/ 1218 w 93"/>
                  <a:gd name="T29" fmla="*/ 3857 h 57"/>
                  <a:gd name="T30" fmla="*/ 760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4 w 93"/>
                  <a:gd name="T43" fmla="*/ 2620 h 57"/>
                  <a:gd name="T44" fmla="*/ 9 w 93"/>
                  <a:gd name="T45" fmla="*/ 2031 h 57"/>
                  <a:gd name="T46" fmla="*/ 938 w 93"/>
                  <a:gd name="T47" fmla="*/ 1657 h 57"/>
                  <a:gd name="T48" fmla="*/ 1286 w 93"/>
                  <a:gd name="T49" fmla="*/ 1250 h 57"/>
                  <a:gd name="T50" fmla="*/ 1955 w 93"/>
                  <a:gd name="T51" fmla="*/ 827 h 57"/>
                  <a:gd name="T52" fmla="*/ 2395 w 93"/>
                  <a:gd name="T53" fmla="*/ 591 h 57"/>
                  <a:gd name="T54" fmla="*/ 2817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47" name="Freeform 569"/>
              <p:cNvSpPr>
                <a:spLocks noChangeArrowheads="1"/>
              </p:cNvSpPr>
              <p:nvPr/>
            </p:nvSpPr>
            <p:spPr bwMode="auto">
              <a:xfrm>
                <a:off x="783" y="4071"/>
                <a:ext cx="103" cy="59"/>
              </a:xfrm>
              <a:custGeom>
                <a:avLst/>
                <a:gdLst>
                  <a:gd name="T0" fmla="*/ 0 w 98"/>
                  <a:gd name="T1" fmla="*/ 605 h 66"/>
                  <a:gd name="T2" fmla="*/ 1312 w 98"/>
                  <a:gd name="T3" fmla="*/ 687 h 66"/>
                  <a:gd name="T4" fmla="*/ 2370 w 98"/>
                  <a:gd name="T5" fmla="*/ 699 h 66"/>
                  <a:gd name="T6" fmla="*/ 3709 w 98"/>
                  <a:gd name="T7" fmla="*/ 699 h 66"/>
                  <a:gd name="T8" fmla="*/ 4841 w 98"/>
                  <a:gd name="T9" fmla="*/ 687 h 66"/>
                  <a:gd name="T10" fmla="*/ 6023 w 98"/>
                  <a:gd name="T11" fmla="*/ 650 h 66"/>
                  <a:gd name="T12" fmla="*/ 7135 w 98"/>
                  <a:gd name="T13" fmla="*/ 578 h 66"/>
                  <a:gd name="T14" fmla="*/ 8055 w 98"/>
                  <a:gd name="T15" fmla="*/ 524 h 66"/>
                  <a:gd name="T16" fmla="*/ 9049 w 98"/>
                  <a:gd name="T17" fmla="*/ 450 h 66"/>
                  <a:gd name="T18" fmla="*/ 9691 w 98"/>
                  <a:gd name="T19" fmla="*/ 386 h 66"/>
                  <a:gd name="T20" fmla="*/ 10283 w 98"/>
                  <a:gd name="T21" fmla="*/ 313 h 66"/>
                  <a:gd name="T22" fmla="*/ 10875 w 98"/>
                  <a:gd name="T23" fmla="*/ 250 h 66"/>
                  <a:gd name="T24" fmla="*/ 11122 w 98"/>
                  <a:gd name="T25" fmla="*/ 174 h 66"/>
                  <a:gd name="T26" fmla="*/ 11501 w 98"/>
                  <a:gd name="T27" fmla="*/ 112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46 w 98"/>
                  <a:gd name="T33" fmla="*/ 0 h 66"/>
                  <a:gd name="T34" fmla="*/ 10480 w 98"/>
                  <a:gd name="T35" fmla="*/ 97 h 66"/>
                  <a:gd name="T36" fmla="*/ 10813 w 98"/>
                  <a:gd name="T37" fmla="*/ 97 h 66"/>
                  <a:gd name="T38" fmla="*/ 10480 w 98"/>
                  <a:gd name="T39" fmla="*/ 89 h 66"/>
                  <a:gd name="T40" fmla="*/ 10480 w 98"/>
                  <a:gd name="T41" fmla="*/ 97 h 66"/>
                  <a:gd name="T42" fmla="*/ 10283 w 98"/>
                  <a:gd name="T43" fmla="*/ 129 h 66"/>
                  <a:gd name="T44" fmla="*/ 10191 w 98"/>
                  <a:gd name="T45" fmla="*/ 188 h 66"/>
                  <a:gd name="T46" fmla="*/ 9658 w 98"/>
                  <a:gd name="T47" fmla="*/ 250 h 66"/>
                  <a:gd name="T48" fmla="*/ 9071 w 98"/>
                  <a:gd name="T49" fmla="*/ 313 h 66"/>
                  <a:gd name="T50" fmla="*/ 8264 w 98"/>
                  <a:gd name="T51" fmla="*/ 386 h 66"/>
                  <a:gd name="T52" fmla="*/ 7339 w 98"/>
                  <a:gd name="T53" fmla="*/ 448 h 66"/>
                  <a:gd name="T54" fmla="*/ 6514 w 98"/>
                  <a:gd name="T55" fmla="*/ 500 h 66"/>
                  <a:gd name="T56" fmla="*/ 5625 w 98"/>
                  <a:gd name="T57" fmla="*/ 556 h 66"/>
                  <a:gd name="T58" fmla="*/ 4560 w 98"/>
                  <a:gd name="T59" fmla="*/ 578 h 66"/>
                  <a:gd name="T60" fmla="*/ 3594 w 98"/>
                  <a:gd name="T61" fmla="*/ 598 h 66"/>
                  <a:gd name="T62" fmla="*/ 2516 w 98"/>
                  <a:gd name="T63" fmla="*/ 604 h 66"/>
                  <a:gd name="T64" fmla="*/ 1474 w 98"/>
                  <a:gd name="T65" fmla="*/ 578 h 66"/>
                  <a:gd name="T66" fmla="*/ 4 w 98"/>
                  <a:gd name="T67" fmla="*/ 536 h 66"/>
                  <a:gd name="T68" fmla="*/ 0 w 98"/>
                  <a:gd name="T69" fmla="*/ 605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48" name="Freeform 570"/>
              <p:cNvSpPr>
                <a:spLocks noChangeArrowheads="1"/>
              </p:cNvSpPr>
              <p:nvPr/>
            </p:nvSpPr>
            <p:spPr bwMode="auto">
              <a:xfrm>
                <a:off x="780" y="4081"/>
                <a:ext cx="44" cy="54"/>
              </a:xfrm>
              <a:custGeom>
                <a:avLst/>
                <a:gdLst>
                  <a:gd name="T0" fmla="*/ 1225 w 43"/>
                  <a:gd name="T1" fmla="*/ 0 h 49"/>
                  <a:gd name="T2" fmla="*/ 976 w 43"/>
                  <a:gd name="T3" fmla="*/ 316 h 49"/>
                  <a:gd name="T4" fmla="*/ 679 w 43"/>
                  <a:gd name="T5" fmla="*/ 14220 h 49"/>
                  <a:gd name="T6" fmla="*/ 496 w 43"/>
                  <a:gd name="T7" fmla="*/ 22649 h 49"/>
                  <a:gd name="T8" fmla="*/ 9 w 43"/>
                  <a:gd name="T9" fmla="*/ 33486 h 49"/>
                  <a:gd name="T10" fmla="*/ 4 w 43"/>
                  <a:gd name="T11" fmla="*/ 43494 h 49"/>
                  <a:gd name="T12" fmla="*/ 1 w 43"/>
                  <a:gd name="T13" fmla="*/ 49593 h 49"/>
                  <a:gd name="T14" fmla="*/ 0 w 43"/>
                  <a:gd name="T15" fmla="*/ 54940 h 49"/>
                  <a:gd name="T16" fmla="*/ 0 w 43"/>
                  <a:gd name="T17" fmla="*/ 59435 h 49"/>
                  <a:gd name="T18" fmla="*/ 0 w 43"/>
                  <a:gd name="T19" fmla="*/ 62808 h 49"/>
                  <a:gd name="T20" fmla="*/ 3 w 43"/>
                  <a:gd name="T21" fmla="*/ 65159 h 49"/>
                  <a:gd name="T22" fmla="*/ 7 w 43"/>
                  <a:gd name="T23" fmla="*/ 55671 h 49"/>
                  <a:gd name="T24" fmla="*/ 8 w 43"/>
                  <a:gd name="T25" fmla="*/ 58084 h 49"/>
                  <a:gd name="T26" fmla="*/ 9 w 43"/>
                  <a:gd name="T27" fmla="*/ 55671 h 49"/>
                  <a:gd name="T28" fmla="*/ 394 w 43"/>
                  <a:gd name="T29" fmla="*/ 47596 h 49"/>
                  <a:gd name="T30" fmla="*/ 496 w 43"/>
                  <a:gd name="T31" fmla="*/ 42434 h 49"/>
                  <a:gd name="T32" fmla="*/ 649 w 43"/>
                  <a:gd name="T33" fmla="*/ 31769 h 49"/>
                  <a:gd name="T34" fmla="*/ 851 w 43"/>
                  <a:gd name="T35" fmla="*/ 26442 h 49"/>
                  <a:gd name="T36" fmla="*/ 1147 w 43"/>
                  <a:gd name="T37" fmla="*/ 16628 h 49"/>
                  <a:gd name="T38" fmla="*/ 1340 w 43"/>
                  <a:gd name="T39" fmla="*/ 12109 h 49"/>
                  <a:gd name="T40" fmla="*/ 1225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39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49" name="Freeform 571"/>
              <p:cNvSpPr>
                <a:spLocks noChangeArrowheads="1"/>
              </p:cNvSpPr>
              <p:nvPr/>
            </p:nvSpPr>
            <p:spPr bwMode="auto">
              <a:xfrm>
                <a:off x="834" y="4071"/>
                <a:ext cx="56" cy="19"/>
              </a:xfrm>
              <a:custGeom>
                <a:avLst/>
                <a:gdLst>
                  <a:gd name="T0" fmla="*/ 3551 w 54"/>
                  <a:gd name="T1" fmla="*/ 0 h 18"/>
                  <a:gd name="T2" fmla="*/ 3366 w 54"/>
                  <a:gd name="T3" fmla="*/ 0 h 18"/>
                  <a:gd name="T4" fmla="*/ 3021 w 54"/>
                  <a:gd name="T5" fmla="*/ 0 h 18"/>
                  <a:gd name="T6" fmla="*/ 2567 w 54"/>
                  <a:gd name="T7" fmla="*/ 0 h 18"/>
                  <a:gd name="T8" fmla="*/ 2182 w 54"/>
                  <a:gd name="T9" fmla="*/ 1 h 18"/>
                  <a:gd name="T10" fmla="*/ 1618 w 54"/>
                  <a:gd name="T11" fmla="*/ 2 h 18"/>
                  <a:gd name="T12" fmla="*/ 1023 w 54"/>
                  <a:gd name="T13" fmla="*/ 3 h 18"/>
                  <a:gd name="T14" fmla="*/ 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781 w 54"/>
                  <a:gd name="T21" fmla="*/ 44189 h 18"/>
                  <a:gd name="T22" fmla="*/ 1141 w 54"/>
                  <a:gd name="T23" fmla="*/ 35793 h 18"/>
                  <a:gd name="T24" fmla="*/ 1668 w 54"/>
                  <a:gd name="T25" fmla="*/ 32213 h 18"/>
                  <a:gd name="T26" fmla="*/ 2182 w 54"/>
                  <a:gd name="T27" fmla="*/ 28991 h 18"/>
                  <a:gd name="T28" fmla="*/ 2627 w 54"/>
                  <a:gd name="T29" fmla="*/ 28991 h 18"/>
                  <a:gd name="T30" fmla="*/ 3021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551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50" name="Freeform 572"/>
              <p:cNvSpPr>
                <a:spLocks noChangeArrowheads="1"/>
              </p:cNvSpPr>
              <p:nvPr/>
            </p:nvSpPr>
            <p:spPr bwMode="auto">
              <a:xfrm>
                <a:off x="4102" y="4073"/>
                <a:ext cx="97" cy="57"/>
              </a:xfrm>
              <a:custGeom>
                <a:avLst/>
                <a:gdLst>
                  <a:gd name="T0" fmla="*/ 5619 w 93"/>
                  <a:gd name="T1" fmla="*/ 4744 h 58"/>
                  <a:gd name="T2" fmla="*/ 5919 w 93"/>
                  <a:gd name="T3" fmla="*/ 4744 h 58"/>
                  <a:gd name="T4" fmla="*/ 6080 w 93"/>
                  <a:gd name="T5" fmla="*/ 4589 h 58"/>
                  <a:gd name="T6" fmla="*/ 6080 w 93"/>
                  <a:gd name="T7" fmla="*/ 4233 h 58"/>
                  <a:gd name="T8" fmla="*/ 5919 w 93"/>
                  <a:gd name="T9" fmla="*/ 3889 h 58"/>
                  <a:gd name="T10" fmla="*/ 5770 w 93"/>
                  <a:gd name="T11" fmla="*/ 3405 h 58"/>
                  <a:gd name="T12" fmla="*/ 5534 w 93"/>
                  <a:gd name="T13" fmla="*/ 2993 h 58"/>
                  <a:gd name="T14" fmla="*/ 5059 w 93"/>
                  <a:gd name="T15" fmla="*/ 2445 h 58"/>
                  <a:gd name="T16" fmla="*/ 4731 w 93"/>
                  <a:gd name="T17" fmla="*/ 1819 h 58"/>
                  <a:gd name="T18" fmla="*/ 4255 w 93"/>
                  <a:gd name="T19" fmla="*/ 1306 h 58"/>
                  <a:gd name="T20" fmla="*/ 3659 w 93"/>
                  <a:gd name="T21" fmla="*/ 799 h 58"/>
                  <a:gd name="T22" fmla="*/ 3128 w 93"/>
                  <a:gd name="T23" fmla="*/ 569 h 58"/>
                  <a:gd name="T24" fmla="*/ 2522 w 93"/>
                  <a:gd name="T25" fmla="*/ 3 h 58"/>
                  <a:gd name="T26" fmla="*/ 1943 w 93"/>
                  <a:gd name="T27" fmla="*/ 0 h 58"/>
                  <a:gd name="T28" fmla="*/ 1218 w 93"/>
                  <a:gd name="T29" fmla="*/ 0 h 58"/>
                  <a:gd name="T30" fmla="*/ 722 w 93"/>
                  <a:gd name="T31" fmla="*/ 3 h 58"/>
                  <a:gd name="T32" fmla="*/ 1 w 93"/>
                  <a:gd name="T33" fmla="*/ 625 h 58"/>
                  <a:gd name="T34" fmla="*/ 0 w 93"/>
                  <a:gd name="T35" fmla="*/ 678 h 58"/>
                  <a:gd name="T36" fmla="*/ 0 w 93"/>
                  <a:gd name="T37" fmla="*/ 736 h 58"/>
                  <a:gd name="T38" fmla="*/ 0 w 93"/>
                  <a:gd name="T39" fmla="*/ 869 h 58"/>
                  <a:gd name="T40" fmla="*/ 1 w 93"/>
                  <a:gd name="T41" fmla="*/ 1112 h 58"/>
                  <a:gd name="T42" fmla="*/ 4 w 93"/>
                  <a:gd name="T43" fmla="*/ 1619 h 58"/>
                  <a:gd name="T44" fmla="*/ 8 w 93"/>
                  <a:gd name="T45" fmla="*/ 2073 h 58"/>
                  <a:gd name="T46" fmla="*/ 889 w 93"/>
                  <a:gd name="T47" fmla="*/ 2570 h 58"/>
                  <a:gd name="T48" fmla="*/ 1286 w 93"/>
                  <a:gd name="T49" fmla="*/ 3136 h 58"/>
                  <a:gd name="T50" fmla="*/ 1943 w 93"/>
                  <a:gd name="T51" fmla="*/ 3573 h 58"/>
                  <a:gd name="T52" fmla="*/ 2395 w 93"/>
                  <a:gd name="T53" fmla="*/ 4021 h 58"/>
                  <a:gd name="T54" fmla="*/ 2817 w 93"/>
                  <a:gd name="T55" fmla="*/ 4224 h 58"/>
                  <a:gd name="T56" fmla="*/ 3296 w 93"/>
                  <a:gd name="T57" fmla="*/ 4367 h 58"/>
                  <a:gd name="T58" fmla="*/ 3836 w 93"/>
                  <a:gd name="T59" fmla="*/ 4589 h 58"/>
                  <a:gd name="T60" fmla="*/ 4283 w 93"/>
                  <a:gd name="T61" fmla="*/ 4605 h 58"/>
                  <a:gd name="T62" fmla="*/ 4731 w 93"/>
                  <a:gd name="T63" fmla="*/ 4605 h 58"/>
                  <a:gd name="T64" fmla="*/ 5059 w 93"/>
                  <a:gd name="T65" fmla="*/ 4605 h 58"/>
                  <a:gd name="T66" fmla="*/ 5534 w 93"/>
                  <a:gd name="T67" fmla="*/ 4605 h 58"/>
                  <a:gd name="T68" fmla="*/ 5619 w 93"/>
                  <a:gd name="T69" fmla="*/ 4744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58"/>
                    </a:moveTo>
                    <a:lnTo>
                      <a:pt x="92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51" name="Freeform 573"/>
              <p:cNvSpPr>
                <a:spLocks noChangeArrowheads="1"/>
              </p:cNvSpPr>
              <p:nvPr/>
            </p:nvSpPr>
            <p:spPr bwMode="auto">
              <a:xfrm>
                <a:off x="4101" y="4071"/>
                <a:ext cx="103" cy="58"/>
              </a:xfrm>
              <a:custGeom>
                <a:avLst/>
                <a:gdLst>
                  <a:gd name="T0" fmla="*/ 4 w 98"/>
                  <a:gd name="T1" fmla="*/ 76 h 66"/>
                  <a:gd name="T2" fmla="*/ 1388 w 98"/>
                  <a:gd name="T3" fmla="*/ 61 h 66"/>
                  <a:gd name="T4" fmla="*/ 2516 w 98"/>
                  <a:gd name="T5" fmla="*/ 54 h 66"/>
                  <a:gd name="T6" fmla="*/ 3495 w 98"/>
                  <a:gd name="T7" fmla="*/ 54 h 66"/>
                  <a:gd name="T8" fmla="*/ 4560 w 98"/>
                  <a:gd name="T9" fmla="*/ 61 h 66"/>
                  <a:gd name="T10" fmla="*/ 5452 w 98"/>
                  <a:gd name="T11" fmla="*/ 76 h 66"/>
                  <a:gd name="T12" fmla="*/ 6514 w 98"/>
                  <a:gd name="T13" fmla="*/ 111 h 66"/>
                  <a:gd name="T14" fmla="*/ 7339 w 98"/>
                  <a:gd name="T15" fmla="*/ 136 h 66"/>
                  <a:gd name="T16" fmla="*/ 8107 w 98"/>
                  <a:gd name="T17" fmla="*/ 170 h 66"/>
                  <a:gd name="T18" fmla="*/ 9071 w 98"/>
                  <a:gd name="T19" fmla="*/ 210 h 66"/>
                  <a:gd name="T20" fmla="*/ 9627 w 98"/>
                  <a:gd name="T21" fmla="*/ 243 h 66"/>
                  <a:gd name="T22" fmla="*/ 9874 w 98"/>
                  <a:gd name="T23" fmla="*/ 272 h 66"/>
                  <a:gd name="T24" fmla="*/ 10246 w 98"/>
                  <a:gd name="T25" fmla="*/ 305 h 66"/>
                  <a:gd name="T26" fmla="*/ 10283 w 98"/>
                  <a:gd name="T27" fmla="*/ 326 h 66"/>
                  <a:gd name="T28" fmla="*/ 10283 w 98"/>
                  <a:gd name="T29" fmla="*/ 328 h 66"/>
                  <a:gd name="T30" fmla="*/ 10813 w 98"/>
                  <a:gd name="T31" fmla="*/ 328 h 66"/>
                  <a:gd name="T32" fmla="*/ 10283 w 98"/>
                  <a:gd name="T33" fmla="*/ 328 h 66"/>
                  <a:gd name="T34" fmla="*/ 10215 w 98"/>
                  <a:gd name="T35" fmla="*/ 379 h 66"/>
                  <a:gd name="T36" fmla="*/ 10914 w 98"/>
                  <a:gd name="T37" fmla="*/ 378 h 66"/>
                  <a:gd name="T38" fmla="*/ 11501 w 98"/>
                  <a:gd name="T39" fmla="*/ 350 h 66"/>
                  <a:gd name="T40" fmla="*/ 11501 w 98"/>
                  <a:gd name="T41" fmla="*/ 314 h 66"/>
                  <a:gd name="T42" fmla="*/ 11122 w 98"/>
                  <a:gd name="T43" fmla="*/ 283 h 66"/>
                  <a:gd name="T44" fmla="*/ 10875 w 98"/>
                  <a:gd name="T45" fmla="*/ 245 h 66"/>
                  <a:gd name="T46" fmla="*/ 10246 w 98"/>
                  <a:gd name="T47" fmla="*/ 210 h 66"/>
                  <a:gd name="T48" fmla="*/ 9658 w 98"/>
                  <a:gd name="T49" fmla="*/ 170 h 66"/>
                  <a:gd name="T50" fmla="*/ 9049 w 98"/>
                  <a:gd name="T51" fmla="*/ 135 h 66"/>
                  <a:gd name="T52" fmla="*/ 8034 w 98"/>
                  <a:gd name="T53" fmla="*/ 89 h 66"/>
                  <a:gd name="T54" fmla="*/ 7135 w 98"/>
                  <a:gd name="T55" fmla="*/ 61 h 66"/>
                  <a:gd name="T56" fmla="*/ 5972 w 98"/>
                  <a:gd name="T57" fmla="*/ 4 h 66"/>
                  <a:gd name="T58" fmla="*/ 4841 w 98"/>
                  <a:gd name="T59" fmla="*/ 2 h 66"/>
                  <a:gd name="T60" fmla="*/ 3594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46 h 66"/>
                  <a:gd name="T68" fmla="*/ 4 w 98"/>
                  <a:gd name="T69" fmla="*/ 7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89" y="56"/>
                    </a:lnTo>
                    <a:lnTo>
                      <a:pt x="89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52" name="Freeform 574"/>
              <p:cNvSpPr>
                <a:spLocks noChangeArrowheads="1"/>
              </p:cNvSpPr>
              <p:nvPr/>
            </p:nvSpPr>
            <p:spPr bwMode="auto">
              <a:xfrm>
                <a:off x="4097" y="4078"/>
                <a:ext cx="46" cy="54"/>
              </a:xfrm>
              <a:custGeom>
                <a:avLst/>
                <a:gdLst>
                  <a:gd name="T0" fmla="*/ 7577 w 44"/>
                  <a:gd name="T1" fmla="*/ 54940 h 49"/>
                  <a:gd name="T2" fmla="*/ 6216 w 44"/>
                  <a:gd name="T3" fmla="*/ 49593 h 49"/>
                  <a:gd name="T4" fmla="*/ 4929 w 44"/>
                  <a:gd name="T5" fmla="*/ 42434 h 49"/>
                  <a:gd name="T6" fmla="*/ 4045 w 44"/>
                  <a:gd name="T7" fmla="*/ 33486 h 49"/>
                  <a:gd name="T8" fmla="*/ 2638 w 44"/>
                  <a:gd name="T9" fmla="*/ 26442 h 49"/>
                  <a:gd name="T10" fmla="*/ 2026 w 44"/>
                  <a:gd name="T11" fmla="*/ 16628 h 49"/>
                  <a:gd name="T12" fmla="*/ 1776 w 44"/>
                  <a:gd name="T13" fmla="*/ 11161 h 49"/>
                  <a:gd name="T14" fmla="*/ 1660 w 44"/>
                  <a:gd name="T15" fmla="*/ 10380 h 49"/>
                  <a:gd name="T16" fmla="*/ 1660 w 44"/>
                  <a:gd name="T17" fmla="*/ 348 h 49"/>
                  <a:gd name="T18" fmla="*/ 1660 w 44"/>
                  <a:gd name="T19" fmla="*/ 10380 h 49"/>
                  <a:gd name="T20" fmla="*/ 1557 w 44"/>
                  <a:gd name="T21" fmla="*/ 10380 h 49"/>
                  <a:gd name="T22" fmla="*/ 4 w 44"/>
                  <a:gd name="T23" fmla="*/ 0 h 49"/>
                  <a:gd name="T24" fmla="*/ 0 w 44"/>
                  <a:gd name="T25" fmla="*/ 3 h 49"/>
                  <a:gd name="T26" fmla="*/ 0 w 44"/>
                  <a:gd name="T27" fmla="*/ 348 h 49"/>
                  <a:gd name="T28" fmla="*/ 0 w 44"/>
                  <a:gd name="T29" fmla="*/ 12109 h 49"/>
                  <a:gd name="T30" fmla="*/ 1 w 44"/>
                  <a:gd name="T31" fmla="*/ 16628 h 49"/>
                  <a:gd name="T32" fmla="*/ 5 w 44"/>
                  <a:gd name="T33" fmla="*/ 24527 h 49"/>
                  <a:gd name="T34" fmla="*/ 1776 w 44"/>
                  <a:gd name="T35" fmla="*/ 33486 h 49"/>
                  <a:gd name="T36" fmla="*/ 2638 w 44"/>
                  <a:gd name="T37" fmla="*/ 42434 h 49"/>
                  <a:gd name="T38" fmla="*/ 4186 w 44"/>
                  <a:gd name="T39" fmla="*/ 50800 h 49"/>
                  <a:gd name="T40" fmla="*/ 5264 w 44"/>
                  <a:gd name="T41" fmla="*/ 60202 h 49"/>
                  <a:gd name="T42" fmla="*/ 6857 w 44"/>
                  <a:gd name="T43" fmla="*/ 65159 h 49"/>
                  <a:gd name="T44" fmla="*/ 7577 w 44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3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53" name="Freeform 575"/>
              <p:cNvSpPr>
                <a:spLocks noChangeArrowheads="1"/>
              </p:cNvSpPr>
              <p:nvPr/>
            </p:nvSpPr>
            <p:spPr bwMode="auto">
              <a:xfrm>
                <a:off x="4139" y="4119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851 w 53"/>
                  <a:gd name="T7" fmla="*/ 23485 h 18"/>
                  <a:gd name="T8" fmla="*/ 2286 w 53"/>
                  <a:gd name="T9" fmla="*/ 21136 h 18"/>
                  <a:gd name="T10" fmla="*/ 1833 w 53"/>
                  <a:gd name="T11" fmla="*/ 21136 h 18"/>
                  <a:gd name="T12" fmla="*/ 1181 w 53"/>
                  <a:gd name="T13" fmla="*/ 17121 h 18"/>
                  <a:gd name="T14" fmla="*/ 802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060 w 53"/>
                  <a:gd name="T23" fmla="*/ 46052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216 w 53"/>
                  <a:gd name="T31" fmla="*/ 51166 h 18"/>
                  <a:gd name="T32" fmla="*/ 3551 w 53"/>
                  <a:gd name="T33" fmla="*/ 54554 h 18"/>
                  <a:gd name="T34" fmla="*/ 3751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54" name="Freeform 576"/>
              <p:cNvSpPr>
                <a:spLocks noChangeArrowheads="1"/>
              </p:cNvSpPr>
              <p:nvPr/>
            </p:nvSpPr>
            <p:spPr bwMode="auto">
              <a:xfrm>
                <a:off x="1789" y="4076"/>
                <a:ext cx="84" cy="57"/>
              </a:xfrm>
              <a:custGeom>
                <a:avLst/>
                <a:gdLst>
                  <a:gd name="T0" fmla="*/ 271 w 93"/>
                  <a:gd name="T1" fmla="*/ 0 h 57"/>
                  <a:gd name="T2" fmla="*/ 285 w 93"/>
                  <a:gd name="T3" fmla="*/ 0 h 57"/>
                  <a:gd name="T4" fmla="*/ 293 w 93"/>
                  <a:gd name="T5" fmla="*/ 2 h 57"/>
                  <a:gd name="T6" fmla="*/ 293 w 93"/>
                  <a:gd name="T7" fmla="*/ 5 h 57"/>
                  <a:gd name="T8" fmla="*/ 285 w 93"/>
                  <a:gd name="T9" fmla="*/ 633 h 57"/>
                  <a:gd name="T10" fmla="*/ 278 w 93"/>
                  <a:gd name="T11" fmla="*/ 955 h 57"/>
                  <a:gd name="T12" fmla="*/ 266 w 93"/>
                  <a:gd name="T13" fmla="*/ 1434 h 57"/>
                  <a:gd name="T14" fmla="*/ 245 w 93"/>
                  <a:gd name="T15" fmla="*/ 1874 h 57"/>
                  <a:gd name="T16" fmla="*/ 229 w 93"/>
                  <a:gd name="T17" fmla="*/ 2322 h 57"/>
                  <a:gd name="T18" fmla="*/ 205 w 93"/>
                  <a:gd name="T19" fmla="*/ 2656 h 57"/>
                  <a:gd name="T20" fmla="*/ 177 w 93"/>
                  <a:gd name="T21" fmla="*/ 3043 h 57"/>
                  <a:gd name="T22" fmla="*/ 151 w 93"/>
                  <a:gd name="T23" fmla="*/ 3457 h 57"/>
                  <a:gd name="T24" fmla="*/ 121 w 93"/>
                  <a:gd name="T25" fmla="*/ 3670 h 57"/>
                  <a:gd name="T26" fmla="*/ 94 w 93"/>
                  <a:gd name="T27" fmla="*/ 3857 h 57"/>
                  <a:gd name="T28" fmla="*/ 59 w 93"/>
                  <a:gd name="T29" fmla="*/ 3857 h 57"/>
                  <a:gd name="T30" fmla="*/ 34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4 w 93"/>
                  <a:gd name="T43" fmla="*/ 2620 h 57"/>
                  <a:gd name="T44" fmla="*/ 5 w 93"/>
                  <a:gd name="T45" fmla="*/ 2031 h 57"/>
                  <a:gd name="T46" fmla="*/ 42 w 93"/>
                  <a:gd name="T47" fmla="*/ 1657 h 57"/>
                  <a:gd name="T48" fmla="*/ 65 w 93"/>
                  <a:gd name="T49" fmla="*/ 1250 h 57"/>
                  <a:gd name="T50" fmla="*/ 94 w 93"/>
                  <a:gd name="T51" fmla="*/ 827 h 57"/>
                  <a:gd name="T52" fmla="*/ 115 w 93"/>
                  <a:gd name="T53" fmla="*/ 591 h 57"/>
                  <a:gd name="T54" fmla="*/ 136 w 93"/>
                  <a:gd name="T55" fmla="*/ 5 h 57"/>
                  <a:gd name="T56" fmla="*/ 159 w 93"/>
                  <a:gd name="T57" fmla="*/ 3 h 57"/>
                  <a:gd name="T58" fmla="*/ 185 w 93"/>
                  <a:gd name="T59" fmla="*/ 2 h 57"/>
                  <a:gd name="T60" fmla="*/ 207 w 93"/>
                  <a:gd name="T61" fmla="*/ 1 h 57"/>
                  <a:gd name="T62" fmla="*/ 229 w 93"/>
                  <a:gd name="T63" fmla="*/ 1 h 57"/>
                  <a:gd name="T64" fmla="*/ 245 w 93"/>
                  <a:gd name="T65" fmla="*/ 0 h 57"/>
                  <a:gd name="T66" fmla="*/ 266 w 93"/>
                  <a:gd name="T67" fmla="*/ 0 h 57"/>
                  <a:gd name="T68" fmla="*/ 2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55" name="Freeform 577"/>
              <p:cNvSpPr>
                <a:spLocks noChangeArrowheads="1"/>
              </p:cNvSpPr>
              <p:nvPr/>
            </p:nvSpPr>
            <p:spPr bwMode="auto">
              <a:xfrm>
                <a:off x="1789" y="4071"/>
                <a:ext cx="90" cy="59"/>
              </a:xfrm>
              <a:custGeom>
                <a:avLst/>
                <a:gdLst>
                  <a:gd name="T0" fmla="*/ 0 w 98"/>
                  <a:gd name="T1" fmla="*/ 605 h 66"/>
                  <a:gd name="T2" fmla="*/ 71 w 98"/>
                  <a:gd name="T3" fmla="*/ 687 h 66"/>
                  <a:gd name="T4" fmla="*/ 138 w 98"/>
                  <a:gd name="T5" fmla="*/ 699 h 66"/>
                  <a:gd name="T6" fmla="*/ 209 w 98"/>
                  <a:gd name="T7" fmla="*/ 699 h 66"/>
                  <a:gd name="T8" fmla="*/ 282 w 98"/>
                  <a:gd name="T9" fmla="*/ 687 h 66"/>
                  <a:gd name="T10" fmla="*/ 347 w 98"/>
                  <a:gd name="T11" fmla="*/ 650 h 66"/>
                  <a:gd name="T12" fmla="*/ 415 w 98"/>
                  <a:gd name="T13" fmla="*/ 578 h 66"/>
                  <a:gd name="T14" fmla="*/ 468 w 98"/>
                  <a:gd name="T15" fmla="*/ 524 h 66"/>
                  <a:gd name="T16" fmla="*/ 526 w 98"/>
                  <a:gd name="T17" fmla="*/ 450 h 66"/>
                  <a:gd name="T18" fmla="*/ 563 w 98"/>
                  <a:gd name="T19" fmla="*/ 386 h 66"/>
                  <a:gd name="T20" fmla="*/ 596 w 98"/>
                  <a:gd name="T21" fmla="*/ 313 h 66"/>
                  <a:gd name="T22" fmla="*/ 632 w 98"/>
                  <a:gd name="T23" fmla="*/ 250 h 66"/>
                  <a:gd name="T24" fmla="*/ 668 w 98"/>
                  <a:gd name="T25" fmla="*/ 174 h 66"/>
                  <a:gd name="T26" fmla="*/ 669 w 98"/>
                  <a:gd name="T27" fmla="*/ 112 h 66"/>
                  <a:gd name="T28" fmla="*/ 669 w 98"/>
                  <a:gd name="T29" fmla="*/ 4 h 66"/>
                  <a:gd name="T30" fmla="*/ 636 w 98"/>
                  <a:gd name="T31" fmla="*/ 0 h 66"/>
                  <a:gd name="T32" fmla="*/ 596 w 98"/>
                  <a:gd name="T33" fmla="*/ 0 h 66"/>
                  <a:gd name="T34" fmla="*/ 598 w 98"/>
                  <a:gd name="T35" fmla="*/ 97 h 66"/>
                  <a:gd name="T36" fmla="*/ 629 w 98"/>
                  <a:gd name="T37" fmla="*/ 97 h 66"/>
                  <a:gd name="T38" fmla="*/ 598 w 98"/>
                  <a:gd name="T39" fmla="*/ 89 h 66"/>
                  <a:gd name="T40" fmla="*/ 598 w 98"/>
                  <a:gd name="T41" fmla="*/ 97 h 66"/>
                  <a:gd name="T42" fmla="*/ 596 w 98"/>
                  <a:gd name="T43" fmla="*/ 129 h 66"/>
                  <a:gd name="T44" fmla="*/ 575 w 98"/>
                  <a:gd name="T45" fmla="*/ 188 h 66"/>
                  <a:gd name="T46" fmla="*/ 560 w 98"/>
                  <a:gd name="T47" fmla="*/ 250 h 66"/>
                  <a:gd name="T48" fmla="*/ 527 w 98"/>
                  <a:gd name="T49" fmla="*/ 313 h 66"/>
                  <a:gd name="T50" fmla="*/ 471 w 98"/>
                  <a:gd name="T51" fmla="*/ 386 h 66"/>
                  <a:gd name="T52" fmla="*/ 427 w 98"/>
                  <a:gd name="T53" fmla="*/ 448 h 66"/>
                  <a:gd name="T54" fmla="*/ 378 w 98"/>
                  <a:gd name="T55" fmla="*/ 500 h 66"/>
                  <a:gd name="T56" fmla="*/ 316 w 98"/>
                  <a:gd name="T57" fmla="*/ 556 h 66"/>
                  <a:gd name="T58" fmla="*/ 265 w 98"/>
                  <a:gd name="T59" fmla="*/ 578 h 66"/>
                  <a:gd name="T60" fmla="*/ 204 w 98"/>
                  <a:gd name="T61" fmla="*/ 598 h 66"/>
                  <a:gd name="T62" fmla="*/ 146 w 98"/>
                  <a:gd name="T63" fmla="*/ 604 h 66"/>
                  <a:gd name="T64" fmla="*/ 81 w 98"/>
                  <a:gd name="T65" fmla="*/ 578 h 66"/>
                  <a:gd name="T66" fmla="*/ 4 w 98"/>
                  <a:gd name="T67" fmla="*/ 536 h 66"/>
                  <a:gd name="T68" fmla="*/ 0 w 98"/>
                  <a:gd name="T69" fmla="*/ 605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56" name="Freeform 578"/>
              <p:cNvSpPr>
                <a:spLocks noChangeArrowheads="1"/>
              </p:cNvSpPr>
              <p:nvPr/>
            </p:nvSpPr>
            <p:spPr bwMode="auto">
              <a:xfrm>
                <a:off x="1784" y="4081"/>
                <a:ext cx="33" cy="54"/>
              </a:xfrm>
              <a:custGeom>
                <a:avLst/>
                <a:gdLst>
                  <a:gd name="T0" fmla="*/ 8 w 44"/>
                  <a:gd name="T1" fmla="*/ 0 h 49"/>
                  <a:gd name="T2" fmla="*/ 6 w 44"/>
                  <a:gd name="T3" fmla="*/ 316 h 49"/>
                  <a:gd name="T4" fmla="*/ 5 w 44"/>
                  <a:gd name="T5" fmla="*/ 14220 h 49"/>
                  <a:gd name="T6" fmla="*/ 3 w 44"/>
                  <a:gd name="T7" fmla="*/ 22649 h 49"/>
                  <a:gd name="T8" fmla="*/ 2 w 44"/>
                  <a:gd name="T9" fmla="*/ 33486 h 49"/>
                  <a:gd name="T10" fmla="*/ 2 w 44"/>
                  <a:gd name="T11" fmla="*/ 43494 h 49"/>
                  <a:gd name="T12" fmla="*/ 1 w 44"/>
                  <a:gd name="T13" fmla="*/ 49593 h 49"/>
                  <a:gd name="T14" fmla="*/ 0 w 44"/>
                  <a:gd name="T15" fmla="*/ 54940 h 49"/>
                  <a:gd name="T16" fmla="*/ 0 w 44"/>
                  <a:gd name="T17" fmla="*/ 59435 h 49"/>
                  <a:gd name="T18" fmla="*/ 1 w 44"/>
                  <a:gd name="T19" fmla="*/ 62808 h 49"/>
                  <a:gd name="T20" fmla="*/ 2 w 44"/>
                  <a:gd name="T21" fmla="*/ 65159 h 49"/>
                  <a:gd name="T22" fmla="*/ 2 w 44"/>
                  <a:gd name="T23" fmla="*/ 55671 h 49"/>
                  <a:gd name="T24" fmla="*/ 2 w 44"/>
                  <a:gd name="T25" fmla="*/ 58084 h 49"/>
                  <a:gd name="T26" fmla="*/ 2 w 44"/>
                  <a:gd name="T27" fmla="*/ 55671 h 49"/>
                  <a:gd name="T28" fmla="*/ 2 w 44"/>
                  <a:gd name="T29" fmla="*/ 47596 h 49"/>
                  <a:gd name="T30" fmla="*/ 3 w 44"/>
                  <a:gd name="T31" fmla="*/ 42434 h 49"/>
                  <a:gd name="T32" fmla="*/ 5 w 44"/>
                  <a:gd name="T33" fmla="*/ 31769 h 49"/>
                  <a:gd name="T34" fmla="*/ 6 w 44"/>
                  <a:gd name="T35" fmla="*/ 26442 h 49"/>
                  <a:gd name="T36" fmla="*/ 6 w 44"/>
                  <a:gd name="T37" fmla="*/ 16628 h 49"/>
                  <a:gd name="T38" fmla="*/ 8 w 44"/>
                  <a:gd name="T39" fmla="*/ 12109 h 49"/>
                  <a:gd name="T40" fmla="*/ 8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57" name="Freeform 579"/>
              <p:cNvSpPr>
                <a:spLocks noChangeArrowheads="1"/>
              </p:cNvSpPr>
              <p:nvPr/>
            </p:nvSpPr>
            <p:spPr bwMode="auto">
              <a:xfrm>
                <a:off x="1817" y="4071"/>
                <a:ext cx="53" cy="19"/>
              </a:xfrm>
              <a:custGeom>
                <a:avLst/>
                <a:gdLst>
                  <a:gd name="T0" fmla="*/ 1573 w 53"/>
                  <a:gd name="T1" fmla="*/ 0 h 18"/>
                  <a:gd name="T2" fmla="*/ 1471 w 53"/>
                  <a:gd name="T3" fmla="*/ 0 h 18"/>
                  <a:gd name="T4" fmla="*/ 1331 w 53"/>
                  <a:gd name="T5" fmla="*/ 0 h 18"/>
                  <a:gd name="T6" fmla="*/ 1129 w 53"/>
                  <a:gd name="T7" fmla="*/ 0 h 18"/>
                  <a:gd name="T8" fmla="*/ 948 w 53"/>
                  <a:gd name="T9" fmla="*/ 1 h 18"/>
                  <a:gd name="T10" fmla="*/ 719 w 53"/>
                  <a:gd name="T11" fmla="*/ 2 h 18"/>
                  <a:gd name="T12" fmla="*/ 439 w 53"/>
                  <a:gd name="T13" fmla="*/ 3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349 w 53"/>
                  <a:gd name="T21" fmla="*/ 44189 h 18"/>
                  <a:gd name="T22" fmla="*/ 517 w 53"/>
                  <a:gd name="T23" fmla="*/ 35793 h 18"/>
                  <a:gd name="T24" fmla="*/ 761 w 53"/>
                  <a:gd name="T25" fmla="*/ 32213 h 18"/>
                  <a:gd name="T26" fmla="*/ 948 w 53"/>
                  <a:gd name="T27" fmla="*/ 28991 h 18"/>
                  <a:gd name="T28" fmla="*/ 1181 w 53"/>
                  <a:gd name="T29" fmla="*/ 28991 h 18"/>
                  <a:gd name="T30" fmla="*/ 1331 w 53"/>
                  <a:gd name="T31" fmla="*/ 28991 h 18"/>
                  <a:gd name="T32" fmla="*/ 1488 w 53"/>
                  <a:gd name="T33" fmla="*/ 26094 h 18"/>
                  <a:gd name="T34" fmla="*/ 1595 w 53"/>
                  <a:gd name="T35" fmla="*/ 26094 h 18"/>
                  <a:gd name="T36" fmla="*/ 1573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58" name="Freeform 580"/>
              <p:cNvSpPr>
                <a:spLocks noChangeArrowheads="1"/>
              </p:cNvSpPr>
              <p:nvPr/>
            </p:nvSpPr>
            <p:spPr bwMode="auto">
              <a:xfrm>
                <a:off x="5094" y="4073"/>
                <a:ext cx="97" cy="57"/>
              </a:xfrm>
              <a:custGeom>
                <a:avLst/>
                <a:gdLst>
                  <a:gd name="T0" fmla="*/ 5770 w 93"/>
                  <a:gd name="T1" fmla="*/ 4744 h 58"/>
                  <a:gd name="T2" fmla="*/ 5919 w 93"/>
                  <a:gd name="T3" fmla="*/ 4744 h 58"/>
                  <a:gd name="T4" fmla="*/ 6080 w 93"/>
                  <a:gd name="T5" fmla="*/ 4589 h 58"/>
                  <a:gd name="T6" fmla="*/ 6080 w 93"/>
                  <a:gd name="T7" fmla="*/ 4233 h 58"/>
                  <a:gd name="T8" fmla="*/ 5919 w 93"/>
                  <a:gd name="T9" fmla="*/ 3889 h 58"/>
                  <a:gd name="T10" fmla="*/ 5831 w 93"/>
                  <a:gd name="T11" fmla="*/ 3405 h 58"/>
                  <a:gd name="T12" fmla="*/ 5535 w 93"/>
                  <a:gd name="T13" fmla="*/ 2993 h 58"/>
                  <a:gd name="T14" fmla="*/ 5251 w 93"/>
                  <a:gd name="T15" fmla="*/ 2445 h 58"/>
                  <a:gd name="T16" fmla="*/ 4731 w 93"/>
                  <a:gd name="T17" fmla="*/ 1819 h 58"/>
                  <a:gd name="T18" fmla="*/ 4283 w 93"/>
                  <a:gd name="T19" fmla="*/ 1306 h 58"/>
                  <a:gd name="T20" fmla="*/ 3659 w 93"/>
                  <a:gd name="T21" fmla="*/ 799 h 58"/>
                  <a:gd name="T22" fmla="*/ 3157 w 93"/>
                  <a:gd name="T23" fmla="*/ 569 h 58"/>
                  <a:gd name="T24" fmla="*/ 2522 w 93"/>
                  <a:gd name="T25" fmla="*/ 3 h 58"/>
                  <a:gd name="T26" fmla="*/ 1955 w 93"/>
                  <a:gd name="T27" fmla="*/ 0 h 58"/>
                  <a:gd name="T28" fmla="*/ 1218 w 93"/>
                  <a:gd name="T29" fmla="*/ 0 h 58"/>
                  <a:gd name="T30" fmla="*/ 760 w 93"/>
                  <a:gd name="T31" fmla="*/ 3 h 58"/>
                  <a:gd name="T32" fmla="*/ 1 w 93"/>
                  <a:gd name="T33" fmla="*/ 625 h 58"/>
                  <a:gd name="T34" fmla="*/ 0 w 93"/>
                  <a:gd name="T35" fmla="*/ 678 h 58"/>
                  <a:gd name="T36" fmla="*/ 0 w 93"/>
                  <a:gd name="T37" fmla="*/ 736 h 58"/>
                  <a:gd name="T38" fmla="*/ 0 w 93"/>
                  <a:gd name="T39" fmla="*/ 869 h 58"/>
                  <a:gd name="T40" fmla="*/ 1 w 93"/>
                  <a:gd name="T41" fmla="*/ 1112 h 58"/>
                  <a:gd name="T42" fmla="*/ 4 w 93"/>
                  <a:gd name="T43" fmla="*/ 1619 h 58"/>
                  <a:gd name="T44" fmla="*/ 9 w 93"/>
                  <a:gd name="T45" fmla="*/ 2073 h 58"/>
                  <a:gd name="T46" fmla="*/ 938 w 93"/>
                  <a:gd name="T47" fmla="*/ 2570 h 58"/>
                  <a:gd name="T48" fmla="*/ 1355 w 93"/>
                  <a:gd name="T49" fmla="*/ 3136 h 58"/>
                  <a:gd name="T50" fmla="*/ 1955 w 93"/>
                  <a:gd name="T51" fmla="*/ 3573 h 58"/>
                  <a:gd name="T52" fmla="*/ 2395 w 93"/>
                  <a:gd name="T53" fmla="*/ 4021 h 58"/>
                  <a:gd name="T54" fmla="*/ 2954 w 93"/>
                  <a:gd name="T55" fmla="*/ 4224 h 58"/>
                  <a:gd name="T56" fmla="*/ 3327 w 93"/>
                  <a:gd name="T57" fmla="*/ 4367 h 58"/>
                  <a:gd name="T58" fmla="*/ 3836 w 93"/>
                  <a:gd name="T59" fmla="*/ 4589 h 58"/>
                  <a:gd name="T60" fmla="*/ 4322 w 93"/>
                  <a:gd name="T61" fmla="*/ 4605 h 58"/>
                  <a:gd name="T62" fmla="*/ 4731 w 93"/>
                  <a:gd name="T63" fmla="*/ 4605 h 58"/>
                  <a:gd name="T64" fmla="*/ 5251 w 93"/>
                  <a:gd name="T65" fmla="*/ 4605 h 58"/>
                  <a:gd name="T66" fmla="*/ 5535 w 93"/>
                  <a:gd name="T67" fmla="*/ 4605 h 58"/>
                  <a:gd name="T68" fmla="*/ 5770 w 93"/>
                  <a:gd name="T69" fmla="*/ 4744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58"/>
                    </a:moveTo>
                    <a:lnTo>
                      <a:pt x="92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59" name="Freeform 581"/>
              <p:cNvSpPr>
                <a:spLocks noChangeArrowheads="1"/>
              </p:cNvSpPr>
              <p:nvPr/>
            </p:nvSpPr>
            <p:spPr bwMode="auto">
              <a:xfrm>
                <a:off x="5093" y="4071"/>
                <a:ext cx="104" cy="58"/>
              </a:xfrm>
              <a:custGeom>
                <a:avLst/>
                <a:gdLst>
                  <a:gd name="T0" fmla="*/ 4 w 99"/>
                  <a:gd name="T1" fmla="*/ 76 h 66"/>
                  <a:gd name="T2" fmla="*/ 1408 w 99"/>
                  <a:gd name="T3" fmla="*/ 61 h 66"/>
                  <a:gd name="T4" fmla="*/ 2391 w 99"/>
                  <a:gd name="T5" fmla="*/ 54 h 66"/>
                  <a:gd name="T6" fmla="*/ 3404 w 99"/>
                  <a:gd name="T7" fmla="*/ 54 h 66"/>
                  <a:gd name="T8" fmla="*/ 4307 w 99"/>
                  <a:gd name="T9" fmla="*/ 61 h 66"/>
                  <a:gd name="T10" fmla="*/ 5304 w 99"/>
                  <a:gd name="T11" fmla="*/ 76 h 66"/>
                  <a:gd name="T12" fmla="*/ 6226 w 99"/>
                  <a:gd name="T13" fmla="*/ 111 h 66"/>
                  <a:gd name="T14" fmla="*/ 7117 w 99"/>
                  <a:gd name="T15" fmla="*/ 136 h 66"/>
                  <a:gd name="T16" fmla="*/ 7878 w 99"/>
                  <a:gd name="T17" fmla="*/ 170 h 66"/>
                  <a:gd name="T18" fmla="*/ 8587 w 99"/>
                  <a:gd name="T19" fmla="*/ 210 h 66"/>
                  <a:gd name="T20" fmla="*/ 9251 w 99"/>
                  <a:gd name="T21" fmla="*/ 243 h 66"/>
                  <a:gd name="T22" fmla="*/ 9552 w 99"/>
                  <a:gd name="T23" fmla="*/ 272 h 66"/>
                  <a:gd name="T24" fmla="*/ 9961 w 99"/>
                  <a:gd name="T25" fmla="*/ 305 h 66"/>
                  <a:gd name="T26" fmla="*/ 9968 w 99"/>
                  <a:gd name="T27" fmla="*/ 326 h 66"/>
                  <a:gd name="T28" fmla="*/ 9968 w 99"/>
                  <a:gd name="T29" fmla="*/ 328 h 66"/>
                  <a:gd name="T30" fmla="*/ 10130 w 99"/>
                  <a:gd name="T31" fmla="*/ 328 h 66"/>
                  <a:gd name="T32" fmla="*/ 9968 w 99"/>
                  <a:gd name="T33" fmla="*/ 328 h 66"/>
                  <a:gd name="T34" fmla="*/ 9961 w 99"/>
                  <a:gd name="T35" fmla="*/ 379 h 66"/>
                  <a:gd name="T36" fmla="*/ 10563 w 99"/>
                  <a:gd name="T37" fmla="*/ 378 h 66"/>
                  <a:gd name="T38" fmla="*/ 11038 w 99"/>
                  <a:gd name="T39" fmla="*/ 350 h 66"/>
                  <a:gd name="T40" fmla="*/ 11038 w 99"/>
                  <a:gd name="T41" fmla="*/ 314 h 66"/>
                  <a:gd name="T42" fmla="*/ 10745 w 99"/>
                  <a:gd name="T43" fmla="*/ 283 h 66"/>
                  <a:gd name="T44" fmla="*/ 10403 w 99"/>
                  <a:gd name="T45" fmla="*/ 245 h 66"/>
                  <a:gd name="T46" fmla="*/ 9961 w 99"/>
                  <a:gd name="T47" fmla="*/ 210 h 66"/>
                  <a:gd name="T48" fmla="*/ 9394 w 99"/>
                  <a:gd name="T49" fmla="*/ 170 h 66"/>
                  <a:gd name="T50" fmla="*/ 8490 w 99"/>
                  <a:gd name="T51" fmla="*/ 135 h 66"/>
                  <a:gd name="T52" fmla="*/ 7634 w 99"/>
                  <a:gd name="T53" fmla="*/ 89 h 66"/>
                  <a:gd name="T54" fmla="*/ 6711 w 99"/>
                  <a:gd name="T55" fmla="*/ 61 h 66"/>
                  <a:gd name="T56" fmla="*/ 5778 w 99"/>
                  <a:gd name="T57" fmla="*/ 4 h 66"/>
                  <a:gd name="T58" fmla="*/ 4567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46 h 66"/>
                  <a:gd name="T68" fmla="*/ 4 w 99"/>
                  <a:gd name="T69" fmla="*/ 7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60" name="Freeform 582"/>
              <p:cNvSpPr>
                <a:spLocks noChangeArrowheads="1"/>
              </p:cNvSpPr>
              <p:nvPr/>
            </p:nvSpPr>
            <p:spPr bwMode="auto">
              <a:xfrm>
                <a:off x="5089" y="4078"/>
                <a:ext cx="45" cy="54"/>
              </a:xfrm>
              <a:custGeom>
                <a:avLst/>
                <a:gdLst>
                  <a:gd name="T0" fmla="*/ 8189 w 43"/>
                  <a:gd name="T1" fmla="*/ 54940 h 49"/>
                  <a:gd name="T2" fmla="*/ 7126 w 43"/>
                  <a:gd name="T3" fmla="*/ 49593 h 49"/>
                  <a:gd name="T4" fmla="*/ 5464 w 43"/>
                  <a:gd name="T5" fmla="*/ 42434 h 49"/>
                  <a:gd name="T6" fmla="*/ 4445 w 43"/>
                  <a:gd name="T7" fmla="*/ 33486 h 49"/>
                  <a:gd name="T8" fmla="*/ 2968 w 43"/>
                  <a:gd name="T9" fmla="*/ 26442 h 49"/>
                  <a:gd name="T10" fmla="*/ 2266 w 43"/>
                  <a:gd name="T11" fmla="*/ 16628 h 49"/>
                  <a:gd name="T12" fmla="*/ 1852 w 43"/>
                  <a:gd name="T13" fmla="*/ 11161 h 49"/>
                  <a:gd name="T14" fmla="*/ 1729 w 43"/>
                  <a:gd name="T15" fmla="*/ 10380 h 49"/>
                  <a:gd name="T16" fmla="*/ 1729 w 43"/>
                  <a:gd name="T17" fmla="*/ 348 h 49"/>
                  <a:gd name="T18" fmla="*/ 1729 w 43"/>
                  <a:gd name="T19" fmla="*/ 10380 h 49"/>
                  <a:gd name="T20" fmla="*/ 7 w 43"/>
                  <a:gd name="T21" fmla="*/ 10380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348 h 49"/>
                  <a:gd name="T28" fmla="*/ 0 w 43"/>
                  <a:gd name="T29" fmla="*/ 12109 h 49"/>
                  <a:gd name="T30" fmla="*/ 1 w 43"/>
                  <a:gd name="T31" fmla="*/ 16628 h 49"/>
                  <a:gd name="T32" fmla="*/ 4 w 43"/>
                  <a:gd name="T33" fmla="*/ 24527 h 49"/>
                  <a:gd name="T34" fmla="*/ 1852 w 43"/>
                  <a:gd name="T35" fmla="*/ 33486 h 49"/>
                  <a:gd name="T36" fmla="*/ 2968 w 43"/>
                  <a:gd name="T37" fmla="*/ 42434 h 49"/>
                  <a:gd name="T38" fmla="*/ 4463 w 43"/>
                  <a:gd name="T39" fmla="*/ 50800 h 49"/>
                  <a:gd name="T40" fmla="*/ 6231 w 43"/>
                  <a:gd name="T41" fmla="*/ 60202 h 49"/>
                  <a:gd name="T42" fmla="*/ 7628 w 43"/>
                  <a:gd name="T43" fmla="*/ 65159 h 49"/>
                  <a:gd name="T44" fmla="*/ 8189 w 43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61" name="Freeform 583"/>
              <p:cNvSpPr>
                <a:spLocks noChangeArrowheads="1"/>
              </p:cNvSpPr>
              <p:nvPr/>
            </p:nvSpPr>
            <p:spPr bwMode="auto">
              <a:xfrm>
                <a:off x="5131" y="4119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95 w 54"/>
                  <a:gd name="T5" fmla="*/ 23485 h 18"/>
                  <a:gd name="T6" fmla="*/ 2627 w 54"/>
                  <a:gd name="T7" fmla="*/ 23485 h 18"/>
                  <a:gd name="T8" fmla="*/ 2182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823 w 54"/>
                  <a:gd name="T15" fmla="*/ 4 h 18"/>
                  <a:gd name="T16" fmla="*/ 4 w 54"/>
                  <a:gd name="T17" fmla="*/ 0 h 18"/>
                  <a:gd name="T18" fmla="*/ 0 w 54"/>
                  <a:gd name="T19" fmla="*/ 23485 h 18"/>
                  <a:gd name="T20" fmla="*/ 718 w 54"/>
                  <a:gd name="T21" fmla="*/ 32213 h 18"/>
                  <a:gd name="T22" fmla="*/ 1023 w 54"/>
                  <a:gd name="T23" fmla="*/ 46052 h 18"/>
                  <a:gd name="T24" fmla="*/ 1618 w 54"/>
                  <a:gd name="T25" fmla="*/ 49100 h 18"/>
                  <a:gd name="T26" fmla="*/ 2182 w 54"/>
                  <a:gd name="T27" fmla="*/ 51166 h 18"/>
                  <a:gd name="T28" fmla="*/ 2567 w 54"/>
                  <a:gd name="T29" fmla="*/ 51166 h 18"/>
                  <a:gd name="T30" fmla="*/ 3095 w 54"/>
                  <a:gd name="T31" fmla="*/ 51166 h 18"/>
                  <a:gd name="T32" fmla="*/ 3366 w 54"/>
                  <a:gd name="T33" fmla="*/ 54554 h 18"/>
                  <a:gd name="T34" fmla="*/ 3634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2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3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62" name="Freeform 584"/>
              <p:cNvSpPr>
                <a:spLocks noChangeArrowheads="1"/>
              </p:cNvSpPr>
              <p:nvPr/>
            </p:nvSpPr>
            <p:spPr bwMode="auto">
              <a:xfrm>
                <a:off x="566" y="4073"/>
                <a:ext cx="97" cy="57"/>
              </a:xfrm>
              <a:custGeom>
                <a:avLst/>
                <a:gdLst>
                  <a:gd name="T0" fmla="*/ 5619 w 93"/>
                  <a:gd name="T1" fmla="*/ 0 h 58"/>
                  <a:gd name="T2" fmla="*/ 5864 w 93"/>
                  <a:gd name="T3" fmla="*/ 0 h 58"/>
                  <a:gd name="T4" fmla="*/ 6080 w 93"/>
                  <a:gd name="T5" fmla="*/ 3 h 58"/>
                  <a:gd name="T6" fmla="*/ 6080 w 93"/>
                  <a:gd name="T7" fmla="*/ 569 h 58"/>
                  <a:gd name="T8" fmla="*/ 5864 w 93"/>
                  <a:gd name="T9" fmla="*/ 799 h 58"/>
                  <a:gd name="T10" fmla="*/ 5831 w 93"/>
                  <a:gd name="T11" fmla="*/ 1418 h 58"/>
                  <a:gd name="T12" fmla="*/ 5534 w 93"/>
                  <a:gd name="T13" fmla="*/ 1819 h 58"/>
                  <a:gd name="T14" fmla="*/ 5012 w 93"/>
                  <a:gd name="T15" fmla="*/ 2445 h 58"/>
                  <a:gd name="T16" fmla="*/ 4729 w 93"/>
                  <a:gd name="T17" fmla="*/ 2993 h 58"/>
                  <a:gd name="T18" fmla="*/ 4101 w 93"/>
                  <a:gd name="T19" fmla="*/ 3528 h 58"/>
                  <a:gd name="T20" fmla="*/ 3659 w 93"/>
                  <a:gd name="T21" fmla="*/ 3905 h 58"/>
                  <a:gd name="T22" fmla="*/ 3128 w 93"/>
                  <a:gd name="T23" fmla="*/ 4233 h 58"/>
                  <a:gd name="T24" fmla="*/ 2522 w 93"/>
                  <a:gd name="T25" fmla="*/ 4589 h 58"/>
                  <a:gd name="T26" fmla="*/ 1943 w 93"/>
                  <a:gd name="T27" fmla="*/ 4744 h 58"/>
                  <a:gd name="T28" fmla="*/ 1218 w 93"/>
                  <a:gd name="T29" fmla="*/ 4744 h 58"/>
                  <a:gd name="T30" fmla="*/ 722 w 93"/>
                  <a:gd name="T31" fmla="*/ 4589 h 58"/>
                  <a:gd name="T32" fmla="*/ 1 w 93"/>
                  <a:gd name="T33" fmla="*/ 4224 h 58"/>
                  <a:gd name="T34" fmla="*/ 0 w 93"/>
                  <a:gd name="T35" fmla="*/ 4163 h 58"/>
                  <a:gd name="T36" fmla="*/ 0 w 93"/>
                  <a:gd name="T37" fmla="*/ 4021 h 58"/>
                  <a:gd name="T38" fmla="*/ 0 w 93"/>
                  <a:gd name="T39" fmla="*/ 3889 h 58"/>
                  <a:gd name="T40" fmla="*/ 1 w 93"/>
                  <a:gd name="T41" fmla="*/ 3592 h 58"/>
                  <a:gd name="T42" fmla="*/ 3 w 93"/>
                  <a:gd name="T43" fmla="*/ 3249 h 58"/>
                  <a:gd name="T44" fmla="*/ 8 w 93"/>
                  <a:gd name="T45" fmla="*/ 2657 h 58"/>
                  <a:gd name="T46" fmla="*/ 889 w 93"/>
                  <a:gd name="T47" fmla="*/ 2145 h 58"/>
                  <a:gd name="T48" fmla="*/ 1286 w 93"/>
                  <a:gd name="T49" fmla="*/ 1675 h 58"/>
                  <a:gd name="T50" fmla="*/ 1853 w 93"/>
                  <a:gd name="T51" fmla="*/ 1112 h 58"/>
                  <a:gd name="T52" fmla="*/ 2395 w 93"/>
                  <a:gd name="T53" fmla="*/ 736 h 58"/>
                  <a:gd name="T54" fmla="*/ 2817 w 93"/>
                  <a:gd name="T55" fmla="*/ 569 h 58"/>
                  <a:gd name="T56" fmla="*/ 3327 w 93"/>
                  <a:gd name="T57" fmla="*/ 4 h 58"/>
                  <a:gd name="T58" fmla="*/ 3836 w 93"/>
                  <a:gd name="T59" fmla="*/ 3 h 58"/>
                  <a:gd name="T60" fmla="*/ 4283 w 93"/>
                  <a:gd name="T61" fmla="*/ 2 h 58"/>
                  <a:gd name="T62" fmla="*/ 4731 w 93"/>
                  <a:gd name="T63" fmla="*/ 2 h 58"/>
                  <a:gd name="T64" fmla="*/ 5059 w 93"/>
                  <a:gd name="T65" fmla="*/ 0 h 58"/>
                  <a:gd name="T66" fmla="*/ 5331 w 93"/>
                  <a:gd name="T67" fmla="*/ 0 h 58"/>
                  <a:gd name="T68" fmla="*/ 5619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0"/>
                    </a:moveTo>
                    <a:lnTo>
                      <a:pt x="91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1" y="10"/>
                    </a:lnTo>
                    <a:lnTo>
                      <a:pt x="89" y="17"/>
                    </a:lnTo>
                    <a:lnTo>
                      <a:pt x="84" y="22"/>
                    </a:lnTo>
                    <a:lnTo>
                      <a:pt x="78" y="29"/>
                    </a:lnTo>
                    <a:lnTo>
                      <a:pt x="72" y="36"/>
                    </a:lnTo>
                    <a:lnTo>
                      <a:pt x="64" y="42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8"/>
                    </a:lnTo>
                    <a:lnTo>
                      <a:pt x="20" y="58"/>
                    </a:lnTo>
                    <a:lnTo>
                      <a:pt x="10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3" y="39"/>
                    </a:lnTo>
                    <a:lnTo>
                      <a:pt x="8" y="32"/>
                    </a:lnTo>
                    <a:lnTo>
                      <a:pt x="14" y="26"/>
                    </a:lnTo>
                    <a:lnTo>
                      <a:pt x="21" y="20"/>
                    </a:lnTo>
                    <a:lnTo>
                      <a:pt x="28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6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63" name="Freeform 585"/>
              <p:cNvSpPr>
                <a:spLocks noChangeArrowheads="1"/>
              </p:cNvSpPr>
              <p:nvPr/>
            </p:nvSpPr>
            <p:spPr bwMode="auto">
              <a:xfrm>
                <a:off x="565" y="4071"/>
                <a:ext cx="103" cy="58"/>
              </a:xfrm>
              <a:custGeom>
                <a:avLst/>
                <a:gdLst>
                  <a:gd name="T0" fmla="*/ 0 w 98"/>
                  <a:gd name="T1" fmla="*/ 337 h 66"/>
                  <a:gd name="T2" fmla="*/ 1231 w 98"/>
                  <a:gd name="T3" fmla="*/ 373 h 66"/>
                  <a:gd name="T4" fmla="*/ 2370 w 98"/>
                  <a:gd name="T5" fmla="*/ 379 h 66"/>
                  <a:gd name="T6" fmla="*/ 3495 w 98"/>
                  <a:gd name="T7" fmla="*/ 379 h 66"/>
                  <a:gd name="T8" fmla="*/ 4841 w 98"/>
                  <a:gd name="T9" fmla="*/ 373 h 66"/>
                  <a:gd name="T10" fmla="*/ 5784 w 98"/>
                  <a:gd name="T11" fmla="*/ 350 h 66"/>
                  <a:gd name="T12" fmla="*/ 7135 w 98"/>
                  <a:gd name="T13" fmla="*/ 314 h 66"/>
                  <a:gd name="T14" fmla="*/ 8034 w 98"/>
                  <a:gd name="T15" fmla="*/ 283 h 66"/>
                  <a:gd name="T16" fmla="*/ 9049 w 98"/>
                  <a:gd name="T17" fmla="*/ 245 h 66"/>
                  <a:gd name="T18" fmla="*/ 9627 w 98"/>
                  <a:gd name="T19" fmla="*/ 210 h 66"/>
                  <a:gd name="T20" fmla="*/ 10246 w 98"/>
                  <a:gd name="T21" fmla="*/ 170 h 66"/>
                  <a:gd name="T22" fmla="*/ 10875 w 98"/>
                  <a:gd name="T23" fmla="*/ 135 h 66"/>
                  <a:gd name="T24" fmla="*/ 11122 w 98"/>
                  <a:gd name="T25" fmla="*/ 89 h 66"/>
                  <a:gd name="T26" fmla="*/ 11501 w 98"/>
                  <a:gd name="T27" fmla="*/ 61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15 w 98"/>
                  <a:gd name="T33" fmla="*/ 0 h 66"/>
                  <a:gd name="T34" fmla="*/ 10480 w 98"/>
                  <a:gd name="T35" fmla="*/ 54 h 66"/>
                  <a:gd name="T36" fmla="*/ 10813 w 98"/>
                  <a:gd name="T37" fmla="*/ 54 h 66"/>
                  <a:gd name="T38" fmla="*/ 10480 w 98"/>
                  <a:gd name="T39" fmla="*/ 47 h 66"/>
                  <a:gd name="T40" fmla="*/ 10480 w 98"/>
                  <a:gd name="T41" fmla="*/ 54 h 66"/>
                  <a:gd name="T42" fmla="*/ 10246 w 98"/>
                  <a:gd name="T43" fmla="*/ 71 h 66"/>
                  <a:gd name="T44" fmla="*/ 9874 w 98"/>
                  <a:gd name="T45" fmla="*/ 101 h 66"/>
                  <a:gd name="T46" fmla="*/ 9601 w 98"/>
                  <a:gd name="T47" fmla="*/ 136 h 66"/>
                  <a:gd name="T48" fmla="*/ 9049 w 98"/>
                  <a:gd name="T49" fmla="*/ 170 h 66"/>
                  <a:gd name="T50" fmla="*/ 8107 w 98"/>
                  <a:gd name="T51" fmla="*/ 210 h 66"/>
                  <a:gd name="T52" fmla="*/ 7339 w 98"/>
                  <a:gd name="T53" fmla="*/ 243 h 66"/>
                  <a:gd name="T54" fmla="*/ 6514 w 98"/>
                  <a:gd name="T55" fmla="*/ 272 h 66"/>
                  <a:gd name="T56" fmla="*/ 5452 w 98"/>
                  <a:gd name="T57" fmla="*/ 302 h 66"/>
                  <a:gd name="T58" fmla="*/ 4560 w 98"/>
                  <a:gd name="T59" fmla="*/ 314 h 66"/>
                  <a:gd name="T60" fmla="*/ 3495 w 98"/>
                  <a:gd name="T61" fmla="*/ 328 h 66"/>
                  <a:gd name="T62" fmla="*/ 2370 w 98"/>
                  <a:gd name="T63" fmla="*/ 328 h 66"/>
                  <a:gd name="T64" fmla="*/ 1388 w 98"/>
                  <a:gd name="T65" fmla="*/ 314 h 66"/>
                  <a:gd name="T66" fmla="*/ 4 w 98"/>
                  <a:gd name="T67" fmla="*/ 292 h 66"/>
                  <a:gd name="T68" fmla="*/ 0 w 98"/>
                  <a:gd name="T69" fmla="*/ 337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4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64" name="Freeform 586"/>
              <p:cNvSpPr>
                <a:spLocks noChangeArrowheads="1"/>
              </p:cNvSpPr>
              <p:nvPr/>
            </p:nvSpPr>
            <p:spPr bwMode="auto">
              <a:xfrm>
                <a:off x="560" y="4078"/>
                <a:ext cx="47" cy="55"/>
              </a:xfrm>
              <a:custGeom>
                <a:avLst/>
                <a:gdLst>
                  <a:gd name="T0" fmla="*/ 6367 w 45"/>
                  <a:gd name="T1" fmla="*/ 0 h 50"/>
                  <a:gd name="T2" fmla="*/ 4919 w 45"/>
                  <a:gd name="T3" fmla="*/ 288 h 50"/>
                  <a:gd name="T4" fmla="*/ 3802 w 45"/>
                  <a:gd name="T5" fmla="*/ 12279 h 50"/>
                  <a:gd name="T6" fmla="*/ 2422 w 45"/>
                  <a:gd name="T7" fmla="*/ 19436 h 50"/>
                  <a:gd name="T8" fmla="*/ 1643 w 45"/>
                  <a:gd name="T9" fmla="*/ 28523 h 50"/>
                  <a:gd name="T10" fmla="*/ 6 w 45"/>
                  <a:gd name="T11" fmla="*/ 37752 h 50"/>
                  <a:gd name="T12" fmla="*/ 2 w 45"/>
                  <a:gd name="T13" fmla="*/ 43014 h 50"/>
                  <a:gd name="T14" fmla="*/ 1 w 45"/>
                  <a:gd name="T15" fmla="*/ 46468 h 50"/>
                  <a:gd name="T16" fmla="*/ 0 w 45"/>
                  <a:gd name="T17" fmla="*/ 51376 h 50"/>
                  <a:gd name="T18" fmla="*/ 1 w 45"/>
                  <a:gd name="T19" fmla="*/ 55153 h 50"/>
                  <a:gd name="T20" fmla="*/ 5 w 45"/>
                  <a:gd name="T21" fmla="*/ 58524 h 50"/>
                  <a:gd name="T22" fmla="*/ 1444 w 45"/>
                  <a:gd name="T23" fmla="*/ 48917 h 50"/>
                  <a:gd name="T24" fmla="*/ 1541 w 45"/>
                  <a:gd name="T25" fmla="*/ 50210 h 50"/>
                  <a:gd name="T26" fmla="*/ 1541 w 45"/>
                  <a:gd name="T27" fmla="*/ 51376 h 50"/>
                  <a:gd name="T28" fmla="*/ 1541 w 45"/>
                  <a:gd name="T29" fmla="*/ 50210 h 50"/>
                  <a:gd name="T30" fmla="*/ 1541 w 45"/>
                  <a:gd name="T31" fmla="*/ 48917 h 50"/>
                  <a:gd name="T32" fmla="*/ 1871 w 45"/>
                  <a:gd name="T33" fmla="*/ 41971 h 50"/>
                  <a:gd name="T34" fmla="*/ 2422 w 45"/>
                  <a:gd name="T35" fmla="*/ 35973 h 50"/>
                  <a:gd name="T36" fmla="*/ 3566 w 45"/>
                  <a:gd name="T37" fmla="*/ 27726 h 50"/>
                  <a:gd name="T38" fmla="*/ 4613 w 45"/>
                  <a:gd name="T39" fmla="*/ 20965 h 50"/>
                  <a:gd name="T40" fmla="*/ 5600 w 45"/>
                  <a:gd name="T41" fmla="*/ 14315 h 50"/>
                  <a:gd name="T42" fmla="*/ 6797 w 45"/>
                  <a:gd name="T43" fmla="*/ 10502 h 50"/>
                  <a:gd name="T44" fmla="*/ 6367 w 45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50"/>
                  <a:gd name="T71" fmla="*/ 45 w 45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50">
                    <a:moveTo>
                      <a:pt x="41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6" y="32"/>
                    </a:lnTo>
                    <a:lnTo>
                      <a:pt x="2" y="37"/>
                    </a:lnTo>
                    <a:lnTo>
                      <a:pt x="1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50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8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65" name="Freeform 587"/>
              <p:cNvSpPr>
                <a:spLocks noChangeArrowheads="1"/>
              </p:cNvSpPr>
              <p:nvPr/>
            </p:nvSpPr>
            <p:spPr bwMode="auto">
              <a:xfrm>
                <a:off x="603" y="4071"/>
                <a:ext cx="56" cy="19"/>
              </a:xfrm>
              <a:custGeom>
                <a:avLst/>
                <a:gdLst>
                  <a:gd name="T0" fmla="*/ 3443 w 54"/>
                  <a:gd name="T1" fmla="*/ 0 h 18"/>
                  <a:gd name="T2" fmla="*/ 3261 w 54"/>
                  <a:gd name="T3" fmla="*/ 0 h 18"/>
                  <a:gd name="T4" fmla="*/ 2928 w 54"/>
                  <a:gd name="T5" fmla="*/ 0 h 18"/>
                  <a:gd name="T6" fmla="*/ 2567 w 54"/>
                  <a:gd name="T7" fmla="*/ 1 h 18"/>
                  <a:gd name="T8" fmla="*/ 2069 w 54"/>
                  <a:gd name="T9" fmla="*/ 1 h 18"/>
                  <a:gd name="T10" fmla="*/ 1532 w 54"/>
                  <a:gd name="T11" fmla="*/ 2 h 18"/>
                  <a:gd name="T12" fmla="*/ 997 w 54"/>
                  <a:gd name="T13" fmla="*/ 3 h 18"/>
                  <a:gd name="T14" fmla="*/ 7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758 w 54"/>
                  <a:gd name="T21" fmla="*/ 44189 h 18"/>
                  <a:gd name="T22" fmla="*/ 1141 w 54"/>
                  <a:gd name="T23" fmla="*/ 35793 h 18"/>
                  <a:gd name="T24" fmla="*/ 1668 w 54"/>
                  <a:gd name="T25" fmla="*/ 32213 h 18"/>
                  <a:gd name="T26" fmla="*/ 2120 w 54"/>
                  <a:gd name="T27" fmla="*/ 28991 h 18"/>
                  <a:gd name="T28" fmla="*/ 2567 w 54"/>
                  <a:gd name="T29" fmla="*/ 28991 h 18"/>
                  <a:gd name="T30" fmla="*/ 3021 w 54"/>
                  <a:gd name="T31" fmla="*/ 28991 h 18"/>
                  <a:gd name="T32" fmla="*/ 3366 w 54"/>
                  <a:gd name="T33" fmla="*/ 26094 h 18"/>
                  <a:gd name="T34" fmla="*/ 3635 w 54"/>
                  <a:gd name="T35" fmla="*/ 26094 h 18"/>
                  <a:gd name="T36" fmla="*/ 3443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4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66" name="Freeform 588"/>
              <p:cNvSpPr>
                <a:spLocks noChangeArrowheads="1"/>
              </p:cNvSpPr>
              <p:nvPr/>
            </p:nvSpPr>
            <p:spPr bwMode="auto">
              <a:xfrm>
                <a:off x="3881" y="4076"/>
                <a:ext cx="97" cy="57"/>
              </a:xfrm>
              <a:custGeom>
                <a:avLst/>
                <a:gdLst>
                  <a:gd name="T0" fmla="*/ 5770 w 93"/>
                  <a:gd name="T1" fmla="*/ 3857 h 57"/>
                  <a:gd name="T2" fmla="*/ 5864 w 93"/>
                  <a:gd name="T3" fmla="*/ 3733 h 57"/>
                  <a:gd name="T4" fmla="*/ 6080 w 93"/>
                  <a:gd name="T5" fmla="*/ 3670 h 57"/>
                  <a:gd name="T6" fmla="*/ 6080 w 93"/>
                  <a:gd name="T7" fmla="*/ 3432 h 57"/>
                  <a:gd name="T8" fmla="*/ 5864 w 93"/>
                  <a:gd name="T9" fmla="*/ 3043 h 57"/>
                  <a:gd name="T10" fmla="*/ 5831 w 93"/>
                  <a:gd name="T11" fmla="*/ 2656 h 57"/>
                  <a:gd name="T12" fmla="*/ 5535 w 93"/>
                  <a:gd name="T13" fmla="*/ 2303 h 57"/>
                  <a:gd name="T14" fmla="*/ 5012 w 93"/>
                  <a:gd name="T15" fmla="*/ 1874 h 57"/>
                  <a:gd name="T16" fmla="*/ 4729 w 93"/>
                  <a:gd name="T17" fmla="*/ 1434 h 57"/>
                  <a:gd name="T18" fmla="*/ 4255 w 93"/>
                  <a:gd name="T19" fmla="*/ 955 h 57"/>
                  <a:gd name="T20" fmla="*/ 3659 w 93"/>
                  <a:gd name="T21" fmla="*/ 633 h 57"/>
                  <a:gd name="T22" fmla="*/ 3157 w 93"/>
                  <a:gd name="T23" fmla="*/ 5 h 57"/>
                  <a:gd name="T24" fmla="*/ 2522 w 93"/>
                  <a:gd name="T25" fmla="*/ 2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3 w 93"/>
                  <a:gd name="T43" fmla="*/ 1163 h 57"/>
                  <a:gd name="T44" fmla="*/ 9 w 93"/>
                  <a:gd name="T45" fmla="*/ 1634 h 57"/>
                  <a:gd name="T46" fmla="*/ 938 w 93"/>
                  <a:gd name="T47" fmla="*/ 2009 h 57"/>
                  <a:gd name="T48" fmla="*/ 1286 w 93"/>
                  <a:gd name="T49" fmla="*/ 2480 h 57"/>
                  <a:gd name="T50" fmla="*/ 1943 w 93"/>
                  <a:gd name="T51" fmla="*/ 2816 h 57"/>
                  <a:gd name="T52" fmla="*/ 2395 w 93"/>
                  <a:gd name="T53" fmla="*/ 3226 h 57"/>
                  <a:gd name="T54" fmla="*/ 2954 w 93"/>
                  <a:gd name="T55" fmla="*/ 3432 h 57"/>
                  <a:gd name="T56" fmla="*/ 3327 w 93"/>
                  <a:gd name="T57" fmla="*/ 3490 h 57"/>
                  <a:gd name="T58" fmla="*/ 3836 w 93"/>
                  <a:gd name="T59" fmla="*/ 3670 h 57"/>
                  <a:gd name="T60" fmla="*/ 4322 w 93"/>
                  <a:gd name="T61" fmla="*/ 3670 h 57"/>
                  <a:gd name="T62" fmla="*/ 4731 w 93"/>
                  <a:gd name="T63" fmla="*/ 3733 h 57"/>
                  <a:gd name="T64" fmla="*/ 5251 w 93"/>
                  <a:gd name="T65" fmla="*/ 3733 h 57"/>
                  <a:gd name="T66" fmla="*/ 5534 w 93"/>
                  <a:gd name="T67" fmla="*/ 3733 h 57"/>
                  <a:gd name="T68" fmla="*/ 5770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1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8" y="28"/>
                    </a:lnTo>
                    <a:lnTo>
                      <a:pt x="72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3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67" name="Freeform 589"/>
              <p:cNvSpPr>
                <a:spLocks noChangeArrowheads="1"/>
              </p:cNvSpPr>
              <p:nvPr/>
            </p:nvSpPr>
            <p:spPr bwMode="auto">
              <a:xfrm>
                <a:off x="3881" y="4071"/>
                <a:ext cx="104" cy="59"/>
              </a:xfrm>
              <a:custGeom>
                <a:avLst/>
                <a:gdLst>
                  <a:gd name="T0" fmla="*/ 4 w 99"/>
                  <a:gd name="T1" fmla="*/ 139 h 66"/>
                  <a:gd name="T2" fmla="*/ 1408 w 99"/>
                  <a:gd name="T3" fmla="*/ 112 h 66"/>
                  <a:gd name="T4" fmla="*/ 2255 w 99"/>
                  <a:gd name="T5" fmla="*/ 97 h 66"/>
                  <a:gd name="T6" fmla="*/ 3404 w 99"/>
                  <a:gd name="T7" fmla="*/ 97 h 66"/>
                  <a:gd name="T8" fmla="*/ 4307 w 99"/>
                  <a:gd name="T9" fmla="*/ 112 h 66"/>
                  <a:gd name="T10" fmla="*/ 5304 w 99"/>
                  <a:gd name="T11" fmla="*/ 139 h 66"/>
                  <a:gd name="T12" fmla="*/ 6226 w 99"/>
                  <a:gd name="T13" fmla="*/ 201 h 66"/>
                  <a:gd name="T14" fmla="*/ 7117 w 99"/>
                  <a:gd name="T15" fmla="*/ 250 h 66"/>
                  <a:gd name="T16" fmla="*/ 7878 w 99"/>
                  <a:gd name="T17" fmla="*/ 313 h 66"/>
                  <a:gd name="T18" fmla="*/ 8490 w 99"/>
                  <a:gd name="T19" fmla="*/ 373 h 66"/>
                  <a:gd name="T20" fmla="*/ 9110 w 99"/>
                  <a:gd name="T21" fmla="*/ 448 h 66"/>
                  <a:gd name="T22" fmla="*/ 9552 w 99"/>
                  <a:gd name="T23" fmla="*/ 500 h 66"/>
                  <a:gd name="T24" fmla="*/ 9961 w 99"/>
                  <a:gd name="T25" fmla="*/ 561 h 66"/>
                  <a:gd name="T26" fmla="*/ 9968 w 99"/>
                  <a:gd name="T27" fmla="*/ 598 h 66"/>
                  <a:gd name="T28" fmla="*/ 9968 w 99"/>
                  <a:gd name="T29" fmla="*/ 604 h 66"/>
                  <a:gd name="T30" fmla="*/ 10130 w 99"/>
                  <a:gd name="T31" fmla="*/ 604 h 66"/>
                  <a:gd name="T32" fmla="*/ 9968 w 99"/>
                  <a:gd name="T33" fmla="*/ 604 h 66"/>
                  <a:gd name="T34" fmla="*/ 9810 w 99"/>
                  <a:gd name="T35" fmla="*/ 699 h 66"/>
                  <a:gd name="T36" fmla="*/ 10563 w 99"/>
                  <a:gd name="T37" fmla="*/ 693 h 66"/>
                  <a:gd name="T38" fmla="*/ 11038 w 99"/>
                  <a:gd name="T39" fmla="*/ 650 h 66"/>
                  <a:gd name="T40" fmla="*/ 11038 w 99"/>
                  <a:gd name="T41" fmla="*/ 578 h 66"/>
                  <a:gd name="T42" fmla="*/ 10629 w 99"/>
                  <a:gd name="T43" fmla="*/ 517 h 66"/>
                  <a:gd name="T44" fmla="*/ 10403 w 99"/>
                  <a:gd name="T45" fmla="*/ 450 h 66"/>
                  <a:gd name="T46" fmla="*/ 9961 w 99"/>
                  <a:gd name="T47" fmla="*/ 386 h 66"/>
                  <a:gd name="T48" fmla="*/ 9251 w 99"/>
                  <a:gd name="T49" fmla="*/ 313 h 66"/>
                  <a:gd name="T50" fmla="*/ 8490 w 99"/>
                  <a:gd name="T51" fmla="*/ 250 h 66"/>
                  <a:gd name="T52" fmla="*/ 7634 w 99"/>
                  <a:gd name="T53" fmla="*/ 174 h 66"/>
                  <a:gd name="T54" fmla="*/ 6711 w 99"/>
                  <a:gd name="T55" fmla="*/ 105 h 66"/>
                  <a:gd name="T56" fmla="*/ 5623 w 99"/>
                  <a:gd name="T57" fmla="*/ 4 h 66"/>
                  <a:gd name="T58" fmla="*/ 4567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84 h 66"/>
                  <a:gd name="T68" fmla="*/ 4 w 99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6" y="35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6" y="48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68" name="Freeform 590"/>
              <p:cNvSpPr>
                <a:spLocks noChangeArrowheads="1"/>
              </p:cNvSpPr>
              <p:nvPr/>
            </p:nvSpPr>
            <p:spPr bwMode="auto">
              <a:xfrm>
                <a:off x="3876" y="4078"/>
                <a:ext cx="46" cy="54"/>
              </a:xfrm>
              <a:custGeom>
                <a:avLst/>
                <a:gdLst>
                  <a:gd name="T0" fmla="*/ 7577 w 44"/>
                  <a:gd name="T1" fmla="*/ 54940 h 49"/>
                  <a:gd name="T2" fmla="*/ 6418 w 44"/>
                  <a:gd name="T3" fmla="*/ 49593 h 49"/>
                  <a:gd name="T4" fmla="*/ 5101 w 44"/>
                  <a:gd name="T5" fmla="*/ 43494 h 49"/>
                  <a:gd name="T6" fmla="*/ 3916 w 44"/>
                  <a:gd name="T7" fmla="*/ 33486 h 49"/>
                  <a:gd name="T8" fmla="*/ 2818 w 44"/>
                  <a:gd name="T9" fmla="*/ 26442 h 49"/>
                  <a:gd name="T10" fmla="*/ 2163 w 44"/>
                  <a:gd name="T11" fmla="*/ 16628 h 49"/>
                  <a:gd name="T12" fmla="*/ 1660 w 44"/>
                  <a:gd name="T13" fmla="*/ 11161 h 49"/>
                  <a:gd name="T14" fmla="*/ 1660 w 44"/>
                  <a:gd name="T15" fmla="*/ 10380 h 49"/>
                  <a:gd name="T16" fmla="*/ 1660 w 44"/>
                  <a:gd name="T17" fmla="*/ 348 h 49"/>
                  <a:gd name="T18" fmla="*/ 1660 w 44"/>
                  <a:gd name="T19" fmla="*/ 10380 h 49"/>
                  <a:gd name="T20" fmla="*/ 1557 w 44"/>
                  <a:gd name="T21" fmla="*/ 10380 h 49"/>
                  <a:gd name="T22" fmla="*/ 4 w 44"/>
                  <a:gd name="T23" fmla="*/ 0 h 49"/>
                  <a:gd name="T24" fmla="*/ 1 w 44"/>
                  <a:gd name="T25" fmla="*/ 3 h 49"/>
                  <a:gd name="T26" fmla="*/ 0 w 44"/>
                  <a:gd name="T27" fmla="*/ 348 h 49"/>
                  <a:gd name="T28" fmla="*/ 1 w 44"/>
                  <a:gd name="T29" fmla="*/ 13078 h 49"/>
                  <a:gd name="T30" fmla="*/ 2 w 44"/>
                  <a:gd name="T31" fmla="*/ 16628 h 49"/>
                  <a:gd name="T32" fmla="*/ 5 w 44"/>
                  <a:gd name="T33" fmla="*/ 24527 h 49"/>
                  <a:gd name="T34" fmla="*/ 1895 w 44"/>
                  <a:gd name="T35" fmla="*/ 33486 h 49"/>
                  <a:gd name="T36" fmla="*/ 2818 w 44"/>
                  <a:gd name="T37" fmla="*/ 43494 h 49"/>
                  <a:gd name="T38" fmla="*/ 4186 w 44"/>
                  <a:gd name="T39" fmla="*/ 50800 h 49"/>
                  <a:gd name="T40" fmla="*/ 5449 w 44"/>
                  <a:gd name="T41" fmla="*/ 60202 h 49"/>
                  <a:gd name="T42" fmla="*/ 6857 w 44"/>
                  <a:gd name="T43" fmla="*/ 65159 h 49"/>
                  <a:gd name="T44" fmla="*/ 7577 w 44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30" y="32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7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69" name="Freeform 591"/>
              <p:cNvSpPr>
                <a:spLocks noChangeArrowheads="1"/>
              </p:cNvSpPr>
              <p:nvPr/>
            </p:nvSpPr>
            <p:spPr bwMode="auto">
              <a:xfrm>
                <a:off x="3919" y="4120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95 w 54"/>
                  <a:gd name="T5" fmla="*/ 23485 h 18"/>
                  <a:gd name="T6" fmla="*/ 2567 w 54"/>
                  <a:gd name="T7" fmla="*/ 23485 h 18"/>
                  <a:gd name="T8" fmla="*/ 2182 w 54"/>
                  <a:gd name="T9" fmla="*/ 21136 h 18"/>
                  <a:gd name="T10" fmla="*/ 1760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3 h 18"/>
                  <a:gd name="T16" fmla="*/ 4 w 54"/>
                  <a:gd name="T17" fmla="*/ 0 h 18"/>
                  <a:gd name="T18" fmla="*/ 0 w 54"/>
                  <a:gd name="T19" fmla="*/ 23485 h 18"/>
                  <a:gd name="T20" fmla="*/ 718 w 54"/>
                  <a:gd name="T21" fmla="*/ 32213 h 18"/>
                  <a:gd name="T22" fmla="*/ 1023 w 54"/>
                  <a:gd name="T23" fmla="*/ 44189 h 18"/>
                  <a:gd name="T24" fmla="*/ 1532 w 54"/>
                  <a:gd name="T25" fmla="*/ 49100 h 18"/>
                  <a:gd name="T26" fmla="*/ 2120 w 54"/>
                  <a:gd name="T27" fmla="*/ 51166 h 18"/>
                  <a:gd name="T28" fmla="*/ 2567 w 54"/>
                  <a:gd name="T29" fmla="*/ 51166 h 18"/>
                  <a:gd name="T30" fmla="*/ 3095 w 54"/>
                  <a:gd name="T31" fmla="*/ 51166 h 18"/>
                  <a:gd name="T32" fmla="*/ 3366 w 54"/>
                  <a:gd name="T33" fmla="*/ 51166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70" name="Freeform 592"/>
              <p:cNvSpPr>
                <a:spLocks noChangeArrowheads="1"/>
              </p:cNvSpPr>
              <p:nvPr/>
            </p:nvSpPr>
            <p:spPr bwMode="auto">
              <a:xfrm>
                <a:off x="2405" y="4149"/>
                <a:ext cx="97" cy="62"/>
              </a:xfrm>
              <a:custGeom>
                <a:avLst/>
                <a:gdLst>
                  <a:gd name="T0" fmla="*/ 5770 w 93"/>
                  <a:gd name="T1" fmla="*/ 29013 h 57"/>
                  <a:gd name="T2" fmla="*/ 5919 w 93"/>
                  <a:gd name="T3" fmla="*/ 28073 h 57"/>
                  <a:gd name="T4" fmla="*/ 6080 w 93"/>
                  <a:gd name="T5" fmla="*/ 27821 h 57"/>
                  <a:gd name="T6" fmla="*/ 6080 w 93"/>
                  <a:gd name="T7" fmla="*/ 25809 h 57"/>
                  <a:gd name="T8" fmla="*/ 5919 w 93"/>
                  <a:gd name="T9" fmla="*/ 22894 h 57"/>
                  <a:gd name="T10" fmla="*/ 5831 w 93"/>
                  <a:gd name="T11" fmla="*/ 19986 h 57"/>
                  <a:gd name="T12" fmla="*/ 5535 w 93"/>
                  <a:gd name="T13" fmla="*/ 17333 h 57"/>
                  <a:gd name="T14" fmla="*/ 5251 w 93"/>
                  <a:gd name="T15" fmla="*/ 13290 h 57"/>
                  <a:gd name="T16" fmla="*/ 4731 w 93"/>
                  <a:gd name="T17" fmla="*/ 11496 h 57"/>
                  <a:gd name="T18" fmla="*/ 4283 w 93"/>
                  <a:gd name="T19" fmla="*/ 7188 h 57"/>
                  <a:gd name="T20" fmla="*/ 3659 w 93"/>
                  <a:gd name="T21" fmla="*/ 5135 h 57"/>
                  <a:gd name="T22" fmla="*/ 3157 w 93"/>
                  <a:gd name="T23" fmla="*/ 5 h 57"/>
                  <a:gd name="T24" fmla="*/ 2522 w 93"/>
                  <a:gd name="T25" fmla="*/ 2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208 h 57"/>
                  <a:gd name="T34" fmla="*/ 0 w 93"/>
                  <a:gd name="T35" fmla="*/ 208 h 57"/>
                  <a:gd name="T36" fmla="*/ 0 w 93"/>
                  <a:gd name="T37" fmla="*/ 4762 h 57"/>
                  <a:gd name="T38" fmla="*/ 0 w 93"/>
                  <a:gd name="T39" fmla="*/ 5440 h 57"/>
                  <a:gd name="T40" fmla="*/ 1 w 93"/>
                  <a:gd name="T41" fmla="*/ 6227 h 57"/>
                  <a:gd name="T42" fmla="*/ 5 w 93"/>
                  <a:gd name="T43" fmla="*/ 8747 h 57"/>
                  <a:gd name="T44" fmla="*/ 9 w 93"/>
                  <a:gd name="T45" fmla="*/ 12288 h 57"/>
                  <a:gd name="T46" fmla="*/ 938 w 93"/>
                  <a:gd name="T47" fmla="*/ 15277 h 57"/>
                  <a:gd name="T48" fmla="*/ 1430 w 93"/>
                  <a:gd name="T49" fmla="*/ 18659 h 57"/>
                  <a:gd name="T50" fmla="*/ 1955 w 93"/>
                  <a:gd name="T51" fmla="*/ 21422 h 57"/>
                  <a:gd name="T52" fmla="*/ 2395 w 93"/>
                  <a:gd name="T53" fmla="*/ 24138 h 57"/>
                  <a:gd name="T54" fmla="*/ 2954 w 93"/>
                  <a:gd name="T55" fmla="*/ 25809 h 57"/>
                  <a:gd name="T56" fmla="*/ 3327 w 93"/>
                  <a:gd name="T57" fmla="*/ 26255 h 57"/>
                  <a:gd name="T58" fmla="*/ 3856 w 93"/>
                  <a:gd name="T59" fmla="*/ 27821 h 57"/>
                  <a:gd name="T60" fmla="*/ 4322 w 93"/>
                  <a:gd name="T61" fmla="*/ 27821 h 57"/>
                  <a:gd name="T62" fmla="*/ 4731 w 93"/>
                  <a:gd name="T63" fmla="*/ 28073 h 57"/>
                  <a:gd name="T64" fmla="*/ 5251 w 93"/>
                  <a:gd name="T65" fmla="*/ 28073 h 57"/>
                  <a:gd name="T66" fmla="*/ 5535 w 93"/>
                  <a:gd name="T67" fmla="*/ 28073 h 57"/>
                  <a:gd name="T68" fmla="*/ 5770 w 93"/>
                  <a:gd name="T69" fmla="*/ 2901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5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7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7"/>
                    </a:lnTo>
                    <a:lnTo>
                      <a:pt x="30" y="43"/>
                    </a:lnTo>
                    <a:lnTo>
                      <a:pt x="37" y="47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5"/>
                    </a:lnTo>
                    <a:lnTo>
                      <a:pt x="67" y="55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71" name="Freeform 593"/>
              <p:cNvSpPr>
                <a:spLocks noChangeArrowheads="1"/>
              </p:cNvSpPr>
              <p:nvPr/>
            </p:nvSpPr>
            <p:spPr bwMode="auto">
              <a:xfrm>
                <a:off x="2404" y="4149"/>
                <a:ext cx="104" cy="72"/>
              </a:xfrm>
              <a:custGeom>
                <a:avLst/>
                <a:gdLst>
                  <a:gd name="T0" fmla="*/ 4 w 99"/>
                  <a:gd name="T1" fmla="*/ 10111 h 66"/>
                  <a:gd name="T2" fmla="*/ 1408 w 99"/>
                  <a:gd name="T3" fmla="*/ 7492 h 66"/>
                  <a:gd name="T4" fmla="*/ 2391 w 99"/>
                  <a:gd name="T5" fmla="*/ 6544 h 66"/>
                  <a:gd name="T6" fmla="*/ 3404 w 99"/>
                  <a:gd name="T7" fmla="*/ 6544 h 66"/>
                  <a:gd name="T8" fmla="*/ 4307 w 99"/>
                  <a:gd name="T9" fmla="*/ 7492 h 66"/>
                  <a:gd name="T10" fmla="*/ 5304 w 99"/>
                  <a:gd name="T11" fmla="*/ 10111 h 66"/>
                  <a:gd name="T12" fmla="*/ 6226 w 99"/>
                  <a:gd name="T13" fmla="*/ 13526 h 66"/>
                  <a:gd name="T14" fmla="*/ 7117 w 99"/>
                  <a:gd name="T15" fmla="*/ 16707 h 66"/>
                  <a:gd name="T16" fmla="*/ 7878 w 99"/>
                  <a:gd name="T17" fmla="*/ 20967 h 66"/>
                  <a:gd name="T18" fmla="*/ 8587 w 99"/>
                  <a:gd name="T19" fmla="*/ 25814 h 66"/>
                  <a:gd name="T20" fmla="*/ 9251 w 99"/>
                  <a:gd name="T21" fmla="*/ 29901 h 66"/>
                  <a:gd name="T22" fmla="*/ 9552 w 99"/>
                  <a:gd name="T23" fmla="*/ 34592 h 66"/>
                  <a:gd name="T24" fmla="*/ 9961 w 99"/>
                  <a:gd name="T25" fmla="*/ 37582 h 66"/>
                  <a:gd name="T26" fmla="*/ 9968 w 99"/>
                  <a:gd name="T27" fmla="*/ 40011 h 66"/>
                  <a:gd name="T28" fmla="*/ 9968 w 99"/>
                  <a:gd name="T29" fmla="*/ 40445 h 66"/>
                  <a:gd name="T30" fmla="*/ 10130 w 99"/>
                  <a:gd name="T31" fmla="*/ 40011 h 66"/>
                  <a:gd name="T32" fmla="*/ 9968 w 99"/>
                  <a:gd name="T33" fmla="*/ 40011 h 66"/>
                  <a:gd name="T34" fmla="*/ 9961 w 99"/>
                  <a:gd name="T35" fmla="*/ 46784 h 66"/>
                  <a:gd name="T36" fmla="*/ 10563 w 99"/>
                  <a:gd name="T37" fmla="*/ 46363 h 66"/>
                  <a:gd name="T38" fmla="*/ 11038 w 99"/>
                  <a:gd name="T39" fmla="*/ 43491 h 66"/>
                  <a:gd name="T40" fmla="*/ 11038 w 99"/>
                  <a:gd name="T41" fmla="*/ 38632 h 66"/>
                  <a:gd name="T42" fmla="*/ 10866 w 99"/>
                  <a:gd name="T43" fmla="*/ 34966 h 66"/>
                  <a:gd name="T44" fmla="*/ 10403 w 99"/>
                  <a:gd name="T45" fmla="*/ 30145 h 66"/>
                  <a:gd name="T46" fmla="*/ 9961 w 99"/>
                  <a:gd name="T47" fmla="*/ 26072 h 66"/>
                  <a:gd name="T48" fmla="*/ 9394 w 99"/>
                  <a:gd name="T49" fmla="*/ 20967 h 66"/>
                  <a:gd name="T50" fmla="*/ 8490 w 99"/>
                  <a:gd name="T51" fmla="*/ 15660 h 66"/>
                  <a:gd name="T52" fmla="*/ 7634 w 99"/>
                  <a:gd name="T53" fmla="*/ 11649 h 66"/>
                  <a:gd name="T54" fmla="*/ 6786 w 99"/>
                  <a:gd name="T55" fmla="*/ 6995 h 66"/>
                  <a:gd name="T56" fmla="*/ 5778 w 99"/>
                  <a:gd name="T57" fmla="*/ 235 h 66"/>
                  <a:gd name="T58" fmla="*/ 4715 w 99"/>
                  <a:gd name="T59" fmla="*/ 3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3 h 66"/>
                  <a:gd name="T66" fmla="*/ 0 w 99"/>
                  <a:gd name="T67" fmla="*/ 5587 h 66"/>
                  <a:gd name="T68" fmla="*/ 4 w 99"/>
                  <a:gd name="T69" fmla="*/ 1011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3" y="43"/>
                    </a:lnTo>
                    <a:lnTo>
                      <a:pt x="89" y="37"/>
                    </a:lnTo>
                    <a:lnTo>
                      <a:pt x="84" y="30"/>
                    </a:lnTo>
                    <a:lnTo>
                      <a:pt x="76" y="22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0" y="7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72" name="Freeform 595"/>
              <p:cNvSpPr>
                <a:spLocks noChangeArrowheads="1"/>
              </p:cNvSpPr>
              <p:nvPr/>
            </p:nvSpPr>
            <p:spPr bwMode="auto">
              <a:xfrm>
                <a:off x="2442" y="4213"/>
                <a:ext cx="56" cy="17"/>
              </a:xfrm>
              <a:custGeom>
                <a:avLst/>
                <a:gdLst>
                  <a:gd name="T0" fmla="*/ 3635 w 54"/>
                  <a:gd name="T1" fmla="*/ 7 h 17"/>
                  <a:gd name="T2" fmla="*/ 3440 w 54"/>
                  <a:gd name="T3" fmla="*/ 7 h 17"/>
                  <a:gd name="T4" fmla="*/ 3095 w 54"/>
                  <a:gd name="T5" fmla="*/ 7 h 17"/>
                  <a:gd name="T6" fmla="*/ 2627 w 54"/>
                  <a:gd name="T7" fmla="*/ 7 h 17"/>
                  <a:gd name="T8" fmla="*/ 2182 w 54"/>
                  <a:gd name="T9" fmla="*/ 6 h 17"/>
                  <a:gd name="T10" fmla="*/ 1760 w 54"/>
                  <a:gd name="T11" fmla="*/ 5 h 17"/>
                  <a:gd name="T12" fmla="*/ 1141 w 54"/>
                  <a:gd name="T13" fmla="*/ 4 h 17"/>
                  <a:gd name="T14" fmla="*/ 823 w 54"/>
                  <a:gd name="T15" fmla="*/ 2 h 17"/>
                  <a:gd name="T16" fmla="*/ 4 w 54"/>
                  <a:gd name="T17" fmla="*/ 0 h 17"/>
                  <a:gd name="T18" fmla="*/ 0 w 54"/>
                  <a:gd name="T19" fmla="*/ 7 h 17"/>
                  <a:gd name="T20" fmla="*/ 718 w 54"/>
                  <a:gd name="T21" fmla="*/ 608 h 17"/>
                  <a:gd name="T22" fmla="*/ 1023 w 54"/>
                  <a:gd name="T23" fmla="*/ 682 h 17"/>
                  <a:gd name="T24" fmla="*/ 1668 w 54"/>
                  <a:gd name="T25" fmla="*/ 764 h 17"/>
                  <a:gd name="T26" fmla="*/ 2182 w 54"/>
                  <a:gd name="T27" fmla="*/ 809 h 17"/>
                  <a:gd name="T28" fmla="*/ 2567 w 54"/>
                  <a:gd name="T29" fmla="*/ 809 h 17"/>
                  <a:gd name="T30" fmla="*/ 3095 w 54"/>
                  <a:gd name="T31" fmla="*/ 809 h 17"/>
                  <a:gd name="T32" fmla="*/ 3366 w 54"/>
                  <a:gd name="T33" fmla="*/ 809 h 17"/>
                  <a:gd name="T34" fmla="*/ 3634 w 54"/>
                  <a:gd name="T35" fmla="*/ 857 h 17"/>
                  <a:gd name="T36" fmla="*/ 3635 w 54"/>
                  <a:gd name="T37" fmla="*/ 7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4" y="7"/>
                    </a:moveTo>
                    <a:lnTo>
                      <a:pt x="50" y="7"/>
                    </a:lnTo>
                    <a:lnTo>
                      <a:pt x="45" y="7"/>
                    </a:lnTo>
                    <a:lnTo>
                      <a:pt x="39" y="7"/>
                    </a:lnTo>
                    <a:lnTo>
                      <a:pt x="32" y="6"/>
                    </a:lnTo>
                    <a:lnTo>
                      <a:pt x="26" y="5"/>
                    </a:lnTo>
                    <a:lnTo>
                      <a:pt x="18" y="4"/>
                    </a:lnTo>
                    <a:lnTo>
                      <a:pt x="12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9" y="11"/>
                    </a:lnTo>
                    <a:lnTo>
                      <a:pt x="16" y="13"/>
                    </a:lnTo>
                    <a:lnTo>
                      <a:pt x="25" y="15"/>
                    </a:lnTo>
                    <a:lnTo>
                      <a:pt x="32" y="16"/>
                    </a:lnTo>
                    <a:lnTo>
                      <a:pt x="38" y="16"/>
                    </a:lnTo>
                    <a:lnTo>
                      <a:pt x="45" y="16"/>
                    </a:lnTo>
                    <a:lnTo>
                      <a:pt x="49" y="16"/>
                    </a:lnTo>
                    <a:lnTo>
                      <a:pt x="53" y="17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73" name="Freeform 596"/>
              <p:cNvSpPr>
                <a:spLocks noChangeArrowheads="1"/>
              </p:cNvSpPr>
              <p:nvPr/>
            </p:nvSpPr>
            <p:spPr bwMode="auto">
              <a:xfrm>
                <a:off x="3532" y="4076"/>
                <a:ext cx="84" cy="57"/>
              </a:xfrm>
              <a:custGeom>
                <a:avLst/>
                <a:gdLst>
                  <a:gd name="T0" fmla="*/ 278 w 93"/>
                  <a:gd name="T1" fmla="*/ 3857 h 57"/>
                  <a:gd name="T2" fmla="*/ 285 w 93"/>
                  <a:gd name="T3" fmla="*/ 3733 h 57"/>
                  <a:gd name="T4" fmla="*/ 293 w 93"/>
                  <a:gd name="T5" fmla="*/ 3670 h 57"/>
                  <a:gd name="T6" fmla="*/ 293 w 93"/>
                  <a:gd name="T7" fmla="*/ 3432 h 57"/>
                  <a:gd name="T8" fmla="*/ 285 w 93"/>
                  <a:gd name="T9" fmla="*/ 3043 h 57"/>
                  <a:gd name="T10" fmla="*/ 282 w 93"/>
                  <a:gd name="T11" fmla="*/ 2656 h 57"/>
                  <a:gd name="T12" fmla="*/ 266 w 93"/>
                  <a:gd name="T13" fmla="*/ 2303 h 57"/>
                  <a:gd name="T14" fmla="*/ 245 w 93"/>
                  <a:gd name="T15" fmla="*/ 1874 h 57"/>
                  <a:gd name="T16" fmla="*/ 229 w 93"/>
                  <a:gd name="T17" fmla="*/ 1434 h 57"/>
                  <a:gd name="T18" fmla="*/ 207 w 93"/>
                  <a:gd name="T19" fmla="*/ 955 h 57"/>
                  <a:gd name="T20" fmla="*/ 177 w 93"/>
                  <a:gd name="T21" fmla="*/ 633 h 57"/>
                  <a:gd name="T22" fmla="*/ 152 w 93"/>
                  <a:gd name="T23" fmla="*/ 5 h 57"/>
                  <a:gd name="T24" fmla="*/ 121 w 93"/>
                  <a:gd name="T25" fmla="*/ 2 h 57"/>
                  <a:gd name="T26" fmla="*/ 94 w 93"/>
                  <a:gd name="T27" fmla="*/ 0 h 57"/>
                  <a:gd name="T28" fmla="*/ 59 w 93"/>
                  <a:gd name="T29" fmla="*/ 0 h 57"/>
                  <a:gd name="T30" fmla="*/ 37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4 w 93"/>
                  <a:gd name="T43" fmla="*/ 1163 h 57"/>
                  <a:gd name="T44" fmla="*/ 5 w 93"/>
                  <a:gd name="T45" fmla="*/ 1634 h 57"/>
                  <a:gd name="T46" fmla="*/ 46 w 93"/>
                  <a:gd name="T47" fmla="*/ 2009 h 57"/>
                  <a:gd name="T48" fmla="*/ 65 w 93"/>
                  <a:gd name="T49" fmla="*/ 2480 h 57"/>
                  <a:gd name="T50" fmla="*/ 94 w 93"/>
                  <a:gd name="T51" fmla="*/ 2816 h 57"/>
                  <a:gd name="T52" fmla="*/ 115 w 93"/>
                  <a:gd name="T53" fmla="*/ 3226 h 57"/>
                  <a:gd name="T54" fmla="*/ 136 w 93"/>
                  <a:gd name="T55" fmla="*/ 3432 h 57"/>
                  <a:gd name="T56" fmla="*/ 160 w 93"/>
                  <a:gd name="T57" fmla="*/ 3490 h 57"/>
                  <a:gd name="T58" fmla="*/ 185 w 93"/>
                  <a:gd name="T59" fmla="*/ 3670 h 57"/>
                  <a:gd name="T60" fmla="*/ 209 w 93"/>
                  <a:gd name="T61" fmla="*/ 3670 h 57"/>
                  <a:gd name="T62" fmla="*/ 229 w 93"/>
                  <a:gd name="T63" fmla="*/ 3733 h 57"/>
                  <a:gd name="T64" fmla="*/ 245 w 93"/>
                  <a:gd name="T65" fmla="*/ 3733 h 57"/>
                  <a:gd name="T66" fmla="*/ 266 w 93"/>
                  <a:gd name="T67" fmla="*/ 3733 h 57"/>
                  <a:gd name="T68" fmla="*/ 278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74" name="Freeform 597"/>
              <p:cNvSpPr>
                <a:spLocks noChangeArrowheads="1"/>
              </p:cNvSpPr>
              <p:nvPr/>
            </p:nvSpPr>
            <p:spPr bwMode="auto">
              <a:xfrm>
                <a:off x="3532" y="4071"/>
                <a:ext cx="89" cy="59"/>
              </a:xfrm>
              <a:custGeom>
                <a:avLst/>
                <a:gdLst>
                  <a:gd name="T0" fmla="*/ 4 w 98"/>
                  <a:gd name="T1" fmla="*/ 139 h 66"/>
                  <a:gd name="T2" fmla="*/ 57 w 98"/>
                  <a:gd name="T3" fmla="*/ 112 h 66"/>
                  <a:gd name="T4" fmla="*/ 95 w 98"/>
                  <a:gd name="T5" fmla="*/ 97 h 66"/>
                  <a:gd name="T6" fmla="*/ 136 w 98"/>
                  <a:gd name="T7" fmla="*/ 97 h 66"/>
                  <a:gd name="T8" fmla="*/ 173 w 98"/>
                  <a:gd name="T9" fmla="*/ 112 h 66"/>
                  <a:gd name="T10" fmla="*/ 213 w 98"/>
                  <a:gd name="T11" fmla="*/ 139 h 66"/>
                  <a:gd name="T12" fmla="*/ 247 w 98"/>
                  <a:gd name="T13" fmla="*/ 201 h 66"/>
                  <a:gd name="T14" fmla="*/ 280 w 98"/>
                  <a:gd name="T15" fmla="*/ 250 h 66"/>
                  <a:gd name="T16" fmla="*/ 314 w 98"/>
                  <a:gd name="T17" fmla="*/ 313 h 66"/>
                  <a:gd name="T18" fmla="*/ 345 w 98"/>
                  <a:gd name="T19" fmla="*/ 373 h 66"/>
                  <a:gd name="T20" fmla="*/ 367 w 98"/>
                  <a:gd name="T21" fmla="*/ 448 h 66"/>
                  <a:gd name="T22" fmla="*/ 388 w 98"/>
                  <a:gd name="T23" fmla="*/ 500 h 66"/>
                  <a:gd name="T24" fmla="*/ 391 w 98"/>
                  <a:gd name="T25" fmla="*/ 561 h 66"/>
                  <a:gd name="T26" fmla="*/ 397 w 98"/>
                  <a:gd name="T27" fmla="*/ 598 h 66"/>
                  <a:gd name="T28" fmla="*/ 397 w 98"/>
                  <a:gd name="T29" fmla="*/ 604 h 66"/>
                  <a:gd name="T30" fmla="*/ 410 w 98"/>
                  <a:gd name="T31" fmla="*/ 604 h 66"/>
                  <a:gd name="T32" fmla="*/ 397 w 98"/>
                  <a:gd name="T33" fmla="*/ 604 h 66"/>
                  <a:gd name="T34" fmla="*/ 391 w 98"/>
                  <a:gd name="T35" fmla="*/ 699 h 66"/>
                  <a:gd name="T36" fmla="*/ 416 w 98"/>
                  <a:gd name="T37" fmla="*/ 693 h 66"/>
                  <a:gd name="T38" fmla="*/ 436 w 98"/>
                  <a:gd name="T39" fmla="*/ 650 h 66"/>
                  <a:gd name="T40" fmla="*/ 436 w 98"/>
                  <a:gd name="T41" fmla="*/ 578 h 66"/>
                  <a:gd name="T42" fmla="*/ 436 w 98"/>
                  <a:gd name="T43" fmla="*/ 517 h 66"/>
                  <a:gd name="T44" fmla="*/ 416 w 98"/>
                  <a:gd name="T45" fmla="*/ 450 h 66"/>
                  <a:gd name="T46" fmla="*/ 391 w 98"/>
                  <a:gd name="T47" fmla="*/ 386 h 66"/>
                  <a:gd name="T48" fmla="*/ 368 w 98"/>
                  <a:gd name="T49" fmla="*/ 313 h 66"/>
                  <a:gd name="T50" fmla="*/ 345 w 98"/>
                  <a:gd name="T51" fmla="*/ 250 h 66"/>
                  <a:gd name="T52" fmla="*/ 306 w 98"/>
                  <a:gd name="T53" fmla="*/ 174 h 66"/>
                  <a:gd name="T54" fmla="*/ 272 w 98"/>
                  <a:gd name="T55" fmla="*/ 105 h 66"/>
                  <a:gd name="T56" fmla="*/ 229 w 98"/>
                  <a:gd name="T57" fmla="*/ 4 h 66"/>
                  <a:gd name="T58" fmla="*/ 184 w 98"/>
                  <a:gd name="T59" fmla="*/ 2 h 66"/>
                  <a:gd name="T60" fmla="*/ 142 w 98"/>
                  <a:gd name="T61" fmla="*/ 0 h 66"/>
                  <a:gd name="T62" fmla="*/ 90 w 98"/>
                  <a:gd name="T63" fmla="*/ 0 h 66"/>
                  <a:gd name="T64" fmla="*/ 49 w 98"/>
                  <a:gd name="T65" fmla="*/ 2 h 66"/>
                  <a:gd name="T66" fmla="*/ 0 w 98"/>
                  <a:gd name="T67" fmla="*/ 84 h 66"/>
                  <a:gd name="T68" fmla="*/ 4 w 98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2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75" name="Freeform 598"/>
              <p:cNvSpPr>
                <a:spLocks noChangeArrowheads="1"/>
              </p:cNvSpPr>
              <p:nvPr/>
            </p:nvSpPr>
            <p:spPr bwMode="auto">
              <a:xfrm>
                <a:off x="3528" y="4078"/>
                <a:ext cx="43" cy="54"/>
              </a:xfrm>
              <a:custGeom>
                <a:avLst/>
                <a:gdLst>
                  <a:gd name="T0" fmla="*/ 2783 w 43"/>
                  <a:gd name="T1" fmla="*/ 54940 h 49"/>
                  <a:gd name="T2" fmla="*/ 2425 w 43"/>
                  <a:gd name="T3" fmla="*/ 49593 h 49"/>
                  <a:gd name="T4" fmla="*/ 1851 w 43"/>
                  <a:gd name="T5" fmla="*/ 43494 h 49"/>
                  <a:gd name="T6" fmla="*/ 1512 w 43"/>
                  <a:gd name="T7" fmla="*/ 33486 h 49"/>
                  <a:gd name="T8" fmla="*/ 1009 w 43"/>
                  <a:gd name="T9" fmla="*/ 26442 h 49"/>
                  <a:gd name="T10" fmla="*/ 720 w 43"/>
                  <a:gd name="T11" fmla="*/ 16628 h 49"/>
                  <a:gd name="T12" fmla="*/ 628 w 43"/>
                  <a:gd name="T13" fmla="*/ 11161 h 49"/>
                  <a:gd name="T14" fmla="*/ 587 w 43"/>
                  <a:gd name="T15" fmla="*/ 10380 h 49"/>
                  <a:gd name="T16" fmla="*/ 587 w 43"/>
                  <a:gd name="T17" fmla="*/ 348 h 49"/>
                  <a:gd name="T18" fmla="*/ 587 w 43"/>
                  <a:gd name="T19" fmla="*/ 10380 h 49"/>
                  <a:gd name="T20" fmla="*/ 7 w 43"/>
                  <a:gd name="T21" fmla="*/ 10380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348 h 49"/>
                  <a:gd name="T28" fmla="*/ 0 w 43"/>
                  <a:gd name="T29" fmla="*/ 13078 h 49"/>
                  <a:gd name="T30" fmla="*/ 1 w 43"/>
                  <a:gd name="T31" fmla="*/ 16628 h 49"/>
                  <a:gd name="T32" fmla="*/ 4 w 43"/>
                  <a:gd name="T33" fmla="*/ 24527 h 49"/>
                  <a:gd name="T34" fmla="*/ 628 w 43"/>
                  <a:gd name="T35" fmla="*/ 33486 h 49"/>
                  <a:gd name="T36" fmla="*/ 1009 w 43"/>
                  <a:gd name="T37" fmla="*/ 43494 h 49"/>
                  <a:gd name="T38" fmla="*/ 1517 w 43"/>
                  <a:gd name="T39" fmla="*/ 50800 h 49"/>
                  <a:gd name="T40" fmla="*/ 2118 w 43"/>
                  <a:gd name="T41" fmla="*/ 60202 h 49"/>
                  <a:gd name="T42" fmla="*/ 2602 w 43"/>
                  <a:gd name="T43" fmla="*/ 65159 h 49"/>
                  <a:gd name="T44" fmla="*/ 2783 w 43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76" name="Freeform 599"/>
              <p:cNvSpPr>
                <a:spLocks noChangeArrowheads="1"/>
              </p:cNvSpPr>
              <p:nvPr/>
            </p:nvSpPr>
            <p:spPr bwMode="auto">
              <a:xfrm>
                <a:off x="3573" y="4120"/>
                <a:ext cx="52" cy="19"/>
              </a:xfrm>
              <a:custGeom>
                <a:avLst/>
                <a:gdLst>
                  <a:gd name="T0" fmla="*/ 1014 w 53"/>
                  <a:gd name="T1" fmla="*/ 26094 h 18"/>
                  <a:gd name="T2" fmla="*/ 945 w 53"/>
                  <a:gd name="T3" fmla="*/ 23485 h 18"/>
                  <a:gd name="T4" fmla="*/ 839 w 53"/>
                  <a:gd name="T5" fmla="*/ 23485 h 18"/>
                  <a:gd name="T6" fmla="*/ 718 w 53"/>
                  <a:gd name="T7" fmla="*/ 23485 h 18"/>
                  <a:gd name="T8" fmla="*/ 609 w 53"/>
                  <a:gd name="T9" fmla="*/ 21136 h 18"/>
                  <a:gd name="T10" fmla="*/ 458 w 53"/>
                  <a:gd name="T11" fmla="*/ 21136 h 18"/>
                  <a:gd name="T12" fmla="*/ 312 w 53"/>
                  <a:gd name="T13" fmla="*/ 17121 h 18"/>
                  <a:gd name="T14" fmla="*/ 223 w 53"/>
                  <a:gd name="T15" fmla="*/ 3 h 18"/>
                  <a:gd name="T16" fmla="*/ 3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279 w 53"/>
                  <a:gd name="T23" fmla="*/ 44189 h 18"/>
                  <a:gd name="T24" fmla="*/ 433 w 53"/>
                  <a:gd name="T25" fmla="*/ 49100 h 18"/>
                  <a:gd name="T26" fmla="*/ 602 w 53"/>
                  <a:gd name="T27" fmla="*/ 51166 h 18"/>
                  <a:gd name="T28" fmla="*/ 710 w 53"/>
                  <a:gd name="T29" fmla="*/ 51166 h 18"/>
                  <a:gd name="T30" fmla="*/ 839 w 53"/>
                  <a:gd name="T31" fmla="*/ 51166 h 18"/>
                  <a:gd name="T32" fmla="*/ 936 w 53"/>
                  <a:gd name="T33" fmla="*/ 51166 h 18"/>
                  <a:gd name="T34" fmla="*/ 998 w 53"/>
                  <a:gd name="T35" fmla="*/ 54554 h 18"/>
                  <a:gd name="T36" fmla="*/ 1014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77" name="Freeform 600"/>
              <p:cNvSpPr>
                <a:spLocks noChangeArrowheads="1"/>
              </p:cNvSpPr>
              <p:nvPr/>
            </p:nvSpPr>
            <p:spPr bwMode="auto">
              <a:xfrm>
                <a:off x="1557" y="4073"/>
                <a:ext cx="97" cy="57"/>
              </a:xfrm>
              <a:custGeom>
                <a:avLst/>
                <a:gdLst>
                  <a:gd name="T0" fmla="*/ 8647 w 93"/>
                  <a:gd name="T1" fmla="*/ 0 h 58"/>
                  <a:gd name="T2" fmla="*/ 8977 w 93"/>
                  <a:gd name="T3" fmla="*/ 0 h 58"/>
                  <a:gd name="T4" fmla="*/ 9105 w 93"/>
                  <a:gd name="T5" fmla="*/ 3 h 58"/>
                  <a:gd name="T6" fmla="*/ 9105 w 93"/>
                  <a:gd name="T7" fmla="*/ 569 h 58"/>
                  <a:gd name="T8" fmla="*/ 9020 w 93"/>
                  <a:gd name="T9" fmla="*/ 799 h 58"/>
                  <a:gd name="T10" fmla="*/ 8733 w 93"/>
                  <a:gd name="T11" fmla="*/ 1418 h 58"/>
                  <a:gd name="T12" fmla="*/ 8347 w 93"/>
                  <a:gd name="T13" fmla="*/ 1819 h 58"/>
                  <a:gd name="T14" fmla="*/ 7840 w 93"/>
                  <a:gd name="T15" fmla="*/ 2445 h 58"/>
                  <a:gd name="T16" fmla="*/ 7096 w 93"/>
                  <a:gd name="T17" fmla="*/ 2993 h 58"/>
                  <a:gd name="T18" fmla="*/ 6329 w 93"/>
                  <a:gd name="T19" fmla="*/ 3405 h 58"/>
                  <a:gd name="T20" fmla="*/ 5575 w 93"/>
                  <a:gd name="T21" fmla="*/ 3905 h 58"/>
                  <a:gd name="T22" fmla="*/ 4818 w 93"/>
                  <a:gd name="T23" fmla="*/ 4233 h 58"/>
                  <a:gd name="T24" fmla="*/ 3834 w 93"/>
                  <a:gd name="T25" fmla="*/ 4589 h 58"/>
                  <a:gd name="T26" fmla="*/ 2924 w 93"/>
                  <a:gd name="T27" fmla="*/ 4744 h 58"/>
                  <a:gd name="T28" fmla="*/ 1882 w 93"/>
                  <a:gd name="T29" fmla="*/ 4744 h 58"/>
                  <a:gd name="T30" fmla="*/ 1093 w 93"/>
                  <a:gd name="T31" fmla="*/ 4589 h 58"/>
                  <a:gd name="T32" fmla="*/ 1 w 93"/>
                  <a:gd name="T33" fmla="*/ 4224 h 58"/>
                  <a:gd name="T34" fmla="*/ 0 w 93"/>
                  <a:gd name="T35" fmla="*/ 4163 h 58"/>
                  <a:gd name="T36" fmla="*/ 0 w 93"/>
                  <a:gd name="T37" fmla="*/ 4021 h 58"/>
                  <a:gd name="T38" fmla="*/ 0 w 93"/>
                  <a:gd name="T39" fmla="*/ 3889 h 58"/>
                  <a:gd name="T40" fmla="*/ 1 w 93"/>
                  <a:gd name="T41" fmla="*/ 3592 h 58"/>
                  <a:gd name="T42" fmla="*/ 4 w 93"/>
                  <a:gd name="T43" fmla="*/ 3249 h 58"/>
                  <a:gd name="T44" fmla="*/ 952 w 93"/>
                  <a:gd name="T45" fmla="*/ 2657 h 58"/>
                  <a:gd name="T46" fmla="*/ 1389 w 93"/>
                  <a:gd name="T47" fmla="*/ 2145 h 58"/>
                  <a:gd name="T48" fmla="*/ 2019 w 93"/>
                  <a:gd name="T49" fmla="*/ 1675 h 58"/>
                  <a:gd name="T50" fmla="*/ 2924 w 93"/>
                  <a:gd name="T51" fmla="*/ 1112 h 58"/>
                  <a:gd name="T52" fmla="*/ 3596 w 93"/>
                  <a:gd name="T53" fmla="*/ 736 h 58"/>
                  <a:gd name="T54" fmla="*/ 4344 w 93"/>
                  <a:gd name="T55" fmla="*/ 569 h 58"/>
                  <a:gd name="T56" fmla="*/ 5124 w 93"/>
                  <a:gd name="T57" fmla="*/ 4 h 58"/>
                  <a:gd name="T58" fmla="*/ 5827 w 93"/>
                  <a:gd name="T59" fmla="*/ 3 h 58"/>
                  <a:gd name="T60" fmla="*/ 6599 w 93"/>
                  <a:gd name="T61" fmla="*/ 2 h 58"/>
                  <a:gd name="T62" fmla="*/ 7179 w 93"/>
                  <a:gd name="T63" fmla="*/ 2 h 58"/>
                  <a:gd name="T64" fmla="*/ 7840 w 93"/>
                  <a:gd name="T65" fmla="*/ 0 h 58"/>
                  <a:gd name="T66" fmla="*/ 8205 w 93"/>
                  <a:gd name="T67" fmla="*/ 0 h 58"/>
                  <a:gd name="T68" fmla="*/ 8647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1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2" y="36"/>
                    </a:lnTo>
                    <a:lnTo>
                      <a:pt x="65" y="41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1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78" name="Freeform 601"/>
              <p:cNvSpPr>
                <a:spLocks noChangeArrowheads="1"/>
              </p:cNvSpPr>
              <p:nvPr/>
            </p:nvSpPr>
            <p:spPr bwMode="auto">
              <a:xfrm>
                <a:off x="1555" y="4071"/>
                <a:ext cx="104" cy="58"/>
              </a:xfrm>
              <a:custGeom>
                <a:avLst/>
                <a:gdLst>
                  <a:gd name="T0" fmla="*/ 0 w 99"/>
                  <a:gd name="T1" fmla="*/ 337 h 66"/>
                  <a:gd name="T2" fmla="*/ 1255 w 99"/>
                  <a:gd name="T3" fmla="*/ 373 h 66"/>
                  <a:gd name="T4" fmla="*/ 2255 w 99"/>
                  <a:gd name="T5" fmla="*/ 379 h 66"/>
                  <a:gd name="T6" fmla="*/ 3513 w 99"/>
                  <a:gd name="T7" fmla="*/ 379 h 66"/>
                  <a:gd name="T8" fmla="*/ 4567 w 99"/>
                  <a:gd name="T9" fmla="*/ 373 h 66"/>
                  <a:gd name="T10" fmla="*/ 5623 w 99"/>
                  <a:gd name="T11" fmla="*/ 350 h 66"/>
                  <a:gd name="T12" fmla="*/ 6711 w 99"/>
                  <a:gd name="T13" fmla="*/ 314 h 66"/>
                  <a:gd name="T14" fmla="*/ 7634 w 99"/>
                  <a:gd name="T15" fmla="*/ 283 h 66"/>
                  <a:gd name="T16" fmla="*/ 8490 w 99"/>
                  <a:gd name="T17" fmla="*/ 245 h 66"/>
                  <a:gd name="T18" fmla="*/ 9394 w 99"/>
                  <a:gd name="T19" fmla="*/ 210 h 66"/>
                  <a:gd name="T20" fmla="*/ 9961 w 99"/>
                  <a:gd name="T21" fmla="*/ 170 h 66"/>
                  <a:gd name="T22" fmla="*/ 10403 w 99"/>
                  <a:gd name="T23" fmla="*/ 135 h 66"/>
                  <a:gd name="T24" fmla="*/ 10629 w 99"/>
                  <a:gd name="T25" fmla="*/ 89 h 66"/>
                  <a:gd name="T26" fmla="*/ 11038 w 99"/>
                  <a:gd name="T27" fmla="*/ 61 h 66"/>
                  <a:gd name="T28" fmla="*/ 11038 w 99"/>
                  <a:gd name="T29" fmla="*/ 4 h 66"/>
                  <a:gd name="T30" fmla="*/ 10563 w 99"/>
                  <a:gd name="T31" fmla="*/ 0 h 66"/>
                  <a:gd name="T32" fmla="*/ 9810 w 99"/>
                  <a:gd name="T33" fmla="*/ 0 h 66"/>
                  <a:gd name="T34" fmla="*/ 9968 w 99"/>
                  <a:gd name="T35" fmla="*/ 54 h 66"/>
                  <a:gd name="T36" fmla="*/ 10130 w 99"/>
                  <a:gd name="T37" fmla="*/ 54 h 66"/>
                  <a:gd name="T38" fmla="*/ 9968 w 99"/>
                  <a:gd name="T39" fmla="*/ 47 h 66"/>
                  <a:gd name="T40" fmla="*/ 9968 w 99"/>
                  <a:gd name="T41" fmla="*/ 54 h 66"/>
                  <a:gd name="T42" fmla="*/ 9961 w 99"/>
                  <a:gd name="T43" fmla="*/ 71 h 66"/>
                  <a:gd name="T44" fmla="*/ 9552 w 99"/>
                  <a:gd name="T45" fmla="*/ 101 h 66"/>
                  <a:gd name="T46" fmla="*/ 9110 w 99"/>
                  <a:gd name="T47" fmla="*/ 136 h 66"/>
                  <a:gd name="T48" fmla="*/ 8587 w 99"/>
                  <a:gd name="T49" fmla="*/ 170 h 66"/>
                  <a:gd name="T50" fmla="*/ 7878 w 99"/>
                  <a:gd name="T51" fmla="*/ 210 h 66"/>
                  <a:gd name="T52" fmla="*/ 7117 w 99"/>
                  <a:gd name="T53" fmla="*/ 243 h 66"/>
                  <a:gd name="T54" fmla="*/ 6226 w 99"/>
                  <a:gd name="T55" fmla="*/ 272 h 66"/>
                  <a:gd name="T56" fmla="*/ 5304 w 99"/>
                  <a:gd name="T57" fmla="*/ 302 h 66"/>
                  <a:gd name="T58" fmla="*/ 4307 w 99"/>
                  <a:gd name="T59" fmla="*/ 314 h 66"/>
                  <a:gd name="T60" fmla="*/ 3404 w 99"/>
                  <a:gd name="T61" fmla="*/ 328 h 66"/>
                  <a:gd name="T62" fmla="*/ 2255 w 99"/>
                  <a:gd name="T63" fmla="*/ 328 h 66"/>
                  <a:gd name="T64" fmla="*/ 1408 w 99"/>
                  <a:gd name="T65" fmla="*/ 314 h 66"/>
                  <a:gd name="T66" fmla="*/ 4 w 99"/>
                  <a:gd name="T67" fmla="*/ 292 h 66"/>
                  <a:gd name="T68" fmla="*/ 0 w 99"/>
                  <a:gd name="T69" fmla="*/ 337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79" name="Freeform 602"/>
              <p:cNvSpPr>
                <a:spLocks noChangeArrowheads="1"/>
              </p:cNvSpPr>
              <p:nvPr/>
            </p:nvSpPr>
            <p:spPr bwMode="auto">
              <a:xfrm>
                <a:off x="1552" y="4078"/>
                <a:ext cx="46" cy="55"/>
              </a:xfrm>
              <a:custGeom>
                <a:avLst/>
                <a:gdLst>
                  <a:gd name="T0" fmla="*/ 6857 w 44"/>
                  <a:gd name="T1" fmla="*/ 0 h 50"/>
                  <a:gd name="T2" fmla="*/ 5449 w 44"/>
                  <a:gd name="T3" fmla="*/ 288 h 50"/>
                  <a:gd name="T4" fmla="*/ 4186 w 44"/>
                  <a:gd name="T5" fmla="*/ 12279 h 50"/>
                  <a:gd name="T6" fmla="*/ 2818 w 44"/>
                  <a:gd name="T7" fmla="*/ 19436 h 50"/>
                  <a:gd name="T8" fmla="*/ 1895 w 44"/>
                  <a:gd name="T9" fmla="*/ 28523 h 50"/>
                  <a:gd name="T10" fmla="*/ 5 w 44"/>
                  <a:gd name="T11" fmla="*/ 37752 h 50"/>
                  <a:gd name="T12" fmla="*/ 2 w 44"/>
                  <a:gd name="T13" fmla="*/ 43014 h 50"/>
                  <a:gd name="T14" fmla="*/ 1 w 44"/>
                  <a:gd name="T15" fmla="*/ 46468 h 50"/>
                  <a:gd name="T16" fmla="*/ 0 w 44"/>
                  <a:gd name="T17" fmla="*/ 51376 h 50"/>
                  <a:gd name="T18" fmla="*/ 1 w 44"/>
                  <a:gd name="T19" fmla="*/ 55153 h 50"/>
                  <a:gd name="T20" fmla="*/ 4 w 44"/>
                  <a:gd name="T21" fmla="*/ 58524 h 50"/>
                  <a:gd name="T22" fmla="*/ 1557 w 44"/>
                  <a:gd name="T23" fmla="*/ 48917 h 50"/>
                  <a:gd name="T24" fmla="*/ 1660 w 44"/>
                  <a:gd name="T25" fmla="*/ 50210 h 50"/>
                  <a:gd name="T26" fmla="*/ 1660 w 44"/>
                  <a:gd name="T27" fmla="*/ 51376 h 50"/>
                  <a:gd name="T28" fmla="*/ 1660 w 44"/>
                  <a:gd name="T29" fmla="*/ 50210 h 50"/>
                  <a:gd name="T30" fmla="*/ 1660 w 44"/>
                  <a:gd name="T31" fmla="*/ 48917 h 50"/>
                  <a:gd name="T32" fmla="*/ 2163 w 44"/>
                  <a:gd name="T33" fmla="*/ 41971 h 50"/>
                  <a:gd name="T34" fmla="*/ 2818 w 44"/>
                  <a:gd name="T35" fmla="*/ 35973 h 50"/>
                  <a:gd name="T36" fmla="*/ 4045 w 44"/>
                  <a:gd name="T37" fmla="*/ 27726 h 50"/>
                  <a:gd name="T38" fmla="*/ 5101 w 44"/>
                  <a:gd name="T39" fmla="*/ 20965 h 50"/>
                  <a:gd name="T40" fmla="*/ 6418 w 44"/>
                  <a:gd name="T41" fmla="*/ 14315 h 50"/>
                  <a:gd name="T42" fmla="*/ 7577 w 44"/>
                  <a:gd name="T43" fmla="*/ 10502 h 50"/>
                  <a:gd name="T44" fmla="*/ 6857 w 44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8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80" name="Freeform 603"/>
              <p:cNvSpPr>
                <a:spLocks noChangeArrowheads="1"/>
              </p:cNvSpPr>
              <p:nvPr/>
            </p:nvSpPr>
            <p:spPr bwMode="auto">
              <a:xfrm>
                <a:off x="1594" y="4071"/>
                <a:ext cx="56" cy="19"/>
              </a:xfrm>
              <a:custGeom>
                <a:avLst/>
                <a:gdLst>
                  <a:gd name="T0" fmla="*/ 3551 w 54"/>
                  <a:gd name="T1" fmla="*/ 0 h 18"/>
                  <a:gd name="T2" fmla="*/ 3366 w 54"/>
                  <a:gd name="T3" fmla="*/ 0 h 18"/>
                  <a:gd name="T4" fmla="*/ 3095 w 54"/>
                  <a:gd name="T5" fmla="*/ 0 h 18"/>
                  <a:gd name="T6" fmla="*/ 2567 w 54"/>
                  <a:gd name="T7" fmla="*/ 1 h 18"/>
                  <a:gd name="T8" fmla="*/ 2120 w 54"/>
                  <a:gd name="T9" fmla="*/ 1 h 18"/>
                  <a:gd name="T10" fmla="*/ 1532 w 54"/>
                  <a:gd name="T11" fmla="*/ 2 h 18"/>
                  <a:gd name="T12" fmla="*/ 1023 w 54"/>
                  <a:gd name="T13" fmla="*/ 3 h 18"/>
                  <a:gd name="T14" fmla="*/ 71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781 w 54"/>
                  <a:gd name="T21" fmla="*/ 44189 h 18"/>
                  <a:gd name="T22" fmla="*/ 1141 w 54"/>
                  <a:gd name="T23" fmla="*/ 35793 h 18"/>
                  <a:gd name="T24" fmla="*/ 1760 w 54"/>
                  <a:gd name="T25" fmla="*/ 32213 h 18"/>
                  <a:gd name="T26" fmla="*/ 2182 w 54"/>
                  <a:gd name="T27" fmla="*/ 28991 h 18"/>
                  <a:gd name="T28" fmla="*/ 2567 w 54"/>
                  <a:gd name="T29" fmla="*/ 28991 h 18"/>
                  <a:gd name="T30" fmla="*/ 3095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551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81" name="Freeform 604"/>
              <p:cNvSpPr>
                <a:spLocks noChangeArrowheads="1"/>
              </p:cNvSpPr>
              <p:nvPr/>
            </p:nvSpPr>
            <p:spPr bwMode="auto">
              <a:xfrm>
                <a:off x="4875" y="4076"/>
                <a:ext cx="84" cy="57"/>
              </a:xfrm>
              <a:custGeom>
                <a:avLst/>
                <a:gdLst>
                  <a:gd name="T0" fmla="*/ 278 w 93"/>
                  <a:gd name="T1" fmla="*/ 3857 h 57"/>
                  <a:gd name="T2" fmla="*/ 283 w 93"/>
                  <a:gd name="T3" fmla="*/ 3733 h 57"/>
                  <a:gd name="T4" fmla="*/ 293 w 93"/>
                  <a:gd name="T5" fmla="*/ 3670 h 57"/>
                  <a:gd name="T6" fmla="*/ 293 w 93"/>
                  <a:gd name="T7" fmla="*/ 3432 h 57"/>
                  <a:gd name="T8" fmla="*/ 285 w 93"/>
                  <a:gd name="T9" fmla="*/ 3043 h 57"/>
                  <a:gd name="T10" fmla="*/ 282 w 93"/>
                  <a:gd name="T11" fmla="*/ 2656 h 57"/>
                  <a:gd name="T12" fmla="*/ 266 w 93"/>
                  <a:gd name="T13" fmla="*/ 2303 h 57"/>
                  <a:gd name="T14" fmla="*/ 245 w 93"/>
                  <a:gd name="T15" fmla="*/ 1874 h 57"/>
                  <a:gd name="T16" fmla="*/ 229 w 93"/>
                  <a:gd name="T17" fmla="*/ 1434 h 57"/>
                  <a:gd name="T18" fmla="*/ 205 w 93"/>
                  <a:gd name="T19" fmla="*/ 955 h 57"/>
                  <a:gd name="T20" fmla="*/ 177 w 93"/>
                  <a:gd name="T21" fmla="*/ 633 h 57"/>
                  <a:gd name="T22" fmla="*/ 151 w 93"/>
                  <a:gd name="T23" fmla="*/ 5 h 57"/>
                  <a:gd name="T24" fmla="*/ 121 w 93"/>
                  <a:gd name="T25" fmla="*/ 2 h 57"/>
                  <a:gd name="T26" fmla="*/ 94 w 93"/>
                  <a:gd name="T27" fmla="*/ 0 h 57"/>
                  <a:gd name="T28" fmla="*/ 59 w 93"/>
                  <a:gd name="T29" fmla="*/ 0 h 57"/>
                  <a:gd name="T30" fmla="*/ 34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4 w 93"/>
                  <a:gd name="T43" fmla="*/ 1163 h 57"/>
                  <a:gd name="T44" fmla="*/ 5 w 93"/>
                  <a:gd name="T45" fmla="*/ 1634 h 57"/>
                  <a:gd name="T46" fmla="*/ 46 w 93"/>
                  <a:gd name="T47" fmla="*/ 2009 h 57"/>
                  <a:gd name="T48" fmla="*/ 63 w 93"/>
                  <a:gd name="T49" fmla="*/ 2480 h 57"/>
                  <a:gd name="T50" fmla="*/ 94 w 93"/>
                  <a:gd name="T51" fmla="*/ 2816 h 57"/>
                  <a:gd name="T52" fmla="*/ 115 w 93"/>
                  <a:gd name="T53" fmla="*/ 3226 h 57"/>
                  <a:gd name="T54" fmla="*/ 136 w 93"/>
                  <a:gd name="T55" fmla="*/ 3432 h 57"/>
                  <a:gd name="T56" fmla="*/ 160 w 93"/>
                  <a:gd name="T57" fmla="*/ 3490 h 57"/>
                  <a:gd name="T58" fmla="*/ 185 w 93"/>
                  <a:gd name="T59" fmla="*/ 3670 h 57"/>
                  <a:gd name="T60" fmla="*/ 207 w 93"/>
                  <a:gd name="T61" fmla="*/ 3670 h 57"/>
                  <a:gd name="T62" fmla="*/ 229 w 93"/>
                  <a:gd name="T63" fmla="*/ 3733 h 57"/>
                  <a:gd name="T64" fmla="*/ 245 w 93"/>
                  <a:gd name="T65" fmla="*/ 3733 h 57"/>
                  <a:gd name="T66" fmla="*/ 257 w 93"/>
                  <a:gd name="T67" fmla="*/ 3733 h 57"/>
                  <a:gd name="T68" fmla="*/ 278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2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39" y="2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6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82" name="Freeform 605"/>
              <p:cNvSpPr>
                <a:spLocks noChangeArrowheads="1"/>
              </p:cNvSpPr>
              <p:nvPr/>
            </p:nvSpPr>
            <p:spPr bwMode="auto">
              <a:xfrm>
                <a:off x="4874" y="4071"/>
                <a:ext cx="89" cy="59"/>
              </a:xfrm>
              <a:custGeom>
                <a:avLst/>
                <a:gdLst>
                  <a:gd name="T0" fmla="*/ 4 w 98"/>
                  <a:gd name="T1" fmla="*/ 139 h 66"/>
                  <a:gd name="T2" fmla="*/ 53 w 98"/>
                  <a:gd name="T3" fmla="*/ 112 h 66"/>
                  <a:gd name="T4" fmla="*/ 90 w 98"/>
                  <a:gd name="T5" fmla="*/ 97 h 66"/>
                  <a:gd name="T6" fmla="*/ 133 w 98"/>
                  <a:gd name="T7" fmla="*/ 97 h 66"/>
                  <a:gd name="T8" fmla="*/ 173 w 98"/>
                  <a:gd name="T9" fmla="*/ 112 h 66"/>
                  <a:gd name="T10" fmla="*/ 208 w 98"/>
                  <a:gd name="T11" fmla="*/ 139 h 66"/>
                  <a:gd name="T12" fmla="*/ 247 w 98"/>
                  <a:gd name="T13" fmla="*/ 201 h 66"/>
                  <a:gd name="T14" fmla="*/ 280 w 98"/>
                  <a:gd name="T15" fmla="*/ 250 h 66"/>
                  <a:gd name="T16" fmla="*/ 314 w 98"/>
                  <a:gd name="T17" fmla="*/ 313 h 66"/>
                  <a:gd name="T18" fmla="*/ 345 w 98"/>
                  <a:gd name="T19" fmla="*/ 373 h 66"/>
                  <a:gd name="T20" fmla="*/ 364 w 98"/>
                  <a:gd name="T21" fmla="*/ 448 h 66"/>
                  <a:gd name="T22" fmla="*/ 374 w 98"/>
                  <a:gd name="T23" fmla="*/ 500 h 66"/>
                  <a:gd name="T24" fmla="*/ 391 w 98"/>
                  <a:gd name="T25" fmla="*/ 561 h 66"/>
                  <a:gd name="T26" fmla="*/ 397 w 98"/>
                  <a:gd name="T27" fmla="*/ 598 h 66"/>
                  <a:gd name="T28" fmla="*/ 397 w 98"/>
                  <a:gd name="T29" fmla="*/ 604 h 66"/>
                  <a:gd name="T30" fmla="*/ 410 w 98"/>
                  <a:gd name="T31" fmla="*/ 604 h 66"/>
                  <a:gd name="T32" fmla="*/ 397 w 98"/>
                  <a:gd name="T33" fmla="*/ 604 h 66"/>
                  <a:gd name="T34" fmla="*/ 389 w 98"/>
                  <a:gd name="T35" fmla="*/ 699 h 66"/>
                  <a:gd name="T36" fmla="*/ 416 w 98"/>
                  <a:gd name="T37" fmla="*/ 693 h 66"/>
                  <a:gd name="T38" fmla="*/ 436 w 98"/>
                  <a:gd name="T39" fmla="*/ 650 h 66"/>
                  <a:gd name="T40" fmla="*/ 436 w 98"/>
                  <a:gd name="T41" fmla="*/ 578 h 66"/>
                  <a:gd name="T42" fmla="*/ 423 w 98"/>
                  <a:gd name="T43" fmla="*/ 517 h 66"/>
                  <a:gd name="T44" fmla="*/ 413 w 98"/>
                  <a:gd name="T45" fmla="*/ 450 h 66"/>
                  <a:gd name="T46" fmla="*/ 391 w 98"/>
                  <a:gd name="T47" fmla="*/ 386 h 66"/>
                  <a:gd name="T48" fmla="*/ 367 w 98"/>
                  <a:gd name="T49" fmla="*/ 313 h 66"/>
                  <a:gd name="T50" fmla="*/ 345 w 98"/>
                  <a:gd name="T51" fmla="*/ 250 h 66"/>
                  <a:gd name="T52" fmla="*/ 306 w 98"/>
                  <a:gd name="T53" fmla="*/ 174 h 66"/>
                  <a:gd name="T54" fmla="*/ 272 w 98"/>
                  <a:gd name="T55" fmla="*/ 105 h 66"/>
                  <a:gd name="T56" fmla="*/ 226 w 98"/>
                  <a:gd name="T57" fmla="*/ 4 h 66"/>
                  <a:gd name="T58" fmla="*/ 184 w 98"/>
                  <a:gd name="T59" fmla="*/ 2 h 66"/>
                  <a:gd name="T60" fmla="*/ 136 w 98"/>
                  <a:gd name="T61" fmla="*/ 0 h 66"/>
                  <a:gd name="T62" fmla="*/ 90 w 98"/>
                  <a:gd name="T63" fmla="*/ 0 h 66"/>
                  <a:gd name="T64" fmla="*/ 48 w 98"/>
                  <a:gd name="T65" fmla="*/ 2 h 66"/>
                  <a:gd name="T66" fmla="*/ 0 w 98"/>
                  <a:gd name="T67" fmla="*/ 84 h 66"/>
                  <a:gd name="T68" fmla="*/ 4 w 98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6" y="48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83" name="Freeform 606"/>
              <p:cNvSpPr>
                <a:spLocks noChangeArrowheads="1"/>
              </p:cNvSpPr>
              <p:nvPr/>
            </p:nvSpPr>
            <p:spPr bwMode="auto">
              <a:xfrm>
                <a:off x="4872" y="4078"/>
                <a:ext cx="32" cy="54"/>
              </a:xfrm>
              <a:custGeom>
                <a:avLst/>
                <a:gdLst>
                  <a:gd name="T0" fmla="*/ 7 w 43"/>
                  <a:gd name="T1" fmla="*/ 54940 h 49"/>
                  <a:gd name="T2" fmla="*/ 6 w 43"/>
                  <a:gd name="T3" fmla="*/ 49593 h 49"/>
                  <a:gd name="T4" fmla="*/ 4 w 43"/>
                  <a:gd name="T5" fmla="*/ 43494 h 49"/>
                  <a:gd name="T6" fmla="*/ 4 w 43"/>
                  <a:gd name="T7" fmla="*/ 33486 h 49"/>
                  <a:gd name="T8" fmla="*/ 2 w 43"/>
                  <a:gd name="T9" fmla="*/ 26442 h 49"/>
                  <a:gd name="T10" fmla="*/ 1 w 43"/>
                  <a:gd name="T11" fmla="*/ 16628 h 49"/>
                  <a:gd name="T12" fmla="*/ 1 w 43"/>
                  <a:gd name="T13" fmla="*/ 11161 h 49"/>
                  <a:gd name="T14" fmla="*/ 1 w 43"/>
                  <a:gd name="T15" fmla="*/ 10380 h 49"/>
                  <a:gd name="T16" fmla="*/ 1 w 43"/>
                  <a:gd name="T17" fmla="*/ 348 h 49"/>
                  <a:gd name="T18" fmla="*/ 1 w 43"/>
                  <a:gd name="T19" fmla="*/ 10380 h 49"/>
                  <a:gd name="T20" fmla="*/ 1 w 43"/>
                  <a:gd name="T21" fmla="*/ 10380 h 49"/>
                  <a:gd name="T22" fmla="*/ 1 w 43"/>
                  <a:gd name="T23" fmla="*/ 0 h 49"/>
                  <a:gd name="T24" fmla="*/ 0 w 43"/>
                  <a:gd name="T25" fmla="*/ 3 h 49"/>
                  <a:gd name="T26" fmla="*/ 0 w 43"/>
                  <a:gd name="T27" fmla="*/ 348 h 49"/>
                  <a:gd name="T28" fmla="*/ 0 w 43"/>
                  <a:gd name="T29" fmla="*/ 13078 h 49"/>
                  <a:gd name="T30" fmla="*/ 1 w 43"/>
                  <a:gd name="T31" fmla="*/ 16628 h 49"/>
                  <a:gd name="T32" fmla="*/ 1 w 43"/>
                  <a:gd name="T33" fmla="*/ 24527 h 49"/>
                  <a:gd name="T34" fmla="*/ 1 w 43"/>
                  <a:gd name="T35" fmla="*/ 33486 h 49"/>
                  <a:gd name="T36" fmla="*/ 2 w 43"/>
                  <a:gd name="T37" fmla="*/ 43494 h 49"/>
                  <a:gd name="T38" fmla="*/ 4 w 43"/>
                  <a:gd name="T39" fmla="*/ 50800 h 49"/>
                  <a:gd name="T40" fmla="*/ 5 w 43"/>
                  <a:gd name="T41" fmla="*/ 60202 h 49"/>
                  <a:gd name="T42" fmla="*/ 7 w 43"/>
                  <a:gd name="T43" fmla="*/ 65159 h 49"/>
                  <a:gd name="T44" fmla="*/ 7 w 43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5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84" name="Freeform 607"/>
              <p:cNvSpPr>
                <a:spLocks noChangeArrowheads="1"/>
              </p:cNvSpPr>
              <p:nvPr/>
            </p:nvSpPr>
            <p:spPr bwMode="auto">
              <a:xfrm>
                <a:off x="4899" y="4120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366 w 54"/>
                  <a:gd name="T3" fmla="*/ 23485 h 18"/>
                  <a:gd name="T4" fmla="*/ 3021 w 54"/>
                  <a:gd name="T5" fmla="*/ 23485 h 18"/>
                  <a:gd name="T6" fmla="*/ 2567 w 54"/>
                  <a:gd name="T7" fmla="*/ 23485 h 18"/>
                  <a:gd name="T8" fmla="*/ 2120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758 w 54"/>
                  <a:gd name="T15" fmla="*/ 3 h 18"/>
                  <a:gd name="T16" fmla="*/ 4 w 54"/>
                  <a:gd name="T17" fmla="*/ 0 h 18"/>
                  <a:gd name="T18" fmla="*/ 0 w 54"/>
                  <a:gd name="T19" fmla="*/ 23485 h 18"/>
                  <a:gd name="T20" fmla="*/ 8 w 54"/>
                  <a:gd name="T21" fmla="*/ 32213 h 18"/>
                  <a:gd name="T22" fmla="*/ 1023 w 54"/>
                  <a:gd name="T23" fmla="*/ 44189 h 18"/>
                  <a:gd name="T24" fmla="*/ 1532 w 54"/>
                  <a:gd name="T25" fmla="*/ 49100 h 18"/>
                  <a:gd name="T26" fmla="*/ 2069 w 54"/>
                  <a:gd name="T27" fmla="*/ 51166 h 18"/>
                  <a:gd name="T28" fmla="*/ 2567 w 54"/>
                  <a:gd name="T29" fmla="*/ 51166 h 18"/>
                  <a:gd name="T30" fmla="*/ 3021 w 54"/>
                  <a:gd name="T31" fmla="*/ 51166 h 18"/>
                  <a:gd name="T32" fmla="*/ 3261 w 54"/>
                  <a:gd name="T33" fmla="*/ 51166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85" name="Freeform 608"/>
              <p:cNvSpPr>
                <a:spLocks noChangeArrowheads="1"/>
              </p:cNvSpPr>
              <p:nvPr/>
            </p:nvSpPr>
            <p:spPr bwMode="auto">
              <a:xfrm>
                <a:off x="1063" y="4078"/>
                <a:ext cx="97" cy="57"/>
              </a:xfrm>
              <a:custGeom>
                <a:avLst/>
                <a:gdLst>
                  <a:gd name="T0" fmla="*/ 5619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682 h 57"/>
                  <a:gd name="T10" fmla="*/ 5770 w 93"/>
                  <a:gd name="T11" fmla="*/ 955 h 57"/>
                  <a:gd name="T12" fmla="*/ 5534 w 93"/>
                  <a:gd name="T13" fmla="*/ 1527 h 57"/>
                  <a:gd name="T14" fmla="*/ 5059 w 93"/>
                  <a:gd name="T15" fmla="*/ 1874 h 57"/>
                  <a:gd name="T16" fmla="*/ 4731 w 93"/>
                  <a:gd name="T17" fmla="*/ 2322 h 57"/>
                  <a:gd name="T18" fmla="*/ 4255 w 93"/>
                  <a:gd name="T19" fmla="*/ 2656 h 57"/>
                  <a:gd name="T20" fmla="*/ 3659 w 93"/>
                  <a:gd name="T21" fmla="*/ 3043 h 57"/>
                  <a:gd name="T22" fmla="*/ 3128 w 93"/>
                  <a:gd name="T23" fmla="*/ 3457 h 57"/>
                  <a:gd name="T24" fmla="*/ 2522 w 93"/>
                  <a:gd name="T25" fmla="*/ 3698 h 57"/>
                  <a:gd name="T26" fmla="*/ 1955 w 93"/>
                  <a:gd name="T27" fmla="*/ 3733 h 57"/>
                  <a:gd name="T28" fmla="*/ 1218 w 93"/>
                  <a:gd name="T29" fmla="*/ 3857 h 57"/>
                  <a:gd name="T30" fmla="*/ 722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8 w 93"/>
                  <a:gd name="T45" fmla="*/ 2148 h 57"/>
                  <a:gd name="T46" fmla="*/ 889 w 93"/>
                  <a:gd name="T47" fmla="*/ 1657 h 57"/>
                  <a:gd name="T48" fmla="*/ 1355 w 93"/>
                  <a:gd name="T49" fmla="*/ 1250 h 57"/>
                  <a:gd name="T50" fmla="*/ 1943 w 93"/>
                  <a:gd name="T51" fmla="*/ 827 h 57"/>
                  <a:gd name="T52" fmla="*/ 2395 w 93"/>
                  <a:gd name="T53" fmla="*/ 591 h 57"/>
                  <a:gd name="T54" fmla="*/ 2817 w 93"/>
                  <a:gd name="T55" fmla="*/ 5 h 57"/>
                  <a:gd name="T56" fmla="*/ 3296 w 93"/>
                  <a:gd name="T57" fmla="*/ 3 h 57"/>
                  <a:gd name="T58" fmla="*/ 3836 w 93"/>
                  <a:gd name="T59" fmla="*/ 2 h 57"/>
                  <a:gd name="T60" fmla="*/ 4283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619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8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886" name="Freeform 609"/>
              <p:cNvSpPr>
                <a:spLocks noChangeArrowheads="1"/>
              </p:cNvSpPr>
              <p:nvPr/>
            </p:nvSpPr>
            <p:spPr bwMode="auto">
              <a:xfrm>
                <a:off x="1061" y="4073"/>
                <a:ext cx="104" cy="59"/>
              </a:xfrm>
              <a:custGeom>
                <a:avLst/>
                <a:gdLst>
                  <a:gd name="T0" fmla="*/ 0 w 99"/>
                  <a:gd name="T1" fmla="*/ 622 h 66"/>
                  <a:gd name="T2" fmla="*/ 1255 w 99"/>
                  <a:gd name="T3" fmla="*/ 687 h 66"/>
                  <a:gd name="T4" fmla="*/ 2391 w 99"/>
                  <a:gd name="T5" fmla="*/ 699 h 66"/>
                  <a:gd name="T6" fmla="*/ 3513 w 99"/>
                  <a:gd name="T7" fmla="*/ 699 h 66"/>
                  <a:gd name="T8" fmla="*/ 4842 w 99"/>
                  <a:gd name="T9" fmla="*/ 687 h 66"/>
                  <a:gd name="T10" fmla="*/ 5778 w 99"/>
                  <a:gd name="T11" fmla="*/ 644 h 66"/>
                  <a:gd name="T12" fmla="*/ 6786 w 99"/>
                  <a:gd name="T13" fmla="*/ 578 h 66"/>
                  <a:gd name="T14" fmla="*/ 7634 w 99"/>
                  <a:gd name="T15" fmla="*/ 524 h 66"/>
                  <a:gd name="T16" fmla="*/ 8721 w 99"/>
                  <a:gd name="T17" fmla="*/ 450 h 66"/>
                  <a:gd name="T18" fmla="*/ 9394 w 99"/>
                  <a:gd name="T19" fmla="*/ 389 h 66"/>
                  <a:gd name="T20" fmla="*/ 9961 w 99"/>
                  <a:gd name="T21" fmla="*/ 313 h 66"/>
                  <a:gd name="T22" fmla="*/ 10571 w 99"/>
                  <a:gd name="T23" fmla="*/ 250 h 66"/>
                  <a:gd name="T24" fmla="*/ 10866 w 99"/>
                  <a:gd name="T25" fmla="*/ 174 h 66"/>
                  <a:gd name="T26" fmla="*/ 11038 w 99"/>
                  <a:gd name="T27" fmla="*/ 112 h 66"/>
                  <a:gd name="T28" fmla="*/ 11038 w 99"/>
                  <a:gd name="T29" fmla="*/ 4 h 66"/>
                  <a:gd name="T30" fmla="*/ 10571 w 99"/>
                  <a:gd name="T31" fmla="*/ 0 h 66"/>
                  <a:gd name="T32" fmla="*/ 9961 w 99"/>
                  <a:gd name="T33" fmla="*/ 0 h 66"/>
                  <a:gd name="T34" fmla="*/ 9968 w 99"/>
                  <a:gd name="T35" fmla="*/ 97 h 66"/>
                  <a:gd name="T36" fmla="*/ 10130 w 99"/>
                  <a:gd name="T37" fmla="*/ 97 h 66"/>
                  <a:gd name="T38" fmla="*/ 9968 w 99"/>
                  <a:gd name="T39" fmla="*/ 89 h 66"/>
                  <a:gd name="T40" fmla="*/ 9968 w 99"/>
                  <a:gd name="T41" fmla="*/ 97 h 66"/>
                  <a:gd name="T42" fmla="*/ 9961 w 99"/>
                  <a:gd name="T43" fmla="*/ 129 h 66"/>
                  <a:gd name="T44" fmla="*/ 9661 w 99"/>
                  <a:gd name="T45" fmla="*/ 188 h 66"/>
                  <a:gd name="T46" fmla="*/ 9251 w 99"/>
                  <a:gd name="T47" fmla="*/ 250 h 66"/>
                  <a:gd name="T48" fmla="*/ 8721 w 99"/>
                  <a:gd name="T49" fmla="*/ 313 h 66"/>
                  <a:gd name="T50" fmla="*/ 7878 w 99"/>
                  <a:gd name="T51" fmla="*/ 389 h 66"/>
                  <a:gd name="T52" fmla="*/ 7117 w 99"/>
                  <a:gd name="T53" fmla="*/ 448 h 66"/>
                  <a:gd name="T54" fmla="*/ 6327 w 99"/>
                  <a:gd name="T55" fmla="*/ 517 h 66"/>
                  <a:gd name="T56" fmla="*/ 5304 w 99"/>
                  <a:gd name="T57" fmla="*/ 556 h 66"/>
                  <a:gd name="T58" fmla="*/ 4444 w 99"/>
                  <a:gd name="T59" fmla="*/ 578 h 66"/>
                  <a:gd name="T60" fmla="*/ 3404 w 99"/>
                  <a:gd name="T61" fmla="*/ 598 h 66"/>
                  <a:gd name="T62" fmla="*/ 2534 w 99"/>
                  <a:gd name="T63" fmla="*/ 598 h 66"/>
                  <a:gd name="T64" fmla="*/ 1494 w 99"/>
                  <a:gd name="T65" fmla="*/ 578 h 66"/>
                  <a:gd name="T66" fmla="*/ 5 w 99"/>
                  <a:gd name="T67" fmla="*/ 536 h 66"/>
                  <a:gd name="T68" fmla="*/ 0 w 99"/>
                  <a:gd name="T69" fmla="*/ 62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8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5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7"/>
                    </a:lnTo>
                    <a:lnTo>
                      <a:pt x="64" y="42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3" y="56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035" name="Group 610"/>
            <p:cNvGrpSpPr>
              <a:grpSpLocks/>
            </p:cNvGrpSpPr>
            <p:nvPr/>
          </p:nvGrpSpPr>
          <p:grpSpPr bwMode="auto">
            <a:xfrm>
              <a:off x="135" y="133"/>
              <a:ext cx="5489" cy="4098"/>
              <a:chOff x="135" y="133"/>
              <a:chExt cx="5489" cy="4098"/>
            </a:xfrm>
          </p:grpSpPr>
          <p:sp>
            <p:nvSpPr>
              <p:cNvPr id="1489" name="Freeform 611"/>
              <p:cNvSpPr>
                <a:spLocks noChangeArrowheads="1"/>
              </p:cNvSpPr>
              <p:nvPr/>
            </p:nvSpPr>
            <p:spPr bwMode="auto">
              <a:xfrm>
                <a:off x="1058" y="4083"/>
                <a:ext cx="46" cy="54"/>
              </a:xfrm>
              <a:custGeom>
                <a:avLst/>
                <a:gdLst>
                  <a:gd name="T0" fmla="*/ 6857 w 44"/>
                  <a:gd name="T1" fmla="*/ 0 h 50"/>
                  <a:gd name="T2" fmla="*/ 5449 w 44"/>
                  <a:gd name="T3" fmla="*/ 254 h 50"/>
                  <a:gd name="T4" fmla="*/ 4186 w 44"/>
                  <a:gd name="T5" fmla="*/ 9853 h 50"/>
                  <a:gd name="T6" fmla="*/ 2638 w 44"/>
                  <a:gd name="T7" fmla="*/ 16820 h 50"/>
                  <a:gd name="T8" fmla="*/ 1776 w 44"/>
                  <a:gd name="T9" fmla="*/ 22244 h 50"/>
                  <a:gd name="T10" fmla="*/ 5 w 44"/>
                  <a:gd name="T11" fmla="*/ 28859 h 50"/>
                  <a:gd name="T12" fmla="*/ 1 w 44"/>
                  <a:gd name="T13" fmla="*/ 34511 h 50"/>
                  <a:gd name="T14" fmla="*/ 0 w 44"/>
                  <a:gd name="T15" fmla="*/ 38180 h 50"/>
                  <a:gd name="T16" fmla="*/ 0 w 44"/>
                  <a:gd name="T17" fmla="*/ 41220 h 50"/>
                  <a:gd name="T18" fmla="*/ 1 w 44"/>
                  <a:gd name="T19" fmla="*/ 44254 h 50"/>
                  <a:gd name="T20" fmla="*/ 3 w 44"/>
                  <a:gd name="T21" fmla="*/ 46958 h 50"/>
                  <a:gd name="T22" fmla="*/ 1557 w 44"/>
                  <a:gd name="T23" fmla="*/ 39249 h 50"/>
                  <a:gd name="T24" fmla="*/ 1660 w 44"/>
                  <a:gd name="T25" fmla="*/ 40284 h 50"/>
                  <a:gd name="T26" fmla="*/ 1776 w 44"/>
                  <a:gd name="T27" fmla="*/ 39249 h 50"/>
                  <a:gd name="T28" fmla="*/ 2026 w 44"/>
                  <a:gd name="T29" fmla="*/ 33678 h 50"/>
                  <a:gd name="T30" fmla="*/ 2638 w 44"/>
                  <a:gd name="T31" fmla="*/ 28859 h 50"/>
                  <a:gd name="T32" fmla="*/ 3916 w 44"/>
                  <a:gd name="T33" fmla="*/ 22244 h 50"/>
                  <a:gd name="T34" fmla="*/ 4929 w 44"/>
                  <a:gd name="T35" fmla="*/ 18249 h 50"/>
                  <a:gd name="T36" fmla="*/ 6216 w 44"/>
                  <a:gd name="T37" fmla="*/ 11484 h 50"/>
                  <a:gd name="T38" fmla="*/ 7577 w 44"/>
                  <a:gd name="T39" fmla="*/ 8425 h 50"/>
                  <a:gd name="T40" fmla="*/ 6857 w 44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50"/>
                  <a:gd name="T65" fmla="*/ 44 w 44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90" name="Freeform 612"/>
              <p:cNvSpPr>
                <a:spLocks noChangeArrowheads="1"/>
              </p:cNvSpPr>
              <p:nvPr/>
            </p:nvSpPr>
            <p:spPr bwMode="auto">
              <a:xfrm>
                <a:off x="1100" y="4074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736 w 53"/>
                  <a:gd name="T11" fmla="*/ 3 h 18"/>
                  <a:gd name="T12" fmla="*/ 1060 w 53"/>
                  <a:gd name="T13" fmla="*/ 4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6052 h 18"/>
                  <a:gd name="T22" fmla="*/ 1181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851 w 53"/>
                  <a:gd name="T29" fmla="*/ 28991 h 18"/>
                  <a:gd name="T30" fmla="*/ 3216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91" name="Freeform 613"/>
              <p:cNvSpPr>
                <a:spLocks noChangeArrowheads="1"/>
              </p:cNvSpPr>
              <p:nvPr/>
            </p:nvSpPr>
            <p:spPr bwMode="auto">
              <a:xfrm>
                <a:off x="4380" y="4072"/>
                <a:ext cx="97" cy="57"/>
              </a:xfrm>
              <a:custGeom>
                <a:avLst/>
                <a:gdLst>
                  <a:gd name="T0" fmla="*/ 5770 w 93"/>
                  <a:gd name="T1" fmla="*/ 9894 h 57"/>
                  <a:gd name="T2" fmla="*/ 5919 w 93"/>
                  <a:gd name="T3" fmla="*/ 9894 h 57"/>
                  <a:gd name="T4" fmla="*/ 6080 w 93"/>
                  <a:gd name="T5" fmla="*/ 9432 h 57"/>
                  <a:gd name="T6" fmla="*/ 6080 w 93"/>
                  <a:gd name="T7" fmla="*/ 9094 h 57"/>
                  <a:gd name="T8" fmla="*/ 5919 w 93"/>
                  <a:gd name="T9" fmla="*/ 7900 h 57"/>
                  <a:gd name="T10" fmla="*/ 5831 w 93"/>
                  <a:gd name="T11" fmla="*/ 7221 h 57"/>
                  <a:gd name="T12" fmla="*/ 5535 w 93"/>
                  <a:gd name="T13" fmla="*/ 6107 h 57"/>
                  <a:gd name="T14" fmla="*/ 5059 w 93"/>
                  <a:gd name="T15" fmla="*/ 5160 h 57"/>
                  <a:gd name="T16" fmla="*/ 4731 w 93"/>
                  <a:gd name="T17" fmla="*/ 3709 h 57"/>
                  <a:gd name="T18" fmla="*/ 4283 w 93"/>
                  <a:gd name="T19" fmla="*/ 2653 h 57"/>
                  <a:gd name="T20" fmla="*/ 3659 w 93"/>
                  <a:gd name="T21" fmla="*/ 1606 h 57"/>
                  <a:gd name="T22" fmla="*/ 3157 w 93"/>
                  <a:gd name="T23" fmla="*/ 1144 h 57"/>
                  <a:gd name="T24" fmla="*/ 2522 w 93"/>
                  <a:gd name="T25" fmla="*/ 2 h 57"/>
                  <a:gd name="T26" fmla="*/ 204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1235 h 57"/>
                  <a:gd name="T34" fmla="*/ 0 w 93"/>
                  <a:gd name="T35" fmla="*/ 1351 h 57"/>
                  <a:gd name="T36" fmla="*/ 0 w 93"/>
                  <a:gd name="T37" fmla="*/ 1466 h 57"/>
                  <a:gd name="T38" fmla="*/ 0 w 93"/>
                  <a:gd name="T39" fmla="*/ 1740 h 57"/>
                  <a:gd name="T40" fmla="*/ 1 w 93"/>
                  <a:gd name="T41" fmla="*/ 2059 h 57"/>
                  <a:gd name="T42" fmla="*/ 4 w 93"/>
                  <a:gd name="T43" fmla="*/ 3388 h 57"/>
                  <a:gd name="T44" fmla="*/ 9 w 93"/>
                  <a:gd name="T45" fmla="*/ 4039 h 57"/>
                  <a:gd name="T46" fmla="*/ 938 w 93"/>
                  <a:gd name="T47" fmla="*/ 5487 h 57"/>
                  <a:gd name="T48" fmla="*/ 1355 w 93"/>
                  <a:gd name="T49" fmla="*/ 6645 h 57"/>
                  <a:gd name="T50" fmla="*/ 1955 w 93"/>
                  <a:gd name="T51" fmla="*/ 7333 h 57"/>
                  <a:gd name="T52" fmla="*/ 2395 w 93"/>
                  <a:gd name="T53" fmla="*/ 8553 h 57"/>
                  <a:gd name="T54" fmla="*/ 2817 w 93"/>
                  <a:gd name="T55" fmla="*/ 9094 h 57"/>
                  <a:gd name="T56" fmla="*/ 3327 w 93"/>
                  <a:gd name="T57" fmla="*/ 9338 h 57"/>
                  <a:gd name="T58" fmla="*/ 3836 w 93"/>
                  <a:gd name="T59" fmla="*/ 9432 h 57"/>
                  <a:gd name="T60" fmla="*/ 4322 w 93"/>
                  <a:gd name="T61" fmla="*/ 9521 h 57"/>
                  <a:gd name="T62" fmla="*/ 4755 w 93"/>
                  <a:gd name="T63" fmla="*/ 9521 h 57"/>
                  <a:gd name="T64" fmla="*/ 5059 w 93"/>
                  <a:gd name="T65" fmla="*/ 9521 h 57"/>
                  <a:gd name="T66" fmla="*/ 5535 w 93"/>
                  <a:gd name="T67" fmla="*/ 9894 h 57"/>
                  <a:gd name="T68" fmla="*/ 5770 w 93"/>
                  <a:gd name="T69" fmla="*/ 9894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92" name="Freeform 614"/>
              <p:cNvSpPr>
                <a:spLocks noChangeArrowheads="1"/>
              </p:cNvSpPr>
              <p:nvPr/>
            </p:nvSpPr>
            <p:spPr bwMode="auto">
              <a:xfrm>
                <a:off x="4379" y="4069"/>
                <a:ext cx="101" cy="58"/>
              </a:xfrm>
              <a:custGeom>
                <a:avLst/>
                <a:gdLst>
                  <a:gd name="T0" fmla="*/ 4 w 98"/>
                  <a:gd name="T1" fmla="*/ 113 h 66"/>
                  <a:gd name="T2" fmla="*/ 980 w 98"/>
                  <a:gd name="T3" fmla="*/ 92 h 66"/>
                  <a:gd name="T4" fmla="*/ 1575 w 98"/>
                  <a:gd name="T5" fmla="*/ 80 h 66"/>
                  <a:gd name="T6" fmla="*/ 2248 w 98"/>
                  <a:gd name="T7" fmla="*/ 80 h 66"/>
                  <a:gd name="T8" fmla="*/ 2855 w 98"/>
                  <a:gd name="T9" fmla="*/ 92 h 66"/>
                  <a:gd name="T10" fmla="*/ 3520 w 98"/>
                  <a:gd name="T11" fmla="*/ 113 h 66"/>
                  <a:gd name="T12" fmla="*/ 4079 w 98"/>
                  <a:gd name="T13" fmla="*/ 154 h 66"/>
                  <a:gd name="T14" fmla="*/ 4597 w 98"/>
                  <a:gd name="T15" fmla="*/ 205 h 66"/>
                  <a:gd name="T16" fmla="*/ 5173 w 98"/>
                  <a:gd name="T17" fmla="*/ 253 h 66"/>
                  <a:gd name="T18" fmla="*/ 5681 w 98"/>
                  <a:gd name="T19" fmla="*/ 314 h 66"/>
                  <a:gd name="T20" fmla="*/ 6044 w 98"/>
                  <a:gd name="T21" fmla="*/ 364 h 66"/>
                  <a:gd name="T22" fmla="*/ 6392 w 98"/>
                  <a:gd name="T23" fmla="*/ 421 h 66"/>
                  <a:gd name="T24" fmla="*/ 6439 w 98"/>
                  <a:gd name="T25" fmla="*/ 457 h 66"/>
                  <a:gd name="T26" fmla="*/ 6561 w 98"/>
                  <a:gd name="T27" fmla="*/ 487 h 66"/>
                  <a:gd name="T28" fmla="*/ 6561 w 98"/>
                  <a:gd name="T29" fmla="*/ 493 h 66"/>
                  <a:gd name="T30" fmla="*/ 6770 w 98"/>
                  <a:gd name="T31" fmla="*/ 492 h 66"/>
                  <a:gd name="T32" fmla="*/ 6561 w 98"/>
                  <a:gd name="T33" fmla="*/ 492 h 66"/>
                  <a:gd name="T34" fmla="*/ 6439 w 98"/>
                  <a:gd name="T35" fmla="*/ 569 h 66"/>
                  <a:gd name="T36" fmla="*/ 6830 w 98"/>
                  <a:gd name="T37" fmla="*/ 564 h 66"/>
                  <a:gd name="T38" fmla="*/ 7204 w 98"/>
                  <a:gd name="T39" fmla="*/ 525 h 66"/>
                  <a:gd name="T40" fmla="*/ 7204 w 98"/>
                  <a:gd name="T41" fmla="*/ 470 h 66"/>
                  <a:gd name="T42" fmla="*/ 7184 w 98"/>
                  <a:gd name="T43" fmla="*/ 425 h 66"/>
                  <a:gd name="T44" fmla="*/ 6830 w 98"/>
                  <a:gd name="T45" fmla="*/ 366 h 66"/>
                  <a:gd name="T46" fmla="*/ 6439 w 98"/>
                  <a:gd name="T47" fmla="*/ 314 h 66"/>
                  <a:gd name="T48" fmla="*/ 6067 w 98"/>
                  <a:gd name="T49" fmla="*/ 253 h 66"/>
                  <a:gd name="T50" fmla="*/ 5681 w 98"/>
                  <a:gd name="T51" fmla="*/ 204 h 66"/>
                  <a:gd name="T52" fmla="*/ 5041 w 98"/>
                  <a:gd name="T53" fmla="*/ 131 h 66"/>
                  <a:gd name="T54" fmla="*/ 4467 w 98"/>
                  <a:gd name="T55" fmla="*/ 92 h 66"/>
                  <a:gd name="T56" fmla="*/ 3769 w 98"/>
                  <a:gd name="T57" fmla="*/ 4 h 66"/>
                  <a:gd name="T58" fmla="*/ 3128 w 98"/>
                  <a:gd name="T59" fmla="*/ 2 h 66"/>
                  <a:gd name="T60" fmla="*/ 2324 w 98"/>
                  <a:gd name="T61" fmla="*/ 0 h 66"/>
                  <a:gd name="T62" fmla="*/ 1483 w 98"/>
                  <a:gd name="T63" fmla="*/ 0 h 66"/>
                  <a:gd name="T64" fmla="*/ 816 w 98"/>
                  <a:gd name="T65" fmla="*/ 2 h 66"/>
                  <a:gd name="T66" fmla="*/ 0 w 98"/>
                  <a:gd name="T67" fmla="*/ 4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3" y="24"/>
                    </a:lnTo>
                    <a:lnTo>
                      <a:pt x="71" y="29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29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93" name="Freeform 615"/>
              <p:cNvSpPr>
                <a:spLocks noChangeArrowheads="1"/>
              </p:cNvSpPr>
              <p:nvPr/>
            </p:nvSpPr>
            <p:spPr bwMode="auto">
              <a:xfrm>
                <a:off x="4376" y="4075"/>
                <a:ext cx="45" cy="55"/>
              </a:xfrm>
              <a:custGeom>
                <a:avLst/>
                <a:gdLst>
                  <a:gd name="T0" fmla="*/ 8189 w 43"/>
                  <a:gd name="T1" fmla="*/ 48917 h 50"/>
                  <a:gd name="T2" fmla="*/ 7126 w 43"/>
                  <a:gd name="T3" fmla="*/ 44094 h 50"/>
                  <a:gd name="T4" fmla="*/ 5445 w 43"/>
                  <a:gd name="T5" fmla="*/ 37752 h 50"/>
                  <a:gd name="T6" fmla="*/ 4445 w 43"/>
                  <a:gd name="T7" fmla="*/ 29974 h 50"/>
                  <a:gd name="T8" fmla="*/ 2968 w 43"/>
                  <a:gd name="T9" fmla="*/ 23846 h 50"/>
                  <a:gd name="T10" fmla="*/ 2117 w 43"/>
                  <a:gd name="T11" fmla="*/ 15407 h 50"/>
                  <a:gd name="T12" fmla="*/ 1852 w 43"/>
                  <a:gd name="T13" fmla="*/ 10502 h 50"/>
                  <a:gd name="T14" fmla="*/ 1729 w 43"/>
                  <a:gd name="T15" fmla="*/ 9768 h 50"/>
                  <a:gd name="T16" fmla="*/ 1729 w 43"/>
                  <a:gd name="T17" fmla="*/ 9039 h 50"/>
                  <a:gd name="T18" fmla="*/ 1729 w 43"/>
                  <a:gd name="T19" fmla="*/ 9768 h 50"/>
                  <a:gd name="T20" fmla="*/ 7 w 43"/>
                  <a:gd name="T21" fmla="*/ 9768 h 50"/>
                  <a:gd name="T22" fmla="*/ 3 w 43"/>
                  <a:gd name="T23" fmla="*/ 0 h 50"/>
                  <a:gd name="T24" fmla="*/ 1 w 43"/>
                  <a:gd name="T25" fmla="*/ 4 h 50"/>
                  <a:gd name="T26" fmla="*/ 0 w 43"/>
                  <a:gd name="T27" fmla="*/ 9039 h 50"/>
                  <a:gd name="T28" fmla="*/ 0 w 43"/>
                  <a:gd name="T29" fmla="*/ 11361 h 50"/>
                  <a:gd name="T30" fmla="*/ 1 w 43"/>
                  <a:gd name="T31" fmla="*/ 15407 h 50"/>
                  <a:gd name="T32" fmla="*/ 4 w 43"/>
                  <a:gd name="T33" fmla="*/ 22744 h 50"/>
                  <a:gd name="T34" fmla="*/ 1852 w 43"/>
                  <a:gd name="T35" fmla="*/ 29974 h 50"/>
                  <a:gd name="T36" fmla="*/ 2968 w 43"/>
                  <a:gd name="T37" fmla="*/ 37752 h 50"/>
                  <a:gd name="T38" fmla="*/ 4463 w 43"/>
                  <a:gd name="T39" fmla="*/ 45316 h 50"/>
                  <a:gd name="T40" fmla="*/ 6231 w 43"/>
                  <a:gd name="T41" fmla="*/ 52894 h 50"/>
                  <a:gd name="T42" fmla="*/ 7654 w 43"/>
                  <a:gd name="T43" fmla="*/ 58524 h 50"/>
                  <a:gd name="T44" fmla="*/ 8189 w 43"/>
                  <a:gd name="T45" fmla="*/ 48917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0"/>
                  <a:gd name="T71" fmla="*/ 43 w 43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0">
                    <a:moveTo>
                      <a:pt x="43" y="42"/>
                    </a:moveTo>
                    <a:lnTo>
                      <a:pt x="36" y="38"/>
                    </a:lnTo>
                    <a:lnTo>
                      <a:pt x="28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1" y="14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2" y="45"/>
                    </a:lnTo>
                    <a:lnTo>
                      <a:pt x="40" y="50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94" name="Freeform 616"/>
              <p:cNvSpPr>
                <a:spLocks noChangeArrowheads="1"/>
              </p:cNvSpPr>
              <p:nvPr/>
            </p:nvSpPr>
            <p:spPr bwMode="auto">
              <a:xfrm>
                <a:off x="4418" y="4121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183 w 53"/>
                  <a:gd name="T5" fmla="*/ 23485 h 18"/>
                  <a:gd name="T6" fmla="*/ 2723 w 53"/>
                  <a:gd name="T7" fmla="*/ 23485 h 18"/>
                  <a:gd name="T8" fmla="*/ 2308 w 53"/>
                  <a:gd name="T9" fmla="*/ 23485 h 18"/>
                  <a:gd name="T10" fmla="*/ 1736 w 53"/>
                  <a:gd name="T11" fmla="*/ 21136 h 18"/>
                  <a:gd name="T12" fmla="*/ 1181 w 53"/>
                  <a:gd name="T13" fmla="*/ 19021 h 18"/>
                  <a:gd name="T14" fmla="*/ 851 w 53"/>
                  <a:gd name="T15" fmla="*/ 3 h 18"/>
                  <a:gd name="T16" fmla="*/ 3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060 w 53"/>
                  <a:gd name="T23" fmla="*/ 44189 h 18"/>
                  <a:gd name="T24" fmla="*/ 1643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183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4" y="7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95" name="Freeform 617"/>
              <p:cNvSpPr>
                <a:spLocks noChangeArrowheads="1"/>
              </p:cNvSpPr>
              <p:nvPr/>
            </p:nvSpPr>
            <p:spPr bwMode="auto">
              <a:xfrm>
                <a:off x="2056" y="4079"/>
                <a:ext cx="97" cy="56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551 h 57"/>
                  <a:gd name="T10" fmla="*/ 5831 w 93"/>
                  <a:gd name="T11" fmla="*/ 772 h 57"/>
                  <a:gd name="T12" fmla="*/ 5535 w 93"/>
                  <a:gd name="T13" fmla="*/ 1235 h 57"/>
                  <a:gd name="T14" fmla="*/ 5059 w 93"/>
                  <a:gd name="T15" fmla="*/ 1514 h 57"/>
                  <a:gd name="T16" fmla="*/ 4731 w 93"/>
                  <a:gd name="T17" fmla="*/ 1877 h 57"/>
                  <a:gd name="T18" fmla="*/ 4283 w 93"/>
                  <a:gd name="T19" fmla="*/ 2148 h 57"/>
                  <a:gd name="T20" fmla="*/ 3659 w 93"/>
                  <a:gd name="T21" fmla="*/ 2460 h 57"/>
                  <a:gd name="T22" fmla="*/ 3157 w 93"/>
                  <a:gd name="T23" fmla="*/ 2793 h 57"/>
                  <a:gd name="T24" fmla="*/ 2538 w 93"/>
                  <a:gd name="T25" fmla="*/ 2992 h 57"/>
                  <a:gd name="T26" fmla="*/ 2045 w 93"/>
                  <a:gd name="T27" fmla="*/ 3019 h 57"/>
                  <a:gd name="T28" fmla="*/ 1218 w 93"/>
                  <a:gd name="T29" fmla="*/ 3118 h 57"/>
                  <a:gd name="T30" fmla="*/ 760 w 93"/>
                  <a:gd name="T31" fmla="*/ 2992 h 57"/>
                  <a:gd name="T32" fmla="*/ 1 w 93"/>
                  <a:gd name="T33" fmla="*/ 2777 h 57"/>
                  <a:gd name="T34" fmla="*/ 0 w 93"/>
                  <a:gd name="T35" fmla="*/ 2634 h 57"/>
                  <a:gd name="T36" fmla="*/ 0 w 93"/>
                  <a:gd name="T37" fmla="*/ 2596 h 57"/>
                  <a:gd name="T38" fmla="*/ 0 w 93"/>
                  <a:gd name="T39" fmla="*/ 2460 h 57"/>
                  <a:gd name="T40" fmla="*/ 1 w 93"/>
                  <a:gd name="T41" fmla="*/ 2427 h 57"/>
                  <a:gd name="T42" fmla="*/ 4 w 93"/>
                  <a:gd name="T43" fmla="*/ 2118 h 57"/>
                  <a:gd name="T44" fmla="*/ 9 w 93"/>
                  <a:gd name="T45" fmla="*/ 1737 h 57"/>
                  <a:gd name="T46" fmla="*/ 938 w 93"/>
                  <a:gd name="T47" fmla="*/ 1339 h 57"/>
                  <a:gd name="T48" fmla="*/ 1355 w 93"/>
                  <a:gd name="T49" fmla="*/ 1011 h 57"/>
                  <a:gd name="T50" fmla="*/ 1955 w 93"/>
                  <a:gd name="T51" fmla="*/ 668 h 57"/>
                  <a:gd name="T52" fmla="*/ 2406 w 93"/>
                  <a:gd name="T53" fmla="*/ 478 h 57"/>
                  <a:gd name="T54" fmla="*/ 2954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55 w 93"/>
                  <a:gd name="T63" fmla="*/ 1 h 57"/>
                  <a:gd name="T64" fmla="*/ 5059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96" name="Freeform 618"/>
              <p:cNvSpPr>
                <a:spLocks noChangeArrowheads="1"/>
              </p:cNvSpPr>
              <p:nvPr/>
            </p:nvSpPr>
            <p:spPr bwMode="auto">
              <a:xfrm>
                <a:off x="2054" y="4074"/>
                <a:ext cx="104" cy="58"/>
              </a:xfrm>
              <a:custGeom>
                <a:avLst/>
                <a:gdLst>
                  <a:gd name="T0" fmla="*/ 0 w 99"/>
                  <a:gd name="T1" fmla="*/ 506 h 66"/>
                  <a:gd name="T2" fmla="*/ 1255 w 99"/>
                  <a:gd name="T3" fmla="*/ 559 h 66"/>
                  <a:gd name="T4" fmla="*/ 2255 w 99"/>
                  <a:gd name="T5" fmla="*/ 569 h 66"/>
                  <a:gd name="T6" fmla="*/ 3513 w 99"/>
                  <a:gd name="T7" fmla="*/ 569 h 66"/>
                  <a:gd name="T8" fmla="*/ 4715 w 99"/>
                  <a:gd name="T9" fmla="*/ 559 h 66"/>
                  <a:gd name="T10" fmla="*/ 5778 w 99"/>
                  <a:gd name="T11" fmla="*/ 525 h 66"/>
                  <a:gd name="T12" fmla="*/ 6711 w 99"/>
                  <a:gd name="T13" fmla="*/ 470 h 66"/>
                  <a:gd name="T14" fmla="*/ 7634 w 99"/>
                  <a:gd name="T15" fmla="*/ 425 h 66"/>
                  <a:gd name="T16" fmla="*/ 8587 w 99"/>
                  <a:gd name="T17" fmla="*/ 366 h 66"/>
                  <a:gd name="T18" fmla="*/ 9394 w 99"/>
                  <a:gd name="T19" fmla="*/ 317 h 66"/>
                  <a:gd name="T20" fmla="*/ 9961 w 99"/>
                  <a:gd name="T21" fmla="*/ 255 h 66"/>
                  <a:gd name="T22" fmla="*/ 10563 w 99"/>
                  <a:gd name="T23" fmla="*/ 204 h 66"/>
                  <a:gd name="T24" fmla="*/ 10745 w 99"/>
                  <a:gd name="T25" fmla="*/ 142 h 66"/>
                  <a:gd name="T26" fmla="*/ 11038 w 99"/>
                  <a:gd name="T27" fmla="*/ 92 h 66"/>
                  <a:gd name="T28" fmla="*/ 10866 w 99"/>
                  <a:gd name="T29" fmla="*/ 4 h 66"/>
                  <a:gd name="T30" fmla="*/ 10563 w 99"/>
                  <a:gd name="T31" fmla="*/ 0 h 66"/>
                  <a:gd name="T32" fmla="*/ 9961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661 w 99"/>
                  <a:gd name="T45" fmla="*/ 154 h 66"/>
                  <a:gd name="T46" fmla="*/ 9251 w 99"/>
                  <a:gd name="T47" fmla="*/ 204 h 66"/>
                  <a:gd name="T48" fmla="*/ 8587 w 99"/>
                  <a:gd name="T49" fmla="*/ 255 h 66"/>
                  <a:gd name="T50" fmla="*/ 7878 w 99"/>
                  <a:gd name="T51" fmla="*/ 317 h 66"/>
                  <a:gd name="T52" fmla="*/ 7117 w 99"/>
                  <a:gd name="T53" fmla="*/ 364 h 66"/>
                  <a:gd name="T54" fmla="*/ 6226 w 99"/>
                  <a:gd name="T55" fmla="*/ 421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404 w 99"/>
                  <a:gd name="T61" fmla="*/ 487 h 66"/>
                  <a:gd name="T62" fmla="*/ 2391 w 99"/>
                  <a:gd name="T63" fmla="*/ 487 h 66"/>
                  <a:gd name="T64" fmla="*/ 1494 w 99"/>
                  <a:gd name="T65" fmla="*/ 470 h 66"/>
                  <a:gd name="T66" fmla="*/ 4 w 99"/>
                  <a:gd name="T67" fmla="*/ 438 h 66"/>
                  <a:gd name="T68" fmla="*/ 0 w 99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4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6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97" name="Freeform 619"/>
              <p:cNvSpPr>
                <a:spLocks noChangeArrowheads="1"/>
              </p:cNvSpPr>
              <p:nvPr/>
            </p:nvSpPr>
            <p:spPr bwMode="auto">
              <a:xfrm>
                <a:off x="2052" y="4083"/>
                <a:ext cx="44" cy="54"/>
              </a:xfrm>
              <a:custGeom>
                <a:avLst/>
                <a:gdLst>
                  <a:gd name="T0" fmla="*/ 1257 w 43"/>
                  <a:gd name="T1" fmla="*/ 0 h 50"/>
                  <a:gd name="T2" fmla="*/ 1021 w 43"/>
                  <a:gd name="T3" fmla="*/ 254 h 50"/>
                  <a:gd name="T4" fmla="*/ 679 w 43"/>
                  <a:gd name="T5" fmla="*/ 9853 h 50"/>
                  <a:gd name="T6" fmla="*/ 496 w 43"/>
                  <a:gd name="T7" fmla="*/ 16820 h 50"/>
                  <a:gd name="T8" fmla="*/ 9 w 43"/>
                  <a:gd name="T9" fmla="*/ 22244 h 50"/>
                  <a:gd name="T10" fmla="*/ 5 w 43"/>
                  <a:gd name="T11" fmla="*/ 28859 h 50"/>
                  <a:gd name="T12" fmla="*/ 1 w 43"/>
                  <a:gd name="T13" fmla="*/ 34511 h 50"/>
                  <a:gd name="T14" fmla="*/ 0 w 43"/>
                  <a:gd name="T15" fmla="*/ 38180 h 50"/>
                  <a:gd name="T16" fmla="*/ 0 w 43"/>
                  <a:gd name="T17" fmla="*/ 41220 h 50"/>
                  <a:gd name="T18" fmla="*/ 1 w 43"/>
                  <a:gd name="T19" fmla="*/ 44254 h 50"/>
                  <a:gd name="T20" fmla="*/ 3 w 43"/>
                  <a:gd name="T21" fmla="*/ 46958 h 50"/>
                  <a:gd name="T22" fmla="*/ 7 w 43"/>
                  <a:gd name="T23" fmla="*/ 39249 h 50"/>
                  <a:gd name="T24" fmla="*/ 8 w 43"/>
                  <a:gd name="T25" fmla="*/ 40284 h 50"/>
                  <a:gd name="T26" fmla="*/ 9 w 43"/>
                  <a:gd name="T27" fmla="*/ 39249 h 50"/>
                  <a:gd name="T28" fmla="*/ 394 w 43"/>
                  <a:gd name="T29" fmla="*/ 33678 h 50"/>
                  <a:gd name="T30" fmla="*/ 517 w 43"/>
                  <a:gd name="T31" fmla="*/ 28859 h 50"/>
                  <a:gd name="T32" fmla="*/ 649 w 43"/>
                  <a:gd name="T33" fmla="*/ 22244 h 50"/>
                  <a:gd name="T34" fmla="*/ 851 w 43"/>
                  <a:gd name="T35" fmla="*/ 18249 h 50"/>
                  <a:gd name="T36" fmla="*/ 1147 w 43"/>
                  <a:gd name="T37" fmla="*/ 11484 h 50"/>
                  <a:gd name="T38" fmla="*/ 1340 w 43"/>
                  <a:gd name="T39" fmla="*/ 8425 h 50"/>
                  <a:gd name="T40" fmla="*/ 1257 w 43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0"/>
                  <a:gd name="T65" fmla="*/ 43 w 43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98" name="Freeform 620"/>
              <p:cNvSpPr>
                <a:spLocks noChangeArrowheads="1"/>
              </p:cNvSpPr>
              <p:nvPr/>
            </p:nvSpPr>
            <p:spPr bwMode="auto">
              <a:xfrm>
                <a:off x="2093" y="4074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00 w 53"/>
                  <a:gd name="T7" fmla="*/ 0 h 18"/>
                  <a:gd name="T8" fmla="*/ 2286 w 53"/>
                  <a:gd name="T9" fmla="*/ 1 h 18"/>
                  <a:gd name="T10" fmla="*/ 1643 w 53"/>
                  <a:gd name="T11" fmla="*/ 3 h 18"/>
                  <a:gd name="T12" fmla="*/ 1060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3 w 53"/>
                  <a:gd name="T19" fmla="*/ 54554 h 18"/>
                  <a:gd name="T20" fmla="*/ 851 w 53"/>
                  <a:gd name="T21" fmla="*/ 46052 h 18"/>
                  <a:gd name="T22" fmla="*/ 1181 w 53"/>
                  <a:gd name="T23" fmla="*/ 35793 h 18"/>
                  <a:gd name="T24" fmla="*/ 1736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99" name="Freeform 621"/>
              <p:cNvSpPr>
                <a:spLocks noChangeArrowheads="1"/>
              </p:cNvSpPr>
              <p:nvPr/>
            </p:nvSpPr>
            <p:spPr bwMode="auto">
              <a:xfrm>
                <a:off x="3184" y="4156"/>
                <a:ext cx="97" cy="62"/>
              </a:xfrm>
              <a:custGeom>
                <a:avLst/>
                <a:gdLst>
                  <a:gd name="T0" fmla="*/ 8647 w 93"/>
                  <a:gd name="T1" fmla="*/ 0 h 57"/>
                  <a:gd name="T2" fmla="*/ 9020 w 93"/>
                  <a:gd name="T3" fmla="*/ 0 h 57"/>
                  <a:gd name="T4" fmla="*/ 9105 w 93"/>
                  <a:gd name="T5" fmla="*/ 2 h 57"/>
                  <a:gd name="T6" fmla="*/ 9105 w 93"/>
                  <a:gd name="T7" fmla="*/ 10434 h 57"/>
                  <a:gd name="T8" fmla="*/ 9020 w 93"/>
                  <a:gd name="T9" fmla="*/ 14639 h 57"/>
                  <a:gd name="T10" fmla="*/ 8733 w 93"/>
                  <a:gd name="T11" fmla="*/ 22200 h 57"/>
                  <a:gd name="T12" fmla="*/ 8347 w 93"/>
                  <a:gd name="T13" fmla="*/ 33806 h 57"/>
                  <a:gd name="T14" fmla="*/ 7710 w 93"/>
                  <a:gd name="T15" fmla="*/ 47024 h 57"/>
                  <a:gd name="T16" fmla="*/ 7179 w 93"/>
                  <a:gd name="T17" fmla="*/ 55665 h 57"/>
                  <a:gd name="T18" fmla="*/ 6505 w 93"/>
                  <a:gd name="T19" fmla="*/ 65828 h 57"/>
                  <a:gd name="T20" fmla="*/ 5575 w 93"/>
                  <a:gd name="T21" fmla="*/ 72644 h 57"/>
                  <a:gd name="T22" fmla="*/ 4818 w 93"/>
                  <a:gd name="T23" fmla="*/ 82892 h 57"/>
                  <a:gd name="T24" fmla="*/ 3834 w 93"/>
                  <a:gd name="T25" fmla="*/ 85985 h 57"/>
                  <a:gd name="T26" fmla="*/ 2924 w 93"/>
                  <a:gd name="T27" fmla="*/ 90180 h 57"/>
                  <a:gd name="T28" fmla="*/ 1882 w 93"/>
                  <a:gd name="T29" fmla="*/ 90180 h 57"/>
                  <a:gd name="T30" fmla="*/ 1093 w 93"/>
                  <a:gd name="T31" fmla="*/ 85985 h 57"/>
                  <a:gd name="T32" fmla="*/ 1 w 93"/>
                  <a:gd name="T33" fmla="*/ 79086 h 57"/>
                  <a:gd name="T34" fmla="*/ 0 w 93"/>
                  <a:gd name="T35" fmla="*/ 77963 h 57"/>
                  <a:gd name="T36" fmla="*/ 0 w 93"/>
                  <a:gd name="T37" fmla="*/ 76253 h 57"/>
                  <a:gd name="T38" fmla="*/ 0 w 93"/>
                  <a:gd name="T39" fmla="*/ 72020 h 57"/>
                  <a:gd name="T40" fmla="*/ 1 w 93"/>
                  <a:gd name="T41" fmla="*/ 70038 h 57"/>
                  <a:gd name="T42" fmla="*/ 4 w 93"/>
                  <a:gd name="T43" fmla="*/ 60572 h 57"/>
                  <a:gd name="T44" fmla="*/ 889 w 93"/>
                  <a:gd name="T45" fmla="*/ 51182 h 57"/>
                  <a:gd name="T46" fmla="*/ 1389 w 93"/>
                  <a:gd name="T47" fmla="*/ 39754 h 57"/>
                  <a:gd name="T48" fmla="*/ 2143 w 93"/>
                  <a:gd name="T49" fmla="*/ 31072 h 57"/>
                  <a:gd name="T50" fmla="*/ 2924 w 93"/>
                  <a:gd name="T51" fmla="*/ 18783 h 57"/>
                  <a:gd name="T52" fmla="*/ 3596 w 93"/>
                  <a:gd name="T53" fmla="*/ 13366 h 57"/>
                  <a:gd name="T54" fmla="*/ 4310 w 93"/>
                  <a:gd name="T55" fmla="*/ 10434 h 57"/>
                  <a:gd name="T56" fmla="*/ 5124 w 93"/>
                  <a:gd name="T57" fmla="*/ 3 h 57"/>
                  <a:gd name="T58" fmla="*/ 5827 w 93"/>
                  <a:gd name="T59" fmla="*/ 2 h 57"/>
                  <a:gd name="T60" fmla="*/ 6599 w 93"/>
                  <a:gd name="T61" fmla="*/ 1 h 57"/>
                  <a:gd name="T62" fmla="*/ 7179 w 93"/>
                  <a:gd name="T63" fmla="*/ 1 h 57"/>
                  <a:gd name="T64" fmla="*/ 7710 w 93"/>
                  <a:gd name="T65" fmla="*/ 0 h 57"/>
                  <a:gd name="T66" fmla="*/ 8347 w 93"/>
                  <a:gd name="T67" fmla="*/ 0 h 57"/>
                  <a:gd name="T68" fmla="*/ 8647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6" y="41"/>
                    </a:lnTo>
                    <a:lnTo>
                      <a:pt x="57" y="47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2" y="20"/>
                    </a:lnTo>
                    <a:lnTo>
                      <a:pt x="30" y="13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00" name="Freeform 622"/>
              <p:cNvSpPr>
                <a:spLocks noChangeArrowheads="1"/>
              </p:cNvSpPr>
              <p:nvPr/>
            </p:nvSpPr>
            <p:spPr bwMode="auto">
              <a:xfrm>
                <a:off x="3183" y="4152"/>
                <a:ext cx="103" cy="72"/>
              </a:xfrm>
              <a:custGeom>
                <a:avLst/>
                <a:gdLst>
                  <a:gd name="T0" fmla="*/ 0 w 98"/>
                  <a:gd name="T1" fmla="*/ 41613 h 66"/>
                  <a:gd name="T2" fmla="*/ 1231 w 98"/>
                  <a:gd name="T3" fmla="*/ 44744 h 66"/>
                  <a:gd name="T4" fmla="*/ 2370 w 98"/>
                  <a:gd name="T5" fmla="*/ 46784 h 66"/>
                  <a:gd name="T6" fmla="*/ 3709 w 98"/>
                  <a:gd name="T7" fmla="*/ 46784 h 66"/>
                  <a:gd name="T8" fmla="*/ 4994 w 98"/>
                  <a:gd name="T9" fmla="*/ 44744 h 66"/>
                  <a:gd name="T10" fmla="*/ 6023 w 98"/>
                  <a:gd name="T11" fmla="*/ 43129 h 66"/>
                  <a:gd name="T12" fmla="*/ 7135 w 98"/>
                  <a:gd name="T13" fmla="*/ 38632 h 66"/>
                  <a:gd name="T14" fmla="*/ 8055 w 98"/>
                  <a:gd name="T15" fmla="*/ 34966 h 66"/>
                  <a:gd name="T16" fmla="*/ 9071 w 98"/>
                  <a:gd name="T17" fmla="*/ 29901 h 66"/>
                  <a:gd name="T18" fmla="*/ 9658 w 98"/>
                  <a:gd name="T19" fmla="*/ 25814 h 66"/>
                  <a:gd name="T20" fmla="*/ 10283 w 98"/>
                  <a:gd name="T21" fmla="*/ 20746 h 66"/>
                  <a:gd name="T22" fmla="*/ 10914 w 98"/>
                  <a:gd name="T23" fmla="*/ 16707 h 66"/>
                  <a:gd name="T24" fmla="*/ 11474 w 98"/>
                  <a:gd name="T25" fmla="*/ 10815 h 66"/>
                  <a:gd name="T26" fmla="*/ 11501 w 98"/>
                  <a:gd name="T27" fmla="*/ 7492 h 66"/>
                  <a:gd name="T28" fmla="*/ 11501 w 98"/>
                  <a:gd name="T29" fmla="*/ 5 h 66"/>
                  <a:gd name="T30" fmla="*/ 10914 w 98"/>
                  <a:gd name="T31" fmla="*/ 0 h 66"/>
                  <a:gd name="T32" fmla="*/ 10283 w 98"/>
                  <a:gd name="T33" fmla="*/ 0 h 66"/>
                  <a:gd name="T34" fmla="*/ 10480 w 98"/>
                  <a:gd name="T35" fmla="*/ 6021 h 66"/>
                  <a:gd name="T36" fmla="*/ 10813 w 98"/>
                  <a:gd name="T37" fmla="*/ 6021 h 66"/>
                  <a:gd name="T38" fmla="*/ 10480 w 98"/>
                  <a:gd name="T39" fmla="*/ 5587 h 66"/>
                  <a:gd name="T40" fmla="*/ 10480 w 98"/>
                  <a:gd name="T41" fmla="*/ 6021 h 66"/>
                  <a:gd name="T42" fmla="*/ 10283 w 98"/>
                  <a:gd name="T43" fmla="*/ 8635 h 66"/>
                  <a:gd name="T44" fmla="*/ 10215 w 98"/>
                  <a:gd name="T45" fmla="*/ 11649 h 66"/>
                  <a:gd name="T46" fmla="*/ 9627 w 98"/>
                  <a:gd name="T47" fmla="*/ 16781 h 66"/>
                  <a:gd name="T48" fmla="*/ 9071 w 98"/>
                  <a:gd name="T49" fmla="*/ 20746 h 66"/>
                  <a:gd name="T50" fmla="*/ 8264 w 98"/>
                  <a:gd name="T51" fmla="*/ 25814 h 66"/>
                  <a:gd name="T52" fmla="*/ 7339 w 98"/>
                  <a:gd name="T53" fmla="*/ 28863 h 66"/>
                  <a:gd name="T54" fmla="*/ 6514 w 98"/>
                  <a:gd name="T55" fmla="*/ 33418 h 66"/>
                  <a:gd name="T56" fmla="*/ 5625 w 98"/>
                  <a:gd name="T57" fmla="*/ 35963 h 66"/>
                  <a:gd name="T58" fmla="*/ 4560 w 98"/>
                  <a:gd name="T59" fmla="*/ 38632 h 66"/>
                  <a:gd name="T60" fmla="*/ 3594 w 98"/>
                  <a:gd name="T61" fmla="*/ 40011 h 66"/>
                  <a:gd name="T62" fmla="*/ 2516 w 98"/>
                  <a:gd name="T63" fmla="*/ 40445 h 66"/>
                  <a:gd name="T64" fmla="*/ 1564 w 98"/>
                  <a:gd name="T65" fmla="*/ 38632 h 66"/>
                  <a:gd name="T66" fmla="*/ 4 w 98"/>
                  <a:gd name="T67" fmla="*/ 34997 h 66"/>
                  <a:gd name="T68" fmla="*/ 0 w 98"/>
                  <a:gd name="T69" fmla="*/ 416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3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3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7" y="42"/>
                    </a:lnTo>
                    <a:lnTo>
                      <a:pt x="83" y="36"/>
                    </a:lnTo>
                    <a:lnTo>
                      <a:pt x="89" y="29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7" y="17"/>
                    </a:lnTo>
                    <a:lnTo>
                      <a:pt x="82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01" name="Freeform 623"/>
              <p:cNvSpPr>
                <a:spLocks noChangeArrowheads="1"/>
              </p:cNvSpPr>
              <p:nvPr/>
            </p:nvSpPr>
            <p:spPr bwMode="auto">
              <a:xfrm>
                <a:off x="3180" y="4161"/>
                <a:ext cx="44" cy="57"/>
              </a:xfrm>
              <a:custGeom>
                <a:avLst/>
                <a:gdLst>
                  <a:gd name="T0" fmla="*/ 1257 w 43"/>
                  <a:gd name="T1" fmla="*/ 0 h 51"/>
                  <a:gd name="T2" fmla="*/ 976 w 43"/>
                  <a:gd name="T3" fmla="*/ 460 h 51"/>
                  <a:gd name="T4" fmla="*/ 679 w 43"/>
                  <a:gd name="T5" fmla="*/ 16177 h 51"/>
                  <a:gd name="T6" fmla="*/ 496 w 43"/>
                  <a:gd name="T7" fmla="*/ 27319 h 51"/>
                  <a:gd name="T8" fmla="*/ 9 w 43"/>
                  <a:gd name="T9" fmla="*/ 39881 h 51"/>
                  <a:gd name="T10" fmla="*/ 4 w 43"/>
                  <a:gd name="T11" fmla="*/ 49896 h 51"/>
                  <a:gd name="T12" fmla="*/ 1 w 43"/>
                  <a:gd name="T13" fmla="*/ 58047 h 51"/>
                  <a:gd name="T14" fmla="*/ 0 w 43"/>
                  <a:gd name="T15" fmla="*/ 62662 h 51"/>
                  <a:gd name="T16" fmla="*/ 0 w 43"/>
                  <a:gd name="T17" fmla="*/ 67556 h 51"/>
                  <a:gd name="T18" fmla="*/ 1 w 43"/>
                  <a:gd name="T19" fmla="*/ 74937 h 51"/>
                  <a:gd name="T20" fmla="*/ 3 w 43"/>
                  <a:gd name="T21" fmla="*/ 78592 h 51"/>
                  <a:gd name="T22" fmla="*/ 7 w 43"/>
                  <a:gd name="T23" fmla="*/ 65980 h 51"/>
                  <a:gd name="T24" fmla="*/ 8 w 43"/>
                  <a:gd name="T25" fmla="*/ 67110 h 51"/>
                  <a:gd name="T26" fmla="*/ 9 w 43"/>
                  <a:gd name="T27" fmla="*/ 65980 h 51"/>
                  <a:gd name="T28" fmla="*/ 394 w 43"/>
                  <a:gd name="T29" fmla="*/ 57734 h 51"/>
                  <a:gd name="T30" fmla="*/ 496 w 43"/>
                  <a:gd name="T31" fmla="*/ 48830 h 51"/>
                  <a:gd name="T32" fmla="*/ 649 w 43"/>
                  <a:gd name="T33" fmla="*/ 38900 h 51"/>
                  <a:gd name="T34" fmla="*/ 851 w 43"/>
                  <a:gd name="T35" fmla="*/ 29411 h 51"/>
                  <a:gd name="T36" fmla="*/ 1147 w 43"/>
                  <a:gd name="T37" fmla="*/ 20218 h 51"/>
                  <a:gd name="T38" fmla="*/ 1340 w 43"/>
                  <a:gd name="T39" fmla="*/ 13863 h 51"/>
                  <a:gd name="T40" fmla="*/ 1257 w 43"/>
                  <a:gd name="T41" fmla="*/ 0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1"/>
                  <a:gd name="T65" fmla="*/ 43 w 43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1">
                    <a:moveTo>
                      <a:pt x="40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7"/>
                    </a:lnTo>
                    <a:lnTo>
                      <a:pt x="16" y="31"/>
                    </a:lnTo>
                    <a:lnTo>
                      <a:pt x="22" y="25"/>
                    </a:lnTo>
                    <a:lnTo>
                      <a:pt x="28" y="19"/>
                    </a:lnTo>
                    <a:lnTo>
                      <a:pt x="36" y="14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02" name="Freeform 624"/>
              <p:cNvSpPr>
                <a:spLocks noChangeArrowheads="1"/>
              </p:cNvSpPr>
              <p:nvPr/>
            </p:nvSpPr>
            <p:spPr bwMode="auto">
              <a:xfrm>
                <a:off x="3222" y="4152"/>
                <a:ext cx="55" cy="30"/>
              </a:xfrm>
              <a:custGeom>
                <a:avLst/>
                <a:gdLst>
                  <a:gd name="T0" fmla="*/ 3789 w 53"/>
                  <a:gd name="T1" fmla="*/ 0 h 17"/>
                  <a:gd name="T2" fmla="*/ 3551 w 53"/>
                  <a:gd name="T3" fmla="*/ 0 h 17"/>
                  <a:gd name="T4" fmla="*/ 3183 w 53"/>
                  <a:gd name="T5" fmla="*/ 0 h 17"/>
                  <a:gd name="T6" fmla="*/ 2700 w 53"/>
                  <a:gd name="T7" fmla="*/ 494162 h 17"/>
                  <a:gd name="T8" fmla="*/ 2286 w 53"/>
                  <a:gd name="T9" fmla="*/ 494162 h 17"/>
                  <a:gd name="T10" fmla="*/ 1643 w 53"/>
                  <a:gd name="T11" fmla="*/ 815922 h 17"/>
                  <a:gd name="T12" fmla="*/ 1060 w 53"/>
                  <a:gd name="T13" fmla="*/ 1253924 h 17"/>
                  <a:gd name="T14" fmla="*/ 7 w 53"/>
                  <a:gd name="T15" fmla="*/ 1872932 h 17"/>
                  <a:gd name="T16" fmla="*/ 0 w 53"/>
                  <a:gd name="T17" fmla="*/ 2898635 h 17"/>
                  <a:gd name="T18" fmla="*/ 3 w 53"/>
                  <a:gd name="T19" fmla="*/ 160220114 h 17"/>
                  <a:gd name="T20" fmla="*/ 851 w 53"/>
                  <a:gd name="T21" fmla="*/ 135071751 h 17"/>
                  <a:gd name="T22" fmla="*/ 1181 w 53"/>
                  <a:gd name="T23" fmla="*/ 120462646 h 17"/>
                  <a:gd name="T24" fmla="*/ 1736 w 53"/>
                  <a:gd name="T25" fmla="*/ 114023797 h 17"/>
                  <a:gd name="T26" fmla="*/ 2308 w 53"/>
                  <a:gd name="T27" fmla="*/ 107596710 h 17"/>
                  <a:gd name="T28" fmla="*/ 2723 w 53"/>
                  <a:gd name="T29" fmla="*/ 107596710 h 17"/>
                  <a:gd name="T30" fmla="*/ 3183 w 53"/>
                  <a:gd name="T31" fmla="*/ 107596710 h 17"/>
                  <a:gd name="T32" fmla="*/ 3586 w 53"/>
                  <a:gd name="T33" fmla="*/ 2898635 h 17"/>
                  <a:gd name="T34" fmla="*/ 3848 w 53"/>
                  <a:gd name="T35" fmla="*/ 2898635 h 17"/>
                  <a:gd name="T36" fmla="*/ 3789 w 53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3" y="17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8"/>
                    </a:lnTo>
                    <a:lnTo>
                      <a:pt x="53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03" name="Freeform 625"/>
              <p:cNvSpPr>
                <a:spLocks noChangeArrowheads="1"/>
              </p:cNvSpPr>
              <p:nvPr/>
            </p:nvSpPr>
            <p:spPr bwMode="auto">
              <a:xfrm>
                <a:off x="2337" y="4079"/>
                <a:ext cx="97" cy="56"/>
              </a:xfrm>
              <a:custGeom>
                <a:avLst/>
                <a:gdLst>
                  <a:gd name="T0" fmla="*/ 5770 w 93"/>
                  <a:gd name="T1" fmla="*/ 0 h 57"/>
                  <a:gd name="T2" fmla="*/ 5864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864 w 93"/>
                  <a:gd name="T9" fmla="*/ 551 h 57"/>
                  <a:gd name="T10" fmla="*/ 5831 w 93"/>
                  <a:gd name="T11" fmla="*/ 772 h 57"/>
                  <a:gd name="T12" fmla="*/ 5535 w 93"/>
                  <a:gd name="T13" fmla="*/ 1235 h 57"/>
                  <a:gd name="T14" fmla="*/ 5012 w 93"/>
                  <a:gd name="T15" fmla="*/ 1514 h 57"/>
                  <a:gd name="T16" fmla="*/ 4729 w 93"/>
                  <a:gd name="T17" fmla="*/ 1877 h 57"/>
                  <a:gd name="T18" fmla="*/ 4101 w 93"/>
                  <a:gd name="T19" fmla="*/ 2148 h 57"/>
                  <a:gd name="T20" fmla="*/ 3659 w 93"/>
                  <a:gd name="T21" fmla="*/ 2460 h 57"/>
                  <a:gd name="T22" fmla="*/ 3157 w 93"/>
                  <a:gd name="T23" fmla="*/ 2793 h 57"/>
                  <a:gd name="T24" fmla="*/ 2522 w 93"/>
                  <a:gd name="T25" fmla="*/ 2992 h 57"/>
                  <a:gd name="T26" fmla="*/ 1955 w 93"/>
                  <a:gd name="T27" fmla="*/ 3019 h 57"/>
                  <a:gd name="T28" fmla="*/ 1218 w 93"/>
                  <a:gd name="T29" fmla="*/ 3118 h 57"/>
                  <a:gd name="T30" fmla="*/ 722 w 93"/>
                  <a:gd name="T31" fmla="*/ 2992 h 57"/>
                  <a:gd name="T32" fmla="*/ 1 w 93"/>
                  <a:gd name="T33" fmla="*/ 2777 h 57"/>
                  <a:gd name="T34" fmla="*/ 0 w 93"/>
                  <a:gd name="T35" fmla="*/ 2634 h 57"/>
                  <a:gd name="T36" fmla="*/ 0 w 93"/>
                  <a:gd name="T37" fmla="*/ 2596 h 57"/>
                  <a:gd name="T38" fmla="*/ 0 w 93"/>
                  <a:gd name="T39" fmla="*/ 2460 h 57"/>
                  <a:gd name="T40" fmla="*/ 0 w 93"/>
                  <a:gd name="T41" fmla="*/ 2427 h 57"/>
                  <a:gd name="T42" fmla="*/ 3 w 93"/>
                  <a:gd name="T43" fmla="*/ 2118 h 57"/>
                  <a:gd name="T44" fmla="*/ 8 w 93"/>
                  <a:gd name="T45" fmla="*/ 1737 h 57"/>
                  <a:gd name="T46" fmla="*/ 938 w 93"/>
                  <a:gd name="T47" fmla="*/ 1339 h 57"/>
                  <a:gd name="T48" fmla="*/ 1286 w 93"/>
                  <a:gd name="T49" fmla="*/ 1011 h 57"/>
                  <a:gd name="T50" fmla="*/ 1853 w 93"/>
                  <a:gd name="T51" fmla="*/ 668 h 57"/>
                  <a:gd name="T52" fmla="*/ 2395 w 93"/>
                  <a:gd name="T53" fmla="*/ 478 h 57"/>
                  <a:gd name="T54" fmla="*/ 2817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331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3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04" name="Freeform 626"/>
              <p:cNvSpPr>
                <a:spLocks noChangeArrowheads="1"/>
              </p:cNvSpPr>
              <p:nvPr/>
            </p:nvSpPr>
            <p:spPr bwMode="auto">
              <a:xfrm>
                <a:off x="2336" y="4074"/>
                <a:ext cx="102" cy="58"/>
              </a:xfrm>
              <a:custGeom>
                <a:avLst/>
                <a:gdLst>
                  <a:gd name="T0" fmla="*/ 0 w 98"/>
                  <a:gd name="T1" fmla="*/ 506 h 66"/>
                  <a:gd name="T2" fmla="*/ 838 w 98"/>
                  <a:gd name="T3" fmla="*/ 559 h 66"/>
                  <a:gd name="T4" fmla="*/ 1595 w 98"/>
                  <a:gd name="T5" fmla="*/ 569 h 66"/>
                  <a:gd name="T6" fmla="*/ 2408 w 98"/>
                  <a:gd name="T7" fmla="*/ 569 h 66"/>
                  <a:gd name="T8" fmla="*/ 3241 w 98"/>
                  <a:gd name="T9" fmla="*/ 559 h 66"/>
                  <a:gd name="T10" fmla="*/ 4012 w 98"/>
                  <a:gd name="T11" fmla="*/ 525 h 66"/>
                  <a:gd name="T12" fmla="*/ 4801 w 98"/>
                  <a:gd name="T13" fmla="*/ 470 h 66"/>
                  <a:gd name="T14" fmla="*/ 5412 w 98"/>
                  <a:gd name="T15" fmla="*/ 425 h 66"/>
                  <a:gd name="T16" fmla="*/ 6090 w 98"/>
                  <a:gd name="T17" fmla="*/ 366 h 66"/>
                  <a:gd name="T18" fmla="*/ 6470 w 98"/>
                  <a:gd name="T19" fmla="*/ 317 h 66"/>
                  <a:gd name="T20" fmla="*/ 6913 w 98"/>
                  <a:gd name="T21" fmla="*/ 255 h 66"/>
                  <a:gd name="T22" fmla="*/ 7314 w 98"/>
                  <a:gd name="T23" fmla="*/ 204 h 66"/>
                  <a:gd name="T24" fmla="*/ 7483 w 98"/>
                  <a:gd name="T25" fmla="*/ 142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6913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913 w 98"/>
                  <a:gd name="T43" fmla="*/ 105 h 66"/>
                  <a:gd name="T44" fmla="*/ 6841 w 98"/>
                  <a:gd name="T45" fmla="*/ 154 h 66"/>
                  <a:gd name="T46" fmla="*/ 6458 w 98"/>
                  <a:gd name="T47" fmla="*/ 204 h 66"/>
                  <a:gd name="T48" fmla="*/ 6090 w 98"/>
                  <a:gd name="T49" fmla="*/ 255 h 66"/>
                  <a:gd name="T50" fmla="*/ 5552 w 98"/>
                  <a:gd name="T51" fmla="*/ 317 h 66"/>
                  <a:gd name="T52" fmla="*/ 4942 w 98"/>
                  <a:gd name="T53" fmla="*/ 364 h 66"/>
                  <a:gd name="T54" fmla="*/ 4371 w 98"/>
                  <a:gd name="T55" fmla="*/ 421 h 66"/>
                  <a:gd name="T56" fmla="*/ 3668 w 98"/>
                  <a:gd name="T57" fmla="*/ 452 h 66"/>
                  <a:gd name="T58" fmla="*/ 3058 w 98"/>
                  <a:gd name="T59" fmla="*/ 470 h 66"/>
                  <a:gd name="T60" fmla="*/ 2408 w 98"/>
                  <a:gd name="T61" fmla="*/ 487 h 66"/>
                  <a:gd name="T62" fmla="*/ 1595 w 98"/>
                  <a:gd name="T63" fmla="*/ 487 h 66"/>
                  <a:gd name="T64" fmla="*/ 988 w 98"/>
                  <a:gd name="T65" fmla="*/ 470 h 66"/>
                  <a:gd name="T66" fmla="*/ 4 w 98"/>
                  <a:gd name="T67" fmla="*/ 438 h 66"/>
                  <a:gd name="T68" fmla="*/ 0 w 98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05" name="Freeform 627"/>
              <p:cNvSpPr>
                <a:spLocks noChangeArrowheads="1"/>
              </p:cNvSpPr>
              <p:nvPr/>
            </p:nvSpPr>
            <p:spPr bwMode="auto">
              <a:xfrm>
                <a:off x="2331" y="4083"/>
                <a:ext cx="46" cy="54"/>
              </a:xfrm>
              <a:custGeom>
                <a:avLst/>
                <a:gdLst>
                  <a:gd name="T0" fmla="*/ 6857 w 44"/>
                  <a:gd name="T1" fmla="*/ 0 h 50"/>
                  <a:gd name="T2" fmla="*/ 5264 w 44"/>
                  <a:gd name="T3" fmla="*/ 254 h 50"/>
                  <a:gd name="T4" fmla="*/ 4186 w 44"/>
                  <a:gd name="T5" fmla="*/ 9853 h 50"/>
                  <a:gd name="T6" fmla="*/ 2818 w 44"/>
                  <a:gd name="T7" fmla="*/ 16820 h 50"/>
                  <a:gd name="T8" fmla="*/ 1776 w 44"/>
                  <a:gd name="T9" fmla="*/ 22244 h 50"/>
                  <a:gd name="T10" fmla="*/ 5 w 44"/>
                  <a:gd name="T11" fmla="*/ 28859 h 50"/>
                  <a:gd name="T12" fmla="*/ 2 w 44"/>
                  <a:gd name="T13" fmla="*/ 34511 h 50"/>
                  <a:gd name="T14" fmla="*/ 1 w 44"/>
                  <a:gd name="T15" fmla="*/ 38180 h 50"/>
                  <a:gd name="T16" fmla="*/ 0 w 44"/>
                  <a:gd name="T17" fmla="*/ 41220 h 50"/>
                  <a:gd name="T18" fmla="*/ 1 w 44"/>
                  <a:gd name="T19" fmla="*/ 44254 h 50"/>
                  <a:gd name="T20" fmla="*/ 4 w 44"/>
                  <a:gd name="T21" fmla="*/ 46958 h 50"/>
                  <a:gd name="T22" fmla="*/ 1557 w 44"/>
                  <a:gd name="T23" fmla="*/ 39249 h 50"/>
                  <a:gd name="T24" fmla="*/ 1557 w 44"/>
                  <a:gd name="T25" fmla="*/ 40284 h 50"/>
                  <a:gd name="T26" fmla="*/ 1660 w 44"/>
                  <a:gd name="T27" fmla="*/ 40284 h 50"/>
                  <a:gd name="T28" fmla="*/ 1660 w 44"/>
                  <a:gd name="T29" fmla="*/ 39249 h 50"/>
                  <a:gd name="T30" fmla="*/ 2026 w 44"/>
                  <a:gd name="T31" fmla="*/ 33678 h 50"/>
                  <a:gd name="T32" fmla="*/ 2818 w 44"/>
                  <a:gd name="T33" fmla="*/ 28859 h 50"/>
                  <a:gd name="T34" fmla="*/ 3916 w 44"/>
                  <a:gd name="T35" fmla="*/ 22244 h 50"/>
                  <a:gd name="T36" fmla="*/ 4929 w 44"/>
                  <a:gd name="T37" fmla="*/ 18249 h 50"/>
                  <a:gd name="T38" fmla="*/ 6418 w 44"/>
                  <a:gd name="T39" fmla="*/ 11484 h 50"/>
                  <a:gd name="T40" fmla="*/ 7577 w 44"/>
                  <a:gd name="T41" fmla="*/ 8425 h 50"/>
                  <a:gd name="T42" fmla="*/ 6857 w 44"/>
                  <a:gd name="T43" fmla="*/ 0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0" y="0"/>
                    </a:moveTo>
                    <a:lnTo>
                      <a:pt x="31" y="6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06" name="Freeform 628"/>
              <p:cNvSpPr>
                <a:spLocks noChangeArrowheads="1"/>
              </p:cNvSpPr>
              <p:nvPr/>
            </p:nvSpPr>
            <p:spPr bwMode="auto">
              <a:xfrm>
                <a:off x="2375" y="4074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51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187 w 53"/>
                  <a:gd name="T9" fmla="*/ 1 h 18"/>
                  <a:gd name="T10" fmla="*/ 1643 w 53"/>
                  <a:gd name="T11" fmla="*/ 3 h 18"/>
                  <a:gd name="T12" fmla="*/ 1116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02 w 53"/>
                  <a:gd name="T21" fmla="*/ 46052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6094 h 18"/>
                  <a:gd name="T32" fmla="*/ 3640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9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07" name="Freeform 629"/>
              <p:cNvSpPr>
                <a:spLocks noChangeArrowheads="1"/>
              </p:cNvSpPr>
              <p:nvPr/>
            </p:nvSpPr>
            <p:spPr bwMode="auto">
              <a:xfrm>
                <a:off x="5374" y="4072"/>
                <a:ext cx="84" cy="57"/>
              </a:xfrm>
              <a:custGeom>
                <a:avLst/>
                <a:gdLst>
                  <a:gd name="T0" fmla="*/ 271 w 93"/>
                  <a:gd name="T1" fmla="*/ 9894 h 57"/>
                  <a:gd name="T2" fmla="*/ 285 w 93"/>
                  <a:gd name="T3" fmla="*/ 9894 h 57"/>
                  <a:gd name="T4" fmla="*/ 293 w 93"/>
                  <a:gd name="T5" fmla="*/ 9432 h 57"/>
                  <a:gd name="T6" fmla="*/ 293 w 93"/>
                  <a:gd name="T7" fmla="*/ 9094 h 57"/>
                  <a:gd name="T8" fmla="*/ 285 w 93"/>
                  <a:gd name="T9" fmla="*/ 7900 h 57"/>
                  <a:gd name="T10" fmla="*/ 278 w 93"/>
                  <a:gd name="T11" fmla="*/ 7221 h 57"/>
                  <a:gd name="T12" fmla="*/ 266 w 93"/>
                  <a:gd name="T13" fmla="*/ 6107 h 57"/>
                  <a:gd name="T14" fmla="*/ 245 w 93"/>
                  <a:gd name="T15" fmla="*/ 5160 h 57"/>
                  <a:gd name="T16" fmla="*/ 229 w 93"/>
                  <a:gd name="T17" fmla="*/ 3709 h 57"/>
                  <a:gd name="T18" fmla="*/ 205 w 93"/>
                  <a:gd name="T19" fmla="*/ 2653 h 57"/>
                  <a:gd name="T20" fmla="*/ 177 w 93"/>
                  <a:gd name="T21" fmla="*/ 1606 h 57"/>
                  <a:gd name="T22" fmla="*/ 151 w 93"/>
                  <a:gd name="T23" fmla="*/ 1144 h 57"/>
                  <a:gd name="T24" fmla="*/ 122 w 93"/>
                  <a:gd name="T25" fmla="*/ 2 h 57"/>
                  <a:gd name="T26" fmla="*/ 94 w 93"/>
                  <a:gd name="T27" fmla="*/ 0 h 57"/>
                  <a:gd name="T28" fmla="*/ 63 w 93"/>
                  <a:gd name="T29" fmla="*/ 0 h 57"/>
                  <a:gd name="T30" fmla="*/ 34 w 93"/>
                  <a:gd name="T31" fmla="*/ 2 h 57"/>
                  <a:gd name="T32" fmla="*/ 1 w 93"/>
                  <a:gd name="T33" fmla="*/ 1235 h 57"/>
                  <a:gd name="T34" fmla="*/ 0 w 93"/>
                  <a:gd name="T35" fmla="*/ 1351 h 57"/>
                  <a:gd name="T36" fmla="*/ 0 w 93"/>
                  <a:gd name="T37" fmla="*/ 1466 h 57"/>
                  <a:gd name="T38" fmla="*/ 0 w 93"/>
                  <a:gd name="T39" fmla="*/ 1740 h 57"/>
                  <a:gd name="T40" fmla="*/ 1 w 93"/>
                  <a:gd name="T41" fmla="*/ 2059 h 57"/>
                  <a:gd name="T42" fmla="*/ 4 w 93"/>
                  <a:gd name="T43" fmla="*/ 3388 h 57"/>
                  <a:gd name="T44" fmla="*/ 5 w 93"/>
                  <a:gd name="T45" fmla="*/ 4039 h 57"/>
                  <a:gd name="T46" fmla="*/ 42 w 93"/>
                  <a:gd name="T47" fmla="*/ 5487 h 57"/>
                  <a:gd name="T48" fmla="*/ 65 w 93"/>
                  <a:gd name="T49" fmla="*/ 6645 h 57"/>
                  <a:gd name="T50" fmla="*/ 94 w 93"/>
                  <a:gd name="T51" fmla="*/ 7333 h 57"/>
                  <a:gd name="T52" fmla="*/ 117 w 93"/>
                  <a:gd name="T53" fmla="*/ 8553 h 57"/>
                  <a:gd name="T54" fmla="*/ 136 w 93"/>
                  <a:gd name="T55" fmla="*/ 9094 h 57"/>
                  <a:gd name="T56" fmla="*/ 159 w 93"/>
                  <a:gd name="T57" fmla="*/ 9338 h 57"/>
                  <a:gd name="T58" fmla="*/ 185 w 93"/>
                  <a:gd name="T59" fmla="*/ 9432 h 57"/>
                  <a:gd name="T60" fmla="*/ 207 w 93"/>
                  <a:gd name="T61" fmla="*/ 9521 h 57"/>
                  <a:gd name="T62" fmla="*/ 230 w 93"/>
                  <a:gd name="T63" fmla="*/ 9521 h 57"/>
                  <a:gd name="T64" fmla="*/ 245 w 93"/>
                  <a:gd name="T65" fmla="*/ 9521 h 57"/>
                  <a:gd name="T66" fmla="*/ 266 w 93"/>
                  <a:gd name="T67" fmla="*/ 9894 h 57"/>
                  <a:gd name="T68" fmla="*/ 271 w 93"/>
                  <a:gd name="T69" fmla="*/ 9894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8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8" y="49"/>
                    </a:lnTo>
                    <a:lnTo>
                      <a:pt x="44" y="52"/>
                    </a:lnTo>
                    <a:lnTo>
                      <a:pt x="51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7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08" name="Freeform 630"/>
              <p:cNvSpPr>
                <a:spLocks noChangeArrowheads="1"/>
              </p:cNvSpPr>
              <p:nvPr/>
            </p:nvSpPr>
            <p:spPr bwMode="auto">
              <a:xfrm>
                <a:off x="5369" y="4075"/>
                <a:ext cx="33" cy="55"/>
              </a:xfrm>
              <a:custGeom>
                <a:avLst/>
                <a:gdLst>
                  <a:gd name="T0" fmla="*/ 8 w 44"/>
                  <a:gd name="T1" fmla="*/ 48917 h 50"/>
                  <a:gd name="T2" fmla="*/ 6 w 44"/>
                  <a:gd name="T3" fmla="*/ 44094 h 50"/>
                  <a:gd name="T4" fmla="*/ 6 w 44"/>
                  <a:gd name="T5" fmla="*/ 37752 h 50"/>
                  <a:gd name="T6" fmla="*/ 5 w 44"/>
                  <a:gd name="T7" fmla="*/ 29974 h 50"/>
                  <a:gd name="T8" fmla="*/ 4 w 44"/>
                  <a:gd name="T9" fmla="*/ 23846 h 50"/>
                  <a:gd name="T10" fmla="*/ 2 w 44"/>
                  <a:gd name="T11" fmla="*/ 15407 h 50"/>
                  <a:gd name="T12" fmla="*/ 2 w 44"/>
                  <a:gd name="T13" fmla="*/ 10502 h 50"/>
                  <a:gd name="T14" fmla="*/ 2 w 44"/>
                  <a:gd name="T15" fmla="*/ 9768 h 50"/>
                  <a:gd name="T16" fmla="*/ 2 w 44"/>
                  <a:gd name="T17" fmla="*/ 9039 h 50"/>
                  <a:gd name="T18" fmla="*/ 2 w 44"/>
                  <a:gd name="T19" fmla="*/ 9768 h 50"/>
                  <a:gd name="T20" fmla="*/ 2 w 44"/>
                  <a:gd name="T21" fmla="*/ 9768 h 50"/>
                  <a:gd name="T22" fmla="*/ 2 w 44"/>
                  <a:gd name="T23" fmla="*/ 0 h 50"/>
                  <a:gd name="T24" fmla="*/ 1 w 44"/>
                  <a:gd name="T25" fmla="*/ 4 h 50"/>
                  <a:gd name="T26" fmla="*/ 0 w 44"/>
                  <a:gd name="T27" fmla="*/ 9039 h 50"/>
                  <a:gd name="T28" fmla="*/ 0 w 44"/>
                  <a:gd name="T29" fmla="*/ 11361 h 50"/>
                  <a:gd name="T30" fmla="*/ 1 w 44"/>
                  <a:gd name="T31" fmla="*/ 15407 h 50"/>
                  <a:gd name="T32" fmla="*/ 2 w 44"/>
                  <a:gd name="T33" fmla="*/ 22744 h 50"/>
                  <a:gd name="T34" fmla="*/ 2 w 44"/>
                  <a:gd name="T35" fmla="*/ 29974 h 50"/>
                  <a:gd name="T36" fmla="*/ 3 w 44"/>
                  <a:gd name="T37" fmla="*/ 37752 h 50"/>
                  <a:gd name="T38" fmla="*/ 5 w 44"/>
                  <a:gd name="T39" fmla="*/ 45316 h 50"/>
                  <a:gd name="T40" fmla="*/ 6 w 44"/>
                  <a:gd name="T41" fmla="*/ 52894 h 50"/>
                  <a:gd name="T42" fmla="*/ 8 w 44"/>
                  <a:gd name="T43" fmla="*/ 58524 h 50"/>
                  <a:gd name="T44" fmla="*/ 8 w 44"/>
                  <a:gd name="T45" fmla="*/ 48917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4" y="42"/>
                    </a:moveTo>
                    <a:lnTo>
                      <a:pt x="36" y="38"/>
                    </a:lnTo>
                    <a:lnTo>
                      <a:pt x="29" y="32"/>
                    </a:lnTo>
                    <a:lnTo>
                      <a:pt x="23" y="26"/>
                    </a:lnTo>
                    <a:lnTo>
                      <a:pt x="17" y="20"/>
                    </a:lnTo>
                    <a:lnTo>
                      <a:pt x="12" y="14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6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4" y="39"/>
                    </a:lnTo>
                    <a:lnTo>
                      <a:pt x="32" y="45"/>
                    </a:lnTo>
                    <a:lnTo>
                      <a:pt x="41" y="50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09" name="Freeform 631"/>
              <p:cNvSpPr>
                <a:spLocks noChangeArrowheads="1"/>
              </p:cNvSpPr>
              <p:nvPr/>
            </p:nvSpPr>
            <p:spPr bwMode="auto">
              <a:xfrm>
                <a:off x="5411" y="4121"/>
                <a:ext cx="54" cy="19"/>
              </a:xfrm>
              <a:custGeom>
                <a:avLst/>
                <a:gdLst>
                  <a:gd name="T0" fmla="*/ 4136 w 52"/>
                  <a:gd name="T1" fmla="*/ 26094 h 18"/>
                  <a:gd name="T2" fmla="*/ 3839 w 52"/>
                  <a:gd name="T3" fmla="*/ 23485 h 18"/>
                  <a:gd name="T4" fmla="*/ 3432 w 52"/>
                  <a:gd name="T5" fmla="*/ 23485 h 18"/>
                  <a:gd name="T6" fmla="*/ 3027 w 52"/>
                  <a:gd name="T7" fmla="*/ 23485 h 18"/>
                  <a:gd name="T8" fmla="*/ 2450 w 52"/>
                  <a:gd name="T9" fmla="*/ 23485 h 18"/>
                  <a:gd name="T10" fmla="*/ 1933 w 52"/>
                  <a:gd name="T11" fmla="*/ 21136 h 18"/>
                  <a:gd name="T12" fmla="*/ 1305 w 52"/>
                  <a:gd name="T13" fmla="*/ 19021 h 18"/>
                  <a:gd name="T14" fmla="*/ 881 w 52"/>
                  <a:gd name="T15" fmla="*/ 3 h 18"/>
                  <a:gd name="T16" fmla="*/ 3 w 52"/>
                  <a:gd name="T17" fmla="*/ 0 h 18"/>
                  <a:gd name="T18" fmla="*/ 0 w 52"/>
                  <a:gd name="T19" fmla="*/ 23485 h 18"/>
                  <a:gd name="T20" fmla="*/ 7 w 52"/>
                  <a:gd name="T21" fmla="*/ 35793 h 18"/>
                  <a:gd name="T22" fmla="*/ 1167 w 52"/>
                  <a:gd name="T23" fmla="*/ 44189 h 18"/>
                  <a:gd name="T24" fmla="*/ 1827 w 52"/>
                  <a:gd name="T25" fmla="*/ 49100 h 18"/>
                  <a:gd name="T26" fmla="*/ 2418 w 52"/>
                  <a:gd name="T27" fmla="*/ 51166 h 18"/>
                  <a:gd name="T28" fmla="*/ 2903 w 52"/>
                  <a:gd name="T29" fmla="*/ 51166 h 18"/>
                  <a:gd name="T30" fmla="*/ 3432 w 52"/>
                  <a:gd name="T31" fmla="*/ 51166 h 18"/>
                  <a:gd name="T32" fmla="*/ 3839 w 52"/>
                  <a:gd name="T33" fmla="*/ 54554 h 18"/>
                  <a:gd name="T34" fmla="*/ 4059 w 52"/>
                  <a:gd name="T35" fmla="*/ 54554 h 18"/>
                  <a:gd name="T36" fmla="*/ 4136 w 52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8"/>
                  <a:gd name="T59" fmla="*/ 52 w 52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8">
                    <a:moveTo>
                      <a:pt x="52" y="9"/>
                    </a:moveTo>
                    <a:lnTo>
                      <a:pt x="48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1" y="8"/>
                    </a:lnTo>
                    <a:lnTo>
                      <a:pt x="24" y="7"/>
                    </a:lnTo>
                    <a:lnTo>
                      <a:pt x="17" y="6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2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10" name="Freeform 632"/>
              <p:cNvSpPr>
                <a:spLocks noChangeArrowheads="1"/>
              </p:cNvSpPr>
              <p:nvPr/>
            </p:nvSpPr>
            <p:spPr bwMode="auto">
              <a:xfrm>
                <a:off x="426" y="4077"/>
                <a:ext cx="99" cy="57"/>
              </a:xfrm>
              <a:custGeom>
                <a:avLst/>
                <a:gdLst>
                  <a:gd name="T0" fmla="*/ 5294 w 95"/>
                  <a:gd name="T1" fmla="*/ 0 h 57"/>
                  <a:gd name="T2" fmla="*/ 5483 w 95"/>
                  <a:gd name="T3" fmla="*/ 0 h 57"/>
                  <a:gd name="T4" fmla="*/ 5641 w 95"/>
                  <a:gd name="T5" fmla="*/ 2 h 57"/>
                  <a:gd name="T6" fmla="*/ 5641 w 95"/>
                  <a:gd name="T7" fmla="*/ 5 h 57"/>
                  <a:gd name="T8" fmla="*/ 5483 w 95"/>
                  <a:gd name="T9" fmla="*/ 633 h 57"/>
                  <a:gd name="T10" fmla="*/ 5294 w 95"/>
                  <a:gd name="T11" fmla="*/ 955 h 57"/>
                  <a:gd name="T12" fmla="*/ 5029 w 95"/>
                  <a:gd name="T13" fmla="*/ 1434 h 57"/>
                  <a:gd name="T14" fmla="*/ 4769 w 95"/>
                  <a:gd name="T15" fmla="*/ 1874 h 57"/>
                  <a:gd name="T16" fmla="*/ 4312 w 95"/>
                  <a:gd name="T17" fmla="*/ 2322 h 57"/>
                  <a:gd name="T18" fmla="*/ 3893 w 95"/>
                  <a:gd name="T19" fmla="*/ 2656 h 57"/>
                  <a:gd name="T20" fmla="*/ 3507 w 95"/>
                  <a:gd name="T21" fmla="*/ 3043 h 57"/>
                  <a:gd name="T22" fmla="*/ 2961 w 95"/>
                  <a:gd name="T23" fmla="*/ 3457 h 57"/>
                  <a:gd name="T24" fmla="*/ 2414 w 95"/>
                  <a:gd name="T25" fmla="*/ 3670 h 57"/>
                  <a:gd name="T26" fmla="*/ 1866 w 95"/>
                  <a:gd name="T27" fmla="*/ 3857 h 57"/>
                  <a:gd name="T28" fmla="*/ 1239 w 95"/>
                  <a:gd name="T29" fmla="*/ 3857 h 57"/>
                  <a:gd name="T30" fmla="*/ 741 w 95"/>
                  <a:gd name="T31" fmla="*/ 3670 h 57"/>
                  <a:gd name="T32" fmla="*/ 3 w 95"/>
                  <a:gd name="T33" fmla="*/ 3432 h 57"/>
                  <a:gd name="T34" fmla="*/ 1 w 95"/>
                  <a:gd name="T35" fmla="*/ 3256 h 57"/>
                  <a:gd name="T36" fmla="*/ 0 w 95"/>
                  <a:gd name="T37" fmla="*/ 3226 h 57"/>
                  <a:gd name="T38" fmla="*/ 1 w 95"/>
                  <a:gd name="T39" fmla="*/ 3043 h 57"/>
                  <a:gd name="T40" fmla="*/ 1 w 95"/>
                  <a:gd name="T41" fmla="*/ 2847 h 57"/>
                  <a:gd name="T42" fmla="*/ 5 w 95"/>
                  <a:gd name="T43" fmla="*/ 2620 h 57"/>
                  <a:gd name="T44" fmla="*/ 669 w 95"/>
                  <a:gd name="T45" fmla="*/ 2031 h 57"/>
                  <a:gd name="T46" fmla="*/ 863 w 95"/>
                  <a:gd name="T47" fmla="*/ 1657 h 57"/>
                  <a:gd name="T48" fmla="*/ 1305 w 95"/>
                  <a:gd name="T49" fmla="*/ 1250 h 57"/>
                  <a:gd name="T50" fmla="*/ 1800 w 95"/>
                  <a:gd name="T51" fmla="*/ 827 h 57"/>
                  <a:gd name="T52" fmla="*/ 2291 w 95"/>
                  <a:gd name="T53" fmla="*/ 591 h 57"/>
                  <a:gd name="T54" fmla="*/ 2717 w 95"/>
                  <a:gd name="T55" fmla="*/ 5 h 57"/>
                  <a:gd name="T56" fmla="*/ 3165 w 95"/>
                  <a:gd name="T57" fmla="*/ 3 h 57"/>
                  <a:gd name="T58" fmla="*/ 3635 w 95"/>
                  <a:gd name="T59" fmla="*/ 2 h 57"/>
                  <a:gd name="T60" fmla="*/ 4090 w 95"/>
                  <a:gd name="T61" fmla="*/ 1 h 57"/>
                  <a:gd name="T62" fmla="*/ 4390 w 95"/>
                  <a:gd name="T63" fmla="*/ 1 h 57"/>
                  <a:gd name="T64" fmla="*/ 4780 w 95"/>
                  <a:gd name="T65" fmla="*/ 0 h 57"/>
                  <a:gd name="T66" fmla="*/ 5029 w 95"/>
                  <a:gd name="T67" fmla="*/ 0 h 57"/>
                  <a:gd name="T68" fmla="*/ 5294 w 95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89" y="0"/>
                    </a:moveTo>
                    <a:lnTo>
                      <a:pt x="92" y="0"/>
                    </a:lnTo>
                    <a:lnTo>
                      <a:pt x="95" y="2"/>
                    </a:lnTo>
                    <a:lnTo>
                      <a:pt x="95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9" y="46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2" y="54"/>
                    </a:lnTo>
                    <a:lnTo>
                      <a:pt x="3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5" y="38"/>
                    </a:lnTo>
                    <a:lnTo>
                      <a:pt x="10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9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11" name="Freeform 633"/>
              <p:cNvSpPr>
                <a:spLocks noChangeArrowheads="1"/>
              </p:cNvSpPr>
              <p:nvPr/>
            </p:nvSpPr>
            <p:spPr bwMode="auto">
              <a:xfrm>
                <a:off x="426" y="4072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180 w 99"/>
                  <a:gd name="T3" fmla="*/ 559 h 66"/>
                  <a:gd name="T4" fmla="*/ 2255 w 99"/>
                  <a:gd name="T5" fmla="*/ 569 h 66"/>
                  <a:gd name="T6" fmla="*/ 3404 w 99"/>
                  <a:gd name="T7" fmla="*/ 569 h 66"/>
                  <a:gd name="T8" fmla="*/ 4715 w 99"/>
                  <a:gd name="T9" fmla="*/ 559 h 66"/>
                  <a:gd name="T10" fmla="*/ 5623 w 99"/>
                  <a:gd name="T11" fmla="*/ 529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587 w 99"/>
                  <a:gd name="T17" fmla="*/ 366 h 66"/>
                  <a:gd name="T18" fmla="*/ 9251 w 99"/>
                  <a:gd name="T19" fmla="*/ 314 h 66"/>
                  <a:gd name="T20" fmla="*/ 9961 w 99"/>
                  <a:gd name="T21" fmla="*/ 255 h 66"/>
                  <a:gd name="T22" fmla="*/ 10563 w 99"/>
                  <a:gd name="T23" fmla="*/ 204 h 66"/>
                  <a:gd name="T24" fmla="*/ 10745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71 w 99"/>
                  <a:gd name="T31" fmla="*/ 0 h 66"/>
                  <a:gd name="T32" fmla="*/ 9810 w 99"/>
                  <a:gd name="T33" fmla="*/ 0 h 66"/>
                  <a:gd name="T34" fmla="*/ 9961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552 w 99"/>
                  <a:gd name="T45" fmla="*/ 154 h 66"/>
                  <a:gd name="T46" fmla="*/ 9110 w 99"/>
                  <a:gd name="T47" fmla="*/ 204 h 66"/>
                  <a:gd name="T48" fmla="*/ 8587 w 99"/>
                  <a:gd name="T49" fmla="*/ 255 h 66"/>
                  <a:gd name="T50" fmla="*/ 7752 w 99"/>
                  <a:gd name="T51" fmla="*/ 314 h 66"/>
                  <a:gd name="T52" fmla="*/ 7117 w 99"/>
                  <a:gd name="T53" fmla="*/ 364 h 66"/>
                  <a:gd name="T54" fmla="*/ 6327 w 99"/>
                  <a:gd name="T55" fmla="*/ 406 h 66"/>
                  <a:gd name="T56" fmla="*/ 5304 w 99"/>
                  <a:gd name="T57" fmla="*/ 452 h 66"/>
                  <a:gd name="T58" fmla="*/ 4444 w 99"/>
                  <a:gd name="T59" fmla="*/ 470 h 66"/>
                  <a:gd name="T60" fmla="*/ 3309 w 99"/>
                  <a:gd name="T61" fmla="*/ 487 h 66"/>
                  <a:gd name="T62" fmla="*/ 2391 w 99"/>
                  <a:gd name="T63" fmla="*/ 492 h 66"/>
                  <a:gd name="T64" fmla="*/ 1408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1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12" name="Freeform 634"/>
              <p:cNvSpPr>
                <a:spLocks noChangeArrowheads="1"/>
              </p:cNvSpPr>
              <p:nvPr/>
            </p:nvSpPr>
            <p:spPr bwMode="auto">
              <a:xfrm>
                <a:off x="421" y="4081"/>
                <a:ext cx="47" cy="53"/>
              </a:xfrm>
              <a:custGeom>
                <a:avLst/>
                <a:gdLst>
                  <a:gd name="T0" fmla="*/ 6105 w 45"/>
                  <a:gd name="T1" fmla="*/ 0 h 49"/>
                  <a:gd name="T2" fmla="*/ 4919 w 45"/>
                  <a:gd name="T3" fmla="*/ 253 h 49"/>
                  <a:gd name="T4" fmla="*/ 3566 w 45"/>
                  <a:gd name="T5" fmla="*/ 11364 h 49"/>
                  <a:gd name="T6" fmla="*/ 2422 w 45"/>
                  <a:gd name="T7" fmla="*/ 18095 h 49"/>
                  <a:gd name="T8" fmla="*/ 1643 w 45"/>
                  <a:gd name="T9" fmla="*/ 26757 h 49"/>
                  <a:gd name="T10" fmla="*/ 5 w 45"/>
                  <a:gd name="T11" fmla="*/ 34754 h 49"/>
                  <a:gd name="T12" fmla="*/ 2 w 45"/>
                  <a:gd name="T13" fmla="*/ 39629 h 49"/>
                  <a:gd name="T14" fmla="*/ 1 w 45"/>
                  <a:gd name="T15" fmla="*/ 43901 h 49"/>
                  <a:gd name="T16" fmla="*/ 0 w 45"/>
                  <a:gd name="T17" fmla="*/ 47491 h 49"/>
                  <a:gd name="T18" fmla="*/ 1 w 45"/>
                  <a:gd name="T19" fmla="*/ 50186 h 49"/>
                  <a:gd name="T20" fmla="*/ 4 w 45"/>
                  <a:gd name="T21" fmla="*/ 52068 h 49"/>
                  <a:gd name="T22" fmla="*/ 1444 w 45"/>
                  <a:gd name="T23" fmla="*/ 44486 h 49"/>
                  <a:gd name="T24" fmla="*/ 1444 w 45"/>
                  <a:gd name="T25" fmla="*/ 46416 h 49"/>
                  <a:gd name="T26" fmla="*/ 1541 w 45"/>
                  <a:gd name="T27" fmla="*/ 46416 h 49"/>
                  <a:gd name="T28" fmla="*/ 1541 w 45"/>
                  <a:gd name="T29" fmla="*/ 44486 h 49"/>
                  <a:gd name="T30" fmla="*/ 1871 w 45"/>
                  <a:gd name="T31" fmla="*/ 38035 h 49"/>
                  <a:gd name="T32" fmla="*/ 2422 w 45"/>
                  <a:gd name="T33" fmla="*/ 33912 h 49"/>
                  <a:gd name="T34" fmla="*/ 3342 w 45"/>
                  <a:gd name="T35" fmla="*/ 25385 h 49"/>
                  <a:gd name="T36" fmla="*/ 4613 w 45"/>
                  <a:gd name="T37" fmla="*/ 21130 h 49"/>
                  <a:gd name="T38" fmla="*/ 5600 w 45"/>
                  <a:gd name="T39" fmla="*/ 13284 h 49"/>
                  <a:gd name="T40" fmla="*/ 6797 w 45"/>
                  <a:gd name="T41" fmla="*/ 9676 h 49"/>
                  <a:gd name="T42" fmla="*/ 6105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13" name="Freeform 635"/>
              <p:cNvSpPr>
                <a:spLocks noChangeArrowheads="1"/>
              </p:cNvSpPr>
              <p:nvPr/>
            </p:nvSpPr>
            <p:spPr bwMode="auto">
              <a:xfrm>
                <a:off x="464" y="4072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736 w 53"/>
                  <a:gd name="T11" fmla="*/ 2 h 18"/>
                  <a:gd name="T12" fmla="*/ 1116 w 53"/>
                  <a:gd name="T13" fmla="*/ 3 h 18"/>
                  <a:gd name="T14" fmla="*/ 8 w 53"/>
                  <a:gd name="T15" fmla="*/ 19021 h 18"/>
                  <a:gd name="T16" fmla="*/ 0 w 53"/>
                  <a:gd name="T17" fmla="*/ 26094 h 18"/>
                  <a:gd name="T18" fmla="*/ 5 w 53"/>
                  <a:gd name="T19" fmla="*/ 54554 h 18"/>
                  <a:gd name="T20" fmla="*/ 851 w 53"/>
                  <a:gd name="T21" fmla="*/ 44189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360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14" name="Freeform 636"/>
              <p:cNvSpPr>
                <a:spLocks noChangeArrowheads="1"/>
              </p:cNvSpPr>
              <p:nvPr/>
            </p:nvSpPr>
            <p:spPr bwMode="auto">
              <a:xfrm>
                <a:off x="3744" y="4075"/>
                <a:ext cx="99" cy="57"/>
              </a:xfrm>
              <a:custGeom>
                <a:avLst/>
                <a:gdLst>
                  <a:gd name="T0" fmla="*/ 12636 w 94"/>
                  <a:gd name="T1" fmla="*/ 6003 h 58"/>
                  <a:gd name="T2" fmla="*/ 13133 w 94"/>
                  <a:gd name="T3" fmla="*/ 6003 h 58"/>
                  <a:gd name="T4" fmla="*/ 13257 w 94"/>
                  <a:gd name="T5" fmla="*/ 5808 h 58"/>
                  <a:gd name="T6" fmla="*/ 13257 w 94"/>
                  <a:gd name="T7" fmla="*/ 5363 h 58"/>
                  <a:gd name="T8" fmla="*/ 13133 w 94"/>
                  <a:gd name="T9" fmla="*/ 4921 h 58"/>
                  <a:gd name="T10" fmla="*/ 12636 w 94"/>
                  <a:gd name="T11" fmla="*/ 4313 h 58"/>
                  <a:gd name="T12" fmla="*/ 12101 w 94"/>
                  <a:gd name="T13" fmla="*/ 3793 h 58"/>
                  <a:gd name="T14" fmla="*/ 11163 w 94"/>
                  <a:gd name="T15" fmla="*/ 3098 h 58"/>
                  <a:gd name="T16" fmla="*/ 10348 w 94"/>
                  <a:gd name="T17" fmla="*/ 2307 h 58"/>
                  <a:gd name="T18" fmla="*/ 9272 w 94"/>
                  <a:gd name="T19" fmla="*/ 1653 h 58"/>
                  <a:gd name="T20" fmla="*/ 8190 w 94"/>
                  <a:gd name="T21" fmla="*/ 1010 h 58"/>
                  <a:gd name="T22" fmla="*/ 6967 w 94"/>
                  <a:gd name="T23" fmla="*/ 723 h 58"/>
                  <a:gd name="T24" fmla="*/ 5783 w 94"/>
                  <a:gd name="T25" fmla="*/ 3 h 58"/>
                  <a:gd name="T26" fmla="*/ 4345 w 94"/>
                  <a:gd name="T27" fmla="*/ 0 h 58"/>
                  <a:gd name="T28" fmla="*/ 2928 w 94"/>
                  <a:gd name="T29" fmla="*/ 0 h 58"/>
                  <a:gd name="T30" fmla="*/ 1676 w 94"/>
                  <a:gd name="T31" fmla="*/ 3 h 58"/>
                  <a:gd name="T32" fmla="*/ 2 w 94"/>
                  <a:gd name="T33" fmla="*/ 785 h 58"/>
                  <a:gd name="T34" fmla="*/ 1 w 94"/>
                  <a:gd name="T35" fmla="*/ 854 h 58"/>
                  <a:gd name="T36" fmla="*/ 0 w 94"/>
                  <a:gd name="T37" fmla="*/ 925 h 58"/>
                  <a:gd name="T38" fmla="*/ 1 w 94"/>
                  <a:gd name="T39" fmla="*/ 1094 h 58"/>
                  <a:gd name="T40" fmla="*/ 1 w 94"/>
                  <a:gd name="T41" fmla="*/ 1405 h 58"/>
                  <a:gd name="T42" fmla="*/ 4 w 94"/>
                  <a:gd name="T43" fmla="*/ 2052 h 58"/>
                  <a:gd name="T44" fmla="*/ 1482 w 94"/>
                  <a:gd name="T45" fmla="*/ 2626 h 58"/>
                  <a:gd name="T46" fmla="*/ 2021 w 94"/>
                  <a:gd name="T47" fmla="*/ 3259 h 58"/>
                  <a:gd name="T48" fmla="*/ 3114 w 94"/>
                  <a:gd name="T49" fmla="*/ 3969 h 58"/>
                  <a:gd name="T50" fmla="*/ 4248 w 94"/>
                  <a:gd name="T51" fmla="*/ 4528 h 58"/>
                  <a:gd name="T52" fmla="*/ 5439 w 94"/>
                  <a:gd name="T53" fmla="*/ 5097 h 58"/>
                  <a:gd name="T54" fmla="*/ 6308 w 94"/>
                  <a:gd name="T55" fmla="*/ 5344 h 58"/>
                  <a:gd name="T56" fmla="*/ 7584 w 94"/>
                  <a:gd name="T57" fmla="*/ 5532 h 58"/>
                  <a:gd name="T58" fmla="*/ 8585 w 94"/>
                  <a:gd name="T59" fmla="*/ 5808 h 58"/>
                  <a:gd name="T60" fmla="*/ 9714 w 94"/>
                  <a:gd name="T61" fmla="*/ 5830 h 58"/>
                  <a:gd name="T62" fmla="*/ 10494 w 94"/>
                  <a:gd name="T63" fmla="*/ 5830 h 58"/>
                  <a:gd name="T64" fmla="*/ 11373 w 94"/>
                  <a:gd name="T65" fmla="*/ 5830 h 58"/>
                  <a:gd name="T66" fmla="*/ 12101 w 94"/>
                  <a:gd name="T67" fmla="*/ 5830 h 58"/>
                  <a:gd name="T68" fmla="*/ 12636 w 94"/>
                  <a:gd name="T69" fmla="*/ 600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8"/>
                  <a:gd name="T107" fmla="*/ 94 w 94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10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1"/>
                    </a:lnTo>
                    <a:lnTo>
                      <a:pt x="53" y="53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15" name="Freeform 637"/>
              <p:cNvSpPr>
                <a:spLocks noChangeArrowheads="1"/>
              </p:cNvSpPr>
              <p:nvPr/>
            </p:nvSpPr>
            <p:spPr bwMode="auto">
              <a:xfrm>
                <a:off x="3744" y="4069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474 w 98"/>
                  <a:gd name="T3" fmla="*/ 92 h 66"/>
                  <a:gd name="T4" fmla="*/ 2370 w 98"/>
                  <a:gd name="T5" fmla="*/ 80 h 66"/>
                  <a:gd name="T6" fmla="*/ 3495 w 98"/>
                  <a:gd name="T7" fmla="*/ 80 h 66"/>
                  <a:gd name="T8" fmla="*/ 4560 w 98"/>
                  <a:gd name="T9" fmla="*/ 92 h 66"/>
                  <a:gd name="T10" fmla="*/ 5625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107 w 98"/>
                  <a:gd name="T17" fmla="*/ 255 h 66"/>
                  <a:gd name="T18" fmla="*/ 9049 w 98"/>
                  <a:gd name="T19" fmla="*/ 314 h 66"/>
                  <a:gd name="T20" fmla="*/ 9601 w 98"/>
                  <a:gd name="T21" fmla="*/ 364 h 66"/>
                  <a:gd name="T22" fmla="*/ 10191 w 98"/>
                  <a:gd name="T23" fmla="*/ 406 h 66"/>
                  <a:gd name="T24" fmla="*/ 10283 w 98"/>
                  <a:gd name="T25" fmla="*/ 457 h 66"/>
                  <a:gd name="T26" fmla="*/ 10480 w 98"/>
                  <a:gd name="T27" fmla="*/ 487 h 66"/>
                  <a:gd name="T28" fmla="*/ 10480 w 98"/>
                  <a:gd name="T29" fmla="*/ 492 h 66"/>
                  <a:gd name="T30" fmla="*/ 10813 w 98"/>
                  <a:gd name="T31" fmla="*/ 492 h 66"/>
                  <a:gd name="T32" fmla="*/ 10283 w 98"/>
                  <a:gd name="T33" fmla="*/ 492 h 66"/>
                  <a:gd name="T34" fmla="*/ 10246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122 w 98"/>
                  <a:gd name="T43" fmla="*/ 425 h 66"/>
                  <a:gd name="T44" fmla="*/ 10875 w 98"/>
                  <a:gd name="T45" fmla="*/ 366 h 66"/>
                  <a:gd name="T46" fmla="*/ 10283 w 98"/>
                  <a:gd name="T47" fmla="*/ 314 h 66"/>
                  <a:gd name="T48" fmla="*/ 9627 w 98"/>
                  <a:gd name="T49" fmla="*/ 255 h 66"/>
                  <a:gd name="T50" fmla="*/ 9049 w 98"/>
                  <a:gd name="T51" fmla="*/ 204 h 66"/>
                  <a:gd name="T52" fmla="*/ 8055 w 98"/>
                  <a:gd name="T53" fmla="*/ 131 h 66"/>
                  <a:gd name="T54" fmla="*/ 7135 w 98"/>
                  <a:gd name="T55" fmla="*/ 92 h 66"/>
                  <a:gd name="T56" fmla="*/ 5972 w 98"/>
                  <a:gd name="T57" fmla="*/ 4 h 66"/>
                  <a:gd name="T58" fmla="*/ 4841 w 98"/>
                  <a:gd name="T59" fmla="*/ 2 h 66"/>
                  <a:gd name="T60" fmla="*/ 3594 w 98"/>
                  <a:gd name="T61" fmla="*/ 0 h 66"/>
                  <a:gd name="T62" fmla="*/ 2237 w 98"/>
                  <a:gd name="T63" fmla="*/ 0 h 66"/>
                  <a:gd name="T64" fmla="*/ 123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16" name="Freeform 638"/>
              <p:cNvSpPr>
                <a:spLocks noChangeArrowheads="1"/>
              </p:cNvSpPr>
              <p:nvPr/>
            </p:nvSpPr>
            <p:spPr bwMode="auto">
              <a:xfrm>
                <a:off x="3739" y="4078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418 w 44"/>
                  <a:gd name="T3" fmla="*/ 39629 h 49"/>
                  <a:gd name="T4" fmla="*/ 4929 w 44"/>
                  <a:gd name="T5" fmla="*/ 33912 h 49"/>
                  <a:gd name="T6" fmla="*/ 3916 w 44"/>
                  <a:gd name="T7" fmla="*/ 26757 h 49"/>
                  <a:gd name="T8" fmla="*/ 2818 w 44"/>
                  <a:gd name="T9" fmla="*/ 21130 h 49"/>
                  <a:gd name="T10" fmla="*/ 2026 w 44"/>
                  <a:gd name="T11" fmla="*/ 13284 h 49"/>
                  <a:gd name="T12" fmla="*/ 1660 w 44"/>
                  <a:gd name="T13" fmla="*/ 8918 h 49"/>
                  <a:gd name="T14" fmla="*/ 1660 w 44"/>
                  <a:gd name="T15" fmla="*/ 8294 h 49"/>
                  <a:gd name="T16" fmla="*/ 1660 w 44"/>
                  <a:gd name="T17" fmla="*/ 278 h 49"/>
                  <a:gd name="T18" fmla="*/ 1557 w 44"/>
                  <a:gd name="T19" fmla="*/ 8294 h 49"/>
                  <a:gd name="T20" fmla="*/ 4 w 44"/>
                  <a:gd name="T21" fmla="*/ 0 h 49"/>
                  <a:gd name="T22" fmla="*/ 1 w 44"/>
                  <a:gd name="T23" fmla="*/ 3 h 49"/>
                  <a:gd name="T24" fmla="*/ 0 w 44"/>
                  <a:gd name="T25" fmla="*/ 278 h 49"/>
                  <a:gd name="T26" fmla="*/ 1 w 44"/>
                  <a:gd name="T27" fmla="*/ 9676 h 49"/>
                  <a:gd name="T28" fmla="*/ 2 w 44"/>
                  <a:gd name="T29" fmla="*/ 13284 h 49"/>
                  <a:gd name="T30" fmla="*/ 5 w 44"/>
                  <a:gd name="T31" fmla="*/ 19600 h 49"/>
                  <a:gd name="T32" fmla="*/ 1776 w 44"/>
                  <a:gd name="T33" fmla="*/ 26757 h 49"/>
                  <a:gd name="T34" fmla="*/ 2818 w 44"/>
                  <a:gd name="T35" fmla="*/ 33912 h 49"/>
                  <a:gd name="T36" fmla="*/ 4045 w 44"/>
                  <a:gd name="T37" fmla="*/ 40592 h 49"/>
                  <a:gd name="T38" fmla="*/ 5264 w 44"/>
                  <a:gd name="T39" fmla="*/ 48102 h 49"/>
                  <a:gd name="T40" fmla="*/ 6857 w 44"/>
                  <a:gd name="T41" fmla="*/ 52068 h 49"/>
                  <a:gd name="T42" fmla="*/ 7577 w 44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7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17" name="Freeform 639"/>
              <p:cNvSpPr>
                <a:spLocks noChangeArrowheads="1"/>
              </p:cNvSpPr>
              <p:nvPr/>
            </p:nvSpPr>
            <p:spPr bwMode="auto">
              <a:xfrm>
                <a:off x="3782" y="4123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736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116 w 53"/>
                  <a:gd name="T23" fmla="*/ 46052 h 18"/>
                  <a:gd name="T24" fmla="*/ 1643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183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18" name="Freeform 640"/>
              <p:cNvSpPr>
                <a:spLocks noChangeArrowheads="1"/>
              </p:cNvSpPr>
              <p:nvPr/>
            </p:nvSpPr>
            <p:spPr bwMode="auto">
              <a:xfrm>
                <a:off x="2268" y="4152"/>
                <a:ext cx="97" cy="61"/>
              </a:xfrm>
              <a:custGeom>
                <a:avLst/>
                <a:gdLst>
                  <a:gd name="T0" fmla="*/ 5770 w 93"/>
                  <a:gd name="T1" fmla="*/ 23869 h 57"/>
                  <a:gd name="T2" fmla="*/ 5864 w 93"/>
                  <a:gd name="T3" fmla="*/ 23097 h 57"/>
                  <a:gd name="T4" fmla="*/ 6080 w 93"/>
                  <a:gd name="T5" fmla="*/ 22886 h 57"/>
                  <a:gd name="T6" fmla="*/ 6080 w 93"/>
                  <a:gd name="T7" fmla="*/ 21234 h 57"/>
                  <a:gd name="T8" fmla="*/ 5919 w 93"/>
                  <a:gd name="T9" fmla="*/ 18837 h 57"/>
                  <a:gd name="T10" fmla="*/ 5831 w 93"/>
                  <a:gd name="T11" fmla="*/ 16445 h 57"/>
                  <a:gd name="T12" fmla="*/ 5535 w 93"/>
                  <a:gd name="T13" fmla="*/ 14264 h 57"/>
                  <a:gd name="T14" fmla="*/ 5059 w 93"/>
                  <a:gd name="T15" fmla="*/ 11593 h 57"/>
                  <a:gd name="T16" fmla="*/ 4731 w 93"/>
                  <a:gd name="T17" fmla="*/ 9459 h 57"/>
                  <a:gd name="T18" fmla="*/ 4283 w 93"/>
                  <a:gd name="T19" fmla="*/ 5913 h 57"/>
                  <a:gd name="T20" fmla="*/ 3659 w 93"/>
                  <a:gd name="T21" fmla="*/ 4223 h 57"/>
                  <a:gd name="T22" fmla="*/ 3157 w 93"/>
                  <a:gd name="T23" fmla="*/ 5 h 57"/>
                  <a:gd name="T24" fmla="*/ 2522 w 93"/>
                  <a:gd name="T25" fmla="*/ 2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173 h 57"/>
                  <a:gd name="T34" fmla="*/ 0 w 93"/>
                  <a:gd name="T35" fmla="*/ 188 h 57"/>
                  <a:gd name="T36" fmla="*/ 0 w 93"/>
                  <a:gd name="T37" fmla="*/ 3661 h 57"/>
                  <a:gd name="T38" fmla="*/ 0 w 93"/>
                  <a:gd name="T39" fmla="*/ 4474 h 57"/>
                  <a:gd name="T40" fmla="*/ 1 w 93"/>
                  <a:gd name="T41" fmla="*/ 5121 h 57"/>
                  <a:gd name="T42" fmla="*/ 4 w 93"/>
                  <a:gd name="T43" fmla="*/ 7197 h 57"/>
                  <a:gd name="T44" fmla="*/ 9 w 93"/>
                  <a:gd name="T45" fmla="*/ 10107 h 57"/>
                  <a:gd name="T46" fmla="*/ 938 w 93"/>
                  <a:gd name="T47" fmla="*/ 12440 h 57"/>
                  <a:gd name="T48" fmla="*/ 1286 w 93"/>
                  <a:gd name="T49" fmla="*/ 15351 h 57"/>
                  <a:gd name="T50" fmla="*/ 1955 w 93"/>
                  <a:gd name="T51" fmla="*/ 17429 h 57"/>
                  <a:gd name="T52" fmla="*/ 2395 w 93"/>
                  <a:gd name="T53" fmla="*/ 19860 h 57"/>
                  <a:gd name="T54" fmla="*/ 2954 w 93"/>
                  <a:gd name="T55" fmla="*/ 21234 h 57"/>
                  <a:gd name="T56" fmla="*/ 3327 w 93"/>
                  <a:gd name="T57" fmla="*/ 21601 h 57"/>
                  <a:gd name="T58" fmla="*/ 3836 w 93"/>
                  <a:gd name="T59" fmla="*/ 22886 h 57"/>
                  <a:gd name="T60" fmla="*/ 4322 w 93"/>
                  <a:gd name="T61" fmla="*/ 22886 h 57"/>
                  <a:gd name="T62" fmla="*/ 4731 w 93"/>
                  <a:gd name="T63" fmla="*/ 23097 h 57"/>
                  <a:gd name="T64" fmla="*/ 5059 w 93"/>
                  <a:gd name="T65" fmla="*/ 23097 h 57"/>
                  <a:gd name="T66" fmla="*/ 5535 w 93"/>
                  <a:gd name="T67" fmla="*/ 23097 h 57"/>
                  <a:gd name="T68" fmla="*/ 5770 w 93"/>
                  <a:gd name="T69" fmla="*/ 23869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5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30" y="42"/>
                    </a:lnTo>
                    <a:lnTo>
                      <a:pt x="37" y="47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59" y="55"/>
                    </a:lnTo>
                    <a:lnTo>
                      <a:pt x="67" y="55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19" name="Freeform 641"/>
              <p:cNvSpPr>
                <a:spLocks noChangeArrowheads="1"/>
              </p:cNvSpPr>
              <p:nvPr/>
            </p:nvSpPr>
            <p:spPr bwMode="auto">
              <a:xfrm>
                <a:off x="2268" y="4152"/>
                <a:ext cx="103" cy="72"/>
              </a:xfrm>
              <a:custGeom>
                <a:avLst/>
                <a:gdLst>
                  <a:gd name="T0" fmla="*/ 4 w 98"/>
                  <a:gd name="T1" fmla="*/ 10111 h 66"/>
                  <a:gd name="T2" fmla="*/ 1474 w 98"/>
                  <a:gd name="T3" fmla="*/ 7492 h 66"/>
                  <a:gd name="T4" fmla="*/ 2516 w 98"/>
                  <a:gd name="T5" fmla="*/ 6544 h 66"/>
                  <a:gd name="T6" fmla="*/ 3594 w 98"/>
                  <a:gd name="T7" fmla="*/ 6544 h 66"/>
                  <a:gd name="T8" fmla="*/ 4560 w 98"/>
                  <a:gd name="T9" fmla="*/ 7492 h 66"/>
                  <a:gd name="T10" fmla="*/ 5625 w 98"/>
                  <a:gd name="T11" fmla="*/ 10111 h 66"/>
                  <a:gd name="T12" fmla="*/ 6514 w 98"/>
                  <a:gd name="T13" fmla="*/ 13526 h 66"/>
                  <a:gd name="T14" fmla="*/ 7573 w 98"/>
                  <a:gd name="T15" fmla="*/ 16707 h 66"/>
                  <a:gd name="T16" fmla="*/ 8264 w 98"/>
                  <a:gd name="T17" fmla="*/ 20967 h 66"/>
                  <a:gd name="T18" fmla="*/ 9071 w 98"/>
                  <a:gd name="T19" fmla="*/ 24977 h 66"/>
                  <a:gd name="T20" fmla="*/ 9627 w 98"/>
                  <a:gd name="T21" fmla="*/ 29901 h 66"/>
                  <a:gd name="T22" fmla="*/ 10191 w 98"/>
                  <a:gd name="T23" fmla="*/ 33418 h 66"/>
                  <a:gd name="T24" fmla="*/ 10283 w 98"/>
                  <a:gd name="T25" fmla="*/ 37582 h 66"/>
                  <a:gd name="T26" fmla="*/ 10480 w 98"/>
                  <a:gd name="T27" fmla="*/ 40011 h 66"/>
                  <a:gd name="T28" fmla="*/ 10480 w 98"/>
                  <a:gd name="T29" fmla="*/ 40445 h 66"/>
                  <a:gd name="T30" fmla="*/ 10813 w 98"/>
                  <a:gd name="T31" fmla="*/ 40445 h 66"/>
                  <a:gd name="T32" fmla="*/ 10480 w 98"/>
                  <a:gd name="T33" fmla="*/ 40445 h 66"/>
                  <a:gd name="T34" fmla="*/ 10246 w 98"/>
                  <a:gd name="T35" fmla="*/ 46784 h 66"/>
                  <a:gd name="T36" fmla="*/ 10914 w 98"/>
                  <a:gd name="T37" fmla="*/ 46363 h 66"/>
                  <a:gd name="T38" fmla="*/ 11501 w 98"/>
                  <a:gd name="T39" fmla="*/ 43491 h 66"/>
                  <a:gd name="T40" fmla="*/ 11501 w 98"/>
                  <a:gd name="T41" fmla="*/ 38632 h 66"/>
                  <a:gd name="T42" fmla="*/ 11122 w 98"/>
                  <a:gd name="T43" fmla="*/ 34966 h 66"/>
                  <a:gd name="T44" fmla="*/ 10875 w 98"/>
                  <a:gd name="T45" fmla="*/ 30145 h 66"/>
                  <a:gd name="T46" fmla="*/ 10283 w 98"/>
                  <a:gd name="T47" fmla="*/ 26072 h 66"/>
                  <a:gd name="T48" fmla="*/ 9691 w 98"/>
                  <a:gd name="T49" fmla="*/ 20967 h 66"/>
                  <a:gd name="T50" fmla="*/ 9049 w 98"/>
                  <a:gd name="T51" fmla="*/ 16707 h 66"/>
                  <a:gd name="T52" fmla="*/ 8055 w 98"/>
                  <a:gd name="T53" fmla="*/ 11649 h 66"/>
                  <a:gd name="T54" fmla="*/ 7135 w 98"/>
                  <a:gd name="T55" fmla="*/ 6995 h 66"/>
                  <a:gd name="T56" fmla="*/ 5972 w 98"/>
                  <a:gd name="T57" fmla="*/ 235 h 66"/>
                  <a:gd name="T58" fmla="*/ 4841 w 98"/>
                  <a:gd name="T59" fmla="*/ 2 h 66"/>
                  <a:gd name="T60" fmla="*/ 3709 w 98"/>
                  <a:gd name="T61" fmla="*/ 0 h 66"/>
                  <a:gd name="T62" fmla="*/ 2370 w 98"/>
                  <a:gd name="T63" fmla="*/ 0 h 66"/>
                  <a:gd name="T64" fmla="*/ 1312 w 98"/>
                  <a:gd name="T65" fmla="*/ 2 h 66"/>
                  <a:gd name="T66" fmla="*/ 0 w 98"/>
                  <a:gd name="T67" fmla="*/ 5587 h 66"/>
                  <a:gd name="T68" fmla="*/ 4 w 98"/>
                  <a:gd name="T69" fmla="*/ 1011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7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20" name="Freeform 642"/>
              <p:cNvSpPr>
                <a:spLocks noChangeArrowheads="1"/>
              </p:cNvSpPr>
              <p:nvPr/>
            </p:nvSpPr>
            <p:spPr bwMode="auto">
              <a:xfrm>
                <a:off x="2263" y="4154"/>
                <a:ext cx="45" cy="57"/>
              </a:xfrm>
              <a:custGeom>
                <a:avLst/>
                <a:gdLst>
                  <a:gd name="T0" fmla="*/ 8189 w 43"/>
                  <a:gd name="T1" fmla="*/ 203766 h 49"/>
                  <a:gd name="T2" fmla="*/ 7126 w 43"/>
                  <a:gd name="T3" fmla="*/ 181546 h 49"/>
                  <a:gd name="T4" fmla="*/ 5445 w 43"/>
                  <a:gd name="T5" fmla="*/ 159158 h 49"/>
                  <a:gd name="T6" fmla="*/ 4445 w 43"/>
                  <a:gd name="T7" fmla="*/ 122609 h 49"/>
                  <a:gd name="T8" fmla="*/ 2968 w 43"/>
                  <a:gd name="T9" fmla="*/ 96798 h 49"/>
                  <a:gd name="T10" fmla="*/ 2266 w 43"/>
                  <a:gd name="T11" fmla="*/ 60876 h 49"/>
                  <a:gd name="T12" fmla="*/ 1729 w 43"/>
                  <a:gd name="T13" fmla="*/ 44332 h 49"/>
                  <a:gd name="T14" fmla="*/ 1729 w 43"/>
                  <a:gd name="T15" fmla="*/ 40884 h 49"/>
                  <a:gd name="T16" fmla="*/ 1729 w 43"/>
                  <a:gd name="T17" fmla="*/ 1309 h 49"/>
                  <a:gd name="T18" fmla="*/ 1729 w 43"/>
                  <a:gd name="T19" fmla="*/ 40884 h 49"/>
                  <a:gd name="T20" fmla="*/ 7 w 43"/>
                  <a:gd name="T21" fmla="*/ 40884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1309 h 49"/>
                  <a:gd name="T28" fmla="*/ 0 w 43"/>
                  <a:gd name="T29" fmla="*/ 47831 h 49"/>
                  <a:gd name="T30" fmla="*/ 1 w 43"/>
                  <a:gd name="T31" fmla="*/ 60876 h 49"/>
                  <a:gd name="T32" fmla="*/ 4 w 43"/>
                  <a:gd name="T33" fmla="*/ 96798 h 49"/>
                  <a:gd name="T34" fmla="*/ 1852 w 43"/>
                  <a:gd name="T35" fmla="*/ 122609 h 49"/>
                  <a:gd name="T36" fmla="*/ 2968 w 43"/>
                  <a:gd name="T37" fmla="*/ 159158 h 49"/>
                  <a:gd name="T38" fmla="*/ 4463 w 43"/>
                  <a:gd name="T39" fmla="*/ 185977 h 49"/>
                  <a:gd name="T40" fmla="*/ 5848 w 43"/>
                  <a:gd name="T41" fmla="*/ 220342 h 49"/>
                  <a:gd name="T42" fmla="*/ 7628 w 43"/>
                  <a:gd name="T43" fmla="*/ 238518 h 49"/>
                  <a:gd name="T44" fmla="*/ 8189 w 43"/>
                  <a:gd name="T45" fmla="*/ 203766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2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39" y="49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21" name="Freeform 643"/>
              <p:cNvSpPr>
                <a:spLocks noChangeArrowheads="1"/>
              </p:cNvSpPr>
              <p:nvPr/>
            </p:nvSpPr>
            <p:spPr bwMode="auto">
              <a:xfrm>
                <a:off x="2304" y="4215"/>
                <a:ext cx="56" cy="17"/>
              </a:xfrm>
              <a:custGeom>
                <a:avLst/>
                <a:gdLst>
                  <a:gd name="T0" fmla="*/ 3635 w 54"/>
                  <a:gd name="T1" fmla="*/ 8 h 17"/>
                  <a:gd name="T2" fmla="*/ 3440 w 54"/>
                  <a:gd name="T3" fmla="*/ 7 h 17"/>
                  <a:gd name="T4" fmla="*/ 3021 w 54"/>
                  <a:gd name="T5" fmla="*/ 7 h 17"/>
                  <a:gd name="T6" fmla="*/ 2567 w 54"/>
                  <a:gd name="T7" fmla="*/ 7 h 17"/>
                  <a:gd name="T8" fmla="*/ 2182 w 54"/>
                  <a:gd name="T9" fmla="*/ 6 h 17"/>
                  <a:gd name="T10" fmla="*/ 1668 w 54"/>
                  <a:gd name="T11" fmla="*/ 6 h 17"/>
                  <a:gd name="T12" fmla="*/ 1141 w 54"/>
                  <a:gd name="T13" fmla="*/ 4 h 17"/>
                  <a:gd name="T14" fmla="*/ 781 w 54"/>
                  <a:gd name="T15" fmla="*/ 2 h 17"/>
                  <a:gd name="T16" fmla="*/ 4 w 54"/>
                  <a:gd name="T17" fmla="*/ 0 h 17"/>
                  <a:gd name="T18" fmla="*/ 0 w 54"/>
                  <a:gd name="T19" fmla="*/ 7 h 17"/>
                  <a:gd name="T20" fmla="*/ 718 w 54"/>
                  <a:gd name="T21" fmla="*/ 608 h 17"/>
                  <a:gd name="T22" fmla="*/ 1023 w 54"/>
                  <a:gd name="T23" fmla="*/ 682 h 17"/>
                  <a:gd name="T24" fmla="*/ 1618 w 54"/>
                  <a:gd name="T25" fmla="*/ 764 h 17"/>
                  <a:gd name="T26" fmla="*/ 2182 w 54"/>
                  <a:gd name="T27" fmla="*/ 809 h 17"/>
                  <a:gd name="T28" fmla="*/ 2567 w 54"/>
                  <a:gd name="T29" fmla="*/ 809 h 17"/>
                  <a:gd name="T30" fmla="*/ 3021 w 54"/>
                  <a:gd name="T31" fmla="*/ 809 h 17"/>
                  <a:gd name="T32" fmla="*/ 3366 w 54"/>
                  <a:gd name="T33" fmla="*/ 809 h 17"/>
                  <a:gd name="T34" fmla="*/ 3551 w 54"/>
                  <a:gd name="T35" fmla="*/ 857 h 17"/>
                  <a:gd name="T36" fmla="*/ 3635 w 54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4" y="8"/>
                    </a:moveTo>
                    <a:lnTo>
                      <a:pt x="50" y="7"/>
                    </a:lnTo>
                    <a:lnTo>
                      <a:pt x="44" y="7"/>
                    </a:lnTo>
                    <a:lnTo>
                      <a:pt x="38" y="7"/>
                    </a:lnTo>
                    <a:lnTo>
                      <a:pt x="32" y="6"/>
                    </a:lnTo>
                    <a:lnTo>
                      <a:pt x="25" y="6"/>
                    </a:lnTo>
                    <a:lnTo>
                      <a:pt x="18" y="4"/>
                    </a:lnTo>
                    <a:lnTo>
                      <a:pt x="11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9" y="11"/>
                    </a:lnTo>
                    <a:lnTo>
                      <a:pt x="16" y="13"/>
                    </a:lnTo>
                    <a:lnTo>
                      <a:pt x="24" y="15"/>
                    </a:lnTo>
                    <a:lnTo>
                      <a:pt x="32" y="16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9" y="16"/>
                    </a:lnTo>
                    <a:lnTo>
                      <a:pt x="52" y="17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22" name="Freeform 644"/>
              <p:cNvSpPr>
                <a:spLocks noChangeArrowheads="1"/>
              </p:cNvSpPr>
              <p:nvPr/>
            </p:nvSpPr>
            <p:spPr bwMode="auto">
              <a:xfrm>
                <a:off x="3396" y="4075"/>
                <a:ext cx="97" cy="57"/>
              </a:xfrm>
              <a:custGeom>
                <a:avLst/>
                <a:gdLst>
                  <a:gd name="T0" fmla="*/ 8647 w 93"/>
                  <a:gd name="T1" fmla="*/ 6003 h 58"/>
                  <a:gd name="T2" fmla="*/ 8977 w 93"/>
                  <a:gd name="T3" fmla="*/ 6003 h 58"/>
                  <a:gd name="T4" fmla="*/ 9105 w 93"/>
                  <a:gd name="T5" fmla="*/ 5808 h 58"/>
                  <a:gd name="T6" fmla="*/ 9105 w 93"/>
                  <a:gd name="T7" fmla="*/ 5363 h 58"/>
                  <a:gd name="T8" fmla="*/ 9020 w 93"/>
                  <a:gd name="T9" fmla="*/ 4921 h 58"/>
                  <a:gd name="T10" fmla="*/ 8733 w 93"/>
                  <a:gd name="T11" fmla="*/ 4313 h 58"/>
                  <a:gd name="T12" fmla="*/ 8347 w 93"/>
                  <a:gd name="T13" fmla="*/ 3793 h 58"/>
                  <a:gd name="T14" fmla="*/ 7710 w 93"/>
                  <a:gd name="T15" fmla="*/ 3098 h 58"/>
                  <a:gd name="T16" fmla="*/ 7179 w 93"/>
                  <a:gd name="T17" fmla="*/ 2307 h 58"/>
                  <a:gd name="T18" fmla="*/ 6329 w 93"/>
                  <a:gd name="T19" fmla="*/ 1653 h 58"/>
                  <a:gd name="T20" fmla="*/ 5575 w 93"/>
                  <a:gd name="T21" fmla="*/ 1010 h 58"/>
                  <a:gd name="T22" fmla="*/ 4818 w 93"/>
                  <a:gd name="T23" fmla="*/ 723 h 58"/>
                  <a:gd name="T24" fmla="*/ 3834 w 93"/>
                  <a:gd name="T25" fmla="*/ 3 h 58"/>
                  <a:gd name="T26" fmla="*/ 2924 w 93"/>
                  <a:gd name="T27" fmla="*/ 0 h 58"/>
                  <a:gd name="T28" fmla="*/ 1882 w 93"/>
                  <a:gd name="T29" fmla="*/ 0 h 58"/>
                  <a:gd name="T30" fmla="*/ 1012 w 93"/>
                  <a:gd name="T31" fmla="*/ 3 h 58"/>
                  <a:gd name="T32" fmla="*/ 1 w 93"/>
                  <a:gd name="T33" fmla="*/ 785 h 58"/>
                  <a:gd name="T34" fmla="*/ 0 w 93"/>
                  <a:gd name="T35" fmla="*/ 854 h 58"/>
                  <a:gd name="T36" fmla="*/ 0 w 93"/>
                  <a:gd name="T37" fmla="*/ 925 h 58"/>
                  <a:gd name="T38" fmla="*/ 0 w 93"/>
                  <a:gd name="T39" fmla="*/ 1094 h 58"/>
                  <a:gd name="T40" fmla="*/ 1 w 93"/>
                  <a:gd name="T41" fmla="*/ 1405 h 58"/>
                  <a:gd name="T42" fmla="*/ 4 w 93"/>
                  <a:gd name="T43" fmla="*/ 2052 h 58"/>
                  <a:gd name="T44" fmla="*/ 889 w 93"/>
                  <a:gd name="T45" fmla="*/ 2626 h 58"/>
                  <a:gd name="T46" fmla="*/ 1389 w 93"/>
                  <a:gd name="T47" fmla="*/ 3259 h 58"/>
                  <a:gd name="T48" fmla="*/ 2019 w 93"/>
                  <a:gd name="T49" fmla="*/ 3969 h 58"/>
                  <a:gd name="T50" fmla="*/ 2924 w 93"/>
                  <a:gd name="T51" fmla="*/ 4528 h 58"/>
                  <a:gd name="T52" fmla="*/ 3596 w 93"/>
                  <a:gd name="T53" fmla="*/ 5097 h 58"/>
                  <a:gd name="T54" fmla="*/ 4310 w 93"/>
                  <a:gd name="T55" fmla="*/ 5344 h 58"/>
                  <a:gd name="T56" fmla="*/ 5124 w 93"/>
                  <a:gd name="T57" fmla="*/ 5532 h 58"/>
                  <a:gd name="T58" fmla="*/ 5827 w 93"/>
                  <a:gd name="T59" fmla="*/ 5808 h 58"/>
                  <a:gd name="T60" fmla="*/ 6599 w 93"/>
                  <a:gd name="T61" fmla="*/ 5830 h 58"/>
                  <a:gd name="T62" fmla="*/ 7179 w 93"/>
                  <a:gd name="T63" fmla="*/ 5830 h 58"/>
                  <a:gd name="T64" fmla="*/ 7710 w 93"/>
                  <a:gd name="T65" fmla="*/ 5830 h 58"/>
                  <a:gd name="T66" fmla="*/ 8347 w 93"/>
                  <a:gd name="T67" fmla="*/ 5830 h 58"/>
                  <a:gd name="T68" fmla="*/ 8647 w 93"/>
                  <a:gd name="T69" fmla="*/ 600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23" name="Freeform 645"/>
              <p:cNvSpPr>
                <a:spLocks noChangeArrowheads="1"/>
              </p:cNvSpPr>
              <p:nvPr/>
            </p:nvSpPr>
            <p:spPr bwMode="auto">
              <a:xfrm>
                <a:off x="3395" y="4069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474 w 98"/>
                  <a:gd name="T3" fmla="*/ 92 h 66"/>
                  <a:gd name="T4" fmla="*/ 2516 w 98"/>
                  <a:gd name="T5" fmla="*/ 80 h 66"/>
                  <a:gd name="T6" fmla="*/ 3594 w 98"/>
                  <a:gd name="T7" fmla="*/ 80 h 66"/>
                  <a:gd name="T8" fmla="*/ 4560 w 98"/>
                  <a:gd name="T9" fmla="*/ 92 h 66"/>
                  <a:gd name="T10" fmla="*/ 5452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264 w 98"/>
                  <a:gd name="T17" fmla="*/ 255 h 66"/>
                  <a:gd name="T18" fmla="*/ 9071 w 98"/>
                  <a:gd name="T19" fmla="*/ 314 h 66"/>
                  <a:gd name="T20" fmla="*/ 9627 w 98"/>
                  <a:gd name="T21" fmla="*/ 364 h 66"/>
                  <a:gd name="T22" fmla="*/ 10191 w 98"/>
                  <a:gd name="T23" fmla="*/ 406 h 66"/>
                  <a:gd name="T24" fmla="*/ 10283 w 98"/>
                  <a:gd name="T25" fmla="*/ 457 h 66"/>
                  <a:gd name="T26" fmla="*/ 10480 w 98"/>
                  <a:gd name="T27" fmla="*/ 487 h 66"/>
                  <a:gd name="T28" fmla="*/ 10480 w 98"/>
                  <a:gd name="T29" fmla="*/ 492 h 66"/>
                  <a:gd name="T30" fmla="*/ 10813 w 98"/>
                  <a:gd name="T31" fmla="*/ 492 h 66"/>
                  <a:gd name="T32" fmla="*/ 10480 w 98"/>
                  <a:gd name="T33" fmla="*/ 492 h 66"/>
                  <a:gd name="T34" fmla="*/ 10246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122 w 98"/>
                  <a:gd name="T43" fmla="*/ 425 h 66"/>
                  <a:gd name="T44" fmla="*/ 10875 w 98"/>
                  <a:gd name="T45" fmla="*/ 366 h 66"/>
                  <a:gd name="T46" fmla="*/ 10283 w 98"/>
                  <a:gd name="T47" fmla="*/ 314 h 66"/>
                  <a:gd name="T48" fmla="*/ 9658 w 98"/>
                  <a:gd name="T49" fmla="*/ 255 h 66"/>
                  <a:gd name="T50" fmla="*/ 9049 w 98"/>
                  <a:gd name="T51" fmla="*/ 204 h 66"/>
                  <a:gd name="T52" fmla="*/ 8055 w 98"/>
                  <a:gd name="T53" fmla="*/ 131 h 66"/>
                  <a:gd name="T54" fmla="*/ 7135 w 98"/>
                  <a:gd name="T55" fmla="*/ 92 h 66"/>
                  <a:gd name="T56" fmla="*/ 5972 w 98"/>
                  <a:gd name="T57" fmla="*/ 4 h 66"/>
                  <a:gd name="T58" fmla="*/ 4841 w 98"/>
                  <a:gd name="T59" fmla="*/ 2 h 66"/>
                  <a:gd name="T60" fmla="*/ 3709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24" name="Freeform 646"/>
              <p:cNvSpPr>
                <a:spLocks noChangeArrowheads="1"/>
              </p:cNvSpPr>
              <p:nvPr/>
            </p:nvSpPr>
            <p:spPr bwMode="auto">
              <a:xfrm>
                <a:off x="3392" y="4078"/>
                <a:ext cx="44" cy="53"/>
              </a:xfrm>
              <a:custGeom>
                <a:avLst/>
                <a:gdLst>
                  <a:gd name="T0" fmla="*/ 1340 w 43"/>
                  <a:gd name="T1" fmla="*/ 43901 h 49"/>
                  <a:gd name="T2" fmla="*/ 1147 w 43"/>
                  <a:gd name="T3" fmla="*/ 39629 h 49"/>
                  <a:gd name="T4" fmla="*/ 851 w 43"/>
                  <a:gd name="T5" fmla="*/ 33912 h 49"/>
                  <a:gd name="T6" fmla="*/ 649 w 43"/>
                  <a:gd name="T7" fmla="*/ 26757 h 49"/>
                  <a:gd name="T8" fmla="*/ 496 w 43"/>
                  <a:gd name="T9" fmla="*/ 21130 h 49"/>
                  <a:gd name="T10" fmla="*/ 394 w 43"/>
                  <a:gd name="T11" fmla="*/ 13284 h 49"/>
                  <a:gd name="T12" fmla="*/ 8 w 43"/>
                  <a:gd name="T13" fmla="*/ 8918 h 49"/>
                  <a:gd name="T14" fmla="*/ 8 w 43"/>
                  <a:gd name="T15" fmla="*/ 8294 h 49"/>
                  <a:gd name="T16" fmla="*/ 8 w 43"/>
                  <a:gd name="T17" fmla="*/ 278 h 49"/>
                  <a:gd name="T18" fmla="*/ 8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278 h 49"/>
                  <a:gd name="T28" fmla="*/ 0 w 43"/>
                  <a:gd name="T29" fmla="*/ 9676 h 49"/>
                  <a:gd name="T30" fmla="*/ 1 w 43"/>
                  <a:gd name="T31" fmla="*/ 13284 h 49"/>
                  <a:gd name="T32" fmla="*/ 4 w 43"/>
                  <a:gd name="T33" fmla="*/ 19600 h 49"/>
                  <a:gd name="T34" fmla="*/ 9 w 43"/>
                  <a:gd name="T35" fmla="*/ 26757 h 49"/>
                  <a:gd name="T36" fmla="*/ 496 w 43"/>
                  <a:gd name="T37" fmla="*/ 33912 h 49"/>
                  <a:gd name="T38" fmla="*/ 679 w 43"/>
                  <a:gd name="T39" fmla="*/ 40592 h 49"/>
                  <a:gd name="T40" fmla="*/ 932 w 43"/>
                  <a:gd name="T41" fmla="*/ 48102 h 49"/>
                  <a:gd name="T42" fmla="*/ 1225 w 43"/>
                  <a:gd name="T43" fmla="*/ 52068 h 49"/>
                  <a:gd name="T44" fmla="*/ 1340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25" name="Freeform 647"/>
              <p:cNvSpPr>
                <a:spLocks noChangeArrowheads="1"/>
              </p:cNvSpPr>
              <p:nvPr/>
            </p:nvSpPr>
            <p:spPr bwMode="auto">
              <a:xfrm>
                <a:off x="3433" y="4123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21 w 54"/>
                  <a:gd name="T5" fmla="*/ 23485 h 18"/>
                  <a:gd name="T6" fmla="*/ 2567 w 54"/>
                  <a:gd name="T7" fmla="*/ 23485 h 18"/>
                  <a:gd name="T8" fmla="*/ 2182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758 w 54"/>
                  <a:gd name="T15" fmla="*/ 4 h 18"/>
                  <a:gd name="T16" fmla="*/ 4 w 54"/>
                  <a:gd name="T17" fmla="*/ 0 h 18"/>
                  <a:gd name="T18" fmla="*/ 0 w 54"/>
                  <a:gd name="T19" fmla="*/ 23485 h 18"/>
                  <a:gd name="T20" fmla="*/ 8 w 54"/>
                  <a:gd name="T21" fmla="*/ 32213 h 18"/>
                  <a:gd name="T22" fmla="*/ 1023 w 54"/>
                  <a:gd name="T23" fmla="*/ 46052 h 18"/>
                  <a:gd name="T24" fmla="*/ 1618 w 54"/>
                  <a:gd name="T25" fmla="*/ 49100 h 18"/>
                  <a:gd name="T26" fmla="*/ 2182 w 54"/>
                  <a:gd name="T27" fmla="*/ 51166 h 18"/>
                  <a:gd name="T28" fmla="*/ 2567 w 54"/>
                  <a:gd name="T29" fmla="*/ 51166 h 18"/>
                  <a:gd name="T30" fmla="*/ 3021 w 54"/>
                  <a:gd name="T31" fmla="*/ 51166 h 18"/>
                  <a:gd name="T32" fmla="*/ 3261 w 54"/>
                  <a:gd name="T33" fmla="*/ 54554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26" name="Freeform 648"/>
              <p:cNvSpPr>
                <a:spLocks noChangeArrowheads="1"/>
              </p:cNvSpPr>
              <p:nvPr/>
            </p:nvSpPr>
            <p:spPr bwMode="auto">
              <a:xfrm>
                <a:off x="1419" y="4077"/>
                <a:ext cx="99" cy="57"/>
              </a:xfrm>
              <a:custGeom>
                <a:avLst/>
                <a:gdLst>
                  <a:gd name="T0" fmla="*/ 12636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5 h 57"/>
                  <a:gd name="T8" fmla="*/ 13133 w 94"/>
                  <a:gd name="T9" fmla="*/ 633 h 57"/>
                  <a:gd name="T10" fmla="*/ 12873 w 94"/>
                  <a:gd name="T11" fmla="*/ 955 h 57"/>
                  <a:gd name="T12" fmla="*/ 12101 w 94"/>
                  <a:gd name="T13" fmla="*/ 1434 h 57"/>
                  <a:gd name="T14" fmla="*/ 11163 w 94"/>
                  <a:gd name="T15" fmla="*/ 1874 h 57"/>
                  <a:gd name="T16" fmla="*/ 10348 w 94"/>
                  <a:gd name="T17" fmla="*/ 2322 h 57"/>
                  <a:gd name="T18" fmla="*/ 9272 w 94"/>
                  <a:gd name="T19" fmla="*/ 2656 h 57"/>
                  <a:gd name="T20" fmla="*/ 8190 w 94"/>
                  <a:gd name="T21" fmla="*/ 3043 h 57"/>
                  <a:gd name="T22" fmla="*/ 7131 w 94"/>
                  <a:gd name="T23" fmla="*/ 3457 h 57"/>
                  <a:gd name="T24" fmla="*/ 5783 w 94"/>
                  <a:gd name="T25" fmla="*/ 3670 h 57"/>
                  <a:gd name="T26" fmla="*/ 4345 w 94"/>
                  <a:gd name="T27" fmla="*/ 3857 h 57"/>
                  <a:gd name="T28" fmla="*/ 2928 w 94"/>
                  <a:gd name="T29" fmla="*/ 3857 h 57"/>
                  <a:gd name="T30" fmla="*/ 1676 w 94"/>
                  <a:gd name="T31" fmla="*/ 3670 h 57"/>
                  <a:gd name="T32" fmla="*/ 2 w 94"/>
                  <a:gd name="T33" fmla="*/ 3432 h 57"/>
                  <a:gd name="T34" fmla="*/ 1 w 94"/>
                  <a:gd name="T35" fmla="*/ 3256 h 57"/>
                  <a:gd name="T36" fmla="*/ 0 w 94"/>
                  <a:gd name="T37" fmla="*/ 3226 h 57"/>
                  <a:gd name="T38" fmla="*/ 1 w 94"/>
                  <a:gd name="T39" fmla="*/ 3043 h 57"/>
                  <a:gd name="T40" fmla="*/ 1 w 94"/>
                  <a:gd name="T41" fmla="*/ 2847 h 57"/>
                  <a:gd name="T42" fmla="*/ 4 w 94"/>
                  <a:gd name="T43" fmla="*/ 2620 h 57"/>
                  <a:gd name="T44" fmla="*/ 1482 w 94"/>
                  <a:gd name="T45" fmla="*/ 2031 h 57"/>
                  <a:gd name="T46" fmla="*/ 2151 w 94"/>
                  <a:gd name="T47" fmla="*/ 1657 h 57"/>
                  <a:gd name="T48" fmla="*/ 3114 w 94"/>
                  <a:gd name="T49" fmla="*/ 1250 h 57"/>
                  <a:gd name="T50" fmla="*/ 4248 w 94"/>
                  <a:gd name="T51" fmla="*/ 827 h 57"/>
                  <a:gd name="T52" fmla="*/ 5439 w 94"/>
                  <a:gd name="T53" fmla="*/ 591 h 57"/>
                  <a:gd name="T54" fmla="*/ 6547 w 94"/>
                  <a:gd name="T55" fmla="*/ 5 h 57"/>
                  <a:gd name="T56" fmla="*/ 7584 w 94"/>
                  <a:gd name="T57" fmla="*/ 3 h 57"/>
                  <a:gd name="T58" fmla="*/ 8585 w 94"/>
                  <a:gd name="T59" fmla="*/ 2 h 57"/>
                  <a:gd name="T60" fmla="*/ 9714 w 94"/>
                  <a:gd name="T61" fmla="*/ 1 h 57"/>
                  <a:gd name="T62" fmla="*/ 10494 w 94"/>
                  <a:gd name="T63" fmla="*/ 1 h 57"/>
                  <a:gd name="T64" fmla="*/ 11373 w 94"/>
                  <a:gd name="T65" fmla="*/ 0 h 57"/>
                  <a:gd name="T66" fmla="*/ 12101 w 94"/>
                  <a:gd name="T67" fmla="*/ 0 h 57"/>
                  <a:gd name="T68" fmla="*/ 1263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90" y="15"/>
                    </a:lnTo>
                    <a:lnTo>
                      <a:pt x="85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50" y="51"/>
                    </a:lnTo>
                    <a:lnTo>
                      <a:pt x="40" y="54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4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10" y="31"/>
                    </a:lnTo>
                    <a:lnTo>
                      <a:pt x="16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27" name="Freeform 649"/>
              <p:cNvSpPr>
                <a:spLocks noChangeArrowheads="1"/>
              </p:cNvSpPr>
              <p:nvPr/>
            </p:nvSpPr>
            <p:spPr bwMode="auto">
              <a:xfrm>
                <a:off x="1419" y="4072"/>
                <a:ext cx="102" cy="58"/>
              </a:xfrm>
              <a:custGeom>
                <a:avLst/>
                <a:gdLst>
                  <a:gd name="T0" fmla="*/ 0 w 98"/>
                  <a:gd name="T1" fmla="*/ 493 h 66"/>
                  <a:gd name="T2" fmla="*/ 884 w 98"/>
                  <a:gd name="T3" fmla="*/ 559 h 66"/>
                  <a:gd name="T4" fmla="*/ 1595 w 98"/>
                  <a:gd name="T5" fmla="*/ 569 h 66"/>
                  <a:gd name="T6" fmla="*/ 2408 w 98"/>
                  <a:gd name="T7" fmla="*/ 569 h 66"/>
                  <a:gd name="T8" fmla="*/ 3241 w 98"/>
                  <a:gd name="T9" fmla="*/ 559 h 66"/>
                  <a:gd name="T10" fmla="*/ 4012 w 98"/>
                  <a:gd name="T11" fmla="*/ 529 h 66"/>
                  <a:gd name="T12" fmla="*/ 4801 w 98"/>
                  <a:gd name="T13" fmla="*/ 470 h 66"/>
                  <a:gd name="T14" fmla="*/ 5412 w 98"/>
                  <a:gd name="T15" fmla="*/ 425 h 66"/>
                  <a:gd name="T16" fmla="*/ 6090 w 98"/>
                  <a:gd name="T17" fmla="*/ 366 h 66"/>
                  <a:gd name="T18" fmla="*/ 6497 w 98"/>
                  <a:gd name="T19" fmla="*/ 314 h 66"/>
                  <a:gd name="T20" fmla="*/ 6913 w 98"/>
                  <a:gd name="T21" fmla="*/ 255 h 66"/>
                  <a:gd name="T22" fmla="*/ 7314 w 98"/>
                  <a:gd name="T23" fmla="*/ 204 h 66"/>
                  <a:gd name="T24" fmla="*/ 7483 w 98"/>
                  <a:gd name="T25" fmla="*/ 142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6913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913 w 98"/>
                  <a:gd name="T43" fmla="*/ 105 h 66"/>
                  <a:gd name="T44" fmla="*/ 6841 w 98"/>
                  <a:gd name="T45" fmla="*/ 154 h 66"/>
                  <a:gd name="T46" fmla="*/ 6458 w 98"/>
                  <a:gd name="T47" fmla="*/ 204 h 66"/>
                  <a:gd name="T48" fmla="*/ 6090 w 98"/>
                  <a:gd name="T49" fmla="*/ 255 h 66"/>
                  <a:gd name="T50" fmla="*/ 5552 w 98"/>
                  <a:gd name="T51" fmla="*/ 314 h 66"/>
                  <a:gd name="T52" fmla="*/ 4942 w 98"/>
                  <a:gd name="T53" fmla="*/ 364 h 66"/>
                  <a:gd name="T54" fmla="*/ 4371 w 98"/>
                  <a:gd name="T55" fmla="*/ 406 h 66"/>
                  <a:gd name="T56" fmla="*/ 3785 w 98"/>
                  <a:gd name="T57" fmla="*/ 452 h 66"/>
                  <a:gd name="T58" fmla="*/ 3058 w 98"/>
                  <a:gd name="T59" fmla="*/ 470 h 66"/>
                  <a:gd name="T60" fmla="*/ 2408 w 98"/>
                  <a:gd name="T61" fmla="*/ 487 h 66"/>
                  <a:gd name="T62" fmla="*/ 1595 w 98"/>
                  <a:gd name="T63" fmla="*/ 492 h 66"/>
                  <a:gd name="T64" fmla="*/ 988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28" name="Freeform 650"/>
              <p:cNvSpPr>
                <a:spLocks noChangeArrowheads="1"/>
              </p:cNvSpPr>
              <p:nvPr/>
            </p:nvSpPr>
            <p:spPr bwMode="auto">
              <a:xfrm>
                <a:off x="1415" y="4081"/>
                <a:ext cx="46" cy="53"/>
              </a:xfrm>
              <a:custGeom>
                <a:avLst/>
                <a:gdLst>
                  <a:gd name="T0" fmla="*/ 6857 w 44"/>
                  <a:gd name="T1" fmla="*/ 0 h 49"/>
                  <a:gd name="T2" fmla="*/ 5449 w 44"/>
                  <a:gd name="T3" fmla="*/ 253 h 49"/>
                  <a:gd name="T4" fmla="*/ 4186 w 44"/>
                  <a:gd name="T5" fmla="*/ 11364 h 49"/>
                  <a:gd name="T6" fmla="*/ 2818 w 44"/>
                  <a:gd name="T7" fmla="*/ 18095 h 49"/>
                  <a:gd name="T8" fmla="*/ 1776 w 44"/>
                  <a:gd name="T9" fmla="*/ 26757 h 49"/>
                  <a:gd name="T10" fmla="*/ 5 w 44"/>
                  <a:gd name="T11" fmla="*/ 34754 h 49"/>
                  <a:gd name="T12" fmla="*/ 2 w 44"/>
                  <a:gd name="T13" fmla="*/ 39629 h 49"/>
                  <a:gd name="T14" fmla="*/ 1 w 44"/>
                  <a:gd name="T15" fmla="*/ 43901 h 49"/>
                  <a:gd name="T16" fmla="*/ 0 w 44"/>
                  <a:gd name="T17" fmla="*/ 47491 h 49"/>
                  <a:gd name="T18" fmla="*/ 1 w 44"/>
                  <a:gd name="T19" fmla="*/ 50186 h 49"/>
                  <a:gd name="T20" fmla="*/ 4 w 44"/>
                  <a:gd name="T21" fmla="*/ 52068 h 49"/>
                  <a:gd name="T22" fmla="*/ 1557 w 44"/>
                  <a:gd name="T23" fmla="*/ 44486 h 49"/>
                  <a:gd name="T24" fmla="*/ 1557 w 44"/>
                  <a:gd name="T25" fmla="*/ 46416 h 49"/>
                  <a:gd name="T26" fmla="*/ 1660 w 44"/>
                  <a:gd name="T27" fmla="*/ 46416 h 49"/>
                  <a:gd name="T28" fmla="*/ 1660 w 44"/>
                  <a:gd name="T29" fmla="*/ 44486 h 49"/>
                  <a:gd name="T30" fmla="*/ 2026 w 44"/>
                  <a:gd name="T31" fmla="*/ 38035 h 49"/>
                  <a:gd name="T32" fmla="*/ 2818 w 44"/>
                  <a:gd name="T33" fmla="*/ 33912 h 49"/>
                  <a:gd name="T34" fmla="*/ 3916 w 44"/>
                  <a:gd name="T35" fmla="*/ 25385 h 49"/>
                  <a:gd name="T36" fmla="*/ 4929 w 44"/>
                  <a:gd name="T37" fmla="*/ 21130 h 49"/>
                  <a:gd name="T38" fmla="*/ 6418 w 44"/>
                  <a:gd name="T39" fmla="*/ 13284 h 49"/>
                  <a:gd name="T40" fmla="*/ 7577 w 44"/>
                  <a:gd name="T41" fmla="*/ 9676 h 49"/>
                  <a:gd name="T42" fmla="*/ 6857 w 44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29" name="Freeform 651"/>
              <p:cNvSpPr>
                <a:spLocks noChangeArrowheads="1"/>
              </p:cNvSpPr>
              <p:nvPr/>
            </p:nvSpPr>
            <p:spPr bwMode="auto">
              <a:xfrm>
                <a:off x="1458" y="4072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643 w 53"/>
                  <a:gd name="T11" fmla="*/ 2 h 18"/>
                  <a:gd name="T12" fmla="*/ 1116 w 53"/>
                  <a:gd name="T13" fmla="*/ 3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4189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640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30" name="Freeform 652"/>
              <p:cNvSpPr>
                <a:spLocks noChangeArrowheads="1"/>
              </p:cNvSpPr>
              <p:nvPr/>
            </p:nvSpPr>
            <p:spPr bwMode="auto">
              <a:xfrm>
                <a:off x="4737" y="4075"/>
                <a:ext cx="97" cy="57"/>
              </a:xfrm>
              <a:custGeom>
                <a:avLst/>
                <a:gdLst>
                  <a:gd name="T0" fmla="*/ 5619 w 93"/>
                  <a:gd name="T1" fmla="*/ 6003 h 58"/>
                  <a:gd name="T2" fmla="*/ 5864 w 93"/>
                  <a:gd name="T3" fmla="*/ 6003 h 58"/>
                  <a:gd name="T4" fmla="*/ 6080 w 93"/>
                  <a:gd name="T5" fmla="*/ 5808 h 58"/>
                  <a:gd name="T6" fmla="*/ 6080 w 93"/>
                  <a:gd name="T7" fmla="*/ 5363 h 58"/>
                  <a:gd name="T8" fmla="*/ 5864 w 93"/>
                  <a:gd name="T9" fmla="*/ 4921 h 58"/>
                  <a:gd name="T10" fmla="*/ 5770 w 93"/>
                  <a:gd name="T11" fmla="*/ 4313 h 58"/>
                  <a:gd name="T12" fmla="*/ 5534 w 93"/>
                  <a:gd name="T13" fmla="*/ 3793 h 58"/>
                  <a:gd name="T14" fmla="*/ 5012 w 93"/>
                  <a:gd name="T15" fmla="*/ 3098 h 58"/>
                  <a:gd name="T16" fmla="*/ 4729 w 93"/>
                  <a:gd name="T17" fmla="*/ 2307 h 58"/>
                  <a:gd name="T18" fmla="*/ 4101 w 93"/>
                  <a:gd name="T19" fmla="*/ 1653 h 58"/>
                  <a:gd name="T20" fmla="*/ 3659 w 93"/>
                  <a:gd name="T21" fmla="*/ 1010 h 58"/>
                  <a:gd name="T22" fmla="*/ 3128 w 93"/>
                  <a:gd name="T23" fmla="*/ 723 h 58"/>
                  <a:gd name="T24" fmla="*/ 2522 w 93"/>
                  <a:gd name="T25" fmla="*/ 3 h 58"/>
                  <a:gd name="T26" fmla="*/ 1943 w 93"/>
                  <a:gd name="T27" fmla="*/ 0 h 58"/>
                  <a:gd name="T28" fmla="*/ 1218 w 93"/>
                  <a:gd name="T29" fmla="*/ 0 h 58"/>
                  <a:gd name="T30" fmla="*/ 722 w 93"/>
                  <a:gd name="T31" fmla="*/ 3 h 58"/>
                  <a:gd name="T32" fmla="*/ 1 w 93"/>
                  <a:gd name="T33" fmla="*/ 785 h 58"/>
                  <a:gd name="T34" fmla="*/ 0 w 93"/>
                  <a:gd name="T35" fmla="*/ 854 h 58"/>
                  <a:gd name="T36" fmla="*/ 0 w 93"/>
                  <a:gd name="T37" fmla="*/ 925 h 58"/>
                  <a:gd name="T38" fmla="*/ 0 w 93"/>
                  <a:gd name="T39" fmla="*/ 1094 h 58"/>
                  <a:gd name="T40" fmla="*/ 0 w 93"/>
                  <a:gd name="T41" fmla="*/ 1405 h 58"/>
                  <a:gd name="T42" fmla="*/ 3 w 93"/>
                  <a:gd name="T43" fmla="*/ 2052 h 58"/>
                  <a:gd name="T44" fmla="*/ 8 w 93"/>
                  <a:gd name="T45" fmla="*/ 2626 h 58"/>
                  <a:gd name="T46" fmla="*/ 889 w 93"/>
                  <a:gd name="T47" fmla="*/ 3259 h 58"/>
                  <a:gd name="T48" fmla="*/ 1286 w 93"/>
                  <a:gd name="T49" fmla="*/ 3969 h 58"/>
                  <a:gd name="T50" fmla="*/ 1853 w 93"/>
                  <a:gd name="T51" fmla="*/ 4528 h 58"/>
                  <a:gd name="T52" fmla="*/ 2395 w 93"/>
                  <a:gd name="T53" fmla="*/ 5097 h 58"/>
                  <a:gd name="T54" fmla="*/ 2817 w 93"/>
                  <a:gd name="T55" fmla="*/ 5344 h 58"/>
                  <a:gd name="T56" fmla="*/ 3296 w 93"/>
                  <a:gd name="T57" fmla="*/ 5532 h 58"/>
                  <a:gd name="T58" fmla="*/ 3836 w 93"/>
                  <a:gd name="T59" fmla="*/ 5808 h 58"/>
                  <a:gd name="T60" fmla="*/ 4283 w 93"/>
                  <a:gd name="T61" fmla="*/ 5830 h 58"/>
                  <a:gd name="T62" fmla="*/ 4731 w 93"/>
                  <a:gd name="T63" fmla="*/ 5830 h 58"/>
                  <a:gd name="T64" fmla="*/ 5059 w 93"/>
                  <a:gd name="T65" fmla="*/ 5830 h 58"/>
                  <a:gd name="T66" fmla="*/ 5331 w 93"/>
                  <a:gd name="T67" fmla="*/ 5830 h 58"/>
                  <a:gd name="T68" fmla="*/ 5619 w 93"/>
                  <a:gd name="T69" fmla="*/ 600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8" y="29"/>
                    </a:lnTo>
                    <a:lnTo>
                      <a:pt x="72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8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31" name="Freeform 653"/>
              <p:cNvSpPr>
                <a:spLocks noChangeArrowheads="1"/>
              </p:cNvSpPr>
              <p:nvPr/>
            </p:nvSpPr>
            <p:spPr bwMode="auto">
              <a:xfrm>
                <a:off x="4737" y="4069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388 w 98"/>
                  <a:gd name="T3" fmla="*/ 92 h 66"/>
                  <a:gd name="T4" fmla="*/ 2370 w 98"/>
                  <a:gd name="T5" fmla="*/ 80 h 66"/>
                  <a:gd name="T6" fmla="*/ 3495 w 98"/>
                  <a:gd name="T7" fmla="*/ 80 h 66"/>
                  <a:gd name="T8" fmla="*/ 4560 w 98"/>
                  <a:gd name="T9" fmla="*/ 92 h 66"/>
                  <a:gd name="T10" fmla="*/ 5452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107 w 98"/>
                  <a:gd name="T17" fmla="*/ 255 h 66"/>
                  <a:gd name="T18" fmla="*/ 9049 w 98"/>
                  <a:gd name="T19" fmla="*/ 314 h 66"/>
                  <a:gd name="T20" fmla="*/ 9601 w 98"/>
                  <a:gd name="T21" fmla="*/ 364 h 66"/>
                  <a:gd name="T22" fmla="*/ 9874 w 98"/>
                  <a:gd name="T23" fmla="*/ 406 h 66"/>
                  <a:gd name="T24" fmla="*/ 10246 w 98"/>
                  <a:gd name="T25" fmla="*/ 457 h 66"/>
                  <a:gd name="T26" fmla="*/ 10283 w 98"/>
                  <a:gd name="T27" fmla="*/ 487 h 66"/>
                  <a:gd name="T28" fmla="*/ 10283 w 98"/>
                  <a:gd name="T29" fmla="*/ 492 h 66"/>
                  <a:gd name="T30" fmla="*/ 10813 w 98"/>
                  <a:gd name="T31" fmla="*/ 492 h 66"/>
                  <a:gd name="T32" fmla="*/ 10246 w 98"/>
                  <a:gd name="T33" fmla="*/ 492 h 66"/>
                  <a:gd name="T34" fmla="*/ 10215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122 w 98"/>
                  <a:gd name="T43" fmla="*/ 425 h 66"/>
                  <a:gd name="T44" fmla="*/ 10875 w 98"/>
                  <a:gd name="T45" fmla="*/ 366 h 66"/>
                  <a:gd name="T46" fmla="*/ 10246 w 98"/>
                  <a:gd name="T47" fmla="*/ 314 h 66"/>
                  <a:gd name="T48" fmla="*/ 9627 w 98"/>
                  <a:gd name="T49" fmla="*/ 255 h 66"/>
                  <a:gd name="T50" fmla="*/ 9049 w 98"/>
                  <a:gd name="T51" fmla="*/ 204 h 66"/>
                  <a:gd name="T52" fmla="*/ 8034 w 98"/>
                  <a:gd name="T53" fmla="*/ 131 h 66"/>
                  <a:gd name="T54" fmla="*/ 7135 w 98"/>
                  <a:gd name="T55" fmla="*/ 92 h 66"/>
                  <a:gd name="T56" fmla="*/ 5784 w 98"/>
                  <a:gd name="T57" fmla="*/ 4 h 66"/>
                  <a:gd name="T58" fmla="*/ 4841 w 98"/>
                  <a:gd name="T59" fmla="*/ 2 h 66"/>
                  <a:gd name="T60" fmla="*/ 3495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89" y="56"/>
                    </a:lnTo>
                    <a:lnTo>
                      <a:pt x="89" y="57"/>
                    </a:lnTo>
                    <a:lnTo>
                      <a:pt x="91" y="57"/>
                    </a:lnTo>
                    <a:lnTo>
                      <a:pt x="88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0" y="6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32" name="Freeform 654"/>
              <p:cNvSpPr>
                <a:spLocks noChangeArrowheads="1"/>
              </p:cNvSpPr>
              <p:nvPr/>
            </p:nvSpPr>
            <p:spPr bwMode="auto">
              <a:xfrm>
                <a:off x="4731" y="4078"/>
                <a:ext cx="47" cy="53"/>
              </a:xfrm>
              <a:custGeom>
                <a:avLst/>
                <a:gdLst>
                  <a:gd name="T0" fmla="*/ 6797 w 45"/>
                  <a:gd name="T1" fmla="*/ 43901 h 49"/>
                  <a:gd name="T2" fmla="*/ 5600 w 45"/>
                  <a:gd name="T3" fmla="*/ 39629 h 49"/>
                  <a:gd name="T4" fmla="*/ 4613 w 45"/>
                  <a:gd name="T5" fmla="*/ 33912 h 49"/>
                  <a:gd name="T6" fmla="*/ 3566 w 45"/>
                  <a:gd name="T7" fmla="*/ 26757 h 49"/>
                  <a:gd name="T8" fmla="*/ 2422 w 45"/>
                  <a:gd name="T9" fmla="*/ 21130 h 49"/>
                  <a:gd name="T10" fmla="*/ 1871 w 45"/>
                  <a:gd name="T11" fmla="*/ 13284 h 49"/>
                  <a:gd name="T12" fmla="*/ 1541 w 45"/>
                  <a:gd name="T13" fmla="*/ 8918 h 49"/>
                  <a:gd name="T14" fmla="*/ 1541 w 45"/>
                  <a:gd name="T15" fmla="*/ 8294 h 49"/>
                  <a:gd name="T16" fmla="*/ 1541 w 45"/>
                  <a:gd name="T17" fmla="*/ 278 h 49"/>
                  <a:gd name="T18" fmla="*/ 1444 w 45"/>
                  <a:gd name="T19" fmla="*/ 8294 h 49"/>
                  <a:gd name="T20" fmla="*/ 5 w 45"/>
                  <a:gd name="T21" fmla="*/ 0 h 49"/>
                  <a:gd name="T22" fmla="*/ 1 w 45"/>
                  <a:gd name="T23" fmla="*/ 3 h 49"/>
                  <a:gd name="T24" fmla="*/ 0 w 45"/>
                  <a:gd name="T25" fmla="*/ 278 h 49"/>
                  <a:gd name="T26" fmla="*/ 1 w 45"/>
                  <a:gd name="T27" fmla="*/ 9676 h 49"/>
                  <a:gd name="T28" fmla="*/ 2 w 45"/>
                  <a:gd name="T29" fmla="*/ 13284 h 49"/>
                  <a:gd name="T30" fmla="*/ 6 w 45"/>
                  <a:gd name="T31" fmla="*/ 19600 h 49"/>
                  <a:gd name="T32" fmla="*/ 1643 w 45"/>
                  <a:gd name="T33" fmla="*/ 26757 h 49"/>
                  <a:gd name="T34" fmla="*/ 2422 w 45"/>
                  <a:gd name="T35" fmla="*/ 33912 h 49"/>
                  <a:gd name="T36" fmla="*/ 3802 w 45"/>
                  <a:gd name="T37" fmla="*/ 40592 h 49"/>
                  <a:gd name="T38" fmla="*/ 4919 w 45"/>
                  <a:gd name="T39" fmla="*/ 48102 h 49"/>
                  <a:gd name="T40" fmla="*/ 6367 w 45"/>
                  <a:gd name="T41" fmla="*/ 52068 h 49"/>
                  <a:gd name="T42" fmla="*/ 6797 w 45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1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33" name="Freeform 655"/>
              <p:cNvSpPr>
                <a:spLocks noChangeArrowheads="1"/>
              </p:cNvSpPr>
              <p:nvPr/>
            </p:nvSpPr>
            <p:spPr bwMode="auto">
              <a:xfrm>
                <a:off x="4775" y="4123"/>
                <a:ext cx="54" cy="19"/>
              </a:xfrm>
              <a:custGeom>
                <a:avLst/>
                <a:gdLst>
                  <a:gd name="T0" fmla="*/ 4136 w 52"/>
                  <a:gd name="T1" fmla="*/ 26094 h 18"/>
                  <a:gd name="T2" fmla="*/ 3909 w 52"/>
                  <a:gd name="T3" fmla="*/ 23485 h 18"/>
                  <a:gd name="T4" fmla="*/ 3582 w 52"/>
                  <a:gd name="T5" fmla="*/ 23485 h 18"/>
                  <a:gd name="T6" fmla="*/ 3027 w 52"/>
                  <a:gd name="T7" fmla="*/ 23485 h 18"/>
                  <a:gd name="T8" fmla="*/ 2450 w 52"/>
                  <a:gd name="T9" fmla="*/ 21136 h 18"/>
                  <a:gd name="T10" fmla="*/ 2045 w 52"/>
                  <a:gd name="T11" fmla="*/ 21136 h 18"/>
                  <a:gd name="T12" fmla="*/ 1379 w 52"/>
                  <a:gd name="T13" fmla="*/ 17121 h 18"/>
                  <a:gd name="T14" fmla="*/ 881 w 52"/>
                  <a:gd name="T15" fmla="*/ 4 h 18"/>
                  <a:gd name="T16" fmla="*/ 4 w 52"/>
                  <a:gd name="T17" fmla="*/ 0 h 18"/>
                  <a:gd name="T18" fmla="*/ 0 w 52"/>
                  <a:gd name="T19" fmla="*/ 23485 h 18"/>
                  <a:gd name="T20" fmla="*/ 7 w 52"/>
                  <a:gd name="T21" fmla="*/ 32213 h 18"/>
                  <a:gd name="T22" fmla="*/ 1167 w 52"/>
                  <a:gd name="T23" fmla="*/ 46052 h 18"/>
                  <a:gd name="T24" fmla="*/ 1827 w 52"/>
                  <a:gd name="T25" fmla="*/ 49100 h 18"/>
                  <a:gd name="T26" fmla="*/ 2418 w 52"/>
                  <a:gd name="T27" fmla="*/ 51166 h 18"/>
                  <a:gd name="T28" fmla="*/ 3027 w 52"/>
                  <a:gd name="T29" fmla="*/ 51166 h 18"/>
                  <a:gd name="T30" fmla="*/ 3432 w 52"/>
                  <a:gd name="T31" fmla="*/ 51166 h 18"/>
                  <a:gd name="T32" fmla="*/ 3839 w 52"/>
                  <a:gd name="T33" fmla="*/ 54554 h 18"/>
                  <a:gd name="T34" fmla="*/ 4059 w 52"/>
                  <a:gd name="T35" fmla="*/ 54554 h 18"/>
                  <a:gd name="T36" fmla="*/ 4136 w 52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8"/>
                  <a:gd name="T59" fmla="*/ 52 w 52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8">
                    <a:moveTo>
                      <a:pt x="52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34" name="Freeform 656"/>
              <p:cNvSpPr>
                <a:spLocks noChangeArrowheads="1"/>
              </p:cNvSpPr>
              <p:nvPr/>
            </p:nvSpPr>
            <p:spPr bwMode="auto">
              <a:xfrm>
                <a:off x="925" y="4078"/>
                <a:ext cx="97" cy="56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28 h 57"/>
                  <a:gd name="T8" fmla="*/ 5919 w 93"/>
                  <a:gd name="T9" fmla="*/ 1185 h 57"/>
                  <a:gd name="T10" fmla="*/ 5831 w 93"/>
                  <a:gd name="T11" fmla="*/ 1970 h 57"/>
                  <a:gd name="T12" fmla="*/ 5535 w 93"/>
                  <a:gd name="T13" fmla="*/ 2999 h 57"/>
                  <a:gd name="T14" fmla="*/ 5251 w 93"/>
                  <a:gd name="T15" fmla="*/ 3862 h 57"/>
                  <a:gd name="T16" fmla="*/ 4731 w 93"/>
                  <a:gd name="T17" fmla="*/ 4939 h 57"/>
                  <a:gd name="T18" fmla="*/ 4283 w 93"/>
                  <a:gd name="T19" fmla="*/ 5713 h 57"/>
                  <a:gd name="T20" fmla="*/ 3659 w 93"/>
                  <a:gd name="T21" fmla="*/ 6389 h 57"/>
                  <a:gd name="T22" fmla="*/ 3157 w 93"/>
                  <a:gd name="T23" fmla="*/ 7016 h 57"/>
                  <a:gd name="T24" fmla="*/ 2522 w 93"/>
                  <a:gd name="T25" fmla="*/ 7627 h 57"/>
                  <a:gd name="T26" fmla="*/ 1955 w 93"/>
                  <a:gd name="T27" fmla="*/ 7999 h 57"/>
                  <a:gd name="T28" fmla="*/ 1218 w 93"/>
                  <a:gd name="T29" fmla="*/ 7999 h 57"/>
                  <a:gd name="T30" fmla="*/ 760 w 93"/>
                  <a:gd name="T31" fmla="*/ 7627 h 57"/>
                  <a:gd name="T32" fmla="*/ 1 w 93"/>
                  <a:gd name="T33" fmla="*/ 6946 h 57"/>
                  <a:gd name="T34" fmla="*/ 0 w 93"/>
                  <a:gd name="T35" fmla="*/ 6916 h 57"/>
                  <a:gd name="T36" fmla="*/ 0 w 93"/>
                  <a:gd name="T37" fmla="*/ 6764 h 57"/>
                  <a:gd name="T38" fmla="*/ 0 w 93"/>
                  <a:gd name="T39" fmla="*/ 6389 h 57"/>
                  <a:gd name="T40" fmla="*/ 1 w 93"/>
                  <a:gd name="T41" fmla="*/ 6213 h 57"/>
                  <a:gd name="T42" fmla="*/ 5 w 93"/>
                  <a:gd name="T43" fmla="*/ 5371 h 57"/>
                  <a:gd name="T44" fmla="*/ 9 w 93"/>
                  <a:gd name="T45" fmla="*/ 4436 h 57"/>
                  <a:gd name="T46" fmla="*/ 938 w 93"/>
                  <a:gd name="T47" fmla="*/ 3527 h 57"/>
                  <a:gd name="T48" fmla="*/ 1355 w 93"/>
                  <a:gd name="T49" fmla="*/ 2741 h 57"/>
                  <a:gd name="T50" fmla="*/ 1955 w 93"/>
                  <a:gd name="T51" fmla="*/ 1666 h 57"/>
                  <a:gd name="T52" fmla="*/ 2395 w 93"/>
                  <a:gd name="T53" fmla="*/ 1092 h 57"/>
                  <a:gd name="T54" fmla="*/ 2954 w 93"/>
                  <a:gd name="T55" fmla="*/ 28 h 57"/>
                  <a:gd name="T56" fmla="*/ 3327 w 93"/>
                  <a:gd name="T57" fmla="*/ 3 h 57"/>
                  <a:gd name="T58" fmla="*/ 385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251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35" name="Freeform 657"/>
              <p:cNvSpPr>
                <a:spLocks noChangeArrowheads="1"/>
              </p:cNvSpPr>
              <p:nvPr/>
            </p:nvSpPr>
            <p:spPr bwMode="auto">
              <a:xfrm>
                <a:off x="924" y="4072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255 w 99"/>
                  <a:gd name="T3" fmla="*/ 559 h 66"/>
                  <a:gd name="T4" fmla="*/ 2255 w 99"/>
                  <a:gd name="T5" fmla="*/ 569 h 66"/>
                  <a:gd name="T6" fmla="*/ 3513 w 99"/>
                  <a:gd name="T7" fmla="*/ 569 h 66"/>
                  <a:gd name="T8" fmla="*/ 4715 w 99"/>
                  <a:gd name="T9" fmla="*/ 559 h 66"/>
                  <a:gd name="T10" fmla="*/ 5778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490 w 99"/>
                  <a:gd name="T17" fmla="*/ 366 h 66"/>
                  <a:gd name="T18" fmla="*/ 9394 w 99"/>
                  <a:gd name="T19" fmla="*/ 314 h 66"/>
                  <a:gd name="T20" fmla="*/ 9961 w 99"/>
                  <a:gd name="T21" fmla="*/ 255 h 66"/>
                  <a:gd name="T22" fmla="*/ 10403 w 99"/>
                  <a:gd name="T23" fmla="*/ 204 h 66"/>
                  <a:gd name="T24" fmla="*/ 10866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63 w 99"/>
                  <a:gd name="T31" fmla="*/ 0 h 66"/>
                  <a:gd name="T32" fmla="*/ 9810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552 w 99"/>
                  <a:gd name="T45" fmla="*/ 154 h 66"/>
                  <a:gd name="T46" fmla="*/ 9251 w 99"/>
                  <a:gd name="T47" fmla="*/ 204 h 66"/>
                  <a:gd name="T48" fmla="*/ 8721 w 99"/>
                  <a:gd name="T49" fmla="*/ 255 h 66"/>
                  <a:gd name="T50" fmla="*/ 7878 w 99"/>
                  <a:gd name="T51" fmla="*/ 314 h 66"/>
                  <a:gd name="T52" fmla="*/ 7117 w 99"/>
                  <a:gd name="T53" fmla="*/ 364 h 66"/>
                  <a:gd name="T54" fmla="*/ 6226 w 99"/>
                  <a:gd name="T55" fmla="*/ 406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404 w 99"/>
                  <a:gd name="T61" fmla="*/ 487 h 66"/>
                  <a:gd name="T62" fmla="*/ 2534 w 99"/>
                  <a:gd name="T63" fmla="*/ 492 h 66"/>
                  <a:gd name="T64" fmla="*/ 1408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36" name="Freeform 658"/>
              <p:cNvSpPr>
                <a:spLocks noChangeArrowheads="1"/>
              </p:cNvSpPr>
              <p:nvPr/>
            </p:nvSpPr>
            <p:spPr bwMode="auto">
              <a:xfrm>
                <a:off x="920" y="4082"/>
                <a:ext cx="45" cy="53"/>
              </a:xfrm>
              <a:custGeom>
                <a:avLst/>
                <a:gdLst>
                  <a:gd name="T0" fmla="*/ 7628 w 43"/>
                  <a:gd name="T1" fmla="*/ 0 h 49"/>
                  <a:gd name="T2" fmla="*/ 5848 w 43"/>
                  <a:gd name="T3" fmla="*/ 253 h 49"/>
                  <a:gd name="T4" fmla="*/ 4463 w 43"/>
                  <a:gd name="T5" fmla="*/ 11364 h 49"/>
                  <a:gd name="T6" fmla="*/ 2968 w 43"/>
                  <a:gd name="T7" fmla="*/ 19600 h 49"/>
                  <a:gd name="T8" fmla="*/ 1978 w 43"/>
                  <a:gd name="T9" fmla="*/ 25385 h 49"/>
                  <a:gd name="T10" fmla="*/ 4 w 43"/>
                  <a:gd name="T11" fmla="*/ 33912 h 49"/>
                  <a:gd name="T12" fmla="*/ 1 w 43"/>
                  <a:gd name="T13" fmla="*/ 39629 h 49"/>
                  <a:gd name="T14" fmla="*/ 0 w 43"/>
                  <a:gd name="T15" fmla="*/ 43901 h 49"/>
                  <a:gd name="T16" fmla="*/ 0 w 43"/>
                  <a:gd name="T17" fmla="*/ 47491 h 49"/>
                  <a:gd name="T18" fmla="*/ 1 w 43"/>
                  <a:gd name="T19" fmla="*/ 50186 h 49"/>
                  <a:gd name="T20" fmla="*/ 3 w 43"/>
                  <a:gd name="T21" fmla="*/ 52068 h 49"/>
                  <a:gd name="T22" fmla="*/ 1729 w 43"/>
                  <a:gd name="T23" fmla="*/ 44486 h 49"/>
                  <a:gd name="T24" fmla="*/ 1852 w 43"/>
                  <a:gd name="T25" fmla="*/ 46416 h 49"/>
                  <a:gd name="T26" fmla="*/ 1978 w 43"/>
                  <a:gd name="T27" fmla="*/ 44486 h 49"/>
                  <a:gd name="T28" fmla="*/ 2266 w 43"/>
                  <a:gd name="T29" fmla="*/ 38035 h 49"/>
                  <a:gd name="T30" fmla="*/ 2968 w 43"/>
                  <a:gd name="T31" fmla="*/ 33912 h 49"/>
                  <a:gd name="T32" fmla="*/ 4445 w 43"/>
                  <a:gd name="T33" fmla="*/ 25385 h 49"/>
                  <a:gd name="T34" fmla="*/ 5464 w 43"/>
                  <a:gd name="T35" fmla="*/ 21130 h 49"/>
                  <a:gd name="T36" fmla="*/ 7126 w 43"/>
                  <a:gd name="T37" fmla="*/ 13284 h 49"/>
                  <a:gd name="T38" fmla="*/ 8189 w 43"/>
                  <a:gd name="T39" fmla="*/ 9676 h 49"/>
                  <a:gd name="T40" fmla="*/ 7628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39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37" name="Freeform 659"/>
              <p:cNvSpPr>
                <a:spLocks noChangeArrowheads="1"/>
              </p:cNvSpPr>
              <p:nvPr/>
            </p:nvSpPr>
            <p:spPr bwMode="auto">
              <a:xfrm>
                <a:off x="962" y="4072"/>
                <a:ext cx="56" cy="19"/>
              </a:xfrm>
              <a:custGeom>
                <a:avLst/>
                <a:gdLst>
                  <a:gd name="T0" fmla="*/ 3551 w 54"/>
                  <a:gd name="T1" fmla="*/ 0 h 18"/>
                  <a:gd name="T2" fmla="*/ 3366 w 54"/>
                  <a:gd name="T3" fmla="*/ 0 h 18"/>
                  <a:gd name="T4" fmla="*/ 3095 w 54"/>
                  <a:gd name="T5" fmla="*/ 0 h 18"/>
                  <a:gd name="T6" fmla="*/ 2567 w 54"/>
                  <a:gd name="T7" fmla="*/ 0 h 18"/>
                  <a:gd name="T8" fmla="*/ 2182 w 54"/>
                  <a:gd name="T9" fmla="*/ 1 h 18"/>
                  <a:gd name="T10" fmla="*/ 1668 w 54"/>
                  <a:gd name="T11" fmla="*/ 2 h 18"/>
                  <a:gd name="T12" fmla="*/ 1023 w 54"/>
                  <a:gd name="T13" fmla="*/ 4 h 18"/>
                  <a:gd name="T14" fmla="*/ 71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823 w 54"/>
                  <a:gd name="T21" fmla="*/ 44189 h 18"/>
                  <a:gd name="T22" fmla="*/ 1141 w 54"/>
                  <a:gd name="T23" fmla="*/ 35793 h 18"/>
                  <a:gd name="T24" fmla="*/ 1760 w 54"/>
                  <a:gd name="T25" fmla="*/ 32213 h 18"/>
                  <a:gd name="T26" fmla="*/ 2182 w 54"/>
                  <a:gd name="T27" fmla="*/ 28991 h 18"/>
                  <a:gd name="T28" fmla="*/ 2627 w 54"/>
                  <a:gd name="T29" fmla="*/ 28991 h 18"/>
                  <a:gd name="T30" fmla="*/ 3095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551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4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38" name="Freeform 660"/>
              <p:cNvSpPr>
                <a:spLocks noChangeArrowheads="1"/>
              </p:cNvSpPr>
              <p:nvPr/>
            </p:nvSpPr>
            <p:spPr bwMode="auto">
              <a:xfrm>
                <a:off x="4243" y="4074"/>
                <a:ext cx="97" cy="56"/>
              </a:xfrm>
              <a:custGeom>
                <a:avLst/>
                <a:gdLst>
                  <a:gd name="T0" fmla="*/ 5770 w 93"/>
                  <a:gd name="T1" fmla="*/ 3118 h 57"/>
                  <a:gd name="T2" fmla="*/ 5919 w 93"/>
                  <a:gd name="T3" fmla="*/ 3118 h 57"/>
                  <a:gd name="T4" fmla="*/ 6080 w 93"/>
                  <a:gd name="T5" fmla="*/ 2992 h 57"/>
                  <a:gd name="T6" fmla="*/ 6080 w 93"/>
                  <a:gd name="T7" fmla="*/ 2824 h 57"/>
                  <a:gd name="T8" fmla="*/ 5919 w 93"/>
                  <a:gd name="T9" fmla="*/ 2460 h 57"/>
                  <a:gd name="T10" fmla="*/ 5831 w 93"/>
                  <a:gd name="T11" fmla="*/ 2269 h 57"/>
                  <a:gd name="T12" fmla="*/ 5535 w 93"/>
                  <a:gd name="T13" fmla="*/ 1877 h 57"/>
                  <a:gd name="T14" fmla="*/ 5059 w 93"/>
                  <a:gd name="T15" fmla="*/ 1532 h 57"/>
                  <a:gd name="T16" fmla="*/ 4731 w 93"/>
                  <a:gd name="T17" fmla="*/ 1235 h 57"/>
                  <a:gd name="T18" fmla="*/ 4255 w 93"/>
                  <a:gd name="T19" fmla="*/ 818 h 57"/>
                  <a:gd name="T20" fmla="*/ 3659 w 93"/>
                  <a:gd name="T21" fmla="*/ 551 h 57"/>
                  <a:gd name="T22" fmla="*/ 3157 w 93"/>
                  <a:gd name="T23" fmla="*/ 28 h 57"/>
                  <a:gd name="T24" fmla="*/ 2522 w 93"/>
                  <a:gd name="T25" fmla="*/ 3 h 57"/>
                  <a:gd name="T26" fmla="*/ 1955 w 93"/>
                  <a:gd name="T27" fmla="*/ 0 h 57"/>
                  <a:gd name="T28" fmla="*/ 1218 w 93"/>
                  <a:gd name="T29" fmla="*/ 0 h 57"/>
                  <a:gd name="T30" fmla="*/ 722 w 93"/>
                  <a:gd name="T31" fmla="*/ 3 h 57"/>
                  <a:gd name="T32" fmla="*/ 1 w 93"/>
                  <a:gd name="T33" fmla="*/ 28 h 57"/>
                  <a:gd name="T34" fmla="*/ 0 w 93"/>
                  <a:gd name="T35" fmla="*/ 478 h 57"/>
                  <a:gd name="T36" fmla="*/ 0 w 93"/>
                  <a:gd name="T37" fmla="*/ 512 h 57"/>
                  <a:gd name="T38" fmla="*/ 0 w 93"/>
                  <a:gd name="T39" fmla="*/ 585 h 57"/>
                  <a:gd name="T40" fmla="*/ 1 w 93"/>
                  <a:gd name="T41" fmla="*/ 668 h 57"/>
                  <a:gd name="T42" fmla="*/ 4 w 93"/>
                  <a:gd name="T43" fmla="*/ 1011 h 57"/>
                  <a:gd name="T44" fmla="*/ 8 w 93"/>
                  <a:gd name="T45" fmla="*/ 1321 h 57"/>
                  <a:gd name="T46" fmla="*/ 938 w 93"/>
                  <a:gd name="T47" fmla="*/ 1643 h 57"/>
                  <a:gd name="T48" fmla="*/ 1355 w 93"/>
                  <a:gd name="T49" fmla="*/ 2118 h 57"/>
                  <a:gd name="T50" fmla="*/ 1955 w 93"/>
                  <a:gd name="T51" fmla="*/ 2302 h 57"/>
                  <a:gd name="T52" fmla="*/ 2395 w 93"/>
                  <a:gd name="T53" fmla="*/ 2634 h 57"/>
                  <a:gd name="T54" fmla="*/ 2817 w 93"/>
                  <a:gd name="T55" fmla="*/ 2824 h 57"/>
                  <a:gd name="T56" fmla="*/ 3327 w 93"/>
                  <a:gd name="T57" fmla="*/ 2968 h 57"/>
                  <a:gd name="T58" fmla="*/ 3836 w 93"/>
                  <a:gd name="T59" fmla="*/ 2992 h 57"/>
                  <a:gd name="T60" fmla="*/ 4322 w 93"/>
                  <a:gd name="T61" fmla="*/ 3019 h 57"/>
                  <a:gd name="T62" fmla="*/ 4731 w 93"/>
                  <a:gd name="T63" fmla="*/ 3019 h 57"/>
                  <a:gd name="T64" fmla="*/ 5059 w 93"/>
                  <a:gd name="T65" fmla="*/ 3019 h 57"/>
                  <a:gd name="T66" fmla="*/ 5535 w 93"/>
                  <a:gd name="T67" fmla="*/ 3019 h 57"/>
                  <a:gd name="T68" fmla="*/ 5770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39" name="Freeform 661"/>
              <p:cNvSpPr>
                <a:spLocks noChangeArrowheads="1"/>
              </p:cNvSpPr>
              <p:nvPr/>
            </p:nvSpPr>
            <p:spPr bwMode="auto">
              <a:xfrm>
                <a:off x="4242" y="4069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474 w 98"/>
                  <a:gd name="T3" fmla="*/ 92 h 66"/>
                  <a:gd name="T4" fmla="*/ 2516 w 98"/>
                  <a:gd name="T5" fmla="*/ 80 h 66"/>
                  <a:gd name="T6" fmla="*/ 3594 w 98"/>
                  <a:gd name="T7" fmla="*/ 80 h 66"/>
                  <a:gd name="T8" fmla="*/ 4560 w 98"/>
                  <a:gd name="T9" fmla="*/ 92 h 66"/>
                  <a:gd name="T10" fmla="*/ 5452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264 w 98"/>
                  <a:gd name="T17" fmla="*/ 255 h 66"/>
                  <a:gd name="T18" fmla="*/ 9071 w 98"/>
                  <a:gd name="T19" fmla="*/ 314 h 66"/>
                  <a:gd name="T20" fmla="*/ 9627 w 98"/>
                  <a:gd name="T21" fmla="*/ 364 h 66"/>
                  <a:gd name="T22" fmla="*/ 10191 w 98"/>
                  <a:gd name="T23" fmla="*/ 406 h 66"/>
                  <a:gd name="T24" fmla="*/ 10283 w 98"/>
                  <a:gd name="T25" fmla="*/ 457 h 66"/>
                  <a:gd name="T26" fmla="*/ 10480 w 98"/>
                  <a:gd name="T27" fmla="*/ 487 h 66"/>
                  <a:gd name="T28" fmla="*/ 10480 w 98"/>
                  <a:gd name="T29" fmla="*/ 492 h 66"/>
                  <a:gd name="T30" fmla="*/ 10813 w 98"/>
                  <a:gd name="T31" fmla="*/ 492 h 66"/>
                  <a:gd name="T32" fmla="*/ 10480 w 98"/>
                  <a:gd name="T33" fmla="*/ 492 h 66"/>
                  <a:gd name="T34" fmla="*/ 10246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474 w 98"/>
                  <a:gd name="T43" fmla="*/ 425 h 66"/>
                  <a:gd name="T44" fmla="*/ 10875 w 98"/>
                  <a:gd name="T45" fmla="*/ 366 h 66"/>
                  <a:gd name="T46" fmla="*/ 10283 w 98"/>
                  <a:gd name="T47" fmla="*/ 314 h 66"/>
                  <a:gd name="T48" fmla="*/ 9658 w 98"/>
                  <a:gd name="T49" fmla="*/ 255 h 66"/>
                  <a:gd name="T50" fmla="*/ 9049 w 98"/>
                  <a:gd name="T51" fmla="*/ 204 h 66"/>
                  <a:gd name="T52" fmla="*/ 8055 w 98"/>
                  <a:gd name="T53" fmla="*/ 131 h 66"/>
                  <a:gd name="T54" fmla="*/ 7135 w 98"/>
                  <a:gd name="T55" fmla="*/ 92 h 66"/>
                  <a:gd name="T56" fmla="*/ 6023 w 98"/>
                  <a:gd name="T57" fmla="*/ 4 h 66"/>
                  <a:gd name="T58" fmla="*/ 4841 w 98"/>
                  <a:gd name="T59" fmla="*/ 2 h 66"/>
                  <a:gd name="T60" fmla="*/ 3709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40" name="Freeform 662"/>
              <p:cNvSpPr>
                <a:spLocks noChangeArrowheads="1"/>
              </p:cNvSpPr>
              <p:nvPr/>
            </p:nvSpPr>
            <p:spPr bwMode="auto">
              <a:xfrm>
                <a:off x="4239" y="4077"/>
                <a:ext cx="44" cy="53"/>
              </a:xfrm>
              <a:custGeom>
                <a:avLst/>
                <a:gdLst>
                  <a:gd name="T0" fmla="*/ 1340 w 43"/>
                  <a:gd name="T1" fmla="*/ 43901 h 49"/>
                  <a:gd name="T2" fmla="*/ 1147 w 43"/>
                  <a:gd name="T3" fmla="*/ 39629 h 49"/>
                  <a:gd name="T4" fmla="*/ 851 w 43"/>
                  <a:gd name="T5" fmla="*/ 33912 h 49"/>
                  <a:gd name="T6" fmla="*/ 649 w 43"/>
                  <a:gd name="T7" fmla="*/ 26757 h 49"/>
                  <a:gd name="T8" fmla="*/ 496 w 43"/>
                  <a:gd name="T9" fmla="*/ 21130 h 49"/>
                  <a:gd name="T10" fmla="*/ 394 w 43"/>
                  <a:gd name="T11" fmla="*/ 13284 h 49"/>
                  <a:gd name="T12" fmla="*/ 9 w 43"/>
                  <a:gd name="T13" fmla="*/ 8918 h 49"/>
                  <a:gd name="T14" fmla="*/ 8 w 43"/>
                  <a:gd name="T15" fmla="*/ 8294 h 49"/>
                  <a:gd name="T16" fmla="*/ 8 w 43"/>
                  <a:gd name="T17" fmla="*/ 278 h 49"/>
                  <a:gd name="T18" fmla="*/ 8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278 h 49"/>
                  <a:gd name="T28" fmla="*/ 0 w 43"/>
                  <a:gd name="T29" fmla="*/ 9676 h 49"/>
                  <a:gd name="T30" fmla="*/ 1 w 43"/>
                  <a:gd name="T31" fmla="*/ 13284 h 49"/>
                  <a:gd name="T32" fmla="*/ 4 w 43"/>
                  <a:gd name="T33" fmla="*/ 19600 h 49"/>
                  <a:gd name="T34" fmla="*/ 9 w 43"/>
                  <a:gd name="T35" fmla="*/ 26757 h 49"/>
                  <a:gd name="T36" fmla="*/ 496 w 43"/>
                  <a:gd name="T37" fmla="*/ 33912 h 49"/>
                  <a:gd name="T38" fmla="*/ 679 w 43"/>
                  <a:gd name="T39" fmla="*/ 40592 h 49"/>
                  <a:gd name="T40" fmla="*/ 932 w 43"/>
                  <a:gd name="T41" fmla="*/ 48102 h 49"/>
                  <a:gd name="T42" fmla="*/ 1225 w 43"/>
                  <a:gd name="T43" fmla="*/ 52068 h 49"/>
                  <a:gd name="T44" fmla="*/ 1340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41" name="Freeform 663"/>
              <p:cNvSpPr>
                <a:spLocks noChangeArrowheads="1"/>
              </p:cNvSpPr>
              <p:nvPr/>
            </p:nvSpPr>
            <p:spPr bwMode="auto">
              <a:xfrm>
                <a:off x="4279" y="4122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21 w 54"/>
                  <a:gd name="T5" fmla="*/ 23485 h 18"/>
                  <a:gd name="T6" fmla="*/ 2627 w 54"/>
                  <a:gd name="T7" fmla="*/ 23485 h 18"/>
                  <a:gd name="T8" fmla="*/ 2182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4 h 18"/>
                  <a:gd name="T16" fmla="*/ 4 w 54"/>
                  <a:gd name="T17" fmla="*/ 0 h 18"/>
                  <a:gd name="T18" fmla="*/ 0 w 54"/>
                  <a:gd name="T19" fmla="*/ 23485 h 18"/>
                  <a:gd name="T20" fmla="*/ 8 w 54"/>
                  <a:gd name="T21" fmla="*/ 32213 h 18"/>
                  <a:gd name="T22" fmla="*/ 1023 w 54"/>
                  <a:gd name="T23" fmla="*/ 46052 h 18"/>
                  <a:gd name="T24" fmla="*/ 1618 w 54"/>
                  <a:gd name="T25" fmla="*/ 49100 h 18"/>
                  <a:gd name="T26" fmla="*/ 2182 w 54"/>
                  <a:gd name="T27" fmla="*/ 51166 h 18"/>
                  <a:gd name="T28" fmla="*/ 2567 w 54"/>
                  <a:gd name="T29" fmla="*/ 51166 h 18"/>
                  <a:gd name="T30" fmla="*/ 3021 w 54"/>
                  <a:gd name="T31" fmla="*/ 51166 h 18"/>
                  <a:gd name="T32" fmla="*/ 3261 w 54"/>
                  <a:gd name="T33" fmla="*/ 54554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42" name="Freeform 664"/>
              <p:cNvSpPr>
                <a:spLocks noChangeArrowheads="1"/>
              </p:cNvSpPr>
              <p:nvPr/>
            </p:nvSpPr>
            <p:spPr bwMode="auto">
              <a:xfrm>
                <a:off x="1918" y="4078"/>
                <a:ext cx="97" cy="56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28 h 57"/>
                  <a:gd name="T8" fmla="*/ 5919 w 93"/>
                  <a:gd name="T9" fmla="*/ 1185 h 57"/>
                  <a:gd name="T10" fmla="*/ 5831 w 93"/>
                  <a:gd name="T11" fmla="*/ 1970 h 57"/>
                  <a:gd name="T12" fmla="*/ 5535 w 93"/>
                  <a:gd name="T13" fmla="*/ 2999 h 57"/>
                  <a:gd name="T14" fmla="*/ 5059 w 93"/>
                  <a:gd name="T15" fmla="*/ 3862 h 57"/>
                  <a:gd name="T16" fmla="*/ 4731 w 93"/>
                  <a:gd name="T17" fmla="*/ 4939 h 57"/>
                  <a:gd name="T18" fmla="*/ 4283 w 93"/>
                  <a:gd name="T19" fmla="*/ 5713 h 57"/>
                  <a:gd name="T20" fmla="*/ 3659 w 93"/>
                  <a:gd name="T21" fmla="*/ 6389 h 57"/>
                  <a:gd name="T22" fmla="*/ 3157 w 93"/>
                  <a:gd name="T23" fmla="*/ 7016 h 57"/>
                  <a:gd name="T24" fmla="*/ 2522 w 93"/>
                  <a:gd name="T25" fmla="*/ 7627 h 57"/>
                  <a:gd name="T26" fmla="*/ 1955 w 93"/>
                  <a:gd name="T27" fmla="*/ 7999 h 57"/>
                  <a:gd name="T28" fmla="*/ 1218 w 93"/>
                  <a:gd name="T29" fmla="*/ 7999 h 57"/>
                  <a:gd name="T30" fmla="*/ 760 w 93"/>
                  <a:gd name="T31" fmla="*/ 7627 h 57"/>
                  <a:gd name="T32" fmla="*/ 1 w 93"/>
                  <a:gd name="T33" fmla="*/ 6946 h 57"/>
                  <a:gd name="T34" fmla="*/ 0 w 93"/>
                  <a:gd name="T35" fmla="*/ 6916 h 57"/>
                  <a:gd name="T36" fmla="*/ 0 w 93"/>
                  <a:gd name="T37" fmla="*/ 6764 h 57"/>
                  <a:gd name="T38" fmla="*/ 0 w 93"/>
                  <a:gd name="T39" fmla="*/ 6389 h 57"/>
                  <a:gd name="T40" fmla="*/ 1 w 93"/>
                  <a:gd name="T41" fmla="*/ 6213 h 57"/>
                  <a:gd name="T42" fmla="*/ 4 w 93"/>
                  <a:gd name="T43" fmla="*/ 5371 h 57"/>
                  <a:gd name="T44" fmla="*/ 8 w 93"/>
                  <a:gd name="T45" fmla="*/ 4436 h 57"/>
                  <a:gd name="T46" fmla="*/ 938 w 93"/>
                  <a:gd name="T47" fmla="*/ 3527 h 57"/>
                  <a:gd name="T48" fmla="*/ 1355 w 93"/>
                  <a:gd name="T49" fmla="*/ 2741 h 57"/>
                  <a:gd name="T50" fmla="*/ 1955 w 93"/>
                  <a:gd name="T51" fmla="*/ 1666 h 57"/>
                  <a:gd name="T52" fmla="*/ 2395 w 93"/>
                  <a:gd name="T53" fmla="*/ 1092 h 57"/>
                  <a:gd name="T54" fmla="*/ 2817 w 93"/>
                  <a:gd name="T55" fmla="*/ 28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43" name="Freeform 665"/>
              <p:cNvSpPr>
                <a:spLocks noChangeArrowheads="1"/>
              </p:cNvSpPr>
              <p:nvPr/>
            </p:nvSpPr>
            <p:spPr bwMode="auto">
              <a:xfrm>
                <a:off x="1915" y="4072"/>
                <a:ext cx="103" cy="58"/>
              </a:xfrm>
              <a:custGeom>
                <a:avLst/>
                <a:gdLst>
                  <a:gd name="T0" fmla="*/ 0 w 98"/>
                  <a:gd name="T1" fmla="*/ 493 h 66"/>
                  <a:gd name="T2" fmla="*/ 1231 w 98"/>
                  <a:gd name="T3" fmla="*/ 559 h 66"/>
                  <a:gd name="T4" fmla="*/ 2370 w 98"/>
                  <a:gd name="T5" fmla="*/ 569 h 66"/>
                  <a:gd name="T6" fmla="*/ 3709 w 98"/>
                  <a:gd name="T7" fmla="*/ 569 h 66"/>
                  <a:gd name="T8" fmla="*/ 4841 w 98"/>
                  <a:gd name="T9" fmla="*/ 559 h 66"/>
                  <a:gd name="T10" fmla="*/ 6023 w 98"/>
                  <a:gd name="T11" fmla="*/ 525 h 66"/>
                  <a:gd name="T12" fmla="*/ 7135 w 98"/>
                  <a:gd name="T13" fmla="*/ 470 h 66"/>
                  <a:gd name="T14" fmla="*/ 8055 w 98"/>
                  <a:gd name="T15" fmla="*/ 425 h 66"/>
                  <a:gd name="T16" fmla="*/ 9049 w 98"/>
                  <a:gd name="T17" fmla="*/ 366 h 66"/>
                  <a:gd name="T18" fmla="*/ 9658 w 98"/>
                  <a:gd name="T19" fmla="*/ 314 h 66"/>
                  <a:gd name="T20" fmla="*/ 10283 w 98"/>
                  <a:gd name="T21" fmla="*/ 255 h 66"/>
                  <a:gd name="T22" fmla="*/ 10875 w 98"/>
                  <a:gd name="T23" fmla="*/ 204 h 66"/>
                  <a:gd name="T24" fmla="*/ 11474 w 98"/>
                  <a:gd name="T25" fmla="*/ 142 h 66"/>
                  <a:gd name="T26" fmla="*/ 11501 w 98"/>
                  <a:gd name="T27" fmla="*/ 92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83 w 98"/>
                  <a:gd name="T33" fmla="*/ 0 h 66"/>
                  <a:gd name="T34" fmla="*/ 10480 w 98"/>
                  <a:gd name="T35" fmla="*/ 80 h 66"/>
                  <a:gd name="T36" fmla="*/ 10813 w 98"/>
                  <a:gd name="T37" fmla="*/ 80 h 66"/>
                  <a:gd name="T38" fmla="*/ 10480 w 98"/>
                  <a:gd name="T39" fmla="*/ 73 h 66"/>
                  <a:gd name="T40" fmla="*/ 10480 w 98"/>
                  <a:gd name="T41" fmla="*/ 80 h 66"/>
                  <a:gd name="T42" fmla="*/ 10283 w 98"/>
                  <a:gd name="T43" fmla="*/ 105 h 66"/>
                  <a:gd name="T44" fmla="*/ 10191 w 98"/>
                  <a:gd name="T45" fmla="*/ 154 h 66"/>
                  <a:gd name="T46" fmla="*/ 9627 w 98"/>
                  <a:gd name="T47" fmla="*/ 204 h 66"/>
                  <a:gd name="T48" fmla="*/ 9071 w 98"/>
                  <a:gd name="T49" fmla="*/ 255 h 66"/>
                  <a:gd name="T50" fmla="*/ 8264 w 98"/>
                  <a:gd name="T51" fmla="*/ 314 h 66"/>
                  <a:gd name="T52" fmla="*/ 7339 w 98"/>
                  <a:gd name="T53" fmla="*/ 364 h 66"/>
                  <a:gd name="T54" fmla="*/ 6514 w 98"/>
                  <a:gd name="T55" fmla="*/ 406 h 66"/>
                  <a:gd name="T56" fmla="*/ 5452 w 98"/>
                  <a:gd name="T57" fmla="*/ 452 h 66"/>
                  <a:gd name="T58" fmla="*/ 4560 w 98"/>
                  <a:gd name="T59" fmla="*/ 470 h 66"/>
                  <a:gd name="T60" fmla="*/ 3594 w 98"/>
                  <a:gd name="T61" fmla="*/ 487 h 66"/>
                  <a:gd name="T62" fmla="*/ 2516 w 98"/>
                  <a:gd name="T63" fmla="*/ 492 h 66"/>
                  <a:gd name="T64" fmla="*/ 1474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44" name="Freeform 666"/>
              <p:cNvSpPr>
                <a:spLocks noChangeArrowheads="1"/>
              </p:cNvSpPr>
              <p:nvPr/>
            </p:nvSpPr>
            <p:spPr bwMode="auto">
              <a:xfrm>
                <a:off x="1913" y="4082"/>
                <a:ext cx="45" cy="53"/>
              </a:xfrm>
              <a:custGeom>
                <a:avLst/>
                <a:gdLst>
                  <a:gd name="T0" fmla="*/ 7654 w 43"/>
                  <a:gd name="T1" fmla="*/ 0 h 49"/>
                  <a:gd name="T2" fmla="*/ 5848 w 43"/>
                  <a:gd name="T3" fmla="*/ 253 h 49"/>
                  <a:gd name="T4" fmla="*/ 4463 w 43"/>
                  <a:gd name="T5" fmla="*/ 11364 h 49"/>
                  <a:gd name="T6" fmla="*/ 2968 w 43"/>
                  <a:gd name="T7" fmla="*/ 19600 h 49"/>
                  <a:gd name="T8" fmla="*/ 1852 w 43"/>
                  <a:gd name="T9" fmla="*/ 25385 h 49"/>
                  <a:gd name="T10" fmla="*/ 4 w 43"/>
                  <a:gd name="T11" fmla="*/ 33912 h 49"/>
                  <a:gd name="T12" fmla="*/ 1 w 43"/>
                  <a:gd name="T13" fmla="*/ 39629 h 49"/>
                  <a:gd name="T14" fmla="*/ 0 w 43"/>
                  <a:gd name="T15" fmla="*/ 43901 h 49"/>
                  <a:gd name="T16" fmla="*/ 0 w 43"/>
                  <a:gd name="T17" fmla="*/ 47491 h 49"/>
                  <a:gd name="T18" fmla="*/ 1 w 43"/>
                  <a:gd name="T19" fmla="*/ 50186 h 49"/>
                  <a:gd name="T20" fmla="*/ 3 w 43"/>
                  <a:gd name="T21" fmla="*/ 52068 h 49"/>
                  <a:gd name="T22" fmla="*/ 7 w 43"/>
                  <a:gd name="T23" fmla="*/ 44486 h 49"/>
                  <a:gd name="T24" fmla="*/ 1729 w 43"/>
                  <a:gd name="T25" fmla="*/ 46416 h 49"/>
                  <a:gd name="T26" fmla="*/ 1852 w 43"/>
                  <a:gd name="T27" fmla="*/ 44486 h 49"/>
                  <a:gd name="T28" fmla="*/ 2117 w 43"/>
                  <a:gd name="T29" fmla="*/ 38035 h 49"/>
                  <a:gd name="T30" fmla="*/ 2968 w 43"/>
                  <a:gd name="T31" fmla="*/ 33912 h 49"/>
                  <a:gd name="T32" fmla="*/ 4445 w 43"/>
                  <a:gd name="T33" fmla="*/ 25385 h 49"/>
                  <a:gd name="T34" fmla="*/ 5445 w 43"/>
                  <a:gd name="T35" fmla="*/ 21130 h 49"/>
                  <a:gd name="T36" fmla="*/ 7126 w 43"/>
                  <a:gd name="T37" fmla="*/ 13284 h 49"/>
                  <a:gd name="T38" fmla="*/ 8189 w 43"/>
                  <a:gd name="T39" fmla="*/ 9676 h 49"/>
                  <a:gd name="T40" fmla="*/ 7654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45" name="Freeform 667"/>
              <p:cNvSpPr>
                <a:spLocks noChangeArrowheads="1"/>
              </p:cNvSpPr>
              <p:nvPr/>
            </p:nvSpPr>
            <p:spPr bwMode="auto">
              <a:xfrm>
                <a:off x="1956" y="4072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446 w 53"/>
                  <a:gd name="T3" fmla="*/ 0 h 18"/>
                  <a:gd name="T4" fmla="*/ 3183 w 53"/>
                  <a:gd name="T5" fmla="*/ 0 h 18"/>
                  <a:gd name="T6" fmla="*/ 2700 w 53"/>
                  <a:gd name="T7" fmla="*/ 0 h 18"/>
                  <a:gd name="T8" fmla="*/ 2286 w 53"/>
                  <a:gd name="T9" fmla="*/ 1 h 18"/>
                  <a:gd name="T10" fmla="*/ 1643 w 53"/>
                  <a:gd name="T11" fmla="*/ 2 h 18"/>
                  <a:gd name="T12" fmla="*/ 1060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3 w 53"/>
                  <a:gd name="T19" fmla="*/ 54554 h 18"/>
                  <a:gd name="T20" fmla="*/ 802 w 53"/>
                  <a:gd name="T21" fmla="*/ 44189 h 18"/>
                  <a:gd name="T22" fmla="*/ 1181 w 53"/>
                  <a:gd name="T23" fmla="*/ 35793 h 18"/>
                  <a:gd name="T24" fmla="*/ 1736 w 53"/>
                  <a:gd name="T25" fmla="*/ 32213 h 18"/>
                  <a:gd name="T26" fmla="*/ 2286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46" name="Freeform 668"/>
              <p:cNvSpPr>
                <a:spLocks noChangeArrowheads="1"/>
              </p:cNvSpPr>
              <p:nvPr/>
            </p:nvSpPr>
            <p:spPr bwMode="auto">
              <a:xfrm>
                <a:off x="2202" y="4078"/>
                <a:ext cx="99" cy="56"/>
              </a:xfrm>
              <a:custGeom>
                <a:avLst/>
                <a:gdLst>
                  <a:gd name="T0" fmla="*/ 12636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28 h 57"/>
                  <a:gd name="T8" fmla="*/ 13133 w 94"/>
                  <a:gd name="T9" fmla="*/ 1185 h 57"/>
                  <a:gd name="T10" fmla="*/ 12636 w 94"/>
                  <a:gd name="T11" fmla="*/ 1970 h 57"/>
                  <a:gd name="T12" fmla="*/ 11874 w 94"/>
                  <a:gd name="T13" fmla="*/ 2999 h 57"/>
                  <a:gd name="T14" fmla="*/ 11163 w 94"/>
                  <a:gd name="T15" fmla="*/ 3862 h 57"/>
                  <a:gd name="T16" fmla="*/ 10348 w 94"/>
                  <a:gd name="T17" fmla="*/ 4939 h 57"/>
                  <a:gd name="T18" fmla="*/ 9142 w 94"/>
                  <a:gd name="T19" fmla="*/ 5713 h 57"/>
                  <a:gd name="T20" fmla="*/ 8190 w 94"/>
                  <a:gd name="T21" fmla="*/ 6389 h 57"/>
                  <a:gd name="T22" fmla="*/ 6713 w 94"/>
                  <a:gd name="T23" fmla="*/ 7016 h 57"/>
                  <a:gd name="T24" fmla="*/ 5783 w 94"/>
                  <a:gd name="T25" fmla="*/ 7627 h 57"/>
                  <a:gd name="T26" fmla="*/ 4248 w 94"/>
                  <a:gd name="T27" fmla="*/ 7999 h 57"/>
                  <a:gd name="T28" fmla="*/ 2928 w 94"/>
                  <a:gd name="T29" fmla="*/ 7999 h 57"/>
                  <a:gd name="T30" fmla="*/ 1577 w 94"/>
                  <a:gd name="T31" fmla="*/ 7627 h 57"/>
                  <a:gd name="T32" fmla="*/ 2 w 94"/>
                  <a:gd name="T33" fmla="*/ 6946 h 57"/>
                  <a:gd name="T34" fmla="*/ 1 w 94"/>
                  <a:gd name="T35" fmla="*/ 6916 h 57"/>
                  <a:gd name="T36" fmla="*/ 0 w 94"/>
                  <a:gd name="T37" fmla="*/ 6764 h 57"/>
                  <a:gd name="T38" fmla="*/ 1 w 94"/>
                  <a:gd name="T39" fmla="*/ 6389 h 57"/>
                  <a:gd name="T40" fmla="*/ 1 w 94"/>
                  <a:gd name="T41" fmla="*/ 6213 h 57"/>
                  <a:gd name="T42" fmla="*/ 4 w 94"/>
                  <a:gd name="T43" fmla="*/ 5371 h 57"/>
                  <a:gd name="T44" fmla="*/ 1392 w 94"/>
                  <a:gd name="T45" fmla="*/ 4436 h 57"/>
                  <a:gd name="T46" fmla="*/ 1898 w 94"/>
                  <a:gd name="T47" fmla="*/ 3527 h 57"/>
                  <a:gd name="T48" fmla="*/ 3114 w 94"/>
                  <a:gd name="T49" fmla="*/ 2741 h 57"/>
                  <a:gd name="T50" fmla="*/ 4085 w 94"/>
                  <a:gd name="T51" fmla="*/ 1666 h 57"/>
                  <a:gd name="T52" fmla="*/ 5439 w 94"/>
                  <a:gd name="T53" fmla="*/ 1092 h 57"/>
                  <a:gd name="T54" fmla="*/ 6308 w 94"/>
                  <a:gd name="T55" fmla="*/ 28 h 57"/>
                  <a:gd name="T56" fmla="*/ 7584 w 94"/>
                  <a:gd name="T57" fmla="*/ 3 h 57"/>
                  <a:gd name="T58" fmla="*/ 8585 w 94"/>
                  <a:gd name="T59" fmla="*/ 2 h 57"/>
                  <a:gd name="T60" fmla="*/ 9491 w 94"/>
                  <a:gd name="T61" fmla="*/ 1 h 57"/>
                  <a:gd name="T62" fmla="*/ 10494 w 94"/>
                  <a:gd name="T63" fmla="*/ 1 h 57"/>
                  <a:gd name="T64" fmla="*/ 11163 w 94"/>
                  <a:gd name="T65" fmla="*/ 0 h 57"/>
                  <a:gd name="T66" fmla="*/ 11874 w 94"/>
                  <a:gd name="T67" fmla="*/ 0 h 57"/>
                  <a:gd name="T68" fmla="*/ 1263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8" y="46"/>
                    </a:lnTo>
                    <a:lnTo>
                      <a:pt x="48" y="51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47" name="Freeform 669"/>
              <p:cNvSpPr>
                <a:spLocks noChangeArrowheads="1"/>
              </p:cNvSpPr>
              <p:nvPr/>
            </p:nvSpPr>
            <p:spPr bwMode="auto">
              <a:xfrm>
                <a:off x="2200" y="4072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180 w 99"/>
                  <a:gd name="T3" fmla="*/ 559 h 66"/>
                  <a:gd name="T4" fmla="*/ 2255 w 99"/>
                  <a:gd name="T5" fmla="*/ 569 h 66"/>
                  <a:gd name="T6" fmla="*/ 3404 w 99"/>
                  <a:gd name="T7" fmla="*/ 569 h 66"/>
                  <a:gd name="T8" fmla="*/ 4715 w 99"/>
                  <a:gd name="T9" fmla="*/ 559 h 66"/>
                  <a:gd name="T10" fmla="*/ 5623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587 w 99"/>
                  <a:gd name="T17" fmla="*/ 366 h 66"/>
                  <a:gd name="T18" fmla="*/ 9251 w 99"/>
                  <a:gd name="T19" fmla="*/ 314 h 66"/>
                  <a:gd name="T20" fmla="*/ 9968 w 99"/>
                  <a:gd name="T21" fmla="*/ 255 h 66"/>
                  <a:gd name="T22" fmla="*/ 10563 w 99"/>
                  <a:gd name="T23" fmla="*/ 204 h 66"/>
                  <a:gd name="T24" fmla="*/ 10745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71 w 99"/>
                  <a:gd name="T31" fmla="*/ 0 h 66"/>
                  <a:gd name="T32" fmla="*/ 9810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10130 w 99"/>
                  <a:gd name="T39" fmla="*/ 73 h 66"/>
                  <a:gd name="T40" fmla="*/ 10130 w 99"/>
                  <a:gd name="T41" fmla="*/ 80 h 66"/>
                  <a:gd name="T42" fmla="*/ 9810 w 99"/>
                  <a:gd name="T43" fmla="*/ 105 h 66"/>
                  <a:gd name="T44" fmla="*/ 9552 w 99"/>
                  <a:gd name="T45" fmla="*/ 154 h 66"/>
                  <a:gd name="T46" fmla="*/ 9110 w 99"/>
                  <a:gd name="T47" fmla="*/ 204 h 66"/>
                  <a:gd name="T48" fmla="*/ 8587 w 99"/>
                  <a:gd name="T49" fmla="*/ 255 h 66"/>
                  <a:gd name="T50" fmla="*/ 7752 w 99"/>
                  <a:gd name="T51" fmla="*/ 314 h 66"/>
                  <a:gd name="T52" fmla="*/ 7117 w 99"/>
                  <a:gd name="T53" fmla="*/ 364 h 66"/>
                  <a:gd name="T54" fmla="*/ 6226 w 99"/>
                  <a:gd name="T55" fmla="*/ 406 h 66"/>
                  <a:gd name="T56" fmla="*/ 5304 w 99"/>
                  <a:gd name="T57" fmla="*/ 452 h 66"/>
                  <a:gd name="T58" fmla="*/ 4444 w 99"/>
                  <a:gd name="T59" fmla="*/ 470 h 66"/>
                  <a:gd name="T60" fmla="*/ 3309 w 99"/>
                  <a:gd name="T61" fmla="*/ 487 h 66"/>
                  <a:gd name="T62" fmla="*/ 2391 w 99"/>
                  <a:gd name="T63" fmla="*/ 492 h 66"/>
                  <a:gd name="T64" fmla="*/ 1408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1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48" name="Freeform 670"/>
              <p:cNvSpPr>
                <a:spLocks noChangeArrowheads="1"/>
              </p:cNvSpPr>
              <p:nvPr/>
            </p:nvSpPr>
            <p:spPr bwMode="auto">
              <a:xfrm>
                <a:off x="2197" y="4082"/>
                <a:ext cx="47" cy="53"/>
              </a:xfrm>
              <a:custGeom>
                <a:avLst/>
                <a:gdLst>
                  <a:gd name="T0" fmla="*/ 6367 w 45"/>
                  <a:gd name="T1" fmla="*/ 0 h 49"/>
                  <a:gd name="T2" fmla="*/ 4919 w 45"/>
                  <a:gd name="T3" fmla="*/ 253 h 49"/>
                  <a:gd name="T4" fmla="*/ 3801 w 45"/>
                  <a:gd name="T5" fmla="*/ 11364 h 49"/>
                  <a:gd name="T6" fmla="*/ 2422 w 45"/>
                  <a:gd name="T7" fmla="*/ 19600 h 49"/>
                  <a:gd name="T8" fmla="*/ 1643 w 45"/>
                  <a:gd name="T9" fmla="*/ 25385 h 49"/>
                  <a:gd name="T10" fmla="*/ 6 w 45"/>
                  <a:gd name="T11" fmla="*/ 33912 h 49"/>
                  <a:gd name="T12" fmla="*/ 3 w 45"/>
                  <a:gd name="T13" fmla="*/ 39629 h 49"/>
                  <a:gd name="T14" fmla="*/ 1 w 45"/>
                  <a:gd name="T15" fmla="*/ 43901 h 49"/>
                  <a:gd name="T16" fmla="*/ 0 w 45"/>
                  <a:gd name="T17" fmla="*/ 47491 h 49"/>
                  <a:gd name="T18" fmla="*/ 1 w 45"/>
                  <a:gd name="T19" fmla="*/ 50186 h 49"/>
                  <a:gd name="T20" fmla="*/ 4 w 45"/>
                  <a:gd name="T21" fmla="*/ 52068 h 49"/>
                  <a:gd name="T22" fmla="*/ 1444 w 45"/>
                  <a:gd name="T23" fmla="*/ 44486 h 49"/>
                  <a:gd name="T24" fmla="*/ 1444 w 45"/>
                  <a:gd name="T25" fmla="*/ 46416 h 49"/>
                  <a:gd name="T26" fmla="*/ 1541 w 45"/>
                  <a:gd name="T27" fmla="*/ 46416 h 49"/>
                  <a:gd name="T28" fmla="*/ 1541 w 45"/>
                  <a:gd name="T29" fmla="*/ 44486 h 49"/>
                  <a:gd name="T30" fmla="*/ 1871 w 45"/>
                  <a:gd name="T31" fmla="*/ 38035 h 49"/>
                  <a:gd name="T32" fmla="*/ 2422 w 45"/>
                  <a:gd name="T33" fmla="*/ 33912 h 49"/>
                  <a:gd name="T34" fmla="*/ 3566 w 45"/>
                  <a:gd name="T35" fmla="*/ 25385 h 49"/>
                  <a:gd name="T36" fmla="*/ 4613 w 45"/>
                  <a:gd name="T37" fmla="*/ 21130 h 49"/>
                  <a:gd name="T38" fmla="*/ 5598 w 45"/>
                  <a:gd name="T39" fmla="*/ 13284 h 49"/>
                  <a:gd name="T40" fmla="*/ 6797 w 45"/>
                  <a:gd name="T41" fmla="*/ 9676 h 49"/>
                  <a:gd name="T42" fmla="*/ 6367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1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3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9"/>
                    </a:lnTo>
                    <a:lnTo>
                      <a:pt x="36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49" name="Freeform 671"/>
              <p:cNvSpPr>
                <a:spLocks noChangeArrowheads="1"/>
              </p:cNvSpPr>
              <p:nvPr/>
            </p:nvSpPr>
            <p:spPr bwMode="auto">
              <a:xfrm>
                <a:off x="2239" y="4072"/>
                <a:ext cx="55" cy="19"/>
              </a:xfrm>
              <a:custGeom>
                <a:avLst/>
                <a:gdLst>
                  <a:gd name="T0" fmla="*/ 3751 w 53"/>
                  <a:gd name="T1" fmla="*/ 0 h 18"/>
                  <a:gd name="T2" fmla="*/ 3551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187 w 53"/>
                  <a:gd name="T9" fmla="*/ 1 h 18"/>
                  <a:gd name="T10" fmla="*/ 1643 w 53"/>
                  <a:gd name="T11" fmla="*/ 2 h 18"/>
                  <a:gd name="T12" fmla="*/ 1116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02 w 53"/>
                  <a:gd name="T21" fmla="*/ 44189 h 18"/>
                  <a:gd name="T22" fmla="*/ 1247 w 53"/>
                  <a:gd name="T23" fmla="*/ 35793 h 18"/>
                  <a:gd name="T24" fmla="*/ 1736 w 53"/>
                  <a:gd name="T25" fmla="*/ 32213 h 18"/>
                  <a:gd name="T26" fmla="*/ 2286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551 w 53"/>
                  <a:gd name="T33" fmla="*/ 26094 h 18"/>
                  <a:gd name="T34" fmla="*/ 3848 w 53"/>
                  <a:gd name="T35" fmla="*/ 26094 h 18"/>
                  <a:gd name="T36" fmla="*/ 3751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50" name="Freeform 672"/>
              <p:cNvSpPr>
                <a:spLocks noChangeArrowheads="1"/>
              </p:cNvSpPr>
              <p:nvPr/>
            </p:nvSpPr>
            <p:spPr bwMode="auto">
              <a:xfrm>
                <a:off x="3331" y="4156"/>
                <a:ext cx="99" cy="62"/>
              </a:xfrm>
              <a:custGeom>
                <a:avLst/>
                <a:gdLst>
                  <a:gd name="T0" fmla="*/ 12459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5 h 57"/>
                  <a:gd name="T8" fmla="*/ 13133 w 94"/>
                  <a:gd name="T9" fmla="*/ 5135 h 57"/>
                  <a:gd name="T10" fmla="*/ 12459 w 94"/>
                  <a:gd name="T11" fmla="*/ 7615 h 57"/>
                  <a:gd name="T12" fmla="*/ 11874 w 94"/>
                  <a:gd name="T13" fmla="*/ 11496 h 57"/>
                  <a:gd name="T14" fmla="*/ 11163 w 94"/>
                  <a:gd name="T15" fmla="*/ 14252 h 57"/>
                  <a:gd name="T16" fmla="*/ 10348 w 94"/>
                  <a:gd name="T17" fmla="*/ 17470 h 57"/>
                  <a:gd name="T18" fmla="*/ 9142 w 94"/>
                  <a:gd name="T19" fmla="*/ 21189 h 57"/>
                  <a:gd name="T20" fmla="*/ 8080 w 94"/>
                  <a:gd name="T21" fmla="*/ 24138 h 57"/>
                  <a:gd name="T22" fmla="*/ 6713 w 94"/>
                  <a:gd name="T23" fmla="*/ 26255 h 57"/>
                  <a:gd name="T24" fmla="*/ 5783 w 94"/>
                  <a:gd name="T25" fmla="*/ 27821 h 57"/>
                  <a:gd name="T26" fmla="*/ 4248 w 94"/>
                  <a:gd name="T27" fmla="*/ 29013 h 57"/>
                  <a:gd name="T28" fmla="*/ 2928 w 94"/>
                  <a:gd name="T29" fmla="*/ 29013 h 57"/>
                  <a:gd name="T30" fmla="*/ 1577 w 94"/>
                  <a:gd name="T31" fmla="*/ 27821 h 57"/>
                  <a:gd name="T32" fmla="*/ 1 w 94"/>
                  <a:gd name="T33" fmla="*/ 25809 h 57"/>
                  <a:gd name="T34" fmla="*/ 1 w 94"/>
                  <a:gd name="T35" fmla="*/ 24502 h 57"/>
                  <a:gd name="T36" fmla="*/ 0 w 94"/>
                  <a:gd name="T37" fmla="*/ 24272 h 57"/>
                  <a:gd name="T38" fmla="*/ 0 w 94"/>
                  <a:gd name="T39" fmla="*/ 22894 h 57"/>
                  <a:gd name="T40" fmla="*/ 1 w 94"/>
                  <a:gd name="T41" fmla="*/ 22578 h 57"/>
                  <a:gd name="T42" fmla="*/ 4 w 94"/>
                  <a:gd name="T43" fmla="*/ 19717 h 57"/>
                  <a:gd name="T44" fmla="*/ 1392 w 94"/>
                  <a:gd name="T45" fmla="*/ 16156 h 57"/>
                  <a:gd name="T46" fmla="*/ 1898 w 94"/>
                  <a:gd name="T47" fmla="*/ 12465 h 57"/>
                  <a:gd name="T48" fmla="*/ 3114 w 94"/>
                  <a:gd name="T49" fmla="*/ 10062 h 57"/>
                  <a:gd name="T50" fmla="*/ 4085 w 94"/>
                  <a:gd name="T51" fmla="*/ 6227 h 57"/>
                  <a:gd name="T52" fmla="*/ 5439 w 94"/>
                  <a:gd name="T53" fmla="*/ 4762 h 57"/>
                  <a:gd name="T54" fmla="*/ 6308 w 94"/>
                  <a:gd name="T55" fmla="*/ 5 h 57"/>
                  <a:gd name="T56" fmla="*/ 7409 w 94"/>
                  <a:gd name="T57" fmla="*/ 3 h 57"/>
                  <a:gd name="T58" fmla="*/ 8585 w 94"/>
                  <a:gd name="T59" fmla="*/ 2 h 57"/>
                  <a:gd name="T60" fmla="*/ 9272 w 94"/>
                  <a:gd name="T61" fmla="*/ 1 h 57"/>
                  <a:gd name="T62" fmla="*/ 10494 w 94"/>
                  <a:gd name="T63" fmla="*/ 1 h 57"/>
                  <a:gd name="T64" fmla="*/ 11163 w 94"/>
                  <a:gd name="T65" fmla="*/ 0 h 57"/>
                  <a:gd name="T66" fmla="*/ 11874 w 94"/>
                  <a:gd name="T67" fmla="*/ 0 h 57"/>
                  <a:gd name="T68" fmla="*/ 12459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10"/>
                    </a:lnTo>
                    <a:lnTo>
                      <a:pt x="88" y="16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4" y="25"/>
                    </a:lnTo>
                    <a:lnTo>
                      <a:pt x="22" y="20"/>
                    </a:lnTo>
                    <a:lnTo>
                      <a:pt x="29" y="13"/>
                    </a:lnTo>
                    <a:lnTo>
                      <a:pt x="38" y="9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51" name="Freeform 673"/>
              <p:cNvSpPr>
                <a:spLocks noChangeArrowheads="1"/>
              </p:cNvSpPr>
              <p:nvPr/>
            </p:nvSpPr>
            <p:spPr bwMode="auto">
              <a:xfrm>
                <a:off x="3329" y="4152"/>
                <a:ext cx="105" cy="71"/>
              </a:xfrm>
              <a:custGeom>
                <a:avLst/>
                <a:gdLst>
                  <a:gd name="T0" fmla="*/ 0 w 100"/>
                  <a:gd name="T1" fmla="*/ 46230 h 65"/>
                  <a:gd name="T2" fmla="*/ 1208 w 100"/>
                  <a:gd name="T3" fmla="*/ 49717 h 65"/>
                  <a:gd name="T4" fmla="*/ 2290 w 100"/>
                  <a:gd name="T5" fmla="*/ 49869 h 65"/>
                  <a:gd name="T6" fmla="*/ 3396 w 100"/>
                  <a:gd name="T7" fmla="*/ 49869 h 65"/>
                  <a:gd name="T8" fmla="*/ 4610 w 100"/>
                  <a:gd name="T9" fmla="*/ 49717 h 65"/>
                  <a:gd name="T10" fmla="*/ 5488 w 100"/>
                  <a:gd name="T11" fmla="*/ 46282 h 65"/>
                  <a:gd name="T12" fmla="*/ 6536 w 100"/>
                  <a:gd name="T13" fmla="*/ 42336 h 65"/>
                  <a:gd name="T14" fmla="*/ 7344 w 100"/>
                  <a:gd name="T15" fmla="*/ 37725 h 65"/>
                  <a:gd name="T16" fmla="*/ 8249 w 100"/>
                  <a:gd name="T17" fmla="*/ 31941 h 65"/>
                  <a:gd name="T18" fmla="*/ 8949 w 100"/>
                  <a:gd name="T19" fmla="*/ 27559 h 65"/>
                  <a:gd name="T20" fmla="*/ 9485 w 100"/>
                  <a:gd name="T21" fmla="*/ 22088 h 65"/>
                  <a:gd name="T22" fmla="*/ 10133 w 100"/>
                  <a:gd name="T23" fmla="*/ 17711 h 65"/>
                  <a:gd name="T24" fmla="*/ 10414 w 100"/>
                  <a:gd name="T25" fmla="*/ 11940 h 65"/>
                  <a:gd name="T26" fmla="*/ 10660 w 100"/>
                  <a:gd name="T27" fmla="*/ 8233 h 65"/>
                  <a:gd name="T28" fmla="*/ 10660 w 100"/>
                  <a:gd name="T29" fmla="*/ 5 h 65"/>
                  <a:gd name="T30" fmla="*/ 10133 w 100"/>
                  <a:gd name="T31" fmla="*/ 0 h 65"/>
                  <a:gd name="T32" fmla="*/ 9485 w 100"/>
                  <a:gd name="T33" fmla="*/ 0 h 65"/>
                  <a:gd name="T34" fmla="*/ 9556 w 100"/>
                  <a:gd name="T35" fmla="*/ 6569 h 65"/>
                  <a:gd name="T36" fmla="*/ 9683 w 100"/>
                  <a:gd name="T37" fmla="*/ 6569 h 65"/>
                  <a:gd name="T38" fmla="*/ 9683 w 100"/>
                  <a:gd name="T39" fmla="*/ 6042 h 65"/>
                  <a:gd name="T40" fmla="*/ 9556 w 100"/>
                  <a:gd name="T41" fmla="*/ 6569 h 65"/>
                  <a:gd name="T42" fmla="*/ 9485 w 100"/>
                  <a:gd name="T43" fmla="*/ 9561 h 65"/>
                  <a:gd name="T44" fmla="*/ 9268 w 100"/>
                  <a:gd name="T45" fmla="*/ 12909 h 65"/>
                  <a:gd name="T46" fmla="*/ 8749 w 100"/>
                  <a:gd name="T47" fmla="*/ 18682 h 65"/>
                  <a:gd name="T48" fmla="*/ 8249 w 100"/>
                  <a:gd name="T49" fmla="*/ 22088 h 65"/>
                  <a:gd name="T50" fmla="*/ 7569 w 100"/>
                  <a:gd name="T51" fmla="*/ 27559 h 65"/>
                  <a:gd name="T52" fmla="*/ 6926 w 100"/>
                  <a:gd name="T53" fmla="*/ 31924 h 65"/>
                  <a:gd name="T54" fmla="*/ 6080 w 100"/>
                  <a:gd name="T55" fmla="*/ 37003 h 65"/>
                  <a:gd name="T56" fmla="*/ 5178 w 100"/>
                  <a:gd name="T57" fmla="*/ 39913 h 65"/>
                  <a:gd name="T58" fmla="*/ 4346 w 100"/>
                  <a:gd name="T59" fmla="*/ 42336 h 65"/>
                  <a:gd name="T60" fmla="*/ 3248 w 100"/>
                  <a:gd name="T61" fmla="*/ 43784 h 65"/>
                  <a:gd name="T62" fmla="*/ 2429 w 100"/>
                  <a:gd name="T63" fmla="*/ 43784 h 65"/>
                  <a:gd name="T64" fmla="*/ 1436 w 100"/>
                  <a:gd name="T65" fmla="*/ 42336 h 65"/>
                  <a:gd name="T66" fmla="*/ 6 w 100"/>
                  <a:gd name="T67" fmla="*/ 39296 h 65"/>
                  <a:gd name="T68" fmla="*/ 0 w 100"/>
                  <a:gd name="T69" fmla="*/ 46230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0"/>
                  <a:gd name="T106" fmla="*/ 0 h 65"/>
                  <a:gd name="T107" fmla="*/ 100 w 10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0" h="65">
                    <a:moveTo>
                      <a:pt x="0" y="59"/>
                    </a:moveTo>
                    <a:lnTo>
                      <a:pt x="11" y="63"/>
                    </a:lnTo>
                    <a:lnTo>
                      <a:pt x="22" y="65"/>
                    </a:lnTo>
                    <a:lnTo>
                      <a:pt x="32" y="65"/>
                    </a:lnTo>
                    <a:lnTo>
                      <a:pt x="43" y="63"/>
                    </a:lnTo>
                    <a:lnTo>
                      <a:pt x="52" y="60"/>
                    </a:lnTo>
                    <a:lnTo>
                      <a:pt x="62" y="54"/>
                    </a:lnTo>
                    <a:lnTo>
                      <a:pt x="70" y="49"/>
                    </a:lnTo>
                    <a:lnTo>
                      <a:pt x="78" y="42"/>
                    </a:lnTo>
                    <a:lnTo>
                      <a:pt x="84" y="36"/>
                    </a:lnTo>
                    <a:lnTo>
                      <a:pt x="89" y="29"/>
                    </a:lnTo>
                    <a:lnTo>
                      <a:pt x="95" y="23"/>
                    </a:lnTo>
                    <a:lnTo>
                      <a:pt x="98" y="16"/>
                    </a:lnTo>
                    <a:lnTo>
                      <a:pt x="100" y="11"/>
                    </a:lnTo>
                    <a:lnTo>
                      <a:pt x="100" y="5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1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7" y="17"/>
                    </a:lnTo>
                    <a:lnTo>
                      <a:pt x="83" y="24"/>
                    </a:lnTo>
                    <a:lnTo>
                      <a:pt x="78" y="29"/>
                    </a:lnTo>
                    <a:lnTo>
                      <a:pt x="71" y="36"/>
                    </a:lnTo>
                    <a:lnTo>
                      <a:pt x="65" y="41"/>
                    </a:lnTo>
                    <a:lnTo>
                      <a:pt x="57" y="47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3" y="57"/>
                    </a:lnTo>
                    <a:lnTo>
                      <a:pt x="14" y="54"/>
                    </a:lnTo>
                    <a:lnTo>
                      <a:pt x="6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52" name="Freeform 674"/>
              <p:cNvSpPr>
                <a:spLocks noChangeArrowheads="1"/>
              </p:cNvSpPr>
              <p:nvPr/>
            </p:nvSpPr>
            <p:spPr bwMode="auto">
              <a:xfrm>
                <a:off x="3326" y="4160"/>
                <a:ext cx="47" cy="56"/>
              </a:xfrm>
              <a:custGeom>
                <a:avLst/>
                <a:gdLst>
                  <a:gd name="T0" fmla="*/ 6367 w 45"/>
                  <a:gd name="T1" fmla="*/ 0 h 51"/>
                  <a:gd name="T2" fmla="*/ 4919 w 45"/>
                  <a:gd name="T3" fmla="*/ 372 h 51"/>
                  <a:gd name="T4" fmla="*/ 3801 w 45"/>
                  <a:gd name="T5" fmla="*/ 13080 h 51"/>
                  <a:gd name="T6" fmla="*/ 2270 w 45"/>
                  <a:gd name="T7" fmla="*/ 22090 h 51"/>
                  <a:gd name="T8" fmla="*/ 1541 w 45"/>
                  <a:gd name="T9" fmla="*/ 32251 h 51"/>
                  <a:gd name="T10" fmla="*/ 6 w 45"/>
                  <a:gd name="T11" fmla="*/ 40351 h 51"/>
                  <a:gd name="T12" fmla="*/ 2 w 45"/>
                  <a:gd name="T13" fmla="*/ 46937 h 51"/>
                  <a:gd name="T14" fmla="*/ 0 w 45"/>
                  <a:gd name="T15" fmla="*/ 50670 h 51"/>
                  <a:gd name="T16" fmla="*/ 0 w 45"/>
                  <a:gd name="T17" fmla="*/ 54635 h 51"/>
                  <a:gd name="T18" fmla="*/ 1 w 45"/>
                  <a:gd name="T19" fmla="*/ 60600 h 51"/>
                  <a:gd name="T20" fmla="*/ 3 w 45"/>
                  <a:gd name="T21" fmla="*/ 63549 h 51"/>
                  <a:gd name="T22" fmla="*/ 1444 w 45"/>
                  <a:gd name="T23" fmla="*/ 53356 h 51"/>
                  <a:gd name="T24" fmla="*/ 1444 w 45"/>
                  <a:gd name="T25" fmla="*/ 54271 h 51"/>
                  <a:gd name="T26" fmla="*/ 1444 w 45"/>
                  <a:gd name="T27" fmla="*/ 54635 h 51"/>
                  <a:gd name="T28" fmla="*/ 1444 w 45"/>
                  <a:gd name="T29" fmla="*/ 54271 h 51"/>
                  <a:gd name="T30" fmla="*/ 1541 w 45"/>
                  <a:gd name="T31" fmla="*/ 53356 h 51"/>
                  <a:gd name="T32" fmla="*/ 1752 w 45"/>
                  <a:gd name="T33" fmla="*/ 46685 h 51"/>
                  <a:gd name="T34" fmla="*/ 2422 w 45"/>
                  <a:gd name="T35" fmla="*/ 39485 h 51"/>
                  <a:gd name="T36" fmla="*/ 3566 w 45"/>
                  <a:gd name="T37" fmla="*/ 31451 h 51"/>
                  <a:gd name="T38" fmla="*/ 4326 w 45"/>
                  <a:gd name="T39" fmla="*/ 23781 h 51"/>
                  <a:gd name="T40" fmla="*/ 5598 w 45"/>
                  <a:gd name="T41" fmla="*/ 16353 h 51"/>
                  <a:gd name="T42" fmla="*/ 6797 w 45"/>
                  <a:gd name="T43" fmla="*/ 11212 h 51"/>
                  <a:gd name="T44" fmla="*/ 6367 w 45"/>
                  <a:gd name="T45" fmla="*/ 0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51"/>
                  <a:gd name="T71" fmla="*/ 45 w 45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51">
                    <a:moveTo>
                      <a:pt x="41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6" y="32"/>
                    </a:lnTo>
                    <a:lnTo>
                      <a:pt x="2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3" y="51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7"/>
                    </a:lnTo>
                    <a:lnTo>
                      <a:pt x="17" y="31"/>
                    </a:lnTo>
                    <a:lnTo>
                      <a:pt x="23" y="25"/>
                    </a:lnTo>
                    <a:lnTo>
                      <a:pt x="29" y="19"/>
                    </a:lnTo>
                    <a:lnTo>
                      <a:pt x="36" y="14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53" name="Freeform 675"/>
              <p:cNvSpPr>
                <a:spLocks noChangeArrowheads="1"/>
              </p:cNvSpPr>
              <p:nvPr/>
            </p:nvSpPr>
            <p:spPr bwMode="auto">
              <a:xfrm>
                <a:off x="3369" y="4152"/>
                <a:ext cx="54" cy="30"/>
              </a:xfrm>
              <a:custGeom>
                <a:avLst/>
                <a:gdLst>
                  <a:gd name="T0" fmla="*/ 4059 w 52"/>
                  <a:gd name="T1" fmla="*/ 0 h 17"/>
                  <a:gd name="T2" fmla="*/ 3839 w 52"/>
                  <a:gd name="T3" fmla="*/ 0 h 17"/>
                  <a:gd name="T4" fmla="*/ 3432 w 52"/>
                  <a:gd name="T5" fmla="*/ 0 h 17"/>
                  <a:gd name="T6" fmla="*/ 3027 w 52"/>
                  <a:gd name="T7" fmla="*/ 494162 h 17"/>
                  <a:gd name="T8" fmla="*/ 2418 w 52"/>
                  <a:gd name="T9" fmla="*/ 494162 h 17"/>
                  <a:gd name="T10" fmla="*/ 1827 w 52"/>
                  <a:gd name="T11" fmla="*/ 815922 h 17"/>
                  <a:gd name="T12" fmla="*/ 1167 w 52"/>
                  <a:gd name="T13" fmla="*/ 1253924 h 17"/>
                  <a:gd name="T14" fmla="*/ 7 w 52"/>
                  <a:gd name="T15" fmla="*/ 1872932 h 17"/>
                  <a:gd name="T16" fmla="*/ 0 w 52"/>
                  <a:gd name="T17" fmla="*/ 2898635 h 17"/>
                  <a:gd name="T18" fmla="*/ 4 w 52"/>
                  <a:gd name="T19" fmla="*/ 160220114 h 17"/>
                  <a:gd name="T20" fmla="*/ 881 w 52"/>
                  <a:gd name="T21" fmla="*/ 135071751 h 17"/>
                  <a:gd name="T22" fmla="*/ 1305 w 52"/>
                  <a:gd name="T23" fmla="*/ 120462646 h 17"/>
                  <a:gd name="T24" fmla="*/ 1933 w 52"/>
                  <a:gd name="T25" fmla="*/ 114023797 h 17"/>
                  <a:gd name="T26" fmla="*/ 2450 w 52"/>
                  <a:gd name="T27" fmla="*/ 101570592 h 17"/>
                  <a:gd name="T28" fmla="*/ 3027 w 52"/>
                  <a:gd name="T29" fmla="*/ 101570592 h 17"/>
                  <a:gd name="T30" fmla="*/ 3432 w 52"/>
                  <a:gd name="T31" fmla="*/ 101570592 h 17"/>
                  <a:gd name="T32" fmla="*/ 3839 w 52"/>
                  <a:gd name="T33" fmla="*/ 2898635 h 17"/>
                  <a:gd name="T34" fmla="*/ 4136 w 52"/>
                  <a:gd name="T35" fmla="*/ 2898635 h 17"/>
                  <a:gd name="T36" fmla="*/ 4059 w 52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7"/>
                  <a:gd name="T59" fmla="*/ 52 w 52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7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9"/>
                    </a:lnTo>
                    <a:lnTo>
                      <a:pt x="38" y="9"/>
                    </a:lnTo>
                    <a:lnTo>
                      <a:pt x="43" y="9"/>
                    </a:lnTo>
                    <a:lnTo>
                      <a:pt x="48" y="8"/>
                    </a:lnTo>
                    <a:lnTo>
                      <a:pt x="52" y="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54" name="Freeform 676"/>
              <p:cNvSpPr>
                <a:spLocks noChangeArrowheads="1"/>
              </p:cNvSpPr>
              <p:nvPr/>
            </p:nvSpPr>
            <p:spPr bwMode="auto">
              <a:xfrm>
                <a:off x="5235" y="4074"/>
                <a:ext cx="97" cy="56"/>
              </a:xfrm>
              <a:custGeom>
                <a:avLst/>
                <a:gdLst>
                  <a:gd name="T0" fmla="*/ 3578 w 94"/>
                  <a:gd name="T1" fmla="*/ 3118 h 57"/>
                  <a:gd name="T2" fmla="*/ 3773 w 94"/>
                  <a:gd name="T3" fmla="*/ 3118 h 57"/>
                  <a:gd name="T4" fmla="*/ 3834 w 94"/>
                  <a:gd name="T5" fmla="*/ 2992 h 57"/>
                  <a:gd name="T6" fmla="*/ 3834 w 94"/>
                  <a:gd name="T7" fmla="*/ 2824 h 57"/>
                  <a:gd name="T8" fmla="*/ 3773 w 94"/>
                  <a:gd name="T9" fmla="*/ 2460 h 57"/>
                  <a:gd name="T10" fmla="*/ 3634 w 94"/>
                  <a:gd name="T11" fmla="*/ 2269 h 57"/>
                  <a:gd name="T12" fmla="*/ 3534 w 94"/>
                  <a:gd name="T13" fmla="*/ 1877 h 57"/>
                  <a:gd name="T14" fmla="*/ 3230 w 94"/>
                  <a:gd name="T15" fmla="*/ 1532 h 57"/>
                  <a:gd name="T16" fmla="*/ 3020 w 94"/>
                  <a:gd name="T17" fmla="*/ 1235 h 57"/>
                  <a:gd name="T18" fmla="*/ 2745 w 94"/>
                  <a:gd name="T19" fmla="*/ 818 h 57"/>
                  <a:gd name="T20" fmla="*/ 2349 w 94"/>
                  <a:gd name="T21" fmla="*/ 551 h 57"/>
                  <a:gd name="T22" fmla="*/ 2026 w 94"/>
                  <a:gd name="T23" fmla="*/ 28 h 57"/>
                  <a:gd name="T24" fmla="*/ 1627 w 94"/>
                  <a:gd name="T25" fmla="*/ 3 h 57"/>
                  <a:gd name="T26" fmla="*/ 1250 w 94"/>
                  <a:gd name="T27" fmla="*/ 0 h 57"/>
                  <a:gd name="T28" fmla="*/ 797 w 94"/>
                  <a:gd name="T29" fmla="*/ 0 h 57"/>
                  <a:gd name="T30" fmla="*/ 476 w 94"/>
                  <a:gd name="T31" fmla="*/ 3 h 57"/>
                  <a:gd name="T32" fmla="*/ 2 w 94"/>
                  <a:gd name="T33" fmla="*/ 28 h 57"/>
                  <a:gd name="T34" fmla="*/ 0 w 94"/>
                  <a:gd name="T35" fmla="*/ 478 h 57"/>
                  <a:gd name="T36" fmla="*/ 0 w 94"/>
                  <a:gd name="T37" fmla="*/ 512 h 57"/>
                  <a:gd name="T38" fmla="*/ 0 w 94"/>
                  <a:gd name="T39" fmla="*/ 585 h 57"/>
                  <a:gd name="T40" fmla="*/ 2 w 94"/>
                  <a:gd name="T41" fmla="*/ 668 h 57"/>
                  <a:gd name="T42" fmla="*/ 5 w 94"/>
                  <a:gd name="T43" fmla="*/ 1011 h 57"/>
                  <a:gd name="T44" fmla="*/ 9 w 94"/>
                  <a:gd name="T45" fmla="*/ 1321 h 57"/>
                  <a:gd name="T46" fmla="*/ 585 w 94"/>
                  <a:gd name="T47" fmla="*/ 1643 h 57"/>
                  <a:gd name="T48" fmla="*/ 883 w 94"/>
                  <a:gd name="T49" fmla="*/ 2118 h 57"/>
                  <a:gd name="T50" fmla="*/ 1250 w 94"/>
                  <a:gd name="T51" fmla="*/ 2302 h 57"/>
                  <a:gd name="T52" fmla="*/ 1479 w 94"/>
                  <a:gd name="T53" fmla="*/ 2634 h 57"/>
                  <a:gd name="T54" fmla="*/ 1822 w 94"/>
                  <a:gd name="T55" fmla="*/ 2824 h 57"/>
                  <a:gd name="T56" fmla="*/ 2131 w 94"/>
                  <a:gd name="T57" fmla="*/ 2968 h 57"/>
                  <a:gd name="T58" fmla="*/ 2481 w 94"/>
                  <a:gd name="T59" fmla="*/ 2992 h 57"/>
                  <a:gd name="T60" fmla="*/ 2756 w 94"/>
                  <a:gd name="T61" fmla="*/ 3019 h 57"/>
                  <a:gd name="T62" fmla="*/ 3020 w 94"/>
                  <a:gd name="T63" fmla="*/ 3019 h 57"/>
                  <a:gd name="T64" fmla="*/ 3230 w 94"/>
                  <a:gd name="T65" fmla="*/ 3019 h 57"/>
                  <a:gd name="T66" fmla="*/ 3534 w 94"/>
                  <a:gd name="T67" fmla="*/ 3019 h 57"/>
                  <a:gd name="T68" fmla="*/ 3578 w 94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3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55" name="Freeform 677"/>
              <p:cNvSpPr>
                <a:spLocks noChangeArrowheads="1"/>
              </p:cNvSpPr>
              <p:nvPr/>
            </p:nvSpPr>
            <p:spPr bwMode="auto">
              <a:xfrm>
                <a:off x="5233" y="4069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08 w 99"/>
                  <a:gd name="T3" fmla="*/ 92 h 66"/>
                  <a:gd name="T4" fmla="*/ 2534 w 99"/>
                  <a:gd name="T5" fmla="*/ 80 h 66"/>
                  <a:gd name="T6" fmla="*/ 3404 w 99"/>
                  <a:gd name="T7" fmla="*/ 80 h 66"/>
                  <a:gd name="T8" fmla="*/ 4444 w 99"/>
                  <a:gd name="T9" fmla="*/ 92 h 66"/>
                  <a:gd name="T10" fmla="*/ 5304 w 99"/>
                  <a:gd name="T11" fmla="*/ 113 h 66"/>
                  <a:gd name="T12" fmla="*/ 6226 w 99"/>
                  <a:gd name="T13" fmla="*/ 165 h 66"/>
                  <a:gd name="T14" fmla="*/ 7117 w 99"/>
                  <a:gd name="T15" fmla="*/ 205 h 66"/>
                  <a:gd name="T16" fmla="*/ 7878 w 99"/>
                  <a:gd name="T17" fmla="*/ 255 h 66"/>
                  <a:gd name="T18" fmla="*/ 8721 w 99"/>
                  <a:gd name="T19" fmla="*/ 314 h 66"/>
                  <a:gd name="T20" fmla="*/ 9251 w 99"/>
                  <a:gd name="T21" fmla="*/ 364 h 66"/>
                  <a:gd name="T22" fmla="*/ 9552 w 99"/>
                  <a:gd name="T23" fmla="*/ 406 h 66"/>
                  <a:gd name="T24" fmla="*/ 9961 w 99"/>
                  <a:gd name="T25" fmla="*/ 457 h 66"/>
                  <a:gd name="T26" fmla="*/ 9968 w 99"/>
                  <a:gd name="T27" fmla="*/ 487 h 66"/>
                  <a:gd name="T28" fmla="*/ 9968 w 99"/>
                  <a:gd name="T29" fmla="*/ 492 h 66"/>
                  <a:gd name="T30" fmla="*/ 10130 w 99"/>
                  <a:gd name="T31" fmla="*/ 492 h 66"/>
                  <a:gd name="T32" fmla="*/ 9968 w 99"/>
                  <a:gd name="T33" fmla="*/ 492 h 66"/>
                  <a:gd name="T34" fmla="*/ 9961 w 99"/>
                  <a:gd name="T35" fmla="*/ 569 h 66"/>
                  <a:gd name="T36" fmla="*/ 10571 w 99"/>
                  <a:gd name="T37" fmla="*/ 564 h 66"/>
                  <a:gd name="T38" fmla="*/ 11038 w 99"/>
                  <a:gd name="T39" fmla="*/ 525 h 66"/>
                  <a:gd name="T40" fmla="*/ 11038 w 99"/>
                  <a:gd name="T41" fmla="*/ 470 h 66"/>
                  <a:gd name="T42" fmla="*/ 10866 w 99"/>
                  <a:gd name="T43" fmla="*/ 425 h 66"/>
                  <a:gd name="T44" fmla="*/ 10563 w 99"/>
                  <a:gd name="T45" fmla="*/ 366 h 66"/>
                  <a:gd name="T46" fmla="*/ 9961 w 99"/>
                  <a:gd name="T47" fmla="*/ 314 h 66"/>
                  <a:gd name="T48" fmla="*/ 9394 w 99"/>
                  <a:gd name="T49" fmla="*/ 255 h 66"/>
                  <a:gd name="T50" fmla="*/ 8587 w 99"/>
                  <a:gd name="T51" fmla="*/ 204 h 66"/>
                  <a:gd name="T52" fmla="*/ 7634 w 99"/>
                  <a:gd name="T53" fmla="*/ 131 h 66"/>
                  <a:gd name="T54" fmla="*/ 6786 w 99"/>
                  <a:gd name="T55" fmla="*/ 92 h 66"/>
                  <a:gd name="T56" fmla="*/ 5778 w 99"/>
                  <a:gd name="T57" fmla="*/ 4 h 66"/>
                  <a:gd name="T58" fmla="*/ 4715 w 99"/>
                  <a:gd name="T59" fmla="*/ 2 h 66"/>
                  <a:gd name="T60" fmla="*/ 3513 w 99"/>
                  <a:gd name="T61" fmla="*/ 0 h 66"/>
                  <a:gd name="T62" fmla="*/ 2391 w 99"/>
                  <a:gd name="T63" fmla="*/ 0 h 66"/>
                  <a:gd name="T64" fmla="*/ 1255 w 99"/>
                  <a:gd name="T65" fmla="*/ 2 h 66"/>
                  <a:gd name="T66" fmla="*/ 0 w 99"/>
                  <a:gd name="T67" fmla="*/ 68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56" name="Freeform 678"/>
              <p:cNvSpPr>
                <a:spLocks noChangeArrowheads="1"/>
              </p:cNvSpPr>
              <p:nvPr/>
            </p:nvSpPr>
            <p:spPr bwMode="auto">
              <a:xfrm>
                <a:off x="5230" y="4077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216 w 44"/>
                  <a:gd name="T3" fmla="*/ 39629 h 49"/>
                  <a:gd name="T4" fmla="*/ 4929 w 44"/>
                  <a:gd name="T5" fmla="*/ 33912 h 49"/>
                  <a:gd name="T6" fmla="*/ 3916 w 44"/>
                  <a:gd name="T7" fmla="*/ 26757 h 49"/>
                  <a:gd name="T8" fmla="*/ 2638 w 44"/>
                  <a:gd name="T9" fmla="*/ 21130 h 49"/>
                  <a:gd name="T10" fmla="*/ 2026 w 44"/>
                  <a:gd name="T11" fmla="*/ 13284 h 49"/>
                  <a:gd name="T12" fmla="*/ 1776 w 44"/>
                  <a:gd name="T13" fmla="*/ 8918 h 49"/>
                  <a:gd name="T14" fmla="*/ 1660 w 44"/>
                  <a:gd name="T15" fmla="*/ 8294 h 49"/>
                  <a:gd name="T16" fmla="*/ 1660 w 44"/>
                  <a:gd name="T17" fmla="*/ 278 h 49"/>
                  <a:gd name="T18" fmla="*/ 1660 w 44"/>
                  <a:gd name="T19" fmla="*/ 8294 h 49"/>
                  <a:gd name="T20" fmla="*/ 1557 w 44"/>
                  <a:gd name="T21" fmla="*/ 8294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278 h 49"/>
                  <a:gd name="T28" fmla="*/ 0 w 44"/>
                  <a:gd name="T29" fmla="*/ 9676 h 49"/>
                  <a:gd name="T30" fmla="*/ 1 w 44"/>
                  <a:gd name="T31" fmla="*/ 13284 h 49"/>
                  <a:gd name="T32" fmla="*/ 4 w 44"/>
                  <a:gd name="T33" fmla="*/ 19600 h 49"/>
                  <a:gd name="T34" fmla="*/ 1776 w 44"/>
                  <a:gd name="T35" fmla="*/ 26757 h 49"/>
                  <a:gd name="T36" fmla="*/ 2638 w 44"/>
                  <a:gd name="T37" fmla="*/ 33912 h 49"/>
                  <a:gd name="T38" fmla="*/ 4186 w 44"/>
                  <a:gd name="T39" fmla="*/ 40592 h 49"/>
                  <a:gd name="T40" fmla="*/ 5449 w 44"/>
                  <a:gd name="T41" fmla="*/ 48102 h 49"/>
                  <a:gd name="T42" fmla="*/ 6857 w 44"/>
                  <a:gd name="T43" fmla="*/ 52068 h 49"/>
                  <a:gd name="T44" fmla="*/ 7577 w 44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57" name="Freeform 679"/>
              <p:cNvSpPr>
                <a:spLocks noChangeArrowheads="1"/>
              </p:cNvSpPr>
              <p:nvPr/>
            </p:nvSpPr>
            <p:spPr bwMode="auto">
              <a:xfrm>
                <a:off x="5272" y="4122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851 w 53"/>
                  <a:gd name="T7" fmla="*/ 23485 h 18"/>
                  <a:gd name="T8" fmla="*/ 2286 w 53"/>
                  <a:gd name="T9" fmla="*/ 21136 h 18"/>
                  <a:gd name="T10" fmla="*/ 1833 w 53"/>
                  <a:gd name="T11" fmla="*/ 21136 h 18"/>
                  <a:gd name="T12" fmla="*/ 1181 w 53"/>
                  <a:gd name="T13" fmla="*/ 17121 h 18"/>
                  <a:gd name="T14" fmla="*/ 851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060 w 53"/>
                  <a:gd name="T23" fmla="*/ 46052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216 w 53"/>
                  <a:gd name="T31" fmla="*/ 51166 h 18"/>
                  <a:gd name="T32" fmla="*/ 3551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58" name="Freeform 680"/>
              <p:cNvSpPr>
                <a:spLocks noChangeArrowheads="1"/>
              </p:cNvSpPr>
              <p:nvPr/>
            </p:nvSpPr>
            <p:spPr bwMode="auto">
              <a:xfrm>
                <a:off x="705" y="4077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864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864 w 93"/>
                  <a:gd name="T9" fmla="*/ 633 h 57"/>
                  <a:gd name="T10" fmla="*/ 5831 w 93"/>
                  <a:gd name="T11" fmla="*/ 955 h 57"/>
                  <a:gd name="T12" fmla="*/ 5535 w 93"/>
                  <a:gd name="T13" fmla="*/ 1434 h 57"/>
                  <a:gd name="T14" fmla="*/ 5012 w 93"/>
                  <a:gd name="T15" fmla="*/ 1874 h 57"/>
                  <a:gd name="T16" fmla="*/ 4729 w 93"/>
                  <a:gd name="T17" fmla="*/ 2322 h 57"/>
                  <a:gd name="T18" fmla="*/ 4101 w 93"/>
                  <a:gd name="T19" fmla="*/ 2656 h 57"/>
                  <a:gd name="T20" fmla="*/ 3659 w 93"/>
                  <a:gd name="T21" fmla="*/ 3043 h 57"/>
                  <a:gd name="T22" fmla="*/ 3157 w 93"/>
                  <a:gd name="T23" fmla="*/ 3457 h 57"/>
                  <a:gd name="T24" fmla="*/ 2522 w 93"/>
                  <a:gd name="T25" fmla="*/ 3670 h 57"/>
                  <a:gd name="T26" fmla="*/ 1955 w 93"/>
                  <a:gd name="T27" fmla="*/ 3857 h 57"/>
                  <a:gd name="T28" fmla="*/ 1218 w 93"/>
                  <a:gd name="T29" fmla="*/ 3857 h 57"/>
                  <a:gd name="T30" fmla="*/ 760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3 w 93"/>
                  <a:gd name="T43" fmla="*/ 2620 h 57"/>
                  <a:gd name="T44" fmla="*/ 8 w 93"/>
                  <a:gd name="T45" fmla="*/ 2031 h 57"/>
                  <a:gd name="T46" fmla="*/ 938 w 93"/>
                  <a:gd name="T47" fmla="*/ 1657 h 57"/>
                  <a:gd name="T48" fmla="*/ 1286 w 93"/>
                  <a:gd name="T49" fmla="*/ 1250 h 57"/>
                  <a:gd name="T50" fmla="*/ 1943 w 93"/>
                  <a:gd name="T51" fmla="*/ 827 h 57"/>
                  <a:gd name="T52" fmla="*/ 2395 w 93"/>
                  <a:gd name="T53" fmla="*/ 591 h 57"/>
                  <a:gd name="T54" fmla="*/ 2817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3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59" name="Freeform 681"/>
              <p:cNvSpPr>
                <a:spLocks noChangeArrowheads="1"/>
              </p:cNvSpPr>
              <p:nvPr/>
            </p:nvSpPr>
            <p:spPr bwMode="auto">
              <a:xfrm>
                <a:off x="705" y="4072"/>
                <a:ext cx="102" cy="58"/>
              </a:xfrm>
              <a:custGeom>
                <a:avLst/>
                <a:gdLst>
                  <a:gd name="T0" fmla="*/ 0 w 98"/>
                  <a:gd name="T1" fmla="*/ 493 h 66"/>
                  <a:gd name="T2" fmla="*/ 838 w 98"/>
                  <a:gd name="T3" fmla="*/ 559 h 66"/>
                  <a:gd name="T4" fmla="*/ 1595 w 98"/>
                  <a:gd name="T5" fmla="*/ 569 h 66"/>
                  <a:gd name="T6" fmla="*/ 2506 w 98"/>
                  <a:gd name="T7" fmla="*/ 569 h 66"/>
                  <a:gd name="T8" fmla="*/ 3241 w 98"/>
                  <a:gd name="T9" fmla="*/ 559 h 66"/>
                  <a:gd name="T10" fmla="*/ 4012 w 98"/>
                  <a:gd name="T11" fmla="*/ 529 h 66"/>
                  <a:gd name="T12" fmla="*/ 4801 w 98"/>
                  <a:gd name="T13" fmla="*/ 470 h 66"/>
                  <a:gd name="T14" fmla="*/ 5412 w 98"/>
                  <a:gd name="T15" fmla="*/ 425 h 66"/>
                  <a:gd name="T16" fmla="*/ 6090 w 98"/>
                  <a:gd name="T17" fmla="*/ 366 h 66"/>
                  <a:gd name="T18" fmla="*/ 6470 w 98"/>
                  <a:gd name="T19" fmla="*/ 314 h 66"/>
                  <a:gd name="T20" fmla="*/ 6913 w 98"/>
                  <a:gd name="T21" fmla="*/ 255 h 66"/>
                  <a:gd name="T22" fmla="*/ 7314 w 98"/>
                  <a:gd name="T23" fmla="*/ 204 h 66"/>
                  <a:gd name="T24" fmla="*/ 7483 w 98"/>
                  <a:gd name="T25" fmla="*/ 142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7034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913 w 98"/>
                  <a:gd name="T43" fmla="*/ 105 h 66"/>
                  <a:gd name="T44" fmla="*/ 6841 w 98"/>
                  <a:gd name="T45" fmla="*/ 154 h 66"/>
                  <a:gd name="T46" fmla="*/ 6458 w 98"/>
                  <a:gd name="T47" fmla="*/ 204 h 66"/>
                  <a:gd name="T48" fmla="*/ 6090 w 98"/>
                  <a:gd name="T49" fmla="*/ 255 h 66"/>
                  <a:gd name="T50" fmla="*/ 5552 w 98"/>
                  <a:gd name="T51" fmla="*/ 314 h 66"/>
                  <a:gd name="T52" fmla="*/ 4942 w 98"/>
                  <a:gd name="T53" fmla="*/ 364 h 66"/>
                  <a:gd name="T54" fmla="*/ 4371 w 98"/>
                  <a:gd name="T55" fmla="*/ 406 h 66"/>
                  <a:gd name="T56" fmla="*/ 3668 w 98"/>
                  <a:gd name="T57" fmla="*/ 452 h 66"/>
                  <a:gd name="T58" fmla="*/ 3058 w 98"/>
                  <a:gd name="T59" fmla="*/ 470 h 66"/>
                  <a:gd name="T60" fmla="*/ 2408 w 98"/>
                  <a:gd name="T61" fmla="*/ 487 h 66"/>
                  <a:gd name="T62" fmla="*/ 1595 w 98"/>
                  <a:gd name="T63" fmla="*/ 492 h 66"/>
                  <a:gd name="T64" fmla="*/ 988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60" name="Freeform 682"/>
              <p:cNvSpPr>
                <a:spLocks noChangeArrowheads="1"/>
              </p:cNvSpPr>
              <p:nvPr/>
            </p:nvSpPr>
            <p:spPr bwMode="auto">
              <a:xfrm>
                <a:off x="700" y="4081"/>
                <a:ext cx="46" cy="53"/>
              </a:xfrm>
              <a:custGeom>
                <a:avLst/>
                <a:gdLst>
                  <a:gd name="T0" fmla="*/ 6857 w 44"/>
                  <a:gd name="T1" fmla="*/ 0 h 49"/>
                  <a:gd name="T2" fmla="*/ 5264 w 44"/>
                  <a:gd name="T3" fmla="*/ 253 h 49"/>
                  <a:gd name="T4" fmla="*/ 4186 w 44"/>
                  <a:gd name="T5" fmla="*/ 11364 h 49"/>
                  <a:gd name="T6" fmla="*/ 2818 w 44"/>
                  <a:gd name="T7" fmla="*/ 18095 h 49"/>
                  <a:gd name="T8" fmla="*/ 1776 w 44"/>
                  <a:gd name="T9" fmla="*/ 26757 h 49"/>
                  <a:gd name="T10" fmla="*/ 5 w 44"/>
                  <a:gd name="T11" fmla="*/ 34754 h 49"/>
                  <a:gd name="T12" fmla="*/ 2 w 44"/>
                  <a:gd name="T13" fmla="*/ 39629 h 49"/>
                  <a:gd name="T14" fmla="*/ 1 w 44"/>
                  <a:gd name="T15" fmla="*/ 43901 h 49"/>
                  <a:gd name="T16" fmla="*/ 0 w 44"/>
                  <a:gd name="T17" fmla="*/ 47491 h 49"/>
                  <a:gd name="T18" fmla="*/ 1 w 44"/>
                  <a:gd name="T19" fmla="*/ 50186 h 49"/>
                  <a:gd name="T20" fmla="*/ 4 w 44"/>
                  <a:gd name="T21" fmla="*/ 52068 h 49"/>
                  <a:gd name="T22" fmla="*/ 1557 w 44"/>
                  <a:gd name="T23" fmla="*/ 44486 h 49"/>
                  <a:gd name="T24" fmla="*/ 1660 w 44"/>
                  <a:gd name="T25" fmla="*/ 46416 h 49"/>
                  <a:gd name="T26" fmla="*/ 1660 w 44"/>
                  <a:gd name="T27" fmla="*/ 44486 h 49"/>
                  <a:gd name="T28" fmla="*/ 2026 w 44"/>
                  <a:gd name="T29" fmla="*/ 38035 h 49"/>
                  <a:gd name="T30" fmla="*/ 2818 w 44"/>
                  <a:gd name="T31" fmla="*/ 33912 h 49"/>
                  <a:gd name="T32" fmla="*/ 3916 w 44"/>
                  <a:gd name="T33" fmla="*/ 25385 h 49"/>
                  <a:gd name="T34" fmla="*/ 4929 w 44"/>
                  <a:gd name="T35" fmla="*/ 21130 h 49"/>
                  <a:gd name="T36" fmla="*/ 6418 w 44"/>
                  <a:gd name="T37" fmla="*/ 13284 h 49"/>
                  <a:gd name="T38" fmla="*/ 7577 w 44"/>
                  <a:gd name="T39" fmla="*/ 9676 h 49"/>
                  <a:gd name="T40" fmla="*/ 6857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61" name="Freeform 683"/>
              <p:cNvSpPr>
                <a:spLocks noChangeArrowheads="1"/>
              </p:cNvSpPr>
              <p:nvPr/>
            </p:nvSpPr>
            <p:spPr bwMode="auto">
              <a:xfrm>
                <a:off x="742" y="4072"/>
                <a:ext cx="56" cy="19"/>
              </a:xfrm>
              <a:custGeom>
                <a:avLst/>
                <a:gdLst>
                  <a:gd name="T0" fmla="*/ 3551 w 54"/>
                  <a:gd name="T1" fmla="*/ 0 h 18"/>
                  <a:gd name="T2" fmla="*/ 3366 w 54"/>
                  <a:gd name="T3" fmla="*/ 0 h 18"/>
                  <a:gd name="T4" fmla="*/ 3021 w 54"/>
                  <a:gd name="T5" fmla="*/ 0 h 18"/>
                  <a:gd name="T6" fmla="*/ 2567 w 54"/>
                  <a:gd name="T7" fmla="*/ 0 h 18"/>
                  <a:gd name="T8" fmla="*/ 2120 w 54"/>
                  <a:gd name="T9" fmla="*/ 1 h 18"/>
                  <a:gd name="T10" fmla="*/ 1532 w 54"/>
                  <a:gd name="T11" fmla="*/ 2 h 18"/>
                  <a:gd name="T12" fmla="*/ 1023 w 54"/>
                  <a:gd name="T13" fmla="*/ 3 h 18"/>
                  <a:gd name="T14" fmla="*/ 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758 w 54"/>
                  <a:gd name="T21" fmla="*/ 44189 h 18"/>
                  <a:gd name="T22" fmla="*/ 1141 w 54"/>
                  <a:gd name="T23" fmla="*/ 35793 h 18"/>
                  <a:gd name="T24" fmla="*/ 1668 w 54"/>
                  <a:gd name="T25" fmla="*/ 32213 h 18"/>
                  <a:gd name="T26" fmla="*/ 2182 w 54"/>
                  <a:gd name="T27" fmla="*/ 28991 h 18"/>
                  <a:gd name="T28" fmla="*/ 2567 w 54"/>
                  <a:gd name="T29" fmla="*/ 28991 h 18"/>
                  <a:gd name="T30" fmla="*/ 3021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551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62" name="Freeform 684"/>
              <p:cNvSpPr>
                <a:spLocks noChangeArrowheads="1"/>
              </p:cNvSpPr>
              <p:nvPr/>
            </p:nvSpPr>
            <p:spPr bwMode="auto">
              <a:xfrm>
                <a:off x="4025" y="4075"/>
                <a:ext cx="96" cy="57"/>
              </a:xfrm>
              <a:custGeom>
                <a:avLst/>
                <a:gdLst>
                  <a:gd name="T0" fmla="*/ 4388 w 93"/>
                  <a:gd name="T1" fmla="*/ 6003 h 58"/>
                  <a:gd name="T2" fmla="*/ 4557 w 93"/>
                  <a:gd name="T3" fmla="*/ 6003 h 58"/>
                  <a:gd name="T4" fmla="*/ 4744 w 93"/>
                  <a:gd name="T5" fmla="*/ 5808 h 58"/>
                  <a:gd name="T6" fmla="*/ 4744 w 93"/>
                  <a:gd name="T7" fmla="*/ 5363 h 58"/>
                  <a:gd name="T8" fmla="*/ 4557 w 93"/>
                  <a:gd name="T9" fmla="*/ 4921 h 58"/>
                  <a:gd name="T10" fmla="*/ 4502 w 93"/>
                  <a:gd name="T11" fmla="*/ 4313 h 58"/>
                  <a:gd name="T12" fmla="*/ 4324 w 93"/>
                  <a:gd name="T13" fmla="*/ 3793 h 58"/>
                  <a:gd name="T14" fmla="*/ 3911 w 93"/>
                  <a:gd name="T15" fmla="*/ 3098 h 58"/>
                  <a:gd name="T16" fmla="*/ 3558 w 93"/>
                  <a:gd name="T17" fmla="*/ 2307 h 58"/>
                  <a:gd name="T18" fmla="*/ 3201 w 93"/>
                  <a:gd name="T19" fmla="*/ 1653 h 58"/>
                  <a:gd name="T20" fmla="*/ 2861 w 93"/>
                  <a:gd name="T21" fmla="*/ 1010 h 58"/>
                  <a:gd name="T22" fmla="*/ 2442 w 93"/>
                  <a:gd name="T23" fmla="*/ 723 h 58"/>
                  <a:gd name="T24" fmla="*/ 1967 w 93"/>
                  <a:gd name="T25" fmla="*/ 3 h 58"/>
                  <a:gd name="T26" fmla="*/ 1515 w 93"/>
                  <a:gd name="T27" fmla="*/ 0 h 58"/>
                  <a:gd name="T28" fmla="*/ 955 w 93"/>
                  <a:gd name="T29" fmla="*/ 0 h 58"/>
                  <a:gd name="T30" fmla="*/ 565 w 93"/>
                  <a:gd name="T31" fmla="*/ 3 h 58"/>
                  <a:gd name="T32" fmla="*/ 1 w 93"/>
                  <a:gd name="T33" fmla="*/ 785 h 58"/>
                  <a:gd name="T34" fmla="*/ 0 w 93"/>
                  <a:gd name="T35" fmla="*/ 854 h 58"/>
                  <a:gd name="T36" fmla="*/ 0 w 93"/>
                  <a:gd name="T37" fmla="*/ 925 h 58"/>
                  <a:gd name="T38" fmla="*/ 0 w 93"/>
                  <a:gd name="T39" fmla="*/ 1094 h 58"/>
                  <a:gd name="T40" fmla="*/ 1 w 93"/>
                  <a:gd name="T41" fmla="*/ 1405 h 58"/>
                  <a:gd name="T42" fmla="*/ 3 w 93"/>
                  <a:gd name="T43" fmla="*/ 2052 h 58"/>
                  <a:gd name="T44" fmla="*/ 8 w 93"/>
                  <a:gd name="T45" fmla="*/ 2626 h 58"/>
                  <a:gd name="T46" fmla="*/ 697 w 93"/>
                  <a:gd name="T47" fmla="*/ 3259 h 58"/>
                  <a:gd name="T48" fmla="*/ 1004 w 93"/>
                  <a:gd name="T49" fmla="*/ 3969 h 58"/>
                  <a:gd name="T50" fmla="*/ 1515 w 93"/>
                  <a:gd name="T51" fmla="*/ 4528 h 58"/>
                  <a:gd name="T52" fmla="*/ 1869 w 93"/>
                  <a:gd name="T53" fmla="*/ 5097 h 58"/>
                  <a:gd name="T54" fmla="*/ 2202 w 93"/>
                  <a:gd name="T55" fmla="*/ 5344 h 58"/>
                  <a:gd name="T56" fmla="*/ 2582 w 93"/>
                  <a:gd name="T57" fmla="*/ 5532 h 58"/>
                  <a:gd name="T58" fmla="*/ 2994 w 93"/>
                  <a:gd name="T59" fmla="*/ 5808 h 58"/>
                  <a:gd name="T60" fmla="*/ 3345 w 93"/>
                  <a:gd name="T61" fmla="*/ 5830 h 58"/>
                  <a:gd name="T62" fmla="*/ 3690 w 93"/>
                  <a:gd name="T63" fmla="*/ 5830 h 58"/>
                  <a:gd name="T64" fmla="*/ 3949 w 93"/>
                  <a:gd name="T65" fmla="*/ 5830 h 58"/>
                  <a:gd name="T66" fmla="*/ 4163 w 93"/>
                  <a:gd name="T67" fmla="*/ 5830 h 58"/>
                  <a:gd name="T68" fmla="*/ 4388 w 93"/>
                  <a:gd name="T69" fmla="*/ 600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58"/>
                    </a:moveTo>
                    <a:lnTo>
                      <a:pt x="90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0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8" y="29"/>
                    </a:lnTo>
                    <a:lnTo>
                      <a:pt x="71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2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63" name="Freeform 685"/>
              <p:cNvSpPr>
                <a:spLocks noChangeArrowheads="1"/>
              </p:cNvSpPr>
              <p:nvPr/>
            </p:nvSpPr>
            <p:spPr bwMode="auto">
              <a:xfrm>
                <a:off x="4022" y="4069"/>
                <a:ext cx="91" cy="58"/>
              </a:xfrm>
              <a:custGeom>
                <a:avLst/>
                <a:gdLst>
                  <a:gd name="T0" fmla="*/ 5 w 99"/>
                  <a:gd name="T1" fmla="*/ 113 h 66"/>
                  <a:gd name="T2" fmla="*/ 85 w 99"/>
                  <a:gd name="T3" fmla="*/ 92 h 66"/>
                  <a:gd name="T4" fmla="*/ 142 w 99"/>
                  <a:gd name="T5" fmla="*/ 80 h 66"/>
                  <a:gd name="T6" fmla="*/ 204 w 99"/>
                  <a:gd name="T7" fmla="*/ 80 h 66"/>
                  <a:gd name="T8" fmla="*/ 265 w 99"/>
                  <a:gd name="T9" fmla="*/ 92 h 66"/>
                  <a:gd name="T10" fmla="*/ 317 w 99"/>
                  <a:gd name="T11" fmla="*/ 113 h 66"/>
                  <a:gd name="T12" fmla="*/ 379 w 99"/>
                  <a:gd name="T13" fmla="*/ 165 h 66"/>
                  <a:gd name="T14" fmla="*/ 427 w 99"/>
                  <a:gd name="T15" fmla="*/ 205 h 66"/>
                  <a:gd name="T16" fmla="*/ 472 w 99"/>
                  <a:gd name="T17" fmla="*/ 255 h 66"/>
                  <a:gd name="T18" fmla="*/ 515 w 99"/>
                  <a:gd name="T19" fmla="*/ 314 h 66"/>
                  <a:gd name="T20" fmla="*/ 545 w 99"/>
                  <a:gd name="T21" fmla="*/ 364 h 66"/>
                  <a:gd name="T22" fmla="*/ 571 w 99"/>
                  <a:gd name="T23" fmla="*/ 406 h 66"/>
                  <a:gd name="T24" fmla="*/ 597 w 99"/>
                  <a:gd name="T25" fmla="*/ 457 h 66"/>
                  <a:gd name="T26" fmla="*/ 597 w 99"/>
                  <a:gd name="T27" fmla="*/ 487 h 66"/>
                  <a:gd name="T28" fmla="*/ 597 w 99"/>
                  <a:gd name="T29" fmla="*/ 492 h 66"/>
                  <a:gd name="T30" fmla="*/ 606 w 99"/>
                  <a:gd name="T31" fmla="*/ 492 h 66"/>
                  <a:gd name="T32" fmla="*/ 597 w 99"/>
                  <a:gd name="T33" fmla="*/ 492 h 66"/>
                  <a:gd name="T34" fmla="*/ 587 w 99"/>
                  <a:gd name="T35" fmla="*/ 569 h 66"/>
                  <a:gd name="T36" fmla="*/ 633 w 99"/>
                  <a:gd name="T37" fmla="*/ 564 h 66"/>
                  <a:gd name="T38" fmla="*/ 661 w 99"/>
                  <a:gd name="T39" fmla="*/ 525 h 66"/>
                  <a:gd name="T40" fmla="*/ 661 w 99"/>
                  <a:gd name="T41" fmla="*/ 470 h 66"/>
                  <a:gd name="T42" fmla="*/ 643 w 99"/>
                  <a:gd name="T43" fmla="*/ 425 h 66"/>
                  <a:gd name="T44" fmla="*/ 632 w 99"/>
                  <a:gd name="T45" fmla="*/ 366 h 66"/>
                  <a:gd name="T46" fmla="*/ 597 w 99"/>
                  <a:gd name="T47" fmla="*/ 314 h 66"/>
                  <a:gd name="T48" fmla="*/ 553 w 99"/>
                  <a:gd name="T49" fmla="*/ 255 h 66"/>
                  <a:gd name="T50" fmla="*/ 515 w 99"/>
                  <a:gd name="T51" fmla="*/ 204 h 66"/>
                  <a:gd name="T52" fmla="*/ 457 w 99"/>
                  <a:gd name="T53" fmla="*/ 131 h 66"/>
                  <a:gd name="T54" fmla="*/ 407 w 99"/>
                  <a:gd name="T55" fmla="*/ 92 h 66"/>
                  <a:gd name="T56" fmla="*/ 337 w 99"/>
                  <a:gd name="T57" fmla="*/ 4 h 66"/>
                  <a:gd name="T58" fmla="*/ 281 w 99"/>
                  <a:gd name="T59" fmla="*/ 2 h 66"/>
                  <a:gd name="T60" fmla="*/ 210 w 99"/>
                  <a:gd name="T61" fmla="*/ 0 h 66"/>
                  <a:gd name="T62" fmla="*/ 142 w 99"/>
                  <a:gd name="T63" fmla="*/ 0 h 66"/>
                  <a:gd name="T64" fmla="*/ 75 w 99"/>
                  <a:gd name="T65" fmla="*/ 2 h 66"/>
                  <a:gd name="T66" fmla="*/ 0 w 99"/>
                  <a:gd name="T67" fmla="*/ 68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64" name="Freeform 686"/>
              <p:cNvSpPr>
                <a:spLocks noChangeArrowheads="1"/>
              </p:cNvSpPr>
              <p:nvPr/>
            </p:nvSpPr>
            <p:spPr bwMode="auto">
              <a:xfrm>
                <a:off x="4017" y="4078"/>
                <a:ext cx="34" cy="53"/>
              </a:xfrm>
              <a:custGeom>
                <a:avLst/>
                <a:gdLst>
                  <a:gd name="T0" fmla="*/ 8 w 45"/>
                  <a:gd name="T1" fmla="*/ 43901 h 49"/>
                  <a:gd name="T2" fmla="*/ 6 w 45"/>
                  <a:gd name="T3" fmla="*/ 39629 h 49"/>
                  <a:gd name="T4" fmla="*/ 6 w 45"/>
                  <a:gd name="T5" fmla="*/ 33912 h 49"/>
                  <a:gd name="T6" fmla="*/ 5 w 45"/>
                  <a:gd name="T7" fmla="*/ 26757 h 49"/>
                  <a:gd name="T8" fmla="*/ 3 w 45"/>
                  <a:gd name="T9" fmla="*/ 21130 h 49"/>
                  <a:gd name="T10" fmla="*/ 2 w 45"/>
                  <a:gd name="T11" fmla="*/ 13284 h 49"/>
                  <a:gd name="T12" fmla="*/ 2 w 45"/>
                  <a:gd name="T13" fmla="*/ 8918 h 49"/>
                  <a:gd name="T14" fmla="*/ 2 w 45"/>
                  <a:gd name="T15" fmla="*/ 8294 h 49"/>
                  <a:gd name="T16" fmla="*/ 2 w 45"/>
                  <a:gd name="T17" fmla="*/ 278 h 49"/>
                  <a:gd name="T18" fmla="*/ 2 w 45"/>
                  <a:gd name="T19" fmla="*/ 8294 h 49"/>
                  <a:gd name="T20" fmla="*/ 2 w 45"/>
                  <a:gd name="T21" fmla="*/ 8294 h 49"/>
                  <a:gd name="T22" fmla="*/ 2 w 45"/>
                  <a:gd name="T23" fmla="*/ 0 h 49"/>
                  <a:gd name="T24" fmla="*/ 1 w 45"/>
                  <a:gd name="T25" fmla="*/ 3 h 49"/>
                  <a:gd name="T26" fmla="*/ 0 w 45"/>
                  <a:gd name="T27" fmla="*/ 278 h 49"/>
                  <a:gd name="T28" fmla="*/ 1 w 45"/>
                  <a:gd name="T29" fmla="*/ 9676 h 49"/>
                  <a:gd name="T30" fmla="*/ 2 w 45"/>
                  <a:gd name="T31" fmla="*/ 13284 h 49"/>
                  <a:gd name="T32" fmla="*/ 2 w 45"/>
                  <a:gd name="T33" fmla="*/ 19600 h 49"/>
                  <a:gd name="T34" fmla="*/ 2 w 45"/>
                  <a:gd name="T35" fmla="*/ 26757 h 49"/>
                  <a:gd name="T36" fmla="*/ 3 w 45"/>
                  <a:gd name="T37" fmla="*/ 33912 h 49"/>
                  <a:gd name="T38" fmla="*/ 5 w 45"/>
                  <a:gd name="T39" fmla="*/ 40592 h 49"/>
                  <a:gd name="T40" fmla="*/ 6 w 45"/>
                  <a:gd name="T41" fmla="*/ 48102 h 49"/>
                  <a:gd name="T42" fmla="*/ 8 w 45"/>
                  <a:gd name="T43" fmla="*/ 52068 h 49"/>
                  <a:gd name="T44" fmla="*/ 8 w 45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49"/>
                  <a:gd name="T71" fmla="*/ 45 w 45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65" name="Freeform 687"/>
              <p:cNvSpPr>
                <a:spLocks noChangeArrowheads="1"/>
              </p:cNvSpPr>
              <p:nvPr/>
            </p:nvSpPr>
            <p:spPr bwMode="auto">
              <a:xfrm>
                <a:off x="4059" y="4123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95 w 54"/>
                  <a:gd name="T5" fmla="*/ 23485 h 18"/>
                  <a:gd name="T6" fmla="*/ 2567 w 54"/>
                  <a:gd name="T7" fmla="*/ 23485 h 18"/>
                  <a:gd name="T8" fmla="*/ 2182 w 54"/>
                  <a:gd name="T9" fmla="*/ 21136 h 18"/>
                  <a:gd name="T10" fmla="*/ 1760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4 h 18"/>
                  <a:gd name="T16" fmla="*/ 5 w 54"/>
                  <a:gd name="T17" fmla="*/ 0 h 18"/>
                  <a:gd name="T18" fmla="*/ 0 w 54"/>
                  <a:gd name="T19" fmla="*/ 23485 h 18"/>
                  <a:gd name="T20" fmla="*/ 718 w 54"/>
                  <a:gd name="T21" fmla="*/ 32213 h 18"/>
                  <a:gd name="T22" fmla="*/ 1023 w 54"/>
                  <a:gd name="T23" fmla="*/ 46052 h 18"/>
                  <a:gd name="T24" fmla="*/ 1618 w 54"/>
                  <a:gd name="T25" fmla="*/ 49100 h 18"/>
                  <a:gd name="T26" fmla="*/ 2120 w 54"/>
                  <a:gd name="T27" fmla="*/ 51166 h 18"/>
                  <a:gd name="T28" fmla="*/ 2567 w 54"/>
                  <a:gd name="T29" fmla="*/ 51166 h 18"/>
                  <a:gd name="T30" fmla="*/ 3095 w 54"/>
                  <a:gd name="T31" fmla="*/ 51166 h 18"/>
                  <a:gd name="T32" fmla="*/ 3366 w 54"/>
                  <a:gd name="T33" fmla="*/ 54554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66" name="Freeform 688"/>
              <p:cNvSpPr>
                <a:spLocks noChangeArrowheads="1"/>
              </p:cNvSpPr>
              <p:nvPr/>
            </p:nvSpPr>
            <p:spPr bwMode="auto">
              <a:xfrm>
                <a:off x="1699" y="4077"/>
                <a:ext cx="84" cy="57"/>
              </a:xfrm>
              <a:custGeom>
                <a:avLst/>
                <a:gdLst>
                  <a:gd name="T0" fmla="*/ 271 w 93"/>
                  <a:gd name="T1" fmla="*/ 0 h 57"/>
                  <a:gd name="T2" fmla="*/ 283 w 93"/>
                  <a:gd name="T3" fmla="*/ 0 h 57"/>
                  <a:gd name="T4" fmla="*/ 293 w 93"/>
                  <a:gd name="T5" fmla="*/ 2 h 57"/>
                  <a:gd name="T6" fmla="*/ 293 w 93"/>
                  <a:gd name="T7" fmla="*/ 5 h 57"/>
                  <a:gd name="T8" fmla="*/ 285 w 93"/>
                  <a:gd name="T9" fmla="*/ 633 h 57"/>
                  <a:gd name="T10" fmla="*/ 278 w 93"/>
                  <a:gd name="T11" fmla="*/ 955 h 57"/>
                  <a:gd name="T12" fmla="*/ 266 w 93"/>
                  <a:gd name="T13" fmla="*/ 1434 h 57"/>
                  <a:gd name="T14" fmla="*/ 245 w 93"/>
                  <a:gd name="T15" fmla="*/ 1874 h 57"/>
                  <a:gd name="T16" fmla="*/ 220 w 93"/>
                  <a:gd name="T17" fmla="*/ 2322 h 57"/>
                  <a:gd name="T18" fmla="*/ 205 w 93"/>
                  <a:gd name="T19" fmla="*/ 2656 h 57"/>
                  <a:gd name="T20" fmla="*/ 177 w 93"/>
                  <a:gd name="T21" fmla="*/ 3043 h 57"/>
                  <a:gd name="T22" fmla="*/ 151 w 93"/>
                  <a:gd name="T23" fmla="*/ 3457 h 57"/>
                  <a:gd name="T24" fmla="*/ 121 w 93"/>
                  <a:gd name="T25" fmla="*/ 3670 h 57"/>
                  <a:gd name="T26" fmla="*/ 94 w 93"/>
                  <a:gd name="T27" fmla="*/ 3857 h 57"/>
                  <a:gd name="T28" fmla="*/ 59 w 93"/>
                  <a:gd name="T29" fmla="*/ 3857 h 57"/>
                  <a:gd name="T30" fmla="*/ 34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4 w 93"/>
                  <a:gd name="T43" fmla="*/ 2620 h 57"/>
                  <a:gd name="T44" fmla="*/ 5 w 93"/>
                  <a:gd name="T45" fmla="*/ 2031 h 57"/>
                  <a:gd name="T46" fmla="*/ 42 w 93"/>
                  <a:gd name="T47" fmla="*/ 1657 h 57"/>
                  <a:gd name="T48" fmla="*/ 63 w 93"/>
                  <a:gd name="T49" fmla="*/ 1250 h 57"/>
                  <a:gd name="T50" fmla="*/ 94 w 93"/>
                  <a:gd name="T51" fmla="*/ 827 h 57"/>
                  <a:gd name="T52" fmla="*/ 115 w 93"/>
                  <a:gd name="T53" fmla="*/ 591 h 57"/>
                  <a:gd name="T54" fmla="*/ 136 w 93"/>
                  <a:gd name="T55" fmla="*/ 5 h 57"/>
                  <a:gd name="T56" fmla="*/ 159 w 93"/>
                  <a:gd name="T57" fmla="*/ 3 h 57"/>
                  <a:gd name="T58" fmla="*/ 185 w 93"/>
                  <a:gd name="T59" fmla="*/ 2 h 57"/>
                  <a:gd name="T60" fmla="*/ 207 w 93"/>
                  <a:gd name="T61" fmla="*/ 1 h 57"/>
                  <a:gd name="T62" fmla="*/ 229 w 93"/>
                  <a:gd name="T63" fmla="*/ 1 h 57"/>
                  <a:gd name="T64" fmla="*/ 245 w 93"/>
                  <a:gd name="T65" fmla="*/ 0 h 57"/>
                  <a:gd name="T66" fmla="*/ 257 w 93"/>
                  <a:gd name="T67" fmla="*/ 0 h 57"/>
                  <a:gd name="T68" fmla="*/ 2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1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67" name="Freeform 689"/>
              <p:cNvSpPr>
                <a:spLocks noChangeArrowheads="1"/>
              </p:cNvSpPr>
              <p:nvPr/>
            </p:nvSpPr>
            <p:spPr bwMode="auto">
              <a:xfrm>
                <a:off x="1696" y="4072"/>
                <a:ext cx="91" cy="58"/>
              </a:xfrm>
              <a:custGeom>
                <a:avLst/>
                <a:gdLst>
                  <a:gd name="T0" fmla="*/ 0 w 99"/>
                  <a:gd name="T1" fmla="*/ 493 h 66"/>
                  <a:gd name="T2" fmla="*/ 75 w 99"/>
                  <a:gd name="T3" fmla="*/ 559 h 66"/>
                  <a:gd name="T4" fmla="*/ 142 w 99"/>
                  <a:gd name="T5" fmla="*/ 569 h 66"/>
                  <a:gd name="T6" fmla="*/ 210 w 99"/>
                  <a:gd name="T7" fmla="*/ 569 h 66"/>
                  <a:gd name="T8" fmla="*/ 281 w 99"/>
                  <a:gd name="T9" fmla="*/ 559 h 66"/>
                  <a:gd name="T10" fmla="*/ 337 w 99"/>
                  <a:gd name="T11" fmla="*/ 529 h 66"/>
                  <a:gd name="T12" fmla="*/ 407 w 99"/>
                  <a:gd name="T13" fmla="*/ 470 h 66"/>
                  <a:gd name="T14" fmla="*/ 457 w 99"/>
                  <a:gd name="T15" fmla="*/ 425 h 66"/>
                  <a:gd name="T16" fmla="*/ 515 w 99"/>
                  <a:gd name="T17" fmla="*/ 366 h 66"/>
                  <a:gd name="T18" fmla="*/ 562 w 99"/>
                  <a:gd name="T19" fmla="*/ 314 h 66"/>
                  <a:gd name="T20" fmla="*/ 597 w 99"/>
                  <a:gd name="T21" fmla="*/ 255 h 66"/>
                  <a:gd name="T22" fmla="*/ 632 w 99"/>
                  <a:gd name="T23" fmla="*/ 204 h 66"/>
                  <a:gd name="T24" fmla="*/ 643 w 99"/>
                  <a:gd name="T25" fmla="*/ 142 h 66"/>
                  <a:gd name="T26" fmla="*/ 661 w 99"/>
                  <a:gd name="T27" fmla="*/ 92 h 66"/>
                  <a:gd name="T28" fmla="*/ 661 w 99"/>
                  <a:gd name="T29" fmla="*/ 4 h 66"/>
                  <a:gd name="T30" fmla="*/ 633 w 99"/>
                  <a:gd name="T31" fmla="*/ 0 h 66"/>
                  <a:gd name="T32" fmla="*/ 587 w 99"/>
                  <a:gd name="T33" fmla="*/ 0 h 66"/>
                  <a:gd name="T34" fmla="*/ 597 w 99"/>
                  <a:gd name="T35" fmla="*/ 80 h 66"/>
                  <a:gd name="T36" fmla="*/ 606 w 99"/>
                  <a:gd name="T37" fmla="*/ 80 h 66"/>
                  <a:gd name="T38" fmla="*/ 597 w 99"/>
                  <a:gd name="T39" fmla="*/ 73 h 66"/>
                  <a:gd name="T40" fmla="*/ 597 w 99"/>
                  <a:gd name="T41" fmla="*/ 80 h 66"/>
                  <a:gd name="T42" fmla="*/ 597 w 99"/>
                  <a:gd name="T43" fmla="*/ 105 h 66"/>
                  <a:gd name="T44" fmla="*/ 571 w 99"/>
                  <a:gd name="T45" fmla="*/ 154 h 66"/>
                  <a:gd name="T46" fmla="*/ 545 w 99"/>
                  <a:gd name="T47" fmla="*/ 204 h 66"/>
                  <a:gd name="T48" fmla="*/ 524 w 99"/>
                  <a:gd name="T49" fmla="*/ 255 h 66"/>
                  <a:gd name="T50" fmla="*/ 472 w 99"/>
                  <a:gd name="T51" fmla="*/ 314 h 66"/>
                  <a:gd name="T52" fmla="*/ 427 w 99"/>
                  <a:gd name="T53" fmla="*/ 364 h 66"/>
                  <a:gd name="T54" fmla="*/ 379 w 99"/>
                  <a:gd name="T55" fmla="*/ 406 h 66"/>
                  <a:gd name="T56" fmla="*/ 317 w 99"/>
                  <a:gd name="T57" fmla="*/ 452 h 66"/>
                  <a:gd name="T58" fmla="*/ 265 w 99"/>
                  <a:gd name="T59" fmla="*/ 470 h 66"/>
                  <a:gd name="T60" fmla="*/ 204 w 99"/>
                  <a:gd name="T61" fmla="*/ 487 h 66"/>
                  <a:gd name="T62" fmla="*/ 142 w 99"/>
                  <a:gd name="T63" fmla="*/ 492 h 66"/>
                  <a:gd name="T64" fmla="*/ 85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1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68" name="Freeform 690"/>
              <p:cNvSpPr>
                <a:spLocks noChangeArrowheads="1"/>
              </p:cNvSpPr>
              <p:nvPr/>
            </p:nvSpPr>
            <p:spPr bwMode="auto">
              <a:xfrm>
                <a:off x="1694" y="4081"/>
                <a:ext cx="41" cy="53"/>
              </a:xfrm>
              <a:custGeom>
                <a:avLst/>
                <a:gdLst>
                  <a:gd name="T0" fmla="*/ 444 w 44"/>
                  <a:gd name="T1" fmla="*/ 0 h 49"/>
                  <a:gd name="T2" fmla="*/ 344 w 44"/>
                  <a:gd name="T3" fmla="*/ 253 h 49"/>
                  <a:gd name="T4" fmla="*/ 273 w 44"/>
                  <a:gd name="T5" fmla="*/ 11364 h 49"/>
                  <a:gd name="T6" fmla="*/ 172 w 44"/>
                  <a:gd name="T7" fmla="*/ 18095 h 49"/>
                  <a:gd name="T8" fmla="*/ 116 w 44"/>
                  <a:gd name="T9" fmla="*/ 26757 h 49"/>
                  <a:gd name="T10" fmla="*/ 5 w 44"/>
                  <a:gd name="T11" fmla="*/ 34754 h 49"/>
                  <a:gd name="T12" fmla="*/ 1 w 44"/>
                  <a:gd name="T13" fmla="*/ 39629 h 49"/>
                  <a:gd name="T14" fmla="*/ 0 w 44"/>
                  <a:gd name="T15" fmla="*/ 43901 h 49"/>
                  <a:gd name="T16" fmla="*/ 0 w 44"/>
                  <a:gd name="T17" fmla="*/ 47491 h 49"/>
                  <a:gd name="T18" fmla="*/ 0 w 44"/>
                  <a:gd name="T19" fmla="*/ 50186 h 49"/>
                  <a:gd name="T20" fmla="*/ 3 w 44"/>
                  <a:gd name="T21" fmla="*/ 52068 h 49"/>
                  <a:gd name="T22" fmla="*/ 102 w 44"/>
                  <a:gd name="T23" fmla="*/ 44486 h 49"/>
                  <a:gd name="T24" fmla="*/ 108 w 44"/>
                  <a:gd name="T25" fmla="*/ 46416 h 49"/>
                  <a:gd name="T26" fmla="*/ 108 w 44"/>
                  <a:gd name="T27" fmla="*/ 44486 h 49"/>
                  <a:gd name="T28" fmla="*/ 132 w 44"/>
                  <a:gd name="T29" fmla="*/ 38035 h 49"/>
                  <a:gd name="T30" fmla="*/ 172 w 44"/>
                  <a:gd name="T31" fmla="*/ 33912 h 49"/>
                  <a:gd name="T32" fmla="*/ 264 w 44"/>
                  <a:gd name="T33" fmla="*/ 25385 h 49"/>
                  <a:gd name="T34" fmla="*/ 322 w 44"/>
                  <a:gd name="T35" fmla="*/ 21130 h 49"/>
                  <a:gd name="T36" fmla="*/ 406 w 44"/>
                  <a:gd name="T37" fmla="*/ 13284 h 49"/>
                  <a:gd name="T38" fmla="*/ 494 w 44"/>
                  <a:gd name="T39" fmla="*/ 9676 h 49"/>
                  <a:gd name="T40" fmla="*/ 444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39" y="0"/>
                    </a:moveTo>
                    <a:lnTo>
                      <a:pt x="31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69" name="Freeform 691"/>
              <p:cNvSpPr>
                <a:spLocks noChangeArrowheads="1"/>
              </p:cNvSpPr>
              <p:nvPr/>
            </p:nvSpPr>
            <p:spPr bwMode="auto">
              <a:xfrm>
                <a:off x="1735" y="4072"/>
                <a:ext cx="43" cy="19"/>
              </a:xfrm>
              <a:custGeom>
                <a:avLst/>
                <a:gdLst>
                  <a:gd name="T0" fmla="*/ 14 w 54"/>
                  <a:gd name="T1" fmla="*/ 0 h 18"/>
                  <a:gd name="T2" fmla="*/ 14 w 54"/>
                  <a:gd name="T3" fmla="*/ 0 h 18"/>
                  <a:gd name="T4" fmla="*/ 13 w 54"/>
                  <a:gd name="T5" fmla="*/ 0 h 18"/>
                  <a:gd name="T6" fmla="*/ 11 w 54"/>
                  <a:gd name="T7" fmla="*/ 0 h 18"/>
                  <a:gd name="T8" fmla="*/ 9 w 54"/>
                  <a:gd name="T9" fmla="*/ 1 h 18"/>
                  <a:gd name="T10" fmla="*/ 7 w 54"/>
                  <a:gd name="T11" fmla="*/ 2 h 18"/>
                  <a:gd name="T12" fmla="*/ 5 w 54"/>
                  <a:gd name="T13" fmla="*/ 3 h 18"/>
                  <a:gd name="T14" fmla="*/ 3 w 54"/>
                  <a:gd name="T15" fmla="*/ 19021 h 18"/>
                  <a:gd name="T16" fmla="*/ 0 w 54"/>
                  <a:gd name="T17" fmla="*/ 26094 h 18"/>
                  <a:gd name="T18" fmla="*/ 2 w 54"/>
                  <a:gd name="T19" fmla="*/ 54554 h 18"/>
                  <a:gd name="T20" fmla="*/ 3 w 54"/>
                  <a:gd name="T21" fmla="*/ 44189 h 18"/>
                  <a:gd name="T22" fmla="*/ 5 w 54"/>
                  <a:gd name="T23" fmla="*/ 35793 h 18"/>
                  <a:gd name="T24" fmla="*/ 7 w 54"/>
                  <a:gd name="T25" fmla="*/ 32213 h 18"/>
                  <a:gd name="T26" fmla="*/ 9 w 54"/>
                  <a:gd name="T27" fmla="*/ 28991 h 18"/>
                  <a:gd name="T28" fmla="*/ 11 w 54"/>
                  <a:gd name="T29" fmla="*/ 28991 h 18"/>
                  <a:gd name="T30" fmla="*/ 13 w 54"/>
                  <a:gd name="T31" fmla="*/ 28991 h 18"/>
                  <a:gd name="T32" fmla="*/ 14 w 54"/>
                  <a:gd name="T33" fmla="*/ 26094 h 18"/>
                  <a:gd name="T34" fmla="*/ 14 w 54"/>
                  <a:gd name="T35" fmla="*/ 26094 h 18"/>
                  <a:gd name="T36" fmla="*/ 14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70" name="Freeform 692"/>
              <p:cNvSpPr>
                <a:spLocks noChangeArrowheads="1"/>
              </p:cNvSpPr>
              <p:nvPr/>
            </p:nvSpPr>
            <p:spPr bwMode="auto">
              <a:xfrm>
                <a:off x="5016" y="4075"/>
                <a:ext cx="97" cy="57"/>
              </a:xfrm>
              <a:custGeom>
                <a:avLst/>
                <a:gdLst>
                  <a:gd name="T0" fmla="*/ 5770 w 93"/>
                  <a:gd name="T1" fmla="*/ 6003 h 58"/>
                  <a:gd name="T2" fmla="*/ 5864 w 93"/>
                  <a:gd name="T3" fmla="*/ 6003 h 58"/>
                  <a:gd name="T4" fmla="*/ 6080 w 93"/>
                  <a:gd name="T5" fmla="*/ 5808 h 58"/>
                  <a:gd name="T6" fmla="*/ 6080 w 93"/>
                  <a:gd name="T7" fmla="*/ 5363 h 58"/>
                  <a:gd name="T8" fmla="*/ 5919 w 93"/>
                  <a:gd name="T9" fmla="*/ 4921 h 58"/>
                  <a:gd name="T10" fmla="*/ 5831 w 93"/>
                  <a:gd name="T11" fmla="*/ 4313 h 58"/>
                  <a:gd name="T12" fmla="*/ 5535 w 93"/>
                  <a:gd name="T13" fmla="*/ 3793 h 58"/>
                  <a:gd name="T14" fmla="*/ 5059 w 93"/>
                  <a:gd name="T15" fmla="*/ 3098 h 58"/>
                  <a:gd name="T16" fmla="*/ 4729 w 93"/>
                  <a:gd name="T17" fmla="*/ 2307 h 58"/>
                  <a:gd name="T18" fmla="*/ 4283 w 93"/>
                  <a:gd name="T19" fmla="*/ 1653 h 58"/>
                  <a:gd name="T20" fmla="*/ 3659 w 93"/>
                  <a:gd name="T21" fmla="*/ 1010 h 58"/>
                  <a:gd name="T22" fmla="*/ 3157 w 93"/>
                  <a:gd name="T23" fmla="*/ 723 h 58"/>
                  <a:gd name="T24" fmla="*/ 2522 w 93"/>
                  <a:gd name="T25" fmla="*/ 3 h 58"/>
                  <a:gd name="T26" fmla="*/ 1955 w 93"/>
                  <a:gd name="T27" fmla="*/ 0 h 58"/>
                  <a:gd name="T28" fmla="*/ 1218 w 93"/>
                  <a:gd name="T29" fmla="*/ 0 h 58"/>
                  <a:gd name="T30" fmla="*/ 760 w 93"/>
                  <a:gd name="T31" fmla="*/ 3 h 58"/>
                  <a:gd name="T32" fmla="*/ 1 w 93"/>
                  <a:gd name="T33" fmla="*/ 785 h 58"/>
                  <a:gd name="T34" fmla="*/ 0 w 93"/>
                  <a:gd name="T35" fmla="*/ 854 h 58"/>
                  <a:gd name="T36" fmla="*/ 0 w 93"/>
                  <a:gd name="T37" fmla="*/ 925 h 58"/>
                  <a:gd name="T38" fmla="*/ 0 w 93"/>
                  <a:gd name="T39" fmla="*/ 1094 h 58"/>
                  <a:gd name="T40" fmla="*/ 1 w 93"/>
                  <a:gd name="T41" fmla="*/ 1405 h 58"/>
                  <a:gd name="T42" fmla="*/ 4 w 93"/>
                  <a:gd name="T43" fmla="*/ 2052 h 58"/>
                  <a:gd name="T44" fmla="*/ 9 w 93"/>
                  <a:gd name="T45" fmla="*/ 2626 h 58"/>
                  <a:gd name="T46" fmla="*/ 938 w 93"/>
                  <a:gd name="T47" fmla="*/ 3259 h 58"/>
                  <a:gd name="T48" fmla="*/ 1286 w 93"/>
                  <a:gd name="T49" fmla="*/ 3969 h 58"/>
                  <a:gd name="T50" fmla="*/ 1955 w 93"/>
                  <a:gd name="T51" fmla="*/ 4528 h 58"/>
                  <a:gd name="T52" fmla="*/ 2395 w 93"/>
                  <a:gd name="T53" fmla="*/ 5097 h 58"/>
                  <a:gd name="T54" fmla="*/ 2954 w 93"/>
                  <a:gd name="T55" fmla="*/ 5344 h 58"/>
                  <a:gd name="T56" fmla="*/ 3327 w 93"/>
                  <a:gd name="T57" fmla="*/ 5532 h 58"/>
                  <a:gd name="T58" fmla="*/ 3836 w 93"/>
                  <a:gd name="T59" fmla="*/ 5808 h 58"/>
                  <a:gd name="T60" fmla="*/ 4322 w 93"/>
                  <a:gd name="T61" fmla="*/ 5830 h 58"/>
                  <a:gd name="T62" fmla="*/ 4731 w 93"/>
                  <a:gd name="T63" fmla="*/ 5830 h 58"/>
                  <a:gd name="T64" fmla="*/ 5059 w 93"/>
                  <a:gd name="T65" fmla="*/ 5830 h 58"/>
                  <a:gd name="T66" fmla="*/ 5534 w 93"/>
                  <a:gd name="T67" fmla="*/ 5830 h 58"/>
                  <a:gd name="T68" fmla="*/ 5770 w 93"/>
                  <a:gd name="T69" fmla="*/ 600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71" name="Freeform 693"/>
              <p:cNvSpPr>
                <a:spLocks noChangeArrowheads="1"/>
              </p:cNvSpPr>
              <p:nvPr/>
            </p:nvSpPr>
            <p:spPr bwMode="auto">
              <a:xfrm>
                <a:off x="5014" y="4069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474 w 98"/>
                  <a:gd name="T3" fmla="*/ 92 h 66"/>
                  <a:gd name="T4" fmla="*/ 2370 w 98"/>
                  <a:gd name="T5" fmla="*/ 80 h 66"/>
                  <a:gd name="T6" fmla="*/ 3594 w 98"/>
                  <a:gd name="T7" fmla="*/ 80 h 66"/>
                  <a:gd name="T8" fmla="*/ 4560 w 98"/>
                  <a:gd name="T9" fmla="*/ 92 h 66"/>
                  <a:gd name="T10" fmla="*/ 5625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264 w 98"/>
                  <a:gd name="T17" fmla="*/ 255 h 66"/>
                  <a:gd name="T18" fmla="*/ 9071 w 98"/>
                  <a:gd name="T19" fmla="*/ 314 h 66"/>
                  <a:gd name="T20" fmla="*/ 9601 w 98"/>
                  <a:gd name="T21" fmla="*/ 364 h 66"/>
                  <a:gd name="T22" fmla="*/ 10191 w 98"/>
                  <a:gd name="T23" fmla="*/ 406 h 66"/>
                  <a:gd name="T24" fmla="*/ 10283 w 98"/>
                  <a:gd name="T25" fmla="*/ 457 h 66"/>
                  <a:gd name="T26" fmla="*/ 10480 w 98"/>
                  <a:gd name="T27" fmla="*/ 487 h 66"/>
                  <a:gd name="T28" fmla="*/ 10480 w 98"/>
                  <a:gd name="T29" fmla="*/ 492 h 66"/>
                  <a:gd name="T30" fmla="*/ 10813 w 98"/>
                  <a:gd name="T31" fmla="*/ 492 h 66"/>
                  <a:gd name="T32" fmla="*/ 10480 w 98"/>
                  <a:gd name="T33" fmla="*/ 492 h 66"/>
                  <a:gd name="T34" fmla="*/ 10246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122 w 98"/>
                  <a:gd name="T43" fmla="*/ 425 h 66"/>
                  <a:gd name="T44" fmla="*/ 10875 w 98"/>
                  <a:gd name="T45" fmla="*/ 366 h 66"/>
                  <a:gd name="T46" fmla="*/ 10283 w 98"/>
                  <a:gd name="T47" fmla="*/ 314 h 66"/>
                  <a:gd name="T48" fmla="*/ 9691 w 98"/>
                  <a:gd name="T49" fmla="*/ 255 h 66"/>
                  <a:gd name="T50" fmla="*/ 9049 w 98"/>
                  <a:gd name="T51" fmla="*/ 204 h 66"/>
                  <a:gd name="T52" fmla="*/ 8055 w 98"/>
                  <a:gd name="T53" fmla="*/ 131 h 66"/>
                  <a:gd name="T54" fmla="*/ 7135 w 98"/>
                  <a:gd name="T55" fmla="*/ 92 h 66"/>
                  <a:gd name="T56" fmla="*/ 5972 w 98"/>
                  <a:gd name="T57" fmla="*/ 4 h 66"/>
                  <a:gd name="T58" fmla="*/ 4841 w 98"/>
                  <a:gd name="T59" fmla="*/ 2 h 66"/>
                  <a:gd name="T60" fmla="*/ 3709 w 98"/>
                  <a:gd name="T61" fmla="*/ 0 h 66"/>
                  <a:gd name="T62" fmla="*/ 2370 w 98"/>
                  <a:gd name="T63" fmla="*/ 0 h 66"/>
                  <a:gd name="T64" fmla="*/ 1312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1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72" name="Freeform 694"/>
              <p:cNvSpPr>
                <a:spLocks noChangeArrowheads="1"/>
              </p:cNvSpPr>
              <p:nvPr/>
            </p:nvSpPr>
            <p:spPr bwMode="auto">
              <a:xfrm>
                <a:off x="5011" y="4078"/>
                <a:ext cx="44" cy="53"/>
              </a:xfrm>
              <a:custGeom>
                <a:avLst/>
                <a:gdLst>
                  <a:gd name="T0" fmla="*/ 1340 w 43"/>
                  <a:gd name="T1" fmla="*/ 43901 h 49"/>
                  <a:gd name="T2" fmla="*/ 1147 w 43"/>
                  <a:gd name="T3" fmla="*/ 39629 h 49"/>
                  <a:gd name="T4" fmla="*/ 851 w 43"/>
                  <a:gd name="T5" fmla="*/ 33912 h 49"/>
                  <a:gd name="T6" fmla="*/ 649 w 43"/>
                  <a:gd name="T7" fmla="*/ 26757 h 49"/>
                  <a:gd name="T8" fmla="*/ 496 w 43"/>
                  <a:gd name="T9" fmla="*/ 21130 h 49"/>
                  <a:gd name="T10" fmla="*/ 394 w 43"/>
                  <a:gd name="T11" fmla="*/ 13284 h 49"/>
                  <a:gd name="T12" fmla="*/ 8 w 43"/>
                  <a:gd name="T13" fmla="*/ 8918 h 49"/>
                  <a:gd name="T14" fmla="*/ 8 w 43"/>
                  <a:gd name="T15" fmla="*/ 8294 h 49"/>
                  <a:gd name="T16" fmla="*/ 8 w 43"/>
                  <a:gd name="T17" fmla="*/ 278 h 49"/>
                  <a:gd name="T18" fmla="*/ 8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278 h 49"/>
                  <a:gd name="T28" fmla="*/ 0 w 43"/>
                  <a:gd name="T29" fmla="*/ 9676 h 49"/>
                  <a:gd name="T30" fmla="*/ 1 w 43"/>
                  <a:gd name="T31" fmla="*/ 13284 h 49"/>
                  <a:gd name="T32" fmla="*/ 4 w 43"/>
                  <a:gd name="T33" fmla="*/ 19600 h 49"/>
                  <a:gd name="T34" fmla="*/ 9 w 43"/>
                  <a:gd name="T35" fmla="*/ 26757 h 49"/>
                  <a:gd name="T36" fmla="*/ 496 w 43"/>
                  <a:gd name="T37" fmla="*/ 33912 h 49"/>
                  <a:gd name="T38" fmla="*/ 679 w 43"/>
                  <a:gd name="T39" fmla="*/ 40592 h 49"/>
                  <a:gd name="T40" fmla="*/ 976 w 43"/>
                  <a:gd name="T41" fmla="*/ 48102 h 49"/>
                  <a:gd name="T42" fmla="*/ 1225 w 43"/>
                  <a:gd name="T43" fmla="*/ 52068 h 49"/>
                  <a:gd name="T44" fmla="*/ 1340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73" name="Freeform 695"/>
              <p:cNvSpPr>
                <a:spLocks noChangeArrowheads="1"/>
              </p:cNvSpPr>
              <p:nvPr/>
            </p:nvSpPr>
            <p:spPr bwMode="auto">
              <a:xfrm>
                <a:off x="5053" y="4123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21 w 54"/>
                  <a:gd name="T5" fmla="*/ 23485 h 18"/>
                  <a:gd name="T6" fmla="*/ 2567 w 54"/>
                  <a:gd name="T7" fmla="*/ 23485 h 18"/>
                  <a:gd name="T8" fmla="*/ 2182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4 h 18"/>
                  <a:gd name="T16" fmla="*/ 4 w 54"/>
                  <a:gd name="T17" fmla="*/ 0 h 18"/>
                  <a:gd name="T18" fmla="*/ 0 w 54"/>
                  <a:gd name="T19" fmla="*/ 23485 h 18"/>
                  <a:gd name="T20" fmla="*/ 8 w 54"/>
                  <a:gd name="T21" fmla="*/ 32213 h 18"/>
                  <a:gd name="T22" fmla="*/ 1023 w 54"/>
                  <a:gd name="T23" fmla="*/ 46052 h 18"/>
                  <a:gd name="T24" fmla="*/ 1532 w 54"/>
                  <a:gd name="T25" fmla="*/ 49100 h 18"/>
                  <a:gd name="T26" fmla="*/ 2120 w 54"/>
                  <a:gd name="T27" fmla="*/ 51166 h 18"/>
                  <a:gd name="T28" fmla="*/ 2567 w 54"/>
                  <a:gd name="T29" fmla="*/ 51166 h 18"/>
                  <a:gd name="T30" fmla="*/ 3021 w 54"/>
                  <a:gd name="T31" fmla="*/ 51166 h 18"/>
                  <a:gd name="T32" fmla="*/ 3366 w 54"/>
                  <a:gd name="T33" fmla="*/ 54554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74" name="Freeform 696"/>
              <p:cNvSpPr>
                <a:spLocks noChangeArrowheads="1"/>
              </p:cNvSpPr>
              <p:nvPr/>
            </p:nvSpPr>
            <p:spPr bwMode="auto">
              <a:xfrm>
                <a:off x="1203" y="4080"/>
                <a:ext cx="84" cy="57"/>
              </a:xfrm>
              <a:custGeom>
                <a:avLst/>
                <a:gdLst>
                  <a:gd name="T0" fmla="*/ 278 w 93"/>
                  <a:gd name="T1" fmla="*/ 0 h 57"/>
                  <a:gd name="T2" fmla="*/ 285 w 93"/>
                  <a:gd name="T3" fmla="*/ 0 h 57"/>
                  <a:gd name="T4" fmla="*/ 293 w 93"/>
                  <a:gd name="T5" fmla="*/ 2 h 57"/>
                  <a:gd name="T6" fmla="*/ 293 w 93"/>
                  <a:gd name="T7" fmla="*/ 5 h 57"/>
                  <a:gd name="T8" fmla="*/ 285 w 93"/>
                  <a:gd name="T9" fmla="*/ 682 h 57"/>
                  <a:gd name="T10" fmla="*/ 282 w 93"/>
                  <a:gd name="T11" fmla="*/ 955 h 57"/>
                  <a:gd name="T12" fmla="*/ 266 w 93"/>
                  <a:gd name="T13" fmla="*/ 1527 h 57"/>
                  <a:gd name="T14" fmla="*/ 245 w 93"/>
                  <a:gd name="T15" fmla="*/ 1874 h 57"/>
                  <a:gd name="T16" fmla="*/ 229 w 93"/>
                  <a:gd name="T17" fmla="*/ 2322 h 57"/>
                  <a:gd name="T18" fmla="*/ 205 w 93"/>
                  <a:gd name="T19" fmla="*/ 2656 h 57"/>
                  <a:gd name="T20" fmla="*/ 177 w 93"/>
                  <a:gd name="T21" fmla="*/ 3043 h 57"/>
                  <a:gd name="T22" fmla="*/ 151 w 93"/>
                  <a:gd name="T23" fmla="*/ 3457 h 57"/>
                  <a:gd name="T24" fmla="*/ 121 w 93"/>
                  <a:gd name="T25" fmla="*/ 3698 h 57"/>
                  <a:gd name="T26" fmla="*/ 94 w 93"/>
                  <a:gd name="T27" fmla="*/ 3733 h 57"/>
                  <a:gd name="T28" fmla="*/ 59 w 93"/>
                  <a:gd name="T29" fmla="*/ 3857 h 57"/>
                  <a:gd name="T30" fmla="*/ 34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5 w 93"/>
                  <a:gd name="T45" fmla="*/ 2148 h 57"/>
                  <a:gd name="T46" fmla="*/ 46 w 93"/>
                  <a:gd name="T47" fmla="*/ 1657 h 57"/>
                  <a:gd name="T48" fmla="*/ 65 w 93"/>
                  <a:gd name="T49" fmla="*/ 1163 h 57"/>
                  <a:gd name="T50" fmla="*/ 94 w 93"/>
                  <a:gd name="T51" fmla="*/ 827 h 57"/>
                  <a:gd name="T52" fmla="*/ 115 w 93"/>
                  <a:gd name="T53" fmla="*/ 633 h 57"/>
                  <a:gd name="T54" fmla="*/ 136 w 93"/>
                  <a:gd name="T55" fmla="*/ 5 h 57"/>
                  <a:gd name="T56" fmla="*/ 160 w 93"/>
                  <a:gd name="T57" fmla="*/ 3 h 57"/>
                  <a:gd name="T58" fmla="*/ 185 w 93"/>
                  <a:gd name="T59" fmla="*/ 2 h 57"/>
                  <a:gd name="T60" fmla="*/ 207 w 93"/>
                  <a:gd name="T61" fmla="*/ 1 h 57"/>
                  <a:gd name="T62" fmla="*/ 230 w 93"/>
                  <a:gd name="T63" fmla="*/ 0 h 57"/>
                  <a:gd name="T64" fmla="*/ 245 w 93"/>
                  <a:gd name="T65" fmla="*/ 0 h 57"/>
                  <a:gd name="T66" fmla="*/ 266 w 93"/>
                  <a:gd name="T67" fmla="*/ 0 h 57"/>
                  <a:gd name="T68" fmla="*/ 278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2" y="18"/>
                    </a:lnTo>
                    <a:lnTo>
                      <a:pt x="29" y="13"/>
                    </a:lnTo>
                    <a:lnTo>
                      <a:pt x="37" y="9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4" y="0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75" name="Freeform 697"/>
              <p:cNvSpPr>
                <a:spLocks noChangeArrowheads="1"/>
              </p:cNvSpPr>
              <p:nvPr/>
            </p:nvSpPr>
            <p:spPr bwMode="auto">
              <a:xfrm>
                <a:off x="1202" y="4075"/>
                <a:ext cx="89" cy="59"/>
              </a:xfrm>
              <a:custGeom>
                <a:avLst/>
                <a:gdLst>
                  <a:gd name="T0" fmla="*/ 0 w 98"/>
                  <a:gd name="T1" fmla="*/ 622 h 66"/>
                  <a:gd name="T2" fmla="*/ 48 w 98"/>
                  <a:gd name="T3" fmla="*/ 687 h 66"/>
                  <a:gd name="T4" fmla="*/ 90 w 98"/>
                  <a:gd name="T5" fmla="*/ 699 h 66"/>
                  <a:gd name="T6" fmla="*/ 136 w 98"/>
                  <a:gd name="T7" fmla="*/ 699 h 66"/>
                  <a:gd name="T8" fmla="*/ 190 w 98"/>
                  <a:gd name="T9" fmla="*/ 687 h 66"/>
                  <a:gd name="T10" fmla="*/ 229 w 98"/>
                  <a:gd name="T11" fmla="*/ 644 h 66"/>
                  <a:gd name="T12" fmla="*/ 272 w 98"/>
                  <a:gd name="T13" fmla="*/ 578 h 66"/>
                  <a:gd name="T14" fmla="*/ 306 w 98"/>
                  <a:gd name="T15" fmla="*/ 524 h 66"/>
                  <a:gd name="T16" fmla="*/ 345 w 98"/>
                  <a:gd name="T17" fmla="*/ 450 h 66"/>
                  <a:gd name="T18" fmla="*/ 367 w 98"/>
                  <a:gd name="T19" fmla="*/ 389 h 66"/>
                  <a:gd name="T20" fmla="*/ 391 w 98"/>
                  <a:gd name="T21" fmla="*/ 313 h 66"/>
                  <a:gd name="T22" fmla="*/ 416 w 98"/>
                  <a:gd name="T23" fmla="*/ 250 h 66"/>
                  <a:gd name="T24" fmla="*/ 436 w 98"/>
                  <a:gd name="T25" fmla="*/ 174 h 66"/>
                  <a:gd name="T26" fmla="*/ 436 w 98"/>
                  <a:gd name="T27" fmla="*/ 112 h 66"/>
                  <a:gd name="T28" fmla="*/ 436 w 98"/>
                  <a:gd name="T29" fmla="*/ 4 h 66"/>
                  <a:gd name="T30" fmla="*/ 416 w 98"/>
                  <a:gd name="T31" fmla="*/ 0 h 66"/>
                  <a:gd name="T32" fmla="*/ 391 w 98"/>
                  <a:gd name="T33" fmla="*/ 0 h 66"/>
                  <a:gd name="T34" fmla="*/ 397 w 98"/>
                  <a:gd name="T35" fmla="*/ 97 h 66"/>
                  <a:gd name="T36" fmla="*/ 410 w 98"/>
                  <a:gd name="T37" fmla="*/ 97 h 66"/>
                  <a:gd name="T38" fmla="*/ 397 w 98"/>
                  <a:gd name="T39" fmla="*/ 89 h 66"/>
                  <a:gd name="T40" fmla="*/ 397 w 98"/>
                  <a:gd name="T41" fmla="*/ 97 h 66"/>
                  <a:gd name="T42" fmla="*/ 391 w 98"/>
                  <a:gd name="T43" fmla="*/ 122 h 66"/>
                  <a:gd name="T44" fmla="*/ 388 w 98"/>
                  <a:gd name="T45" fmla="*/ 188 h 66"/>
                  <a:gd name="T46" fmla="*/ 365 w 98"/>
                  <a:gd name="T47" fmla="*/ 250 h 66"/>
                  <a:gd name="T48" fmla="*/ 345 w 98"/>
                  <a:gd name="T49" fmla="*/ 313 h 66"/>
                  <a:gd name="T50" fmla="*/ 314 w 98"/>
                  <a:gd name="T51" fmla="*/ 389 h 66"/>
                  <a:gd name="T52" fmla="*/ 280 w 98"/>
                  <a:gd name="T53" fmla="*/ 448 h 66"/>
                  <a:gd name="T54" fmla="*/ 247 w 98"/>
                  <a:gd name="T55" fmla="*/ 517 h 66"/>
                  <a:gd name="T56" fmla="*/ 208 w 98"/>
                  <a:gd name="T57" fmla="*/ 556 h 66"/>
                  <a:gd name="T58" fmla="*/ 173 w 98"/>
                  <a:gd name="T59" fmla="*/ 578 h 66"/>
                  <a:gd name="T60" fmla="*/ 133 w 98"/>
                  <a:gd name="T61" fmla="*/ 598 h 66"/>
                  <a:gd name="T62" fmla="*/ 95 w 98"/>
                  <a:gd name="T63" fmla="*/ 598 h 66"/>
                  <a:gd name="T64" fmla="*/ 57 w 98"/>
                  <a:gd name="T65" fmla="*/ 578 h 66"/>
                  <a:gd name="T66" fmla="*/ 4 w 98"/>
                  <a:gd name="T67" fmla="*/ 536 h 66"/>
                  <a:gd name="T68" fmla="*/ 0 w 98"/>
                  <a:gd name="T69" fmla="*/ 62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2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76" name="Freeform 698"/>
              <p:cNvSpPr>
                <a:spLocks noChangeArrowheads="1"/>
              </p:cNvSpPr>
              <p:nvPr/>
            </p:nvSpPr>
            <p:spPr bwMode="auto">
              <a:xfrm>
                <a:off x="1199" y="4085"/>
                <a:ext cx="44" cy="55"/>
              </a:xfrm>
              <a:custGeom>
                <a:avLst/>
                <a:gdLst>
                  <a:gd name="T0" fmla="*/ 1257 w 43"/>
                  <a:gd name="T1" fmla="*/ 0 h 50"/>
                  <a:gd name="T2" fmla="*/ 976 w 43"/>
                  <a:gd name="T3" fmla="*/ 317 h 50"/>
                  <a:gd name="T4" fmla="*/ 679 w 43"/>
                  <a:gd name="T5" fmla="*/ 12279 h 50"/>
                  <a:gd name="T6" fmla="*/ 474 w 43"/>
                  <a:gd name="T7" fmla="*/ 20965 h 50"/>
                  <a:gd name="T8" fmla="*/ 9 w 43"/>
                  <a:gd name="T9" fmla="*/ 27726 h 50"/>
                  <a:gd name="T10" fmla="*/ 4 w 43"/>
                  <a:gd name="T11" fmla="*/ 35973 h 50"/>
                  <a:gd name="T12" fmla="*/ 1 w 43"/>
                  <a:gd name="T13" fmla="*/ 44094 h 50"/>
                  <a:gd name="T14" fmla="*/ 0 w 43"/>
                  <a:gd name="T15" fmla="*/ 47585 h 50"/>
                  <a:gd name="T16" fmla="*/ 0 w 43"/>
                  <a:gd name="T17" fmla="*/ 51376 h 50"/>
                  <a:gd name="T18" fmla="*/ 1 w 43"/>
                  <a:gd name="T19" fmla="*/ 55153 h 50"/>
                  <a:gd name="T20" fmla="*/ 3 w 43"/>
                  <a:gd name="T21" fmla="*/ 58524 h 50"/>
                  <a:gd name="T22" fmla="*/ 7 w 43"/>
                  <a:gd name="T23" fmla="*/ 48917 h 50"/>
                  <a:gd name="T24" fmla="*/ 8 w 43"/>
                  <a:gd name="T25" fmla="*/ 50210 h 50"/>
                  <a:gd name="T26" fmla="*/ 9 w 43"/>
                  <a:gd name="T27" fmla="*/ 48917 h 50"/>
                  <a:gd name="T28" fmla="*/ 394 w 43"/>
                  <a:gd name="T29" fmla="*/ 41971 h 50"/>
                  <a:gd name="T30" fmla="*/ 474 w 43"/>
                  <a:gd name="T31" fmla="*/ 35973 h 50"/>
                  <a:gd name="T32" fmla="*/ 649 w 43"/>
                  <a:gd name="T33" fmla="*/ 27726 h 50"/>
                  <a:gd name="T34" fmla="*/ 851 w 43"/>
                  <a:gd name="T35" fmla="*/ 22744 h 50"/>
                  <a:gd name="T36" fmla="*/ 1147 w 43"/>
                  <a:gd name="T37" fmla="*/ 14315 h 50"/>
                  <a:gd name="T38" fmla="*/ 1340 w 43"/>
                  <a:gd name="T39" fmla="*/ 10502 h 50"/>
                  <a:gd name="T40" fmla="*/ 1257 w 43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0"/>
                  <a:gd name="T65" fmla="*/ 43 w 43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0">
                    <a:moveTo>
                      <a:pt x="40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5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77" name="Freeform 699"/>
              <p:cNvSpPr>
                <a:spLocks noChangeArrowheads="1"/>
              </p:cNvSpPr>
              <p:nvPr/>
            </p:nvSpPr>
            <p:spPr bwMode="auto">
              <a:xfrm>
                <a:off x="1240" y="4075"/>
                <a:ext cx="42" cy="19"/>
              </a:xfrm>
              <a:custGeom>
                <a:avLst/>
                <a:gdLst>
                  <a:gd name="T0" fmla="*/ 13 w 53"/>
                  <a:gd name="T1" fmla="*/ 0 h 18"/>
                  <a:gd name="T2" fmla="*/ 13 w 53"/>
                  <a:gd name="T3" fmla="*/ 0 h 18"/>
                  <a:gd name="T4" fmla="*/ 11 w 53"/>
                  <a:gd name="T5" fmla="*/ 0 h 18"/>
                  <a:gd name="T6" fmla="*/ 10 w 53"/>
                  <a:gd name="T7" fmla="*/ 0 h 18"/>
                  <a:gd name="T8" fmla="*/ 8 w 53"/>
                  <a:gd name="T9" fmla="*/ 2 h 18"/>
                  <a:gd name="T10" fmla="*/ 6 w 53"/>
                  <a:gd name="T11" fmla="*/ 3 h 18"/>
                  <a:gd name="T12" fmla="*/ 4 w 53"/>
                  <a:gd name="T13" fmla="*/ 4 h 18"/>
                  <a:gd name="T14" fmla="*/ 2 w 53"/>
                  <a:gd name="T15" fmla="*/ 19021 h 18"/>
                  <a:gd name="T16" fmla="*/ 0 w 53"/>
                  <a:gd name="T17" fmla="*/ 26094 h 18"/>
                  <a:gd name="T18" fmla="*/ 2 w 53"/>
                  <a:gd name="T19" fmla="*/ 54554 h 18"/>
                  <a:gd name="T20" fmla="*/ 3 w 53"/>
                  <a:gd name="T21" fmla="*/ 46052 h 18"/>
                  <a:gd name="T22" fmla="*/ 4 w 53"/>
                  <a:gd name="T23" fmla="*/ 35793 h 18"/>
                  <a:gd name="T24" fmla="*/ 6 w 53"/>
                  <a:gd name="T25" fmla="*/ 32213 h 18"/>
                  <a:gd name="T26" fmla="*/ 8 w 53"/>
                  <a:gd name="T27" fmla="*/ 28991 h 18"/>
                  <a:gd name="T28" fmla="*/ 10 w 53"/>
                  <a:gd name="T29" fmla="*/ 28991 h 18"/>
                  <a:gd name="T30" fmla="*/ 11 w 53"/>
                  <a:gd name="T31" fmla="*/ 26094 h 18"/>
                  <a:gd name="T32" fmla="*/ 13 w 53"/>
                  <a:gd name="T33" fmla="*/ 26094 h 18"/>
                  <a:gd name="T34" fmla="*/ 13 w 53"/>
                  <a:gd name="T35" fmla="*/ 26094 h 18"/>
                  <a:gd name="T36" fmla="*/ 13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78" name="Freeform 700"/>
              <p:cNvSpPr>
                <a:spLocks noChangeArrowheads="1"/>
              </p:cNvSpPr>
              <p:nvPr/>
            </p:nvSpPr>
            <p:spPr bwMode="auto">
              <a:xfrm>
                <a:off x="4520" y="4072"/>
                <a:ext cx="97" cy="57"/>
              </a:xfrm>
              <a:custGeom>
                <a:avLst/>
                <a:gdLst>
                  <a:gd name="T0" fmla="*/ 8647 w 93"/>
                  <a:gd name="T1" fmla="*/ 3857 h 57"/>
                  <a:gd name="T2" fmla="*/ 9020 w 93"/>
                  <a:gd name="T3" fmla="*/ 3857 h 57"/>
                  <a:gd name="T4" fmla="*/ 9105 w 93"/>
                  <a:gd name="T5" fmla="*/ 3698 h 57"/>
                  <a:gd name="T6" fmla="*/ 9105 w 93"/>
                  <a:gd name="T7" fmla="*/ 3490 h 57"/>
                  <a:gd name="T8" fmla="*/ 9020 w 93"/>
                  <a:gd name="T9" fmla="*/ 3043 h 57"/>
                  <a:gd name="T10" fmla="*/ 8733 w 93"/>
                  <a:gd name="T11" fmla="*/ 2806 h 57"/>
                  <a:gd name="T12" fmla="*/ 8347 w 93"/>
                  <a:gd name="T13" fmla="*/ 2322 h 57"/>
                  <a:gd name="T14" fmla="*/ 7840 w 93"/>
                  <a:gd name="T15" fmla="*/ 1894 h 57"/>
                  <a:gd name="T16" fmla="*/ 7179 w 93"/>
                  <a:gd name="T17" fmla="*/ 1527 h 57"/>
                  <a:gd name="T18" fmla="*/ 6505 w 93"/>
                  <a:gd name="T19" fmla="*/ 955 h 57"/>
                  <a:gd name="T20" fmla="*/ 5575 w 93"/>
                  <a:gd name="T21" fmla="*/ 682 h 57"/>
                  <a:gd name="T22" fmla="*/ 4818 w 93"/>
                  <a:gd name="T23" fmla="*/ 28 h 57"/>
                  <a:gd name="T24" fmla="*/ 3834 w 93"/>
                  <a:gd name="T25" fmla="*/ 2 h 57"/>
                  <a:gd name="T26" fmla="*/ 2974 w 93"/>
                  <a:gd name="T27" fmla="*/ 0 h 57"/>
                  <a:gd name="T28" fmla="*/ 1882 w 93"/>
                  <a:gd name="T29" fmla="*/ 0 h 57"/>
                  <a:gd name="T30" fmla="*/ 1093 w 93"/>
                  <a:gd name="T31" fmla="*/ 2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5 w 93"/>
                  <a:gd name="T43" fmla="*/ 1250 h 57"/>
                  <a:gd name="T44" fmla="*/ 952 w 93"/>
                  <a:gd name="T45" fmla="*/ 1634 h 57"/>
                  <a:gd name="T46" fmla="*/ 1389 w 93"/>
                  <a:gd name="T47" fmla="*/ 2031 h 57"/>
                  <a:gd name="T48" fmla="*/ 2274 w 93"/>
                  <a:gd name="T49" fmla="*/ 2480 h 57"/>
                  <a:gd name="T50" fmla="*/ 2924 w 93"/>
                  <a:gd name="T51" fmla="*/ 2847 h 57"/>
                  <a:gd name="T52" fmla="*/ 3596 w 93"/>
                  <a:gd name="T53" fmla="*/ 3226 h 57"/>
                  <a:gd name="T54" fmla="*/ 4344 w 93"/>
                  <a:gd name="T55" fmla="*/ 3490 h 57"/>
                  <a:gd name="T56" fmla="*/ 5124 w 93"/>
                  <a:gd name="T57" fmla="*/ 3670 h 57"/>
                  <a:gd name="T58" fmla="*/ 5875 w 93"/>
                  <a:gd name="T59" fmla="*/ 3698 h 57"/>
                  <a:gd name="T60" fmla="*/ 6599 w 93"/>
                  <a:gd name="T61" fmla="*/ 3733 h 57"/>
                  <a:gd name="T62" fmla="*/ 7223 w 93"/>
                  <a:gd name="T63" fmla="*/ 3733 h 57"/>
                  <a:gd name="T64" fmla="*/ 7840 w 93"/>
                  <a:gd name="T65" fmla="*/ 3733 h 57"/>
                  <a:gd name="T66" fmla="*/ 8347 w 93"/>
                  <a:gd name="T67" fmla="*/ 3857 h 57"/>
                  <a:gd name="T68" fmla="*/ 8647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7"/>
                    </a:lnTo>
                    <a:lnTo>
                      <a:pt x="30" y="43"/>
                    </a:lnTo>
                    <a:lnTo>
                      <a:pt x="37" y="48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79" name="Freeform 701"/>
              <p:cNvSpPr>
                <a:spLocks noChangeArrowheads="1"/>
              </p:cNvSpPr>
              <p:nvPr/>
            </p:nvSpPr>
            <p:spPr bwMode="auto">
              <a:xfrm>
                <a:off x="4519" y="4067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94 w 99"/>
                  <a:gd name="T3" fmla="*/ 92 h 66"/>
                  <a:gd name="T4" fmla="*/ 2534 w 99"/>
                  <a:gd name="T5" fmla="*/ 80 h 66"/>
                  <a:gd name="T6" fmla="*/ 3404 w 99"/>
                  <a:gd name="T7" fmla="*/ 80 h 66"/>
                  <a:gd name="T8" fmla="*/ 4307 w 99"/>
                  <a:gd name="T9" fmla="*/ 92 h 66"/>
                  <a:gd name="T10" fmla="*/ 5304 w 99"/>
                  <a:gd name="T11" fmla="*/ 113 h 66"/>
                  <a:gd name="T12" fmla="*/ 6226 w 99"/>
                  <a:gd name="T13" fmla="*/ 154 h 66"/>
                  <a:gd name="T14" fmla="*/ 7117 w 99"/>
                  <a:gd name="T15" fmla="*/ 205 h 66"/>
                  <a:gd name="T16" fmla="*/ 7878 w 99"/>
                  <a:gd name="T17" fmla="*/ 253 h 66"/>
                  <a:gd name="T18" fmla="*/ 8721 w 99"/>
                  <a:gd name="T19" fmla="*/ 314 h 66"/>
                  <a:gd name="T20" fmla="*/ 9251 w 99"/>
                  <a:gd name="T21" fmla="*/ 352 h 66"/>
                  <a:gd name="T22" fmla="*/ 9661 w 99"/>
                  <a:gd name="T23" fmla="*/ 421 h 66"/>
                  <a:gd name="T24" fmla="*/ 9961 w 99"/>
                  <a:gd name="T25" fmla="*/ 452 h 66"/>
                  <a:gd name="T26" fmla="*/ 9968 w 99"/>
                  <a:gd name="T27" fmla="*/ 487 h 66"/>
                  <a:gd name="T28" fmla="*/ 9968 w 99"/>
                  <a:gd name="T29" fmla="*/ 493 h 66"/>
                  <a:gd name="T30" fmla="*/ 10130 w 99"/>
                  <a:gd name="T31" fmla="*/ 492 h 66"/>
                  <a:gd name="T32" fmla="*/ 9968 w 99"/>
                  <a:gd name="T33" fmla="*/ 492 h 66"/>
                  <a:gd name="T34" fmla="*/ 9961 w 99"/>
                  <a:gd name="T35" fmla="*/ 569 h 66"/>
                  <a:gd name="T36" fmla="*/ 10563 w 99"/>
                  <a:gd name="T37" fmla="*/ 569 h 66"/>
                  <a:gd name="T38" fmla="*/ 11038 w 99"/>
                  <a:gd name="T39" fmla="*/ 525 h 66"/>
                  <a:gd name="T40" fmla="*/ 11038 w 99"/>
                  <a:gd name="T41" fmla="*/ 470 h 66"/>
                  <a:gd name="T42" fmla="*/ 10866 w 99"/>
                  <a:gd name="T43" fmla="*/ 425 h 66"/>
                  <a:gd name="T44" fmla="*/ 10563 w 99"/>
                  <a:gd name="T45" fmla="*/ 366 h 66"/>
                  <a:gd name="T46" fmla="*/ 9961 w 99"/>
                  <a:gd name="T47" fmla="*/ 314 h 66"/>
                  <a:gd name="T48" fmla="*/ 9394 w 99"/>
                  <a:gd name="T49" fmla="*/ 253 h 66"/>
                  <a:gd name="T50" fmla="*/ 8721 w 99"/>
                  <a:gd name="T51" fmla="*/ 204 h 66"/>
                  <a:gd name="T52" fmla="*/ 7634 w 99"/>
                  <a:gd name="T53" fmla="*/ 131 h 66"/>
                  <a:gd name="T54" fmla="*/ 6786 w 99"/>
                  <a:gd name="T55" fmla="*/ 92 h 66"/>
                  <a:gd name="T56" fmla="*/ 5778 w 99"/>
                  <a:gd name="T57" fmla="*/ 4 h 66"/>
                  <a:gd name="T58" fmla="*/ 4842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4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4" y="24"/>
                    </a:lnTo>
                    <a:lnTo>
                      <a:pt x="71" y="29"/>
                    </a:lnTo>
                    <a:lnTo>
                      <a:pt x="78" y="36"/>
                    </a:lnTo>
                    <a:lnTo>
                      <a:pt x="83" y="41"/>
                    </a:lnTo>
                    <a:lnTo>
                      <a:pt x="87" y="48"/>
                    </a:lnTo>
                    <a:lnTo>
                      <a:pt x="89" y="52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6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29"/>
                    </a:lnTo>
                    <a:lnTo>
                      <a:pt x="78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80" name="Freeform 702"/>
              <p:cNvSpPr>
                <a:spLocks noChangeArrowheads="1"/>
              </p:cNvSpPr>
              <p:nvPr/>
            </p:nvSpPr>
            <p:spPr bwMode="auto">
              <a:xfrm>
                <a:off x="4515" y="4074"/>
                <a:ext cx="44" cy="55"/>
              </a:xfrm>
              <a:custGeom>
                <a:avLst/>
                <a:gdLst>
                  <a:gd name="T0" fmla="*/ 1340 w 43"/>
                  <a:gd name="T1" fmla="*/ 34746 h 51"/>
                  <a:gd name="T2" fmla="*/ 1147 w 43"/>
                  <a:gd name="T3" fmla="*/ 30572 h 51"/>
                  <a:gd name="T4" fmla="*/ 891 w 43"/>
                  <a:gd name="T5" fmla="*/ 26280 h 51"/>
                  <a:gd name="T6" fmla="*/ 649 w 43"/>
                  <a:gd name="T7" fmla="*/ 21019 h 51"/>
                  <a:gd name="T8" fmla="*/ 496 w 43"/>
                  <a:gd name="T9" fmla="*/ 16715 h 51"/>
                  <a:gd name="T10" fmla="*/ 412 w 43"/>
                  <a:gd name="T11" fmla="*/ 11480 h 51"/>
                  <a:gd name="T12" fmla="*/ 10 w 43"/>
                  <a:gd name="T13" fmla="*/ 7315 h 51"/>
                  <a:gd name="T14" fmla="*/ 9 w 43"/>
                  <a:gd name="T15" fmla="*/ 6840 h 51"/>
                  <a:gd name="T16" fmla="*/ 9 w 43"/>
                  <a:gd name="T17" fmla="*/ 6284 h 51"/>
                  <a:gd name="T18" fmla="*/ 9 w 43"/>
                  <a:gd name="T19" fmla="*/ 6840 h 51"/>
                  <a:gd name="T20" fmla="*/ 8 w 43"/>
                  <a:gd name="T21" fmla="*/ 6840 h 51"/>
                  <a:gd name="T22" fmla="*/ 3 w 43"/>
                  <a:gd name="T23" fmla="*/ 0 h 51"/>
                  <a:gd name="T24" fmla="*/ 1 w 43"/>
                  <a:gd name="T25" fmla="*/ 4 h 51"/>
                  <a:gd name="T26" fmla="*/ 0 w 43"/>
                  <a:gd name="T27" fmla="*/ 6284 h 51"/>
                  <a:gd name="T28" fmla="*/ 0 w 43"/>
                  <a:gd name="T29" fmla="*/ 7889 h 51"/>
                  <a:gd name="T30" fmla="*/ 1 w 43"/>
                  <a:gd name="T31" fmla="*/ 9870 h 51"/>
                  <a:gd name="T32" fmla="*/ 5 w 43"/>
                  <a:gd name="T33" fmla="*/ 15493 h 51"/>
                  <a:gd name="T34" fmla="*/ 10 w 43"/>
                  <a:gd name="T35" fmla="*/ 21019 h 51"/>
                  <a:gd name="T36" fmla="*/ 496 w 43"/>
                  <a:gd name="T37" fmla="*/ 26280 h 51"/>
                  <a:gd name="T38" fmla="*/ 679 w 43"/>
                  <a:gd name="T39" fmla="*/ 32225 h 51"/>
                  <a:gd name="T40" fmla="*/ 1021 w 43"/>
                  <a:gd name="T41" fmla="*/ 37499 h 51"/>
                  <a:gd name="T42" fmla="*/ 1257 w 43"/>
                  <a:gd name="T43" fmla="*/ 41401 h 51"/>
                  <a:gd name="T44" fmla="*/ 1340 w 43"/>
                  <a:gd name="T45" fmla="*/ 34746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1"/>
                  <a:gd name="T71" fmla="*/ 43 w 43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1">
                    <a:moveTo>
                      <a:pt x="43" y="42"/>
                    </a:moveTo>
                    <a:lnTo>
                      <a:pt x="36" y="38"/>
                    </a:lnTo>
                    <a:lnTo>
                      <a:pt x="29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2" y="15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2" y="45"/>
                    </a:lnTo>
                    <a:lnTo>
                      <a:pt x="40" y="51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81" name="Freeform 703"/>
              <p:cNvSpPr>
                <a:spLocks noChangeArrowheads="1"/>
              </p:cNvSpPr>
              <p:nvPr/>
            </p:nvSpPr>
            <p:spPr bwMode="auto">
              <a:xfrm>
                <a:off x="4558" y="4120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308 w 53"/>
                  <a:gd name="T9" fmla="*/ 23485 h 18"/>
                  <a:gd name="T10" fmla="*/ 1833 w 53"/>
                  <a:gd name="T11" fmla="*/ 21136 h 18"/>
                  <a:gd name="T12" fmla="*/ 1181 w 53"/>
                  <a:gd name="T13" fmla="*/ 19021 h 18"/>
                  <a:gd name="T14" fmla="*/ 851 w 53"/>
                  <a:gd name="T15" fmla="*/ 3 h 18"/>
                  <a:gd name="T16" fmla="*/ 3 w 53"/>
                  <a:gd name="T17" fmla="*/ 0 h 18"/>
                  <a:gd name="T18" fmla="*/ 0 w 53"/>
                  <a:gd name="T19" fmla="*/ 26094 h 18"/>
                  <a:gd name="T20" fmla="*/ 8 w 53"/>
                  <a:gd name="T21" fmla="*/ 35793 h 18"/>
                  <a:gd name="T22" fmla="*/ 1060 w 53"/>
                  <a:gd name="T23" fmla="*/ 44189 h 18"/>
                  <a:gd name="T24" fmla="*/ 1736 w 53"/>
                  <a:gd name="T25" fmla="*/ 46052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216 w 53"/>
                  <a:gd name="T31" fmla="*/ 54554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5" y="7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9"/>
                    </a:lnTo>
                    <a:lnTo>
                      <a:pt x="8" y="12"/>
                    </a:lnTo>
                    <a:lnTo>
                      <a:pt x="15" y="14"/>
                    </a:lnTo>
                    <a:lnTo>
                      <a:pt x="24" y="15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8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82" name="Freeform 704"/>
              <p:cNvSpPr>
                <a:spLocks noChangeArrowheads="1"/>
              </p:cNvSpPr>
              <p:nvPr/>
            </p:nvSpPr>
            <p:spPr bwMode="auto">
              <a:xfrm>
                <a:off x="145" y="137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48 w 65"/>
                  <a:gd name="T5" fmla="*/ 76913 h 107"/>
                  <a:gd name="T6" fmla="*/ 7248 w 65"/>
                  <a:gd name="T7" fmla="*/ 78428 h 107"/>
                  <a:gd name="T8" fmla="*/ 6966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284 w 65"/>
                  <a:gd name="T15" fmla="*/ 78428 h 107"/>
                  <a:gd name="T16" fmla="*/ 4691 w 65"/>
                  <a:gd name="T17" fmla="*/ 7678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161 w 65"/>
                  <a:gd name="T23" fmla="*/ 61960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8537 h 107"/>
                  <a:gd name="T30" fmla="*/ 1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1126 h 107"/>
                  <a:gd name="T36" fmla="*/ 4 w 65"/>
                  <a:gd name="T37" fmla="*/ 3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702 w 65"/>
                  <a:gd name="T47" fmla="*/ 5 h 107"/>
                  <a:gd name="T48" fmla="*/ 2583 w 65"/>
                  <a:gd name="T49" fmla="*/ 6695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900 h 107"/>
                  <a:gd name="T56" fmla="*/ 5397 w 65"/>
                  <a:gd name="T57" fmla="*/ 28864 h 107"/>
                  <a:gd name="T58" fmla="*/ 5954 w 65"/>
                  <a:gd name="T59" fmla="*/ 35854 h 107"/>
                  <a:gd name="T60" fmla="*/ 6323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288 h 107"/>
                  <a:gd name="T66" fmla="*/ 6966 w 65"/>
                  <a:gd name="T67" fmla="*/ 59387 h 107"/>
                  <a:gd name="T68" fmla="*/ 7120 w 65"/>
                  <a:gd name="T69" fmla="*/ 66492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5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7" y="105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2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5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8" y="39"/>
                    </a:lnTo>
                    <a:lnTo>
                      <a:pt x="53" y="48"/>
                    </a:lnTo>
                    <a:lnTo>
                      <a:pt x="56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83" name="Freeform 705"/>
              <p:cNvSpPr>
                <a:spLocks noChangeArrowheads="1"/>
              </p:cNvSpPr>
              <p:nvPr/>
            </p:nvSpPr>
            <p:spPr bwMode="auto">
              <a:xfrm>
                <a:off x="140" y="138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8 w 74"/>
                  <a:gd name="T11" fmla="*/ 73935 h 111"/>
                  <a:gd name="T12" fmla="*/ 872 w 74"/>
                  <a:gd name="T13" fmla="*/ 86521 h 111"/>
                  <a:gd name="T14" fmla="*/ 1258 w 74"/>
                  <a:gd name="T15" fmla="*/ 98812 h 111"/>
                  <a:gd name="T16" fmla="*/ 1818 w 74"/>
                  <a:gd name="T17" fmla="*/ 107805 h 111"/>
                  <a:gd name="T18" fmla="*/ 2239 w 74"/>
                  <a:gd name="T19" fmla="*/ 116095 h 111"/>
                  <a:gd name="T20" fmla="*/ 2762 w 74"/>
                  <a:gd name="T21" fmla="*/ 122121 h 111"/>
                  <a:gd name="T22" fmla="*/ 3235 w 74"/>
                  <a:gd name="T23" fmla="*/ 127048 h 111"/>
                  <a:gd name="T24" fmla="*/ 3602 w 74"/>
                  <a:gd name="T25" fmla="*/ 128751 h 111"/>
                  <a:gd name="T26" fmla="*/ 4001 w 74"/>
                  <a:gd name="T27" fmla="*/ 130555 h 111"/>
                  <a:gd name="T28" fmla="*/ 4406 w 74"/>
                  <a:gd name="T29" fmla="*/ 127802 h 111"/>
                  <a:gd name="T30" fmla="*/ 4563 w 74"/>
                  <a:gd name="T31" fmla="*/ 125536 h 111"/>
                  <a:gd name="T32" fmla="*/ 4681 w 74"/>
                  <a:gd name="T33" fmla="*/ 120746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106 w 74"/>
                  <a:gd name="T39" fmla="*/ 115468 h 111"/>
                  <a:gd name="T40" fmla="*/ 4211 w 74"/>
                  <a:gd name="T41" fmla="*/ 116587 h 111"/>
                  <a:gd name="T42" fmla="*/ 4106 w 74"/>
                  <a:gd name="T43" fmla="*/ 117499 h 111"/>
                  <a:gd name="T44" fmla="*/ 4106 w 74"/>
                  <a:gd name="T45" fmla="*/ 118165 h 111"/>
                  <a:gd name="T46" fmla="*/ 3998 w 74"/>
                  <a:gd name="T47" fmla="*/ 118165 h 111"/>
                  <a:gd name="T48" fmla="*/ 3789 w 74"/>
                  <a:gd name="T49" fmla="*/ 118165 h 111"/>
                  <a:gd name="T50" fmla="*/ 3413 w 74"/>
                  <a:gd name="T51" fmla="*/ 116587 h 111"/>
                  <a:gd name="T52" fmla="*/ 3070 w 74"/>
                  <a:gd name="T53" fmla="*/ 113042 h 111"/>
                  <a:gd name="T54" fmla="*/ 2620 w 74"/>
                  <a:gd name="T55" fmla="*/ 107805 h 111"/>
                  <a:gd name="T56" fmla="*/ 2129 w 74"/>
                  <a:gd name="T57" fmla="*/ 99729 h 111"/>
                  <a:gd name="T58" fmla="*/ 1818 w 74"/>
                  <a:gd name="T59" fmla="*/ 91442 h 111"/>
                  <a:gd name="T60" fmla="*/ 1326 w 74"/>
                  <a:gd name="T61" fmla="*/ 80010 h 111"/>
                  <a:gd name="T62" fmla="*/ 965 w 74"/>
                  <a:gd name="T63" fmla="*/ 70778 h 111"/>
                  <a:gd name="T64" fmla="*/ 782 w 74"/>
                  <a:gd name="T65" fmla="*/ 57554 h 111"/>
                  <a:gd name="T66" fmla="*/ 9 w 74"/>
                  <a:gd name="T67" fmla="*/ 45373 h 111"/>
                  <a:gd name="T68" fmla="*/ 8 w 74"/>
                  <a:gd name="T69" fmla="*/ 31398 h 111"/>
                  <a:gd name="T70" fmla="*/ 9 w 74"/>
                  <a:gd name="T71" fmla="*/ 16834 h 111"/>
                  <a:gd name="T72" fmla="*/ 782 w 74"/>
                  <a:gd name="T73" fmla="*/ 3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8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2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4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2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84" name="Freeform 706"/>
              <p:cNvSpPr>
                <a:spLocks noChangeArrowheads="1"/>
              </p:cNvSpPr>
              <p:nvPr/>
            </p:nvSpPr>
            <p:spPr bwMode="auto">
              <a:xfrm>
                <a:off x="145" y="133"/>
                <a:ext cx="55" cy="50"/>
              </a:xfrm>
              <a:custGeom>
                <a:avLst/>
                <a:gdLst>
                  <a:gd name="T0" fmla="*/ 3848 w 53"/>
                  <a:gd name="T1" fmla="*/ 69114 h 46"/>
                  <a:gd name="T2" fmla="*/ 3394 w 53"/>
                  <a:gd name="T3" fmla="*/ 53860 h 46"/>
                  <a:gd name="T4" fmla="*/ 2880 w 53"/>
                  <a:gd name="T5" fmla="*/ 38600 h 46"/>
                  <a:gd name="T6" fmla="*/ 2417 w 53"/>
                  <a:gd name="T7" fmla="*/ 23835 h 46"/>
                  <a:gd name="T8" fmla="*/ 1833 w 53"/>
                  <a:gd name="T9" fmla="*/ 15775 h 46"/>
                  <a:gd name="T10" fmla="*/ 1317 w 53"/>
                  <a:gd name="T11" fmla="*/ 4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310 h 46"/>
                  <a:gd name="T22" fmla="*/ 8 w 53"/>
                  <a:gd name="T23" fmla="*/ 13371 h 46"/>
                  <a:gd name="T24" fmla="*/ 8 w 53"/>
                  <a:gd name="T25" fmla="*/ 14513 h 46"/>
                  <a:gd name="T26" fmla="*/ 7 w 53"/>
                  <a:gd name="T27" fmla="*/ 14513 h 46"/>
                  <a:gd name="T28" fmla="*/ 7 w 53"/>
                  <a:gd name="T29" fmla="*/ 15775 h 46"/>
                  <a:gd name="T30" fmla="*/ 761 w 53"/>
                  <a:gd name="T31" fmla="*/ 15775 h 46"/>
                  <a:gd name="T32" fmla="*/ 1000 w 53"/>
                  <a:gd name="T33" fmla="*/ 18552 h 46"/>
                  <a:gd name="T34" fmla="*/ 1394 w 53"/>
                  <a:gd name="T35" fmla="*/ 25864 h 46"/>
                  <a:gd name="T36" fmla="*/ 1938 w 53"/>
                  <a:gd name="T37" fmla="*/ 36036 h 46"/>
                  <a:gd name="T38" fmla="*/ 2438 w 53"/>
                  <a:gd name="T39" fmla="*/ 50327 h 46"/>
                  <a:gd name="T40" fmla="*/ 2880 w 53"/>
                  <a:gd name="T41" fmla="*/ 59712 h 46"/>
                  <a:gd name="T42" fmla="*/ 3360 w 53"/>
                  <a:gd name="T43" fmla="*/ 76383 h 46"/>
                  <a:gd name="T44" fmla="*/ 3848 w 53"/>
                  <a:gd name="T45" fmla="*/ 69114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6"/>
                  <a:gd name="T71" fmla="*/ 53 w 53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6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85" name="Freeform 707"/>
              <p:cNvSpPr>
                <a:spLocks noChangeArrowheads="1"/>
              </p:cNvSpPr>
              <p:nvPr/>
            </p:nvSpPr>
            <p:spPr bwMode="auto">
              <a:xfrm>
                <a:off x="192" y="165"/>
                <a:ext cx="26" cy="66"/>
              </a:xfrm>
              <a:custGeom>
                <a:avLst/>
                <a:gdLst>
                  <a:gd name="T0" fmla="*/ 8566 w 25"/>
                  <a:gd name="T1" fmla="*/ 59355 h 61"/>
                  <a:gd name="T2" fmla="*/ 8314 w 25"/>
                  <a:gd name="T3" fmla="*/ 55647 h 61"/>
                  <a:gd name="T4" fmla="*/ 8314 w 25"/>
                  <a:gd name="T5" fmla="*/ 47543 h 61"/>
                  <a:gd name="T6" fmla="*/ 7342 w 25"/>
                  <a:gd name="T7" fmla="*/ 40599 h 61"/>
                  <a:gd name="T8" fmla="*/ 7126 w 25"/>
                  <a:gd name="T9" fmla="*/ 34605 h 61"/>
                  <a:gd name="T10" fmla="*/ 6295 w 25"/>
                  <a:gd name="T11" fmla="*/ 25320 h 61"/>
                  <a:gd name="T12" fmla="*/ 4997 w 25"/>
                  <a:gd name="T13" fmla="*/ 16907 h 61"/>
                  <a:gd name="T14" fmla="*/ 3967 w 25"/>
                  <a:gd name="T15" fmla="*/ 8310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2302 h 61"/>
                  <a:gd name="T22" fmla="*/ 2917 w 25"/>
                  <a:gd name="T23" fmla="*/ 19929 h 61"/>
                  <a:gd name="T24" fmla="*/ 3400 w 25"/>
                  <a:gd name="T25" fmla="*/ 27349 h 61"/>
                  <a:gd name="T26" fmla="*/ 3967 w 25"/>
                  <a:gd name="T27" fmla="*/ 36968 h 61"/>
                  <a:gd name="T28" fmla="*/ 4282 w 25"/>
                  <a:gd name="T29" fmla="*/ 43380 h 61"/>
                  <a:gd name="T30" fmla="*/ 4627 w 25"/>
                  <a:gd name="T31" fmla="*/ 50728 h 61"/>
                  <a:gd name="T32" fmla="*/ 4997 w 25"/>
                  <a:gd name="T33" fmla="*/ 55688 h 61"/>
                  <a:gd name="T34" fmla="*/ 4997 w 25"/>
                  <a:gd name="T35" fmla="*/ 60187 h 61"/>
                  <a:gd name="T36" fmla="*/ 8566 w 25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4" y="56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3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5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86" name="Freeform 708"/>
              <p:cNvSpPr>
                <a:spLocks noChangeArrowheads="1"/>
              </p:cNvSpPr>
              <p:nvPr/>
            </p:nvSpPr>
            <p:spPr bwMode="auto">
              <a:xfrm>
                <a:off x="5546" y="266"/>
                <a:ext cx="68" cy="117"/>
              </a:xfrm>
              <a:custGeom>
                <a:avLst/>
                <a:gdLst>
                  <a:gd name="T0" fmla="*/ 0 w 65"/>
                  <a:gd name="T1" fmla="*/ 153191 h 106"/>
                  <a:gd name="T2" fmla="*/ 0 w 65"/>
                  <a:gd name="T3" fmla="*/ 161410 h 106"/>
                  <a:gd name="T4" fmla="*/ 1 w 65"/>
                  <a:gd name="T5" fmla="*/ 163367 h 106"/>
                  <a:gd name="T6" fmla="*/ 1 w 65"/>
                  <a:gd name="T7" fmla="*/ 166190 h 106"/>
                  <a:gd name="T8" fmla="*/ 3 w 65"/>
                  <a:gd name="T9" fmla="*/ 170726 h 106"/>
                  <a:gd name="T10" fmla="*/ 6 w 65"/>
                  <a:gd name="T11" fmla="*/ 172544 h 106"/>
                  <a:gd name="T12" fmla="*/ 1261 w 65"/>
                  <a:gd name="T13" fmla="*/ 170726 h 106"/>
                  <a:gd name="T14" fmla="*/ 1916 w 65"/>
                  <a:gd name="T15" fmla="*/ 166190 h 106"/>
                  <a:gd name="T16" fmla="*/ 2743 w 65"/>
                  <a:gd name="T17" fmla="*/ 161881 h 106"/>
                  <a:gd name="T18" fmla="*/ 3347 w 65"/>
                  <a:gd name="T19" fmla="*/ 151922 h 106"/>
                  <a:gd name="T20" fmla="*/ 4249 w 65"/>
                  <a:gd name="T21" fmla="*/ 141261 h 106"/>
                  <a:gd name="T22" fmla="*/ 5079 w 65"/>
                  <a:gd name="T23" fmla="*/ 129137 h 106"/>
                  <a:gd name="T24" fmla="*/ 5726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79931 h 106"/>
                  <a:gd name="T30" fmla="*/ 7248 w 65"/>
                  <a:gd name="T31" fmla="*/ 60931 h 106"/>
                  <a:gd name="T32" fmla="*/ 7271 w 65"/>
                  <a:gd name="T33" fmla="*/ 41539 h 106"/>
                  <a:gd name="T34" fmla="*/ 7248 w 65"/>
                  <a:gd name="T35" fmla="*/ 21617 h 106"/>
                  <a:gd name="T36" fmla="*/ 6847 w 65"/>
                  <a:gd name="T37" fmla="*/ 1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485 w 65"/>
                  <a:gd name="T47" fmla="*/ 3 h 106"/>
                  <a:gd name="T48" fmla="*/ 4786 w 65"/>
                  <a:gd name="T49" fmla="*/ 12210 h 106"/>
                  <a:gd name="T50" fmla="*/ 4002 w 65"/>
                  <a:gd name="T51" fmla="*/ 21617 h 106"/>
                  <a:gd name="T52" fmla="*/ 3152 w 65"/>
                  <a:gd name="T53" fmla="*/ 34324 h 106"/>
                  <a:gd name="T54" fmla="*/ 2433 w 65"/>
                  <a:gd name="T55" fmla="*/ 47570 h 106"/>
                  <a:gd name="T56" fmla="*/ 1805 w 65"/>
                  <a:gd name="T57" fmla="*/ 60931 h 106"/>
                  <a:gd name="T58" fmla="*/ 1338 w 65"/>
                  <a:gd name="T59" fmla="*/ 73575 h 106"/>
                  <a:gd name="T60" fmla="*/ 1117 w 65"/>
                  <a:gd name="T61" fmla="*/ 91224 h 106"/>
                  <a:gd name="T62" fmla="*/ 6 w 65"/>
                  <a:gd name="T63" fmla="*/ 100140 h 106"/>
                  <a:gd name="T64" fmla="*/ 4 w 65"/>
                  <a:gd name="T65" fmla="*/ 116525 h 106"/>
                  <a:gd name="T66" fmla="*/ 3 w 65"/>
                  <a:gd name="T67" fmla="*/ 127963 h 106"/>
                  <a:gd name="T68" fmla="*/ 2 w 65"/>
                  <a:gd name="T69" fmla="*/ 137601 h 106"/>
                  <a:gd name="T70" fmla="*/ 1 w 65"/>
                  <a:gd name="T71" fmla="*/ 148794 h 106"/>
                  <a:gd name="T72" fmla="*/ 0 w 65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5"/>
                    </a:moveTo>
                    <a:lnTo>
                      <a:pt x="0" y="99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8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9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87" name="Freeform 709"/>
              <p:cNvSpPr>
                <a:spLocks noChangeArrowheads="1"/>
              </p:cNvSpPr>
              <p:nvPr/>
            </p:nvSpPr>
            <p:spPr bwMode="auto">
              <a:xfrm>
                <a:off x="5541" y="266"/>
                <a:ext cx="77" cy="122"/>
              </a:xfrm>
              <a:custGeom>
                <a:avLst/>
                <a:gdLst>
                  <a:gd name="T0" fmla="*/ 3998 w 74"/>
                  <a:gd name="T1" fmla="*/ 3 h 111"/>
                  <a:gd name="T2" fmla="*/ 4211 w 74"/>
                  <a:gd name="T3" fmla="*/ 16834 h 111"/>
                  <a:gd name="T4" fmla="*/ 4216 w 74"/>
                  <a:gd name="T5" fmla="*/ 30635 h 111"/>
                  <a:gd name="T6" fmla="*/ 4211 w 74"/>
                  <a:gd name="T7" fmla="*/ 45373 h 111"/>
                  <a:gd name="T8" fmla="*/ 3998 w 74"/>
                  <a:gd name="T9" fmla="*/ 57554 h 111"/>
                  <a:gd name="T10" fmla="*/ 3696 w 74"/>
                  <a:gd name="T11" fmla="*/ 69935 h 111"/>
                  <a:gd name="T12" fmla="*/ 3327 w 74"/>
                  <a:gd name="T13" fmla="*/ 80010 h 111"/>
                  <a:gd name="T14" fmla="*/ 2915 w 74"/>
                  <a:gd name="T15" fmla="*/ 91442 h 111"/>
                  <a:gd name="T16" fmla="*/ 2490 w 74"/>
                  <a:gd name="T17" fmla="*/ 99398 h 111"/>
                  <a:gd name="T18" fmla="*/ 2127 w 74"/>
                  <a:gd name="T19" fmla="*/ 107439 h 111"/>
                  <a:gd name="T20" fmla="*/ 1723 w 74"/>
                  <a:gd name="T21" fmla="*/ 111722 h 111"/>
                  <a:gd name="T22" fmla="*/ 1258 w 74"/>
                  <a:gd name="T23" fmla="*/ 117499 h 111"/>
                  <a:gd name="T24" fmla="*/ 916 w 74"/>
                  <a:gd name="T25" fmla="*/ 118165 h 111"/>
                  <a:gd name="T26" fmla="*/ 782 w 74"/>
                  <a:gd name="T27" fmla="*/ 119073 h 111"/>
                  <a:gd name="T28" fmla="*/ 703 w 74"/>
                  <a:gd name="T29" fmla="*/ 118165 h 111"/>
                  <a:gd name="T30" fmla="*/ 703 w 74"/>
                  <a:gd name="T31" fmla="*/ 117499 h 111"/>
                  <a:gd name="T32" fmla="*/ 9 w 74"/>
                  <a:gd name="T33" fmla="*/ 116587 h 111"/>
                  <a:gd name="T34" fmla="*/ 703 w 74"/>
                  <a:gd name="T35" fmla="*/ 113042 h 111"/>
                  <a:gd name="T36" fmla="*/ 0 w 74"/>
                  <a:gd name="T37" fmla="*/ 111722 h 111"/>
                  <a:gd name="T38" fmla="*/ 0 w 74"/>
                  <a:gd name="T39" fmla="*/ 116587 h 111"/>
                  <a:gd name="T40" fmla="*/ 1 w 74"/>
                  <a:gd name="T41" fmla="*/ 120746 h 111"/>
                  <a:gd name="T42" fmla="*/ 3 w 74"/>
                  <a:gd name="T43" fmla="*/ 125536 h 111"/>
                  <a:gd name="T44" fmla="*/ 6 w 74"/>
                  <a:gd name="T45" fmla="*/ 127048 h 111"/>
                  <a:gd name="T46" fmla="*/ 744 w 74"/>
                  <a:gd name="T47" fmla="*/ 130555 h 111"/>
                  <a:gd name="T48" fmla="*/ 1020 w 74"/>
                  <a:gd name="T49" fmla="*/ 128751 h 111"/>
                  <a:gd name="T50" fmla="*/ 1471 w 74"/>
                  <a:gd name="T51" fmla="*/ 125947 h 111"/>
                  <a:gd name="T52" fmla="*/ 2016 w 74"/>
                  <a:gd name="T53" fmla="*/ 120746 h 111"/>
                  <a:gd name="T54" fmla="*/ 2488 w 74"/>
                  <a:gd name="T55" fmla="*/ 115468 h 111"/>
                  <a:gd name="T56" fmla="*/ 2915 w 74"/>
                  <a:gd name="T57" fmla="*/ 107439 h 111"/>
                  <a:gd name="T58" fmla="*/ 3413 w 74"/>
                  <a:gd name="T59" fmla="*/ 96654 h 111"/>
                  <a:gd name="T60" fmla="*/ 3796 w 74"/>
                  <a:gd name="T61" fmla="*/ 85338 h 111"/>
                  <a:gd name="T62" fmla="*/ 4216 w 74"/>
                  <a:gd name="T63" fmla="*/ 73935 h 111"/>
                  <a:gd name="T64" fmla="*/ 4443 w 74"/>
                  <a:gd name="T65" fmla="*/ 59842 h 111"/>
                  <a:gd name="T66" fmla="*/ 4681 w 74"/>
                  <a:gd name="T67" fmla="*/ 45521 h 111"/>
                  <a:gd name="T68" fmla="*/ 4686 w 74"/>
                  <a:gd name="T69" fmla="*/ 31398 h 111"/>
                  <a:gd name="T70" fmla="*/ 4681 w 74"/>
                  <a:gd name="T71" fmla="*/ 14382 h 111"/>
                  <a:gd name="T72" fmla="*/ 4443 w 74"/>
                  <a:gd name="T73" fmla="*/ 0 h 111"/>
                  <a:gd name="T74" fmla="*/ 3998 w 74"/>
                  <a:gd name="T75" fmla="*/ 3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7" y="95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10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6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88" name="Freeform 710"/>
              <p:cNvSpPr>
                <a:spLocks noChangeArrowheads="1"/>
              </p:cNvSpPr>
              <p:nvPr/>
            </p:nvSpPr>
            <p:spPr bwMode="auto">
              <a:xfrm>
                <a:off x="5559" y="261"/>
                <a:ext cx="55" cy="56"/>
              </a:xfrm>
              <a:custGeom>
                <a:avLst/>
                <a:gdLst>
                  <a:gd name="T0" fmla="*/ 8 w 53"/>
                  <a:gd name="T1" fmla="*/ 2081121 h 45"/>
                  <a:gd name="T2" fmla="*/ 951 w 53"/>
                  <a:gd name="T3" fmla="*/ 1739572 h 45"/>
                  <a:gd name="T4" fmla="*/ 1317 w 53"/>
                  <a:gd name="T5" fmla="*/ 1359099 h 45"/>
                  <a:gd name="T6" fmla="*/ 2047 w 53"/>
                  <a:gd name="T7" fmla="*/ 978319 h 45"/>
                  <a:gd name="T8" fmla="*/ 2417 w 53"/>
                  <a:gd name="T9" fmla="*/ 749081 h 45"/>
                  <a:gd name="T10" fmla="*/ 2851 w 53"/>
                  <a:gd name="T11" fmla="*/ 487168 h 45"/>
                  <a:gd name="T12" fmla="*/ 3216 w 53"/>
                  <a:gd name="T13" fmla="*/ 411286 h 45"/>
                  <a:gd name="T14" fmla="*/ 3394 w 53"/>
                  <a:gd name="T15" fmla="*/ 411286 h 45"/>
                  <a:gd name="T16" fmla="*/ 3360 w 53"/>
                  <a:gd name="T17" fmla="*/ 377479 h 45"/>
                  <a:gd name="T18" fmla="*/ 3848 w 53"/>
                  <a:gd name="T19" fmla="*/ 7794 h 45"/>
                  <a:gd name="T20" fmla="*/ 3751 w 53"/>
                  <a:gd name="T21" fmla="*/ 1 h 45"/>
                  <a:gd name="T22" fmla="*/ 3446 w 53"/>
                  <a:gd name="T23" fmla="*/ 0 h 45"/>
                  <a:gd name="T24" fmla="*/ 3216 w 53"/>
                  <a:gd name="T25" fmla="*/ 0 h 45"/>
                  <a:gd name="T26" fmla="*/ 3012 w 53"/>
                  <a:gd name="T27" fmla="*/ 0 h 45"/>
                  <a:gd name="T28" fmla="*/ 2438 w 53"/>
                  <a:gd name="T29" fmla="*/ 912 h 45"/>
                  <a:gd name="T30" fmla="*/ 2067 w 53"/>
                  <a:gd name="T31" fmla="*/ 411286 h 45"/>
                  <a:gd name="T32" fmla="*/ 1394 w 53"/>
                  <a:gd name="T33" fmla="*/ 749081 h 45"/>
                  <a:gd name="T34" fmla="*/ 951 w 53"/>
                  <a:gd name="T35" fmla="*/ 1052006 h 45"/>
                  <a:gd name="T36" fmla="*/ 7 w 53"/>
                  <a:gd name="T37" fmla="*/ 1469294 h 45"/>
                  <a:gd name="T38" fmla="*/ 0 w 53"/>
                  <a:gd name="T39" fmla="*/ 1913047 h 45"/>
                  <a:gd name="T40" fmla="*/ 8 w 53"/>
                  <a:gd name="T41" fmla="*/ 2081121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89" name="Freeform 711"/>
              <p:cNvSpPr>
                <a:spLocks noChangeArrowheads="1"/>
              </p:cNvSpPr>
              <p:nvPr/>
            </p:nvSpPr>
            <p:spPr bwMode="auto">
              <a:xfrm>
                <a:off x="5541" y="318"/>
                <a:ext cx="26" cy="56"/>
              </a:xfrm>
              <a:custGeom>
                <a:avLst/>
                <a:gdLst>
                  <a:gd name="T0" fmla="*/ 3400 w 25"/>
                  <a:gd name="T1" fmla="*/ 1997 h 60"/>
                  <a:gd name="T2" fmla="*/ 3400 w 25"/>
                  <a:gd name="T3" fmla="*/ 1935 h 60"/>
                  <a:gd name="T4" fmla="*/ 3673 w 25"/>
                  <a:gd name="T5" fmla="*/ 1681 h 60"/>
                  <a:gd name="T6" fmla="*/ 3967 w 25"/>
                  <a:gd name="T7" fmla="*/ 1521 h 60"/>
                  <a:gd name="T8" fmla="*/ 4282 w 25"/>
                  <a:gd name="T9" fmla="*/ 1222 h 60"/>
                  <a:gd name="T10" fmla="*/ 4997 w 25"/>
                  <a:gd name="T11" fmla="*/ 960 h 60"/>
                  <a:gd name="T12" fmla="*/ 5829 w 25"/>
                  <a:gd name="T13" fmla="*/ 699 h 60"/>
                  <a:gd name="T14" fmla="*/ 7342 w 25"/>
                  <a:gd name="T15" fmla="*/ 398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290 h 60"/>
                  <a:gd name="T22" fmla="*/ 3400 w 25"/>
                  <a:gd name="T23" fmla="*/ 551 h 60"/>
                  <a:gd name="T24" fmla="*/ 2699 w 25"/>
                  <a:gd name="T25" fmla="*/ 828 h 60"/>
                  <a:gd name="T26" fmla="*/ 5 w 25"/>
                  <a:gd name="T27" fmla="*/ 1141 h 60"/>
                  <a:gd name="T28" fmla="*/ 4 w 25"/>
                  <a:gd name="T29" fmla="*/ 1435 h 60"/>
                  <a:gd name="T30" fmla="*/ 1 w 25"/>
                  <a:gd name="T31" fmla="*/ 1653 h 60"/>
                  <a:gd name="T32" fmla="*/ 1 w 25"/>
                  <a:gd name="T33" fmla="*/ 1843 h 60"/>
                  <a:gd name="T34" fmla="*/ 0 w 25"/>
                  <a:gd name="T35" fmla="*/ 1976 h 60"/>
                  <a:gd name="T36" fmla="*/ 3400 w 25"/>
                  <a:gd name="T37" fmla="*/ 1997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10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4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10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90" name="Freeform 712"/>
              <p:cNvSpPr>
                <a:spLocks noChangeArrowheads="1"/>
              </p:cNvSpPr>
              <p:nvPr/>
            </p:nvSpPr>
            <p:spPr bwMode="auto">
              <a:xfrm>
                <a:off x="142" y="483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6913 h 107"/>
                  <a:gd name="T6" fmla="*/ 7248 w 65"/>
                  <a:gd name="T7" fmla="*/ 77642 h 107"/>
                  <a:gd name="T8" fmla="*/ 6966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1 w 65"/>
                  <a:gd name="T31" fmla="*/ 30072 h 107"/>
                  <a:gd name="T32" fmla="*/ 0 w 65"/>
                  <a:gd name="T33" fmla="*/ 20976 h 107"/>
                  <a:gd name="T34" fmla="*/ 1 w 65"/>
                  <a:gd name="T35" fmla="*/ 9580 h 107"/>
                  <a:gd name="T36" fmla="*/ 4 w 65"/>
                  <a:gd name="T37" fmla="*/ 2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3 h 107"/>
                  <a:gd name="T48" fmla="*/ 2583 w 65"/>
                  <a:gd name="T49" fmla="*/ 6252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5954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143 h 107"/>
                  <a:gd name="T66" fmla="*/ 6966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91" name="Freeform 713"/>
              <p:cNvSpPr>
                <a:spLocks noChangeArrowheads="1"/>
              </p:cNvSpPr>
              <p:nvPr/>
            </p:nvSpPr>
            <p:spPr bwMode="auto">
              <a:xfrm>
                <a:off x="137" y="483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5518 h 111"/>
                  <a:gd name="T4" fmla="*/ 0 w 74"/>
                  <a:gd name="T5" fmla="*/ 33263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9398 h 111"/>
                  <a:gd name="T16" fmla="*/ 1913 w 74"/>
                  <a:gd name="T17" fmla="*/ 107439 h 111"/>
                  <a:gd name="T18" fmla="*/ 2243 w 74"/>
                  <a:gd name="T19" fmla="*/ 116587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96 w 74"/>
                  <a:gd name="T25" fmla="*/ 130555 h 111"/>
                  <a:gd name="T26" fmla="*/ 4106 w 74"/>
                  <a:gd name="T27" fmla="*/ 130555 h 111"/>
                  <a:gd name="T28" fmla="*/ 4440 w 74"/>
                  <a:gd name="T29" fmla="*/ 127802 h 111"/>
                  <a:gd name="T30" fmla="*/ 4646 w 74"/>
                  <a:gd name="T31" fmla="*/ 125947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8531 h 111"/>
                  <a:gd name="T68" fmla="*/ 744 w 74"/>
                  <a:gd name="T69" fmla="*/ 45521 h 111"/>
                  <a:gd name="T70" fmla="*/ 703 w 74"/>
                  <a:gd name="T71" fmla="*/ 33263 h 111"/>
                  <a:gd name="T72" fmla="*/ 703 w 74"/>
                  <a:gd name="T73" fmla="*/ 18163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92" name="Freeform 714"/>
              <p:cNvSpPr>
                <a:spLocks noChangeArrowheads="1"/>
              </p:cNvSpPr>
              <p:nvPr/>
            </p:nvSpPr>
            <p:spPr bwMode="auto">
              <a:xfrm>
                <a:off x="142" y="478"/>
                <a:ext cx="55" cy="49"/>
              </a:xfrm>
              <a:custGeom>
                <a:avLst/>
                <a:gdLst>
                  <a:gd name="T0" fmla="*/ 3848 w 53"/>
                  <a:gd name="T1" fmla="*/ 79223 h 45"/>
                  <a:gd name="T2" fmla="*/ 3394 w 53"/>
                  <a:gd name="T3" fmla="*/ 61960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4 h 45"/>
                  <a:gd name="T22" fmla="*/ 8 w 53"/>
                  <a:gd name="T23" fmla="*/ 14444 h 45"/>
                  <a:gd name="T24" fmla="*/ 8 w 53"/>
                  <a:gd name="T25" fmla="*/ 17192 h 45"/>
                  <a:gd name="T26" fmla="*/ 7 w 53"/>
                  <a:gd name="T27" fmla="*/ 17192 h 45"/>
                  <a:gd name="T28" fmla="*/ 761 w 53"/>
                  <a:gd name="T29" fmla="*/ 17192 h 45"/>
                  <a:gd name="T30" fmla="*/ 951 w 53"/>
                  <a:gd name="T31" fmla="*/ 22306 h 45"/>
                  <a:gd name="T32" fmla="*/ 1394 w 53"/>
                  <a:gd name="T33" fmla="*/ 31324 h 45"/>
                  <a:gd name="T34" fmla="*/ 1938 w 53"/>
                  <a:gd name="T35" fmla="*/ 40896 h 45"/>
                  <a:gd name="T36" fmla="*/ 2417 w 53"/>
                  <a:gd name="T37" fmla="*/ 52756 h 45"/>
                  <a:gd name="T38" fmla="*/ 2880 w 53"/>
                  <a:gd name="T39" fmla="*/ 72729 h 45"/>
                  <a:gd name="T40" fmla="*/ 3360 w 53"/>
                  <a:gd name="T41" fmla="*/ 87011 h 45"/>
                  <a:gd name="T42" fmla="*/ 3848 w 53"/>
                  <a:gd name="T43" fmla="*/ 79223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93" name="Freeform 715"/>
              <p:cNvSpPr>
                <a:spLocks noChangeArrowheads="1"/>
              </p:cNvSpPr>
              <p:nvPr/>
            </p:nvSpPr>
            <p:spPr bwMode="auto">
              <a:xfrm>
                <a:off x="190" y="509"/>
                <a:ext cx="25" cy="67"/>
              </a:xfrm>
              <a:custGeom>
                <a:avLst/>
                <a:gdLst>
                  <a:gd name="T0" fmla="*/ 10602 w 24"/>
                  <a:gd name="T1" fmla="*/ 71091 h 61"/>
                  <a:gd name="T2" fmla="*/ 10098 w 24"/>
                  <a:gd name="T3" fmla="*/ 65781 h 61"/>
                  <a:gd name="T4" fmla="*/ 10098 w 24"/>
                  <a:gd name="T5" fmla="*/ 58895 h 61"/>
                  <a:gd name="T6" fmla="*/ 9783 w 24"/>
                  <a:gd name="T7" fmla="*/ 48628 h 61"/>
                  <a:gd name="T8" fmla="*/ 9034 w 24"/>
                  <a:gd name="T9" fmla="*/ 40981 h 61"/>
                  <a:gd name="T10" fmla="*/ 8338 w 24"/>
                  <a:gd name="T11" fmla="*/ 32377 h 61"/>
                  <a:gd name="T12" fmla="*/ 7103 w 24"/>
                  <a:gd name="T13" fmla="*/ 21882 h 61"/>
                  <a:gd name="T14" fmla="*/ 5158 w 24"/>
                  <a:gd name="T15" fmla="*/ 10809 h 61"/>
                  <a:gd name="T16" fmla="*/ 3747 w 24"/>
                  <a:gd name="T17" fmla="*/ 0 h 61"/>
                  <a:gd name="T18" fmla="*/ 0 w 24"/>
                  <a:gd name="T19" fmla="*/ 5 h 61"/>
                  <a:gd name="T20" fmla="*/ 4 w 24"/>
                  <a:gd name="T21" fmla="*/ 13638 h 61"/>
                  <a:gd name="T22" fmla="*/ 3747 w 24"/>
                  <a:gd name="T23" fmla="*/ 23867 h 61"/>
                  <a:gd name="T24" fmla="*/ 4396 w 24"/>
                  <a:gd name="T25" fmla="*/ 35063 h 61"/>
                  <a:gd name="T26" fmla="*/ 5158 w 24"/>
                  <a:gd name="T27" fmla="*/ 44280 h 61"/>
                  <a:gd name="T28" fmla="*/ 5589 w 24"/>
                  <a:gd name="T29" fmla="*/ 52548 h 61"/>
                  <a:gd name="T30" fmla="*/ 6053 w 24"/>
                  <a:gd name="T31" fmla="*/ 60764 h 61"/>
                  <a:gd name="T32" fmla="*/ 6556 w 24"/>
                  <a:gd name="T33" fmla="*/ 66655 h 61"/>
                  <a:gd name="T34" fmla="*/ 7103 w 24"/>
                  <a:gd name="T35" fmla="*/ 72089 h 61"/>
                  <a:gd name="T36" fmla="*/ 10602 w 24"/>
                  <a:gd name="T37" fmla="*/ 71091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94" name="Freeform 716"/>
              <p:cNvSpPr>
                <a:spLocks noChangeArrowheads="1"/>
              </p:cNvSpPr>
              <p:nvPr/>
            </p:nvSpPr>
            <p:spPr bwMode="auto">
              <a:xfrm>
                <a:off x="5548" y="609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4436 h 107"/>
                  <a:gd name="T4" fmla="*/ 0 w 65"/>
                  <a:gd name="T5" fmla="*/ 77642 h 107"/>
                  <a:gd name="T6" fmla="*/ 1 w 65"/>
                  <a:gd name="T7" fmla="*/ 78428 h 107"/>
                  <a:gd name="T8" fmla="*/ 3 w 65"/>
                  <a:gd name="T9" fmla="*/ 79276 h 107"/>
                  <a:gd name="T10" fmla="*/ 6 w 65"/>
                  <a:gd name="T11" fmla="*/ 80036 h 107"/>
                  <a:gd name="T12" fmla="*/ 1261 w 65"/>
                  <a:gd name="T13" fmla="*/ 80036 h 107"/>
                  <a:gd name="T14" fmla="*/ 1805 w 65"/>
                  <a:gd name="T15" fmla="*/ 78428 h 107"/>
                  <a:gd name="T16" fmla="*/ 2743 w 65"/>
                  <a:gd name="T17" fmla="*/ 74436 h 107"/>
                  <a:gd name="T18" fmla="*/ 3347 w 65"/>
                  <a:gd name="T19" fmla="*/ 72227 h 107"/>
                  <a:gd name="T20" fmla="*/ 4249 w 65"/>
                  <a:gd name="T21" fmla="*/ 67207 h 107"/>
                  <a:gd name="T22" fmla="*/ 4979 w 65"/>
                  <a:gd name="T23" fmla="*/ 61831 h 107"/>
                  <a:gd name="T24" fmla="*/ 5726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30072 h 107"/>
                  <a:gd name="T32" fmla="*/ 7271 w 65"/>
                  <a:gd name="T33" fmla="*/ 20976 h 107"/>
                  <a:gd name="T34" fmla="*/ 7248 w 65"/>
                  <a:gd name="T35" fmla="*/ 11126 h 107"/>
                  <a:gd name="T36" fmla="*/ 6847 w 65"/>
                  <a:gd name="T37" fmla="*/ 3 h 107"/>
                  <a:gd name="T38" fmla="*/ 6827 w 65"/>
                  <a:gd name="T39" fmla="*/ 2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2 h 107"/>
                  <a:gd name="T46" fmla="*/ 5397 w 65"/>
                  <a:gd name="T47" fmla="*/ 4 h 107"/>
                  <a:gd name="T48" fmla="*/ 4786 w 65"/>
                  <a:gd name="T49" fmla="*/ 6695 h 107"/>
                  <a:gd name="T50" fmla="*/ 4002 w 65"/>
                  <a:gd name="T51" fmla="*/ 10298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338 w 65"/>
                  <a:gd name="T59" fmla="*/ 35854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4143 h 107"/>
                  <a:gd name="T66" fmla="*/ 3 w 65"/>
                  <a:gd name="T67" fmla="*/ 61831 h 107"/>
                  <a:gd name="T68" fmla="*/ 1 w 65"/>
                  <a:gd name="T69" fmla="*/ 66492 h 107"/>
                  <a:gd name="T70" fmla="*/ 1 w 65"/>
                  <a:gd name="T71" fmla="*/ 69279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3"/>
                    </a:lnTo>
                    <a:lnTo>
                      <a:pt x="1" y="105"/>
                    </a:lnTo>
                    <a:lnTo>
                      <a:pt x="3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6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8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1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95" name="Freeform 717"/>
              <p:cNvSpPr>
                <a:spLocks noChangeArrowheads="1"/>
              </p:cNvSpPr>
              <p:nvPr/>
            </p:nvSpPr>
            <p:spPr bwMode="auto">
              <a:xfrm>
                <a:off x="5544" y="611"/>
                <a:ext cx="77" cy="120"/>
              </a:xfrm>
              <a:custGeom>
                <a:avLst/>
                <a:gdLst>
                  <a:gd name="T0" fmla="*/ 3895 w 74"/>
                  <a:gd name="T1" fmla="*/ 2 h 109"/>
                  <a:gd name="T2" fmla="*/ 4106 w 74"/>
                  <a:gd name="T3" fmla="*/ 17692 h 109"/>
                  <a:gd name="T4" fmla="*/ 4106 w 74"/>
                  <a:gd name="T5" fmla="*/ 33350 h 109"/>
                  <a:gd name="T6" fmla="*/ 4001 w 74"/>
                  <a:gd name="T7" fmla="*/ 49597 h 109"/>
                  <a:gd name="T8" fmla="*/ 3895 w 74"/>
                  <a:gd name="T9" fmla="*/ 63110 h 109"/>
                  <a:gd name="T10" fmla="*/ 3602 w 74"/>
                  <a:gd name="T11" fmla="*/ 78643 h 109"/>
                  <a:gd name="T12" fmla="*/ 3241 w 74"/>
                  <a:gd name="T13" fmla="*/ 92109 h 109"/>
                  <a:gd name="T14" fmla="*/ 2912 w 74"/>
                  <a:gd name="T15" fmla="*/ 101109 h 109"/>
                  <a:gd name="T16" fmla="*/ 2488 w 74"/>
                  <a:gd name="T17" fmla="*/ 112165 h 109"/>
                  <a:gd name="T18" fmla="*/ 2019 w 74"/>
                  <a:gd name="T19" fmla="*/ 118906 h 109"/>
                  <a:gd name="T20" fmla="*/ 1552 w 74"/>
                  <a:gd name="T21" fmla="*/ 127966 h 109"/>
                  <a:gd name="T22" fmla="*/ 1192 w 74"/>
                  <a:gd name="T23" fmla="*/ 129633 h 109"/>
                  <a:gd name="T24" fmla="*/ 872 w 74"/>
                  <a:gd name="T25" fmla="*/ 132847 h 109"/>
                  <a:gd name="T26" fmla="*/ 703 w 74"/>
                  <a:gd name="T27" fmla="*/ 132847 h 109"/>
                  <a:gd name="T28" fmla="*/ 8 w 74"/>
                  <a:gd name="T29" fmla="*/ 131527 h 109"/>
                  <a:gd name="T30" fmla="*/ 9 w 74"/>
                  <a:gd name="T31" fmla="*/ 131527 h 109"/>
                  <a:gd name="T32" fmla="*/ 8 w 74"/>
                  <a:gd name="T33" fmla="*/ 131527 h 109"/>
                  <a:gd name="T34" fmla="*/ 8 w 74"/>
                  <a:gd name="T35" fmla="*/ 129633 h 109"/>
                  <a:gd name="T36" fmla="*/ 8 w 74"/>
                  <a:gd name="T37" fmla="*/ 128389 h 109"/>
                  <a:gd name="T38" fmla="*/ 0 w 74"/>
                  <a:gd name="T39" fmla="*/ 127966 h 109"/>
                  <a:gd name="T40" fmla="*/ 0 w 74"/>
                  <a:gd name="T41" fmla="*/ 129633 h 109"/>
                  <a:gd name="T42" fmla="*/ 0 w 74"/>
                  <a:gd name="T43" fmla="*/ 136965 h 109"/>
                  <a:gd name="T44" fmla="*/ 2 w 74"/>
                  <a:gd name="T45" fmla="*/ 139374 h 109"/>
                  <a:gd name="T46" fmla="*/ 5 w 74"/>
                  <a:gd name="T47" fmla="*/ 143292 h 109"/>
                  <a:gd name="T48" fmla="*/ 703 w 74"/>
                  <a:gd name="T49" fmla="*/ 143843 h 109"/>
                  <a:gd name="T50" fmla="*/ 965 w 74"/>
                  <a:gd name="T51" fmla="*/ 143843 h 109"/>
                  <a:gd name="T52" fmla="*/ 1395 w 74"/>
                  <a:gd name="T53" fmla="*/ 142392 h 109"/>
                  <a:gd name="T54" fmla="*/ 1914 w 74"/>
                  <a:gd name="T55" fmla="*/ 138543 h 109"/>
                  <a:gd name="T56" fmla="*/ 2360 w 74"/>
                  <a:gd name="T57" fmla="*/ 128760 h 109"/>
                  <a:gd name="T58" fmla="*/ 2912 w 74"/>
                  <a:gd name="T59" fmla="*/ 121406 h 109"/>
                  <a:gd name="T60" fmla="*/ 3327 w 74"/>
                  <a:gd name="T61" fmla="*/ 109531 h 109"/>
                  <a:gd name="T62" fmla="*/ 3789 w 74"/>
                  <a:gd name="T63" fmla="*/ 96657 h 109"/>
                  <a:gd name="T64" fmla="*/ 4106 w 74"/>
                  <a:gd name="T65" fmla="*/ 82581 h 109"/>
                  <a:gd name="T66" fmla="*/ 4440 w 74"/>
                  <a:gd name="T67" fmla="*/ 68076 h 109"/>
                  <a:gd name="T68" fmla="*/ 4681 w 74"/>
                  <a:gd name="T69" fmla="*/ 51359 h 109"/>
                  <a:gd name="T70" fmla="*/ 4686 w 74"/>
                  <a:gd name="T71" fmla="*/ 33350 h 109"/>
                  <a:gd name="T72" fmla="*/ 4681 w 74"/>
                  <a:gd name="T73" fmla="*/ 16356 h 109"/>
                  <a:gd name="T74" fmla="*/ 4440 w 74"/>
                  <a:gd name="T75" fmla="*/ 0 h 109"/>
                  <a:gd name="T76" fmla="*/ 3895 w 74"/>
                  <a:gd name="T77" fmla="*/ 2 h 10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09"/>
                  <a:gd name="T119" fmla="*/ 74 w 74"/>
                  <a:gd name="T120" fmla="*/ 109 h 10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09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8"/>
                    </a:lnTo>
                    <a:lnTo>
                      <a:pt x="51" y="68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2" y="90"/>
                    </a:lnTo>
                    <a:lnTo>
                      <a:pt x="25" y="95"/>
                    </a:lnTo>
                    <a:lnTo>
                      <a:pt x="20" y="98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99"/>
                    </a:lnTo>
                    <a:lnTo>
                      <a:pt x="9" y="99"/>
                    </a:lnTo>
                    <a:lnTo>
                      <a:pt x="8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5" y="108"/>
                    </a:lnTo>
                    <a:lnTo>
                      <a:pt x="10" y="109"/>
                    </a:lnTo>
                    <a:lnTo>
                      <a:pt x="16" y="109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96" name="Freeform 718"/>
              <p:cNvSpPr>
                <a:spLocks noChangeArrowheads="1"/>
              </p:cNvSpPr>
              <p:nvPr/>
            </p:nvSpPr>
            <p:spPr bwMode="auto">
              <a:xfrm>
                <a:off x="5561" y="605"/>
                <a:ext cx="55" cy="57"/>
              </a:xfrm>
              <a:custGeom>
                <a:avLst/>
                <a:gdLst>
                  <a:gd name="T0" fmla="*/ 8 w 53"/>
                  <a:gd name="T1" fmla="*/ 2573588 h 45"/>
                  <a:gd name="T2" fmla="*/ 951 w 53"/>
                  <a:gd name="T3" fmla="*/ 2151219 h 45"/>
                  <a:gd name="T4" fmla="*/ 1394 w 53"/>
                  <a:gd name="T5" fmla="*/ 1701537 h 45"/>
                  <a:gd name="T6" fmla="*/ 2047 w 53"/>
                  <a:gd name="T7" fmla="*/ 1209814 h 45"/>
                  <a:gd name="T8" fmla="*/ 2417 w 53"/>
                  <a:gd name="T9" fmla="*/ 1008576 h 45"/>
                  <a:gd name="T10" fmla="*/ 2880 w 53"/>
                  <a:gd name="T11" fmla="*/ 659914 h 45"/>
                  <a:gd name="T12" fmla="*/ 3216 w 53"/>
                  <a:gd name="T13" fmla="*/ 553612 h 45"/>
                  <a:gd name="T14" fmla="*/ 3394 w 53"/>
                  <a:gd name="T15" fmla="*/ 508611 h 45"/>
                  <a:gd name="T16" fmla="*/ 3360 w 53"/>
                  <a:gd name="T17" fmla="*/ 508611 h 45"/>
                  <a:gd name="T18" fmla="*/ 3360 w 53"/>
                  <a:gd name="T19" fmla="*/ 466807 h 45"/>
                  <a:gd name="T20" fmla="*/ 3848 w 53"/>
                  <a:gd name="T21" fmla="*/ 393789 h 45"/>
                  <a:gd name="T22" fmla="*/ 3751 w 53"/>
                  <a:gd name="T23" fmla="*/ 702 h 45"/>
                  <a:gd name="T24" fmla="*/ 3446 w 53"/>
                  <a:gd name="T25" fmla="*/ 0 h 45"/>
                  <a:gd name="T26" fmla="*/ 3216 w 53"/>
                  <a:gd name="T27" fmla="*/ 0 h 45"/>
                  <a:gd name="T28" fmla="*/ 3012 w 53"/>
                  <a:gd name="T29" fmla="*/ 1 h 45"/>
                  <a:gd name="T30" fmla="*/ 2438 w 53"/>
                  <a:gd name="T31" fmla="*/ 1126 h 45"/>
                  <a:gd name="T32" fmla="*/ 2067 w 53"/>
                  <a:gd name="T33" fmla="*/ 508611 h 45"/>
                  <a:gd name="T34" fmla="*/ 1473 w 53"/>
                  <a:gd name="T35" fmla="*/ 850994 h 45"/>
                  <a:gd name="T36" fmla="*/ 951 w 53"/>
                  <a:gd name="T37" fmla="*/ 1300944 h 45"/>
                  <a:gd name="T38" fmla="*/ 7 w 53"/>
                  <a:gd name="T39" fmla="*/ 1832611 h 45"/>
                  <a:gd name="T40" fmla="*/ 0 w 53"/>
                  <a:gd name="T41" fmla="*/ 2365743 h 45"/>
                  <a:gd name="T42" fmla="*/ 8 w 53"/>
                  <a:gd name="T43" fmla="*/ 2573588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20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97" name="Freeform 719"/>
              <p:cNvSpPr>
                <a:spLocks noChangeArrowheads="1"/>
              </p:cNvSpPr>
              <p:nvPr/>
            </p:nvSpPr>
            <p:spPr bwMode="auto">
              <a:xfrm>
                <a:off x="5544" y="662"/>
                <a:ext cx="25" cy="56"/>
              </a:xfrm>
              <a:custGeom>
                <a:avLst/>
                <a:gdLst>
                  <a:gd name="T0" fmla="*/ 3747 w 24"/>
                  <a:gd name="T1" fmla="*/ 1336 h 61"/>
                  <a:gd name="T2" fmla="*/ 4058 w 24"/>
                  <a:gd name="T3" fmla="*/ 1236 h 61"/>
                  <a:gd name="T4" fmla="*/ 4396 w 24"/>
                  <a:gd name="T5" fmla="*/ 1091 h 61"/>
                  <a:gd name="T6" fmla="*/ 4763 w 24"/>
                  <a:gd name="T7" fmla="*/ 975 h 61"/>
                  <a:gd name="T8" fmla="*/ 5158 w 24"/>
                  <a:gd name="T9" fmla="*/ 769 h 61"/>
                  <a:gd name="T10" fmla="*/ 6053 w 24"/>
                  <a:gd name="T11" fmla="*/ 608 h 61"/>
                  <a:gd name="T12" fmla="*/ 7103 w 24"/>
                  <a:gd name="T13" fmla="*/ 474 h 61"/>
                  <a:gd name="T14" fmla="*/ 9034 w 24"/>
                  <a:gd name="T15" fmla="*/ 252 h 61"/>
                  <a:gd name="T16" fmla="*/ 10602 w 24"/>
                  <a:gd name="T17" fmla="*/ 4 h 61"/>
                  <a:gd name="T18" fmla="*/ 7103 w 24"/>
                  <a:gd name="T19" fmla="*/ 0 h 61"/>
                  <a:gd name="T20" fmla="*/ 5158 w 24"/>
                  <a:gd name="T21" fmla="*/ 185 h 61"/>
                  <a:gd name="T22" fmla="*/ 3747 w 24"/>
                  <a:gd name="T23" fmla="*/ 375 h 61"/>
                  <a:gd name="T24" fmla="*/ 3191 w 24"/>
                  <a:gd name="T25" fmla="*/ 561 h 61"/>
                  <a:gd name="T26" fmla="*/ 4 w 24"/>
                  <a:gd name="T27" fmla="*/ 768 h 61"/>
                  <a:gd name="T28" fmla="*/ 2 w 24"/>
                  <a:gd name="T29" fmla="*/ 963 h 61"/>
                  <a:gd name="T30" fmla="*/ 1 w 24"/>
                  <a:gd name="T31" fmla="*/ 1055 h 61"/>
                  <a:gd name="T32" fmla="*/ 1 w 24"/>
                  <a:gd name="T33" fmla="*/ 1235 h 61"/>
                  <a:gd name="T34" fmla="*/ 0 w 24"/>
                  <a:gd name="T35" fmla="*/ 1317 h 61"/>
                  <a:gd name="T36" fmla="*/ 3747 w 24"/>
                  <a:gd name="T37" fmla="*/ 1336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10" y="50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98" name="Freeform 720"/>
              <p:cNvSpPr>
                <a:spLocks noChangeArrowheads="1"/>
              </p:cNvSpPr>
              <p:nvPr/>
            </p:nvSpPr>
            <p:spPr bwMode="auto">
              <a:xfrm>
                <a:off x="143" y="307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7849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291 w 65"/>
                  <a:gd name="T23" fmla="*/ 59387 h 107"/>
                  <a:gd name="T24" fmla="*/ 1603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3 h 107"/>
                  <a:gd name="T48" fmla="*/ 2583 w 65"/>
                  <a:gd name="T49" fmla="*/ 6695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5954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3638 h 107"/>
                  <a:gd name="T66" fmla="*/ 7120 w 65"/>
                  <a:gd name="T67" fmla="*/ 59387 h 107"/>
                  <a:gd name="T68" fmla="*/ 7248 w 65"/>
                  <a:gd name="T69" fmla="*/ 66492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599" name="Freeform 721"/>
              <p:cNvSpPr>
                <a:spLocks noChangeArrowheads="1"/>
              </p:cNvSpPr>
              <p:nvPr/>
            </p:nvSpPr>
            <p:spPr bwMode="auto">
              <a:xfrm>
                <a:off x="138" y="308"/>
                <a:ext cx="78" cy="121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5569 h 110"/>
                  <a:gd name="T4" fmla="*/ 0 w 75"/>
                  <a:gd name="T5" fmla="*/ 32210 h 110"/>
                  <a:gd name="T6" fmla="*/ 2 w 75"/>
                  <a:gd name="T7" fmla="*/ 50931 h 110"/>
                  <a:gd name="T8" fmla="*/ 5 w 75"/>
                  <a:gd name="T9" fmla="*/ 65288 h 110"/>
                  <a:gd name="T10" fmla="*/ 667 w 75"/>
                  <a:gd name="T11" fmla="*/ 79184 h 110"/>
                  <a:gd name="T12" fmla="*/ 861 w 75"/>
                  <a:gd name="T13" fmla="*/ 92698 h 110"/>
                  <a:gd name="T14" fmla="*/ 1241 w 75"/>
                  <a:gd name="T15" fmla="*/ 104669 h 110"/>
                  <a:gd name="T16" fmla="*/ 1784 w 75"/>
                  <a:gd name="T17" fmla="*/ 113478 h 110"/>
                  <a:gd name="T18" fmla="*/ 2185 w 75"/>
                  <a:gd name="T19" fmla="*/ 122704 h 110"/>
                  <a:gd name="T20" fmla="*/ 2692 w 75"/>
                  <a:gd name="T21" fmla="*/ 130050 h 110"/>
                  <a:gd name="T22" fmla="*/ 3143 w 75"/>
                  <a:gd name="T23" fmla="*/ 135123 h 110"/>
                  <a:gd name="T24" fmla="*/ 3488 w 75"/>
                  <a:gd name="T25" fmla="*/ 137309 h 110"/>
                  <a:gd name="T26" fmla="*/ 3871 w 75"/>
                  <a:gd name="T27" fmla="*/ 137309 h 110"/>
                  <a:gd name="T28" fmla="*/ 4267 w 75"/>
                  <a:gd name="T29" fmla="*/ 135837 h 110"/>
                  <a:gd name="T30" fmla="*/ 4315 w 75"/>
                  <a:gd name="T31" fmla="*/ 132799 h 110"/>
                  <a:gd name="T32" fmla="*/ 4523 w 75"/>
                  <a:gd name="T33" fmla="*/ 126880 h 110"/>
                  <a:gd name="T34" fmla="*/ 4523 w 75"/>
                  <a:gd name="T35" fmla="*/ 123088 h 110"/>
                  <a:gd name="T36" fmla="*/ 4523 w 75"/>
                  <a:gd name="T37" fmla="*/ 121109 h 110"/>
                  <a:gd name="T38" fmla="*/ 4076 w 75"/>
                  <a:gd name="T39" fmla="*/ 122520 h 110"/>
                  <a:gd name="T40" fmla="*/ 4076 w 75"/>
                  <a:gd name="T41" fmla="*/ 123088 h 110"/>
                  <a:gd name="T42" fmla="*/ 4076 w 75"/>
                  <a:gd name="T43" fmla="*/ 124936 h 110"/>
                  <a:gd name="T44" fmla="*/ 3889 w 75"/>
                  <a:gd name="T45" fmla="*/ 124936 h 110"/>
                  <a:gd name="T46" fmla="*/ 4076 w 75"/>
                  <a:gd name="T47" fmla="*/ 124936 h 110"/>
                  <a:gd name="T48" fmla="*/ 3871 w 75"/>
                  <a:gd name="T49" fmla="*/ 125607 h 110"/>
                  <a:gd name="T50" fmla="*/ 3673 w 75"/>
                  <a:gd name="T51" fmla="*/ 125607 h 110"/>
                  <a:gd name="T52" fmla="*/ 3311 w 75"/>
                  <a:gd name="T53" fmla="*/ 123088 h 110"/>
                  <a:gd name="T54" fmla="*/ 2986 w 75"/>
                  <a:gd name="T55" fmla="*/ 121109 h 110"/>
                  <a:gd name="T56" fmla="*/ 2554 w 75"/>
                  <a:gd name="T57" fmla="*/ 113207 h 110"/>
                  <a:gd name="T58" fmla="*/ 2085 w 75"/>
                  <a:gd name="T59" fmla="*/ 106743 h 110"/>
                  <a:gd name="T60" fmla="*/ 1784 w 75"/>
                  <a:gd name="T61" fmla="*/ 96762 h 110"/>
                  <a:gd name="T62" fmla="*/ 1306 w 75"/>
                  <a:gd name="T63" fmla="*/ 85644 h 110"/>
                  <a:gd name="T64" fmla="*/ 957 w 75"/>
                  <a:gd name="T65" fmla="*/ 73255 h 110"/>
                  <a:gd name="T66" fmla="*/ 780 w 75"/>
                  <a:gd name="T67" fmla="*/ 60319 h 110"/>
                  <a:gd name="T68" fmla="*/ 702 w 75"/>
                  <a:gd name="T69" fmla="*/ 46896 h 110"/>
                  <a:gd name="T70" fmla="*/ 667 w 75"/>
                  <a:gd name="T71" fmla="*/ 32210 h 110"/>
                  <a:gd name="T72" fmla="*/ 667 w 75"/>
                  <a:gd name="T73" fmla="*/ 16948 h 110"/>
                  <a:gd name="T74" fmla="*/ 780 w 75"/>
                  <a:gd name="T75" fmla="*/ 2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00" name="Freeform 722"/>
              <p:cNvSpPr>
                <a:spLocks noChangeArrowheads="1"/>
              </p:cNvSpPr>
              <p:nvPr/>
            </p:nvSpPr>
            <p:spPr bwMode="auto">
              <a:xfrm>
                <a:off x="143" y="290"/>
                <a:ext cx="55" cy="57"/>
              </a:xfrm>
              <a:custGeom>
                <a:avLst/>
                <a:gdLst>
                  <a:gd name="T0" fmla="*/ 3848 w 53"/>
                  <a:gd name="T1" fmla="*/ 2343307 h 45"/>
                  <a:gd name="T2" fmla="*/ 3446 w 53"/>
                  <a:gd name="T3" fmla="*/ 1816980 h 45"/>
                  <a:gd name="T4" fmla="*/ 2880 w 53"/>
                  <a:gd name="T5" fmla="*/ 1300944 h 45"/>
                  <a:gd name="T6" fmla="*/ 2308 w 53"/>
                  <a:gd name="T7" fmla="*/ 850994 h 45"/>
                  <a:gd name="T8" fmla="*/ 1833 w 53"/>
                  <a:gd name="T9" fmla="*/ 466807 h 45"/>
                  <a:gd name="T10" fmla="*/ 1317 w 53"/>
                  <a:gd name="T11" fmla="*/ 1126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702 h 45"/>
                  <a:gd name="T20" fmla="*/ 0 w 53"/>
                  <a:gd name="T21" fmla="*/ 9656 h 45"/>
                  <a:gd name="T22" fmla="*/ 8 w 53"/>
                  <a:gd name="T23" fmla="*/ 427600 h 45"/>
                  <a:gd name="T24" fmla="*/ 8 w 53"/>
                  <a:gd name="T25" fmla="*/ 466807 h 45"/>
                  <a:gd name="T26" fmla="*/ 7 w 53"/>
                  <a:gd name="T27" fmla="*/ 466807 h 45"/>
                  <a:gd name="T28" fmla="*/ 8 w 53"/>
                  <a:gd name="T29" fmla="*/ 466807 h 45"/>
                  <a:gd name="T30" fmla="*/ 761 w 53"/>
                  <a:gd name="T31" fmla="*/ 553612 h 45"/>
                  <a:gd name="T32" fmla="*/ 951 w 53"/>
                  <a:gd name="T33" fmla="*/ 659914 h 45"/>
                  <a:gd name="T34" fmla="*/ 1394 w 53"/>
                  <a:gd name="T35" fmla="*/ 926331 h 45"/>
                  <a:gd name="T36" fmla="*/ 1938 w 53"/>
                  <a:gd name="T37" fmla="*/ 1209814 h 45"/>
                  <a:gd name="T38" fmla="*/ 2438 w 53"/>
                  <a:gd name="T39" fmla="*/ 1680707 h 45"/>
                  <a:gd name="T40" fmla="*/ 2880 w 53"/>
                  <a:gd name="T41" fmla="*/ 2151219 h 45"/>
                  <a:gd name="T42" fmla="*/ 3360 w 53"/>
                  <a:gd name="T43" fmla="*/ 2573588 h 45"/>
                  <a:gd name="T44" fmla="*/ 3848 w 53"/>
                  <a:gd name="T45" fmla="*/ 2343307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01" name="Freeform 723"/>
              <p:cNvSpPr>
                <a:spLocks noChangeArrowheads="1"/>
              </p:cNvSpPr>
              <p:nvPr/>
            </p:nvSpPr>
            <p:spPr bwMode="auto">
              <a:xfrm>
                <a:off x="191" y="347"/>
                <a:ext cx="26" cy="56"/>
              </a:xfrm>
              <a:custGeom>
                <a:avLst/>
                <a:gdLst>
                  <a:gd name="T0" fmla="*/ 8566 w 25"/>
                  <a:gd name="T1" fmla="*/ 957 h 62"/>
                  <a:gd name="T2" fmla="*/ 7931 w 25"/>
                  <a:gd name="T3" fmla="*/ 885 h 62"/>
                  <a:gd name="T4" fmla="*/ 7931 w 25"/>
                  <a:gd name="T5" fmla="*/ 768 h 62"/>
                  <a:gd name="T6" fmla="*/ 7696 w 25"/>
                  <a:gd name="T7" fmla="*/ 659 h 62"/>
                  <a:gd name="T8" fmla="*/ 7126 w 25"/>
                  <a:gd name="T9" fmla="*/ 555 h 62"/>
                  <a:gd name="T10" fmla="*/ 6295 w 25"/>
                  <a:gd name="T11" fmla="*/ 414 h 62"/>
                  <a:gd name="T12" fmla="*/ 5399 w 25"/>
                  <a:gd name="T13" fmla="*/ 282 h 62"/>
                  <a:gd name="T14" fmla="*/ 3967 w 25"/>
                  <a:gd name="T15" fmla="*/ 140 h 62"/>
                  <a:gd name="T16" fmla="*/ 2917 w 25"/>
                  <a:gd name="T17" fmla="*/ 0 h 62"/>
                  <a:gd name="T18" fmla="*/ 0 w 25"/>
                  <a:gd name="T19" fmla="*/ 5 h 62"/>
                  <a:gd name="T20" fmla="*/ 4 w 25"/>
                  <a:gd name="T21" fmla="*/ 176 h 62"/>
                  <a:gd name="T22" fmla="*/ 2917 w 25"/>
                  <a:gd name="T23" fmla="*/ 327 h 62"/>
                  <a:gd name="T24" fmla="*/ 3400 w 25"/>
                  <a:gd name="T25" fmla="*/ 447 h 62"/>
                  <a:gd name="T26" fmla="*/ 3967 w 25"/>
                  <a:gd name="T27" fmla="*/ 565 h 62"/>
                  <a:gd name="T28" fmla="*/ 4282 w 25"/>
                  <a:gd name="T29" fmla="*/ 701 h 62"/>
                  <a:gd name="T30" fmla="*/ 4627 w 25"/>
                  <a:gd name="T31" fmla="*/ 789 h 62"/>
                  <a:gd name="T32" fmla="*/ 4997 w 25"/>
                  <a:gd name="T33" fmla="*/ 898 h 62"/>
                  <a:gd name="T34" fmla="*/ 5399 w 25"/>
                  <a:gd name="T35" fmla="*/ 970 h 62"/>
                  <a:gd name="T36" fmla="*/ 8566 w 25"/>
                  <a:gd name="T37" fmla="*/ 957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02" name="Freeform 724"/>
              <p:cNvSpPr>
                <a:spLocks noChangeArrowheads="1"/>
              </p:cNvSpPr>
              <p:nvPr/>
            </p:nvSpPr>
            <p:spPr bwMode="auto">
              <a:xfrm>
                <a:off x="5548" y="448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849 h 107"/>
                  <a:gd name="T8" fmla="*/ 2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61831 h 107"/>
                  <a:gd name="T24" fmla="*/ 5613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2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338 w 65"/>
                  <a:gd name="T59" fmla="*/ 3516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8577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03" name="Freeform 725"/>
              <p:cNvSpPr>
                <a:spLocks noChangeArrowheads="1"/>
              </p:cNvSpPr>
              <p:nvPr/>
            </p:nvSpPr>
            <p:spPr bwMode="auto">
              <a:xfrm>
                <a:off x="5542" y="448"/>
                <a:ext cx="78" cy="122"/>
              </a:xfrm>
              <a:custGeom>
                <a:avLst/>
                <a:gdLst>
                  <a:gd name="T0" fmla="*/ 3692 w 75"/>
                  <a:gd name="T1" fmla="*/ 4 h 111"/>
                  <a:gd name="T2" fmla="*/ 3889 w 75"/>
                  <a:gd name="T3" fmla="*/ 18163 h 111"/>
                  <a:gd name="T4" fmla="*/ 3889 w 75"/>
                  <a:gd name="T5" fmla="*/ 31398 h 111"/>
                  <a:gd name="T6" fmla="*/ 3871 w 75"/>
                  <a:gd name="T7" fmla="*/ 45521 h 111"/>
                  <a:gd name="T8" fmla="*/ 3692 w 75"/>
                  <a:gd name="T9" fmla="*/ 57554 h 111"/>
                  <a:gd name="T10" fmla="*/ 3488 w 75"/>
                  <a:gd name="T11" fmla="*/ 70778 h 111"/>
                  <a:gd name="T12" fmla="*/ 3145 w 75"/>
                  <a:gd name="T13" fmla="*/ 81744 h 111"/>
                  <a:gd name="T14" fmla="*/ 2836 w 75"/>
                  <a:gd name="T15" fmla="*/ 91442 h 111"/>
                  <a:gd name="T16" fmla="*/ 2426 w 75"/>
                  <a:gd name="T17" fmla="*/ 99729 h 111"/>
                  <a:gd name="T18" fmla="*/ 1979 w 75"/>
                  <a:gd name="T19" fmla="*/ 107805 h 111"/>
                  <a:gd name="T20" fmla="*/ 1526 w 75"/>
                  <a:gd name="T21" fmla="*/ 113042 h 111"/>
                  <a:gd name="T22" fmla="*/ 1178 w 75"/>
                  <a:gd name="T23" fmla="*/ 116587 h 111"/>
                  <a:gd name="T24" fmla="*/ 861 w 75"/>
                  <a:gd name="T25" fmla="*/ 118165 h 111"/>
                  <a:gd name="T26" fmla="*/ 702 w 75"/>
                  <a:gd name="T27" fmla="*/ 118165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6587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6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28751 h 111"/>
                  <a:gd name="T52" fmla="*/ 1377 w 75"/>
                  <a:gd name="T53" fmla="*/ 127048 h 111"/>
                  <a:gd name="T54" fmla="*/ 1880 w 75"/>
                  <a:gd name="T55" fmla="*/ 122121 h 111"/>
                  <a:gd name="T56" fmla="*/ 2314 w 75"/>
                  <a:gd name="T57" fmla="*/ 116095 h 111"/>
                  <a:gd name="T58" fmla="*/ 2836 w 75"/>
                  <a:gd name="T59" fmla="*/ 107805 h 111"/>
                  <a:gd name="T60" fmla="*/ 3158 w 75"/>
                  <a:gd name="T61" fmla="*/ 98812 h 111"/>
                  <a:gd name="T62" fmla="*/ 3673 w 75"/>
                  <a:gd name="T63" fmla="*/ 86521 h 111"/>
                  <a:gd name="T64" fmla="*/ 3889 w 75"/>
                  <a:gd name="T65" fmla="*/ 73935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1398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9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2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2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04" name="Freeform 726"/>
              <p:cNvSpPr>
                <a:spLocks noChangeArrowheads="1"/>
              </p:cNvSpPr>
              <p:nvPr/>
            </p:nvSpPr>
            <p:spPr bwMode="auto">
              <a:xfrm>
                <a:off x="5560" y="443"/>
                <a:ext cx="55" cy="50"/>
              </a:xfrm>
              <a:custGeom>
                <a:avLst/>
                <a:gdLst>
                  <a:gd name="T0" fmla="*/ 8 w 53"/>
                  <a:gd name="T1" fmla="*/ 76383 h 46"/>
                  <a:gd name="T2" fmla="*/ 951 w 53"/>
                  <a:gd name="T3" fmla="*/ 59712 h 46"/>
                  <a:gd name="T4" fmla="*/ 1317 w 53"/>
                  <a:gd name="T5" fmla="*/ 50327 h 46"/>
                  <a:gd name="T6" fmla="*/ 2047 w 53"/>
                  <a:gd name="T7" fmla="*/ 38600 h 46"/>
                  <a:gd name="T8" fmla="*/ 2417 w 53"/>
                  <a:gd name="T9" fmla="*/ 25864 h 46"/>
                  <a:gd name="T10" fmla="*/ 2880 w 53"/>
                  <a:gd name="T11" fmla="*/ 18552 h 46"/>
                  <a:gd name="T12" fmla="*/ 3216 w 53"/>
                  <a:gd name="T13" fmla="*/ 15775 h 46"/>
                  <a:gd name="T14" fmla="*/ 3360 w 53"/>
                  <a:gd name="T15" fmla="*/ 15775 h 46"/>
                  <a:gd name="T16" fmla="*/ 3394 w 53"/>
                  <a:gd name="T17" fmla="*/ 15775 h 46"/>
                  <a:gd name="T18" fmla="*/ 3360 w 53"/>
                  <a:gd name="T19" fmla="*/ 14513 h 46"/>
                  <a:gd name="T20" fmla="*/ 3848 w 53"/>
                  <a:gd name="T21" fmla="*/ 310 h 46"/>
                  <a:gd name="T22" fmla="*/ 3751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4 h 46"/>
                  <a:gd name="T32" fmla="*/ 2067 w 53"/>
                  <a:gd name="T33" fmla="*/ 15775 h 46"/>
                  <a:gd name="T34" fmla="*/ 1473 w 53"/>
                  <a:gd name="T35" fmla="*/ 25864 h 46"/>
                  <a:gd name="T36" fmla="*/ 951 w 53"/>
                  <a:gd name="T37" fmla="*/ 38600 h 46"/>
                  <a:gd name="T38" fmla="*/ 6 w 53"/>
                  <a:gd name="T39" fmla="*/ 53860 h 46"/>
                  <a:gd name="T40" fmla="*/ 0 w 53"/>
                  <a:gd name="T41" fmla="*/ 69114 h 46"/>
                  <a:gd name="T42" fmla="*/ 8 w 53"/>
                  <a:gd name="T43" fmla="*/ 7638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05" name="Freeform 727"/>
              <p:cNvSpPr>
                <a:spLocks noChangeArrowheads="1"/>
              </p:cNvSpPr>
              <p:nvPr/>
            </p:nvSpPr>
            <p:spPr bwMode="auto">
              <a:xfrm>
                <a:off x="5542" y="488"/>
                <a:ext cx="26" cy="66"/>
              </a:xfrm>
              <a:custGeom>
                <a:avLst/>
                <a:gdLst>
                  <a:gd name="T0" fmla="*/ 3152 w 25"/>
                  <a:gd name="T1" fmla="*/ 60187 h 61"/>
                  <a:gd name="T2" fmla="*/ 3400 w 25"/>
                  <a:gd name="T3" fmla="*/ 55688 h 61"/>
                  <a:gd name="T4" fmla="*/ 3673 w 25"/>
                  <a:gd name="T5" fmla="*/ 50728 h 61"/>
                  <a:gd name="T6" fmla="*/ 3967 w 25"/>
                  <a:gd name="T7" fmla="*/ 43934 h 61"/>
                  <a:gd name="T8" fmla="*/ 4282 w 25"/>
                  <a:gd name="T9" fmla="*/ 36968 h 61"/>
                  <a:gd name="T10" fmla="*/ 4997 w 25"/>
                  <a:gd name="T11" fmla="*/ 27349 h 61"/>
                  <a:gd name="T12" fmla="*/ 5829 w 25"/>
                  <a:gd name="T13" fmla="*/ 19929 h 61"/>
                  <a:gd name="T14" fmla="*/ 7342 w 25"/>
                  <a:gd name="T15" fmla="*/ 12302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8310 h 61"/>
                  <a:gd name="T22" fmla="*/ 3152 w 25"/>
                  <a:gd name="T23" fmla="*/ 16907 h 61"/>
                  <a:gd name="T24" fmla="*/ 2699 w 25"/>
                  <a:gd name="T25" fmla="*/ 25320 h 61"/>
                  <a:gd name="T26" fmla="*/ 5 w 25"/>
                  <a:gd name="T27" fmla="*/ 34605 h 61"/>
                  <a:gd name="T28" fmla="*/ 3 w 25"/>
                  <a:gd name="T29" fmla="*/ 40599 h 61"/>
                  <a:gd name="T30" fmla="*/ 2 w 25"/>
                  <a:gd name="T31" fmla="*/ 47543 h 61"/>
                  <a:gd name="T32" fmla="*/ 2 w 25"/>
                  <a:gd name="T33" fmla="*/ 55647 h 61"/>
                  <a:gd name="T34" fmla="*/ 0 w 25"/>
                  <a:gd name="T35" fmla="*/ 59355 h 61"/>
                  <a:gd name="T36" fmla="*/ 3152 w 25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06" name="Freeform 728"/>
              <p:cNvSpPr>
                <a:spLocks noChangeArrowheads="1"/>
              </p:cNvSpPr>
              <p:nvPr/>
            </p:nvSpPr>
            <p:spPr bwMode="auto">
              <a:xfrm>
                <a:off x="142" y="653"/>
                <a:ext cx="67" cy="116"/>
              </a:xfrm>
              <a:custGeom>
                <a:avLst/>
                <a:gdLst>
                  <a:gd name="T0" fmla="*/ 7583 w 64"/>
                  <a:gd name="T1" fmla="*/ 76541 h 106"/>
                  <a:gd name="T2" fmla="*/ 7583 w 64"/>
                  <a:gd name="T3" fmla="*/ 78671 h 106"/>
                  <a:gd name="T4" fmla="*/ 7583 w 64"/>
                  <a:gd name="T5" fmla="*/ 81550 h 106"/>
                  <a:gd name="T6" fmla="*/ 7569 w 64"/>
                  <a:gd name="T7" fmla="*/ 82243 h 106"/>
                  <a:gd name="T8" fmla="*/ 7567 w 64"/>
                  <a:gd name="T9" fmla="*/ 83105 h 106"/>
                  <a:gd name="T10" fmla="*/ 7124 w 64"/>
                  <a:gd name="T11" fmla="*/ 84584 h 106"/>
                  <a:gd name="T12" fmla="*/ 6312 w 64"/>
                  <a:gd name="T13" fmla="*/ 83105 h 106"/>
                  <a:gd name="T14" fmla="*/ 5590 w 64"/>
                  <a:gd name="T15" fmla="*/ 82243 h 106"/>
                  <a:gd name="T16" fmla="*/ 4774 w 64"/>
                  <a:gd name="T17" fmla="*/ 80392 h 106"/>
                  <a:gd name="T18" fmla="*/ 3888 w 64"/>
                  <a:gd name="T19" fmla="*/ 75269 h 106"/>
                  <a:gd name="T20" fmla="*/ 3133 w 64"/>
                  <a:gd name="T21" fmla="*/ 70474 h 106"/>
                  <a:gd name="T22" fmla="*/ 2255 w 64"/>
                  <a:gd name="T23" fmla="*/ 63219 h 106"/>
                  <a:gd name="T24" fmla="*/ 1476 w 64"/>
                  <a:gd name="T25" fmla="*/ 56664 h 106"/>
                  <a:gd name="T26" fmla="*/ 7 w 64"/>
                  <a:gd name="T27" fmla="*/ 48940 h 106"/>
                  <a:gd name="T28" fmla="*/ 3 w 64"/>
                  <a:gd name="T29" fmla="*/ 39694 h 106"/>
                  <a:gd name="T30" fmla="*/ 1 w 64"/>
                  <a:gd name="T31" fmla="*/ 31519 h 106"/>
                  <a:gd name="T32" fmla="*/ 0 w 64"/>
                  <a:gd name="T33" fmla="*/ 20868 h 106"/>
                  <a:gd name="T34" fmla="*/ 0 w 64"/>
                  <a:gd name="T35" fmla="*/ 10622 h 106"/>
                  <a:gd name="T36" fmla="*/ 3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0 h 106"/>
                  <a:gd name="T46" fmla="*/ 1768 w 64"/>
                  <a:gd name="T47" fmla="*/ 3 h 106"/>
                  <a:gd name="T48" fmla="*/ 2546 w 64"/>
                  <a:gd name="T49" fmla="*/ 6855 h 106"/>
                  <a:gd name="T50" fmla="*/ 3321 w 64"/>
                  <a:gd name="T51" fmla="*/ 10622 h 106"/>
                  <a:gd name="T52" fmla="*/ 4229 w 64"/>
                  <a:gd name="T53" fmla="*/ 17680 h 106"/>
                  <a:gd name="T54" fmla="*/ 5073 w 64"/>
                  <a:gd name="T55" fmla="*/ 23640 h 106"/>
                  <a:gd name="T56" fmla="*/ 5729 w 64"/>
                  <a:gd name="T57" fmla="*/ 30009 h 106"/>
                  <a:gd name="T58" fmla="*/ 6312 w 64"/>
                  <a:gd name="T59" fmla="*/ 36608 h 106"/>
                  <a:gd name="T60" fmla="*/ 6706 w 64"/>
                  <a:gd name="T61" fmla="*/ 43185 h 106"/>
                  <a:gd name="T62" fmla="*/ 7124 w 64"/>
                  <a:gd name="T63" fmla="*/ 50892 h 106"/>
                  <a:gd name="T64" fmla="*/ 7139 w 64"/>
                  <a:gd name="T65" fmla="*/ 56664 h 106"/>
                  <a:gd name="T66" fmla="*/ 7567 w 64"/>
                  <a:gd name="T67" fmla="*/ 62099 h 106"/>
                  <a:gd name="T68" fmla="*/ 7569 w 64"/>
                  <a:gd name="T69" fmla="*/ 67979 h 106"/>
                  <a:gd name="T70" fmla="*/ 7569 w 64"/>
                  <a:gd name="T71" fmla="*/ 73114 h 106"/>
                  <a:gd name="T72" fmla="*/ 7583 w 64"/>
                  <a:gd name="T73" fmla="*/ 7654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0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7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07" name="Freeform 729"/>
              <p:cNvSpPr>
                <a:spLocks noChangeArrowheads="1"/>
              </p:cNvSpPr>
              <p:nvPr/>
            </p:nvSpPr>
            <p:spPr bwMode="auto">
              <a:xfrm>
                <a:off x="136" y="653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2 w 74"/>
                  <a:gd name="T7" fmla="*/ 45521 h 111"/>
                  <a:gd name="T8" fmla="*/ 5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5338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02 w 74"/>
                  <a:gd name="T25" fmla="*/ 128751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416 w 74"/>
                  <a:gd name="T53" fmla="*/ 117499 h 111"/>
                  <a:gd name="T54" fmla="*/ 3155 w 74"/>
                  <a:gd name="T55" fmla="*/ 111722 h 111"/>
                  <a:gd name="T56" fmla="*/ 2624 w 74"/>
                  <a:gd name="T57" fmla="*/ 107439 h 111"/>
                  <a:gd name="T58" fmla="*/ 2239 w 74"/>
                  <a:gd name="T59" fmla="*/ 99398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08" name="Freeform 730"/>
              <p:cNvSpPr>
                <a:spLocks noChangeArrowheads="1"/>
              </p:cNvSpPr>
              <p:nvPr/>
            </p:nvSpPr>
            <p:spPr bwMode="auto">
              <a:xfrm>
                <a:off x="142" y="648"/>
                <a:ext cx="53" cy="49"/>
              </a:xfrm>
              <a:custGeom>
                <a:avLst/>
                <a:gdLst>
                  <a:gd name="T0" fmla="*/ 4397 w 51"/>
                  <a:gd name="T1" fmla="*/ 79223 h 45"/>
                  <a:gd name="T2" fmla="*/ 4018 w 51"/>
                  <a:gd name="T3" fmla="*/ 57518 h 45"/>
                  <a:gd name="T4" fmla="*/ 3386 w 51"/>
                  <a:gd name="T5" fmla="*/ 43977 h 45"/>
                  <a:gd name="T6" fmla="*/ 2695 w 51"/>
                  <a:gd name="T7" fmla="*/ 28764 h 45"/>
                  <a:gd name="T8" fmla="*/ 2026 w 51"/>
                  <a:gd name="T9" fmla="*/ 15782 h 45"/>
                  <a:gd name="T10" fmla="*/ 1438 w 51"/>
                  <a:gd name="T11" fmla="*/ 3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4444 h 45"/>
                  <a:gd name="T24" fmla="*/ 7 w 51"/>
                  <a:gd name="T25" fmla="*/ 15782 h 45"/>
                  <a:gd name="T26" fmla="*/ 6 w 51"/>
                  <a:gd name="T27" fmla="*/ 15782 h 45"/>
                  <a:gd name="T28" fmla="*/ 7 w 51"/>
                  <a:gd name="T29" fmla="*/ 15782 h 45"/>
                  <a:gd name="T30" fmla="*/ 8 w 51"/>
                  <a:gd name="T31" fmla="*/ 15782 h 45"/>
                  <a:gd name="T32" fmla="*/ 1082 w 51"/>
                  <a:gd name="T33" fmla="*/ 22306 h 45"/>
                  <a:gd name="T34" fmla="*/ 1522 w 51"/>
                  <a:gd name="T35" fmla="*/ 28764 h 45"/>
                  <a:gd name="T36" fmla="*/ 2270 w 51"/>
                  <a:gd name="T37" fmla="*/ 40365 h 45"/>
                  <a:gd name="T38" fmla="*/ 2697 w 51"/>
                  <a:gd name="T39" fmla="*/ 52756 h 45"/>
                  <a:gd name="T40" fmla="*/ 3386 w 51"/>
                  <a:gd name="T41" fmla="*/ 68264 h 45"/>
                  <a:gd name="T42" fmla="*/ 3800 w 51"/>
                  <a:gd name="T43" fmla="*/ 87011 h 45"/>
                  <a:gd name="T44" fmla="*/ 4397 w 51"/>
                  <a:gd name="T45" fmla="*/ 7922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0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2"/>
                    </a:lnTo>
                    <a:lnTo>
                      <a:pt x="19" y="15"/>
                    </a:lnTo>
                    <a:lnTo>
                      <a:pt x="26" y="21"/>
                    </a:lnTo>
                    <a:lnTo>
                      <a:pt x="32" y="28"/>
                    </a:lnTo>
                    <a:lnTo>
                      <a:pt x="39" y="36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09" name="Freeform 731"/>
              <p:cNvSpPr>
                <a:spLocks noChangeArrowheads="1"/>
              </p:cNvSpPr>
              <p:nvPr/>
            </p:nvSpPr>
            <p:spPr bwMode="auto">
              <a:xfrm>
                <a:off x="189" y="693"/>
                <a:ext cx="25" cy="56"/>
              </a:xfrm>
              <a:custGeom>
                <a:avLst/>
                <a:gdLst>
                  <a:gd name="T0" fmla="*/ 10602 w 24"/>
                  <a:gd name="T1" fmla="*/ 1314 h 61"/>
                  <a:gd name="T2" fmla="*/ 10602 w 24"/>
                  <a:gd name="T3" fmla="*/ 1218 h 61"/>
                  <a:gd name="T4" fmla="*/ 10098 w 24"/>
                  <a:gd name="T5" fmla="*/ 1091 h 61"/>
                  <a:gd name="T6" fmla="*/ 9783 w 24"/>
                  <a:gd name="T7" fmla="*/ 902 h 61"/>
                  <a:gd name="T8" fmla="*/ 9034 w 24"/>
                  <a:gd name="T9" fmla="*/ 760 h 61"/>
                  <a:gd name="T10" fmla="*/ 8338 w 24"/>
                  <a:gd name="T11" fmla="*/ 552 h 61"/>
                  <a:gd name="T12" fmla="*/ 7103 w 24"/>
                  <a:gd name="T13" fmla="*/ 375 h 61"/>
                  <a:gd name="T14" fmla="*/ 5158 w 24"/>
                  <a:gd name="T15" fmla="*/ 185 h 61"/>
                  <a:gd name="T16" fmla="*/ 3456 w 24"/>
                  <a:gd name="T17" fmla="*/ 0 h 61"/>
                  <a:gd name="T18" fmla="*/ 0 w 24"/>
                  <a:gd name="T19" fmla="*/ 5 h 61"/>
                  <a:gd name="T20" fmla="*/ 4 w 24"/>
                  <a:gd name="T21" fmla="*/ 252 h 61"/>
                  <a:gd name="T22" fmla="*/ 3456 w 24"/>
                  <a:gd name="T23" fmla="*/ 442 h 61"/>
                  <a:gd name="T24" fmla="*/ 4396 w 24"/>
                  <a:gd name="T25" fmla="*/ 649 h 61"/>
                  <a:gd name="T26" fmla="*/ 5158 w 24"/>
                  <a:gd name="T27" fmla="*/ 769 h 61"/>
                  <a:gd name="T28" fmla="*/ 6053 w 24"/>
                  <a:gd name="T29" fmla="*/ 975 h 61"/>
                  <a:gd name="T30" fmla="*/ 6556 w 24"/>
                  <a:gd name="T31" fmla="*/ 1126 h 61"/>
                  <a:gd name="T32" fmla="*/ 6556 w 24"/>
                  <a:gd name="T33" fmla="*/ 1235 h 61"/>
                  <a:gd name="T34" fmla="*/ 7103 w 24"/>
                  <a:gd name="T35" fmla="*/ 1336 h 61"/>
                  <a:gd name="T36" fmla="*/ 10602 w 24"/>
                  <a:gd name="T37" fmla="*/ 1314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10" name="Freeform 732"/>
              <p:cNvSpPr>
                <a:spLocks noChangeArrowheads="1"/>
              </p:cNvSpPr>
              <p:nvPr/>
            </p:nvSpPr>
            <p:spPr bwMode="auto">
              <a:xfrm>
                <a:off x="5550" y="792"/>
                <a:ext cx="67" cy="117"/>
              </a:xfrm>
              <a:custGeom>
                <a:avLst/>
                <a:gdLst>
                  <a:gd name="T0" fmla="*/ 0 w 64"/>
                  <a:gd name="T1" fmla="*/ 72434 h 107"/>
                  <a:gd name="T2" fmla="*/ 0 w 64"/>
                  <a:gd name="T3" fmla="*/ 74436 h 107"/>
                  <a:gd name="T4" fmla="*/ 0 w 64"/>
                  <a:gd name="T5" fmla="*/ 76913 h 107"/>
                  <a:gd name="T6" fmla="*/ 1 w 64"/>
                  <a:gd name="T7" fmla="*/ 78428 h 107"/>
                  <a:gd name="T8" fmla="*/ 2 w 64"/>
                  <a:gd name="T9" fmla="*/ 79276 h 107"/>
                  <a:gd name="T10" fmla="*/ 6 w 64"/>
                  <a:gd name="T11" fmla="*/ 80036 h 107"/>
                  <a:gd name="T12" fmla="*/ 1307 w 64"/>
                  <a:gd name="T13" fmla="*/ 80036 h 107"/>
                  <a:gd name="T14" fmla="*/ 1879 w 64"/>
                  <a:gd name="T15" fmla="*/ 78428 h 107"/>
                  <a:gd name="T16" fmla="*/ 2873 w 64"/>
                  <a:gd name="T17" fmla="*/ 74436 h 107"/>
                  <a:gd name="T18" fmla="*/ 3664 w 64"/>
                  <a:gd name="T19" fmla="*/ 71553 h 107"/>
                  <a:gd name="T20" fmla="*/ 4495 w 64"/>
                  <a:gd name="T21" fmla="*/ 66620 h 107"/>
                  <a:gd name="T22" fmla="*/ 5261 w 64"/>
                  <a:gd name="T23" fmla="*/ 59387 h 107"/>
                  <a:gd name="T24" fmla="*/ 6087 w 64"/>
                  <a:gd name="T25" fmla="*/ 54143 h 107"/>
                  <a:gd name="T26" fmla="*/ 6706 w 64"/>
                  <a:gd name="T27" fmla="*/ 46823 h 107"/>
                  <a:gd name="T28" fmla="*/ 7299 w 64"/>
                  <a:gd name="T29" fmla="*/ 37883 h 107"/>
                  <a:gd name="T30" fmla="*/ 7569 w 64"/>
                  <a:gd name="T31" fmla="*/ 30072 h 107"/>
                  <a:gd name="T32" fmla="*/ 7583 w 64"/>
                  <a:gd name="T33" fmla="*/ 20976 h 107"/>
                  <a:gd name="T34" fmla="*/ 7583 w 64"/>
                  <a:gd name="T35" fmla="*/ 9580 h 107"/>
                  <a:gd name="T36" fmla="*/ 7299 w 64"/>
                  <a:gd name="T37" fmla="*/ 2 h 107"/>
                  <a:gd name="T38" fmla="*/ 7139 w 64"/>
                  <a:gd name="T39" fmla="*/ 1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1 h 107"/>
                  <a:gd name="T46" fmla="*/ 5729 w 64"/>
                  <a:gd name="T47" fmla="*/ 3 h 107"/>
                  <a:gd name="T48" fmla="*/ 5073 w 64"/>
                  <a:gd name="T49" fmla="*/ 6695 h 107"/>
                  <a:gd name="T50" fmla="*/ 4229 w 64"/>
                  <a:gd name="T51" fmla="*/ 9580 h 107"/>
                  <a:gd name="T52" fmla="*/ 3321 w 64"/>
                  <a:gd name="T53" fmla="*/ 16933 h 107"/>
                  <a:gd name="T54" fmla="*/ 2546 w 64"/>
                  <a:gd name="T55" fmla="*/ 22537 h 107"/>
                  <a:gd name="T56" fmla="*/ 1768 w 64"/>
                  <a:gd name="T57" fmla="*/ 28864 h 107"/>
                  <a:gd name="T58" fmla="*/ 1307 w 64"/>
                  <a:gd name="T59" fmla="*/ 34729 h 107"/>
                  <a:gd name="T60" fmla="*/ 1091 w 64"/>
                  <a:gd name="T61" fmla="*/ 40761 h 107"/>
                  <a:gd name="T62" fmla="*/ 6 w 64"/>
                  <a:gd name="T63" fmla="*/ 47804 h 107"/>
                  <a:gd name="T64" fmla="*/ 4 w 64"/>
                  <a:gd name="T65" fmla="*/ 54143 h 107"/>
                  <a:gd name="T66" fmla="*/ 2 w 64"/>
                  <a:gd name="T67" fmla="*/ 58758 h 107"/>
                  <a:gd name="T68" fmla="*/ 1 w 64"/>
                  <a:gd name="T69" fmla="*/ 66492 h 107"/>
                  <a:gd name="T70" fmla="*/ 1 w 64"/>
                  <a:gd name="T71" fmla="*/ 68577 h 107"/>
                  <a:gd name="T72" fmla="*/ 0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11" name="Freeform 733"/>
              <p:cNvSpPr>
                <a:spLocks noChangeArrowheads="1"/>
              </p:cNvSpPr>
              <p:nvPr/>
            </p:nvSpPr>
            <p:spPr bwMode="auto">
              <a:xfrm>
                <a:off x="5545" y="792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8163 h 111"/>
                  <a:gd name="T4" fmla="*/ 4106 w 74"/>
                  <a:gd name="T5" fmla="*/ 33263 h 111"/>
                  <a:gd name="T6" fmla="*/ 4001 w 74"/>
                  <a:gd name="T7" fmla="*/ 45521 h 111"/>
                  <a:gd name="T8" fmla="*/ 3895 w 74"/>
                  <a:gd name="T9" fmla="*/ 58531 h 111"/>
                  <a:gd name="T10" fmla="*/ 3602 w 74"/>
                  <a:gd name="T11" fmla="*/ 69935 h 111"/>
                  <a:gd name="T12" fmla="*/ 3241 w 74"/>
                  <a:gd name="T13" fmla="*/ 81744 h 111"/>
                  <a:gd name="T14" fmla="*/ 2912 w 74"/>
                  <a:gd name="T15" fmla="*/ 91893 h 111"/>
                  <a:gd name="T16" fmla="*/ 2488 w 74"/>
                  <a:gd name="T17" fmla="*/ 99729 h 111"/>
                  <a:gd name="T18" fmla="*/ 2019 w 74"/>
                  <a:gd name="T19" fmla="*/ 107439 h 111"/>
                  <a:gd name="T20" fmla="*/ 1552 w 74"/>
                  <a:gd name="T21" fmla="*/ 115468 h 111"/>
                  <a:gd name="T22" fmla="*/ 1192 w 74"/>
                  <a:gd name="T23" fmla="*/ 117499 h 111"/>
                  <a:gd name="T24" fmla="*/ 872 w 74"/>
                  <a:gd name="T25" fmla="*/ 119073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8165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7499 h 111"/>
                  <a:gd name="T42" fmla="*/ 0 w 74"/>
                  <a:gd name="T43" fmla="*/ 120746 h 111"/>
                  <a:gd name="T44" fmla="*/ 2 w 74"/>
                  <a:gd name="T45" fmla="*/ 125947 h 111"/>
                  <a:gd name="T46" fmla="*/ 4 w 74"/>
                  <a:gd name="T47" fmla="*/ 128751 h 111"/>
                  <a:gd name="T48" fmla="*/ 9 w 74"/>
                  <a:gd name="T49" fmla="*/ 130555 h 111"/>
                  <a:gd name="T50" fmla="*/ 1020 w 74"/>
                  <a:gd name="T51" fmla="*/ 130555 h 111"/>
                  <a:gd name="T52" fmla="*/ 1395 w 74"/>
                  <a:gd name="T53" fmla="*/ 127802 h 111"/>
                  <a:gd name="T54" fmla="*/ 1914 w 74"/>
                  <a:gd name="T55" fmla="*/ 124874 h 111"/>
                  <a:gd name="T56" fmla="*/ 2360 w 74"/>
                  <a:gd name="T57" fmla="*/ 116587 h 111"/>
                  <a:gd name="T58" fmla="*/ 2912 w 74"/>
                  <a:gd name="T59" fmla="*/ 107439 h 111"/>
                  <a:gd name="T60" fmla="*/ 3327 w 74"/>
                  <a:gd name="T61" fmla="*/ 99398 h 111"/>
                  <a:gd name="T62" fmla="*/ 3789 w 74"/>
                  <a:gd name="T63" fmla="*/ 86521 h 111"/>
                  <a:gd name="T64" fmla="*/ 4106 w 74"/>
                  <a:gd name="T65" fmla="*/ 75662 h 111"/>
                  <a:gd name="T66" fmla="*/ 4440 w 74"/>
                  <a:gd name="T67" fmla="*/ 62255 h 111"/>
                  <a:gd name="T68" fmla="*/ 4646 w 74"/>
                  <a:gd name="T69" fmla="*/ 49041 h 111"/>
                  <a:gd name="T70" fmla="*/ 4686 w 74"/>
                  <a:gd name="T71" fmla="*/ 33263 h 111"/>
                  <a:gd name="T72" fmla="*/ 4681 w 74"/>
                  <a:gd name="T73" fmla="*/ 15518 h 111"/>
                  <a:gd name="T74" fmla="*/ 4406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7" y="111"/>
                    </a:lnTo>
                    <a:lnTo>
                      <a:pt x="23" y="109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12" name="Freeform 734"/>
              <p:cNvSpPr>
                <a:spLocks noChangeArrowheads="1"/>
              </p:cNvSpPr>
              <p:nvPr/>
            </p:nvSpPr>
            <p:spPr bwMode="auto">
              <a:xfrm>
                <a:off x="5563" y="787"/>
                <a:ext cx="53" cy="50"/>
              </a:xfrm>
              <a:custGeom>
                <a:avLst/>
                <a:gdLst>
                  <a:gd name="T0" fmla="*/ 7 w 51"/>
                  <a:gd name="T1" fmla="*/ 110880 h 45"/>
                  <a:gd name="T2" fmla="*/ 1021 w 51"/>
                  <a:gd name="T3" fmla="*/ 92684 h 45"/>
                  <a:gd name="T4" fmla="*/ 1522 w 51"/>
                  <a:gd name="T5" fmla="*/ 72411 h 45"/>
                  <a:gd name="T6" fmla="*/ 2144 w 51"/>
                  <a:gd name="T7" fmla="*/ 52113 h 45"/>
                  <a:gd name="T8" fmla="*/ 2697 w 51"/>
                  <a:gd name="T9" fmla="*/ 39918 h 45"/>
                  <a:gd name="T10" fmla="*/ 3201 w 51"/>
                  <a:gd name="T11" fmla="*/ 28429 h 45"/>
                  <a:gd name="T12" fmla="*/ 3797 w 51"/>
                  <a:gd name="T13" fmla="*/ 23856 h 45"/>
                  <a:gd name="T14" fmla="*/ 3800 w 51"/>
                  <a:gd name="T15" fmla="*/ 21911 h 45"/>
                  <a:gd name="T16" fmla="*/ 3921 w 51"/>
                  <a:gd name="T17" fmla="*/ 21911 h 45"/>
                  <a:gd name="T18" fmla="*/ 3800 w 51"/>
                  <a:gd name="T19" fmla="*/ 21911 h 45"/>
                  <a:gd name="T20" fmla="*/ 3800 w 51"/>
                  <a:gd name="T21" fmla="*/ 18408 h 45"/>
                  <a:gd name="T22" fmla="*/ 4397 w 51"/>
                  <a:gd name="T23" fmla="*/ 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4 h 45"/>
                  <a:gd name="T34" fmla="*/ 2403 w 51"/>
                  <a:gd name="T35" fmla="*/ 21911 h 45"/>
                  <a:gd name="T36" fmla="*/ 1610 w 51"/>
                  <a:gd name="T37" fmla="*/ 36654 h 45"/>
                  <a:gd name="T38" fmla="*/ 1021 w 51"/>
                  <a:gd name="T39" fmla="*/ 56038 h 45"/>
                  <a:gd name="T40" fmla="*/ 5 w 51"/>
                  <a:gd name="T41" fmla="*/ 78962 h 45"/>
                  <a:gd name="T42" fmla="*/ 0 w 51"/>
                  <a:gd name="T43" fmla="*/ 100958 h 45"/>
                  <a:gd name="T44" fmla="*/ 7 w 51"/>
                  <a:gd name="T45" fmla="*/ 110880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13" name="Freeform 735"/>
              <p:cNvSpPr>
                <a:spLocks noChangeArrowheads="1"/>
              </p:cNvSpPr>
              <p:nvPr/>
            </p:nvSpPr>
            <p:spPr bwMode="auto">
              <a:xfrm>
                <a:off x="5545" y="832"/>
                <a:ext cx="25" cy="67"/>
              </a:xfrm>
              <a:custGeom>
                <a:avLst/>
                <a:gdLst>
                  <a:gd name="T0" fmla="*/ 3747 w 24"/>
                  <a:gd name="T1" fmla="*/ 72089 h 61"/>
                  <a:gd name="T2" fmla="*/ 4058 w 24"/>
                  <a:gd name="T3" fmla="*/ 66655 h 61"/>
                  <a:gd name="T4" fmla="*/ 4058 w 24"/>
                  <a:gd name="T5" fmla="*/ 60764 h 61"/>
                  <a:gd name="T6" fmla="*/ 4396 w 24"/>
                  <a:gd name="T7" fmla="*/ 52548 h 61"/>
                  <a:gd name="T8" fmla="*/ 5158 w 24"/>
                  <a:gd name="T9" fmla="*/ 44280 h 61"/>
                  <a:gd name="T10" fmla="*/ 6053 w 24"/>
                  <a:gd name="T11" fmla="*/ 35063 h 61"/>
                  <a:gd name="T12" fmla="*/ 7694 w 24"/>
                  <a:gd name="T13" fmla="*/ 25598 h 61"/>
                  <a:gd name="T14" fmla="*/ 9034 w 24"/>
                  <a:gd name="T15" fmla="*/ 13638 h 61"/>
                  <a:gd name="T16" fmla="*/ 10602 w 24"/>
                  <a:gd name="T17" fmla="*/ 5 h 61"/>
                  <a:gd name="T18" fmla="*/ 7694 w 24"/>
                  <a:gd name="T19" fmla="*/ 0 h 61"/>
                  <a:gd name="T20" fmla="*/ 5158 w 24"/>
                  <a:gd name="T21" fmla="*/ 10809 h 61"/>
                  <a:gd name="T22" fmla="*/ 3747 w 24"/>
                  <a:gd name="T23" fmla="*/ 21882 h 61"/>
                  <a:gd name="T24" fmla="*/ 3191 w 24"/>
                  <a:gd name="T25" fmla="*/ 32377 h 61"/>
                  <a:gd name="T26" fmla="*/ 4 w 24"/>
                  <a:gd name="T27" fmla="*/ 40981 h 61"/>
                  <a:gd name="T28" fmla="*/ 2 w 24"/>
                  <a:gd name="T29" fmla="*/ 51960 h 61"/>
                  <a:gd name="T30" fmla="*/ 1 w 24"/>
                  <a:gd name="T31" fmla="*/ 58895 h 61"/>
                  <a:gd name="T32" fmla="*/ 0 w 24"/>
                  <a:gd name="T33" fmla="*/ 65781 h 61"/>
                  <a:gd name="T34" fmla="*/ 0 w 24"/>
                  <a:gd name="T35" fmla="*/ 71091 h 61"/>
                  <a:gd name="T36" fmla="*/ 3747 w 24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14" name="Freeform 736"/>
              <p:cNvSpPr>
                <a:spLocks noChangeArrowheads="1"/>
              </p:cNvSpPr>
              <p:nvPr/>
            </p:nvSpPr>
            <p:spPr bwMode="auto">
              <a:xfrm>
                <a:off x="142" y="221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7849 h 107"/>
                  <a:gd name="T8" fmla="*/ 6966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678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291 w 65"/>
                  <a:gd name="T23" fmla="*/ 61831 h 107"/>
                  <a:gd name="T24" fmla="*/ 1510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8537 h 107"/>
                  <a:gd name="T30" fmla="*/ 1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0298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3 h 107"/>
                  <a:gd name="T48" fmla="*/ 2583 w 65"/>
                  <a:gd name="T49" fmla="*/ 6695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900 h 107"/>
                  <a:gd name="T56" fmla="*/ 5485 w 65"/>
                  <a:gd name="T57" fmla="*/ 28864 h 107"/>
                  <a:gd name="T58" fmla="*/ 5954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288 h 107"/>
                  <a:gd name="T66" fmla="*/ 6966 w 65"/>
                  <a:gd name="T67" fmla="*/ 59387 h 107"/>
                  <a:gd name="T68" fmla="*/ 7248 w 65"/>
                  <a:gd name="T69" fmla="*/ 66492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15" name="Freeform 737"/>
              <p:cNvSpPr>
                <a:spLocks noChangeArrowheads="1"/>
              </p:cNvSpPr>
              <p:nvPr/>
            </p:nvSpPr>
            <p:spPr bwMode="auto">
              <a:xfrm>
                <a:off x="137" y="222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96 w 74"/>
                  <a:gd name="T25" fmla="*/ 128751 h 111"/>
                  <a:gd name="T26" fmla="*/ 4106 w 74"/>
                  <a:gd name="T27" fmla="*/ 130555 h 111"/>
                  <a:gd name="T28" fmla="*/ 4440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7499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6873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329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5518 h 111"/>
                  <a:gd name="T74" fmla="*/ 825 w 74"/>
                  <a:gd name="T75" fmla="*/ 2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16" name="Freeform 738"/>
              <p:cNvSpPr>
                <a:spLocks noChangeArrowheads="1"/>
              </p:cNvSpPr>
              <p:nvPr/>
            </p:nvSpPr>
            <p:spPr bwMode="auto">
              <a:xfrm>
                <a:off x="142" y="217"/>
                <a:ext cx="55" cy="49"/>
              </a:xfrm>
              <a:custGeom>
                <a:avLst/>
                <a:gdLst>
                  <a:gd name="T0" fmla="*/ 3848 w 53"/>
                  <a:gd name="T1" fmla="*/ 13018 h 46"/>
                  <a:gd name="T2" fmla="*/ 3394 w 53"/>
                  <a:gd name="T3" fmla="*/ 10131 h 46"/>
                  <a:gd name="T4" fmla="*/ 2880 w 53"/>
                  <a:gd name="T5" fmla="*/ 7382 h 46"/>
                  <a:gd name="T6" fmla="*/ 2308 w 53"/>
                  <a:gd name="T7" fmla="*/ 4407 h 46"/>
                  <a:gd name="T8" fmla="*/ 1833 w 53"/>
                  <a:gd name="T9" fmla="*/ 2808 h 46"/>
                  <a:gd name="T10" fmla="*/ 1317 w 53"/>
                  <a:gd name="T11" fmla="*/ 4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5 h 46"/>
                  <a:gd name="T22" fmla="*/ 8 w 53"/>
                  <a:gd name="T23" fmla="*/ 177 h 46"/>
                  <a:gd name="T24" fmla="*/ 8 w 53"/>
                  <a:gd name="T25" fmla="*/ 2808 h 46"/>
                  <a:gd name="T26" fmla="*/ 7 w 53"/>
                  <a:gd name="T27" fmla="*/ 2808 h 46"/>
                  <a:gd name="T28" fmla="*/ 761 w 53"/>
                  <a:gd name="T29" fmla="*/ 3387 h 46"/>
                  <a:gd name="T30" fmla="*/ 951 w 53"/>
                  <a:gd name="T31" fmla="*/ 3632 h 46"/>
                  <a:gd name="T32" fmla="*/ 1394 w 53"/>
                  <a:gd name="T33" fmla="*/ 4701 h 46"/>
                  <a:gd name="T34" fmla="*/ 1938 w 53"/>
                  <a:gd name="T35" fmla="*/ 6916 h 46"/>
                  <a:gd name="T36" fmla="*/ 2417 w 53"/>
                  <a:gd name="T37" fmla="*/ 9339 h 46"/>
                  <a:gd name="T38" fmla="*/ 2880 w 53"/>
                  <a:gd name="T39" fmla="*/ 12017 h 46"/>
                  <a:gd name="T40" fmla="*/ 3360 w 53"/>
                  <a:gd name="T41" fmla="*/ 14746 h 46"/>
                  <a:gd name="T42" fmla="*/ 3848 w 53"/>
                  <a:gd name="T43" fmla="*/ 1301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17" name="Freeform 739"/>
              <p:cNvSpPr>
                <a:spLocks noChangeArrowheads="1"/>
              </p:cNvSpPr>
              <p:nvPr/>
            </p:nvSpPr>
            <p:spPr bwMode="auto">
              <a:xfrm>
                <a:off x="190" y="261"/>
                <a:ext cx="25" cy="67"/>
              </a:xfrm>
              <a:custGeom>
                <a:avLst/>
                <a:gdLst>
                  <a:gd name="T0" fmla="*/ 10602 w 24"/>
                  <a:gd name="T1" fmla="*/ 54670 h 62"/>
                  <a:gd name="T2" fmla="*/ 10098 w 24"/>
                  <a:gd name="T3" fmla="*/ 50620 h 62"/>
                  <a:gd name="T4" fmla="*/ 10098 w 24"/>
                  <a:gd name="T5" fmla="*/ 43957 h 62"/>
                  <a:gd name="T6" fmla="*/ 9783 w 24"/>
                  <a:gd name="T7" fmla="*/ 37696 h 62"/>
                  <a:gd name="T8" fmla="*/ 9034 w 24"/>
                  <a:gd name="T9" fmla="*/ 31772 h 62"/>
                  <a:gd name="T10" fmla="*/ 8338 w 24"/>
                  <a:gd name="T11" fmla="*/ 23666 h 62"/>
                  <a:gd name="T12" fmla="*/ 7103 w 24"/>
                  <a:gd name="T13" fmla="*/ 16045 h 62"/>
                  <a:gd name="T14" fmla="*/ 5158 w 24"/>
                  <a:gd name="T15" fmla="*/ 7994 h 62"/>
                  <a:gd name="T16" fmla="*/ 3747 w 24"/>
                  <a:gd name="T17" fmla="*/ 0 h 62"/>
                  <a:gd name="T18" fmla="*/ 0 w 24"/>
                  <a:gd name="T19" fmla="*/ 240 h 62"/>
                  <a:gd name="T20" fmla="*/ 4 w 24"/>
                  <a:gd name="T21" fmla="*/ 10037 h 62"/>
                  <a:gd name="T22" fmla="*/ 3747 w 24"/>
                  <a:gd name="T23" fmla="*/ 18751 h 62"/>
                  <a:gd name="T24" fmla="*/ 4396 w 24"/>
                  <a:gd name="T25" fmla="*/ 25575 h 62"/>
                  <a:gd name="T26" fmla="*/ 5158 w 24"/>
                  <a:gd name="T27" fmla="*/ 34367 h 62"/>
                  <a:gd name="T28" fmla="*/ 5589 w 24"/>
                  <a:gd name="T29" fmla="*/ 40079 h 62"/>
                  <a:gd name="T30" fmla="*/ 6053 w 24"/>
                  <a:gd name="T31" fmla="*/ 45043 h 62"/>
                  <a:gd name="T32" fmla="*/ 6556 w 24"/>
                  <a:gd name="T33" fmla="*/ 51273 h 62"/>
                  <a:gd name="T34" fmla="*/ 7103 w 24"/>
                  <a:gd name="T35" fmla="*/ 55473 h 62"/>
                  <a:gd name="T36" fmla="*/ 10602 w 24"/>
                  <a:gd name="T37" fmla="*/ 546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18" name="Freeform 740"/>
              <p:cNvSpPr>
                <a:spLocks noChangeArrowheads="1"/>
              </p:cNvSpPr>
              <p:nvPr/>
            </p:nvSpPr>
            <p:spPr bwMode="auto">
              <a:xfrm>
                <a:off x="5548" y="361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849 h 107"/>
                  <a:gd name="T8" fmla="*/ 3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61831 h 107"/>
                  <a:gd name="T24" fmla="*/ 5726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2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338 w 65"/>
                  <a:gd name="T59" fmla="*/ 3516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4143 h 107"/>
                  <a:gd name="T66" fmla="*/ 3 w 65"/>
                  <a:gd name="T67" fmla="*/ 59387 h 107"/>
                  <a:gd name="T68" fmla="*/ 1 w 65"/>
                  <a:gd name="T69" fmla="*/ 63848 h 107"/>
                  <a:gd name="T70" fmla="*/ 1 w 65"/>
                  <a:gd name="T71" fmla="*/ 68577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19" name="Freeform 741"/>
              <p:cNvSpPr>
                <a:spLocks noChangeArrowheads="1"/>
              </p:cNvSpPr>
              <p:nvPr/>
            </p:nvSpPr>
            <p:spPr bwMode="auto">
              <a:xfrm>
                <a:off x="5544" y="361"/>
                <a:ext cx="77" cy="122"/>
              </a:xfrm>
              <a:custGeom>
                <a:avLst/>
                <a:gdLst>
                  <a:gd name="T0" fmla="*/ 3895 w 74"/>
                  <a:gd name="T1" fmla="*/ 4 h 111"/>
                  <a:gd name="T2" fmla="*/ 4106 w 74"/>
                  <a:gd name="T3" fmla="*/ 18163 h 111"/>
                  <a:gd name="T4" fmla="*/ 4106 w 74"/>
                  <a:gd name="T5" fmla="*/ 31398 h 111"/>
                  <a:gd name="T6" fmla="*/ 4001 w 74"/>
                  <a:gd name="T7" fmla="*/ 45521 h 111"/>
                  <a:gd name="T8" fmla="*/ 3895 w 74"/>
                  <a:gd name="T9" fmla="*/ 58531 h 111"/>
                  <a:gd name="T10" fmla="*/ 3602 w 74"/>
                  <a:gd name="T11" fmla="*/ 70778 h 111"/>
                  <a:gd name="T12" fmla="*/ 3241 w 74"/>
                  <a:gd name="T13" fmla="*/ 81744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805 h 111"/>
                  <a:gd name="T20" fmla="*/ 1552 w 74"/>
                  <a:gd name="T21" fmla="*/ 113042 h 111"/>
                  <a:gd name="T22" fmla="*/ 1192 w 74"/>
                  <a:gd name="T23" fmla="*/ 117499 h 111"/>
                  <a:gd name="T24" fmla="*/ 872 w 74"/>
                  <a:gd name="T25" fmla="*/ 118165 h 111"/>
                  <a:gd name="T26" fmla="*/ 703 w 74"/>
                  <a:gd name="T27" fmla="*/ 120746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22121 h 111"/>
                  <a:gd name="T44" fmla="*/ 2 w 74"/>
                  <a:gd name="T45" fmla="*/ 125536 h 111"/>
                  <a:gd name="T46" fmla="*/ 5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2121 h 111"/>
                  <a:gd name="T56" fmla="*/ 2360 w 74"/>
                  <a:gd name="T57" fmla="*/ 116095 h 111"/>
                  <a:gd name="T58" fmla="*/ 2912 w 74"/>
                  <a:gd name="T59" fmla="*/ 107805 h 111"/>
                  <a:gd name="T60" fmla="*/ 3327 w 74"/>
                  <a:gd name="T61" fmla="*/ 98812 h 111"/>
                  <a:gd name="T62" fmla="*/ 3789 w 74"/>
                  <a:gd name="T63" fmla="*/ 86521 h 111"/>
                  <a:gd name="T64" fmla="*/ 4106 w 74"/>
                  <a:gd name="T65" fmla="*/ 73935 h 111"/>
                  <a:gd name="T66" fmla="*/ 4440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1398 h 111"/>
                  <a:gd name="T72" fmla="*/ 4681 w 74"/>
                  <a:gd name="T73" fmla="*/ 15518 h 111"/>
                  <a:gd name="T74" fmla="*/ 4440 w 74"/>
                  <a:gd name="T75" fmla="*/ 0 h 111"/>
                  <a:gd name="T76" fmla="*/ 3895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2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3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4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2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20" name="Freeform 742"/>
              <p:cNvSpPr>
                <a:spLocks noChangeArrowheads="1"/>
              </p:cNvSpPr>
              <p:nvPr/>
            </p:nvSpPr>
            <p:spPr bwMode="auto">
              <a:xfrm>
                <a:off x="5561" y="357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68264 h 45"/>
                  <a:gd name="T4" fmla="*/ 1394 w 53"/>
                  <a:gd name="T5" fmla="*/ 56826 h 45"/>
                  <a:gd name="T6" fmla="*/ 2047 w 53"/>
                  <a:gd name="T7" fmla="*/ 40896 h 45"/>
                  <a:gd name="T8" fmla="*/ 2417 w 53"/>
                  <a:gd name="T9" fmla="*/ 28764 h 45"/>
                  <a:gd name="T10" fmla="*/ 2880 w 53"/>
                  <a:gd name="T11" fmla="*/ 20380 h 45"/>
                  <a:gd name="T12" fmla="*/ 3216 w 53"/>
                  <a:gd name="T13" fmla="*/ 17192 h 45"/>
                  <a:gd name="T14" fmla="*/ 3394 w 53"/>
                  <a:gd name="T15" fmla="*/ 17192 h 45"/>
                  <a:gd name="T16" fmla="*/ 3360 w 53"/>
                  <a:gd name="T17" fmla="*/ 15782 h 45"/>
                  <a:gd name="T18" fmla="*/ 3848 w 53"/>
                  <a:gd name="T19" fmla="*/ 4 h 45"/>
                  <a:gd name="T20" fmla="*/ 3751 w 53"/>
                  <a:gd name="T21" fmla="*/ 1 h 45"/>
                  <a:gd name="T22" fmla="*/ 3446 w 53"/>
                  <a:gd name="T23" fmla="*/ 0 h 45"/>
                  <a:gd name="T24" fmla="*/ 3216 w 53"/>
                  <a:gd name="T25" fmla="*/ 0 h 45"/>
                  <a:gd name="T26" fmla="*/ 3012 w 53"/>
                  <a:gd name="T27" fmla="*/ 0 h 45"/>
                  <a:gd name="T28" fmla="*/ 2438 w 53"/>
                  <a:gd name="T29" fmla="*/ 3 h 45"/>
                  <a:gd name="T30" fmla="*/ 2067 w 53"/>
                  <a:gd name="T31" fmla="*/ 17192 h 45"/>
                  <a:gd name="T32" fmla="*/ 1473 w 53"/>
                  <a:gd name="T33" fmla="*/ 28764 h 45"/>
                  <a:gd name="T34" fmla="*/ 951 w 53"/>
                  <a:gd name="T35" fmla="*/ 43977 h 45"/>
                  <a:gd name="T36" fmla="*/ 6 w 53"/>
                  <a:gd name="T37" fmla="*/ 61437 h 45"/>
                  <a:gd name="T38" fmla="*/ 0 w 53"/>
                  <a:gd name="T39" fmla="*/ 79981 h 45"/>
                  <a:gd name="T40" fmla="*/ 8 w 53"/>
                  <a:gd name="T41" fmla="*/ 87011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20" y="29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40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21" name="Freeform 743"/>
              <p:cNvSpPr>
                <a:spLocks noChangeArrowheads="1"/>
              </p:cNvSpPr>
              <p:nvPr/>
            </p:nvSpPr>
            <p:spPr bwMode="auto">
              <a:xfrm>
                <a:off x="5544" y="390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396 w 24"/>
                  <a:gd name="T5" fmla="*/ 55498 h 60"/>
                  <a:gd name="T6" fmla="*/ 4763 w 24"/>
                  <a:gd name="T7" fmla="*/ 50148 h 60"/>
                  <a:gd name="T8" fmla="*/ 5158 w 24"/>
                  <a:gd name="T9" fmla="*/ 40269 h 60"/>
                  <a:gd name="T10" fmla="*/ 6053 w 24"/>
                  <a:gd name="T11" fmla="*/ 31663 h 60"/>
                  <a:gd name="T12" fmla="*/ 7103 w 24"/>
                  <a:gd name="T13" fmla="*/ 21473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103 w 24"/>
                  <a:gd name="T19" fmla="*/ 0 h 60"/>
                  <a:gd name="T20" fmla="*/ 5158 w 24"/>
                  <a:gd name="T21" fmla="*/ 8760 h 60"/>
                  <a:gd name="T22" fmla="*/ 3747 w 24"/>
                  <a:gd name="T23" fmla="*/ 18113 h 60"/>
                  <a:gd name="T24" fmla="*/ 3191 w 24"/>
                  <a:gd name="T25" fmla="*/ 27299 h 60"/>
                  <a:gd name="T26" fmla="*/ 4 w 24"/>
                  <a:gd name="T27" fmla="*/ 37624 h 60"/>
                  <a:gd name="T28" fmla="*/ 2 w 24"/>
                  <a:gd name="T29" fmla="*/ 46350 h 60"/>
                  <a:gd name="T30" fmla="*/ 1 w 24"/>
                  <a:gd name="T31" fmla="*/ 54487 h 60"/>
                  <a:gd name="T32" fmla="*/ 1 w 24"/>
                  <a:gd name="T33" fmla="*/ 60767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0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22" name="Freeform 744"/>
              <p:cNvSpPr>
                <a:spLocks noChangeArrowheads="1"/>
              </p:cNvSpPr>
              <p:nvPr/>
            </p:nvSpPr>
            <p:spPr bwMode="auto">
              <a:xfrm>
                <a:off x="141" y="566"/>
                <a:ext cx="67" cy="116"/>
              </a:xfrm>
              <a:custGeom>
                <a:avLst/>
                <a:gdLst>
                  <a:gd name="T0" fmla="*/ 7583 w 64"/>
                  <a:gd name="T1" fmla="*/ 76541 h 106"/>
                  <a:gd name="T2" fmla="*/ 7583 w 64"/>
                  <a:gd name="T3" fmla="*/ 78671 h 106"/>
                  <a:gd name="T4" fmla="*/ 7583 w 64"/>
                  <a:gd name="T5" fmla="*/ 81550 h 106"/>
                  <a:gd name="T6" fmla="*/ 7569 w 64"/>
                  <a:gd name="T7" fmla="*/ 82243 h 106"/>
                  <a:gd name="T8" fmla="*/ 7567 w 64"/>
                  <a:gd name="T9" fmla="*/ 83105 h 106"/>
                  <a:gd name="T10" fmla="*/ 7124 w 64"/>
                  <a:gd name="T11" fmla="*/ 84584 h 106"/>
                  <a:gd name="T12" fmla="*/ 6311 w 64"/>
                  <a:gd name="T13" fmla="*/ 84584 h 106"/>
                  <a:gd name="T14" fmla="*/ 5590 w 64"/>
                  <a:gd name="T15" fmla="*/ 82290 h 106"/>
                  <a:gd name="T16" fmla="*/ 4774 w 64"/>
                  <a:gd name="T17" fmla="*/ 80392 h 106"/>
                  <a:gd name="T18" fmla="*/ 3888 w 64"/>
                  <a:gd name="T19" fmla="*/ 75269 h 106"/>
                  <a:gd name="T20" fmla="*/ 3133 w 64"/>
                  <a:gd name="T21" fmla="*/ 70474 h 106"/>
                  <a:gd name="T22" fmla="*/ 2255 w 64"/>
                  <a:gd name="T23" fmla="*/ 63219 h 106"/>
                  <a:gd name="T24" fmla="*/ 1476 w 64"/>
                  <a:gd name="T25" fmla="*/ 56664 h 106"/>
                  <a:gd name="T26" fmla="*/ 7 w 64"/>
                  <a:gd name="T27" fmla="*/ 48940 h 106"/>
                  <a:gd name="T28" fmla="*/ 3 w 64"/>
                  <a:gd name="T29" fmla="*/ 39694 h 106"/>
                  <a:gd name="T30" fmla="*/ 1 w 64"/>
                  <a:gd name="T31" fmla="*/ 31519 h 106"/>
                  <a:gd name="T32" fmla="*/ 0 w 64"/>
                  <a:gd name="T33" fmla="*/ 20868 h 106"/>
                  <a:gd name="T34" fmla="*/ 0 w 64"/>
                  <a:gd name="T35" fmla="*/ 10622 h 106"/>
                  <a:gd name="T36" fmla="*/ 3 w 64"/>
                  <a:gd name="T37" fmla="*/ 2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0 h 106"/>
                  <a:gd name="T46" fmla="*/ 1663 w 64"/>
                  <a:gd name="T47" fmla="*/ 3 h 106"/>
                  <a:gd name="T48" fmla="*/ 2546 w 64"/>
                  <a:gd name="T49" fmla="*/ 6855 h 106"/>
                  <a:gd name="T50" fmla="*/ 3321 w 64"/>
                  <a:gd name="T51" fmla="*/ 10622 h 106"/>
                  <a:gd name="T52" fmla="*/ 4229 w 64"/>
                  <a:gd name="T53" fmla="*/ 17680 h 106"/>
                  <a:gd name="T54" fmla="*/ 5073 w 64"/>
                  <a:gd name="T55" fmla="*/ 23640 h 106"/>
                  <a:gd name="T56" fmla="*/ 5729 w 64"/>
                  <a:gd name="T57" fmla="*/ 30009 h 106"/>
                  <a:gd name="T58" fmla="*/ 6311 w 64"/>
                  <a:gd name="T59" fmla="*/ 36608 h 106"/>
                  <a:gd name="T60" fmla="*/ 6706 w 64"/>
                  <a:gd name="T61" fmla="*/ 43185 h 106"/>
                  <a:gd name="T62" fmla="*/ 7124 w 64"/>
                  <a:gd name="T63" fmla="*/ 50892 h 106"/>
                  <a:gd name="T64" fmla="*/ 7139 w 64"/>
                  <a:gd name="T65" fmla="*/ 56664 h 106"/>
                  <a:gd name="T66" fmla="*/ 7567 w 64"/>
                  <a:gd name="T67" fmla="*/ 62099 h 106"/>
                  <a:gd name="T68" fmla="*/ 7569 w 64"/>
                  <a:gd name="T69" fmla="*/ 67979 h 106"/>
                  <a:gd name="T70" fmla="*/ 7569 w 64"/>
                  <a:gd name="T71" fmla="*/ 73114 h 106"/>
                  <a:gd name="T72" fmla="*/ 7583 w 64"/>
                  <a:gd name="T73" fmla="*/ 7654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2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7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5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23" name="Freeform 745"/>
              <p:cNvSpPr>
                <a:spLocks noChangeArrowheads="1"/>
              </p:cNvSpPr>
              <p:nvPr/>
            </p:nvSpPr>
            <p:spPr bwMode="auto">
              <a:xfrm>
                <a:off x="135" y="566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2 w 74"/>
                  <a:gd name="T7" fmla="*/ 45521 h 111"/>
                  <a:gd name="T8" fmla="*/ 5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258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02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439 h 111"/>
                  <a:gd name="T58" fmla="*/ 2239 w 74"/>
                  <a:gd name="T59" fmla="*/ 99398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1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24" name="Freeform 746"/>
              <p:cNvSpPr>
                <a:spLocks noChangeArrowheads="1"/>
              </p:cNvSpPr>
              <p:nvPr/>
            </p:nvSpPr>
            <p:spPr bwMode="auto">
              <a:xfrm>
                <a:off x="141" y="562"/>
                <a:ext cx="53" cy="49"/>
              </a:xfrm>
              <a:custGeom>
                <a:avLst/>
                <a:gdLst>
                  <a:gd name="T0" fmla="*/ 4397 w 51"/>
                  <a:gd name="T1" fmla="*/ 79223 h 45"/>
                  <a:gd name="T2" fmla="*/ 4018 w 51"/>
                  <a:gd name="T3" fmla="*/ 61437 h 45"/>
                  <a:gd name="T4" fmla="*/ 3386 w 51"/>
                  <a:gd name="T5" fmla="*/ 43977 h 45"/>
                  <a:gd name="T6" fmla="*/ 2695 w 51"/>
                  <a:gd name="T7" fmla="*/ 28764 h 45"/>
                  <a:gd name="T8" fmla="*/ 2026 w 51"/>
                  <a:gd name="T9" fmla="*/ 15782 h 45"/>
                  <a:gd name="T10" fmla="*/ 1438 w 51"/>
                  <a:gd name="T11" fmla="*/ 3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4444 h 45"/>
                  <a:gd name="T24" fmla="*/ 7 w 51"/>
                  <a:gd name="T25" fmla="*/ 15782 h 45"/>
                  <a:gd name="T26" fmla="*/ 6 w 51"/>
                  <a:gd name="T27" fmla="*/ 15782 h 45"/>
                  <a:gd name="T28" fmla="*/ 7 w 51"/>
                  <a:gd name="T29" fmla="*/ 15782 h 45"/>
                  <a:gd name="T30" fmla="*/ 8 w 51"/>
                  <a:gd name="T31" fmla="*/ 15782 h 45"/>
                  <a:gd name="T32" fmla="*/ 1082 w 51"/>
                  <a:gd name="T33" fmla="*/ 22306 h 45"/>
                  <a:gd name="T34" fmla="*/ 1522 w 51"/>
                  <a:gd name="T35" fmla="*/ 31324 h 45"/>
                  <a:gd name="T36" fmla="*/ 2270 w 51"/>
                  <a:gd name="T37" fmla="*/ 40896 h 45"/>
                  <a:gd name="T38" fmla="*/ 2697 w 51"/>
                  <a:gd name="T39" fmla="*/ 52756 h 45"/>
                  <a:gd name="T40" fmla="*/ 3386 w 51"/>
                  <a:gd name="T41" fmla="*/ 72729 h 45"/>
                  <a:gd name="T42" fmla="*/ 3800 w 51"/>
                  <a:gd name="T43" fmla="*/ 87011 h 45"/>
                  <a:gd name="T44" fmla="*/ 4397 w 51"/>
                  <a:gd name="T45" fmla="*/ 7922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25" name="Freeform 747"/>
              <p:cNvSpPr>
                <a:spLocks noChangeArrowheads="1"/>
              </p:cNvSpPr>
              <p:nvPr/>
            </p:nvSpPr>
            <p:spPr bwMode="auto">
              <a:xfrm>
                <a:off x="188" y="605"/>
                <a:ext cx="24" cy="67"/>
              </a:xfrm>
              <a:custGeom>
                <a:avLst/>
                <a:gdLst>
                  <a:gd name="T0" fmla="*/ 391 w 24"/>
                  <a:gd name="T1" fmla="*/ 70851 h 61"/>
                  <a:gd name="T2" fmla="*/ 391 w 24"/>
                  <a:gd name="T3" fmla="*/ 65781 h 61"/>
                  <a:gd name="T4" fmla="*/ 375 w 24"/>
                  <a:gd name="T5" fmla="*/ 58895 h 61"/>
                  <a:gd name="T6" fmla="*/ 360 w 24"/>
                  <a:gd name="T7" fmla="*/ 48628 h 61"/>
                  <a:gd name="T8" fmla="*/ 333 w 24"/>
                  <a:gd name="T9" fmla="*/ 40981 h 61"/>
                  <a:gd name="T10" fmla="*/ 307 w 24"/>
                  <a:gd name="T11" fmla="*/ 29857 h 61"/>
                  <a:gd name="T12" fmla="*/ 283 w 24"/>
                  <a:gd name="T13" fmla="*/ 20250 h 61"/>
                  <a:gd name="T14" fmla="*/ 241 w 24"/>
                  <a:gd name="T15" fmla="*/ 10809 h 61"/>
                  <a:gd name="T16" fmla="*/ 7 w 24"/>
                  <a:gd name="T17" fmla="*/ 0 h 61"/>
                  <a:gd name="T18" fmla="*/ 0 w 24"/>
                  <a:gd name="T19" fmla="*/ 5 h 61"/>
                  <a:gd name="T20" fmla="*/ 4 w 24"/>
                  <a:gd name="T21" fmla="*/ 13638 h 61"/>
                  <a:gd name="T22" fmla="*/ 7 w 24"/>
                  <a:gd name="T23" fmla="*/ 23867 h 61"/>
                  <a:gd name="T24" fmla="*/ 10 w 24"/>
                  <a:gd name="T25" fmla="*/ 35063 h 61"/>
                  <a:gd name="T26" fmla="*/ 241 w 24"/>
                  <a:gd name="T27" fmla="*/ 41518 h 61"/>
                  <a:gd name="T28" fmla="*/ 261 w 24"/>
                  <a:gd name="T29" fmla="*/ 52548 h 61"/>
                  <a:gd name="T30" fmla="*/ 272 w 24"/>
                  <a:gd name="T31" fmla="*/ 60764 h 61"/>
                  <a:gd name="T32" fmla="*/ 272 w 24"/>
                  <a:gd name="T33" fmla="*/ 66655 h 61"/>
                  <a:gd name="T34" fmla="*/ 283 w 24"/>
                  <a:gd name="T35" fmla="*/ 72089 h 61"/>
                  <a:gd name="T36" fmla="*/ 391 w 24"/>
                  <a:gd name="T37" fmla="*/ 70851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26" name="Freeform 748"/>
              <p:cNvSpPr>
                <a:spLocks noChangeArrowheads="1"/>
              </p:cNvSpPr>
              <p:nvPr/>
            </p:nvSpPr>
            <p:spPr bwMode="auto">
              <a:xfrm>
                <a:off x="5551" y="706"/>
                <a:ext cx="67" cy="117"/>
              </a:xfrm>
              <a:custGeom>
                <a:avLst/>
                <a:gdLst>
                  <a:gd name="T0" fmla="*/ 0 w 64"/>
                  <a:gd name="T1" fmla="*/ 72434 h 107"/>
                  <a:gd name="T2" fmla="*/ 0 w 64"/>
                  <a:gd name="T3" fmla="*/ 74436 h 107"/>
                  <a:gd name="T4" fmla="*/ 0 w 64"/>
                  <a:gd name="T5" fmla="*/ 76913 h 107"/>
                  <a:gd name="T6" fmla="*/ 1 w 64"/>
                  <a:gd name="T7" fmla="*/ 78428 h 107"/>
                  <a:gd name="T8" fmla="*/ 2 w 64"/>
                  <a:gd name="T9" fmla="*/ 79276 h 107"/>
                  <a:gd name="T10" fmla="*/ 6 w 64"/>
                  <a:gd name="T11" fmla="*/ 80036 h 107"/>
                  <a:gd name="T12" fmla="*/ 1387 w 64"/>
                  <a:gd name="T13" fmla="*/ 80036 h 107"/>
                  <a:gd name="T14" fmla="*/ 1879 w 64"/>
                  <a:gd name="T15" fmla="*/ 78428 h 107"/>
                  <a:gd name="T16" fmla="*/ 2873 w 64"/>
                  <a:gd name="T17" fmla="*/ 74436 h 107"/>
                  <a:gd name="T18" fmla="*/ 3664 w 64"/>
                  <a:gd name="T19" fmla="*/ 72227 h 107"/>
                  <a:gd name="T20" fmla="*/ 4495 w 64"/>
                  <a:gd name="T21" fmla="*/ 67207 h 107"/>
                  <a:gd name="T22" fmla="*/ 5261 w 64"/>
                  <a:gd name="T23" fmla="*/ 59387 h 107"/>
                  <a:gd name="T24" fmla="*/ 6087 w 64"/>
                  <a:gd name="T25" fmla="*/ 54143 h 107"/>
                  <a:gd name="T26" fmla="*/ 6872 w 64"/>
                  <a:gd name="T27" fmla="*/ 46823 h 107"/>
                  <a:gd name="T28" fmla="*/ 7299 w 64"/>
                  <a:gd name="T29" fmla="*/ 37883 h 107"/>
                  <a:gd name="T30" fmla="*/ 7569 w 64"/>
                  <a:gd name="T31" fmla="*/ 30072 h 107"/>
                  <a:gd name="T32" fmla="*/ 7583 w 64"/>
                  <a:gd name="T33" fmla="*/ 20976 h 107"/>
                  <a:gd name="T34" fmla="*/ 7583 w 64"/>
                  <a:gd name="T35" fmla="*/ 11126 h 107"/>
                  <a:gd name="T36" fmla="*/ 7299 w 64"/>
                  <a:gd name="T37" fmla="*/ 2 h 107"/>
                  <a:gd name="T38" fmla="*/ 7139 w 64"/>
                  <a:gd name="T39" fmla="*/ 1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1 h 107"/>
                  <a:gd name="T46" fmla="*/ 5938 w 64"/>
                  <a:gd name="T47" fmla="*/ 4 h 107"/>
                  <a:gd name="T48" fmla="*/ 5073 w 64"/>
                  <a:gd name="T49" fmla="*/ 6695 h 107"/>
                  <a:gd name="T50" fmla="*/ 4229 w 64"/>
                  <a:gd name="T51" fmla="*/ 9580 h 107"/>
                  <a:gd name="T52" fmla="*/ 3321 w 64"/>
                  <a:gd name="T53" fmla="*/ 16933 h 107"/>
                  <a:gd name="T54" fmla="*/ 2546 w 64"/>
                  <a:gd name="T55" fmla="*/ 22537 h 107"/>
                  <a:gd name="T56" fmla="*/ 1768 w 64"/>
                  <a:gd name="T57" fmla="*/ 28864 h 107"/>
                  <a:gd name="T58" fmla="*/ 1387 w 64"/>
                  <a:gd name="T59" fmla="*/ 35169 h 107"/>
                  <a:gd name="T60" fmla="*/ 1091 w 64"/>
                  <a:gd name="T61" fmla="*/ 40761 h 107"/>
                  <a:gd name="T62" fmla="*/ 6 w 64"/>
                  <a:gd name="T63" fmla="*/ 47804 h 107"/>
                  <a:gd name="T64" fmla="*/ 4 w 64"/>
                  <a:gd name="T65" fmla="*/ 54143 h 107"/>
                  <a:gd name="T66" fmla="*/ 2 w 64"/>
                  <a:gd name="T67" fmla="*/ 58758 h 107"/>
                  <a:gd name="T68" fmla="*/ 1 w 64"/>
                  <a:gd name="T69" fmla="*/ 66492 h 107"/>
                  <a:gd name="T70" fmla="*/ 1 w 64"/>
                  <a:gd name="T71" fmla="*/ 68577 h 107"/>
                  <a:gd name="T72" fmla="*/ 0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2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6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27" name="Freeform 749"/>
              <p:cNvSpPr>
                <a:spLocks noChangeArrowheads="1"/>
              </p:cNvSpPr>
              <p:nvPr/>
            </p:nvSpPr>
            <p:spPr bwMode="auto">
              <a:xfrm>
                <a:off x="5546" y="706"/>
                <a:ext cx="77" cy="122"/>
              </a:xfrm>
              <a:custGeom>
                <a:avLst/>
                <a:gdLst>
                  <a:gd name="T0" fmla="*/ 3895 w 74"/>
                  <a:gd name="T1" fmla="*/ 4 h 111"/>
                  <a:gd name="T2" fmla="*/ 4106 w 74"/>
                  <a:gd name="T3" fmla="*/ 18163 h 111"/>
                  <a:gd name="T4" fmla="*/ 4106 w 74"/>
                  <a:gd name="T5" fmla="*/ 33263 h 111"/>
                  <a:gd name="T6" fmla="*/ 4001 w 74"/>
                  <a:gd name="T7" fmla="*/ 45521 h 111"/>
                  <a:gd name="T8" fmla="*/ 3895 w 74"/>
                  <a:gd name="T9" fmla="*/ 58531 h 111"/>
                  <a:gd name="T10" fmla="*/ 3602 w 74"/>
                  <a:gd name="T11" fmla="*/ 70778 h 111"/>
                  <a:gd name="T12" fmla="*/ 3241 w 74"/>
                  <a:gd name="T13" fmla="*/ 81744 h 111"/>
                  <a:gd name="T14" fmla="*/ 2912 w 74"/>
                  <a:gd name="T15" fmla="*/ 91893 h 111"/>
                  <a:gd name="T16" fmla="*/ 2488 w 74"/>
                  <a:gd name="T17" fmla="*/ 101146 h 111"/>
                  <a:gd name="T18" fmla="*/ 2019 w 74"/>
                  <a:gd name="T19" fmla="*/ 107439 h 111"/>
                  <a:gd name="T20" fmla="*/ 1552 w 74"/>
                  <a:gd name="T21" fmla="*/ 115468 h 111"/>
                  <a:gd name="T22" fmla="*/ 1192 w 74"/>
                  <a:gd name="T23" fmla="*/ 117499 h 111"/>
                  <a:gd name="T24" fmla="*/ 872 w 74"/>
                  <a:gd name="T25" fmla="*/ 119073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8165 h 111"/>
                  <a:gd name="T34" fmla="*/ 8 w 74"/>
                  <a:gd name="T35" fmla="*/ 117499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7499 h 111"/>
                  <a:gd name="T42" fmla="*/ 0 w 74"/>
                  <a:gd name="T43" fmla="*/ 120746 h 111"/>
                  <a:gd name="T44" fmla="*/ 2 w 74"/>
                  <a:gd name="T45" fmla="*/ 125947 h 111"/>
                  <a:gd name="T46" fmla="*/ 4 w 74"/>
                  <a:gd name="T47" fmla="*/ 128751 h 111"/>
                  <a:gd name="T48" fmla="*/ 9 w 74"/>
                  <a:gd name="T49" fmla="*/ 130555 h 111"/>
                  <a:gd name="T50" fmla="*/ 1020 w 74"/>
                  <a:gd name="T51" fmla="*/ 130555 h 111"/>
                  <a:gd name="T52" fmla="*/ 1395 w 74"/>
                  <a:gd name="T53" fmla="*/ 127802 h 111"/>
                  <a:gd name="T54" fmla="*/ 1914 w 74"/>
                  <a:gd name="T55" fmla="*/ 124874 h 111"/>
                  <a:gd name="T56" fmla="*/ 2360 w 74"/>
                  <a:gd name="T57" fmla="*/ 116587 h 111"/>
                  <a:gd name="T58" fmla="*/ 2912 w 74"/>
                  <a:gd name="T59" fmla="*/ 107439 h 111"/>
                  <a:gd name="T60" fmla="*/ 3413 w 74"/>
                  <a:gd name="T61" fmla="*/ 99398 h 111"/>
                  <a:gd name="T62" fmla="*/ 3789 w 74"/>
                  <a:gd name="T63" fmla="*/ 88429 h 111"/>
                  <a:gd name="T64" fmla="*/ 4106 w 74"/>
                  <a:gd name="T65" fmla="*/ 75662 h 111"/>
                  <a:gd name="T66" fmla="*/ 4440 w 74"/>
                  <a:gd name="T67" fmla="*/ 62255 h 111"/>
                  <a:gd name="T68" fmla="*/ 4646 w 74"/>
                  <a:gd name="T69" fmla="*/ 49041 h 111"/>
                  <a:gd name="T70" fmla="*/ 4686 w 74"/>
                  <a:gd name="T71" fmla="*/ 33263 h 111"/>
                  <a:gd name="T72" fmla="*/ 4681 w 74"/>
                  <a:gd name="T73" fmla="*/ 15518 h 111"/>
                  <a:gd name="T74" fmla="*/ 4406 w 74"/>
                  <a:gd name="T75" fmla="*/ 0 h 111"/>
                  <a:gd name="T76" fmla="*/ 3895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6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100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7" y="111"/>
                    </a:lnTo>
                    <a:lnTo>
                      <a:pt x="23" y="109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3" y="84"/>
                    </a:lnTo>
                    <a:lnTo>
                      <a:pt x="59" y="75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28" name="Freeform 750"/>
              <p:cNvSpPr>
                <a:spLocks noChangeArrowheads="1"/>
              </p:cNvSpPr>
              <p:nvPr/>
            </p:nvSpPr>
            <p:spPr bwMode="auto">
              <a:xfrm>
                <a:off x="5564" y="702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72729 h 45"/>
                  <a:gd name="T4" fmla="*/ 1522 w 51"/>
                  <a:gd name="T5" fmla="*/ 56826 h 45"/>
                  <a:gd name="T6" fmla="*/ 2144 w 51"/>
                  <a:gd name="T7" fmla="*/ 40896 h 45"/>
                  <a:gd name="T8" fmla="*/ 2697 w 51"/>
                  <a:gd name="T9" fmla="*/ 31324 h 45"/>
                  <a:gd name="T10" fmla="*/ 3201 w 51"/>
                  <a:gd name="T11" fmla="*/ 22306 h 45"/>
                  <a:gd name="T12" fmla="*/ 3797 w 51"/>
                  <a:gd name="T13" fmla="*/ 18719 h 45"/>
                  <a:gd name="T14" fmla="*/ 3800 w 51"/>
                  <a:gd name="T15" fmla="*/ 17192 h 45"/>
                  <a:gd name="T16" fmla="*/ 3921 w 51"/>
                  <a:gd name="T17" fmla="*/ 17192 h 45"/>
                  <a:gd name="T18" fmla="*/ 3800 w 51"/>
                  <a:gd name="T19" fmla="*/ 17192 h 45"/>
                  <a:gd name="T20" fmla="*/ 3800 w 51"/>
                  <a:gd name="T21" fmla="*/ 15782 h 45"/>
                  <a:gd name="T22" fmla="*/ 4397 w 51"/>
                  <a:gd name="T23" fmla="*/ 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4 h 45"/>
                  <a:gd name="T34" fmla="*/ 2403 w 51"/>
                  <a:gd name="T35" fmla="*/ 17192 h 45"/>
                  <a:gd name="T36" fmla="*/ 1610 w 51"/>
                  <a:gd name="T37" fmla="*/ 28764 h 45"/>
                  <a:gd name="T38" fmla="*/ 1021 w 51"/>
                  <a:gd name="T39" fmla="*/ 43977 h 45"/>
                  <a:gd name="T40" fmla="*/ 5 w 51"/>
                  <a:gd name="T41" fmla="*/ 61960 h 45"/>
                  <a:gd name="T42" fmla="*/ 0 w 51"/>
                  <a:gd name="T43" fmla="*/ 79223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29" name="Freeform 751"/>
              <p:cNvSpPr>
                <a:spLocks noChangeArrowheads="1"/>
              </p:cNvSpPr>
              <p:nvPr/>
            </p:nvSpPr>
            <p:spPr bwMode="auto">
              <a:xfrm>
                <a:off x="5546" y="733"/>
                <a:ext cx="25" cy="67"/>
              </a:xfrm>
              <a:custGeom>
                <a:avLst/>
                <a:gdLst>
                  <a:gd name="T0" fmla="*/ 3747 w 24"/>
                  <a:gd name="T1" fmla="*/ 72089 h 61"/>
                  <a:gd name="T2" fmla="*/ 4058 w 24"/>
                  <a:gd name="T3" fmla="*/ 68903 h 61"/>
                  <a:gd name="T4" fmla="*/ 4058 w 24"/>
                  <a:gd name="T5" fmla="*/ 60764 h 61"/>
                  <a:gd name="T6" fmla="*/ 4396 w 24"/>
                  <a:gd name="T7" fmla="*/ 52548 h 61"/>
                  <a:gd name="T8" fmla="*/ 5158 w 24"/>
                  <a:gd name="T9" fmla="*/ 44280 h 61"/>
                  <a:gd name="T10" fmla="*/ 6053 w 24"/>
                  <a:gd name="T11" fmla="*/ 35063 h 61"/>
                  <a:gd name="T12" fmla="*/ 7694 w 24"/>
                  <a:gd name="T13" fmla="*/ 25598 h 61"/>
                  <a:gd name="T14" fmla="*/ 9034 w 24"/>
                  <a:gd name="T15" fmla="*/ 14730 h 61"/>
                  <a:gd name="T16" fmla="*/ 10602 w 24"/>
                  <a:gd name="T17" fmla="*/ 5 h 61"/>
                  <a:gd name="T18" fmla="*/ 7694 w 24"/>
                  <a:gd name="T19" fmla="*/ 0 h 61"/>
                  <a:gd name="T20" fmla="*/ 5158 w 24"/>
                  <a:gd name="T21" fmla="*/ 10809 h 61"/>
                  <a:gd name="T22" fmla="*/ 3747 w 24"/>
                  <a:gd name="T23" fmla="*/ 21882 h 61"/>
                  <a:gd name="T24" fmla="*/ 3191 w 24"/>
                  <a:gd name="T25" fmla="*/ 32377 h 61"/>
                  <a:gd name="T26" fmla="*/ 4 w 24"/>
                  <a:gd name="T27" fmla="*/ 41518 h 61"/>
                  <a:gd name="T28" fmla="*/ 2 w 24"/>
                  <a:gd name="T29" fmla="*/ 51960 h 61"/>
                  <a:gd name="T30" fmla="*/ 1 w 24"/>
                  <a:gd name="T31" fmla="*/ 58895 h 61"/>
                  <a:gd name="T32" fmla="*/ 0 w 24"/>
                  <a:gd name="T33" fmla="*/ 65781 h 61"/>
                  <a:gd name="T34" fmla="*/ 0 w 24"/>
                  <a:gd name="T35" fmla="*/ 71091 h 61"/>
                  <a:gd name="T36" fmla="*/ 3747 w 24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8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6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30" name="Freeform 752"/>
              <p:cNvSpPr>
                <a:spLocks noChangeArrowheads="1"/>
              </p:cNvSpPr>
              <p:nvPr/>
            </p:nvSpPr>
            <p:spPr bwMode="auto">
              <a:xfrm>
                <a:off x="142" y="378"/>
                <a:ext cx="67" cy="117"/>
              </a:xfrm>
              <a:custGeom>
                <a:avLst/>
                <a:gdLst>
                  <a:gd name="T0" fmla="*/ 7583 w 64"/>
                  <a:gd name="T1" fmla="*/ 154217 h 106"/>
                  <a:gd name="T2" fmla="*/ 7583 w 64"/>
                  <a:gd name="T3" fmla="*/ 161881 h 106"/>
                  <a:gd name="T4" fmla="*/ 7583 w 64"/>
                  <a:gd name="T5" fmla="*/ 164895 h 106"/>
                  <a:gd name="T6" fmla="*/ 7569 w 64"/>
                  <a:gd name="T7" fmla="*/ 167361 h 106"/>
                  <a:gd name="T8" fmla="*/ 7567 w 64"/>
                  <a:gd name="T9" fmla="*/ 170726 h 106"/>
                  <a:gd name="T10" fmla="*/ 7124 w 64"/>
                  <a:gd name="T11" fmla="*/ 172544 h 106"/>
                  <a:gd name="T12" fmla="*/ 6312 w 64"/>
                  <a:gd name="T13" fmla="*/ 172544 h 106"/>
                  <a:gd name="T14" fmla="*/ 5590 w 64"/>
                  <a:gd name="T15" fmla="*/ 167361 h 106"/>
                  <a:gd name="T16" fmla="*/ 4774 w 64"/>
                  <a:gd name="T17" fmla="*/ 161881 h 106"/>
                  <a:gd name="T18" fmla="*/ 3888 w 64"/>
                  <a:gd name="T19" fmla="*/ 153191 h 106"/>
                  <a:gd name="T20" fmla="*/ 3133 w 64"/>
                  <a:gd name="T21" fmla="*/ 145086 h 106"/>
                  <a:gd name="T22" fmla="*/ 2255 w 64"/>
                  <a:gd name="T23" fmla="*/ 129137 h 106"/>
                  <a:gd name="T24" fmla="*/ 1476 w 64"/>
                  <a:gd name="T25" fmla="*/ 116525 h 106"/>
                  <a:gd name="T26" fmla="*/ 1091 w 64"/>
                  <a:gd name="T27" fmla="*/ 99325 h 106"/>
                  <a:gd name="T28" fmla="*/ 3 w 64"/>
                  <a:gd name="T29" fmla="*/ 79931 h 106"/>
                  <a:gd name="T30" fmla="*/ 1 w 64"/>
                  <a:gd name="T31" fmla="*/ 62468 h 106"/>
                  <a:gd name="T32" fmla="*/ 0 w 64"/>
                  <a:gd name="T33" fmla="*/ 43874 h 106"/>
                  <a:gd name="T34" fmla="*/ 0 w 64"/>
                  <a:gd name="T35" fmla="*/ 23523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1 h 106"/>
                  <a:gd name="T46" fmla="*/ 1768 w 64"/>
                  <a:gd name="T47" fmla="*/ 3 h 106"/>
                  <a:gd name="T48" fmla="*/ 2546 w 64"/>
                  <a:gd name="T49" fmla="*/ 14462 h 106"/>
                  <a:gd name="T50" fmla="*/ 3321 w 64"/>
                  <a:gd name="T51" fmla="*/ 21617 h 106"/>
                  <a:gd name="T52" fmla="*/ 4229 w 64"/>
                  <a:gd name="T53" fmla="*/ 35352 h 106"/>
                  <a:gd name="T54" fmla="*/ 5073 w 64"/>
                  <a:gd name="T55" fmla="*/ 47570 h 106"/>
                  <a:gd name="T56" fmla="*/ 5729 w 64"/>
                  <a:gd name="T57" fmla="*/ 60931 h 106"/>
                  <a:gd name="T58" fmla="*/ 6312 w 64"/>
                  <a:gd name="T59" fmla="*/ 77489 h 106"/>
                  <a:gd name="T60" fmla="*/ 6706 w 64"/>
                  <a:gd name="T61" fmla="*/ 91224 h 106"/>
                  <a:gd name="T62" fmla="*/ 7124 w 64"/>
                  <a:gd name="T63" fmla="*/ 101978 h 106"/>
                  <a:gd name="T64" fmla="*/ 7139 w 64"/>
                  <a:gd name="T65" fmla="*/ 116525 h 106"/>
                  <a:gd name="T66" fmla="*/ 7567 w 64"/>
                  <a:gd name="T67" fmla="*/ 127963 h 106"/>
                  <a:gd name="T68" fmla="*/ 7569 w 64"/>
                  <a:gd name="T69" fmla="*/ 140116 h 106"/>
                  <a:gd name="T70" fmla="*/ 7569 w 64"/>
                  <a:gd name="T71" fmla="*/ 149272 h 106"/>
                  <a:gd name="T72" fmla="*/ 7583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9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9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31" name="Freeform 753"/>
              <p:cNvSpPr>
                <a:spLocks noChangeArrowheads="1"/>
              </p:cNvSpPr>
              <p:nvPr/>
            </p:nvSpPr>
            <p:spPr bwMode="auto">
              <a:xfrm>
                <a:off x="136" y="378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2 w 74"/>
                  <a:gd name="T7" fmla="*/ 46334 h 111"/>
                  <a:gd name="T8" fmla="*/ 5 w 74"/>
                  <a:gd name="T9" fmla="*/ 62255 h 111"/>
                  <a:gd name="T10" fmla="*/ 703 w 74"/>
                  <a:gd name="T11" fmla="*/ 75662 h 111"/>
                  <a:gd name="T12" fmla="*/ 916 w 74"/>
                  <a:gd name="T13" fmla="*/ 85338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587 h 111"/>
                  <a:gd name="T20" fmla="*/ 2767 w 74"/>
                  <a:gd name="T21" fmla="*/ 122121 h 111"/>
                  <a:gd name="T22" fmla="*/ 3241 w 74"/>
                  <a:gd name="T23" fmla="*/ 127802 h 111"/>
                  <a:gd name="T24" fmla="*/ 3602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8751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6 w 74"/>
                  <a:gd name="T39" fmla="*/ 113042 h 111"/>
                  <a:gd name="T40" fmla="*/ 4216 w 74"/>
                  <a:gd name="T41" fmla="*/ 117499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416 w 74"/>
                  <a:gd name="T53" fmla="*/ 117499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9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32" name="Freeform 754"/>
              <p:cNvSpPr>
                <a:spLocks noChangeArrowheads="1"/>
              </p:cNvSpPr>
              <p:nvPr/>
            </p:nvSpPr>
            <p:spPr bwMode="auto">
              <a:xfrm>
                <a:off x="142" y="376"/>
                <a:ext cx="53" cy="57"/>
              </a:xfrm>
              <a:custGeom>
                <a:avLst/>
                <a:gdLst>
                  <a:gd name="T0" fmla="*/ 4397 w 51"/>
                  <a:gd name="T1" fmla="*/ 2365743 h 45"/>
                  <a:gd name="T2" fmla="*/ 4018 w 51"/>
                  <a:gd name="T3" fmla="*/ 1832611 h 45"/>
                  <a:gd name="T4" fmla="*/ 3386 w 51"/>
                  <a:gd name="T5" fmla="*/ 1300944 h 45"/>
                  <a:gd name="T6" fmla="*/ 2695 w 51"/>
                  <a:gd name="T7" fmla="*/ 926331 h 45"/>
                  <a:gd name="T8" fmla="*/ 2026 w 51"/>
                  <a:gd name="T9" fmla="*/ 508611 h 45"/>
                  <a:gd name="T10" fmla="*/ 1438 w 51"/>
                  <a:gd name="T11" fmla="*/ 9656 h 45"/>
                  <a:gd name="T12" fmla="*/ 965 w 51"/>
                  <a:gd name="T13" fmla="*/ 702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702 h 45"/>
                  <a:gd name="T20" fmla="*/ 0 w 51"/>
                  <a:gd name="T21" fmla="*/ 9656 h 45"/>
                  <a:gd name="T22" fmla="*/ 7 w 51"/>
                  <a:gd name="T23" fmla="*/ 466807 h 45"/>
                  <a:gd name="T24" fmla="*/ 7 w 51"/>
                  <a:gd name="T25" fmla="*/ 508611 h 45"/>
                  <a:gd name="T26" fmla="*/ 6 w 51"/>
                  <a:gd name="T27" fmla="*/ 508611 h 45"/>
                  <a:gd name="T28" fmla="*/ 7 w 51"/>
                  <a:gd name="T29" fmla="*/ 508611 h 45"/>
                  <a:gd name="T30" fmla="*/ 8 w 51"/>
                  <a:gd name="T31" fmla="*/ 553612 h 45"/>
                  <a:gd name="T32" fmla="*/ 1082 w 51"/>
                  <a:gd name="T33" fmla="*/ 718184 h 45"/>
                  <a:gd name="T34" fmla="*/ 1522 w 51"/>
                  <a:gd name="T35" fmla="*/ 1008576 h 45"/>
                  <a:gd name="T36" fmla="*/ 2270 w 51"/>
                  <a:gd name="T37" fmla="*/ 1209814 h 45"/>
                  <a:gd name="T38" fmla="*/ 2697 w 51"/>
                  <a:gd name="T39" fmla="*/ 1701537 h 45"/>
                  <a:gd name="T40" fmla="*/ 3386 w 51"/>
                  <a:gd name="T41" fmla="*/ 2171882 h 45"/>
                  <a:gd name="T42" fmla="*/ 3800 w 51"/>
                  <a:gd name="T43" fmla="*/ 2573588 h 45"/>
                  <a:gd name="T44" fmla="*/ 4397 w 51"/>
                  <a:gd name="T45" fmla="*/ 236574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3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33" name="Freeform 755"/>
              <p:cNvSpPr>
                <a:spLocks noChangeArrowheads="1"/>
              </p:cNvSpPr>
              <p:nvPr/>
            </p:nvSpPr>
            <p:spPr bwMode="auto">
              <a:xfrm>
                <a:off x="189" y="431"/>
                <a:ext cx="25" cy="56"/>
              </a:xfrm>
              <a:custGeom>
                <a:avLst/>
                <a:gdLst>
                  <a:gd name="T0" fmla="*/ 10602 w 24"/>
                  <a:gd name="T1" fmla="*/ 1976 h 60"/>
                  <a:gd name="T2" fmla="*/ 10602 w 24"/>
                  <a:gd name="T3" fmla="*/ 1843 h 60"/>
                  <a:gd name="T4" fmla="*/ 10098 w 24"/>
                  <a:gd name="T5" fmla="*/ 1653 h 60"/>
                  <a:gd name="T6" fmla="*/ 9783 w 24"/>
                  <a:gd name="T7" fmla="*/ 1450 h 60"/>
                  <a:gd name="T8" fmla="*/ 9034 w 24"/>
                  <a:gd name="T9" fmla="*/ 1198 h 60"/>
                  <a:gd name="T10" fmla="*/ 8338 w 24"/>
                  <a:gd name="T11" fmla="*/ 887 h 60"/>
                  <a:gd name="T12" fmla="*/ 7103 w 24"/>
                  <a:gd name="T13" fmla="*/ 643 h 60"/>
                  <a:gd name="T14" fmla="*/ 5158 w 24"/>
                  <a:gd name="T15" fmla="*/ 312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398 h 60"/>
                  <a:gd name="T22" fmla="*/ 3456 w 24"/>
                  <a:gd name="T23" fmla="*/ 705 h 60"/>
                  <a:gd name="T24" fmla="*/ 4396 w 24"/>
                  <a:gd name="T25" fmla="*/ 971 h 60"/>
                  <a:gd name="T26" fmla="*/ 5158 w 24"/>
                  <a:gd name="T27" fmla="*/ 1222 h 60"/>
                  <a:gd name="T28" fmla="*/ 6053 w 24"/>
                  <a:gd name="T29" fmla="*/ 1521 h 60"/>
                  <a:gd name="T30" fmla="*/ 6556 w 24"/>
                  <a:gd name="T31" fmla="*/ 1701 h 60"/>
                  <a:gd name="T32" fmla="*/ 6556 w 24"/>
                  <a:gd name="T33" fmla="*/ 1939 h 60"/>
                  <a:gd name="T34" fmla="*/ 7103 w 24"/>
                  <a:gd name="T35" fmla="*/ 1997 h 60"/>
                  <a:gd name="T36" fmla="*/ 10602 w 24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7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34" name="Freeform 756"/>
              <p:cNvSpPr>
                <a:spLocks noChangeArrowheads="1"/>
              </p:cNvSpPr>
              <p:nvPr/>
            </p:nvSpPr>
            <p:spPr bwMode="auto">
              <a:xfrm>
                <a:off x="5550" y="518"/>
                <a:ext cx="67" cy="131"/>
              </a:xfrm>
              <a:custGeom>
                <a:avLst/>
                <a:gdLst>
                  <a:gd name="T0" fmla="*/ 0 w 64"/>
                  <a:gd name="T1" fmla="*/ 643850 h 108"/>
                  <a:gd name="T2" fmla="*/ 0 w 64"/>
                  <a:gd name="T3" fmla="*/ 661394 h 108"/>
                  <a:gd name="T4" fmla="*/ 0 w 64"/>
                  <a:gd name="T5" fmla="*/ 677464 h 108"/>
                  <a:gd name="T6" fmla="*/ 1 w 64"/>
                  <a:gd name="T7" fmla="*/ 691629 h 108"/>
                  <a:gd name="T8" fmla="*/ 2 w 64"/>
                  <a:gd name="T9" fmla="*/ 698910 h 108"/>
                  <a:gd name="T10" fmla="*/ 6 w 64"/>
                  <a:gd name="T11" fmla="*/ 710801 h 108"/>
                  <a:gd name="T12" fmla="*/ 1307 w 64"/>
                  <a:gd name="T13" fmla="*/ 710318 h 108"/>
                  <a:gd name="T14" fmla="*/ 1879 w 64"/>
                  <a:gd name="T15" fmla="*/ 691629 h 108"/>
                  <a:gd name="T16" fmla="*/ 2873 w 64"/>
                  <a:gd name="T17" fmla="*/ 661611 h 108"/>
                  <a:gd name="T18" fmla="*/ 3664 w 64"/>
                  <a:gd name="T19" fmla="*/ 639604 h 108"/>
                  <a:gd name="T20" fmla="*/ 4495 w 64"/>
                  <a:gd name="T21" fmla="*/ 595497 h 108"/>
                  <a:gd name="T22" fmla="*/ 5261 w 64"/>
                  <a:gd name="T23" fmla="*/ 533872 h 108"/>
                  <a:gd name="T24" fmla="*/ 6087 w 64"/>
                  <a:gd name="T25" fmla="*/ 483252 h 108"/>
                  <a:gd name="T26" fmla="*/ 6706 w 64"/>
                  <a:gd name="T27" fmla="*/ 419230 h 108"/>
                  <a:gd name="T28" fmla="*/ 7299 w 64"/>
                  <a:gd name="T29" fmla="*/ 339026 h 108"/>
                  <a:gd name="T30" fmla="*/ 7569 w 64"/>
                  <a:gd name="T31" fmla="*/ 267644 h 108"/>
                  <a:gd name="T32" fmla="*/ 7583 w 64"/>
                  <a:gd name="T33" fmla="*/ 187508 h 108"/>
                  <a:gd name="T34" fmla="*/ 7583 w 64"/>
                  <a:gd name="T35" fmla="*/ 92823 h 108"/>
                  <a:gd name="T36" fmla="*/ 7299 w 64"/>
                  <a:gd name="T37" fmla="*/ 2 h 108"/>
                  <a:gd name="T38" fmla="*/ 7139 w 64"/>
                  <a:gd name="T39" fmla="*/ 1 h 108"/>
                  <a:gd name="T40" fmla="*/ 7124 w 64"/>
                  <a:gd name="T41" fmla="*/ 0 h 108"/>
                  <a:gd name="T42" fmla="*/ 6872 w 64"/>
                  <a:gd name="T43" fmla="*/ 1 h 108"/>
                  <a:gd name="T44" fmla="*/ 6705 w 64"/>
                  <a:gd name="T45" fmla="*/ 1 h 108"/>
                  <a:gd name="T46" fmla="*/ 5729 w 64"/>
                  <a:gd name="T47" fmla="*/ 337 h 108"/>
                  <a:gd name="T48" fmla="*/ 5073 w 64"/>
                  <a:gd name="T49" fmla="*/ 60386 h 108"/>
                  <a:gd name="T50" fmla="*/ 4229 w 64"/>
                  <a:gd name="T51" fmla="*/ 92823 h 108"/>
                  <a:gd name="T52" fmla="*/ 3321 w 64"/>
                  <a:gd name="T53" fmla="*/ 151134 h 108"/>
                  <a:gd name="T54" fmla="*/ 2546 w 64"/>
                  <a:gd name="T55" fmla="*/ 203479 h 108"/>
                  <a:gd name="T56" fmla="*/ 1768 w 64"/>
                  <a:gd name="T57" fmla="*/ 267644 h 108"/>
                  <a:gd name="T58" fmla="*/ 1307 w 64"/>
                  <a:gd name="T59" fmla="*/ 313582 h 108"/>
                  <a:gd name="T60" fmla="*/ 1091 w 64"/>
                  <a:gd name="T61" fmla="*/ 363885 h 108"/>
                  <a:gd name="T62" fmla="*/ 6 w 64"/>
                  <a:gd name="T63" fmla="*/ 419608 h 108"/>
                  <a:gd name="T64" fmla="*/ 4 w 64"/>
                  <a:gd name="T65" fmla="*/ 483252 h 108"/>
                  <a:gd name="T66" fmla="*/ 2 w 64"/>
                  <a:gd name="T67" fmla="*/ 525020 h 108"/>
                  <a:gd name="T68" fmla="*/ 1 w 64"/>
                  <a:gd name="T69" fmla="*/ 573328 h 108"/>
                  <a:gd name="T70" fmla="*/ 1 w 64"/>
                  <a:gd name="T71" fmla="*/ 605734 h 108"/>
                  <a:gd name="T72" fmla="*/ 0 w 64"/>
                  <a:gd name="T73" fmla="*/ 643850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8"/>
                  <a:gd name="T113" fmla="*/ 64 w 64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8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3"/>
                    </a:lnTo>
                    <a:lnTo>
                      <a:pt x="56" y="63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1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40"/>
                    </a:lnTo>
                    <a:lnTo>
                      <a:pt x="11" y="47"/>
                    </a:lnTo>
                    <a:lnTo>
                      <a:pt x="8" y="56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35" name="Freeform 757"/>
              <p:cNvSpPr>
                <a:spLocks noChangeArrowheads="1"/>
              </p:cNvSpPr>
              <p:nvPr/>
            </p:nvSpPr>
            <p:spPr bwMode="auto">
              <a:xfrm>
                <a:off x="5545" y="519"/>
                <a:ext cx="77" cy="135"/>
              </a:xfrm>
              <a:custGeom>
                <a:avLst/>
                <a:gdLst>
                  <a:gd name="T0" fmla="*/ 3895 w 74"/>
                  <a:gd name="T1" fmla="*/ 305 h 111"/>
                  <a:gd name="T2" fmla="*/ 4106 w 74"/>
                  <a:gd name="T3" fmla="*/ 158736 h 111"/>
                  <a:gd name="T4" fmla="*/ 4106 w 74"/>
                  <a:gd name="T5" fmla="*/ 274421 h 111"/>
                  <a:gd name="T6" fmla="*/ 4001 w 74"/>
                  <a:gd name="T7" fmla="*/ 397712 h 111"/>
                  <a:gd name="T8" fmla="*/ 3895 w 74"/>
                  <a:gd name="T9" fmla="*/ 502749 h 111"/>
                  <a:gd name="T10" fmla="*/ 3602 w 74"/>
                  <a:gd name="T11" fmla="*/ 610865 h 111"/>
                  <a:gd name="T12" fmla="*/ 3241 w 74"/>
                  <a:gd name="T13" fmla="*/ 698888 h 111"/>
                  <a:gd name="T14" fmla="*/ 2912 w 74"/>
                  <a:gd name="T15" fmla="*/ 798759 h 111"/>
                  <a:gd name="T16" fmla="*/ 2488 w 74"/>
                  <a:gd name="T17" fmla="*/ 871230 h 111"/>
                  <a:gd name="T18" fmla="*/ 2019 w 74"/>
                  <a:gd name="T19" fmla="*/ 938401 h 111"/>
                  <a:gd name="T20" fmla="*/ 1552 w 74"/>
                  <a:gd name="T21" fmla="*/ 987272 h 111"/>
                  <a:gd name="T22" fmla="*/ 1192 w 74"/>
                  <a:gd name="T23" fmla="*/ 1018289 h 111"/>
                  <a:gd name="T24" fmla="*/ 872 w 74"/>
                  <a:gd name="T25" fmla="*/ 1032148 h 111"/>
                  <a:gd name="T26" fmla="*/ 703 w 74"/>
                  <a:gd name="T27" fmla="*/ 1032148 h 111"/>
                  <a:gd name="T28" fmla="*/ 8 w 74"/>
                  <a:gd name="T29" fmla="*/ 1032148 h 111"/>
                  <a:gd name="T30" fmla="*/ 9 w 74"/>
                  <a:gd name="T31" fmla="*/ 1032148 h 111"/>
                  <a:gd name="T32" fmla="*/ 8 w 74"/>
                  <a:gd name="T33" fmla="*/ 1026238 h 111"/>
                  <a:gd name="T34" fmla="*/ 8 w 74"/>
                  <a:gd name="T35" fmla="*/ 1018289 h 111"/>
                  <a:gd name="T36" fmla="*/ 8 w 74"/>
                  <a:gd name="T37" fmla="*/ 1008619 h 111"/>
                  <a:gd name="T38" fmla="*/ 0 w 74"/>
                  <a:gd name="T39" fmla="*/ 987272 h 111"/>
                  <a:gd name="T40" fmla="*/ 0 w 74"/>
                  <a:gd name="T41" fmla="*/ 1018289 h 111"/>
                  <a:gd name="T42" fmla="*/ 0 w 74"/>
                  <a:gd name="T43" fmla="*/ 1040083 h 111"/>
                  <a:gd name="T44" fmla="*/ 2 w 74"/>
                  <a:gd name="T45" fmla="*/ 1096427 h 111"/>
                  <a:gd name="T46" fmla="*/ 4 w 74"/>
                  <a:gd name="T47" fmla="*/ 1116379 h 111"/>
                  <a:gd name="T48" fmla="*/ 9 w 74"/>
                  <a:gd name="T49" fmla="*/ 1140281 h 111"/>
                  <a:gd name="T50" fmla="*/ 1020 w 74"/>
                  <a:gd name="T51" fmla="*/ 1124499 h 111"/>
                  <a:gd name="T52" fmla="*/ 1395 w 74"/>
                  <a:gd name="T53" fmla="*/ 1109653 h 111"/>
                  <a:gd name="T54" fmla="*/ 1914 w 74"/>
                  <a:gd name="T55" fmla="*/ 1054566 h 111"/>
                  <a:gd name="T56" fmla="*/ 2360 w 74"/>
                  <a:gd name="T57" fmla="*/ 1014046 h 111"/>
                  <a:gd name="T58" fmla="*/ 2912 w 74"/>
                  <a:gd name="T59" fmla="*/ 938401 h 111"/>
                  <a:gd name="T60" fmla="*/ 3327 w 74"/>
                  <a:gd name="T61" fmla="*/ 863143 h 111"/>
                  <a:gd name="T62" fmla="*/ 3789 w 74"/>
                  <a:gd name="T63" fmla="*/ 755634 h 111"/>
                  <a:gd name="T64" fmla="*/ 4106 w 74"/>
                  <a:gd name="T65" fmla="*/ 645743 h 111"/>
                  <a:gd name="T66" fmla="*/ 4440 w 74"/>
                  <a:gd name="T67" fmla="*/ 540587 h 111"/>
                  <a:gd name="T68" fmla="*/ 4646 w 74"/>
                  <a:gd name="T69" fmla="*/ 404703 h 111"/>
                  <a:gd name="T70" fmla="*/ 4686 w 74"/>
                  <a:gd name="T71" fmla="*/ 274421 h 111"/>
                  <a:gd name="T72" fmla="*/ 4681 w 74"/>
                  <a:gd name="T73" fmla="*/ 125624 h 111"/>
                  <a:gd name="T74" fmla="*/ 4406 w 74"/>
                  <a:gd name="T75" fmla="*/ 0 h 111"/>
                  <a:gd name="T76" fmla="*/ 3895 w 74"/>
                  <a:gd name="T77" fmla="*/ 305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36" name="Freeform 758"/>
              <p:cNvSpPr>
                <a:spLocks noChangeArrowheads="1"/>
              </p:cNvSpPr>
              <p:nvPr/>
            </p:nvSpPr>
            <p:spPr bwMode="auto">
              <a:xfrm>
                <a:off x="5563" y="513"/>
                <a:ext cx="53" cy="56"/>
              </a:xfrm>
              <a:custGeom>
                <a:avLst/>
                <a:gdLst>
                  <a:gd name="T0" fmla="*/ 7 w 51"/>
                  <a:gd name="T1" fmla="*/ 1130673 h 46"/>
                  <a:gd name="T2" fmla="*/ 1021 w 51"/>
                  <a:gd name="T3" fmla="*/ 883809 h 46"/>
                  <a:gd name="T4" fmla="*/ 1522 w 51"/>
                  <a:gd name="T5" fmla="*/ 732258 h 46"/>
                  <a:gd name="T6" fmla="*/ 2144 w 51"/>
                  <a:gd name="T7" fmla="*/ 571319 h 46"/>
                  <a:gd name="T8" fmla="*/ 2697 w 51"/>
                  <a:gd name="T9" fmla="*/ 382777 h 46"/>
                  <a:gd name="T10" fmla="*/ 3201 w 51"/>
                  <a:gd name="T11" fmla="*/ 274589 h 46"/>
                  <a:gd name="T12" fmla="*/ 3797 w 51"/>
                  <a:gd name="T13" fmla="*/ 233395 h 46"/>
                  <a:gd name="T14" fmla="*/ 3800 w 51"/>
                  <a:gd name="T15" fmla="*/ 233395 h 46"/>
                  <a:gd name="T16" fmla="*/ 3921 w 51"/>
                  <a:gd name="T17" fmla="*/ 233395 h 46"/>
                  <a:gd name="T18" fmla="*/ 3800 w 51"/>
                  <a:gd name="T19" fmla="*/ 197794 h 46"/>
                  <a:gd name="T20" fmla="*/ 4397 w 51"/>
                  <a:gd name="T21" fmla="*/ 4615 h 46"/>
                  <a:gd name="T22" fmla="*/ 4259 w 51"/>
                  <a:gd name="T23" fmla="*/ 2 h 46"/>
                  <a:gd name="T24" fmla="*/ 4018 w 51"/>
                  <a:gd name="T25" fmla="*/ 0 h 46"/>
                  <a:gd name="T26" fmla="*/ 3797 w 51"/>
                  <a:gd name="T27" fmla="*/ 0 h 46"/>
                  <a:gd name="T28" fmla="*/ 3390 w 51"/>
                  <a:gd name="T29" fmla="*/ 1 h 46"/>
                  <a:gd name="T30" fmla="*/ 2850 w 51"/>
                  <a:gd name="T31" fmla="*/ 530 h 46"/>
                  <a:gd name="T32" fmla="*/ 2403 w 51"/>
                  <a:gd name="T33" fmla="*/ 233395 h 46"/>
                  <a:gd name="T34" fmla="*/ 1610 w 51"/>
                  <a:gd name="T35" fmla="*/ 352900 h 46"/>
                  <a:gd name="T36" fmla="*/ 1021 w 51"/>
                  <a:gd name="T37" fmla="*/ 571319 h 46"/>
                  <a:gd name="T38" fmla="*/ 5 w 51"/>
                  <a:gd name="T39" fmla="*/ 797217 h 46"/>
                  <a:gd name="T40" fmla="*/ 0 w 51"/>
                  <a:gd name="T41" fmla="*/ 960578 h 46"/>
                  <a:gd name="T42" fmla="*/ 7 w 51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3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10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37" name="Freeform 759"/>
              <p:cNvSpPr>
                <a:spLocks noChangeArrowheads="1"/>
              </p:cNvSpPr>
              <p:nvPr/>
            </p:nvSpPr>
            <p:spPr bwMode="auto">
              <a:xfrm>
                <a:off x="5545" y="571"/>
                <a:ext cx="25" cy="56"/>
              </a:xfrm>
              <a:custGeom>
                <a:avLst/>
                <a:gdLst>
                  <a:gd name="T0" fmla="*/ 3747 w 24"/>
                  <a:gd name="T1" fmla="*/ 970 h 62"/>
                  <a:gd name="T2" fmla="*/ 4058 w 24"/>
                  <a:gd name="T3" fmla="*/ 898 h 62"/>
                  <a:gd name="T4" fmla="*/ 4058 w 24"/>
                  <a:gd name="T5" fmla="*/ 820 h 62"/>
                  <a:gd name="T6" fmla="*/ 4396 w 24"/>
                  <a:gd name="T7" fmla="*/ 712 h 62"/>
                  <a:gd name="T8" fmla="*/ 5158 w 24"/>
                  <a:gd name="T9" fmla="*/ 602 h 62"/>
                  <a:gd name="T10" fmla="*/ 6053 w 24"/>
                  <a:gd name="T11" fmla="*/ 447 h 62"/>
                  <a:gd name="T12" fmla="*/ 7694 w 24"/>
                  <a:gd name="T13" fmla="*/ 327 h 62"/>
                  <a:gd name="T14" fmla="*/ 9034 w 24"/>
                  <a:gd name="T15" fmla="*/ 207 h 62"/>
                  <a:gd name="T16" fmla="*/ 10602 w 24"/>
                  <a:gd name="T17" fmla="*/ 5 h 62"/>
                  <a:gd name="T18" fmla="*/ 7694 w 24"/>
                  <a:gd name="T19" fmla="*/ 0 h 62"/>
                  <a:gd name="T20" fmla="*/ 5158 w 24"/>
                  <a:gd name="T21" fmla="*/ 140 h 62"/>
                  <a:gd name="T22" fmla="*/ 3747 w 24"/>
                  <a:gd name="T23" fmla="*/ 282 h 62"/>
                  <a:gd name="T24" fmla="*/ 3191 w 24"/>
                  <a:gd name="T25" fmla="*/ 414 h 62"/>
                  <a:gd name="T26" fmla="*/ 4 w 24"/>
                  <a:gd name="T27" fmla="*/ 555 h 62"/>
                  <a:gd name="T28" fmla="*/ 2 w 24"/>
                  <a:gd name="T29" fmla="*/ 659 h 62"/>
                  <a:gd name="T30" fmla="*/ 1 w 24"/>
                  <a:gd name="T31" fmla="*/ 768 h 62"/>
                  <a:gd name="T32" fmla="*/ 0 w 24"/>
                  <a:gd name="T33" fmla="*/ 885 h 62"/>
                  <a:gd name="T34" fmla="*/ 0 w 24"/>
                  <a:gd name="T35" fmla="*/ 957 h 62"/>
                  <a:gd name="T36" fmla="*/ 3747 w 24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4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38" name="Freeform 760"/>
              <p:cNvSpPr>
                <a:spLocks noChangeArrowheads="1"/>
              </p:cNvSpPr>
              <p:nvPr/>
            </p:nvSpPr>
            <p:spPr bwMode="auto">
              <a:xfrm>
                <a:off x="140" y="723"/>
                <a:ext cx="67" cy="117"/>
              </a:xfrm>
              <a:custGeom>
                <a:avLst/>
                <a:gdLst>
                  <a:gd name="T0" fmla="*/ 7583 w 64"/>
                  <a:gd name="T1" fmla="*/ 154217 h 106"/>
                  <a:gd name="T2" fmla="*/ 7583 w 64"/>
                  <a:gd name="T3" fmla="*/ 159065 h 106"/>
                  <a:gd name="T4" fmla="*/ 7583 w 64"/>
                  <a:gd name="T5" fmla="*/ 164895 h 106"/>
                  <a:gd name="T6" fmla="*/ 7569 w 64"/>
                  <a:gd name="T7" fmla="*/ 166190 h 106"/>
                  <a:gd name="T8" fmla="*/ 7567 w 64"/>
                  <a:gd name="T9" fmla="*/ 170726 h 106"/>
                  <a:gd name="T10" fmla="*/ 7124 w 64"/>
                  <a:gd name="T11" fmla="*/ 172544 h 106"/>
                  <a:gd name="T12" fmla="*/ 6312 w 64"/>
                  <a:gd name="T13" fmla="*/ 170726 h 106"/>
                  <a:gd name="T14" fmla="*/ 5590 w 64"/>
                  <a:gd name="T15" fmla="*/ 166190 h 106"/>
                  <a:gd name="T16" fmla="*/ 4952 w 64"/>
                  <a:gd name="T17" fmla="*/ 161881 h 106"/>
                  <a:gd name="T18" fmla="*/ 3888 w 64"/>
                  <a:gd name="T19" fmla="*/ 151922 h 106"/>
                  <a:gd name="T20" fmla="*/ 3133 w 64"/>
                  <a:gd name="T21" fmla="*/ 141261 h 106"/>
                  <a:gd name="T22" fmla="*/ 2255 w 64"/>
                  <a:gd name="T23" fmla="*/ 129137 h 106"/>
                  <a:gd name="T24" fmla="*/ 1476 w 64"/>
                  <a:gd name="T25" fmla="*/ 116525 h 106"/>
                  <a:gd name="T26" fmla="*/ 1091 w 64"/>
                  <a:gd name="T27" fmla="*/ 99325 h 106"/>
                  <a:gd name="T28" fmla="*/ 4 w 64"/>
                  <a:gd name="T29" fmla="*/ 79931 h 106"/>
                  <a:gd name="T30" fmla="*/ 1 w 64"/>
                  <a:gd name="T31" fmla="*/ 62468 h 106"/>
                  <a:gd name="T32" fmla="*/ 0 w 64"/>
                  <a:gd name="T33" fmla="*/ 43874 h 106"/>
                  <a:gd name="T34" fmla="*/ 1 w 64"/>
                  <a:gd name="T35" fmla="*/ 21617 h 106"/>
                  <a:gd name="T36" fmla="*/ 4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1230 w 64"/>
                  <a:gd name="T45" fmla="*/ 0 h 106"/>
                  <a:gd name="T46" fmla="*/ 1663 w 64"/>
                  <a:gd name="T47" fmla="*/ 3 h 106"/>
                  <a:gd name="T48" fmla="*/ 2546 w 64"/>
                  <a:gd name="T49" fmla="*/ 12210 h 106"/>
                  <a:gd name="T50" fmla="*/ 3445 w 64"/>
                  <a:gd name="T51" fmla="*/ 21617 h 106"/>
                  <a:gd name="T52" fmla="*/ 4133 w 64"/>
                  <a:gd name="T53" fmla="*/ 34324 h 106"/>
                  <a:gd name="T54" fmla="*/ 5073 w 64"/>
                  <a:gd name="T55" fmla="*/ 47570 h 106"/>
                  <a:gd name="T56" fmla="*/ 5729 w 64"/>
                  <a:gd name="T57" fmla="*/ 60931 h 106"/>
                  <a:gd name="T58" fmla="*/ 6311 w 64"/>
                  <a:gd name="T59" fmla="*/ 73575 h 106"/>
                  <a:gd name="T60" fmla="*/ 6706 w 64"/>
                  <a:gd name="T61" fmla="*/ 91224 h 106"/>
                  <a:gd name="T62" fmla="*/ 7124 w 64"/>
                  <a:gd name="T63" fmla="*/ 100140 h 106"/>
                  <a:gd name="T64" fmla="*/ 7139 w 64"/>
                  <a:gd name="T65" fmla="*/ 116525 h 106"/>
                  <a:gd name="T66" fmla="*/ 7567 w 64"/>
                  <a:gd name="T67" fmla="*/ 127963 h 106"/>
                  <a:gd name="T68" fmla="*/ 7569 w 64"/>
                  <a:gd name="T69" fmla="*/ 137601 h 106"/>
                  <a:gd name="T70" fmla="*/ 7583 w 64"/>
                  <a:gd name="T71" fmla="*/ 149272 h 106"/>
                  <a:gd name="T72" fmla="*/ 7583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98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22" y="7"/>
                    </a:lnTo>
                    <a:lnTo>
                      <a:pt x="29" y="14"/>
                    </a:lnTo>
                    <a:lnTo>
                      <a:pt x="35" y="21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2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39" name="Freeform 761"/>
              <p:cNvSpPr>
                <a:spLocks noChangeArrowheads="1"/>
              </p:cNvSpPr>
              <p:nvPr/>
            </p:nvSpPr>
            <p:spPr bwMode="auto">
              <a:xfrm>
                <a:off x="135" y="723"/>
                <a:ext cx="76" cy="122"/>
              </a:xfrm>
              <a:custGeom>
                <a:avLst/>
                <a:gdLst>
                  <a:gd name="T0" fmla="*/ 5 w 73"/>
                  <a:gd name="T1" fmla="*/ 0 h 111"/>
                  <a:gd name="T2" fmla="*/ 0 w 73"/>
                  <a:gd name="T3" fmla="*/ 14382 h 111"/>
                  <a:gd name="T4" fmla="*/ 0 w 73"/>
                  <a:gd name="T5" fmla="*/ 31398 h 111"/>
                  <a:gd name="T6" fmla="*/ 1 w 73"/>
                  <a:gd name="T7" fmla="*/ 45521 h 111"/>
                  <a:gd name="T8" fmla="*/ 5 w 73"/>
                  <a:gd name="T9" fmla="*/ 59842 h 111"/>
                  <a:gd name="T10" fmla="*/ 9 w 73"/>
                  <a:gd name="T11" fmla="*/ 73935 h 111"/>
                  <a:gd name="T12" fmla="*/ 928 w 73"/>
                  <a:gd name="T13" fmla="*/ 85338 h 111"/>
                  <a:gd name="T14" fmla="*/ 1348 w 73"/>
                  <a:gd name="T15" fmla="*/ 98812 h 111"/>
                  <a:gd name="T16" fmla="*/ 1958 w 73"/>
                  <a:gd name="T17" fmla="*/ 107439 h 111"/>
                  <a:gd name="T18" fmla="*/ 2341 w 73"/>
                  <a:gd name="T19" fmla="*/ 115468 h 111"/>
                  <a:gd name="T20" fmla="*/ 2894 w 73"/>
                  <a:gd name="T21" fmla="*/ 120746 h 111"/>
                  <a:gd name="T22" fmla="*/ 3398 w 73"/>
                  <a:gd name="T23" fmla="*/ 125947 h 111"/>
                  <a:gd name="T24" fmla="*/ 3834 w 73"/>
                  <a:gd name="T25" fmla="*/ 127802 h 111"/>
                  <a:gd name="T26" fmla="*/ 4357 w 73"/>
                  <a:gd name="T27" fmla="*/ 130555 h 111"/>
                  <a:gd name="T28" fmla="*/ 4683 w 73"/>
                  <a:gd name="T29" fmla="*/ 127048 h 111"/>
                  <a:gd name="T30" fmla="*/ 4821 w 73"/>
                  <a:gd name="T31" fmla="*/ 125536 h 111"/>
                  <a:gd name="T32" fmla="*/ 4937 w 73"/>
                  <a:gd name="T33" fmla="*/ 120746 h 111"/>
                  <a:gd name="T34" fmla="*/ 4937 w 73"/>
                  <a:gd name="T35" fmla="*/ 116095 h 111"/>
                  <a:gd name="T36" fmla="*/ 4937 w 73"/>
                  <a:gd name="T37" fmla="*/ 111722 h 111"/>
                  <a:gd name="T38" fmla="*/ 4437 w 73"/>
                  <a:gd name="T39" fmla="*/ 113042 h 111"/>
                  <a:gd name="T40" fmla="*/ 4437 w 73"/>
                  <a:gd name="T41" fmla="*/ 116095 h 111"/>
                  <a:gd name="T42" fmla="*/ 4437 w 73"/>
                  <a:gd name="T43" fmla="*/ 117499 h 111"/>
                  <a:gd name="T44" fmla="*/ 4437 w 73"/>
                  <a:gd name="T45" fmla="*/ 118165 h 111"/>
                  <a:gd name="T46" fmla="*/ 4266 w 73"/>
                  <a:gd name="T47" fmla="*/ 119073 h 111"/>
                  <a:gd name="T48" fmla="*/ 3916 w 73"/>
                  <a:gd name="T49" fmla="*/ 118165 h 111"/>
                  <a:gd name="T50" fmla="*/ 3634 w 73"/>
                  <a:gd name="T51" fmla="*/ 117499 h 111"/>
                  <a:gd name="T52" fmla="*/ 3267 w 73"/>
                  <a:gd name="T53" fmla="*/ 111722 h 111"/>
                  <a:gd name="T54" fmla="*/ 2844 w 73"/>
                  <a:gd name="T55" fmla="*/ 107439 h 111"/>
                  <a:gd name="T56" fmla="*/ 2297 w 73"/>
                  <a:gd name="T57" fmla="*/ 99398 h 111"/>
                  <a:gd name="T58" fmla="*/ 1958 w 73"/>
                  <a:gd name="T59" fmla="*/ 91442 h 111"/>
                  <a:gd name="T60" fmla="*/ 1348 w 73"/>
                  <a:gd name="T61" fmla="*/ 81744 h 111"/>
                  <a:gd name="T62" fmla="*/ 1031 w 73"/>
                  <a:gd name="T63" fmla="*/ 69935 h 111"/>
                  <a:gd name="T64" fmla="*/ 834 w 73"/>
                  <a:gd name="T65" fmla="*/ 57554 h 111"/>
                  <a:gd name="T66" fmla="*/ 748 w 73"/>
                  <a:gd name="T67" fmla="*/ 45373 h 111"/>
                  <a:gd name="T68" fmla="*/ 9 w 73"/>
                  <a:gd name="T69" fmla="*/ 30635 h 111"/>
                  <a:gd name="T70" fmla="*/ 748 w 73"/>
                  <a:gd name="T71" fmla="*/ 16834 h 111"/>
                  <a:gd name="T72" fmla="*/ 834 w 73"/>
                  <a:gd name="T73" fmla="*/ 3 h 111"/>
                  <a:gd name="T74" fmla="*/ 5 w 73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3"/>
                  <a:gd name="T115" fmla="*/ 0 h 111"/>
                  <a:gd name="T116" fmla="*/ 73 w 73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3" h="111">
                    <a:moveTo>
                      <a:pt x="5" y="0"/>
                    </a:moveTo>
                    <a:lnTo>
                      <a:pt x="0" y="13"/>
                    </a:lnTo>
                    <a:lnTo>
                      <a:pt x="0" y="27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7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09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3" y="98"/>
                    </a:lnTo>
                    <a:lnTo>
                      <a:pt x="73" y="95"/>
                    </a:lnTo>
                    <a:lnTo>
                      <a:pt x="65" y="96"/>
                    </a:lnTo>
                    <a:lnTo>
                      <a:pt x="65" y="98"/>
                    </a:lnTo>
                    <a:lnTo>
                      <a:pt x="65" y="100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58" y="101"/>
                    </a:lnTo>
                    <a:lnTo>
                      <a:pt x="54" y="100"/>
                    </a:lnTo>
                    <a:lnTo>
                      <a:pt x="48" y="95"/>
                    </a:lnTo>
                    <a:lnTo>
                      <a:pt x="42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1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9" y="26"/>
                    </a:lnTo>
                    <a:lnTo>
                      <a:pt x="10" y="15"/>
                    </a:lnTo>
                    <a:lnTo>
                      <a:pt x="12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40" name="Freeform 762"/>
              <p:cNvSpPr>
                <a:spLocks noChangeArrowheads="1"/>
              </p:cNvSpPr>
              <p:nvPr/>
            </p:nvSpPr>
            <p:spPr bwMode="auto">
              <a:xfrm>
                <a:off x="140" y="719"/>
                <a:ext cx="53" cy="57"/>
              </a:xfrm>
              <a:custGeom>
                <a:avLst/>
                <a:gdLst>
                  <a:gd name="T0" fmla="*/ 4397 w 51"/>
                  <a:gd name="T1" fmla="*/ 2365743 h 45"/>
                  <a:gd name="T2" fmla="*/ 4018 w 51"/>
                  <a:gd name="T3" fmla="*/ 1816980 h 45"/>
                  <a:gd name="T4" fmla="*/ 3386 w 51"/>
                  <a:gd name="T5" fmla="*/ 1300944 h 45"/>
                  <a:gd name="T6" fmla="*/ 2695 w 51"/>
                  <a:gd name="T7" fmla="*/ 926331 h 45"/>
                  <a:gd name="T8" fmla="*/ 2026 w 51"/>
                  <a:gd name="T9" fmla="*/ 508611 h 45"/>
                  <a:gd name="T10" fmla="*/ 1438 w 51"/>
                  <a:gd name="T11" fmla="*/ 1126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9656 h 45"/>
                  <a:gd name="T22" fmla="*/ 7 w 51"/>
                  <a:gd name="T23" fmla="*/ 466807 h 45"/>
                  <a:gd name="T24" fmla="*/ 7 w 51"/>
                  <a:gd name="T25" fmla="*/ 508611 h 45"/>
                  <a:gd name="T26" fmla="*/ 6 w 51"/>
                  <a:gd name="T27" fmla="*/ 508611 h 45"/>
                  <a:gd name="T28" fmla="*/ 7 w 51"/>
                  <a:gd name="T29" fmla="*/ 508611 h 45"/>
                  <a:gd name="T30" fmla="*/ 8 w 51"/>
                  <a:gd name="T31" fmla="*/ 508611 h 45"/>
                  <a:gd name="T32" fmla="*/ 1082 w 51"/>
                  <a:gd name="T33" fmla="*/ 602448 h 45"/>
                  <a:gd name="T34" fmla="*/ 1522 w 51"/>
                  <a:gd name="T35" fmla="*/ 926331 h 45"/>
                  <a:gd name="T36" fmla="*/ 2270 w 51"/>
                  <a:gd name="T37" fmla="*/ 1209814 h 45"/>
                  <a:gd name="T38" fmla="*/ 2697 w 51"/>
                  <a:gd name="T39" fmla="*/ 1680707 h 45"/>
                  <a:gd name="T40" fmla="*/ 3386 w 51"/>
                  <a:gd name="T41" fmla="*/ 2151219 h 45"/>
                  <a:gd name="T42" fmla="*/ 3800 w 51"/>
                  <a:gd name="T43" fmla="*/ 2573588 h 45"/>
                  <a:gd name="T44" fmla="*/ 4397 w 51"/>
                  <a:gd name="T45" fmla="*/ 236574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1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41" name="Freeform 763"/>
              <p:cNvSpPr>
                <a:spLocks noChangeArrowheads="1"/>
              </p:cNvSpPr>
              <p:nvPr/>
            </p:nvSpPr>
            <p:spPr bwMode="auto">
              <a:xfrm>
                <a:off x="187" y="776"/>
                <a:ext cx="25" cy="56"/>
              </a:xfrm>
              <a:custGeom>
                <a:avLst/>
                <a:gdLst>
                  <a:gd name="T0" fmla="*/ 10602 w 24"/>
                  <a:gd name="T1" fmla="*/ 1976 h 60"/>
                  <a:gd name="T2" fmla="*/ 10602 w 24"/>
                  <a:gd name="T3" fmla="*/ 1843 h 60"/>
                  <a:gd name="T4" fmla="*/ 10098 w 24"/>
                  <a:gd name="T5" fmla="*/ 1653 h 60"/>
                  <a:gd name="T6" fmla="*/ 9783 w 24"/>
                  <a:gd name="T7" fmla="*/ 1435 h 60"/>
                  <a:gd name="T8" fmla="*/ 9034 w 24"/>
                  <a:gd name="T9" fmla="*/ 1141 h 60"/>
                  <a:gd name="T10" fmla="*/ 8338 w 24"/>
                  <a:gd name="T11" fmla="*/ 828 h 60"/>
                  <a:gd name="T12" fmla="*/ 7103 w 24"/>
                  <a:gd name="T13" fmla="*/ 551 h 60"/>
                  <a:gd name="T14" fmla="*/ 5589 w 24"/>
                  <a:gd name="T15" fmla="*/ 290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398 h 60"/>
                  <a:gd name="T22" fmla="*/ 3456 w 24"/>
                  <a:gd name="T23" fmla="*/ 699 h 60"/>
                  <a:gd name="T24" fmla="*/ 4058 w 24"/>
                  <a:gd name="T25" fmla="*/ 960 h 60"/>
                  <a:gd name="T26" fmla="*/ 5158 w 24"/>
                  <a:gd name="T27" fmla="*/ 1222 h 60"/>
                  <a:gd name="T28" fmla="*/ 6053 w 24"/>
                  <a:gd name="T29" fmla="*/ 1521 h 60"/>
                  <a:gd name="T30" fmla="*/ 6556 w 24"/>
                  <a:gd name="T31" fmla="*/ 1681 h 60"/>
                  <a:gd name="T32" fmla="*/ 6556 w 24"/>
                  <a:gd name="T33" fmla="*/ 1935 h 60"/>
                  <a:gd name="T34" fmla="*/ 7103 w 24"/>
                  <a:gd name="T35" fmla="*/ 1997 h 60"/>
                  <a:gd name="T36" fmla="*/ 10602 w 24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9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42" name="Freeform 764"/>
              <p:cNvSpPr>
                <a:spLocks noChangeArrowheads="1"/>
              </p:cNvSpPr>
              <p:nvPr/>
            </p:nvSpPr>
            <p:spPr bwMode="auto">
              <a:xfrm>
                <a:off x="5552" y="876"/>
                <a:ext cx="67" cy="116"/>
              </a:xfrm>
              <a:custGeom>
                <a:avLst/>
                <a:gdLst>
                  <a:gd name="T0" fmla="*/ 0 w 64"/>
                  <a:gd name="T1" fmla="*/ 76541 h 106"/>
                  <a:gd name="T2" fmla="*/ 0 w 64"/>
                  <a:gd name="T3" fmla="*/ 80392 h 106"/>
                  <a:gd name="T4" fmla="*/ 0 w 64"/>
                  <a:gd name="T5" fmla="*/ 81550 h 106"/>
                  <a:gd name="T6" fmla="*/ 1 w 64"/>
                  <a:gd name="T7" fmla="*/ 82290 h 106"/>
                  <a:gd name="T8" fmla="*/ 2 w 64"/>
                  <a:gd name="T9" fmla="*/ 83105 h 106"/>
                  <a:gd name="T10" fmla="*/ 6 w 64"/>
                  <a:gd name="T11" fmla="*/ 84584 h 106"/>
                  <a:gd name="T12" fmla="*/ 1307 w 64"/>
                  <a:gd name="T13" fmla="*/ 84584 h 106"/>
                  <a:gd name="T14" fmla="*/ 1879 w 64"/>
                  <a:gd name="T15" fmla="*/ 82290 h 106"/>
                  <a:gd name="T16" fmla="*/ 2706 w 64"/>
                  <a:gd name="T17" fmla="*/ 80392 h 106"/>
                  <a:gd name="T18" fmla="*/ 3664 w 64"/>
                  <a:gd name="T19" fmla="*/ 75269 h 106"/>
                  <a:gd name="T20" fmla="*/ 4495 w 64"/>
                  <a:gd name="T21" fmla="*/ 70474 h 106"/>
                  <a:gd name="T22" fmla="*/ 5261 w 64"/>
                  <a:gd name="T23" fmla="*/ 63219 h 106"/>
                  <a:gd name="T24" fmla="*/ 6087 w 64"/>
                  <a:gd name="T25" fmla="*/ 56664 h 106"/>
                  <a:gd name="T26" fmla="*/ 6706 w 64"/>
                  <a:gd name="T27" fmla="*/ 48940 h 106"/>
                  <a:gd name="T28" fmla="*/ 7139 w 64"/>
                  <a:gd name="T29" fmla="*/ 39694 h 106"/>
                  <a:gd name="T30" fmla="*/ 7569 w 64"/>
                  <a:gd name="T31" fmla="*/ 31519 h 106"/>
                  <a:gd name="T32" fmla="*/ 7583 w 64"/>
                  <a:gd name="T33" fmla="*/ 20868 h 106"/>
                  <a:gd name="T34" fmla="*/ 7569 w 64"/>
                  <a:gd name="T35" fmla="*/ 10622 h 106"/>
                  <a:gd name="T36" fmla="*/ 7139 w 64"/>
                  <a:gd name="T37" fmla="*/ 2 h 106"/>
                  <a:gd name="T38" fmla="*/ 7139 w 64"/>
                  <a:gd name="T39" fmla="*/ 1 h 106"/>
                  <a:gd name="T40" fmla="*/ 7124 w 64"/>
                  <a:gd name="T41" fmla="*/ 0 h 106"/>
                  <a:gd name="T42" fmla="*/ 6872 w 64"/>
                  <a:gd name="T43" fmla="*/ 0 h 106"/>
                  <a:gd name="T44" fmla="*/ 6466 w 64"/>
                  <a:gd name="T45" fmla="*/ 1 h 106"/>
                  <a:gd name="T46" fmla="*/ 5938 w 64"/>
                  <a:gd name="T47" fmla="*/ 3 h 106"/>
                  <a:gd name="T48" fmla="*/ 5073 w 64"/>
                  <a:gd name="T49" fmla="*/ 6855 h 106"/>
                  <a:gd name="T50" fmla="*/ 4133 w 64"/>
                  <a:gd name="T51" fmla="*/ 10622 h 106"/>
                  <a:gd name="T52" fmla="*/ 3445 w 64"/>
                  <a:gd name="T53" fmla="*/ 17680 h 106"/>
                  <a:gd name="T54" fmla="*/ 2546 w 64"/>
                  <a:gd name="T55" fmla="*/ 23640 h 106"/>
                  <a:gd name="T56" fmla="*/ 1768 w 64"/>
                  <a:gd name="T57" fmla="*/ 30009 h 106"/>
                  <a:gd name="T58" fmla="*/ 1387 w 64"/>
                  <a:gd name="T59" fmla="*/ 36608 h 106"/>
                  <a:gd name="T60" fmla="*/ 1091 w 64"/>
                  <a:gd name="T61" fmla="*/ 43185 h 106"/>
                  <a:gd name="T62" fmla="*/ 6 w 64"/>
                  <a:gd name="T63" fmla="*/ 50892 h 106"/>
                  <a:gd name="T64" fmla="*/ 4 w 64"/>
                  <a:gd name="T65" fmla="*/ 56664 h 106"/>
                  <a:gd name="T66" fmla="*/ 2 w 64"/>
                  <a:gd name="T67" fmla="*/ 62099 h 106"/>
                  <a:gd name="T68" fmla="*/ 1 w 64"/>
                  <a:gd name="T69" fmla="*/ 69956 h 106"/>
                  <a:gd name="T70" fmla="*/ 0 w 64"/>
                  <a:gd name="T71" fmla="*/ 73114 h 106"/>
                  <a:gd name="T72" fmla="*/ 0 w 64"/>
                  <a:gd name="T73" fmla="*/ 7654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0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3" y="14"/>
                    </a:lnTo>
                    <a:lnTo>
                      <a:pt x="60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0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43" name="Freeform 765"/>
              <p:cNvSpPr>
                <a:spLocks noChangeArrowheads="1"/>
              </p:cNvSpPr>
              <p:nvPr/>
            </p:nvSpPr>
            <p:spPr bwMode="auto">
              <a:xfrm>
                <a:off x="5548" y="876"/>
                <a:ext cx="76" cy="122"/>
              </a:xfrm>
              <a:custGeom>
                <a:avLst/>
                <a:gdLst>
                  <a:gd name="T0" fmla="*/ 4129 w 73"/>
                  <a:gd name="T1" fmla="*/ 3 h 111"/>
                  <a:gd name="T2" fmla="*/ 4266 w 73"/>
                  <a:gd name="T3" fmla="*/ 16834 h 111"/>
                  <a:gd name="T4" fmla="*/ 4357 w 73"/>
                  <a:gd name="T5" fmla="*/ 31398 h 111"/>
                  <a:gd name="T6" fmla="*/ 4266 w 73"/>
                  <a:gd name="T7" fmla="*/ 45373 h 111"/>
                  <a:gd name="T8" fmla="*/ 4129 w 73"/>
                  <a:gd name="T9" fmla="*/ 57554 h 111"/>
                  <a:gd name="T10" fmla="*/ 3834 w 73"/>
                  <a:gd name="T11" fmla="*/ 69935 h 111"/>
                  <a:gd name="T12" fmla="*/ 3520 w 73"/>
                  <a:gd name="T13" fmla="*/ 81744 h 111"/>
                  <a:gd name="T14" fmla="*/ 3056 w 73"/>
                  <a:gd name="T15" fmla="*/ 91893 h 111"/>
                  <a:gd name="T16" fmla="*/ 2604 w 73"/>
                  <a:gd name="T17" fmla="*/ 99729 h 111"/>
                  <a:gd name="T18" fmla="*/ 2104 w 73"/>
                  <a:gd name="T19" fmla="*/ 107439 h 111"/>
                  <a:gd name="T20" fmla="*/ 1669 w 73"/>
                  <a:gd name="T21" fmla="*/ 115468 h 111"/>
                  <a:gd name="T22" fmla="*/ 1212 w 73"/>
                  <a:gd name="T23" fmla="*/ 117499 h 111"/>
                  <a:gd name="T24" fmla="*/ 979 w 73"/>
                  <a:gd name="T25" fmla="*/ 119073 h 111"/>
                  <a:gd name="T26" fmla="*/ 748 w 73"/>
                  <a:gd name="T27" fmla="*/ 119073 h 111"/>
                  <a:gd name="T28" fmla="*/ 8 w 73"/>
                  <a:gd name="T29" fmla="*/ 118165 h 111"/>
                  <a:gd name="T30" fmla="*/ 8 w 73"/>
                  <a:gd name="T31" fmla="*/ 116587 h 111"/>
                  <a:gd name="T32" fmla="*/ 8 w 73"/>
                  <a:gd name="T33" fmla="*/ 115468 h 111"/>
                  <a:gd name="T34" fmla="*/ 0 w 73"/>
                  <a:gd name="T35" fmla="*/ 111722 h 111"/>
                  <a:gd name="T36" fmla="*/ 0 w 73"/>
                  <a:gd name="T37" fmla="*/ 117499 h 111"/>
                  <a:gd name="T38" fmla="*/ 0 w 73"/>
                  <a:gd name="T39" fmla="*/ 120746 h 111"/>
                  <a:gd name="T40" fmla="*/ 2 w 73"/>
                  <a:gd name="T41" fmla="*/ 125536 h 111"/>
                  <a:gd name="T42" fmla="*/ 4 w 73"/>
                  <a:gd name="T43" fmla="*/ 128751 h 111"/>
                  <a:gd name="T44" fmla="*/ 9 w 73"/>
                  <a:gd name="T45" fmla="*/ 130555 h 111"/>
                  <a:gd name="T46" fmla="*/ 1031 w 73"/>
                  <a:gd name="T47" fmla="*/ 130555 h 111"/>
                  <a:gd name="T48" fmla="*/ 1500 w 73"/>
                  <a:gd name="T49" fmla="*/ 127048 h 111"/>
                  <a:gd name="T50" fmla="*/ 2062 w 73"/>
                  <a:gd name="T51" fmla="*/ 122121 h 111"/>
                  <a:gd name="T52" fmla="*/ 2555 w 73"/>
                  <a:gd name="T53" fmla="*/ 116587 h 111"/>
                  <a:gd name="T54" fmla="*/ 3056 w 73"/>
                  <a:gd name="T55" fmla="*/ 107439 h 111"/>
                  <a:gd name="T56" fmla="*/ 3520 w 73"/>
                  <a:gd name="T57" fmla="*/ 98812 h 111"/>
                  <a:gd name="T58" fmla="*/ 3989 w 73"/>
                  <a:gd name="T59" fmla="*/ 86521 h 111"/>
                  <a:gd name="T60" fmla="*/ 4357 w 73"/>
                  <a:gd name="T61" fmla="*/ 75662 h 111"/>
                  <a:gd name="T62" fmla="*/ 4592 w 73"/>
                  <a:gd name="T63" fmla="*/ 62255 h 111"/>
                  <a:gd name="T64" fmla="*/ 4847 w 73"/>
                  <a:gd name="T65" fmla="*/ 49041 h 111"/>
                  <a:gd name="T66" fmla="*/ 4937 w 73"/>
                  <a:gd name="T67" fmla="*/ 31398 h 111"/>
                  <a:gd name="T68" fmla="*/ 4937 w 73"/>
                  <a:gd name="T69" fmla="*/ 15518 h 111"/>
                  <a:gd name="T70" fmla="*/ 4592 w 73"/>
                  <a:gd name="T71" fmla="*/ 0 h 111"/>
                  <a:gd name="T72" fmla="*/ 4129 w 73"/>
                  <a:gd name="T73" fmla="*/ 3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3"/>
                  <a:gd name="T112" fmla="*/ 0 h 111"/>
                  <a:gd name="T113" fmla="*/ 73 w 73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3" h="111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5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8" y="53"/>
                    </a:lnTo>
                    <a:lnTo>
                      <a:pt x="72" y="41"/>
                    </a:lnTo>
                    <a:lnTo>
                      <a:pt x="73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44" name="Freeform 766"/>
              <p:cNvSpPr>
                <a:spLocks noChangeArrowheads="1"/>
              </p:cNvSpPr>
              <p:nvPr/>
            </p:nvSpPr>
            <p:spPr bwMode="auto">
              <a:xfrm>
                <a:off x="5565" y="859"/>
                <a:ext cx="53" cy="57"/>
              </a:xfrm>
              <a:custGeom>
                <a:avLst/>
                <a:gdLst>
                  <a:gd name="T0" fmla="*/ 7 w 51"/>
                  <a:gd name="T1" fmla="*/ 2573588 h 45"/>
                  <a:gd name="T2" fmla="*/ 1021 w 51"/>
                  <a:gd name="T3" fmla="*/ 2151219 h 45"/>
                  <a:gd name="T4" fmla="*/ 1522 w 51"/>
                  <a:gd name="T5" fmla="*/ 1680707 h 45"/>
                  <a:gd name="T6" fmla="*/ 2144 w 51"/>
                  <a:gd name="T7" fmla="*/ 1209814 h 45"/>
                  <a:gd name="T8" fmla="*/ 2697 w 51"/>
                  <a:gd name="T9" fmla="*/ 926331 h 45"/>
                  <a:gd name="T10" fmla="*/ 3201 w 51"/>
                  <a:gd name="T11" fmla="*/ 659914 h 45"/>
                  <a:gd name="T12" fmla="*/ 3797 w 51"/>
                  <a:gd name="T13" fmla="*/ 466807 h 45"/>
                  <a:gd name="T14" fmla="*/ 3800 w 51"/>
                  <a:gd name="T15" fmla="*/ 466807 h 45"/>
                  <a:gd name="T16" fmla="*/ 3921 w 51"/>
                  <a:gd name="T17" fmla="*/ 466807 h 45"/>
                  <a:gd name="T18" fmla="*/ 3800 w 51"/>
                  <a:gd name="T19" fmla="*/ 466807 h 45"/>
                  <a:gd name="T20" fmla="*/ 3800 w 51"/>
                  <a:gd name="T21" fmla="*/ 427600 h 45"/>
                  <a:gd name="T22" fmla="*/ 4397 w 51"/>
                  <a:gd name="T23" fmla="*/ 1126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1126 h 45"/>
                  <a:gd name="T34" fmla="*/ 2403 w 51"/>
                  <a:gd name="T35" fmla="*/ 466807 h 45"/>
                  <a:gd name="T36" fmla="*/ 1610 w 51"/>
                  <a:gd name="T37" fmla="*/ 850994 h 45"/>
                  <a:gd name="T38" fmla="*/ 1021 w 51"/>
                  <a:gd name="T39" fmla="*/ 1300944 h 45"/>
                  <a:gd name="T40" fmla="*/ 5 w 51"/>
                  <a:gd name="T41" fmla="*/ 1816980 h 45"/>
                  <a:gd name="T42" fmla="*/ 0 w 51"/>
                  <a:gd name="T43" fmla="*/ 2343307 h 45"/>
                  <a:gd name="T44" fmla="*/ 7 w 51"/>
                  <a:gd name="T45" fmla="*/ 2573588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8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45" name="Freeform 767"/>
              <p:cNvSpPr>
                <a:spLocks noChangeArrowheads="1"/>
              </p:cNvSpPr>
              <p:nvPr/>
            </p:nvSpPr>
            <p:spPr bwMode="auto">
              <a:xfrm>
                <a:off x="5548" y="917"/>
                <a:ext cx="25" cy="56"/>
              </a:xfrm>
              <a:custGeom>
                <a:avLst/>
                <a:gdLst>
                  <a:gd name="T0" fmla="*/ 3747 w 24"/>
                  <a:gd name="T1" fmla="*/ 1336 h 61"/>
                  <a:gd name="T2" fmla="*/ 4058 w 24"/>
                  <a:gd name="T3" fmla="*/ 1235 h 61"/>
                  <a:gd name="T4" fmla="*/ 4058 w 24"/>
                  <a:gd name="T5" fmla="*/ 1126 h 61"/>
                  <a:gd name="T6" fmla="*/ 4396 w 24"/>
                  <a:gd name="T7" fmla="*/ 975 h 61"/>
                  <a:gd name="T8" fmla="*/ 5158 w 24"/>
                  <a:gd name="T9" fmla="*/ 769 h 61"/>
                  <a:gd name="T10" fmla="*/ 6556 w 24"/>
                  <a:gd name="T11" fmla="*/ 649 h 61"/>
                  <a:gd name="T12" fmla="*/ 7694 w 24"/>
                  <a:gd name="T13" fmla="*/ 474 h 61"/>
                  <a:gd name="T14" fmla="*/ 9034 w 24"/>
                  <a:gd name="T15" fmla="*/ 252 h 61"/>
                  <a:gd name="T16" fmla="*/ 10602 w 24"/>
                  <a:gd name="T17" fmla="*/ 5 h 61"/>
                  <a:gd name="T18" fmla="*/ 7694 w 24"/>
                  <a:gd name="T19" fmla="*/ 0 h 61"/>
                  <a:gd name="T20" fmla="*/ 4763 w 24"/>
                  <a:gd name="T21" fmla="*/ 201 h 61"/>
                  <a:gd name="T22" fmla="*/ 3747 w 24"/>
                  <a:gd name="T23" fmla="*/ 406 h 61"/>
                  <a:gd name="T24" fmla="*/ 3191 w 24"/>
                  <a:gd name="T25" fmla="*/ 600 h 61"/>
                  <a:gd name="T26" fmla="*/ 4 w 24"/>
                  <a:gd name="T27" fmla="*/ 760 h 61"/>
                  <a:gd name="T28" fmla="*/ 2 w 24"/>
                  <a:gd name="T29" fmla="*/ 963 h 61"/>
                  <a:gd name="T30" fmla="*/ 1 w 24"/>
                  <a:gd name="T31" fmla="*/ 1091 h 61"/>
                  <a:gd name="T32" fmla="*/ 0 w 24"/>
                  <a:gd name="T33" fmla="*/ 1218 h 61"/>
                  <a:gd name="T34" fmla="*/ 0 w 24"/>
                  <a:gd name="T35" fmla="*/ 1314 h 61"/>
                  <a:gd name="T36" fmla="*/ 3747 w 24"/>
                  <a:gd name="T37" fmla="*/ 1336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46" name="Freeform 768"/>
              <p:cNvSpPr>
                <a:spLocks noChangeArrowheads="1"/>
              </p:cNvSpPr>
              <p:nvPr/>
            </p:nvSpPr>
            <p:spPr bwMode="auto">
              <a:xfrm>
                <a:off x="179" y="147"/>
                <a:ext cx="33" cy="56"/>
              </a:xfrm>
              <a:custGeom>
                <a:avLst/>
                <a:gdLst>
                  <a:gd name="T0" fmla="*/ 1 w 32"/>
                  <a:gd name="T1" fmla="*/ 4069 h 41"/>
                  <a:gd name="T2" fmla="*/ 0 w 32"/>
                  <a:gd name="T3" fmla="*/ 1 h 41"/>
                  <a:gd name="T4" fmla="*/ 0 w 32"/>
                  <a:gd name="T5" fmla="*/ 0 h 41"/>
                  <a:gd name="T6" fmla="*/ 0 w 32"/>
                  <a:gd name="T7" fmla="*/ 1 h 41"/>
                  <a:gd name="T8" fmla="*/ 2 w 32"/>
                  <a:gd name="T9" fmla="*/ 1 h 41"/>
                  <a:gd name="T10" fmla="*/ 5 w 32"/>
                  <a:gd name="T11" fmla="*/ 4069 h 41"/>
                  <a:gd name="T12" fmla="*/ 967 w 32"/>
                  <a:gd name="T13" fmla="*/ 5623 h 41"/>
                  <a:gd name="T14" fmla="*/ 1307 w 32"/>
                  <a:gd name="T15" fmla="*/ 6298 h 41"/>
                  <a:gd name="T16" fmla="*/ 2001 w 32"/>
                  <a:gd name="T17" fmla="*/ 45785 h 41"/>
                  <a:gd name="T18" fmla="*/ 2398 w 32"/>
                  <a:gd name="T19" fmla="*/ 1090435 h 41"/>
                  <a:gd name="T20" fmla="*/ 2613 w 32"/>
                  <a:gd name="T21" fmla="*/ 1263312 h 41"/>
                  <a:gd name="T22" fmla="*/ 2774 w 32"/>
                  <a:gd name="T23" fmla="*/ 1443336 h 41"/>
                  <a:gd name="T24" fmla="*/ 2947 w 32"/>
                  <a:gd name="T25" fmla="*/ 1927110 h 41"/>
                  <a:gd name="T26" fmla="*/ 3056 w 32"/>
                  <a:gd name="T27" fmla="*/ 2373141 h 41"/>
                  <a:gd name="T28" fmla="*/ 3056 w 32"/>
                  <a:gd name="T29" fmla="*/ 2938111 h 41"/>
                  <a:gd name="T30" fmla="*/ 3128 w 32"/>
                  <a:gd name="T31" fmla="*/ 3382949 h 41"/>
                  <a:gd name="T32" fmla="*/ 3056 w 32"/>
                  <a:gd name="T33" fmla="*/ 3628255 h 41"/>
                  <a:gd name="T34" fmla="*/ 3056 w 32"/>
                  <a:gd name="T35" fmla="*/ 4015567 h 41"/>
                  <a:gd name="T36" fmla="*/ 2947 w 32"/>
                  <a:gd name="T37" fmla="*/ 4303036 h 41"/>
                  <a:gd name="T38" fmla="*/ 2876 w 32"/>
                  <a:gd name="T39" fmla="*/ 4810232 h 41"/>
                  <a:gd name="T40" fmla="*/ 2774 w 32"/>
                  <a:gd name="T41" fmla="*/ 5003492 h 41"/>
                  <a:gd name="T42" fmla="*/ 2709 w 32"/>
                  <a:gd name="T43" fmla="*/ 5169095 h 41"/>
                  <a:gd name="T44" fmla="*/ 2613 w 32"/>
                  <a:gd name="T45" fmla="*/ 5169095 h 41"/>
                  <a:gd name="T46" fmla="*/ 2398 w 32"/>
                  <a:gd name="T47" fmla="*/ 5003492 h 41"/>
                  <a:gd name="T48" fmla="*/ 2125 w 32"/>
                  <a:gd name="T49" fmla="*/ 4810232 h 41"/>
                  <a:gd name="T50" fmla="*/ 2001 w 32"/>
                  <a:gd name="T51" fmla="*/ 4303036 h 41"/>
                  <a:gd name="T52" fmla="*/ 1883 w 32"/>
                  <a:gd name="T53" fmla="*/ 3891230 h 41"/>
                  <a:gd name="T54" fmla="*/ 1669 w 32"/>
                  <a:gd name="T55" fmla="*/ 3485499 h 41"/>
                  <a:gd name="T56" fmla="*/ 1389 w 32"/>
                  <a:gd name="T57" fmla="*/ 2824706 h 41"/>
                  <a:gd name="T58" fmla="*/ 1230 w 32"/>
                  <a:gd name="T59" fmla="*/ 2208979 h 41"/>
                  <a:gd name="T60" fmla="*/ 1027 w 32"/>
                  <a:gd name="T61" fmla="*/ 1443336 h 41"/>
                  <a:gd name="T62" fmla="*/ 6 w 32"/>
                  <a:gd name="T63" fmla="*/ 1090435 h 41"/>
                  <a:gd name="T64" fmla="*/ 1 w 32"/>
                  <a:gd name="T65" fmla="*/ 4069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2"/>
                  <a:gd name="T100" fmla="*/ 0 h 41"/>
                  <a:gd name="T101" fmla="*/ 32 w 32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2" h="41">
                    <a:moveTo>
                      <a:pt x="1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9" y="4"/>
                    </a:lnTo>
                    <a:lnTo>
                      <a:pt x="14" y="5"/>
                    </a:lnTo>
                    <a:lnTo>
                      <a:pt x="21" y="6"/>
                    </a:lnTo>
                    <a:lnTo>
                      <a:pt x="24" y="8"/>
                    </a:lnTo>
                    <a:lnTo>
                      <a:pt x="26" y="10"/>
                    </a:lnTo>
                    <a:lnTo>
                      <a:pt x="28" y="12"/>
                    </a:lnTo>
                    <a:lnTo>
                      <a:pt x="30" y="16"/>
                    </a:lnTo>
                    <a:lnTo>
                      <a:pt x="31" y="19"/>
                    </a:lnTo>
                    <a:lnTo>
                      <a:pt x="31" y="23"/>
                    </a:lnTo>
                    <a:lnTo>
                      <a:pt x="32" y="27"/>
                    </a:lnTo>
                    <a:lnTo>
                      <a:pt x="31" y="29"/>
                    </a:lnTo>
                    <a:lnTo>
                      <a:pt x="31" y="32"/>
                    </a:lnTo>
                    <a:lnTo>
                      <a:pt x="30" y="34"/>
                    </a:lnTo>
                    <a:lnTo>
                      <a:pt x="29" y="38"/>
                    </a:lnTo>
                    <a:lnTo>
                      <a:pt x="28" y="40"/>
                    </a:lnTo>
                    <a:lnTo>
                      <a:pt x="27" y="41"/>
                    </a:lnTo>
                    <a:lnTo>
                      <a:pt x="26" y="41"/>
                    </a:lnTo>
                    <a:lnTo>
                      <a:pt x="24" y="40"/>
                    </a:lnTo>
                    <a:lnTo>
                      <a:pt x="22" y="38"/>
                    </a:lnTo>
                    <a:lnTo>
                      <a:pt x="21" y="34"/>
                    </a:lnTo>
                    <a:lnTo>
                      <a:pt x="20" y="31"/>
                    </a:lnTo>
                    <a:lnTo>
                      <a:pt x="18" y="28"/>
                    </a:lnTo>
                    <a:lnTo>
                      <a:pt x="15" y="22"/>
                    </a:lnTo>
                    <a:lnTo>
                      <a:pt x="13" y="18"/>
                    </a:lnTo>
                    <a:lnTo>
                      <a:pt x="10" y="12"/>
                    </a:lnTo>
                    <a:lnTo>
                      <a:pt x="6" y="8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47" name="Freeform 769"/>
              <p:cNvSpPr>
                <a:spLocks noChangeArrowheads="1"/>
              </p:cNvSpPr>
              <p:nvPr/>
            </p:nvSpPr>
            <p:spPr bwMode="auto">
              <a:xfrm>
                <a:off x="174" y="146"/>
                <a:ext cx="28" cy="14"/>
              </a:xfrm>
              <a:custGeom>
                <a:avLst/>
                <a:gdLst>
                  <a:gd name="T0" fmla="*/ 6144 w 27"/>
                  <a:gd name="T1" fmla="*/ 5 h 14"/>
                  <a:gd name="T2" fmla="*/ 4619 w 27"/>
                  <a:gd name="T3" fmla="*/ 4 h 14"/>
                  <a:gd name="T4" fmla="*/ 3227 w 27"/>
                  <a:gd name="T5" fmla="*/ 3 h 14"/>
                  <a:gd name="T6" fmla="*/ 2427 w 27"/>
                  <a:gd name="T7" fmla="*/ 2 h 14"/>
                  <a:gd name="T8" fmla="*/ 1956 w 27"/>
                  <a:gd name="T9" fmla="*/ 1 h 14"/>
                  <a:gd name="T10" fmla="*/ 6 w 27"/>
                  <a:gd name="T11" fmla="*/ 0 h 14"/>
                  <a:gd name="T12" fmla="*/ 2 w 27"/>
                  <a:gd name="T13" fmla="*/ 1 h 14"/>
                  <a:gd name="T14" fmla="*/ 0 w 27"/>
                  <a:gd name="T15" fmla="*/ 1112 h 14"/>
                  <a:gd name="T16" fmla="*/ 2 w 27"/>
                  <a:gd name="T17" fmla="*/ 1276 h 14"/>
                  <a:gd name="T18" fmla="*/ 1956 w 27"/>
                  <a:gd name="T19" fmla="*/ 2 h 14"/>
                  <a:gd name="T20" fmla="*/ 6 w 27"/>
                  <a:gd name="T21" fmla="*/ 1191 h 14"/>
                  <a:gd name="T22" fmla="*/ 5 w 27"/>
                  <a:gd name="T23" fmla="*/ 1276 h 14"/>
                  <a:gd name="T24" fmla="*/ 6 w 27"/>
                  <a:gd name="T25" fmla="*/ 1276 h 14"/>
                  <a:gd name="T26" fmla="*/ 2101 w 27"/>
                  <a:gd name="T27" fmla="*/ 1367 h 14"/>
                  <a:gd name="T28" fmla="*/ 2797 w 27"/>
                  <a:gd name="T29" fmla="*/ 1465 h 14"/>
                  <a:gd name="T30" fmla="*/ 4002 w 27"/>
                  <a:gd name="T31" fmla="*/ 1570 h 14"/>
                  <a:gd name="T32" fmla="*/ 5719 w 27"/>
                  <a:gd name="T33" fmla="*/ 1682 h 14"/>
                  <a:gd name="T34" fmla="*/ 6144 w 27"/>
                  <a:gd name="T35" fmla="*/ 5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14"/>
                  <a:gd name="T56" fmla="*/ 27 w 27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14">
                    <a:moveTo>
                      <a:pt x="27" y="5"/>
                    </a:moveTo>
                    <a:lnTo>
                      <a:pt x="20" y="4"/>
                    </a:lnTo>
                    <a:lnTo>
                      <a:pt x="15" y="3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8" y="2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9" y="11"/>
                    </a:lnTo>
                    <a:lnTo>
                      <a:pt x="13" y="12"/>
                    </a:lnTo>
                    <a:lnTo>
                      <a:pt x="18" y="13"/>
                    </a:lnTo>
                    <a:lnTo>
                      <a:pt x="25" y="14"/>
                    </a:lnTo>
                    <a:lnTo>
                      <a:pt x="27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48" name="Freeform 770"/>
              <p:cNvSpPr>
                <a:spLocks noChangeArrowheads="1"/>
              </p:cNvSpPr>
              <p:nvPr/>
            </p:nvSpPr>
            <p:spPr bwMode="auto">
              <a:xfrm>
                <a:off x="200" y="147"/>
                <a:ext cx="17" cy="30"/>
              </a:xfrm>
              <a:custGeom>
                <a:avLst/>
                <a:gdLst>
                  <a:gd name="T0" fmla="*/ 857 w 17"/>
                  <a:gd name="T1" fmla="*/ 4646 h 29"/>
                  <a:gd name="T2" fmla="*/ 857 w 17"/>
                  <a:gd name="T3" fmla="*/ 4067 h 29"/>
                  <a:gd name="T4" fmla="*/ 857 w 17"/>
                  <a:gd name="T5" fmla="*/ 3331 h 29"/>
                  <a:gd name="T6" fmla="*/ 809 w 17"/>
                  <a:gd name="T7" fmla="*/ 2551 h 29"/>
                  <a:gd name="T8" fmla="*/ 722 w 17"/>
                  <a:gd name="T9" fmla="*/ 2089 h 29"/>
                  <a:gd name="T10" fmla="*/ 644 w 17"/>
                  <a:gd name="T11" fmla="*/ 1497 h 29"/>
                  <a:gd name="T12" fmla="*/ 542 w 17"/>
                  <a:gd name="T13" fmla="*/ 6 h 29"/>
                  <a:gd name="T14" fmla="*/ 6 w 17"/>
                  <a:gd name="T15" fmla="*/ 3 h 29"/>
                  <a:gd name="T16" fmla="*/ 2 w 17"/>
                  <a:gd name="T17" fmla="*/ 0 h 29"/>
                  <a:gd name="T18" fmla="*/ 0 w 17"/>
                  <a:gd name="T19" fmla="*/ 1497 h 29"/>
                  <a:gd name="T20" fmla="*/ 2 w 17"/>
                  <a:gd name="T21" fmla="*/ 1601 h 29"/>
                  <a:gd name="T22" fmla="*/ 3 w 17"/>
                  <a:gd name="T23" fmla="*/ 1708 h 29"/>
                  <a:gd name="T24" fmla="*/ 5 w 17"/>
                  <a:gd name="T25" fmla="*/ 2089 h 29"/>
                  <a:gd name="T26" fmla="*/ 6 w 17"/>
                  <a:gd name="T27" fmla="*/ 2551 h 29"/>
                  <a:gd name="T28" fmla="*/ 7 w 17"/>
                  <a:gd name="T29" fmla="*/ 2915 h 29"/>
                  <a:gd name="T30" fmla="*/ 7 w 17"/>
                  <a:gd name="T31" fmla="*/ 3561 h 29"/>
                  <a:gd name="T32" fmla="*/ 7 w 17"/>
                  <a:gd name="T33" fmla="*/ 4067 h 29"/>
                  <a:gd name="T34" fmla="*/ 7 w 17"/>
                  <a:gd name="T35" fmla="*/ 4348 h 29"/>
                  <a:gd name="T36" fmla="*/ 857 w 17"/>
                  <a:gd name="T37" fmla="*/ 4646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29"/>
                  <a:gd name="T59" fmla="*/ 17 w 17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29">
                    <a:moveTo>
                      <a:pt x="17" y="29"/>
                    </a:moveTo>
                    <a:lnTo>
                      <a:pt x="17" y="26"/>
                    </a:lnTo>
                    <a:lnTo>
                      <a:pt x="17" y="21"/>
                    </a:lnTo>
                    <a:lnTo>
                      <a:pt x="16" y="17"/>
                    </a:lnTo>
                    <a:lnTo>
                      <a:pt x="14" y="14"/>
                    </a:lnTo>
                    <a:lnTo>
                      <a:pt x="12" y="9"/>
                    </a:lnTo>
                    <a:lnTo>
                      <a:pt x="9" y="6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6" y="17"/>
                    </a:lnTo>
                    <a:lnTo>
                      <a:pt x="7" y="19"/>
                    </a:lnTo>
                    <a:lnTo>
                      <a:pt x="7" y="22"/>
                    </a:lnTo>
                    <a:lnTo>
                      <a:pt x="7" y="26"/>
                    </a:lnTo>
                    <a:lnTo>
                      <a:pt x="7" y="28"/>
                    </a:lnTo>
                    <a:lnTo>
                      <a:pt x="17" y="2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49" name="Freeform 771"/>
              <p:cNvSpPr>
                <a:spLocks noChangeArrowheads="1"/>
              </p:cNvSpPr>
              <p:nvPr/>
            </p:nvSpPr>
            <p:spPr bwMode="auto">
              <a:xfrm>
                <a:off x="199" y="168"/>
                <a:ext cx="18" cy="29"/>
              </a:xfrm>
              <a:custGeom>
                <a:avLst/>
                <a:gdLst>
                  <a:gd name="T0" fmla="*/ 0 w 18"/>
                  <a:gd name="T1" fmla="*/ 249039956 h 16"/>
                  <a:gd name="T2" fmla="*/ 2 w 18"/>
                  <a:gd name="T3" fmla="*/ 298841259 h 16"/>
                  <a:gd name="T4" fmla="*/ 6 w 18"/>
                  <a:gd name="T5" fmla="*/ 337036309 h 16"/>
                  <a:gd name="T6" fmla="*/ 470 w 18"/>
                  <a:gd name="T7" fmla="*/ 317337999 h 16"/>
                  <a:gd name="T8" fmla="*/ 553 w 18"/>
                  <a:gd name="T9" fmla="*/ 280886369 h 16"/>
                  <a:gd name="T10" fmla="*/ 584 w 18"/>
                  <a:gd name="T11" fmla="*/ 234670226 h 16"/>
                  <a:gd name="T12" fmla="*/ 616 w 18"/>
                  <a:gd name="T13" fmla="*/ 207760964 h 16"/>
                  <a:gd name="T14" fmla="*/ 686 w 18"/>
                  <a:gd name="T15" fmla="*/ 2561820 h 16"/>
                  <a:gd name="T16" fmla="*/ 724 w 18"/>
                  <a:gd name="T17" fmla="*/ 912565 h 16"/>
                  <a:gd name="T18" fmla="*/ 8 w 18"/>
                  <a:gd name="T19" fmla="*/ 0 h 16"/>
                  <a:gd name="T20" fmla="*/ 8 w 18"/>
                  <a:gd name="T21" fmla="*/ 1529670 h 16"/>
                  <a:gd name="T22" fmla="*/ 7 w 18"/>
                  <a:gd name="T23" fmla="*/ 2561820 h 16"/>
                  <a:gd name="T24" fmla="*/ 7 w 18"/>
                  <a:gd name="T25" fmla="*/ 4928681 h 16"/>
                  <a:gd name="T26" fmla="*/ 6 w 18"/>
                  <a:gd name="T27" fmla="*/ 207760964 h 16"/>
                  <a:gd name="T28" fmla="*/ 7 w 18"/>
                  <a:gd name="T29" fmla="*/ 207760964 h 16"/>
                  <a:gd name="T30" fmla="*/ 8 w 18"/>
                  <a:gd name="T31" fmla="*/ 207760964 h 16"/>
                  <a:gd name="T32" fmla="*/ 7 w 18"/>
                  <a:gd name="T33" fmla="*/ 4928681 h 16"/>
                  <a:gd name="T34" fmla="*/ 0 w 18"/>
                  <a:gd name="T35" fmla="*/ 249039956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8"/>
                  <a:gd name="T55" fmla="*/ 0 h 16"/>
                  <a:gd name="T56" fmla="*/ 18 w 18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8" h="16">
                    <a:moveTo>
                      <a:pt x="0" y="11"/>
                    </a:moveTo>
                    <a:lnTo>
                      <a:pt x="2" y="14"/>
                    </a:lnTo>
                    <a:lnTo>
                      <a:pt x="6" y="16"/>
                    </a:lnTo>
                    <a:lnTo>
                      <a:pt x="10" y="15"/>
                    </a:lnTo>
                    <a:lnTo>
                      <a:pt x="13" y="13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7" y="4"/>
                    </a:lnTo>
                    <a:lnTo>
                      <a:pt x="18" y="1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50" name="Freeform 772"/>
              <p:cNvSpPr>
                <a:spLocks noChangeArrowheads="1"/>
              </p:cNvSpPr>
              <p:nvPr/>
            </p:nvSpPr>
            <p:spPr bwMode="auto">
              <a:xfrm>
                <a:off x="176" y="147"/>
                <a:ext cx="30" cy="56"/>
              </a:xfrm>
              <a:custGeom>
                <a:avLst/>
                <a:gdLst>
                  <a:gd name="T0" fmla="*/ 0 w 29"/>
                  <a:gd name="T1" fmla="*/ 694245 h 42"/>
                  <a:gd name="T2" fmla="*/ 6 w 29"/>
                  <a:gd name="T3" fmla="*/ 913676 h 42"/>
                  <a:gd name="T4" fmla="*/ 1601 w 29"/>
                  <a:gd name="T5" fmla="*/ 1374300 h 42"/>
                  <a:gd name="T6" fmla="*/ 1826 w 29"/>
                  <a:gd name="T7" fmla="*/ 1747057 h 42"/>
                  <a:gd name="T8" fmla="*/ 2233 w 29"/>
                  <a:gd name="T9" fmla="*/ 2075404 h 42"/>
                  <a:gd name="T10" fmla="*/ 2387 w 29"/>
                  <a:gd name="T11" fmla="*/ 2381239 h 42"/>
                  <a:gd name="T12" fmla="*/ 2727 w 29"/>
                  <a:gd name="T13" fmla="*/ 2739589 h 42"/>
                  <a:gd name="T14" fmla="*/ 2915 w 29"/>
                  <a:gd name="T15" fmla="*/ 3022391 h 42"/>
                  <a:gd name="T16" fmla="*/ 3561 w 29"/>
                  <a:gd name="T17" fmla="*/ 3237036 h 42"/>
                  <a:gd name="T18" fmla="*/ 4646 w 29"/>
                  <a:gd name="T19" fmla="*/ 2934080 h 42"/>
                  <a:gd name="T20" fmla="*/ 4348 w 29"/>
                  <a:gd name="T21" fmla="*/ 2739589 h 42"/>
                  <a:gd name="T22" fmla="*/ 4067 w 29"/>
                  <a:gd name="T23" fmla="*/ 2461175 h 42"/>
                  <a:gd name="T24" fmla="*/ 4064 w 29"/>
                  <a:gd name="T25" fmla="*/ 2147024 h 42"/>
                  <a:gd name="T26" fmla="*/ 3800 w 29"/>
                  <a:gd name="T27" fmla="*/ 1807969 h 42"/>
                  <a:gd name="T28" fmla="*/ 3331 w 29"/>
                  <a:gd name="T29" fmla="*/ 1374300 h 42"/>
                  <a:gd name="T30" fmla="*/ 2387 w 29"/>
                  <a:gd name="T31" fmla="*/ 913676 h 42"/>
                  <a:gd name="T32" fmla="*/ 1826 w 29"/>
                  <a:gd name="T33" fmla="*/ 33328 h 42"/>
                  <a:gd name="T34" fmla="*/ 6 w 29"/>
                  <a:gd name="T35" fmla="*/ 0 h 42"/>
                  <a:gd name="T36" fmla="*/ 0 w 29"/>
                  <a:gd name="T37" fmla="*/ 694245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42"/>
                  <a:gd name="T59" fmla="*/ 29 w 29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42">
                    <a:moveTo>
                      <a:pt x="0" y="8"/>
                    </a:moveTo>
                    <a:lnTo>
                      <a:pt x="6" y="12"/>
                    </a:lnTo>
                    <a:lnTo>
                      <a:pt x="10" y="18"/>
                    </a:lnTo>
                    <a:lnTo>
                      <a:pt x="12" y="22"/>
                    </a:lnTo>
                    <a:lnTo>
                      <a:pt x="15" y="27"/>
                    </a:lnTo>
                    <a:lnTo>
                      <a:pt x="16" y="31"/>
                    </a:lnTo>
                    <a:lnTo>
                      <a:pt x="18" y="35"/>
                    </a:lnTo>
                    <a:lnTo>
                      <a:pt x="19" y="39"/>
                    </a:lnTo>
                    <a:lnTo>
                      <a:pt x="22" y="42"/>
                    </a:lnTo>
                    <a:lnTo>
                      <a:pt x="29" y="38"/>
                    </a:lnTo>
                    <a:lnTo>
                      <a:pt x="28" y="35"/>
                    </a:lnTo>
                    <a:lnTo>
                      <a:pt x="26" y="32"/>
                    </a:lnTo>
                    <a:lnTo>
                      <a:pt x="25" y="28"/>
                    </a:lnTo>
                    <a:lnTo>
                      <a:pt x="23" y="23"/>
                    </a:lnTo>
                    <a:lnTo>
                      <a:pt x="21" y="18"/>
                    </a:lnTo>
                    <a:lnTo>
                      <a:pt x="16" y="12"/>
                    </a:lnTo>
                    <a:lnTo>
                      <a:pt x="12" y="7"/>
                    </a:lnTo>
                    <a:lnTo>
                      <a:pt x="6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51" name="Freeform 773"/>
              <p:cNvSpPr>
                <a:spLocks noChangeArrowheads="1"/>
              </p:cNvSpPr>
              <p:nvPr/>
            </p:nvSpPr>
            <p:spPr bwMode="auto">
              <a:xfrm>
                <a:off x="142" y="1071"/>
                <a:ext cx="68" cy="116"/>
              </a:xfrm>
              <a:custGeom>
                <a:avLst/>
                <a:gdLst>
                  <a:gd name="T0" fmla="*/ 7271 w 65"/>
                  <a:gd name="T1" fmla="*/ 76481 h 106"/>
                  <a:gd name="T2" fmla="*/ 7271 w 65"/>
                  <a:gd name="T3" fmla="*/ 80392 h 106"/>
                  <a:gd name="T4" fmla="*/ 7271 w 65"/>
                  <a:gd name="T5" fmla="*/ 81550 h 106"/>
                  <a:gd name="T6" fmla="*/ 7248 w 65"/>
                  <a:gd name="T7" fmla="*/ 82290 h 106"/>
                  <a:gd name="T8" fmla="*/ 6966 w 65"/>
                  <a:gd name="T9" fmla="*/ 83105 h 106"/>
                  <a:gd name="T10" fmla="*/ 6707 w 65"/>
                  <a:gd name="T11" fmla="*/ 84584 h 106"/>
                  <a:gd name="T12" fmla="*/ 6078 w 65"/>
                  <a:gd name="T13" fmla="*/ 84584 h 106"/>
                  <a:gd name="T14" fmla="*/ 5397 w 65"/>
                  <a:gd name="T15" fmla="*/ 82290 h 106"/>
                  <a:gd name="T16" fmla="*/ 4691 w 65"/>
                  <a:gd name="T17" fmla="*/ 80392 h 106"/>
                  <a:gd name="T18" fmla="*/ 3920 w 65"/>
                  <a:gd name="T19" fmla="*/ 75724 h 106"/>
                  <a:gd name="T20" fmla="*/ 3089 w 65"/>
                  <a:gd name="T21" fmla="*/ 71101 h 106"/>
                  <a:gd name="T22" fmla="*/ 2291 w 65"/>
                  <a:gd name="T23" fmla="*/ 63219 h 106"/>
                  <a:gd name="T24" fmla="*/ 1510 w 65"/>
                  <a:gd name="T25" fmla="*/ 56664 h 106"/>
                  <a:gd name="T26" fmla="*/ 8 w 65"/>
                  <a:gd name="T27" fmla="*/ 48940 h 106"/>
                  <a:gd name="T28" fmla="*/ 4 w 65"/>
                  <a:gd name="T29" fmla="*/ 39694 h 106"/>
                  <a:gd name="T30" fmla="*/ 1 w 65"/>
                  <a:gd name="T31" fmla="*/ 31519 h 106"/>
                  <a:gd name="T32" fmla="*/ 0 w 65"/>
                  <a:gd name="T33" fmla="*/ 20868 h 106"/>
                  <a:gd name="T34" fmla="*/ 1 w 65"/>
                  <a:gd name="T35" fmla="*/ 11396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805 w 65"/>
                  <a:gd name="T47" fmla="*/ 3 h 106"/>
                  <a:gd name="T48" fmla="*/ 2583 w 65"/>
                  <a:gd name="T49" fmla="*/ 7405 h 106"/>
                  <a:gd name="T50" fmla="*/ 3277 w 65"/>
                  <a:gd name="T51" fmla="*/ 10622 h 106"/>
                  <a:gd name="T52" fmla="*/ 4163 w 65"/>
                  <a:gd name="T53" fmla="*/ 17680 h 106"/>
                  <a:gd name="T54" fmla="*/ 4871 w 65"/>
                  <a:gd name="T55" fmla="*/ 22472 h 106"/>
                  <a:gd name="T56" fmla="*/ 5485 w 65"/>
                  <a:gd name="T57" fmla="*/ 30009 h 106"/>
                  <a:gd name="T58" fmla="*/ 5954 w 65"/>
                  <a:gd name="T59" fmla="*/ 37336 h 106"/>
                  <a:gd name="T60" fmla="*/ 6452 w 65"/>
                  <a:gd name="T61" fmla="*/ 43185 h 106"/>
                  <a:gd name="T62" fmla="*/ 6707 w 65"/>
                  <a:gd name="T63" fmla="*/ 49915 h 106"/>
                  <a:gd name="T64" fmla="*/ 6847 w 65"/>
                  <a:gd name="T65" fmla="*/ 56664 h 106"/>
                  <a:gd name="T66" fmla="*/ 6966 w 65"/>
                  <a:gd name="T67" fmla="*/ 62099 h 106"/>
                  <a:gd name="T68" fmla="*/ 7248 w 65"/>
                  <a:gd name="T69" fmla="*/ 67979 h 106"/>
                  <a:gd name="T70" fmla="*/ 7248 w 65"/>
                  <a:gd name="T71" fmla="*/ 73114 h 106"/>
                  <a:gd name="T72" fmla="*/ 7271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52" name="Freeform 774"/>
              <p:cNvSpPr>
                <a:spLocks noChangeArrowheads="1"/>
              </p:cNvSpPr>
              <p:nvPr/>
            </p:nvSpPr>
            <p:spPr bwMode="auto">
              <a:xfrm>
                <a:off x="137" y="1071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587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96 w 74"/>
                  <a:gd name="T25" fmla="*/ 130555 h 111"/>
                  <a:gd name="T26" fmla="*/ 4106 w 74"/>
                  <a:gd name="T27" fmla="*/ 130555 h 111"/>
                  <a:gd name="T28" fmla="*/ 4440 w 74"/>
                  <a:gd name="T29" fmla="*/ 128751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7499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416 w 74"/>
                  <a:gd name="T53" fmla="*/ 117499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53" name="Freeform 775"/>
              <p:cNvSpPr>
                <a:spLocks noChangeArrowheads="1"/>
              </p:cNvSpPr>
              <p:nvPr/>
            </p:nvSpPr>
            <p:spPr bwMode="auto">
              <a:xfrm>
                <a:off x="142" y="1065"/>
                <a:ext cx="55" cy="56"/>
              </a:xfrm>
              <a:custGeom>
                <a:avLst/>
                <a:gdLst>
                  <a:gd name="T0" fmla="*/ 3848 w 53"/>
                  <a:gd name="T1" fmla="*/ 1913047 h 45"/>
                  <a:gd name="T2" fmla="*/ 3394 w 53"/>
                  <a:gd name="T3" fmla="*/ 1481929 h 45"/>
                  <a:gd name="T4" fmla="*/ 2880 w 53"/>
                  <a:gd name="T5" fmla="*/ 1052006 h 45"/>
                  <a:gd name="T6" fmla="*/ 2308 w 53"/>
                  <a:gd name="T7" fmla="*/ 749081 h 45"/>
                  <a:gd name="T8" fmla="*/ 1833 w 53"/>
                  <a:gd name="T9" fmla="*/ 411286 h 45"/>
                  <a:gd name="T10" fmla="*/ 1317 w 53"/>
                  <a:gd name="T11" fmla="*/ 779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7794 h 45"/>
                  <a:gd name="T22" fmla="*/ 8 w 53"/>
                  <a:gd name="T23" fmla="*/ 377479 h 45"/>
                  <a:gd name="T24" fmla="*/ 8 w 53"/>
                  <a:gd name="T25" fmla="*/ 411286 h 45"/>
                  <a:gd name="T26" fmla="*/ 7 w 53"/>
                  <a:gd name="T27" fmla="*/ 411286 h 45"/>
                  <a:gd name="T28" fmla="*/ 761 w 53"/>
                  <a:gd name="T29" fmla="*/ 447666 h 45"/>
                  <a:gd name="T30" fmla="*/ 951 w 53"/>
                  <a:gd name="T31" fmla="*/ 533639 h 45"/>
                  <a:gd name="T32" fmla="*/ 1394 w 53"/>
                  <a:gd name="T33" fmla="*/ 815584 h 45"/>
                  <a:gd name="T34" fmla="*/ 1938 w 53"/>
                  <a:gd name="T35" fmla="*/ 978319 h 45"/>
                  <a:gd name="T36" fmla="*/ 2417 w 53"/>
                  <a:gd name="T37" fmla="*/ 1375925 h 45"/>
                  <a:gd name="T38" fmla="*/ 2880 w 53"/>
                  <a:gd name="T39" fmla="*/ 1756288 h 45"/>
                  <a:gd name="T40" fmla="*/ 3360 w 53"/>
                  <a:gd name="T41" fmla="*/ 2081121 h 45"/>
                  <a:gd name="T42" fmla="*/ 3848 w 53"/>
                  <a:gd name="T43" fmla="*/ 1913047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54" name="Freeform 776"/>
              <p:cNvSpPr>
                <a:spLocks noChangeArrowheads="1"/>
              </p:cNvSpPr>
              <p:nvPr/>
            </p:nvSpPr>
            <p:spPr bwMode="auto">
              <a:xfrm>
                <a:off x="190" y="1124"/>
                <a:ext cx="25" cy="56"/>
              </a:xfrm>
              <a:custGeom>
                <a:avLst/>
                <a:gdLst>
                  <a:gd name="T0" fmla="*/ 10602 w 24"/>
                  <a:gd name="T1" fmla="*/ 1317 h 61"/>
                  <a:gd name="T2" fmla="*/ 10098 w 24"/>
                  <a:gd name="T3" fmla="*/ 1218 h 61"/>
                  <a:gd name="T4" fmla="*/ 10098 w 24"/>
                  <a:gd name="T5" fmla="*/ 1055 h 61"/>
                  <a:gd name="T6" fmla="*/ 9783 w 24"/>
                  <a:gd name="T7" fmla="*/ 963 h 61"/>
                  <a:gd name="T8" fmla="*/ 9034 w 24"/>
                  <a:gd name="T9" fmla="*/ 768 h 61"/>
                  <a:gd name="T10" fmla="*/ 8338 w 24"/>
                  <a:gd name="T11" fmla="*/ 561 h 61"/>
                  <a:gd name="T12" fmla="*/ 7103 w 24"/>
                  <a:gd name="T13" fmla="*/ 406 h 61"/>
                  <a:gd name="T14" fmla="*/ 5158 w 24"/>
                  <a:gd name="T15" fmla="*/ 201 h 61"/>
                  <a:gd name="T16" fmla="*/ 3747 w 24"/>
                  <a:gd name="T17" fmla="*/ 0 h 61"/>
                  <a:gd name="T18" fmla="*/ 0 w 24"/>
                  <a:gd name="T19" fmla="*/ 4 h 61"/>
                  <a:gd name="T20" fmla="*/ 4 w 24"/>
                  <a:gd name="T21" fmla="*/ 252 h 61"/>
                  <a:gd name="T22" fmla="*/ 3747 w 24"/>
                  <a:gd name="T23" fmla="*/ 474 h 61"/>
                  <a:gd name="T24" fmla="*/ 4396 w 24"/>
                  <a:gd name="T25" fmla="*/ 649 h 61"/>
                  <a:gd name="T26" fmla="*/ 5158 w 24"/>
                  <a:gd name="T27" fmla="*/ 769 h 61"/>
                  <a:gd name="T28" fmla="*/ 5589 w 24"/>
                  <a:gd name="T29" fmla="*/ 975 h 61"/>
                  <a:gd name="T30" fmla="*/ 6053 w 24"/>
                  <a:gd name="T31" fmla="*/ 1091 h 61"/>
                  <a:gd name="T32" fmla="*/ 6556 w 24"/>
                  <a:gd name="T33" fmla="*/ 1236 h 61"/>
                  <a:gd name="T34" fmla="*/ 7103 w 24"/>
                  <a:gd name="T35" fmla="*/ 1336 h 61"/>
                  <a:gd name="T36" fmla="*/ 10602 w 24"/>
                  <a:gd name="T37" fmla="*/ 131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55" name="Freeform 777"/>
              <p:cNvSpPr>
                <a:spLocks noChangeArrowheads="1"/>
              </p:cNvSpPr>
              <p:nvPr/>
            </p:nvSpPr>
            <p:spPr bwMode="auto">
              <a:xfrm>
                <a:off x="5548" y="1226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642 h 107"/>
                  <a:gd name="T8" fmla="*/ 3 w 65"/>
                  <a:gd name="T9" fmla="*/ 77849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642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726 w 65"/>
                  <a:gd name="T25" fmla="*/ 53638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543 h 107"/>
                  <a:gd name="T34" fmla="*/ 7248 w 65"/>
                  <a:gd name="T35" fmla="*/ 9580 h 107"/>
                  <a:gd name="T36" fmla="*/ 6847 w 65"/>
                  <a:gd name="T37" fmla="*/ 1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3 h 107"/>
                  <a:gd name="T48" fmla="*/ 4786 w 65"/>
                  <a:gd name="T49" fmla="*/ 6252 h 107"/>
                  <a:gd name="T50" fmla="*/ 4002 w 65"/>
                  <a:gd name="T51" fmla="*/ 9580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338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3638 h 107"/>
                  <a:gd name="T66" fmla="*/ 3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7928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56" name="Freeform 778"/>
              <p:cNvSpPr>
                <a:spLocks noChangeArrowheads="1"/>
              </p:cNvSpPr>
              <p:nvPr/>
            </p:nvSpPr>
            <p:spPr bwMode="auto">
              <a:xfrm>
                <a:off x="5544" y="1226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6834 h 111"/>
                  <a:gd name="T4" fmla="*/ 4106 w 74"/>
                  <a:gd name="T5" fmla="*/ 30635 h 111"/>
                  <a:gd name="T6" fmla="*/ 4001 w 74"/>
                  <a:gd name="T7" fmla="*/ 45521 h 111"/>
                  <a:gd name="T8" fmla="*/ 3895 w 74"/>
                  <a:gd name="T9" fmla="*/ 57329 h 111"/>
                  <a:gd name="T10" fmla="*/ 3602 w 74"/>
                  <a:gd name="T11" fmla="*/ 69935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439 h 111"/>
                  <a:gd name="T20" fmla="*/ 1552 w 74"/>
                  <a:gd name="T21" fmla="*/ 113042 h 111"/>
                  <a:gd name="T22" fmla="*/ 1192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19073 h 111"/>
                  <a:gd name="T44" fmla="*/ 2 w 74"/>
                  <a:gd name="T45" fmla="*/ 125536 h 111"/>
                  <a:gd name="T46" fmla="*/ 5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327 w 74"/>
                  <a:gd name="T61" fmla="*/ 96654 h 111"/>
                  <a:gd name="T62" fmla="*/ 3789 w 74"/>
                  <a:gd name="T63" fmla="*/ 86521 h 111"/>
                  <a:gd name="T64" fmla="*/ 4106 w 74"/>
                  <a:gd name="T65" fmla="*/ 73935 h 111"/>
                  <a:gd name="T66" fmla="*/ 4440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40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6"/>
                    </a:lnTo>
                    <a:lnTo>
                      <a:pt x="63" y="39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57" name="Freeform 779"/>
              <p:cNvSpPr>
                <a:spLocks noChangeArrowheads="1"/>
              </p:cNvSpPr>
              <p:nvPr/>
            </p:nvSpPr>
            <p:spPr bwMode="auto">
              <a:xfrm>
                <a:off x="5561" y="1220"/>
                <a:ext cx="55" cy="50"/>
              </a:xfrm>
              <a:custGeom>
                <a:avLst/>
                <a:gdLst>
                  <a:gd name="T0" fmla="*/ 8 w 53"/>
                  <a:gd name="T1" fmla="*/ 76383 h 46"/>
                  <a:gd name="T2" fmla="*/ 951 w 53"/>
                  <a:gd name="T3" fmla="*/ 59712 h 46"/>
                  <a:gd name="T4" fmla="*/ 1394 w 53"/>
                  <a:gd name="T5" fmla="*/ 49484 h 46"/>
                  <a:gd name="T6" fmla="*/ 2047 w 53"/>
                  <a:gd name="T7" fmla="*/ 38600 h 46"/>
                  <a:gd name="T8" fmla="*/ 2417 w 53"/>
                  <a:gd name="T9" fmla="*/ 25864 h 46"/>
                  <a:gd name="T10" fmla="*/ 2880 w 53"/>
                  <a:gd name="T11" fmla="*/ 18552 h 46"/>
                  <a:gd name="T12" fmla="*/ 3216 w 53"/>
                  <a:gd name="T13" fmla="*/ 14513 h 46"/>
                  <a:gd name="T14" fmla="*/ 3394 w 53"/>
                  <a:gd name="T15" fmla="*/ 14513 h 46"/>
                  <a:gd name="T16" fmla="*/ 3360 w 53"/>
                  <a:gd name="T17" fmla="*/ 13371 h 46"/>
                  <a:gd name="T18" fmla="*/ 3848 w 53"/>
                  <a:gd name="T19" fmla="*/ 310 h 46"/>
                  <a:gd name="T20" fmla="*/ 3751 w 53"/>
                  <a:gd name="T21" fmla="*/ 2 h 46"/>
                  <a:gd name="T22" fmla="*/ 3446 w 53"/>
                  <a:gd name="T23" fmla="*/ 0 h 46"/>
                  <a:gd name="T24" fmla="*/ 3216 w 53"/>
                  <a:gd name="T25" fmla="*/ 0 h 46"/>
                  <a:gd name="T26" fmla="*/ 3012 w 53"/>
                  <a:gd name="T27" fmla="*/ 1 h 46"/>
                  <a:gd name="T28" fmla="*/ 2438 w 53"/>
                  <a:gd name="T29" fmla="*/ 4 h 46"/>
                  <a:gd name="T30" fmla="*/ 2067 w 53"/>
                  <a:gd name="T31" fmla="*/ 14513 h 46"/>
                  <a:gd name="T32" fmla="*/ 1473 w 53"/>
                  <a:gd name="T33" fmla="*/ 25864 h 46"/>
                  <a:gd name="T34" fmla="*/ 951 w 53"/>
                  <a:gd name="T35" fmla="*/ 38600 h 46"/>
                  <a:gd name="T36" fmla="*/ 7 w 53"/>
                  <a:gd name="T37" fmla="*/ 50482 h 46"/>
                  <a:gd name="T38" fmla="*/ 0 w 53"/>
                  <a:gd name="T39" fmla="*/ 64908 h 46"/>
                  <a:gd name="T40" fmla="*/ 8 w 53"/>
                  <a:gd name="T41" fmla="*/ 76383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20" y="29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58" name="Freeform 780"/>
              <p:cNvSpPr>
                <a:spLocks noChangeArrowheads="1"/>
              </p:cNvSpPr>
              <p:nvPr/>
            </p:nvSpPr>
            <p:spPr bwMode="auto">
              <a:xfrm>
                <a:off x="5544" y="1262"/>
                <a:ext cx="25" cy="67"/>
              </a:xfrm>
              <a:custGeom>
                <a:avLst/>
                <a:gdLst>
                  <a:gd name="T0" fmla="*/ 3747 w 24"/>
                  <a:gd name="T1" fmla="*/ 55473 h 62"/>
                  <a:gd name="T2" fmla="*/ 4058 w 24"/>
                  <a:gd name="T3" fmla="*/ 51273 h 62"/>
                  <a:gd name="T4" fmla="*/ 4396 w 24"/>
                  <a:gd name="T5" fmla="*/ 46873 h 62"/>
                  <a:gd name="T6" fmla="*/ 4763 w 24"/>
                  <a:gd name="T7" fmla="*/ 40619 h 62"/>
                  <a:gd name="T8" fmla="*/ 5158 w 24"/>
                  <a:gd name="T9" fmla="*/ 34367 h 62"/>
                  <a:gd name="T10" fmla="*/ 6053 w 24"/>
                  <a:gd name="T11" fmla="*/ 25575 h 62"/>
                  <a:gd name="T12" fmla="*/ 7103 w 24"/>
                  <a:gd name="T13" fmla="*/ 18751 h 62"/>
                  <a:gd name="T14" fmla="*/ 9034 w 24"/>
                  <a:gd name="T15" fmla="*/ 10811 h 62"/>
                  <a:gd name="T16" fmla="*/ 10602 w 24"/>
                  <a:gd name="T17" fmla="*/ 240 h 62"/>
                  <a:gd name="T18" fmla="*/ 7103 w 24"/>
                  <a:gd name="T19" fmla="*/ 0 h 62"/>
                  <a:gd name="T20" fmla="*/ 5158 w 24"/>
                  <a:gd name="T21" fmla="*/ 7994 h 62"/>
                  <a:gd name="T22" fmla="*/ 3747 w 24"/>
                  <a:gd name="T23" fmla="*/ 16045 h 62"/>
                  <a:gd name="T24" fmla="*/ 3191 w 24"/>
                  <a:gd name="T25" fmla="*/ 23666 h 62"/>
                  <a:gd name="T26" fmla="*/ 4 w 24"/>
                  <a:gd name="T27" fmla="*/ 31772 h 62"/>
                  <a:gd name="T28" fmla="*/ 2 w 24"/>
                  <a:gd name="T29" fmla="*/ 37696 h 62"/>
                  <a:gd name="T30" fmla="*/ 1 w 24"/>
                  <a:gd name="T31" fmla="*/ 43957 h 62"/>
                  <a:gd name="T32" fmla="*/ 1 w 24"/>
                  <a:gd name="T33" fmla="*/ 50620 h 62"/>
                  <a:gd name="T34" fmla="*/ 0 w 24"/>
                  <a:gd name="T35" fmla="*/ 54670 h 62"/>
                  <a:gd name="T36" fmla="*/ 3747 w 24"/>
                  <a:gd name="T37" fmla="*/ 55473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10" y="52"/>
                    </a:lnTo>
                    <a:lnTo>
                      <a:pt x="11" y="45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6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59" name="Freeform 781"/>
              <p:cNvSpPr>
                <a:spLocks noChangeArrowheads="1"/>
              </p:cNvSpPr>
              <p:nvPr/>
            </p:nvSpPr>
            <p:spPr bwMode="auto">
              <a:xfrm>
                <a:off x="142" y="3923"/>
                <a:ext cx="68" cy="117"/>
              </a:xfrm>
              <a:custGeom>
                <a:avLst/>
                <a:gdLst>
                  <a:gd name="T0" fmla="*/ 7271 w 65"/>
                  <a:gd name="T1" fmla="*/ 72227 h 107"/>
                  <a:gd name="T2" fmla="*/ 7271 w 65"/>
                  <a:gd name="T3" fmla="*/ 73724 h 107"/>
                  <a:gd name="T4" fmla="*/ 7271 w 65"/>
                  <a:gd name="T5" fmla="*/ 76786 h 107"/>
                  <a:gd name="T6" fmla="*/ 7248 w 65"/>
                  <a:gd name="T7" fmla="*/ 77642 h 107"/>
                  <a:gd name="T8" fmla="*/ 7120 w 65"/>
                  <a:gd name="T9" fmla="*/ 77849 h 107"/>
                  <a:gd name="T10" fmla="*/ 6707 w 65"/>
                  <a:gd name="T11" fmla="*/ 80036 h 107"/>
                  <a:gd name="T12" fmla="*/ 6078 w 65"/>
                  <a:gd name="T13" fmla="*/ 79276 h 107"/>
                  <a:gd name="T14" fmla="*/ 5397 w 65"/>
                  <a:gd name="T15" fmla="*/ 77642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510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28864 h 107"/>
                  <a:gd name="T32" fmla="*/ 0 w 65"/>
                  <a:gd name="T33" fmla="*/ 19543 h 107"/>
                  <a:gd name="T34" fmla="*/ 1 w 65"/>
                  <a:gd name="T35" fmla="*/ 9580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805 w 65"/>
                  <a:gd name="T47" fmla="*/ 3 h 107"/>
                  <a:gd name="T48" fmla="*/ 2583 w 65"/>
                  <a:gd name="T49" fmla="*/ 6252 h 107"/>
                  <a:gd name="T50" fmla="*/ 3277 w 65"/>
                  <a:gd name="T51" fmla="*/ 9580 h 107"/>
                  <a:gd name="T52" fmla="*/ 4163 w 65"/>
                  <a:gd name="T53" fmla="*/ 15905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6078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012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7928 h 107"/>
                  <a:gd name="T72" fmla="*/ 7271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9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60" name="Freeform 782"/>
              <p:cNvSpPr>
                <a:spLocks noChangeArrowheads="1"/>
              </p:cNvSpPr>
              <p:nvPr/>
            </p:nvSpPr>
            <p:spPr bwMode="auto">
              <a:xfrm>
                <a:off x="137" y="3923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382 h 111"/>
                  <a:gd name="T4" fmla="*/ 0 w 74"/>
                  <a:gd name="T5" fmla="*/ 30635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6654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96 w 74"/>
                  <a:gd name="T25" fmla="*/ 128751 h 111"/>
                  <a:gd name="T26" fmla="*/ 4106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329 h 111"/>
                  <a:gd name="T68" fmla="*/ 744 w 74"/>
                  <a:gd name="T69" fmla="*/ 45521 h 111"/>
                  <a:gd name="T70" fmla="*/ 703 w 74"/>
                  <a:gd name="T71" fmla="*/ 30635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9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61" name="Freeform 783"/>
              <p:cNvSpPr>
                <a:spLocks noChangeArrowheads="1"/>
              </p:cNvSpPr>
              <p:nvPr/>
            </p:nvSpPr>
            <p:spPr bwMode="auto">
              <a:xfrm>
                <a:off x="142" y="3923"/>
                <a:ext cx="55" cy="56"/>
              </a:xfrm>
              <a:custGeom>
                <a:avLst/>
                <a:gdLst>
                  <a:gd name="T0" fmla="*/ 3848 w 53"/>
                  <a:gd name="T1" fmla="*/ 960578 h 46"/>
                  <a:gd name="T2" fmla="*/ 3446 w 53"/>
                  <a:gd name="T3" fmla="*/ 747215 h 46"/>
                  <a:gd name="T4" fmla="*/ 2880 w 53"/>
                  <a:gd name="T5" fmla="*/ 571319 h 46"/>
                  <a:gd name="T6" fmla="*/ 2308 w 53"/>
                  <a:gd name="T7" fmla="*/ 382777 h 46"/>
                  <a:gd name="T8" fmla="*/ 1833 w 53"/>
                  <a:gd name="T9" fmla="*/ 233395 h 46"/>
                  <a:gd name="T10" fmla="*/ 1317 w 53"/>
                  <a:gd name="T11" fmla="*/ 530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4615 h 46"/>
                  <a:gd name="T22" fmla="*/ 8 w 53"/>
                  <a:gd name="T23" fmla="*/ 197794 h 46"/>
                  <a:gd name="T24" fmla="*/ 7 w 53"/>
                  <a:gd name="T25" fmla="*/ 233395 h 46"/>
                  <a:gd name="T26" fmla="*/ 8 w 53"/>
                  <a:gd name="T27" fmla="*/ 233395 h 46"/>
                  <a:gd name="T28" fmla="*/ 761 w 53"/>
                  <a:gd name="T29" fmla="*/ 233395 h 46"/>
                  <a:gd name="T30" fmla="*/ 951 w 53"/>
                  <a:gd name="T31" fmla="*/ 274589 h 46"/>
                  <a:gd name="T32" fmla="*/ 1394 w 53"/>
                  <a:gd name="T33" fmla="*/ 382777 h 46"/>
                  <a:gd name="T34" fmla="*/ 1938 w 53"/>
                  <a:gd name="T35" fmla="*/ 571319 h 46"/>
                  <a:gd name="T36" fmla="*/ 2417 w 53"/>
                  <a:gd name="T37" fmla="*/ 732258 h 46"/>
                  <a:gd name="T38" fmla="*/ 2880 w 53"/>
                  <a:gd name="T39" fmla="*/ 883809 h 46"/>
                  <a:gd name="T40" fmla="*/ 3360 w 53"/>
                  <a:gd name="T41" fmla="*/ 1130673 h 46"/>
                  <a:gd name="T42" fmla="*/ 3848 w 53"/>
                  <a:gd name="T43" fmla="*/ 96057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62" name="Freeform 784"/>
              <p:cNvSpPr>
                <a:spLocks noChangeArrowheads="1"/>
              </p:cNvSpPr>
              <p:nvPr/>
            </p:nvSpPr>
            <p:spPr bwMode="auto">
              <a:xfrm>
                <a:off x="190" y="3974"/>
                <a:ext cx="25" cy="57"/>
              </a:xfrm>
              <a:custGeom>
                <a:avLst/>
                <a:gdLst>
                  <a:gd name="T0" fmla="*/ 10602 w 24"/>
                  <a:gd name="T1" fmla="*/ 1182 h 62"/>
                  <a:gd name="T2" fmla="*/ 10098 w 24"/>
                  <a:gd name="T3" fmla="*/ 1095 h 62"/>
                  <a:gd name="T4" fmla="*/ 10098 w 24"/>
                  <a:gd name="T5" fmla="*/ 951 h 62"/>
                  <a:gd name="T6" fmla="*/ 9783 w 24"/>
                  <a:gd name="T7" fmla="*/ 815 h 62"/>
                  <a:gd name="T8" fmla="*/ 9034 w 24"/>
                  <a:gd name="T9" fmla="*/ 687 h 62"/>
                  <a:gd name="T10" fmla="*/ 8338 w 24"/>
                  <a:gd name="T11" fmla="*/ 512 h 62"/>
                  <a:gd name="T12" fmla="*/ 7103 w 24"/>
                  <a:gd name="T13" fmla="*/ 347 h 62"/>
                  <a:gd name="T14" fmla="*/ 5158 w 24"/>
                  <a:gd name="T15" fmla="*/ 173 h 62"/>
                  <a:gd name="T16" fmla="*/ 3747 w 24"/>
                  <a:gd name="T17" fmla="*/ 0 h 62"/>
                  <a:gd name="T18" fmla="*/ 0 w 24"/>
                  <a:gd name="T19" fmla="*/ 6 h 62"/>
                  <a:gd name="T20" fmla="*/ 4 w 24"/>
                  <a:gd name="T21" fmla="*/ 234 h 62"/>
                  <a:gd name="T22" fmla="*/ 3747 w 24"/>
                  <a:gd name="T23" fmla="*/ 405 h 62"/>
                  <a:gd name="T24" fmla="*/ 4396 w 24"/>
                  <a:gd name="T25" fmla="*/ 554 h 62"/>
                  <a:gd name="T26" fmla="*/ 5158 w 24"/>
                  <a:gd name="T27" fmla="*/ 744 h 62"/>
                  <a:gd name="T28" fmla="*/ 5589 w 24"/>
                  <a:gd name="T29" fmla="*/ 879 h 62"/>
                  <a:gd name="T30" fmla="*/ 6053 w 24"/>
                  <a:gd name="T31" fmla="*/ 1014 h 62"/>
                  <a:gd name="T32" fmla="*/ 6556 w 24"/>
                  <a:gd name="T33" fmla="*/ 1110 h 62"/>
                  <a:gd name="T34" fmla="*/ 7103 w 24"/>
                  <a:gd name="T35" fmla="*/ 1200 h 62"/>
                  <a:gd name="T36" fmla="*/ 10602 w 24"/>
                  <a:gd name="T37" fmla="*/ 1182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63" name="Freeform 785"/>
              <p:cNvSpPr>
                <a:spLocks noChangeArrowheads="1"/>
              </p:cNvSpPr>
              <p:nvPr/>
            </p:nvSpPr>
            <p:spPr bwMode="auto">
              <a:xfrm>
                <a:off x="5548" y="4038"/>
                <a:ext cx="68" cy="88"/>
              </a:xfrm>
              <a:custGeom>
                <a:avLst/>
                <a:gdLst>
                  <a:gd name="T0" fmla="*/ 0 w 65"/>
                  <a:gd name="T1" fmla="*/ 41012 h 81"/>
                  <a:gd name="T2" fmla="*/ 0 w 65"/>
                  <a:gd name="T3" fmla="*/ 43947 h 81"/>
                  <a:gd name="T4" fmla="*/ 2 w 65"/>
                  <a:gd name="T5" fmla="*/ 45143 h 81"/>
                  <a:gd name="T6" fmla="*/ 6 w 65"/>
                  <a:gd name="T7" fmla="*/ 45143 h 81"/>
                  <a:gd name="T8" fmla="*/ 1261 w 65"/>
                  <a:gd name="T9" fmla="*/ 45143 h 81"/>
                  <a:gd name="T10" fmla="*/ 1805 w 65"/>
                  <a:gd name="T11" fmla="*/ 44390 h 81"/>
                  <a:gd name="T12" fmla="*/ 2743 w 65"/>
                  <a:gd name="T13" fmla="*/ 43665 h 81"/>
                  <a:gd name="T14" fmla="*/ 3347 w 65"/>
                  <a:gd name="T15" fmla="*/ 40893 h 81"/>
                  <a:gd name="T16" fmla="*/ 4249 w 65"/>
                  <a:gd name="T17" fmla="*/ 38125 h 81"/>
                  <a:gd name="T18" fmla="*/ 4979 w 65"/>
                  <a:gd name="T19" fmla="*/ 35256 h 81"/>
                  <a:gd name="T20" fmla="*/ 5726 w 65"/>
                  <a:gd name="T21" fmla="*/ 30790 h 81"/>
                  <a:gd name="T22" fmla="*/ 6452 w 65"/>
                  <a:gd name="T23" fmla="*/ 26465 h 81"/>
                  <a:gd name="T24" fmla="*/ 6847 w 65"/>
                  <a:gd name="T25" fmla="*/ 22643 h 81"/>
                  <a:gd name="T26" fmla="*/ 7120 w 65"/>
                  <a:gd name="T27" fmla="*/ 17246 h 81"/>
                  <a:gd name="T28" fmla="*/ 7271 w 65"/>
                  <a:gd name="T29" fmla="*/ 12072 h 81"/>
                  <a:gd name="T30" fmla="*/ 7248 w 65"/>
                  <a:gd name="T31" fmla="*/ 5883 h 81"/>
                  <a:gd name="T32" fmla="*/ 6847 w 65"/>
                  <a:gd name="T33" fmla="*/ 1 h 81"/>
                  <a:gd name="T34" fmla="*/ 6707 w 65"/>
                  <a:gd name="T35" fmla="*/ 0 h 81"/>
                  <a:gd name="T36" fmla="*/ 6184 w 65"/>
                  <a:gd name="T37" fmla="*/ 1 h 81"/>
                  <a:gd name="T38" fmla="*/ 5397 w 65"/>
                  <a:gd name="T39" fmla="*/ 3 h 81"/>
                  <a:gd name="T40" fmla="*/ 4786 w 65"/>
                  <a:gd name="T41" fmla="*/ 4416 h 81"/>
                  <a:gd name="T42" fmla="*/ 4002 w 65"/>
                  <a:gd name="T43" fmla="*/ 5883 h 81"/>
                  <a:gd name="T44" fmla="*/ 3152 w 65"/>
                  <a:gd name="T45" fmla="*/ 9068 h 81"/>
                  <a:gd name="T46" fmla="*/ 2433 w 65"/>
                  <a:gd name="T47" fmla="*/ 12975 h 81"/>
                  <a:gd name="T48" fmla="*/ 1702 w 65"/>
                  <a:gd name="T49" fmla="*/ 16995 h 81"/>
                  <a:gd name="T50" fmla="*/ 1261 w 65"/>
                  <a:gd name="T51" fmla="*/ 20060 h 81"/>
                  <a:gd name="T52" fmla="*/ 8 w 65"/>
                  <a:gd name="T53" fmla="*/ 23178 h 81"/>
                  <a:gd name="T54" fmla="*/ 6 w 65"/>
                  <a:gd name="T55" fmla="*/ 26726 h 81"/>
                  <a:gd name="T56" fmla="*/ 4 w 65"/>
                  <a:gd name="T57" fmla="*/ 30790 h 81"/>
                  <a:gd name="T58" fmla="*/ 2 w 65"/>
                  <a:gd name="T59" fmla="*/ 34747 h 81"/>
                  <a:gd name="T60" fmla="*/ 1 w 65"/>
                  <a:gd name="T61" fmla="*/ 37319 h 81"/>
                  <a:gd name="T62" fmla="*/ 1 w 65"/>
                  <a:gd name="T63" fmla="*/ 39113 h 81"/>
                  <a:gd name="T64" fmla="*/ 0 w 65"/>
                  <a:gd name="T65" fmla="*/ 41012 h 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"/>
                  <a:gd name="T100" fmla="*/ 0 h 81"/>
                  <a:gd name="T101" fmla="*/ 65 w 65"/>
                  <a:gd name="T102" fmla="*/ 81 h 8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" h="81">
                    <a:moveTo>
                      <a:pt x="0" y="74"/>
                    </a:moveTo>
                    <a:lnTo>
                      <a:pt x="0" y="78"/>
                    </a:lnTo>
                    <a:lnTo>
                      <a:pt x="2" y="81"/>
                    </a:lnTo>
                    <a:lnTo>
                      <a:pt x="6" y="81"/>
                    </a:lnTo>
                    <a:lnTo>
                      <a:pt x="11" y="81"/>
                    </a:lnTo>
                    <a:lnTo>
                      <a:pt x="17" y="80"/>
                    </a:lnTo>
                    <a:lnTo>
                      <a:pt x="24" y="77"/>
                    </a:lnTo>
                    <a:lnTo>
                      <a:pt x="30" y="73"/>
                    </a:lnTo>
                    <a:lnTo>
                      <a:pt x="38" y="68"/>
                    </a:lnTo>
                    <a:lnTo>
                      <a:pt x="44" y="62"/>
                    </a:lnTo>
                    <a:lnTo>
                      <a:pt x="51" y="55"/>
                    </a:lnTo>
                    <a:lnTo>
                      <a:pt x="57" y="47"/>
                    </a:lnTo>
                    <a:lnTo>
                      <a:pt x="61" y="40"/>
                    </a:lnTo>
                    <a:lnTo>
                      <a:pt x="63" y="31"/>
                    </a:lnTo>
                    <a:lnTo>
                      <a:pt x="65" y="21"/>
                    </a:lnTo>
                    <a:lnTo>
                      <a:pt x="64" y="11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1"/>
                    </a:lnTo>
                    <a:lnTo>
                      <a:pt x="28" y="17"/>
                    </a:lnTo>
                    <a:lnTo>
                      <a:pt x="22" y="23"/>
                    </a:lnTo>
                    <a:lnTo>
                      <a:pt x="16" y="30"/>
                    </a:lnTo>
                    <a:lnTo>
                      <a:pt x="11" y="36"/>
                    </a:lnTo>
                    <a:lnTo>
                      <a:pt x="8" y="42"/>
                    </a:lnTo>
                    <a:lnTo>
                      <a:pt x="6" y="48"/>
                    </a:lnTo>
                    <a:lnTo>
                      <a:pt x="4" y="55"/>
                    </a:lnTo>
                    <a:lnTo>
                      <a:pt x="2" y="61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64" name="Freeform 786"/>
              <p:cNvSpPr>
                <a:spLocks noChangeArrowheads="1"/>
              </p:cNvSpPr>
              <p:nvPr/>
            </p:nvSpPr>
            <p:spPr bwMode="auto">
              <a:xfrm>
                <a:off x="5544" y="4038"/>
                <a:ext cx="77" cy="96"/>
              </a:xfrm>
              <a:custGeom>
                <a:avLst/>
                <a:gdLst>
                  <a:gd name="T0" fmla="*/ 3895 w 74"/>
                  <a:gd name="T1" fmla="*/ 3 h 87"/>
                  <a:gd name="T2" fmla="*/ 4106 w 74"/>
                  <a:gd name="T3" fmla="*/ 15369 h 87"/>
                  <a:gd name="T4" fmla="*/ 4106 w 74"/>
                  <a:gd name="T5" fmla="*/ 28657 h 87"/>
                  <a:gd name="T6" fmla="*/ 4001 w 74"/>
                  <a:gd name="T7" fmla="*/ 41037 h 87"/>
                  <a:gd name="T8" fmla="*/ 3895 w 74"/>
                  <a:gd name="T9" fmla="*/ 49396 h 87"/>
                  <a:gd name="T10" fmla="*/ 3602 w 74"/>
                  <a:gd name="T11" fmla="*/ 62201 h 87"/>
                  <a:gd name="T12" fmla="*/ 3241 w 74"/>
                  <a:gd name="T13" fmla="*/ 70548 h 87"/>
                  <a:gd name="T14" fmla="*/ 2915 w 74"/>
                  <a:gd name="T15" fmla="*/ 78585 h 87"/>
                  <a:gd name="T16" fmla="*/ 2488 w 74"/>
                  <a:gd name="T17" fmla="*/ 86327 h 87"/>
                  <a:gd name="T18" fmla="*/ 2019 w 74"/>
                  <a:gd name="T19" fmla="*/ 93316 h 87"/>
                  <a:gd name="T20" fmla="*/ 1633 w 74"/>
                  <a:gd name="T21" fmla="*/ 99121 h 87"/>
                  <a:gd name="T22" fmla="*/ 1192 w 74"/>
                  <a:gd name="T23" fmla="*/ 102705 h 87"/>
                  <a:gd name="T24" fmla="*/ 872 w 74"/>
                  <a:gd name="T25" fmla="*/ 103782 h 87"/>
                  <a:gd name="T26" fmla="*/ 703 w 74"/>
                  <a:gd name="T27" fmla="*/ 103782 h 87"/>
                  <a:gd name="T28" fmla="*/ 9 w 74"/>
                  <a:gd name="T29" fmla="*/ 103782 h 87"/>
                  <a:gd name="T30" fmla="*/ 8 w 74"/>
                  <a:gd name="T31" fmla="*/ 103782 h 87"/>
                  <a:gd name="T32" fmla="*/ 8 w 74"/>
                  <a:gd name="T33" fmla="*/ 100761 h 87"/>
                  <a:gd name="T34" fmla="*/ 0 w 74"/>
                  <a:gd name="T35" fmla="*/ 99339 h 87"/>
                  <a:gd name="T36" fmla="*/ 1 w 74"/>
                  <a:gd name="T37" fmla="*/ 107309 h 87"/>
                  <a:gd name="T38" fmla="*/ 4 w 74"/>
                  <a:gd name="T39" fmla="*/ 115672 h 87"/>
                  <a:gd name="T40" fmla="*/ 703 w 74"/>
                  <a:gd name="T41" fmla="*/ 117091 h 87"/>
                  <a:gd name="T42" fmla="*/ 916 w 74"/>
                  <a:gd name="T43" fmla="*/ 115985 h 87"/>
                  <a:gd name="T44" fmla="*/ 1395 w 74"/>
                  <a:gd name="T45" fmla="*/ 115672 h 87"/>
                  <a:gd name="T46" fmla="*/ 1913 w 74"/>
                  <a:gd name="T47" fmla="*/ 108909 h 87"/>
                  <a:gd name="T48" fmla="*/ 2359 w 74"/>
                  <a:gd name="T49" fmla="*/ 103782 h 87"/>
                  <a:gd name="T50" fmla="*/ 2767 w 74"/>
                  <a:gd name="T51" fmla="*/ 99001 h 87"/>
                  <a:gd name="T52" fmla="*/ 3241 w 74"/>
                  <a:gd name="T53" fmla="*/ 87950 h 87"/>
                  <a:gd name="T54" fmla="*/ 3789 w 74"/>
                  <a:gd name="T55" fmla="*/ 78585 h 87"/>
                  <a:gd name="T56" fmla="*/ 4106 w 74"/>
                  <a:gd name="T57" fmla="*/ 67282 h 87"/>
                  <a:gd name="T58" fmla="*/ 4440 w 74"/>
                  <a:gd name="T59" fmla="*/ 55848 h 87"/>
                  <a:gd name="T60" fmla="*/ 4681 w 74"/>
                  <a:gd name="T61" fmla="*/ 42211 h 87"/>
                  <a:gd name="T62" fmla="*/ 4686 w 74"/>
                  <a:gd name="T63" fmla="*/ 28657 h 87"/>
                  <a:gd name="T64" fmla="*/ 4681 w 74"/>
                  <a:gd name="T65" fmla="*/ 14261 h 87"/>
                  <a:gd name="T66" fmla="*/ 4406 w 74"/>
                  <a:gd name="T67" fmla="*/ 0 h 87"/>
                  <a:gd name="T68" fmla="*/ 3895 w 74"/>
                  <a:gd name="T69" fmla="*/ 3 h 8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4"/>
                  <a:gd name="T106" fmla="*/ 0 h 87"/>
                  <a:gd name="T107" fmla="*/ 74 w 74"/>
                  <a:gd name="T108" fmla="*/ 87 h 8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4" h="87">
                    <a:moveTo>
                      <a:pt x="61" y="3"/>
                    </a:moveTo>
                    <a:lnTo>
                      <a:pt x="64" y="12"/>
                    </a:lnTo>
                    <a:lnTo>
                      <a:pt x="64" y="21"/>
                    </a:lnTo>
                    <a:lnTo>
                      <a:pt x="63" y="30"/>
                    </a:lnTo>
                    <a:lnTo>
                      <a:pt x="61" y="37"/>
                    </a:lnTo>
                    <a:lnTo>
                      <a:pt x="57" y="45"/>
                    </a:lnTo>
                    <a:lnTo>
                      <a:pt x="51" y="52"/>
                    </a:lnTo>
                    <a:lnTo>
                      <a:pt x="46" y="58"/>
                    </a:lnTo>
                    <a:lnTo>
                      <a:pt x="39" y="64"/>
                    </a:lnTo>
                    <a:lnTo>
                      <a:pt x="32" y="69"/>
                    </a:lnTo>
                    <a:lnTo>
                      <a:pt x="26" y="73"/>
                    </a:lnTo>
                    <a:lnTo>
                      <a:pt x="20" y="76"/>
                    </a:lnTo>
                    <a:lnTo>
                      <a:pt x="14" y="77"/>
                    </a:lnTo>
                    <a:lnTo>
                      <a:pt x="10" y="77"/>
                    </a:lnTo>
                    <a:lnTo>
                      <a:pt x="9" y="77"/>
                    </a:lnTo>
                    <a:lnTo>
                      <a:pt x="8" y="77"/>
                    </a:lnTo>
                    <a:lnTo>
                      <a:pt x="8" y="75"/>
                    </a:lnTo>
                    <a:lnTo>
                      <a:pt x="0" y="74"/>
                    </a:lnTo>
                    <a:lnTo>
                      <a:pt x="1" y="80"/>
                    </a:lnTo>
                    <a:lnTo>
                      <a:pt x="4" y="85"/>
                    </a:lnTo>
                    <a:lnTo>
                      <a:pt x="10" y="87"/>
                    </a:lnTo>
                    <a:lnTo>
                      <a:pt x="15" y="86"/>
                    </a:lnTo>
                    <a:lnTo>
                      <a:pt x="23" y="85"/>
                    </a:lnTo>
                    <a:lnTo>
                      <a:pt x="29" y="81"/>
                    </a:lnTo>
                    <a:lnTo>
                      <a:pt x="37" y="77"/>
                    </a:lnTo>
                    <a:lnTo>
                      <a:pt x="44" y="72"/>
                    </a:lnTo>
                    <a:lnTo>
                      <a:pt x="51" y="65"/>
                    </a:lnTo>
                    <a:lnTo>
                      <a:pt x="59" y="58"/>
                    </a:lnTo>
                    <a:lnTo>
                      <a:pt x="64" y="50"/>
                    </a:lnTo>
                    <a:lnTo>
                      <a:pt x="69" y="41"/>
                    </a:lnTo>
                    <a:lnTo>
                      <a:pt x="73" y="31"/>
                    </a:lnTo>
                    <a:lnTo>
                      <a:pt x="74" y="21"/>
                    </a:lnTo>
                    <a:lnTo>
                      <a:pt x="73" y="11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65" name="Freeform 787"/>
              <p:cNvSpPr>
                <a:spLocks noChangeArrowheads="1"/>
              </p:cNvSpPr>
              <p:nvPr/>
            </p:nvSpPr>
            <p:spPr bwMode="auto">
              <a:xfrm>
                <a:off x="5561" y="4038"/>
                <a:ext cx="54" cy="53"/>
              </a:xfrm>
              <a:custGeom>
                <a:avLst/>
                <a:gdLst>
                  <a:gd name="T0" fmla="*/ 8 w 52"/>
                  <a:gd name="T1" fmla="*/ 18174965 h 37"/>
                  <a:gd name="T2" fmla="*/ 1046 w 52"/>
                  <a:gd name="T3" fmla="*/ 15532723 h 37"/>
                  <a:gd name="T4" fmla="*/ 1544 w 52"/>
                  <a:gd name="T5" fmla="*/ 12044385 h 37"/>
                  <a:gd name="T6" fmla="*/ 2163 w 52"/>
                  <a:gd name="T7" fmla="*/ 10302716 h 37"/>
                  <a:gd name="T8" fmla="*/ 2562 w 52"/>
                  <a:gd name="T9" fmla="*/ 6602986 h 37"/>
                  <a:gd name="T10" fmla="*/ 3067 w 52"/>
                  <a:gd name="T11" fmla="*/ 5228817 h 37"/>
                  <a:gd name="T12" fmla="*/ 3582 w 52"/>
                  <a:gd name="T13" fmla="*/ 4843101 h 37"/>
                  <a:gd name="T14" fmla="*/ 3695 w 52"/>
                  <a:gd name="T15" fmla="*/ 4478441 h 37"/>
                  <a:gd name="T16" fmla="*/ 3629 w 52"/>
                  <a:gd name="T17" fmla="*/ 3840169 h 37"/>
                  <a:gd name="T18" fmla="*/ 4136 w 52"/>
                  <a:gd name="T19" fmla="*/ 13614 h 37"/>
                  <a:gd name="T20" fmla="*/ 3788 w 52"/>
                  <a:gd name="T21" fmla="*/ 0 h 37"/>
                  <a:gd name="T22" fmla="*/ 3386 w 52"/>
                  <a:gd name="T23" fmla="*/ 1 h 37"/>
                  <a:gd name="T24" fmla="*/ 2742 w 52"/>
                  <a:gd name="T25" fmla="*/ 11194 h 37"/>
                  <a:gd name="T26" fmla="*/ 2289 w 52"/>
                  <a:gd name="T27" fmla="*/ 132526 h 37"/>
                  <a:gd name="T28" fmla="*/ 1635 w 52"/>
                  <a:gd name="T29" fmla="*/ 5631526 h 37"/>
                  <a:gd name="T30" fmla="*/ 1046 w 52"/>
                  <a:gd name="T31" fmla="*/ 8310618 h 37"/>
                  <a:gd name="T32" fmla="*/ 7 w 52"/>
                  <a:gd name="T33" fmla="*/ 12044385 h 37"/>
                  <a:gd name="T34" fmla="*/ 0 w 52"/>
                  <a:gd name="T35" fmla="*/ 15532723 h 37"/>
                  <a:gd name="T36" fmla="*/ 8 w 52"/>
                  <a:gd name="T37" fmla="*/ 18174965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37"/>
                  <a:gd name="T59" fmla="*/ 52 w 52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37">
                    <a:moveTo>
                      <a:pt x="8" y="37"/>
                    </a:moveTo>
                    <a:lnTo>
                      <a:pt x="13" y="31"/>
                    </a:lnTo>
                    <a:lnTo>
                      <a:pt x="20" y="24"/>
                    </a:lnTo>
                    <a:lnTo>
                      <a:pt x="26" y="20"/>
                    </a:lnTo>
                    <a:lnTo>
                      <a:pt x="32" y="14"/>
                    </a:lnTo>
                    <a:lnTo>
                      <a:pt x="39" y="11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5" y="7"/>
                    </a:lnTo>
                    <a:lnTo>
                      <a:pt x="52" y="4"/>
                    </a:lnTo>
                    <a:lnTo>
                      <a:pt x="47" y="0"/>
                    </a:lnTo>
                    <a:lnTo>
                      <a:pt x="42" y="1"/>
                    </a:lnTo>
                    <a:lnTo>
                      <a:pt x="35" y="3"/>
                    </a:lnTo>
                    <a:lnTo>
                      <a:pt x="28" y="6"/>
                    </a:lnTo>
                    <a:lnTo>
                      <a:pt x="21" y="12"/>
                    </a:lnTo>
                    <a:lnTo>
                      <a:pt x="13" y="17"/>
                    </a:lnTo>
                    <a:lnTo>
                      <a:pt x="7" y="24"/>
                    </a:lnTo>
                    <a:lnTo>
                      <a:pt x="0" y="31"/>
                    </a:lnTo>
                    <a:lnTo>
                      <a:pt x="8" y="3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66" name="Freeform 788"/>
              <p:cNvSpPr>
                <a:spLocks noChangeArrowheads="1"/>
              </p:cNvSpPr>
              <p:nvPr/>
            </p:nvSpPr>
            <p:spPr bwMode="auto">
              <a:xfrm>
                <a:off x="5544" y="4077"/>
                <a:ext cx="25" cy="53"/>
              </a:xfrm>
              <a:custGeom>
                <a:avLst/>
                <a:gdLst>
                  <a:gd name="T0" fmla="*/ 3747 w 24"/>
                  <a:gd name="T1" fmla="*/ 76231 h 48"/>
                  <a:gd name="T2" fmla="*/ 4058 w 24"/>
                  <a:gd name="T3" fmla="*/ 70487 h 48"/>
                  <a:gd name="T4" fmla="*/ 4396 w 24"/>
                  <a:gd name="T5" fmla="*/ 61829 h 48"/>
                  <a:gd name="T6" fmla="*/ 4763 w 24"/>
                  <a:gd name="T7" fmla="*/ 55310 h 48"/>
                  <a:gd name="T8" fmla="*/ 5158 w 24"/>
                  <a:gd name="T9" fmla="*/ 44904 h 48"/>
                  <a:gd name="T10" fmla="*/ 6053 w 24"/>
                  <a:gd name="T11" fmla="*/ 37055 h 48"/>
                  <a:gd name="T12" fmla="*/ 7103 w 24"/>
                  <a:gd name="T13" fmla="*/ 26898 h 48"/>
                  <a:gd name="T14" fmla="*/ 9034 w 24"/>
                  <a:gd name="T15" fmla="*/ 17992 h 48"/>
                  <a:gd name="T16" fmla="*/ 10602 w 24"/>
                  <a:gd name="T17" fmla="*/ 11162 h 48"/>
                  <a:gd name="T18" fmla="*/ 7103 w 24"/>
                  <a:gd name="T19" fmla="*/ 0 h 48"/>
                  <a:gd name="T20" fmla="*/ 5158 w 24"/>
                  <a:gd name="T21" fmla="*/ 11162 h 48"/>
                  <a:gd name="T22" fmla="*/ 4058 w 24"/>
                  <a:gd name="T23" fmla="*/ 21130 h 48"/>
                  <a:gd name="T24" fmla="*/ 3191 w 24"/>
                  <a:gd name="T25" fmla="*/ 31660 h 48"/>
                  <a:gd name="T26" fmla="*/ 4 w 24"/>
                  <a:gd name="T27" fmla="*/ 41434 h 48"/>
                  <a:gd name="T28" fmla="*/ 2 w 24"/>
                  <a:gd name="T29" fmla="*/ 52671 h 48"/>
                  <a:gd name="T30" fmla="*/ 1 w 24"/>
                  <a:gd name="T31" fmla="*/ 59934 h 48"/>
                  <a:gd name="T32" fmla="*/ 1 w 24"/>
                  <a:gd name="T33" fmla="*/ 66998 h 48"/>
                  <a:gd name="T34" fmla="*/ 0 w 24"/>
                  <a:gd name="T35" fmla="*/ 72557 h 48"/>
                  <a:gd name="T36" fmla="*/ 3747 w 24"/>
                  <a:gd name="T37" fmla="*/ 76231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48"/>
                  <a:gd name="T59" fmla="*/ 24 w 24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48">
                    <a:moveTo>
                      <a:pt x="8" y="48"/>
                    </a:moveTo>
                    <a:lnTo>
                      <a:pt x="9" y="45"/>
                    </a:lnTo>
                    <a:lnTo>
                      <a:pt x="10" y="40"/>
                    </a:lnTo>
                    <a:lnTo>
                      <a:pt x="11" y="35"/>
                    </a:lnTo>
                    <a:lnTo>
                      <a:pt x="12" y="29"/>
                    </a:lnTo>
                    <a:lnTo>
                      <a:pt x="14" y="24"/>
                    </a:lnTo>
                    <a:lnTo>
                      <a:pt x="16" y="17"/>
                    </a:lnTo>
                    <a:lnTo>
                      <a:pt x="20" y="12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6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1" y="38"/>
                    </a:lnTo>
                    <a:lnTo>
                      <a:pt x="1" y="43"/>
                    </a:lnTo>
                    <a:lnTo>
                      <a:pt x="0" y="47"/>
                    </a:lnTo>
                    <a:lnTo>
                      <a:pt x="8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67" name="Freeform 789"/>
              <p:cNvSpPr>
                <a:spLocks noChangeArrowheads="1"/>
              </p:cNvSpPr>
              <p:nvPr/>
            </p:nvSpPr>
            <p:spPr bwMode="auto">
              <a:xfrm>
                <a:off x="142" y="4020"/>
                <a:ext cx="68" cy="118"/>
              </a:xfrm>
              <a:custGeom>
                <a:avLst/>
                <a:gdLst>
                  <a:gd name="T0" fmla="*/ 7271 w 65"/>
                  <a:gd name="T1" fmla="*/ 68730 h 108"/>
                  <a:gd name="T2" fmla="*/ 7271 w 65"/>
                  <a:gd name="T3" fmla="*/ 70598 h 108"/>
                  <a:gd name="T4" fmla="*/ 7271 w 65"/>
                  <a:gd name="T5" fmla="*/ 72307 h 108"/>
                  <a:gd name="T6" fmla="*/ 7248 w 65"/>
                  <a:gd name="T7" fmla="*/ 73832 h 108"/>
                  <a:gd name="T8" fmla="*/ 7120 w 65"/>
                  <a:gd name="T9" fmla="*/ 73991 h 108"/>
                  <a:gd name="T10" fmla="*/ 6707 w 65"/>
                  <a:gd name="T11" fmla="*/ 75865 h 108"/>
                  <a:gd name="T12" fmla="*/ 6078 w 65"/>
                  <a:gd name="T13" fmla="*/ 74599 h 108"/>
                  <a:gd name="T14" fmla="*/ 5397 w 65"/>
                  <a:gd name="T15" fmla="*/ 73832 h 108"/>
                  <a:gd name="T16" fmla="*/ 4691 w 65"/>
                  <a:gd name="T17" fmla="*/ 70624 h 108"/>
                  <a:gd name="T18" fmla="*/ 3920 w 65"/>
                  <a:gd name="T19" fmla="*/ 67283 h 108"/>
                  <a:gd name="T20" fmla="*/ 3089 w 65"/>
                  <a:gd name="T21" fmla="*/ 63552 h 108"/>
                  <a:gd name="T22" fmla="*/ 2291 w 65"/>
                  <a:gd name="T23" fmla="*/ 56985 h 108"/>
                  <a:gd name="T24" fmla="*/ 1510 w 65"/>
                  <a:gd name="T25" fmla="*/ 51295 h 108"/>
                  <a:gd name="T26" fmla="*/ 8 w 65"/>
                  <a:gd name="T27" fmla="*/ 43877 h 108"/>
                  <a:gd name="T28" fmla="*/ 4 w 65"/>
                  <a:gd name="T29" fmla="*/ 36192 h 108"/>
                  <a:gd name="T30" fmla="*/ 2 w 65"/>
                  <a:gd name="T31" fmla="*/ 27225 h 108"/>
                  <a:gd name="T32" fmla="*/ 0 w 65"/>
                  <a:gd name="T33" fmla="*/ 18844 h 108"/>
                  <a:gd name="T34" fmla="*/ 1 w 65"/>
                  <a:gd name="T35" fmla="*/ 9916 h 108"/>
                  <a:gd name="T36" fmla="*/ 4 w 65"/>
                  <a:gd name="T37" fmla="*/ 2 h 108"/>
                  <a:gd name="T38" fmla="*/ 5 w 65"/>
                  <a:gd name="T39" fmla="*/ 1 h 108"/>
                  <a:gd name="T40" fmla="*/ 6 w 65"/>
                  <a:gd name="T41" fmla="*/ 0 h 108"/>
                  <a:gd name="T42" fmla="*/ 8 w 65"/>
                  <a:gd name="T43" fmla="*/ 0 h 108"/>
                  <a:gd name="T44" fmla="*/ 1188 w 65"/>
                  <a:gd name="T45" fmla="*/ 1 h 108"/>
                  <a:gd name="T46" fmla="*/ 1805 w 65"/>
                  <a:gd name="T47" fmla="*/ 4 h 108"/>
                  <a:gd name="T48" fmla="*/ 2583 w 65"/>
                  <a:gd name="T49" fmla="*/ 6443 h 108"/>
                  <a:gd name="T50" fmla="*/ 3277 w 65"/>
                  <a:gd name="T51" fmla="*/ 9916 h 108"/>
                  <a:gd name="T52" fmla="*/ 4163 w 65"/>
                  <a:gd name="T53" fmla="*/ 16128 h 108"/>
                  <a:gd name="T54" fmla="*/ 4871 w 65"/>
                  <a:gd name="T55" fmla="*/ 21721 h 108"/>
                  <a:gd name="T56" fmla="*/ 5485 w 65"/>
                  <a:gd name="T57" fmla="*/ 27225 h 108"/>
                  <a:gd name="T58" fmla="*/ 6078 w 65"/>
                  <a:gd name="T59" fmla="*/ 33468 h 108"/>
                  <a:gd name="T60" fmla="*/ 6452 w 65"/>
                  <a:gd name="T61" fmla="*/ 38841 h 108"/>
                  <a:gd name="T62" fmla="*/ 6707 w 65"/>
                  <a:gd name="T63" fmla="*/ 44791 h 108"/>
                  <a:gd name="T64" fmla="*/ 6847 w 65"/>
                  <a:gd name="T65" fmla="*/ 51295 h 108"/>
                  <a:gd name="T66" fmla="*/ 7120 w 65"/>
                  <a:gd name="T67" fmla="*/ 56045 h 108"/>
                  <a:gd name="T68" fmla="*/ 7248 w 65"/>
                  <a:gd name="T69" fmla="*/ 61188 h 108"/>
                  <a:gd name="T70" fmla="*/ 7248 w 65"/>
                  <a:gd name="T71" fmla="*/ 64657 h 108"/>
                  <a:gd name="T72" fmla="*/ 7271 w 65"/>
                  <a:gd name="T73" fmla="*/ 68730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8"/>
                  <a:gd name="T113" fmla="*/ 65 w 65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8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8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2"/>
                    </a:lnTo>
                    <a:lnTo>
                      <a:pt x="8" y="61"/>
                    </a:lnTo>
                    <a:lnTo>
                      <a:pt x="4" y="52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6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68" name="Freeform 790"/>
              <p:cNvSpPr>
                <a:spLocks noChangeArrowheads="1"/>
              </p:cNvSpPr>
              <p:nvPr/>
            </p:nvSpPr>
            <p:spPr bwMode="auto">
              <a:xfrm>
                <a:off x="137" y="4021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382 h 111"/>
                  <a:gd name="T4" fmla="*/ 0 w 74"/>
                  <a:gd name="T5" fmla="*/ 30635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6654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96 w 74"/>
                  <a:gd name="T25" fmla="*/ 128751 h 111"/>
                  <a:gd name="T26" fmla="*/ 4106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4874 h 111"/>
                  <a:gd name="T32" fmla="*/ 4686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329 h 111"/>
                  <a:gd name="T68" fmla="*/ 744 w 74"/>
                  <a:gd name="T69" fmla="*/ 45373 h 111"/>
                  <a:gd name="T70" fmla="*/ 703 w 74"/>
                  <a:gd name="T71" fmla="*/ 30635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69" name="Freeform 791"/>
              <p:cNvSpPr>
                <a:spLocks noChangeArrowheads="1"/>
              </p:cNvSpPr>
              <p:nvPr/>
            </p:nvSpPr>
            <p:spPr bwMode="auto">
              <a:xfrm>
                <a:off x="142" y="4015"/>
                <a:ext cx="55" cy="56"/>
              </a:xfrm>
              <a:custGeom>
                <a:avLst/>
                <a:gdLst>
                  <a:gd name="T0" fmla="*/ 3848 w 53"/>
                  <a:gd name="T1" fmla="*/ 537086 h 47"/>
                  <a:gd name="T2" fmla="*/ 3446 w 53"/>
                  <a:gd name="T3" fmla="*/ 421130 h 47"/>
                  <a:gd name="T4" fmla="*/ 2880 w 53"/>
                  <a:gd name="T5" fmla="*/ 309678 h 47"/>
                  <a:gd name="T6" fmla="*/ 2308 w 53"/>
                  <a:gd name="T7" fmla="*/ 205300 h 47"/>
                  <a:gd name="T8" fmla="*/ 1833 w 53"/>
                  <a:gd name="T9" fmla="*/ 126183 h 47"/>
                  <a:gd name="T10" fmla="*/ 1317 w 53"/>
                  <a:gd name="T11" fmla="*/ 2596 h 47"/>
                  <a:gd name="T12" fmla="*/ 896 w 53"/>
                  <a:gd name="T13" fmla="*/ 2 h 47"/>
                  <a:gd name="T14" fmla="*/ 761 w 53"/>
                  <a:gd name="T15" fmla="*/ 0 h 47"/>
                  <a:gd name="T16" fmla="*/ 6 w 53"/>
                  <a:gd name="T17" fmla="*/ 0 h 47"/>
                  <a:gd name="T18" fmla="*/ 3 w 53"/>
                  <a:gd name="T19" fmla="*/ 267 h 47"/>
                  <a:gd name="T20" fmla="*/ 0 w 53"/>
                  <a:gd name="T21" fmla="*/ 90753 h 47"/>
                  <a:gd name="T22" fmla="*/ 8 w 53"/>
                  <a:gd name="T23" fmla="*/ 116287 h 47"/>
                  <a:gd name="T24" fmla="*/ 7 w 53"/>
                  <a:gd name="T25" fmla="*/ 126183 h 47"/>
                  <a:gd name="T26" fmla="*/ 8 w 53"/>
                  <a:gd name="T27" fmla="*/ 126183 h 47"/>
                  <a:gd name="T28" fmla="*/ 761 w 53"/>
                  <a:gd name="T29" fmla="*/ 126183 h 47"/>
                  <a:gd name="T30" fmla="*/ 951 w 53"/>
                  <a:gd name="T31" fmla="*/ 160492 h 47"/>
                  <a:gd name="T32" fmla="*/ 1394 w 53"/>
                  <a:gd name="T33" fmla="*/ 223140 h 47"/>
                  <a:gd name="T34" fmla="*/ 1938 w 53"/>
                  <a:gd name="T35" fmla="*/ 309678 h 47"/>
                  <a:gd name="T36" fmla="*/ 2417 w 53"/>
                  <a:gd name="T37" fmla="*/ 395398 h 47"/>
                  <a:gd name="T38" fmla="*/ 2880 w 53"/>
                  <a:gd name="T39" fmla="*/ 494815 h 47"/>
                  <a:gd name="T40" fmla="*/ 3360 w 53"/>
                  <a:gd name="T41" fmla="*/ 627351 h 47"/>
                  <a:gd name="T42" fmla="*/ 3848 w 53"/>
                  <a:gd name="T43" fmla="*/ 537086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7"/>
                  <a:gd name="T68" fmla="*/ 53 w 53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7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3"/>
                    </a:lnTo>
                    <a:lnTo>
                      <a:pt x="20" y="17"/>
                    </a:lnTo>
                    <a:lnTo>
                      <a:pt x="26" y="24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7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70" name="Freeform 792"/>
              <p:cNvSpPr>
                <a:spLocks noChangeArrowheads="1"/>
              </p:cNvSpPr>
              <p:nvPr/>
            </p:nvSpPr>
            <p:spPr bwMode="auto">
              <a:xfrm>
                <a:off x="190" y="4046"/>
                <a:ext cx="25" cy="67"/>
              </a:xfrm>
              <a:custGeom>
                <a:avLst/>
                <a:gdLst>
                  <a:gd name="T0" fmla="*/ 10602 w 24"/>
                  <a:gd name="T1" fmla="*/ 54670 h 62"/>
                  <a:gd name="T2" fmla="*/ 10098 w 24"/>
                  <a:gd name="T3" fmla="*/ 50620 h 62"/>
                  <a:gd name="T4" fmla="*/ 10098 w 24"/>
                  <a:gd name="T5" fmla="*/ 43957 h 62"/>
                  <a:gd name="T6" fmla="*/ 9783 w 24"/>
                  <a:gd name="T7" fmla="*/ 37696 h 62"/>
                  <a:gd name="T8" fmla="*/ 9034 w 24"/>
                  <a:gd name="T9" fmla="*/ 31772 h 62"/>
                  <a:gd name="T10" fmla="*/ 8338 w 24"/>
                  <a:gd name="T11" fmla="*/ 23318 h 62"/>
                  <a:gd name="T12" fmla="*/ 7103 w 24"/>
                  <a:gd name="T13" fmla="*/ 16045 h 62"/>
                  <a:gd name="T14" fmla="*/ 5158 w 24"/>
                  <a:gd name="T15" fmla="*/ 7994 h 62"/>
                  <a:gd name="T16" fmla="*/ 3747 w 24"/>
                  <a:gd name="T17" fmla="*/ 0 h 62"/>
                  <a:gd name="T18" fmla="*/ 0 w 24"/>
                  <a:gd name="T19" fmla="*/ 240 h 62"/>
                  <a:gd name="T20" fmla="*/ 4 w 24"/>
                  <a:gd name="T21" fmla="*/ 10811 h 62"/>
                  <a:gd name="T22" fmla="*/ 3747 w 24"/>
                  <a:gd name="T23" fmla="*/ 18751 h 62"/>
                  <a:gd name="T24" fmla="*/ 4396 w 24"/>
                  <a:gd name="T25" fmla="*/ 25575 h 62"/>
                  <a:gd name="T26" fmla="*/ 5158 w 24"/>
                  <a:gd name="T27" fmla="*/ 32249 h 62"/>
                  <a:gd name="T28" fmla="*/ 5589 w 24"/>
                  <a:gd name="T29" fmla="*/ 40079 h 62"/>
                  <a:gd name="T30" fmla="*/ 6053 w 24"/>
                  <a:gd name="T31" fmla="*/ 46873 h 62"/>
                  <a:gd name="T32" fmla="*/ 6556 w 24"/>
                  <a:gd name="T33" fmla="*/ 51273 h 62"/>
                  <a:gd name="T34" fmla="*/ 7103 w 24"/>
                  <a:gd name="T35" fmla="*/ 55473 h 62"/>
                  <a:gd name="T36" fmla="*/ 10602 w 24"/>
                  <a:gd name="T37" fmla="*/ 546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71" name="Freeform 793"/>
              <p:cNvSpPr>
                <a:spLocks noChangeArrowheads="1"/>
              </p:cNvSpPr>
              <p:nvPr/>
            </p:nvSpPr>
            <p:spPr bwMode="auto">
              <a:xfrm>
                <a:off x="145" y="2111"/>
                <a:ext cx="68" cy="130"/>
              </a:xfrm>
              <a:custGeom>
                <a:avLst/>
                <a:gdLst>
                  <a:gd name="T0" fmla="*/ 7271 w 65"/>
                  <a:gd name="T1" fmla="*/ 1461585 h 106"/>
                  <a:gd name="T2" fmla="*/ 7271 w 65"/>
                  <a:gd name="T3" fmla="*/ 1540135 h 106"/>
                  <a:gd name="T4" fmla="*/ 7248 w 65"/>
                  <a:gd name="T5" fmla="*/ 1558758 h 106"/>
                  <a:gd name="T6" fmla="*/ 7248 w 65"/>
                  <a:gd name="T7" fmla="*/ 1585619 h 106"/>
                  <a:gd name="T8" fmla="*/ 6966 w 65"/>
                  <a:gd name="T9" fmla="*/ 1628918 h 106"/>
                  <a:gd name="T10" fmla="*/ 6707 w 65"/>
                  <a:gd name="T11" fmla="*/ 1646249 h 106"/>
                  <a:gd name="T12" fmla="*/ 6078 w 65"/>
                  <a:gd name="T13" fmla="*/ 1628918 h 106"/>
                  <a:gd name="T14" fmla="*/ 5284 w 65"/>
                  <a:gd name="T15" fmla="*/ 1585619 h 106"/>
                  <a:gd name="T16" fmla="*/ 4691 w 65"/>
                  <a:gd name="T17" fmla="*/ 1544357 h 106"/>
                  <a:gd name="T18" fmla="*/ 3920 w 65"/>
                  <a:gd name="T19" fmla="*/ 1449618 h 106"/>
                  <a:gd name="T20" fmla="*/ 3089 w 65"/>
                  <a:gd name="T21" fmla="*/ 1347795 h 106"/>
                  <a:gd name="T22" fmla="*/ 2161 w 65"/>
                  <a:gd name="T23" fmla="*/ 1232128 h 106"/>
                  <a:gd name="T24" fmla="*/ 1510 w 65"/>
                  <a:gd name="T25" fmla="*/ 1111608 h 106"/>
                  <a:gd name="T26" fmla="*/ 8 w 65"/>
                  <a:gd name="T27" fmla="*/ 947531 h 106"/>
                  <a:gd name="T28" fmla="*/ 4 w 65"/>
                  <a:gd name="T29" fmla="*/ 762573 h 106"/>
                  <a:gd name="T30" fmla="*/ 1 w 65"/>
                  <a:gd name="T31" fmla="*/ 581204 h 106"/>
                  <a:gd name="T32" fmla="*/ 0 w 65"/>
                  <a:gd name="T33" fmla="*/ 396326 h 106"/>
                  <a:gd name="T34" fmla="*/ 1 w 65"/>
                  <a:gd name="T35" fmla="*/ 206228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0 h 106"/>
                  <a:gd name="T46" fmla="*/ 1702 w 65"/>
                  <a:gd name="T47" fmla="*/ 364 h 106"/>
                  <a:gd name="T48" fmla="*/ 2583 w 65"/>
                  <a:gd name="T49" fmla="*/ 116527 h 106"/>
                  <a:gd name="T50" fmla="*/ 3277 w 65"/>
                  <a:gd name="T51" fmla="*/ 206228 h 106"/>
                  <a:gd name="T52" fmla="*/ 4163 w 65"/>
                  <a:gd name="T53" fmla="*/ 327336 h 106"/>
                  <a:gd name="T54" fmla="*/ 4871 w 65"/>
                  <a:gd name="T55" fmla="*/ 453758 h 106"/>
                  <a:gd name="T56" fmla="*/ 5397 w 65"/>
                  <a:gd name="T57" fmla="*/ 581204 h 106"/>
                  <a:gd name="T58" fmla="*/ 5954 w 65"/>
                  <a:gd name="T59" fmla="*/ 701939 h 106"/>
                  <a:gd name="T60" fmla="*/ 6452 w 65"/>
                  <a:gd name="T61" fmla="*/ 870268 h 106"/>
                  <a:gd name="T62" fmla="*/ 6707 w 65"/>
                  <a:gd name="T63" fmla="*/ 955339 h 106"/>
                  <a:gd name="T64" fmla="*/ 6847 w 65"/>
                  <a:gd name="T65" fmla="*/ 1111608 h 106"/>
                  <a:gd name="T66" fmla="*/ 6966 w 65"/>
                  <a:gd name="T67" fmla="*/ 1220852 h 106"/>
                  <a:gd name="T68" fmla="*/ 7120 w 65"/>
                  <a:gd name="T69" fmla="*/ 1312708 h 106"/>
                  <a:gd name="T70" fmla="*/ 7248 w 65"/>
                  <a:gd name="T71" fmla="*/ 1424237 h 106"/>
                  <a:gd name="T72" fmla="*/ 7271 w 65"/>
                  <a:gd name="T73" fmla="*/ 1461585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3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2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72" name="Freeform 794"/>
              <p:cNvSpPr>
                <a:spLocks noChangeArrowheads="1"/>
              </p:cNvSpPr>
              <p:nvPr/>
            </p:nvSpPr>
            <p:spPr bwMode="auto">
              <a:xfrm>
                <a:off x="140" y="2111"/>
                <a:ext cx="77" cy="135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25624 h 111"/>
                  <a:gd name="T4" fmla="*/ 0 w 74"/>
                  <a:gd name="T5" fmla="*/ 274421 h 111"/>
                  <a:gd name="T6" fmla="*/ 1 w 74"/>
                  <a:gd name="T7" fmla="*/ 397712 h 111"/>
                  <a:gd name="T8" fmla="*/ 4 w 74"/>
                  <a:gd name="T9" fmla="*/ 522669 h 111"/>
                  <a:gd name="T10" fmla="*/ 9 w 74"/>
                  <a:gd name="T11" fmla="*/ 645743 h 111"/>
                  <a:gd name="T12" fmla="*/ 872 w 74"/>
                  <a:gd name="T13" fmla="*/ 745247 h 111"/>
                  <a:gd name="T14" fmla="*/ 1258 w 74"/>
                  <a:gd name="T15" fmla="*/ 863143 h 111"/>
                  <a:gd name="T16" fmla="*/ 1818 w 74"/>
                  <a:gd name="T17" fmla="*/ 938401 h 111"/>
                  <a:gd name="T18" fmla="*/ 2239 w 74"/>
                  <a:gd name="T19" fmla="*/ 1014046 h 111"/>
                  <a:gd name="T20" fmla="*/ 2762 w 74"/>
                  <a:gd name="T21" fmla="*/ 1054566 h 111"/>
                  <a:gd name="T22" fmla="*/ 3235 w 74"/>
                  <a:gd name="T23" fmla="*/ 1100070 h 111"/>
                  <a:gd name="T24" fmla="*/ 3602 w 74"/>
                  <a:gd name="T25" fmla="*/ 1124499 h 111"/>
                  <a:gd name="T26" fmla="*/ 4001 w 74"/>
                  <a:gd name="T27" fmla="*/ 1140281 h 111"/>
                  <a:gd name="T28" fmla="*/ 4406 w 74"/>
                  <a:gd name="T29" fmla="*/ 1109653 h 111"/>
                  <a:gd name="T30" fmla="*/ 4563 w 74"/>
                  <a:gd name="T31" fmla="*/ 1096427 h 111"/>
                  <a:gd name="T32" fmla="*/ 4681 w 74"/>
                  <a:gd name="T33" fmla="*/ 1054566 h 111"/>
                  <a:gd name="T34" fmla="*/ 4686 w 74"/>
                  <a:gd name="T35" fmla="*/ 1018289 h 111"/>
                  <a:gd name="T36" fmla="*/ 4686 w 74"/>
                  <a:gd name="T37" fmla="*/ 975857 h 111"/>
                  <a:gd name="T38" fmla="*/ 4211 w 74"/>
                  <a:gd name="T39" fmla="*/ 987272 h 111"/>
                  <a:gd name="T40" fmla="*/ 4211 w 74"/>
                  <a:gd name="T41" fmla="*/ 1018289 h 111"/>
                  <a:gd name="T42" fmla="*/ 4106 w 74"/>
                  <a:gd name="T43" fmla="*/ 1026238 h 111"/>
                  <a:gd name="T44" fmla="*/ 4106 w 74"/>
                  <a:gd name="T45" fmla="*/ 1032148 h 111"/>
                  <a:gd name="T46" fmla="*/ 3998 w 74"/>
                  <a:gd name="T47" fmla="*/ 1040083 h 111"/>
                  <a:gd name="T48" fmla="*/ 3789 w 74"/>
                  <a:gd name="T49" fmla="*/ 1032148 h 111"/>
                  <a:gd name="T50" fmla="*/ 3413 w 74"/>
                  <a:gd name="T51" fmla="*/ 1026238 h 111"/>
                  <a:gd name="T52" fmla="*/ 3070 w 74"/>
                  <a:gd name="T53" fmla="*/ 975857 h 111"/>
                  <a:gd name="T54" fmla="*/ 2620 w 74"/>
                  <a:gd name="T55" fmla="*/ 938401 h 111"/>
                  <a:gd name="T56" fmla="*/ 2129 w 74"/>
                  <a:gd name="T57" fmla="*/ 868173 h 111"/>
                  <a:gd name="T58" fmla="*/ 1818 w 74"/>
                  <a:gd name="T59" fmla="*/ 798759 h 111"/>
                  <a:gd name="T60" fmla="*/ 1326 w 74"/>
                  <a:gd name="T61" fmla="*/ 698888 h 111"/>
                  <a:gd name="T62" fmla="*/ 965 w 74"/>
                  <a:gd name="T63" fmla="*/ 610865 h 111"/>
                  <a:gd name="T64" fmla="*/ 782 w 74"/>
                  <a:gd name="T65" fmla="*/ 502749 h 111"/>
                  <a:gd name="T66" fmla="*/ 9 w 74"/>
                  <a:gd name="T67" fmla="*/ 396303 h 111"/>
                  <a:gd name="T68" fmla="*/ 8 w 74"/>
                  <a:gd name="T69" fmla="*/ 267566 h 111"/>
                  <a:gd name="T70" fmla="*/ 9 w 74"/>
                  <a:gd name="T71" fmla="*/ 147022 h 111"/>
                  <a:gd name="T72" fmla="*/ 782 w 74"/>
                  <a:gd name="T73" fmla="*/ 305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39"/>
                    </a:lnTo>
                    <a:lnTo>
                      <a:pt x="4" y="51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1"/>
                    </a:lnTo>
                    <a:lnTo>
                      <a:pt x="53" y="100"/>
                    </a:lnTo>
                    <a:lnTo>
                      <a:pt x="47" y="95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6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73" name="Freeform 795"/>
              <p:cNvSpPr>
                <a:spLocks noChangeArrowheads="1"/>
              </p:cNvSpPr>
              <p:nvPr/>
            </p:nvSpPr>
            <p:spPr bwMode="auto">
              <a:xfrm>
                <a:off x="145" y="2104"/>
                <a:ext cx="55" cy="56"/>
              </a:xfrm>
              <a:custGeom>
                <a:avLst/>
                <a:gdLst>
                  <a:gd name="T0" fmla="*/ 3848 w 53"/>
                  <a:gd name="T1" fmla="*/ 1913047 h 45"/>
                  <a:gd name="T2" fmla="*/ 3394 w 53"/>
                  <a:gd name="T3" fmla="*/ 1469294 h 45"/>
                  <a:gd name="T4" fmla="*/ 2880 w 53"/>
                  <a:gd name="T5" fmla="*/ 1052006 h 45"/>
                  <a:gd name="T6" fmla="*/ 2417 w 53"/>
                  <a:gd name="T7" fmla="*/ 749081 h 45"/>
                  <a:gd name="T8" fmla="*/ 1833 w 53"/>
                  <a:gd name="T9" fmla="*/ 411286 h 45"/>
                  <a:gd name="T10" fmla="*/ 1317 w 53"/>
                  <a:gd name="T11" fmla="*/ 912 h 45"/>
                  <a:gd name="T12" fmla="*/ 896 w 53"/>
                  <a:gd name="T13" fmla="*/ 0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7794 h 45"/>
                  <a:gd name="T22" fmla="*/ 8 w 53"/>
                  <a:gd name="T23" fmla="*/ 377479 h 45"/>
                  <a:gd name="T24" fmla="*/ 7 w 53"/>
                  <a:gd name="T25" fmla="*/ 411286 h 45"/>
                  <a:gd name="T26" fmla="*/ 761 w 53"/>
                  <a:gd name="T27" fmla="*/ 411286 h 45"/>
                  <a:gd name="T28" fmla="*/ 1000 w 53"/>
                  <a:gd name="T29" fmla="*/ 487168 h 45"/>
                  <a:gd name="T30" fmla="*/ 1394 w 53"/>
                  <a:gd name="T31" fmla="*/ 749081 h 45"/>
                  <a:gd name="T32" fmla="*/ 1938 w 53"/>
                  <a:gd name="T33" fmla="*/ 978319 h 45"/>
                  <a:gd name="T34" fmla="*/ 2438 w 53"/>
                  <a:gd name="T35" fmla="*/ 1359099 h 45"/>
                  <a:gd name="T36" fmla="*/ 2880 w 53"/>
                  <a:gd name="T37" fmla="*/ 1739572 h 45"/>
                  <a:gd name="T38" fmla="*/ 3360 w 53"/>
                  <a:gd name="T39" fmla="*/ 2081121 h 45"/>
                  <a:gd name="T40" fmla="*/ 3848 w 53"/>
                  <a:gd name="T41" fmla="*/ 1913047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53" y="41"/>
                    </a:moveTo>
                    <a:lnTo>
                      <a:pt x="46" y="31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74" name="Freeform 796"/>
              <p:cNvSpPr>
                <a:spLocks noChangeArrowheads="1"/>
              </p:cNvSpPr>
              <p:nvPr/>
            </p:nvSpPr>
            <p:spPr bwMode="auto">
              <a:xfrm>
                <a:off x="192" y="2164"/>
                <a:ext cx="26" cy="56"/>
              </a:xfrm>
              <a:custGeom>
                <a:avLst/>
                <a:gdLst>
                  <a:gd name="T0" fmla="*/ 8566 w 25"/>
                  <a:gd name="T1" fmla="*/ 1976 h 60"/>
                  <a:gd name="T2" fmla="*/ 8314 w 25"/>
                  <a:gd name="T3" fmla="*/ 1843 h 60"/>
                  <a:gd name="T4" fmla="*/ 8314 w 25"/>
                  <a:gd name="T5" fmla="*/ 1653 h 60"/>
                  <a:gd name="T6" fmla="*/ 7342 w 25"/>
                  <a:gd name="T7" fmla="*/ 1435 h 60"/>
                  <a:gd name="T8" fmla="*/ 7126 w 25"/>
                  <a:gd name="T9" fmla="*/ 1141 h 60"/>
                  <a:gd name="T10" fmla="*/ 6295 w 25"/>
                  <a:gd name="T11" fmla="*/ 828 h 60"/>
                  <a:gd name="T12" fmla="*/ 4997 w 25"/>
                  <a:gd name="T13" fmla="*/ 551 h 60"/>
                  <a:gd name="T14" fmla="*/ 3967 w 25"/>
                  <a:gd name="T15" fmla="*/ 290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398 h 60"/>
                  <a:gd name="T22" fmla="*/ 2917 w 25"/>
                  <a:gd name="T23" fmla="*/ 699 h 60"/>
                  <a:gd name="T24" fmla="*/ 3400 w 25"/>
                  <a:gd name="T25" fmla="*/ 971 h 60"/>
                  <a:gd name="T26" fmla="*/ 3967 w 25"/>
                  <a:gd name="T27" fmla="*/ 1222 h 60"/>
                  <a:gd name="T28" fmla="*/ 4282 w 25"/>
                  <a:gd name="T29" fmla="*/ 1521 h 60"/>
                  <a:gd name="T30" fmla="*/ 4627 w 25"/>
                  <a:gd name="T31" fmla="*/ 1701 h 60"/>
                  <a:gd name="T32" fmla="*/ 4997 w 25"/>
                  <a:gd name="T33" fmla="*/ 1935 h 60"/>
                  <a:gd name="T34" fmla="*/ 5399 w 25"/>
                  <a:gd name="T35" fmla="*/ 1997 h 60"/>
                  <a:gd name="T36" fmla="*/ 8566 w 25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5" y="16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75" name="Freeform 797"/>
              <p:cNvSpPr>
                <a:spLocks noChangeArrowheads="1"/>
              </p:cNvSpPr>
              <p:nvPr/>
            </p:nvSpPr>
            <p:spPr bwMode="auto">
              <a:xfrm>
                <a:off x="5546" y="2263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4436 h 107"/>
                  <a:gd name="T4" fmla="*/ 1 w 65"/>
                  <a:gd name="T5" fmla="*/ 76913 h 107"/>
                  <a:gd name="T6" fmla="*/ 1 w 65"/>
                  <a:gd name="T7" fmla="*/ 77849 h 107"/>
                  <a:gd name="T8" fmla="*/ 3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80036 h 107"/>
                  <a:gd name="T14" fmla="*/ 1916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492 h 107"/>
                  <a:gd name="T20" fmla="*/ 4249 w 65"/>
                  <a:gd name="T21" fmla="*/ 66620 h 107"/>
                  <a:gd name="T22" fmla="*/ 5079 w 65"/>
                  <a:gd name="T23" fmla="*/ 59387 h 107"/>
                  <a:gd name="T24" fmla="*/ 5726 w 65"/>
                  <a:gd name="T25" fmla="*/ 53638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248 w 65"/>
                  <a:gd name="T31" fmla="*/ 30072 h 107"/>
                  <a:gd name="T32" fmla="*/ 7271 w 65"/>
                  <a:gd name="T33" fmla="*/ 20976 h 107"/>
                  <a:gd name="T34" fmla="*/ 7248 w 65"/>
                  <a:gd name="T35" fmla="*/ 9580 h 107"/>
                  <a:gd name="T36" fmla="*/ 6847 w 65"/>
                  <a:gd name="T37" fmla="*/ 2 h 107"/>
                  <a:gd name="T38" fmla="*/ 6827 w 65"/>
                  <a:gd name="T39" fmla="*/ 1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1 h 107"/>
                  <a:gd name="T46" fmla="*/ 5485 w 65"/>
                  <a:gd name="T47" fmla="*/ 3 h 107"/>
                  <a:gd name="T48" fmla="*/ 4786 w 65"/>
                  <a:gd name="T49" fmla="*/ 6252 h 107"/>
                  <a:gd name="T50" fmla="*/ 4002 w 65"/>
                  <a:gd name="T51" fmla="*/ 9580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805 w 65"/>
                  <a:gd name="T57" fmla="*/ 28353 h 107"/>
                  <a:gd name="T58" fmla="*/ 1338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3638 h 107"/>
                  <a:gd name="T66" fmla="*/ 3 w 65"/>
                  <a:gd name="T67" fmla="*/ 58758 h 107"/>
                  <a:gd name="T68" fmla="*/ 2 w 65"/>
                  <a:gd name="T69" fmla="*/ 66492 h 107"/>
                  <a:gd name="T70" fmla="*/ 1 w 65"/>
                  <a:gd name="T71" fmla="*/ 68577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8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4" y="40"/>
                    </a:lnTo>
                    <a:lnTo>
                      <a:pt x="65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76" name="Freeform 798"/>
              <p:cNvSpPr>
                <a:spLocks noChangeArrowheads="1"/>
              </p:cNvSpPr>
              <p:nvPr/>
            </p:nvSpPr>
            <p:spPr bwMode="auto">
              <a:xfrm>
                <a:off x="5541" y="2263"/>
                <a:ext cx="77" cy="122"/>
              </a:xfrm>
              <a:custGeom>
                <a:avLst/>
                <a:gdLst>
                  <a:gd name="T0" fmla="*/ 3998 w 74"/>
                  <a:gd name="T1" fmla="*/ 3 h 111"/>
                  <a:gd name="T2" fmla="*/ 4211 w 74"/>
                  <a:gd name="T3" fmla="*/ 16834 h 111"/>
                  <a:gd name="T4" fmla="*/ 4216 w 74"/>
                  <a:gd name="T5" fmla="*/ 33263 h 111"/>
                  <a:gd name="T6" fmla="*/ 4211 w 74"/>
                  <a:gd name="T7" fmla="*/ 45373 h 111"/>
                  <a:gd name="T8" fmla="*/ 3998 w 74"/>
                  <a:gd name="T9" fmla="*/ 57554 h 111"/>
                  <a:gd name="T10" fmla="*/ 3696 w 74"/>
                  <a:gd name="T11" fmla="*/ 69935 h 111"/>
                  <a:gd name="T12" fmla="*/ 3327 w 74"/>
                  <a:gd name="T13" fmla="*/ 81744 h 111"/>
                  <a:gd name="T14" fmla="*/ 2915 w 74"/>
                  <a:gd name="T15" fmla="*/ 91893 h 111"/>
                  <a:gd name="T16" fmla="*/ 2490 w 74"/>
                  <a:gd name="T17" fmla="*/ 99729 h 111"/>
                  <a:gd name="T18" fmla="*/ 2127 w 74"/>
                  <a:gd name="T19" fmla="*/ 107439 h 111"/>
                  <a:gd name="T20" fmla="*/ 1723 w 74"/>
                  <a:gd name="T21" fmla="*/ 115468 h 111"/>
                  <a:gd name="T22" fmla="*/ 1258 w 74"/>
                  <a:gd name="T23" fmla="*/ 117499 h 111"/>
                  <a:gd name="T24" fmla="*/ 916 w 74"/>
                  <a:gd name="T25" fmla="*/ 119073 h 111"/>
                  <a:gd name="T26" fmla="*/ 782 w 74"/>
                  <a:gd name="T27" fmla="*/ 119073 h 111"/>
                  <a:gd name="T28" fmla="*/ 703 w 74"/>
                  <a:gd name="T29" fmla="*/ 118165 h 111"/>
                  <a:gd name="T30" fmla="*/ 9 w 74"/>
                  <a:gd name="T31" fmla="*/ 116587 h 111"/>
                  <a:gd name="T32" fmla="*/ 9 w 74"/>
                  <a:gd name="T33" fmla="*/ 115468 h 111"/>
                  <a:gd name="T34" fmla="*/ 0 w 74"/>
                  <a:gd name="T35" fmla="*/ 113042 h 111"/>
                  <a:gd name="T36" fmla="*/ 0 w 74"/>
                  <a:gd name="T37" fmla="*/ 117499 h 111"/>
                  <a:gd name="T38" fmla="*/ 1 w 74"/>
                  <a:gd name="T39" fmla="*/ 120746 h 111"/>
                  <a:gd name="T40" fmla="*/ 3 w 74"/>
                  <a:gd name="T41" fmla="*/ 125947 h 111"/>
                  <a:gd name="T42" fmla="*/ 6 w 74"/>
                  <a:gd name="T43" fmla="*/ 127802 h 111"/>
                  <a:gd name="T44" fmla="*/ 744 w 74"/>
                  <a:gd name="T45" fmla="*/ 130555 h 111"/>
                  <a:gd name="T46" fmla="*/ 1020 w 74"/>
                  <a:gd name="T47" fmla="*/ 130555 h 111"/>
                  <a:gd name="T48" fmla="*/ 1471 w 74"/>
                  <a:gd name="T49" fmla="*/ 127048 h 111"/>
                  <a:gd name="T50" fmla="*/ 2016 w 74"/>
                  <a:gd name="T51" fmla="*/ 122121 h 111"/>
                  <a:gd name="T52" fmla="*/ 2488 w 74"/>
                  <a:gd name="T53" fmla="*/ 116587 h 111"/>
                  <a:gd name="T54" fmla="*/ 2915 w 74"/>
                  <a:gd name="T55" fmla="*/ 107439 h 111"/>
                  <a:gd name="T56" fmla="*/ 3413 w 74"/>
                  <a:gd name="T57" fmla="*/ 99398 h 111"/>
                  <a:gd name="T58" fmla="*/ 3796 w 74"/>
                  <a:gd name="T59" fmla="*/ 86521 h 111"/>
                  <a:gd name="T60" fmla="*/ 4211 w 74"/>
                  <a:gd name="T61" fmla="*/ 75662 h 111"/>
                  <a:gd name="T62" fmla="*/ 4443 w 74"/>
                  <a:gd name="T63" fmla="*/ 62255 h 111"/>
                  <a:gd name="T64" fmla="*/ 4681 w 74"/>
                  <a:gd name="T65" fmla="*/ 49041 h 111"/>
                  <a:gd name="T66" fmla="*/ 4686 w 74"/>
                  <a:gd name="T67" fmla="*/ 33263 h 111"/>
                  <a:gd name="T68" fmla="*/ 4681 w 74"/>
                  <a:gd name="T69" fmla="*/ 15518 h 111"/>
                  <a:gd name="T70" fmla="*/ 4443 w 74"/>
                  <a:gd name="T71" fmla="*/ 0 h 111"/>
                  <a:gd name="T72" fmla="*/ 3998 w 74"/>
                  <a:gd name="T73" fmla="*/ 3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8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7" y="97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1" y="103"/>
                    </a:lnTo>
                    <a:lnTo>
                      <a:pt x="3" y="107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3"/>
                    </a:lnTo>
                    <a:lnTo>
                      <a:pt x="73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77" name="Freeform 799"/>
              <p:cNvSpPr>
                <a:spLocks noChangeArrowheads="1"/>
              </p:cNvSpPr>
              <p:nvPr/>
            </p:nvSpPr>
            <p:spPr bwMode="auto">
              <a:xfrm>
                <a:off x="5559" y="2258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2729 h 45"/>
                  <a:gd name="T4" fmla="*/ 1317 w 53"/>
                  <a:gd name="T5" fmla="*/ 56826 h 45"/>
                  <a:gd name="T6" fmla="*/ 2047 w 53"/>
                  <a:gd name="T7" fmla="*/ 40896 h 45"/>
                  <a:gd name="T8" fmla="*/ 2417 w 53"/>
                  <a:gd name="T9" fmla="*/ 31324 h 45"/>
                  <a:gd name="T10" fmla="*/ 2851 w 53"/>
                  <a:gd name="T11" fmla="*/ 22306 h 45"/>
                  <a:gd name="T12" fmla="*/ 3216 w 53"/>
                  <a:gd name="T13" fmla="*/ 15782 h 45"/>
                  <a:gd name="T14" fmla="*/ 3394 w 53"/>
                  <a:gd name="T15" fmla="*/ 15782 h 45"/>
                  <a:gd name="T16" fmla="*/ 3360 w 53"/>
                  <a:gd name="T17" fmla="*/ 15782 h 45"/>
                  <a:gd name="T18" fmla="*/ 3360 w 53"/>
                  <a:gd name="T19" fmla="*/ 14444 h 45"/>
                  <a:gd name="T20" fmla="*/ 3848 w 53"/>
                  <a:gd name="T21" fmla="*/ 4 h 45"/>
                  <a:gd name="T22" fmla="*/ 3751 w 53"/>
                  <a:gd name="T23" fmla="*/ 1 h 45"/>
                  <a:gd name="T24" fmla="*/ 3446 w 53"/>
                  <a:gd name="T25" fmla="*/ 0 h 45"/>
                  <a:gd name="T26" fmla="*/ 3216 w 53"/>
                  <a:gd name="T27" fmla="*/ 0 h 45"/>
                  <a:gd name="T28" fmla="*/ 3012 w 53"/>
                  <a:gd name="T29" fmla="*/ 1 h 45"/>
                  <a:gd name="T30" fmla="*/ 2438 w 53"/>
                  <a:gd name="T31" fmla="*/ 4 h 45"/>
                  <a:gd name="T32" fmla="*/ 2067 w 53"/>
                  <a:gd name="T33" fmla="*/ 15782 h 45"/>
                  <a:gd name="T34" fmla="*/ 1394 w 53"/>
                  <a:gd name="T35" fmla="*/ 28764 h 45"/>
                  <a:gd name="T36" fmla="*/ 951 w 53"/>
                  <a:gd name="T37" fmla="*/ 43977 h 45"/>
                  <a:gd name="T38" fmla="*/ 7 w 53"/>
                  <a:gd name="T39" fmla="*/ 61960 h 45"/>
                  <a:gd name="T40" fmla="*/ 0 w 53"/>
                  <a:gd name="T41" fmla="*/ 79223 h 45"/>
                  <a:gd name="T42" fmla="*/ 8 w 53"/>
                  <a:gd name="T43" fmla="*/ 8701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78" name="Freeform 800"/>
              <p:cNvSpPr>
                <a:spLocks noChangeArrowheads="1"/>
              </p:cNvSpPr>
              <p:nvPr/>
            </p:nvSpPr>
            <p:spPr bwMode="auto">
              <a:xfrm>
                <a:off x="5541" y="2302"/>
                <a:ext cx="26" cy="66"/>
              </a:xfrm>
              <a:custGeom>
                <a:avLst/>
                <a:gdLst>
                  <a:gd name="T0" fmla="*/ 3152 w 25"/>
                  <a:gd name="T1" fmla="*/ 60187 h 61"/>
                  <a:gd name="T2" fmla="*/ 3400 w 25"/>
                  <a:gd name="T3" fmla="*/ 55647 h 61"/>
                  <a:gd name="T4" fmla="*/ 3673 w 25"/>
                  <a:gd name="T5" fmla="*/ 50728 h 61"/>
                  <a:gd name="T6" fmla="*/ 3967 w 25"/>
                  <a:gd name="T7" fmla="*/ 43873 h 61"/>
                  <a:gd name="T8" fmla="*/ 4282 w 25"/>
                  <a:gd name="T9" fmla="*/ 36968 h 61"/>
                  <a:gd name="T10" fmla="*/ 4997 w 25"/>
                  <a:gd name="T11" fmla="*/ 29274 h 61"/>
                  <a:gd name="T12" fmla="*/ 5829 w 25"/>
                  <a:gd name="T13" fmla="*/ 19929 h 61"/>
                  <a:gd name="T14" fmla="*/ 7342 w 25"/>
                  <a:gd name="T15" fmla="*/ 11388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9024 h 61"/>
                  <a:gd name="T22" fmla="*/ 3400 w 25"/>
                  <a:gd name="T23" fmla="*/ 18271 h 61"/>
                  <a:gd name="T24" fmla="*/ 2699 w 25"/>
                  <a:gd name="T25" fmla="*/ 27031 h 61"/>
                  <a:gd name="T26" fmla="*/ 5 w 25"/>
                  <a:gd name="T27" fmla="*/ 34214 h 61"/>
                  <a:gd name="T28" fmla="*/ 4 w 25"/>
                  <a:gd name="T29" fmla="*/ 43380 h 61"/>
                  <a:gd name="T30" fmla="*/ 1 w 25"/>
                  <a:gd name="T31" fmla="*/ 49170 h 61"/>
                  <a:gd name="T32" fmla="*/ 1 w 25"/>
                  <a:gd name="T33" fmla="*/ 54917 h 61"/>
                  <a:gd name="T34" fmla="*/ 0 w 25"/>
                  <a:gd name="T35" fmla="*/ 59355 h 61"/>
                  <a:gd name="T36" fmla="*/ 3152 w 25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4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79" name="Freeform 801"/>
              <p:cNvSpPr>
                <a:spLocks noChangeArrowheads="1"/>
              </p:cNvSpPr>
              <p:nvPr/>
            </p:nvSpPr>
            <p:spPr bwMode="auto">
              <a:xfrm>
                <a:off x="145" y="3329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48 w 65"/>
                  <a:gd name="T5" fmla="*/ 76913 h 107"/>
                  <a:gd name="T6" fmla="*/ 7248 w 65"/>
                  <a:gd name="T7" fmla="*/ 78428 h 107"/>
                  <a:gd name="T8" fmla="*/ 6966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8428 h 107"/>
                  <a:gd name="T16" fmla="*/ 4691 w 65"/>
                  <a:gd name="T17" fmla="*/ 7443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161 w 65"/>
                  <a:gd name="T23" fmla="*/ 59387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1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1126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702 w 65"/>
                  <a:gd name="T47" fmla="*/ 4 h 107"/>
                  <a:gd name="T48" fmla="*/ 2583 w 65"/>
                  <a:gd name="T49" fmla="*/ 6695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5954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288 h 107"/>
                  <a:gd name="T66" fmla="*/ 6966 w 65"/>
                  <a:gd name="T67" fmla="*/ 59387 h 107"/>
                  <a:gd name="T68" fmla="*/ 7120 w 65"/>
                  <a:gd name="T69" fmla="*/ 66492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5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80" name="Freeform 802"/>
              <p:cNvSpPr>
                <a:spLocks noChangeArrowheads="1"/>
              </p:cNvSpPr>
              <p:nvPr/>
            </p:nvSpPr>
            <p:spPr bwMode="auto">
              <a:xfrm>
                <a:off x="140" y="3331"/>
                <a:ext cx="77" cy="121"/>
              </a:xfrm>
              <a:custGeom>
                <a:avLst/>
                <a:gdLst>
                  <a:gd name="T0" fmla="*/ 4 w 74"/>
                  <a:gd name="T1" fmla="*/ 0 h 110"/>
                  <a:gd name="T2" fmla="*/ 1 w 74"/>
                  <a:gd name="T3" fmla="*/ 16948 h 110"/>
                  <a:gd name="T4" fmla="*/ 0 w 74"/>
                  <a:gd name="T5" fmla="*/ 34211 h 110"/>
                  <a:gd name="T6" fmla="*/ 1 w 74"/>
                  <a:gd name="T7" fmla="*/ 50931 h 110"/>
                  <a:gd name="T8" fmla="*/ 4 w 74"/>
                  <a:gd name="T9" fmla="*/ 65288 h 110"/>
                  <a:gd name="T10" fmla="*/ 9 w 74"/>
                  <a:gd name="T11" fmla="*/ 79184 h 110"/>
                  <a:gd name="T12" fmla="*/ 872 w 74"/>
                  <a:gd name="T13" fmla="*/ 92698 h 110"/>
                  <a:gd name="T14" fmla="*/ 1258 w 74"/>
                  <a:gd name="T15" fmla="*/ 104669 h 110"/>
                  <a:gd name="T16" fmla="*/ 1818 w 74"/>
                  <a:gd name="T17" fmla="*/ 115517 h 110"/>
                  <a:gd name="T18" fmla="*/ 2239 w 74"/>
                  <a:gd name="T19" fmla="*/ 122704 h 110"/>
                  <a:gd name="T20" fmla="*/ 2762 w 74"/>
                  <a:gd name="T21" fmla="*/ 130975 h 110"/>
                  <a:gd name="T22" fmla="*/ 3235 w 74"/>
                  <a:gd name="T23" fmla="*/ 135123 h 110"/>
                  <a:gd name="T24" fmla="*/ 3602 w 74"/>
                  <a:gd name="T25" fmla="*/ 137309 h 110"/>
                  <a:gd name="T26" fmla="*/ 4001 w 74"/>
                  <a:gd name="T27" fmla="*/ 137309 h 110"/>
                  <a:gd name="T28" fmla="*/ 4406 w 74"/>
                  <a:gd name="T29" fmla="*/ 135837 h 110"/>
                  <a:gd name="T30" fmla="*/ 4563 w 74"/>
                  <a:gd name="T31" fmla="*/ 132799 h 110"/>
                  <a:gd name="T32" fmla="*/ 4681 w 74"/>
                  <a:gd name="T33" fmla="*/ 126880 h 110"/>
                  <a:gd name="T34" fmla="*/ 4686 w 74"/>
                  <a:gd name="T35" fmla="*/ 123088 h 110"/>
                  <a:gd name="T36" fmla="*/ 4686 w 74"/>
                  <a:gd name="T37" fmla="*/ 121109 h 110"/>
                  <a:gd name="T38" fmla="*/ 4211 w 74"/>
                  <a:gd name="T39" fmla="*/ 122520 h 110"/>
                  <a:gd name="T40" fmla="*/ 4211 w 74"/>
                  <a:gd name="T41" fmla="*/ 123088 h 110"/>
                  <a:gd name="T42" fmla="*/ 4106 w 74"/>
                  <a:gd name="T43" fmla="*/ 124936 h 110"/>
                  <a:gd name="T44" fmla="*/ 4106 w 74"/>
                  <a:gd name="T45" fmla="*/ 125607 h 110"/>
                  <a:gd name="T46" fmla="*/ 4106 w 74"/>
                  <a:gd name="T47" fmla="*/ 124936 h 110"/>
                  <a:gd name="T48" fmla="*/ 3998 w 74"/>
                  <a:gd name="T49" fmla="*/ 125607 h 110"/>
                  <a:gd name="T50" fmla="*/ 3789 w 74"/>
                  <a:gd name="T51" fmla="*/ 125607 h 110"/>
                  <a:gd name="T52" fmla="*/ 3413 w 74"/>
                  <a:gd name="T53" fmla="*/ 123088 h 110"/>
                  <a:gd name="T54" fmla="*/ 3070 w 74"/>
                  <a:gd name="T55" fmla="*/ 121109 h 110"/>
                  <a:gd name="T56" fmla="*/ 2620 w 74"/>
                  <a:gd name="T57" fmla="*/ 113207 h 110"/>
                  <a:gd name="T58" fmla="*/ 2129 w 74"/>
                  <a:gd name="T59" fmla="*/ 106743 h 110"/>
                  <a:gd name="T60" fmla="*/ 1818 w 74"/>
                  <a:gd name="T61" fmla="*/ 96762 h 110"/>
                  <a:gd name="T62" fmla="*/ 1326 w 74"/>
                  <a:gd name="T63" fmla="*/ 85644 h 110"/>
                  <a:gd name="T64" fmla="*/ 965 w 74"/>
                  <a:gd name="T65" fmla="*/ 75046 h 110"/>
                  <a:gd name="T66" fmla="*/ 782 w 74"/>
                  <a:gd name="T67" fmla="*/ 60598 h 110"/>
                  <a:gd name="T68" fmla="*/ 703 w 74"/>
                  <a:gd name="T69" fmla="*/ 47648 h 110"/>
                  <a:gd name="T70" fmla="*/ 8 w 74"/>
                  <a:gd name="T71" fmla="*/ 34211 h 110"/>
                  <a:gd name="T72" fmla="*/ 9 w 74"/>
                  <a:gd name="T73" fmla="*/ 18426 h 110"/>
                  <a:gd name="T74" fmla="*/ 782 w 74"/>
                  <a:gd name="T75" fmla="*/ 3 h 110"/>
                  <a:gd name="T76" fmla="*/ 4 w 74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2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0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4" y="100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0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81" name="Freeform 803"/>
              <p:cNvSpPr>
                <a:spLocks noChangeArrowheads="1"/>
              </p:cNvSpPr>
              <p:nvPr/>
            </p:nvSpPr>
            <p:spPr bwMode="auto">
              <a:xfrm>
                <a:off x="145" y="3325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394 w 53"/>
                  <a:gd name="T3" fmla="*/ 61960 h 45"/>
                  <a:gd name="T4" fmla="*/ 2880 w 53"/>
                  <a:gd name="T5" fmla="*/ 43977 h 45"/>
                  <a:gd name="T6" fmla="*/ 2417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2 h 45"/>
                  <a:gd name="T20" fmla="*/ 0 w 53"/>
                  <a:gd name="T21" fmla="*/ 33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761 w 53"/>
                  <a:gd name="T29" fmla="*/ 18719 h 45"/>
                  <a:gd name="T30" fmla="*/ 1000 w 53"/>
                  <a:gd name="T31" fmla="*/ 22306 h 45"/>
                  <a:gd name="T32" fmla="*/ 1394 w 53"/>
                  <a:gd name="T33" fmla="*/ 31324 h 45"/>
                  <a:gd name="T34" fmla="*/ 1938 w 53"/>
                  <a:gd name="T35" fmla="*/ 40896 h 45"/>
                  <a:gd name="T36" fmla="*/ 2438 w 53"/>
                  <a:gd name="T37" fmla="*/ 57518 h 45"/>
                  <a:gd name="T38" fmla="*/ 2880 w 53"/>
                  <a:gd name="T39" fmla="*/ 72729 h 45"/>
                  <a:gd name="T40" fmla="*/ 3360 w 53"/>
                  <a:gd name="T41" fmla="*/ 87011 h 45"/>
                  <a:gd name="T42" fmla="*/ 3848 w 53"/>
                  <a:gd name="T43" fmla="*/ 7998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82" name="Freeform 804"/>
              <p:cNvSpPr>
                <a:spLocks noChangeArrowheads="1"/>
              </p:cNvSpPr>
              <p:nvPr/>
            </p:nvSpPr>
            <p:spPr bwMode="auto">
              <a:xfrm>
                <a:off x="192" y="3357"/>
                <a:ext cx="26" cy="67"/>
              </a:xfrm>
              <a:custGeom>
                <a:avLst/>
                <a:gdLst>
                  <a:gd name="T0" fmla="*/ 8566 w 25"/>
                  <a:gd name="T1" fmla="*/ 71091 h 61"/>
                  <a:gd name="T2" fmla="*/ 8314 w 25"/>
                  <a:gd name="T3" fmla="*/ 66655 h 61"/>
                  <a:gd name="T4" fmla="*/ 8314 w 25"/>
                  <a:gd name="T5" fmla="*/ 56946 h 61"/>
                  <a:gd name="T6" fmla="*/ 7342 w 25"/>
                  <a:gd name="T7" fmla="*/ 48628 h 61"/>
                  <a:gd name="T8" fmla="*/ 7126 w 25"/>
                  <a:gd name="T9" fmla="*/ 41454 h 61"/>
                  <a:gd name="T10" fmla="*/ 6295 w 25"/>
                  <a:gd name="T11" fmla="*/ 30328 h 61"/>
                  <a:gd name="T12" fmla="*/ 4997 w 25"/>
                  <a:gd name="T13" fmla="*/ 20250 h 61"/>
                  <a:gd name="T14" fmla="*/ 3967 w 25"/>
                  <a:gd name="T15" fmla="*/ 9954 h 61"/>
                  <a:gd name="T16" fmla="*/ 2917 w 25"/>
                  <a:gd name="T17" fmla="*/ 0 h 61"/>
                  <a:gd name="T18" fmla="*/ 0 w 25"/>
                  <a:gd name="T19" fmla="*/ 4 h 61"/>
                  <a:gd name="T20" fmla="*/ 4 w 25"/>
                  <a:gd name="T21" fmla="*/ 13638 h 61"/>
                  <a:gd name="T22" fmla="*/ 2917 w 25"/>
                  <a:gd name="T23" fmla="*/ 23867 h 61"/>
                  <a:gd name="T24" fmla="*/ 3400 w 25"/>
                  <a:gd name="T25" fmla="*/ 32759 h 61"/>
                  <a:gd name="T26" fmla="*/ 3967 w 25"/>
                  <a:gd name="T27" fmla="*/ 41518 h 61"/>
                  <a:gd name="T28" fmla="*/ 4282 w 25"/>
                  <a:gd name="T29" fmla="*/ 51960 h 61"/>
                  <a:gd name="T30" fmla="*/ 4627 w 25"/>
                  <a:gd name="T31" fmla="*/ 58895 h 61"/>
                  <a:gd name="T32" fmla="*/ 4997 w 25"/>
                  <a:gd name="T33" fmla="*/ 66701 h 61"/>
                  <a:gd name="T34" fmla="*/ 5399 w 25"/>
                  <a:gd name="T35" fmla="*/ 72089 h 61"/>
                  <a:gd name="T36" fmla="*/ 8566 w 25"/>
                  <a:gd name="T37" fmla="*/ 71091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4" y="56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3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83" name="Freeform 805"/>
              <p:cNvSpPr>
                <a:spLocks noChangeArrowheads="1"/>
              </p:cNvSpPr>
              <p:nvPr/>
            </p:nvSpPr>
            <p:spPr bwMode="auto">
              <a:xfrm>
                <a:off x="5546" y="3466"/>
                <a:ext cx="68" cy="116"/>
              </a:xfrm>
              <a:custGeom>
                <a:avLst/>
                <a:gdLst>
                  <a:gd name="T0" fmla="*/ 0 w 65"/>
                  <a:gd name="T1" fmla="*/ 75724 h 106"/>
                  <a:gd name="T2" fmla="*/ 0 w 65"/>
                  <a:gd name="T3" fmla="*/ 77292 h 106"/>
                  <a:gd name="T4" fmla="*/ 1 w 65"/>
                  <a:gd name="T5" fmla="*/ 80892 h 106"/>
                  <a:gd name="T6" fmla="*/ 1 w 65"/>
                  <a:gd name="T7" fmla="*/ 82243 h 106"/>
                  <a:gd name="T8" fmla="*/ 3 w 65"/>
                  <a:gd name="T9" fmla="*/ 82290 h 106"/>
                  <a:gd name="T10" fmla="*/ 6 w 65"/>
                  <a:gd name="T11" fmla="*/ 84584 h 106"/>
                  <a:gd name="T12" fmla="*/ 1261 w 65"/>
                  <a:gd name="T13" fmla="*/ 83105 h 106"/>
                  <a:gd name="T14" fmla="*/ 1805 w 65"/>
                  <a:gd name="T15" fmla="*/ 82243 h 106"/>
                  <a:gd name="T16" fmla="*/ 2743 w 65"/>
                  <a:gd name="T17" fmla="*/ 80392 h 106"/>
                  <a:gd name="T18" fmla="*/ 3347 w 65"/>
                  <a:gd name="T19" fmla="*/ 75269 h 106"/>
                  <a:gd name="T20" fmla="*/ 4249 w 65"/>
                  <a:gd name="T21" fmla="*/ 70474 h 106"/>
                  <a:gd name="T22" fmla="*/ 5079 w 65"/>
                  <a:gd name="T23" fmla="*/ 63219 h 106"/>
                  <a:gd name="T24" fmla="*/ 5726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248 w 65"/>
                  <a:gd name="T31" fmla="*/ 30009 h 106"/>
                  <a:gd name="T32" fmla="*/ 7271 w 65"/>
                  <a:gd name="T33" fmla="*/ 20459 h 106"/>
                  <a:gd name="T34" fmla="*/ 7248 w 65"/>
                  <a:gd name="T35" fmla="*/ 10622 h 106"/>
                  <a:gd name="T36" fmla="*/ 6847 w 65"/>
                  <a:gd name="T37" fmla="*/ 1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485 w 65"/>
                  <a:gd name="T47" fmla="*/ 3 h 106"/>
                  <a:gd name="T48" fmla="*/ 4786 w 65"/>
                  <a:gd name="T49" fmla="*/ 6380 h 106"/>
                  <a:gd name="T50" fmla="*/ 4002 w 65"/>
                  <a:gd name="T51" fmla="*/ 10622 h 106"/>
                  <a:gd name="T52" fmla="*/ 3152 w 65"/>
                  <a:gd name="T53" fmla="*/ 16805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338 w 65"/>
                  <a:gd name="T59" fmla="*/ 36608 h 106"/>
                  <a:gd name="T60" fmla="*/ 8 w 65"/>
                  <a:gd name="T61" fmla="*/ 43185 h 106"/>
                  <a:gd name="T62" fmla="*/ 6 w 65"/>
                  <a:gd name="T63" fmla="*/ 49469 h 106"/>
                  <a:gd name="T64" fmla="*/ 4 w 65"/>
                  <a:gd name="T65" fmla="*/ 56664 h 106"/>
                  <a:gd name="T66" fmla="*/ 3 w 65"/>
                  <a:gd name="T67" fmla="*/ 62099 h 106"/>
                  <a:gd name="T68" fmla="*/ 2 w 65"/>
                  <a:gd name="T69" fmla="*/ 66762 h 106"/>
                  <a:gd name="T70" fmla="*/ 1 w 65"/>
                  <a:gd name="T71" fmla="*/ 71802 h 106"/>
                  <a:gd name="T72" fmla="*/ 0 w 65"/>
                  <a:gd name="T73" fmla="*/ 75724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5"/>
                    </a:moveTo>
                    <a:lnTo>
                      <a:pt x="0" y="98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84" name="Freeform 806"/>
              <p:cNvSpPr>
                <a:spLocks noChangeArrowheads="1"/>
              </p:cNvSpPr>
              <p:nvPr/>
            </p:nvSpPr>
            <p:spPr bwMode="auto">
              <a:xfrm>
                <a:off x="5541" y="3466"/>
                <a:ext cx="77" cy="122"/>
              </a:xfrm>
              <a:custGeom>
                <a:avLst/>
                <a:gdLst>
                  <a:gd name="T0" fmla="*/ 3998 w 74"/>
                  <a:gd name="T1" fmla="*/ 3 h 111"/>
                  <a:gd name="T2" fmla="*/ 4211 w 74"/>
                  <a:gd name="T3" fmla="*/ 16834 h 111"/>
                  <a:gd name="T4" fmla="*/ 4216 w 74"/>
                  <a:gd name="T5" fmla="*/ 30635 h 111"/>
                  <a:gd name="T6" fmla="*/ 4106 w 74"/>
                  <a:gd name="T7" fmla="*/ 45373 h 111"/>
                  <a:gd name="T8" fmla="*/ 3998 w 74"/>
                  <a:gd name="T9" fmla="*/ 57329 h 111"/>
                  <a:gd name="T10" fmla="*/ 3696 w 74"/>
                  <a:gd name="T11" fmla="*/ 69935 h 111"/>
                  <a:gd name="T12" fmla="*/ 3327 w 74"/>
                  <a:gd name="T13" fmla="*/ 80010 h 111"/>
                  <a:gd name="T14" fmla="*/ 2915 w 74"/>
                  <a:gd name="T15" fmla="*/ 91442 h 111"/>
                  <a:gd name="T16" fmla="*/ 2490 w 74"/>
                  <a:gd name="T17" fmla="*/ 99398 h 111"/>
                  <a:gd name="T18" fmla="*/ 2127 w 74"/>
                  <a:gd name="T19" fmla="*/ 107439 h 111"/>
                  <a:gd name="T20" fmla="*/ 1633 w 74"/>
                  <a:gd name="T21" fmla="*/ 111722 h 111"/>
                  <a:gd name="T22" fmla="*/ 1258 w 74"/>
                  <a:gd name="T23" fmla="*/ 116095 h 111"/>
                  <a:gd name="T24" fmla="*/ 916 w 74"/>
                  <a:gd name="T25" fmla="*/ 118165 h 111"/>
                  <a:gd name="T26" fmla="*/ 782 w 74"/>
                  <a:gd name="T27" fmla="*/ 119073 h 111"/>
                  <a:gd name="T28" fmla="*/ 703 w 74"/>
                  <a:gd name="T29" fmla="*/ 118165 h 111"/>
                  <a:gd name="T30" fmla="*/ 703 w 74"/>
                  <a:gd name="T31" fmla="*/ 117499 h 111"/>
                  <a:gd name="T32" fmla="*/ 9 w 74"/>
                  <a:gd name="T33" fmla="*/ 116095 h 111"/>
                  <a:gd name="T34" fmla="*/ 9 w 74"/>
                  <a:gd name="T35" fmla="*/ 113042 h 111"/>
                  <a:gd name="T36" fmla="*/ 0 w 74"/>
                  <a:gd name="T37" fmla="*/ 111722 h 111"/>
                  <a:gd name="T38" fmla="*/ 0 w 74"/>
                  <a:gd name="T39" fmla="*/ 116095 h 111"/>
                  <a:gd name="T40" fmla="*/ 1 w 74"/>
                  <a:gd name="T41" fmla="*/ 120746 h 111"/>
                  <a:gd name="T42" fmla="*/ 3 w 74"/>
                  <a:gd name="T43" fmla="*/ 124874 h 111"/>
                  <a:gd name="T44" fmla="*/ 6 w 74"/>
                  <a:gd name="T45" fmla="*/ 127048 h 111"/>
                  <a:gd name="T46" fmla="*/ 744 w 74"/>
                  <a:gd name="T47" fmla="*/ 130555 h 111"/>
                  <a:gd name="T48" fmla="*/ 1020 w 74"/>
                  <a:gd name="T49" fmla="*/ 127802 h 111"/>
                  <a:gd name="T50" fmla="*/ 1471 w 74"/>
                  <a:gd name="T51" fmla="*/ 125947 h 111"/>
                  <a:gd name="T52" fmla="*/ 2016 w 74"/>
                  <a:gd name="T53" fmla="*/ 120746 h 111"/>
                  <a:gd name="T54" fmla="*/ 2488 w 74"/>
                  <a:gd name="T55" fmla="*/ 115468 h 111"/>
                  <a:gd name="T56" fmla="*/ 2915 w 74"/>
                  <a:gd name="T57" fmla="*/ 107439 h 111"/>
                  <a:gd name="T58" fmla="*/ 3413 w 74"/>
                  <a:gd name="T59" fmla="*/ 96654 h 111"/>
                  <a:gd name="T60" fmla="*/ 3796 w 74"/>
                  <a:gd name="T61" fmla="*/ 85338 h 111"/>
                  <a:gd name="T62" fmla="*/ 4211 w 74"/>
                  <a:gd name="T63" fmla="*/ 72775 h 111"/>
                  <a:gd name="T64" fmla="*/ 4443 w 74"/>
                  <a:gd name="T65" fmla="*/ 59842 h 111"/>
                  <a:gd name="T66" fmla="*/ 4681 w 74"/>
                  <a:gd name="T67" fmla="*/ 45521 h 111"/>
                  <a:gd name="T68" fmla="*/ 4686 w 74"/>
                  <a:gd name="T69" fmla="*/ 30635 h 111"/>
                  <a:gd name="T70" fmla="*/ 4681 w 74"/>
                  <a:gd name="T71" fmla="*/ 14382 h 111"/>
                  <a:gd name="T72" fmla="*/ 4443 w 74"/>
                  <a:gd name="T73" fmla="*/ 0 h 111"/>
                  <a:gd name="T74" fmla="*/ 3998 w 74"/>
                  <a:gd name="T75" fmla="*/ 3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4" y="38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5"/>
                    </a:lnTo>
                    <a:lnTo>
                      <a:pt x="21" y="98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8"/>
                    </a:lnTo>
                    <a:lnTo>
                      <a:pt x="11" y="111"/>
                    </a:lnTo>
                    <a:lnTo>
                      <a:pt x="17" y="109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85" name="Freeform 807"/>
              <p:cNvSpPr>
                <a:spLocks noChangeArrowheads="1"/>
              </p:cNvSpPr>
              <p:nvPr/>
            </p:nvSpPr>
            <p:spPr bwMode="auto">
              <a:xfrm>
                <a:off x="5559" y="3466"/>
                <a:ext cx="55" cy="56"/>
              </a:xfrm>
              <a:custGeom>
                <a:avLst/>
                <a:gdLst>
                  <a:gd name="T0" fmla="*/ 8 w 53"/>
                  <a:gd name="T1" fmla="*/ 1130673 h 46"/>
                  <a:gd name="T2" fmla="*/ 951 w 53"/>
                  <a:gd name="T3" fmla="*/ 883809 h 46"/>
                  <a:gd name="T4" fmla="*/ 1317 w 53"/>
                  <a:gd name="T5" fmla="*/ 744959 h 46"/>
                  <a:gd name="T6" fmla="*/ 2047 w 53"/>
                  <a:gd name="T7" fmla="*/ 571319 h 46"/>
                  <a:gd name="T8" fmla="*/ 2417 w 53"/>
                  <a:gd name="T9" fmla="*/ 414995 h 46"/>
                  <a:gd name="T10" fmla="*/ 2851 w 53"/>
                  <a:gd name="T11" fmla="*/ 274589 h 46"/>
                  <a:gd name="T12" fmla="*/ 3216 w 53"/>
                  <a:gd name="T13" fmla="*/ 233395 h 46"/>
                  <a:gd name="T14" fmla="*/ 3394 w 53"/>
                  <a:gd name="T15" fmla="*/ 233395 h 46"/>
                  <a:gd name="T16" fmla="*/ 3360 w 53"/>
                  <a:gd name="T17" fmla="*/ 214803 h 46"/>
                  <a:gd name="T18" fmla="*/ 3848 w 53"/>
                  <a:gd name="T19" fmla="*/ 167440 h 46"/>
                  <a:gd name="T20" fmla="*/ 3751 w 53"/>
                  <a:gd name="T21" fmla="*/ 2 h 46"/>
                  <a:gd name="T22" fmla="*/ 3446 w 53"/>
                  <a:gd name="T23" fmla="*/ 0 h 46"/>
                  <a:gd name="T24" fmla="*/ 3216 w 53"/>
                  <a:gd name="T25" fmla="*/ 0 h 46"/>
                  <a:gd name="T26" fmla="*/ 3012 w 53"/>
                  <a:gd name="T27" fmla="*/ 1 h 46"/>
                  <a:gd name="T28" fmla="*/ 2438 w 53"/>
                  <a:gd name="T29" fmla="*/ 4615 h 46"/>
                  <a:gd name="T30" fmla="*/ 2067 w 53"/>
                  <a:gd name="T31" fmla="*/ 233395 h 46"/>
                  <a:gd name="T32" fmla="*/ 1394 w 53"/>
                  <a:gd name="T33" fmla="*/ 414995 h 46"/>
                  <a:gd name="T34" fmla="*/ 951 w 53"/>
                  <a:gd name="T35" fmla="*/ 580820 h 46"/>
                  <a:gd name="T36" fmla="*/ 7 w 53"/>
                  <a:gd name="T37" fmla="*/ 797217 h 46"/>
                  <a:gd name="T38" fmla="*/ 0 w 53"/>
                  <a:gd name="T39" fmla="*/ 1022828 h 46"/>
                  <a:gd name="T40" fmla="*/ 8 w 53"/>
                  <a:gd name="T41" fmla="*/ 1130673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7" y="23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6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10"/>
                    </a:lnTo>
                    <a:lnTo>
                      <a:pt x="20" y="17"/>
                    </a:lnTo>
                    <a:lnTo>
                      <a:pt x="13" y="24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86" name="Freeform 808"/>
              <p:cNvSpPr>
                <a:spLocks noChangeArrowheads="1"/>
              </p:cNvSpPr>
              <p:nvPr/>
            </p:nvSpPr>
            <p:spPr bwMode="auto">
              <a:xfrm>
                <a:off x="5541" y="3510"/>
                <a:ext cx="26" cy="56"/>
              </a:xfrm>
              <a:custGeom>
                <a:avLst/>
                <a:gdLst>
                  <a:gd name="T0" fmla="*/ 3152 w 25"/>
                  <a:gd name="T1" fmla="*/ 1336 h 61"/>
                  <a:gd name="T2" fmla="*/ 3400 w 25"/>
                  <a:gd name="T3" fmla="*/ 1236 h 61"/>
                  <a:gd name="T4" fmla="*/ 3673 w 25"/>
                  <a:gd name="T5" fmla="*/ 1126 h 61"/>
                  <a:gd name="T6" fmla="*/ 3967 w 25"/>
                  <a:gd name="T7" fmla="*/ 975 h 61"/>
                  <a:gd name="T8" fmla="*/ 4282 w 25"/>
                  <a:gd name="T9" fmla="*/ 822 h 61"/>
                  <a:gd name="T10" fmla="*/ 4997 w 25"/>
                  <a:gd name="T11" fmla="*/ 608 h 61"/>
                  <a:gd name="T12" fmla="*/ 5829 w 25"/>
                  <a:gd name="T13" fmla="*/ 474 h 61"/>
                  <a:gd name="T14" fmla="*/ 7342 w 25"/>
                  <a:gd name="T15" fmla="*/ 274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201 h 61"/>
                  <a:gd name="T22" fmla="*/ 3400 w 25"/>
                  <a:gd name="T23" fmla="*/ 375 h 61"/>
                  <a:gd name="T24" fmla="*/ 2699 w 25"/>
                  <a:gd name="T25" fmla="*/ 561 h 61"/>
                  <a:gd name="T26" fmla="*/ 5 w 25"/>
                  <a:gd name="T27" fmla="*/ 768 h 61"/>
                  <a:gd name="T28" fmla="*/ 3 w 25"/>
                  <a:gd name="T29" fmla="*/ 963 h 61"/>
                  <a:gd name="T30" fmla="*/ 1 w 25"/>
                  <a:gd name="T31" fmla="*/ 1091 h 61"/>
                  <a:gd name="T32" fmla="*/ 1 w 25"/>
                  <a:gd name="T33" fmla="*/ 1235 h 61"/>
                  <a:gd name="T34" fmla="*/ 0 w 25"/>
                  <a:gd name="T35" fmla="*/ 1317 h 61"/>
                  <a:gd name="T36" fmla="*/ 3152 w 25"/>
                  <a:gd name="T37" fmla="*/ 1336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687" name="Freeform 809"/>
              <p:cNvSpPr>
                <a:spLocks noChangeArrowheads="1"/>
              </p:cNvSpPr>
              <p:nvPr/>
            </p:nvSpPr>
            <p:spPr bwMode="auto">
              <a:xfrm>
                <a:off x="143" y="909"/>
                <a:ext cx="68" cy="117"/>
              </a:xfrm>
              <a:custGeom>
                <a:avLst/>
                <a:gdLst>
                  <a:gd name="T0" fmla="*/ 7271 w 65"/>
                  <a:gd name="T1" fmla="*/ 72227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7849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79276 h 107"/>
                  <a:gd name="T14" fmla="*/ 5397 w 65"/>
                  <a:gd name="T15" fmla="*/ 77849 h 107"/>
                  <a:gd name="T16" fmla="*/ 4691 w 65"/>
                  <a:gd name="T17" fmla="*/ 76786 h 107"/>
                  <a:gd name="T18" fmla="*/ 3920 w 65"/>
                  <a:gd name="T19" fmla="*/ 71553 h 107"/>
                  <a:gd name="T20" fmla="*/ 3089 w 65"/>
                  <a:gd name="T21" fmla="*/ 67207 h 107"/>
                  <a:gd name="T22" fmla="*/ 2291 w 65"/>
                  <a:gd name="T23" fmla="*/ 61831 h 107"/>
                  <a:gd name="T24" fmla="*/ 1603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28864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1 h 107"/>
                  <a:gd name="T44" fmla="*/ 1188 w 65"/>
                  <a:gd name="T45" fmla="*/ 1 h 107"/>
                  <a:gd name="T46" fmla="*/ 1805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5954 w 65"/>
                  <a:gd name="T59" fmla="*/ 35169 h 107"/>
                  <a:gd name="T60" fmla="*/ 6452 w 65"/>
                  <a:gd name="T61" fmla="*/ 41449 h 107"/>
                  <a:gd name="T62" fmla="*/ 6707 w 65"/>
                  <a:gd name="T63" fmla="*/ 47012 h 107"/>
                  <a:gd name="T64" fmla="*/ 6847 w 65"/>
                  <a:gd name="T65" fmla="*/ 54143 h 107"/>
                  <a:gd name="T66" fmla="*/ 7120 w 65"/>
                  <a:gd name="T67" fmla="*/ 59387 h 107"/>
                  <a:gd name="T68" fmla="*/ 7248 w 65"/>
                  <a:gd name="T69" fmla="*/ 63848 h 107"/>
                  <a:gd name="T70" fmla="*/ 7248 w 65"/>
                  <a:gd name="T71" fmla="*/ 68577 h 107"/>
                  <a:gd name="T72" fmla="*/ 7271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6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036" name="Group 810"/>
            <p:cNvGrpSpPr>
              <a:grpSpLocks/>
            </p:cNvGrpSpPr>
            <p:nvPr/>
          </p:nvGrpSpPr>
          <p:grpSpPr bwMode="auto">
            <a:xfrm>
              <a:off x="135" y="817"/>
              <a:ext cx="5489" cy="3259"/>
              <a:chOff x="135" y="817"/>
              <a:chExt cx="5489" cy="3259"/>
            </a:xfrm>
          </p:grpSpPr>
          <p:sp>
            <p:nvSpPr>
              <p:cNvPr id="1289" name="Freeform 811"/>
              <p:cNvSpPr>
                <a:spLocks noChangeArrowheads="1"/>
              </p:cNvSpPr>
              <p:nvPr/>
            </p:nvSpPr>
            <p:spPr bwMode="auto">
              <a:xfrm>
                <a:off x="138" y="909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4382 h 111"/>
                  <a:gd name="T4" fmla="*/ 0 w 75"/>
                  <a:gd name="T5" fmla="*/ 30635 h 111"/>
                  <a:gd name="T6" fmla="*/ 2 w 75"/>
                  <a:gd name="T7" fmla="*/ 45521 h 111"/>
                  <a:gd name="T8" fmla="*/ 5 w 75"/>
                  <a:gd name="T9" fmla="*/ 59842 h 111"/>
                  <a:gd name="T10" fmla="*/ 667 w 75"/>
                  <a:gd name="T11" fmla="*/ 72775 h 111"/>
                  <a:gd name="T12" fmla="*/ 861 w 75"/>
                  <a:gd name="T13" fmla="*/ 85338 h 111"/>
                  <a:gd name="T14" fmla="*/ 1241 w 75"/>
                  <a:gd name="T15" fmla="*/ 96654 h 111"/>
                  <a:gd name="T16" fmla="*/ 1784 w 75"/>
                  <a:gd name="T17" fmla="*/ 107439 h 111"/>
                  <a:gd name="T18" fmla="*/ 2185 w 75"/>
                  <a:gd name="T19" fmla="*/ 115468 h 111"/>
                  <a:gd name="T20" fmla="*/ 2692 w 75"/>
                  <a:gd name="T21" fmla="*/ 120746 h 111"/>
                  <a:gd name="T22" fmla="*/ 3143 w 75"/>
                  <a:gd name="T23" fmla="*/ 125947 h 111"/>
                  <a:gd name="T24" fmla="*/ 3488 w 75"/>
                  <a:gd name="T25" fmla="*/ 128751 h 111"/>
                  <a:gd name="T26" fmla="*/ 3871 w 75"/>
                  <a:gd name="T27" fmla="*/ 130555 h 111"/>
                  <a:gd name="T28" fmla="*/ 4267 w 75"/>
                  <a:gd name="T29" fmla="*/ 127048 h 111"/>
                  <a:gd name="T30" fmla="*/ 4315 w 75"/>
                  <a:gd name="T31" fmla="*/ 124874 h 111"/>
                  <a:gd name="T32" fmla="*/ 4523 w 75"/>
                  <a:gd name="T33" fmla="*/ 119073 h 111"/>
                  <a:gd name="T34" fmla="*/ 4523 w 75"/>
                  <a:gd name="T35" fmla="*/ 116587 h 111"/>
                  <a:gd name="T36" fmla="*/ 4523 w 75"/>
                  <a:gd name="T37" fmla="*/ 111722 h 111"/>
                  <a:gd name="T38" fmla="*/ 4076 w 75"/>
                  <a:gd name="T39" fmla="*/ 113042 h 111"/>
                  <a:gd name="T40" fmla="*/ 4076 w 75"/>
                  <a:gd name="T41" fmla="*/ 116587 h 111"/>
                  <a:gd name="T42" fmla="*/ 4076 w 75"/>
                  <a:gd name="T43" fmla="*/ 117499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18165 h 111"/>
                  <a:gd name="T50" fmla="*/ 3673 w 75"/>
                  <a:gd name="T51" fmla="*/ 118165 h 111"/>
                  <a:gd name="T52" fmla="*/ 3311 w 75"/>
                  <a:gd name="T53" fmla="*/ 116587 h 111"/>
                  <a:gd name="T54" fmla="*/ 2986 w 75"/>
                  <a:gd name="T55" fmla="*/ 111722 h 111"/>
                  <a:gd name="T56" fmla="*/ 2554 w 75"/>
                  <a:gd name="T57" fmla="*/ 107439 h 111"/>
                  <a:gd name="T58" fmla="*/ 2085 w 75"/>
                  <a:gd name="T59" fmla="*/ 99398 h 111"/>
                  <a:gd name="T60" fmla="*/ 1784 w 75"/>
                  <a:gd name="T61" fmla="*/ 91442 h 111"/>
                  <a:gd name="T62" fmla="*/ 1306 w 75"/>
                  <a:gd name="T63" fmla="*/ 80010 h 111"/>
                  <a:gd name="T64" fmla="*/ 957 w 75"/>
                  <a:gd name="T65" fmla="*/ 69935 h 111"/>
                  <a:gd name="T66" fmla="*/ 780 w 75"/>
                  <a:gd name="T67" fmla="*/ 57329 h 111"/>
                  <a:gd name="T68" fmla="*/ 702 w 75"/>
                  <a:gd name="T69" fmla="*/ 45373 h 111"/>
                  <a:gd name="T70" fmla="*/ 667 w 75"/>
                  <a:gd name="T71" fmla="*/ 30635 h 111"/>
                  <a:gd name="T72" fmla="*/ 667 w 75"/>
                  <a:gd name="T73" fmla="*/ 16834 h 111"/>
                  <a:gd name="T74" fmla="*/ 780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90" name="Freeform 812"/>
              <p:cNvSpPr>
                <a:spLocks noChangeArrowheads="1"/>
              </p:cNvSpPr>
              <p:nvPr/>
            </p:nvSpPr>
            <p:spPr bwMode="auto">
              <a:xfrm>
                <a:off x="143" y="903"/>
                <a:ext cx="55" cy="50"/>
              </a:xfrm>
              <a:custGeom>
                <a:avLst/>
                <a:gdLst>
                  <a:gd name="T0" fmla="*/ 3848 w 53"/>
                  <a:gd name="T1" fmla="*/ 69114 h 46"/>
                  <a:gd name="T2" fmla="*/ 3446 w 53"/>
                  <a:gd name="T3" fmla="*/ 53860 h 46"/>
                  <a:gd name="T4" fmla="*/ 2880 w 53"/>
                  <a:gd name="T5" fmla="*/ 38600 h 46"/>
                  <a:gd name="T6" fmla="*/ 2308 w 53"/>
                  <a:gd name="T7" fmla="*/ 28036 h 46"/>
                  <a:gd name="T8" fmla="*/ 1833 w 53"/>
                  <a:gd name="T9" fmla="*/ 15775 h 46"/>
                  <a:gd name="T10" fmla="*/ 1317 w 53"/>
                  <a:gd name="T11" fmla="*/ 310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11316 h 46"/>
                  <a:gd name="T22" fmla="*/ 8 w 53"/>
                  <a:gd name="T23" fmla="*/ 14513 h 46"/>
                  <a:gd name="T24" fmla="*/ 7 w 53"/>
                  <a:gd name="T25" fmla="*/ 15775 h 46"/>
                  <a:gd name="T26" fmla="*/ 8 w 53"/>
                  <a:gd name="T27" fmla="*/ 15775 h 46"/>
                  <a:gd name="T28" fmla="*/ 761 w 53"/>
                  <a:gd name="T29" fmla="*/ 15775 h 46"/>
                  <a:gd name="T30" fmla="*/ 951 w 53"/>
                  <a:gd name="T31" fmla="*/ 18552 h 46"/>
                  <a:gd name="T32" fmla="*/ 1394 w 53"/>
                  <a:gd name="T33" fmla="*/ 28036 h 46"/>
                  <a:gd name="T34" fmla="*/ 1938 w 53"/>
                  <a:gd name="T35" fmla="*/ 38600 h 46"/>
                  <a:gd name="T36" fmla="*/ 2438 w 53"/>
                  <a:gd name="T37" fmla="*/ 50327 h 46"/>
                  <a:gd name="T38" fmla="*/ 2880 w 53"/>
                  <a:gd name="T39" fmla="*/ 63634 h 46"/>
                  <a:gd name="T40" fmla="*/ 3360 w 53"/>
                  <a:gd name="T41" fmla="*/ 76383 h 46"/>
                  <a:gd name="T42" fmla="*/ 3848 w 53"/>
                  <a:gd name="T43" fmla="*/ 69114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7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3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91" name="Freeform 813"/>
              <p:cNvSpPr>
                <a:spLocks noChangeArrowheads="1"/>
              </p:cNvSpPr>
              <p:nvPr/>
            </p:nvSpPr>
            <p:spPr bwMode="auto">
              <a:xfrm>
                <a:off x="191" y="947"/>
                <a:ext cx="26" cy="67"/>
              </a:xfrm>
              <a:custGeom>
                <a:avLst/>
                <a:gdLst>
                  <a:gd name="T0" fmla="*/ 8566 w 25"/>
                  <a:gd name="T1" fmla="*/ 71091 h 61"/>
                  <a:gd name="T2" fmla="*/ 7931 w 25"/>
                  <a:gd name="T3" fmla="*/ 66655 h 61"/>
                  <a:gd name="T4" fmla="*/ 7931 w 25"/>
                  <a:gd name="T5" fmla="*/ 56946 h 61"/>
                  <a:gd name="T6" fmla="*/ 7696 w 25"/>
                  <a:gd name="T7" fmla="*/ 51960 h 61"/>
                  <a:gd name="T8" fmla="*/ 7126 w 25"/>
                  <a:gd name="T9" fmla="*/ 41454 h 61"/>
                  <a:gd name="T10" fmla="*/ 6295 w 25"/>
                  <a:gd name="T11" fmla="*/ 30328 h 61"/>
                  <a:gd name="T12" fmla="*/ 5399 w 25"/>
                  <a:gd name="T13" fmla="*/ 20250 h 61"/>
                  <a:gd name="T14" fmla="*/ 3967 w 25"/>
                  <a:gd name="T15" fmla="*/ 10809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4730 h 61"/>
                  <a:gd name="T22" fmla="*/ 2917 w 25"/>
                  <a:gd name="T23" fmla="*/ 25598 h 61"/>
                  <a:gd name="T24" fmla="*/ 3400 w 25"/>
                  <a:gd name="T25" fmla="*/ 32759 h 61"/>
                  <a:gd name="T26" fmla="*/ 3967 w 25"/>
                  <a:gd name="T27" fmla="*/ 44280 h 61"/>
                  <a:gd name="T28" fmla="*/ 4282 w 25"/>
                  <a:gd name="T29" fmla="*/ 52625 h 61"/>
                  <a:gd name="T30" fmla="*/ 4627 w 25"/>
                  <a:gd name="T31" fmla="*/ 60764 h 61"/>
                  <a:gd name="T32" fmla="*/ 4997 w 25"/>
                  <a:gd name="T33" fmla="*/ 66701 h 61"/>
                  <a:gd name="T34" fmla="*/ 5399 w 25"/>
                  <a:gd name="T35" fmla="*/ 72089 h 61"/>
                  <a:gd name="T36" fmla="*/ 8566 w 25"/>
                  <a:gd name="T37" fmla="*/ 71091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92" name="Freeform 814"/>
              <p:cNvSpPr>
                <a:spLocks noChangeArrowheads="1"/>
              </p:cNvSpPr>
              <p:nvPr/>
            </p:nvSpPr>
            <p:spPr bwMode="auto">
              <a:xfrm>
                <a:off x="5548" y="1049"/>
                <a:ext cx="68" cy="116"/>
              </a:xfrm>
              <a:custGeom>
                <a:avLst/>
                <a:gdLst>
                  <a:gd name="T0" fmla="*/ 0 w 65"/>
                  <a:gd name="T1" fmla="*/ 76541 h 106"/>
                  <a:gd name="T2" fmla="*/ 0 w 65"/>
                  <a:gd name="T3" fmla="*/ 78671 h 106"/>
                  <a:gd name="T4" fmla="*/ 0 w 65"/>
                  <a:gd name="T5" fmla="*/ 81550 h 106"/>
                  <a:gd name="T6" fmla="*/ 1 w 65"/>
                  <a:gd name="T7" fmla="*/ 82243 h 106"/>
                  <a:gd name="T8" fmla="*/ 2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3105 h 106"/>
                  <a:gd name="T14" fmla="*/ 1805 w 65"/>
                  <a:gd name="T15" fmla="*/ 82243 h 106"/>
                  <a:gd name="T16" fmla="*/ 2743 w 65"/>
                  <a:gd name="T17" fmla="*/ 80392 h 106"/>
                  <a:gd name="T18" fmla="*/ 3347 w 65"/>
                  <a:gd name="T19" fmla="*/ 75269 h 106"/>
                  <a:gd name="T20" fmla="*/ 4249 w 65"/>
                  <a:gd name="T21" fmla="*/ 70474 h 106"/>
                  <a:gd name="T22" fmla="*/ 4979 w 65"/>
                  <a:gd name="T23" fmla="*/ 63219 h 106"/>
                  <a:gd name="T24" fmla="*/ 5613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120 w 65"/>
                  <a:gd name="T31" fmla="*/ 31620 h 106"/>
                  <a:gd name="T32" fmla="*/ 7271 w 65"/>
                  <a:gd name="T33" fmla="*/ 20868 h 106"/>
                  <a:gd name="T34" fmla="*/ 7248 w 65"/>
                  <a:gd name="T35" fmla="*/ 10622 h 106"/>
                  <a:gd name="T36" fmla="*/ 6847 w 65"/>
                  <a:gd name="T37" fmla="*/ 1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397 w 65"/>
                  <a:gd name="T47" fmla="*/ 3 h 106"/>
                  <a:gd name="T48" fmla="*/ 4786 w 65"/>
                  <a:gd name="T49" fmla="*/ 6855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3640 h 106"/>
                  <a:gd name="T56" fmla="*/ 1702 w 65"/>
                  <a:gd name="T57" fmla="*/ 30009 h 106"/>
                  <a:gd name="T58" fmla="*/ 1338 w 65"/>
                  <a:gd name="T59" fmla="*/ 36608 h 106"/>
                  <a:gd name="T60" fmla="*/ 8 w 65"/>
                  <a:gd name="T61" fmla="*/ 43185 h 106"/>
                  <a:gd name="T62" fmla="*/ 6 w 65"/>
                  <a:gd name="T63" fmla="*/ 50892 h 106"/>
                  <a:gd name="T64" fmla="*/ 4 w 65"/>
                  <a:gd name="T65" fmla="*/ 56664 h 106"/>
                  <a:gd name="T66" fmla="*/ 2 w 65"/>
                  <a:gd name="T67" fmla="*/ 62099 h 106"/>
                  <a:gd name="T68" fmla="*/ 1 w 65"/>
                  <a:gd name="T69" fmla="*/ 67979 h 106"/>
                  <a:gd name="T70" fmla="*/ 1 w 65"/>
                  <a:gd name="T71" fmla="*/ 73114 h 106"/>
                  <a:gd name="T72" fmla="*/ 0 w 65"/>
                  <a:gd name="T73" fmla="*/ 7654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40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93" name="Freeform 815"/>
              <p:cNvSpPr>
                <a:spLocks noChangeArrowheads="1"/>
              </p:cNvSpPr>
              <p:nvPr/>
            </p:nvSpPr>
            <p:spPr bwMode="auto">
              <a:xfrm>
                <a:off x="5542" y="1049"/>
                <a:ext cx="78" cy="122"/>
              </a:xfrm>
              <a:custGeom>
                <a:avLst/>
                <a:gdLst>
                  <a:gd name="T0" fmla="*/ 3692 w 75"/>
                  <a:gd name="T1" fmla="*/ 3 h 111"/>
                  <a:gd name="T2" fmla="*/ 3889 w 75"/>
                  <a:gd name="T3" fmla="*/ 16834 h 111"/>
                  <a:gd name="T4" fmla="*/ 3889 w 75"/>
                  <a:gd name="T5" fmla="*/ 31398 h 111"/>
                  <a:gd name="T6" fmla="*/ 3871 w 75"/>
                  <a:gd name="T7" fmla="*/ 45373 h 111"/>
                  <a:gd name="T8" fmla="*/ 3692 w 75"/>
                  <a:gd name="T9" fmla="*/ 57554 h 111"/>
                  <a:gd name="T10" fmla="*/ 3488 w 75"/>
                  <a:gd name="T11" fmla="*/ 69935 h 111"/>
                  <a:gd name="T12" fmla="*/ 3145 w 75"/>
                  <a:gd name="T13" fmla="*/ 81744 h 111"/>
                  <a:gd name="T14" fmla="*/ 2836 w 75"/>
                  <a:gd name="T15" fmla="*/ 91442 h 111"/>
                  <a:gd name="T16" fmla="*/ 2426 w 75"/>
                  <a:gd name="T17" fmla="*/ 99729 h 111"/>
                  <a:gd name="T18" fmla="*/ 1979 w 75"/>
                  <a:gd name="T19" fmla="*/ 107439 h 111"/>
                  <a:gd name="T20" fmla="*/ 1526 w 75"/>
                  <a:gd name="T21" fmla="*/ 113042 h 111"/>
                  <a:gd name="T22" fmla="*/ 1178 w 75"/>
                  <a:gd name="T23" fmla="*/ 117499 h 111"/>
                  <a:gd name="T24" fmla="*/ 861 w 75"/>
                  <a:gd name="T25" fmla="*/ 118165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7499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6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30555 h 111"/>
                  <a:gd name="T52" fmla="*/ 1377 w 75"/>
                  <a:gd name="T53" fmla="*/ 127048 h 111"/>
                  <a:gd name="T54" fmla="*/ 1880 w 75"/>
                  <a:gd name="T55" fmla="*/ 122121 h 111"/>
                  <a:gd name="T56" fmla="*/ 2314 w 75"/>
                  <a:gd name="T57" fmla="*/ 116095 h 111"/>
                  <a:gd name="T58" fmla="*/ 2836 w 75"/>
                  <a:gd name="T59" fmla="*/ 107439 h 111"/>
                  <a:gd name="T60" fmla="*/ 3158 w 75"/>
                  <a:gd name="T61" fmla="*/ 98812 h 111"/>
                  <a:gd name="T62" fmla="*/ 3673 w 75"/>
                  <a:gd name="T63" fmla="*/ 86521 h 111"/>
                  <a:gd name="T64" fmla="*/ 3889 w 75"/>
                  <a:gd name="T65" fmla="*/ 75662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1398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94" name="Freeform 816"/>
              <p:cNvSpPr>
                <a:spLocks noChangeArrowheads="1"/>
              </p:cNvSpPr>
              <p:nvPr/>
            </p:nvSpPr>
            <p:spPr bwMode="auto">
              <a:xfrm>
                <a:off x="5560" y="1044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2729 h 45"/>
                  <a:gd name="T4" fmla="*/ 1317 w 53"/>
                  <a:gd name="T5" fmla="*/ 52756 h 45"/>
                  <a:gd name="T6" fmla="*/ 2047 w 53"/>
                  <a:gd name="T7" fmla="*/ 40896 h 45"/>
                  <a:gd name="T8" fmla="*/ 2417 w 53"/>
                  <a:gd name="T9" fmla="*/ 31324 h 45"/>
                  <a:gd name="T10" fmla="*/ 2880 w 53"/>
                  <a:gd name="T11" fmla="*/ 22306 h 45"/>
                  <a:gd name="T12" fmla="*/ 3216 w 53"/>
                  <a:gd name="T13" fmla="*/ 15782 h 45"/>
                  <a:gd name="T14" fmla="*/ 3360 w 53"/>
                  <a:gd name="T15" fmla="*/ 15782 h 45"/>
                  <a:gd name="T16" fmla="*/ 3394 w 53"/>
                  <a:gd name="T17" fmla="*/ 15782 h 45"/>
                  <a:gd name="T18" fmla="*/ 3360 w 53"/>
                  <a:gd name="T19" fmla="*/ 15782 h 45"/>
                  <a:gd name="T20" fmla="*/ 3360 w 53"/>
                  <a:gd name="T21" fmla="*/ 14444 h 45"/>
                  <a:gd name="T22" fmla="*/ 3848 w 53"/>
                  <a:gd name="T23" fmla="*/ 4 h 45"/>
                  <a:gd name="T24" fmla="*/ 3751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3 h 45"/>
                  <a:gd name="T34" fmla="*/ 2067 w 53"/>
                  <a:gd name="T35" fmla="*/ 15782 h 45"/>
                  <a:gd name="T36" fmla="*/ 1473 w 53"/>
                  <a:gd name="T37" fmla="*/ 28764 h 45"/>
                  <a:gd name="T38" fmla="*/ 951 w 53"/>
                  <a:gd name="T39" fmla="*/ 43977 h 45"/>
                  <a:gd name="T40" fmla="*/ 6 w 53"/>
                  <a:gd name="T41" fmla="*/ 57518 h 45"/>
                  <a:gd name="T42" fmla="*/ 0 w 53"/>
                  <a:gd name="T43" fmla="*/ 79223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8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3"/>
                    </a:lnTo>
                    <a:lnTo>
                      <a:pt x="28" y="8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0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95" name="Freeform 817"/>
              <p:cNvSpPr>
                <a:spLocks noChangeArrowheads="1"/>
              </p:cNvSpPr>
              <p:nvPr/>
            </p:nvSpPr>
            <p:spPr bwMode="auto">
              <a:xfrm>
                <a:off x="5542" y="1075"/>
                <a:ext cx="26" cy="66"/>
              </a:xfrm>
              <a:custGeom>
                <a:avLst/>
                <a:gdLst>
                  <a:gd name="T0" fmla="*/ 3152 w 25"/>
                  <a:gd name="T1" fmla="*/ 60187 h 61"/>
                  <a:gd name="T2" fmla="*/ 3400 w 25"/>
                  <a:gd name="T3" fmla="*/ 55647 h 61"/>
                  <a:gd name="T4" fmla="*/ 3673 w 25"/>
                  <a:gd name="T5" fmla="*/ 50728 h 61"/>
                  <a:gd name="T6" fmla="*/ 3967 w 25"/>
                  <a:gd name="T7" fmla="*/ 43873 h 61"/>
                  <a:gd name="T8" fmla="*/ 4282 w 25"/>
                  <a:gd name="T9" fmla="*/ 34661 h 61"/>
                  <a:gd name="T10" fmla="*/ 4997 w 25"/>
                  <a:gd name="T11" fmla="*/ 29274 h 61"/>
                  <a:gd name="T12" fmla="*/ 5829 w 25"/>
                  <a:gd name="T13" fmla="*/ 19929 h 61"/>
                  <a:gd name="T14" fmla="*/ 7342 w 25"/>
                  <a:gd name="T15" fmla="*/ 11388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8310 h 61"/>
                  <a:gd name="T22" fmla="*/ 3152 w 25"/>
                  <a:gd name="T23" fmla="*/ 16907 h 61"/>
                  <a:gd name="T24" fmla="*/ 2699 w 25"/>
                  <a:gd name="T25" fmla="*/ 24929 h 61"/>
                  <a:gd name="T26" fmla="*/ 5 w 25"/>
                  <a:gd name="T27" fmla="*/ 34214 h 61"/>
                  <a:gd name="T28" fmla="*/ 3 w 25"/>
                  <a:gd name="T29" fmla="*/ 40599 h 61"/>
                  <a:gd name="T30" fmla="*/ 2 w 25"/>
                  <a:gd name="T31" fmla="*/ 49170 h 61"/>
                  <a:gd name="T32" fmla="*/ 2 w 25"/>
                  <a:gd name="T33" fmla="*/ 54917 h 61"/>
                  <a:gd name="T34" fmla="*/ 0 w 25"/>
                  <a:gd name="T35" fmla="*/ 59355 h 61"/>
                  <a:gd name="T36" fmla="*/ 3152 w 25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50"/>
                    </a:lnTo>
                    <a:lnTo>
                      <a:pt x="2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96" name="Freeform 818"/>
              <p:cNvSpPr>
                <a:spLocks noChangeArrowheads="1"/>
              </p:cNvSpPr>
              <p:nvPr/>
            </p:nvSpPr>
            <p:spPr bwMode="auto">
              <a:xfrm>
                <a:off x="143" y="3756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6913 h 107"/>
                  <a:gd name="T6" fmla="*/ 7248 w 65"/>
                  <a:gd name="T7" fmla="*/ 77642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78428 h 107"/>
                  <a:gd name="T14" fmla="*/ 5397 w 65"/>
                  <a:gd name="T15" fmla="*/ 77642 h 107"/>
                  <a:gd name="T16" fmla="*/ 4691 w 65"/>
                  <a:gd name="T17" fmla="*/ 74436 h 107"/>
                  <a:gd name="T18" fmla="*/ 3920 w 65"/>
                  <a:gd name="T19" fmla="*/ 71492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603 w 65"/>
                  <a:gd name="T25" fmla="*/ 53638 h 107"/>
                  <a:gd name="T26" fmla="*/ 8 w 65"/>
                  <a:gd name="T27" fmla="*/ 46392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19793 h 107"/>
                  <a:gd name="T34" fmla="*/ 1 w 65"/>
                  <a:gd name="T35" fmla="*/ 9580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805 w 65"/>
                  <a:gd name="T47" fmla="*/ 3 h 107"/>
                  <a:gd name="T48" fmla="*/ 2583 w 65"/>
                  <a:gd name="T49" fmla="*/ 6252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6078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97" name="Freeform 819"/>
              <p:cNvSpPr>
                <a:spLocks noChangeArrowheads="1"/>
              </p:cNvSpPr>
              <p:nvPr/>
            </p:nvSpPr>
            <p:spPr bwMode="auto">
              <a:xfrm>
                <a:off x="138" y="3756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5518 h 111"/>
                  <a:gd name="T4" fmla="*/ 0 w 75"/>
                  <a:gd name="T5" fmla="*/ 31398 h 111"/>
                  <a:gd name="T6" fmla="*/ 2 w 75"/>
                  <a:gd name="T7" fmla="*/ 46334 h 111"/>
                  <a:gd name="T8" fmla="*/ 5 w 75"/>
                  <a:gd name="T9" fmla="*/ 61898 h 111"/>
                  <a:gd name="T10" fmla="*/ 667 w 75"/>
                  <a:gd name="T11" fmla="*/ 75662 h 111"/>
                  <a:gd name="T12" fmla="*/ 861 w 75"/>
                  <a:gd name="T13" fmla="*/ 86521 h 111"/>
                  <a:gd name="T14" fmla="*/ 1241 w 75"/>
                  <a:gd name="T15" fmla="*/ 98812 h 111"/>
                  <a:gd name="T16" fmla="*/ 1784 w 75"/>
                  <a:gd name="T17" fmla="*/ 107439 h 111"/>
                  <a:gd name="T18" fmla="*/ 2185 w 75"/>
                  <a:gd name="T19" fmla="*/ 116095 h 111"/>
                  <a:gd name="T20" fmla="*/ 2692 w 75"/>
                  <a:gd name="T21" fmla="*/ 120746 h 111"/>
                  <a:gd name="T22" fmla="*/ 3143 w 75"/>
                  <a:gd name="T23" fmla="*/ 127048 h 111"/>
                  <a:gd name="T24" fmla="*/ 3488 w 75"/>
                  <a:gd name="T25" fmla="*/ 130555 h 111"/>
                  <a:gd name="T26" fmla="*/ 3871 w 75"/>
                  <a:gd name="T27" fmla="*/ 130555 h 111"/>
                  <a:gd name="T28" fmla="*/ 4293 w 75"/>
                  <a:gd name="T29" fmla="*/ 127802 h 111"/>
                  <a:gd name="T30" fmla="*/ 4315 w 75"/>
                  <a:gd name="T31" fmla="*/ 125947 h 111"/>
                  <a:gd name="T32" fmla="*/ 4523 w 75"/>
                  <a:gd name="T33" fmla="*/ 120746 h 111"/>
                  <a:gd name="T34" fmla="*/ 4523 w 75"/>
                  <a:gd name="T35" fmla="*/ 117499 h 111"/>
                  <a:gd name="T36" fmla="*/ 4523 w 75"/>
                  <a:gd name="T37" fmla="*/ 11304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7499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19073 h 111"/>
                  <a:gd name="T50" fmla="*/ 3673 w 75"/>
                  <a:gd name="T51" fmla="*/ 118165 h 111"/>
                  <a:gd name="T52" fmla="*/ 3311 w 75"/>
                  <a:gd name="T53" fmla="*/ 117499 h 111"/>
                  <a:gd name="T54" fmla="*/ 2986 w 75"/>
                  <a:gd name="T55" fmla="*/ 113042 h 111"/>
                  <a:gd name="T56" fmla="*/ 2554 w 75"/>
                  <a:gd name="T57" fmla="*/ 107439 h 111"/>
                  <a:gd name="T58" fmla="*/ 2085 w 75"/>
                  <a:gd name="T59" fmla="*/ 99729 h 111"/>
                  <a:gd name="T60" fmla="*/ 1784 w 75"/>
                  <a:gd name="T61" fmla="*/ 91442 h 111"/>
                  <a:gd name="T62" fmla="*/ 1306 w 75"/>
                  <a:gd name="T63" fmla="*/ 81744 h 111"/>
                  <a:gd name="T64" fmla="*/ 957 w 75"/>
                  <a:gd name="T65" fmla="*/ 69935 h 111"/>
                  <a:gd name="T66" fmla="*/ 780 w 75"/>
                  <a:gd name="T67" fmla="*/ 57554 h 111"/>
                  <a:gd name="T68" fmla="*/ 702 w 75"/>
                  <a:gd name="T69" fmla="*/ 45373 h 111"/>
                  <a:gd name="T70" fmla="*/ 667 w 75"/>
                  <a:gd name="T71" fmla="*/ 31398 h 111"/>
                  <a:gd name="T72" fmla="*/ 667 w 75"/>
                  <a:gd name="T73" fmla="*/ 16834 h 111"/>
                  <a:gd name="T74" fmla="*/ 780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5" y="103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98" name="Freeform 820"/>
              <p:cNvSpPr>
                <a:spLocks noChangeArrowheads="1"/>
              </p:cNvSpPr>
              <p:nvPr/>
            </p:nvSpPr>
            <p:spPr bwMode="auto">
              <a:xfrm>
                <a:off x="143" y="3751"/>
                <a:ext cx="55" cy="56"/>
              </a:xfrm>
              <a:custGeom>
                <a:avLst/>
                <a:gdLst>
                  <a:gd name="T0" fmla="*/ 3848 w 53"/>
                  <a:gd name="T1" fmla="*/ 1894912 h 45"/>
                  <a:gd name="T2" fmla="*/ 3446 w 53"/>
                  <a:gd name="T3" fmla="*/ 1375925 h 45"/>
                  <a:gd name="T4" fmla="*/ 2880 w 53"/>
                  <a:gd name="T5" fmla="*/ 1052006 h 45"/>
                  <a:gd name="T6" fmla="*/ 2308 w 53"/>
                  <a:gd name="T7" fmla="*/ 688154 h 45"/>
                  <a:gd name="T8" fmla="*/ 1833 w 53"/>
                  <a:gd name="T9" fmla="*/ 377479 h 45"/>
                  <a:gd name="T10" fmla="*/ 1317 w 53"/>
                  <a:gd name="T11" fmla="*/ 72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912 h 45"/>
                  <a:gd name="T22" fmla="*/ 8 w 53"/>
                  <a:gd name="T23" fmla="*/ 345771 h 45"/>
                  <a:gd name="T24" fmla="*/ 8 w 53"/>
                  <a:gd name="T25" fmla="*/ 377479 h 45"/>
                  <a:gd name="T26" fmla="*/ 7 w 53"/>
                  <a:gd name="T27" fmla="*/ 377479 h 45"/>
                  <a:gd name="T28" fmla="*/ 8 w 53"/>
                  <a:gd name="T29" fmla="*/ 377479 h 45"/>
                  <a:gd name="T30" fmla="*/ 761 w 53"/>
                  <a:gd name="T31" fmla="*/ 377479 h 45"/>
                  <a:gd name="T32" fmla="*/ 951 w 53"/>
                  <a:gd name="T33" fmla="*/ 533639 h 45"/>
                  <a:gd name="T34" fmla="*/ 1394 w 53"/>
                  <a:gd name="T35" fmla="*/ 749081 h 45"/>
                  <a:gd name="T36" fmla="*/ 1938 w 53"/>
                  <a:gd name="T37" fmla="*/ 978319 h 45"/>
                  <a:gd name="T38" fmla="*/ 2438 w 53"/>
                  <a:gd name="T39" fmla="*/ 1261786 h 45"/>
                  <a:gd name="T40" fmla="*/ 2880 w 53"/>
                  <a:gd name="T41" fmla="*/ 1739572 h 45"/>
                  <a:gd name="T42" fmla="*/ 3360 w 53"/>
                  <a:gd name="T43" fmla="*/ 2081121 h 45"/>
                  <a:gd name="T44" fmla="*/ 3848 w 53"/>
                  <a:gd name="T45" fmla="*/ 1894912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0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99" name="Freeform 821"/>
              <p:cNvSpPr>
                <a:spLocks noChangeArrowheads="1"/>
              </p:cNvSpPr>
              <p:nvPr/>
            </p:nvSpPr>
            <p:spPr bwMode="auto">
              <a:xfrm>
                <a:off x="191" y="3795"/>
                <a:ext cx="26" cy="66"/>
              </a:xfrm>
              <a:custGeom>
                <a:avLst/>
                <a:gdLst>
                  <a:gd name="T0" fmla="*/ 8566 w 25"/>
                  <a:gd name="T1" fmla="*/ 59355 h 61"/>
                  <a:gd name="T2" fmla="*/ 7931 w 25"/>
                  <a:gd name="T3" fmla="*/ 54917 h 61"/>
                  <a:gd name="T4" fmla="*/ 7931 w 25"/>
                  <a:gd name="T5" fmla="*/ 49170 h 61"/>
                  <a:gd name="T6" fmla="*/ 7696 w 25"/>
                  <a:gd name="T7" fmla="*/ 40599 h 61"/>
                  <a:gd name="T8" fmla="*/ 7126 w 25"/>
                  <a:gd name="T9" fmla="*/ 34214 h 61"/>
                  <a:gd name="T10" fmla="*/ 6295 w 25"/>
                  <a:gd name="T11" fmla="*/ 24929 h 61"/>
                  <a:gd name="T12" fmla="*/ 5399 w 25"/>
                  <a:gd name="T13" fmla="*/ 16907 h 61"/>
                  <a:gd name="T14" fmla="*/ 3967 w 25"/>
                  <a:gd name="T15" fmla="*/ 8310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1388 h 61"/>
                  <a:gd name="T22" fmla="*/ 2917 w 25"/>
                  <a:gd name="T23" fmla="*/ 19929 h 61"/>
                  <a:gd name="T24" fmla="*/ 3400 w 25"/>
                  <a:gd name="T25" fmla="*/ 29274 h 61"/>
                  <a:gd name="T26" fmla="*/ 3967 w 25"/>
                  <a:gd name="T27" fmla="*/ 34661 h 61"/>
                  <a:gd name="T28" fmla="*/ 4282 w 25"/>
                  <a:gd name="T29" fmla="*/ 43873 h 61"/>
                  <a:gd name="T30" fmla="*/ 4627 w 25"/>
                  <a:gd name="T31" fmla="*/ 50728 h 61"/>
                  <a:gd name="T32" fmla="*/ 4997 w 25"/>
                  <a:gd name="T33" fmla="*/ 55647 h 61"/>
                  <a:gd name="T34" fmla="*/ 5399 w 25"/>
                  <a:gd name="T35" fmla="*/ 60187 h 61"/>
                  <a:gd name="T36" fmla="*/ 8566 w 25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00" name="Freeform 822"/>
              <p:cNvSpPr>
                <a:spLocks noChangeArrowheads="1"/>
              </p:cNvSpPr>
              <p:nvPr/>
            </p:nvSpPr>
            <p:spPr bwMode="auto">
              <a:xfrm>
                <a:off x="5548" y="3884"/>
                <a:ext cx="68" cy="106"/>
              </a:xfrm>
              <a:custGeom>
                <a:avLst/>
                <a:gdLst>
                  <a:gd name="T0" fmla="*/ 0 w 65"/>
                  <a:gd name="T1" fmla="*/ 113220 h 97"/>
                  <a:gd name="T2" fmla="*/ 0 w 65"/>
                  <a:gd name="T3" fmla="*/ 117441 h 97"/>
                  <a:gd name="T4" fmla="*/ 0 w 65"/>
                  <a:gd name="T5" fmla="*/ 118804 h 97"/>
                  <a:gd name="T6" fmla="*/ 1 w 65"/>
                  <a:gd name="T7" fmla="*/ 122531 h 97"/>
                  <a:gd name="T8" fmla="*/ 2 w 65"/>
                  <a:gd name="T9" fmla="*/ 124301 h 97"/>
                  <a:gd name="T10" fmla="*/ 6 w 65"/>
                  <a:gd name="T11" fmla="*/ 124371 h 97"/>
                  <a:gd name="T12" fmla="*/ 1261 w 65"/>
                  <a:gd name="T13" fmla="*/ 124371 h 97"/>
                  <a:gd name="T14" fmla="*/ 1805 w 65"/>
                  <a:gd name="T15" fmla="*/ 122531 h 97"/>
                  <a:gd name="T16" fmla="*/ 2743 w 65"/>
                  <a:gd name="T17" fmla="*/ 118074 h 97"/>
                  <a:gd name="T18" fmla="*/ 3347 w 65"/>
                  <a:gd name="T19" fmla="*/ 109777 h 97"/>
                  <a:gd name="T20" fmla="*/ 4249 w 65"/>
                  <a:gd name="T21" fmla="*/ 104549 h 97"/>
                  <a:gd name="T22" fmla="*/ 4979 w 65"/>
                  <a:gd name="T23" fmla="*/ 93767 h 97"/>
                  <a:gd name="T24" fmla="*/ 5613 w 65"/>
                  <a:gd name="T25" fmla="*/ 83635 h 97"/>
                  <a:gd name="T26" fmla="*/ 6452 w 65"/>
                  <a:gd name="T27" fmla="*/ 71455 h 97"/>
                  <a:gd name="T28" fmla="*/ 6847 w 65"/>
                  <a:gd name="T29" fmla="*/ 60905 h 97"/>
                  <a:gd name="T30" fmla="*/ 7120 w 65"/>
                  <a:gd name="T31" fmla="*/ 48021 h 97"/>
                  <a:gd name="T32" fmla="*/ 7271 w 65"/>
                  <a:gd name="T33" fmla="*/ 32337 h 97"/>
                  <a:gd name="T34" fmla="*/ 7248 w 65"/>
                  <a:gd name="T35" fmla="*/ 18458 h 97"/>
                  <a:gd name="T36" fmla="*/ 6847 w 65"/>
                  <a:gd name="T37" fmla="*/ 3 h 97"/>
                  <a:gd name="T38" fmla="*/ 6827 w 65"/>
                  <a:gd name="T39" fmla="*/ 2 h 97"/>
                  <a:gd name="T40" fmla="*/ 6707 w 65"/>
                  <a:gd name="T41" fmla="*/ 0 h 97"/>
                  <a:gd name="T42" fmla="*/ 6452 w 65"/>
                  <a:gd name="T43" fmla="*/ 2 h 97"/>
                  <a:gd name="T44" fmla="*/ 6184 w 65"/>
                  <a:gd name="T45" fmla="*/ 2 h 97"/>
                  <a:gd name="T46" fmla="*/ 5397 w 65"/>
                  <a:gd name="T47" fmla="*/ 4 h 97"/>
                  <a:gd name="T48" fmla="*/ 4786 w 65"/>
                  <a:gd name="T49" fmla="*/ 10585 h 97"/>
                  <a:gd name="T50" fmla="*/ 4002 w 65"/>
                  <a:gd name="T51" fmla="*/ 17085 h 97"/>
                  <a:gd name="T52" fmla="*/ 3152 w 65"/>
                  <a:gd name="T53" fmla="*/ 25536 h 97"/>
                  <a:gd name="T54" fmla="*/ 2433 w 65"/>
                  <a:gd name="T55" fmla="*/ 35012 h 97"/>
                  <a:gd name="T56" fmla="*/ 1702 w 65"/>
                  <a:gd name="T57" fmla="*/ 45898 h 97"/>
                  <a:gd name="T58" fmla="*/ 1261 w 65"/>
                  <a:gd name="T59" fmla="*/ 56235 h 97"/>
                  <a:gd name="T60" fmla="*/ 8 w 65"/>
                  <a:gd name="T61" fmla="*/ 65931 h 97"/>
                  <a:gd name="T62" fmla="*/ 6 w 65"/>
                  <a:gd name="T63" fmla="*/ 76145 h 97"/>
                  <a:gd name="T64" fmla="*/ 4 w 65"/>
                  <a:gd name="T65" fmla="*/ 83635 h 97"/>
                  <a:gd name="T66" fmla="*/ 2 w 65"/>
                  <a:gd name="T67" fmla="*/ 93767 h 97"/>
                  <a:gd name="T68" fmla="*/ 1 w 65"/>
                  <a:gd name="T69" fmla="*/ 100203 h 97"/>
                  <a:gd name="T70" fmla="*/ 1 w 65"/>
                  <a:gd name="T71" fmla="*/ 108465 h 97"/>
                  <a:gd name="T72" fmla="*/ 0 w 65"/>
                  <a:gd name="T73" fmla="*/ 113220 h 9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97"/>
                  <a:gd name="T113" fmla="*/ 65 w 65"/>
                  <a:gd name="T114" fmla="*/ 97 h 9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97">
                    <a:moveTo>
                      <a:pt x="0" y="88"/>
                    </a:moveTo>
                    <a:lnTo>
                      <a:pt x="0" y="91"/>
                    </a:lnTo>
                    <a:lnTo>
                      <a:pt x="0" y="93"/>
                    </a:lnTo>
                    <a:lnTo>
                      <a:pt x="1" y="95"/>
                    </a:lnTo>
                    <a:lnTo>
                      <a:pt x="2" y="96"/>
                    </a:lnTo>
                    <a:lnTo>
                      <a:pt x="6" y="97"/>
                    </a:lnTo>
                    <a:lnTo>
                      <a:pt x="11" y="97"/>
                    </a:lnTo>
                    <a:lnTo>
                      <a:pt x="17" y="95"/>
                    </a:lnTo>
                    <a:lnTo>
                      <a:pt x="24" y="92"/>
                    </a:lnTo>
                    <a:lnTo>
                      <a:pt x="30" y="86"/>
                    </a:lnTo>
                    <a:lnTo>
                      <a:pt x="38" y="81"/>
                    </a:lnTo>
                    <a:lnTo>
                      <a:pt x="44" y="73"/>
                    </a:lnTo>
                    <a:lnTo>
                      <a:pt x="50" y="65"/>
                    </a:lnTo>
                    <a:lnTo>
                      <a:pt x="57" y="56"/>
                    </a:lnTo>
                    <a:lnTo>
                      <a:pt x="61" y="47"/>
                    </a:lnTo>
                    <a:lnTo>
                      <a:pt x="63" y="37"/>
                    </a:lnTo>
                    <a:lnTo>
                      <a:pt x="65" y="26"/>
                    </a:lnTo>
                    <a:lnTo>
                      <a:pt x="64" y="15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0"/>
                    </a:lnTo>
                    <a:lnTo>
                      <a:pt x="22" y="28"/>
                    </a:lnTo>
                    <a:lnTo>
                      <a:pt x="16" y="36"/>
                    </a:lnTo>
                    <a:lnTo>
                      <a:pt x="11" y="43"/>
                    </a:lnTo>
                    <a:lnTo>
                      <a:pt x="8" y="51"/>
                    </a:lnTo>
                    <a:lnTo>
                      <a:pt x="6" y="59"/>
                    </a:lnTo>
                    <a:lnTo>
                      <a:pt x="4" y="65"/>
                    </a:lnTo>
                    <a:lnTo>
                      <a:pt x="2" y="73"/>
                    </a:lnTo>
                    <a:lnTo>
                      <a:pt x="1" y="78"/>
                    </a:lnTo>
                    <a:lnTo>
                      <a:pt x="1" y="84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01" name="Freeform 823"/>
              <p:cNvSpPr>
                <a:spLocks noChangeArrowheads="1"/>
              </p:cNvSpPr>
              <p:nvPr/>
            </p:nvSpPr>
            <p:spPr bwMode="auto">
              <a:xfrm>
                <a:off x="5542" y="3884"/>
                <a:ext cx="78" cy="112"/>
              </a:xfrm>
              <a:custGeom>
                <a:avLst/>
                <a:gdLst>
                  <a:gd name="T0" fmla="*/ 3692 w 75"/>
                  <a:gd name="T1" fmla="*/ 5 h 102"/>
                  <a:gd name="T2" fmla="*/ 3889 w 75"/>
                  <a:gd name="T3" fmla="*/ 14253 h 102"/>
                  <a:gd name="T4" fmla="*/ 3889 w 75"/>
                  <a:gd name="T5" fmla="*/ 26089 h 102"/>
                  <a:gd name="T6" fmla="*/ 3871 w 75"/>
                  <a:gd name="T7" fmla="*/ 37087 h 102"/>
                  <a:gd name="T8" fmla="*/ 3692 w 75"/>
                  <a:gd name="T9" fmla="*/ 47346 h 102"/>
                  <a:gd name="T10" fmla="*/ 3488 w 75"/>
                  <a:gd name="T11" fmla="*/ 55133 h 102"/>
                  <a:gd name="T12" fmla="*/ 3145 w 75"/>
                  <a:gd name="T13" fmla="*/ 64086 h 102"/>
                  <a:gd name="T14" fmla="*/ 2836 w 75"/>
                  <a:gd name="T15" fmla="*/ 73223 h 102"/>
                  <a:gd name="T16" fmla="*/ 2426 w 75"/>
                  <a:gd name="T17" fmla="*/ 78970 h 102"/>
                  <a:gd name="T18" fmla="*/ 1979 w 75"/>
                  <a:gd name="T19" fmla="*/ 85167 h 102"/>
                  <a:gd name="T20" fmla="*/ 1608 w 75"/>
                  <a:gd name="T21" fmla="*/ 89716 h 102"/>
                  <a:gd name="T22" fmla="*/ 1178 w 75"/>
                  <a:gd name="T23" fmla="*/ 92924 h 102"/>
                  <a:gd name="T24" fmla="*/ 861 w 75"/>
                  <a:gd name="T25" fmla="*/ 94004 h 102"/>
                  <a:gd name="T26" fmla="*/ 702 w 75"/>
                  <a:gd name="T27" fmla="*/ 94004 h 102"/>
                  <a:gd name="T28" fmla="*/ 9 w 75"/>
                  <a:gd name="T29" fmla="*/ 93424 h 102"/>
                  <a:gd name="T30" fmla="*/ 667 w 75"/>
                  <a:gd name="T31" fmla="*/ 93424 h 102"/>
                  <a:gd name="T32" fmla="*/ 9 w 75"/>
                  <a:gd name="T33" fmla="*/ 93424 h 102"/>
                  <a:gd name="T34" fmla="*/ 9 w 75"/>
                  <a:gd name="T35" fmla="*/ 92924 h 102"/>
                  <a:gd name="T36" fmla="*/ 9 w 75"/>
                  <a:gd name="T37" fmla="*/ 90460 h 102"/>
                  <a:gd name="T38" fmla="*/ 0 w 75"/>
                  <a:gd name="T39" fmla="*/ 89716 h 102"/>
                  <a:gd name="T40" fmla="*/ 0 w 75"/>
                  <a:gd name="T41" fmla="*/ 92924 h 102"/>
                  <a:gd name="T42" fmla="*/ 0 w 75"/>
                  <a:gd name="T43" fmla="*/ 96688 h 102"/>
                  <a:gd name="T44" fmla="*/ 3 w 75"/>
                  <a:gd name="T45" fmla="*/ 99069 h 102"/>
                  <a:gd name="T46" fmla="*/ 6 w 75"/>
                  <a:gd name="T47" fmla="*/ 101333 h 102"/>
                  <a:gd name="T48" fmla="*/ 702 w 75"/>
                  <a:gd name="T49" fmla="*/ 105213 h 102"/>
                  <a:gd name="T50" fmla="*/ 957 w 75"/>
                  <a:gd name="T51" fmla="*/ 105213 h 102"/>
                  <a:gd name="T52" fmla="*/ 1377 w 75"/>
                  <a:gd name="T53" fmla="*/ 100651 h 102"/>
                  <a:gd name="T54" fmla="*/ 1880 w 75"/>
                  <a:gd name="T55" fmla="*/ 97539 h 102"/>
                  <a:gd name="T56" fmla="*/ 2314 w 75"/>
                  <a:gd name="T57" fmla="*/ 92924 h 102"/>
                  <a:gd name="T58" fmla="*/ 2836 w 75"/>
                  <a:gd name="T59" fmla="*/ 86159 h 102"/>
                  <a:gd name="T60" fmla="*/ 3158 w 75"/>
                  <a:gd name="T61" fmla="*/ 77772 h 102"/>
                  <a:gd name="T62" fmla="*/ 3673 w 75"/>
                  <a:gd name="T63" fmla="*/ 69450 h 102"/>
                  <a:gd name="T64" fmla="*/ 3889 w 75"/>
                  <a:gd name="T65" fmla="*/ 59779 h 102"/>
                  <a:gd name="T66" fmla="*/ 4293 w 75"/>
                  <a:gd name="T67" fmla="*/ 50232 h 102"/>
                  <a:gd name="T68" fmla="*/ 4493 w 75"/>
                  <a:gd name="T69" fmla="*/ 37949 h 102"/>
                  <a:gd name="T70" fmla="*/ 4523 w 75"/>
                  <a:gd name="T71" fmla="*/ 26089 h 102"/>
                  <a:gd name="T72" fmla="*/ 4493 w 75"/>
                  <a:gd name="T73" fmla="*/ 13231 h 102"/>
                  <a:gd name="T74" fmla="*/ 4293 w 75"/>
                  <a:gd name="T75" fmla="*/ 0 h 102"/>
                  <a:gd name="T76" fmla="*/ 3692 w 75"/>
                  <a:gd name="T77" fmla="*/ 5 h 10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02"/>
                  <a:gd name="T119" fmla="*/ 75 w 75"/>
                  <a:gd name="T120" fmla="*/ 102 h 10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02">
                    <a:moveTo>
                      <a:pt x="62" y="5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6"/>
                    </a:lnTo>
                    <a:lnTo>
                      <a:pt x="62" y="46"/>
                    </a:lnTo>
                    <a:lnTo>
                      <a:pt x="58" y="54"/>
                    </a:lnTo>
                    <a:lnTo>
                      <a:pt x="52" y="63"/>
                    </a:lnTo>
                    <a:lnTo>
                      <a:pt x="46" y="71"/>
                    </a:lnTo>
                    <a:lnTo>
                      <a:pt x="40" y="77"/>
                    </a:lnTo>
                    <a:lnTo>
                      <a:pt x="33" y="83"/>
                    </a:lnTo>
                    <a:lnTo>
                      <a:pt x="27" y="87"/>
                    </a:lnTo>
                    <a:lnTo>
                      <a:pt x="21" y="91"/>
                    </a:lnTo>
                    <a:lnTo>
                      <a:pt x="15" y="93"/>
                    </a:lnTo>
                    <a:lnTo>
                      <a:pt x="11" y="93"/>
                    </a:lnTo>
                    <a:lnTo>
                      <a:pt x="9" y="92"/>
                    </a:lnTo>
                    <a:lnTo>
                      <a:pt x="10" y="92"/>
                    </a:lnTo>
                    <a:lnTo>
                      <a:pt x="9" y="92"/>
                    </a:lnTo>
                    <a:lnTo>
                      <a:pt x="9" y="91"/>
                    </a:lnTo>
                    <a:lnTo>
                      <a:pt x="9" y="88"/>
                    </a:lnTo>
                    <a:lnTo>
                      <a:pt x="0" y="87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3" y="97"/>
                    </a:lnTo>
                    <a:lnTo>
                      <a:pt x="6" y="100"/>
                    </a:lnTo>
                    <a:lnTo>
                      <a:pt x="11" y="102"/>
                    </a:lnTo>
                    <a:lnTo>
                      <a:pt x="17" y="102"/>
                    </a:lnTo>
                    <a:lnTo>
                      <a:pt x="24" y="99"/>
                    </a:lnTo>
                    <a:lnTo>
                      <a:pt x="31" y="95"/>
                    </a:lnTo>
                    <a:lnTo>
                      <a:pt x="39" y="91"/>
                    </a:lnTo>
                    <a:lnTo>
                      <a:pt x="46" y="84"/>
                    </a:lnTo>
                    <a:lnTo>
                      <a:pt x="53" y="76"/>
                    </a:lnTo>
                    <a:lnTo>
                      <a:pt x="60" y="69"/>
                    </a:lnTo>
                    <a:lnTo>
                      <a:pt x="65" y="59"/>
                    </a:lnTo>
                    <a:lnTo>
                      <a:pt x="70" y="49"/>
                    </a:lnTo>
                    <a:lnTo>
                      <a:pt x="73" y="38"/>
                    </a:lnTo>
                    <a:lnTo>
                      <a:pt x="75" y="26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02" name="Freeform 824"/>
              <p:cNvSpPr>
                <a:spLocks noChangeArrowheads="1"/>
              </p:cNvSpPr>
              <p:nvPr/>
            </p:nvSpPr>
            <p:spPr bwMode="auto">
              <a:xfrm>
                <a:off x="5560" y="3881"/>
                <a:ext cx="55" cy="57"/>
              </a:xfrm>
              <a:custGeom>
                <a:avLst/>
                <a:gdLst>
                  <a:gd name="T0" fmla="*/ 8 w 53"/>
                  <a:gd name="T1" fmla="*/ 4003076 h 42"/>
                  <a:gd name="T2" fmla="*/ 951 w 53"/>
                  <a:gd name="T3" fmla="*/ 3387875 h 42"/>
                  <a:gd name="T4" fmla="*/ 1317 w 53"/>
                  <a:gd name="T5" fmla="*/ 2655091 h 42"/>
                  <a:gd name="T6" fmla="*/ 1938 w 53"/>
                  <a:gd name="T7" fmla="*/ 2081063 h 42"/>
                  <a:gd name="T8" fmla="*/ 2417 w 53"/>
                  <a:gd name="T9" fmla="*/ 1583360 h 42"/>
                  <a:gd name="T10" fmla="*/ 2723 w 53"/>
                  <a:gd name="T11" fmla="*/ 1129885 h 42"/>
                  <a:gd name="T12" fmla="*/ 3216 w 53"/>
                  <a:gd name="T13" fmla="*/ 986381 h 42"/>
                  <a:gd name="T14" fmla="*/ 3360 w 53"/>
                  <a:gd name="T15" fmla="*/ 986381 h 42"/>
                  <a:gd name="T16" fmla="*/ 3394 w 53"/>
                  <a:gd name="T17" fmla="*/ 986381 h 42"/>
                  <a:gd name="T18" fmla="*/ 3360 w 53"/>
                  <a:gd name="T19" fmla="*/ 913634 h 42"/>
                  <a:gd name="T20" fmla="*/ 3848 w 53"/>
                  <a:gd name="T21" fmla="*/ 4899 h 42"/>
                  <a:gd name="T22" fmla="*/ 3640 w 53"/>
                  <a:gd name="T23" fmla="*/ 2969 h 42"/>
                  <a:gd name="T24" fmla="*/ 3446 w 53"/>
                  <a:gd name="T25" fmla="*/ 0 h 42"/>
                  <a:gd name="T26" fmla="*/ 3216 w 53"/>
                  <a:gd name="T27" fmla="*/ 0 h 42"/>
                  <a:gd name="T28" fmla="*/ 3012 w 53"/>
                  <a:gd name="T29" fmla="*/ 1 h 42"/>
                  <a:gd name="T30" fmla="*/ 2438 w 53"/>
                  <a:gd name="T31" fmla="*/ 4899 h 42"/>
                  <a:gd name="T32" fmla="*/ 2067 w 53"/>
                  <a:gd name="T33" fmla="*/ 913634 h 42"/>
                  <a:gd name="T34" fmla="*/ 1473 w 53"/>
                  <a:gd name="T35" fmla="*/ 1293815 h 42"/>
                  <a:gd name="T36" fmla="*/ 951 w 53"/>
                  <a:gd name="T37" fmla="*/ 2081063 h 42"/>
                  <a:gd name="T38" fmla="*/ 7 w 53"/>
                  <a:gd name="T39" fmla="*/ 2750846 h 42"/>
                  <a:gd name="T40" fmla="*/ 0 w 53"/>
                  <a:gd name="T41" fmla="*/ 3519081 h 42"/>
                  <a:gd name="T42" fmla="*/ 8 w 53"/>
                  <a:gd name="T43" fmla="*/ 4003076 h 4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2"/>
                  <a:gd name="T68" fmla="*/ 53 w 53"/>
                  <a:gd name="T69" fmla="*/ 42 h 4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2">
                    <a:moveTo>
                      <a:pt x="8" y="42"/>
                    </a:moveTo>
                    <a:lnTo>
                      <a:pt x="13" y="35"/>
                    </a:lnTo>
                    <a:lnTo>
                      <a:pt x="19" y="28"/>
                    </a:lnTo>
                    <a:lnTo>
                      <a:pt x="26" y="21"/>
                    </a:lnTo>
                    <a:lnTo>
                      <a:pt x="33" y="17"/>
                    </a:lnTo>
                    <a:lnTo>
                      <a:pt x="38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4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4"/>
                    </a:lnTo>
                    <a:lnTo>
                      <a:pt x="13" y="21"/>
                    </a:lnTo>
                    <a:lnTo>
                      <a:pt x="7" y="29"/>
                    </a:lnTo>
                    <a:lnTo>
                      <a:pt x="0" y="37"/>
                    </a:lnTo>
                    <a:lnTo>
                      <a:pt x="8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03" name="Freeform 825"/>
              <p:cNvSpPr>
                <a:spLocks noChangeArrowheads="1"/>
              </p:cNvSpPr>
              <p:nvPr/>
            </p:nvSpPr>
            <p:spPr bwMode="auto">
              <a:xfrm>
                <a:off x="5542" y="3920"/>
                <a:ext cx="26" cy="57"/>
              </a:xfrm>
              <a:custGeom>
                <a:avLst/>
                <a:gdLst>
                  <a:gd name="T0" fmla="*/ 3152 w 25"/>
                  <a:gd name="T1" fmla="*/ 10179 h 55"/>
                  <a:gd name="T2" fmla="*/ 3400 w 25"/>
                  <a:gd name="T3" fmla="*/ 9553 h 55"/>
                  <a:gd name="T4" fmla="*/ 3673 w 25"/>
                  <a:gd name="T5" fmla="*/ 8641 h 55"/>
                  <a:gd name="T6" fmla="*/ 3967 w 25"/>
                  <a:gd name="T7" fmla="*/ 7380 h 55"/>
                  <a:gd name="T8" fmla="*/ 4282 w 25"/>
                  <a:gd name="T9" fmla="*/ 6079 h 55"/>
                  <a:gd name="T10" fmla="*/ 4997 w 25"/>
                  <a:gd name="T11" fmla="*/ 4926 h 55"/>
                  <a:gd name="T12" fmla="*/ 5829 w 25"/>
                  <a:gd name="T13" fmla="*/ 3476 h 55"/>
                  <a:gd name="T14" fmla="*/ 7342 w 25"/>
                  <a:gd name="T15" fmla="*/ 2283 h 55"/>
                  <a:gd name="T16" fmla="*/ 8566 w 25"/>
                  <a:gd name="T17" fmla="*/ 5 h 55"/>
                  <a:gd name="T18" fmla="*/ 5829 w 25"/>
                  <a:gd name="T19" fmla="*/ 0 h 55"/>
                  <a:gd name="T20" fmla="*/ 4282 w 25"/>
                  <a:gd name="T21" fmla="*/ 1615 h 55"/>
                  <a:gd name="T22" fmla="*/ 3152 w 25"/>
                  <a:gd name="T23" fmla="*/ 2815 h 55"/>
                  <a:gd name="T24" fmla="*/ 2699 w 25"/>
                  <a:gd name="T25" fmla="*/ 4279 h 55"/>
                  <a:gd name="T26" fmla="*/ 5 w 25"/>
                  <a:gd name="T27" fmla="*/ 5682 h 55"/>
                  <a:gd name="T28" fmla="*/ 3 w 25"/>
                  <a:gd name="T29" fmla="*/ 7167 h 55"/>
                  <a:gd name="T30" fmla="*/ 2 w 25"/>
                  <a:gd name="T31" fmla="*/ 8240 h 55"/>
                  <a:gd name="T32" fmla="*/ 2 w 25"/>
                  <a:gd name="T33" fmla="*/ 9293 h 55"/>
                  <a:gd name="T34" fmla="*/ 0 w 25"/>
                  <a:gd name="T35" fmla="*/ 9942 h 55"/>
                  <a:gd name="T36" fmla="*/ 3152 w 25"/>
                  <a:gd name="T37" fmla="*/ 10179 h 5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55"/>
                  <a:gd name="T59" fmla="*/ 25 w 25"/>
                  <a:gd name="T60" fmla="*/ 55 h 5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55">
                    <a:moveTo>
                      <a:pt x="9" y="55"/>
                    </a:moveTo>
                    <a:lnTo>
                      <a:pt x="10" y="52"/>
                    </a:lnTo>
                    <a:lnTo>
                      <a:pt x="11" y="47"/>
                    </a:lnTo>
                    <a:lnTo>
                      <a:pt x="12" y="40"/>
                    </a:lnTo>
                    <a:lnTo>
                      <a:pt x="13" y="33"/>
                    </a:lnTo>
                    <a:lnTo>
                      <a:pt x="15" y="27"/>
                    </a:lnTo>
                    <a:lnTo>
                      <a:pt x="17" y="19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6"/>
                    </a:lnTo>
                    <a:lnTo>
                      <a:pt x="7" y="23"/>
                    </a:lnTo>
                    <a:lnTo>
                      <a:pt x="5" y="31"/>
                    </a:lnTo>
                    <a:lnTo>
                      <a:pt x="3" y="39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0" y="54"/>
                    </a:lnTo>
                    <a:lnTo>
                      <a:pt x="9" y="5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04" name="Freeform 826"/>
              <p:cNvSpPr>
                <a:spLocks noChangeArrowheads="1"/>
              </p:cNvSpPr>
              <p:nvPr/>
            </p:nvSpPr>
            <p:spPr bwMode="auto">
              <a:xfrm>
                <a:off x="145" y="1950"/>
                <a:ext cx="68" cy="116"/>
              </a:xfrm>
              <a:custGeom>
                <a:avLst/>
                <a:gdLst>
                  <a:gd name="T0" fmla="*/ 7271 w 65"/>
                  <a:gd name="T1" fmla="*/ 76481 h 106"/>
                  <a:gd name="T2" fmla="*/ 7271 w 65"/>
                  <a:gd name="T3" fmla="*/ 80392 h 106"/>
                  <a:gd name="T4" fmla="*/ 7248 w 65"/>
                  <a:gd name="T5" fmla="*/ 81550 h 106"/>
                  <a:gd name="T6" fmla="*/ 7248 w 65"/>
                  <a:gd name="T7" fmla="*/ 82290 h 106"/>
                  <a:gd name="T8" fmla="*/ 6966 w 65"/>
                  <a:gd name="T9" fmla="*/ 83105 h 106"/>
                  <a:gd name="T10" fmla="*/ 6707 w 65"/>
                  <a:gd name="T11" fmla="*/ 84584 h 106"/>
                  <a:gd name="T12" fmla="*/ 6078 w 65"/>
                  <a:gd name="T13" fmla="*/ 84584 h 106"/>
                  <a:gd name="T14" fmla="*/ 5397 w 65"/>
                  <a:gd name="T15" fmla="*/ 82290 h 106"/>
                  <a:gd name="T16" fmla="*/ 4691 w 65"/>
                  <a:gd name="T17" fmla="*/ 80392 h 106"/>
                  <a:gd name="T18" fmla="*/ 3920 w 65"/>
                  <a:gd name="T19" fmla="*/ 75269 h 106"/>
                  <a:gd name="T20" fmla="*/ 3089 w 65"/>
                  <a:gd name="T21" fmla="*/ 70474 h 106"/>
                  <a:gd name="T22" fmla="*/ 2161 w 65"/>
                  <a:gd name="T23" fmla="*/ 63219 h 106"/>
                  <a:gd name="T24" fmla="*/ 1510 w 65"/>
                  <a:gd name="T25" fmla="*/ 56664 h 106"/>
                  <a:gd name="T26" fmla="*/ 8 w 65"/>
                  <a:gd name="T27" fmla="*/ 48940 h 106"/>
                  <a:gd name="T28" fmla="*/ 4 w 65"/>
                  <a:gd name="T29" fmla="*/ 39694 h 106"/>
                  <a:gd name="T30" fmla="*/ 1 w 65"/>
                  <a:gd name="T31" fmla="*/ 31519 h 106"/>
                  <a:gd name="T32" fmla="*/ 0 w 65"/>
                  <a:gd name="T33" fmla="*/ 20868 h 106"/>
                  <a:gd name="T34" fmla="*/ 1 w 65"/>
                  <a:gd name="T35" fmla="*/ 10622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702 w 65"/>
                  <a:gd name="T47" fmla="*/ 3 h 106"/>
                  <a:gd name="T48" fmla="*/ 2583 w 65"/>
                  <a:gd name="T49" fmla="*/ 6380 h 106"/>
                  <a:gd name="T50" fmla="*/ 3277 w 65"/>
                  <a:gd name="T51" fmla="*/ 10622 h 106"/>
                  <a:gd name="T52" fmla="*/ 4163 w 65"/>
                  <a:gd name="T53" fmla="*/ 17680 h 106"/>
                  <a:gd name="T54" fmla="*/ 4871 w 65"/>
                  <a:gd name="T55" fmla="*/ 22472 h 106"/>
                  <a:gd name="T56" fmla="*/ 5397 w 65"/>
                  <a:gd name="T57" fmla="*/ 30009 h 106"/>
                  <a:gd name="T58" fmla="*/ 5954 w 65"/>
                  <a:gd name="T59" fmla="*/ 36608 h 106"/>
                  <a:gd name="T60" fmla="*/ 6452 w 65"/>
                  <a:gd name="T61" fmla="*/ 43185 h 106"/>
                  <a:gd name="T62" fmla="*/ 6707 w 65"/>
                  <a:gd name="T63" fmla="*/ 49915 h 106"/>
                  <a:gd name="T64" fmla="*/ 6847 w 65"/>
                  <a:gd name="T65" fmla="*/ 56664 h 106"/>
                  <a:gd name="T66" fmla="*/ 6966 w 65"/>
                  <a:gd name="T67" fmla="*/ 62099 h 106"/>
                  <a:gd name="T68" fmla="*/ 7120 w 65"/>
                  <a:gd name="T69" fmla="*/ 67979 h 106"/>
                  <a:gd name="T70" fmla="*/ 7248 w 65"/>
                  <a:gd name="T71" fmla="*/ 73114 h 106"/>
                  <a:gd name="T72" fmla="*/ 7271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05" name="Freeform 827"/>
              <p:cNvSpPr>
                <a:spLocks noChangeArrowheads="1"/>
              </p:cNvSpPr>
              <p:nvPr/>
            </p:nvSpPr>
            <p:spPr bwMode="auto">
              <a:xfrm>
                <a:off x="141" y="1950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3935 h 111"/>
                  <a:gd name="T12" fmla="*/ 872 w 74"/>
                  <a:gd name="T13" fmla="*/ 85338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43 w 74"/>
                  <a:gd name="T19" fmla="*/ 116095 h 111"/>
                  <a:gd name="T20" fmla="*/ 2762 w 74"/>
                  <a:gd name="T21" fmla="*/ 122121 h 111"/>
                  <a:gd name="T22" fmla="*/ 3235 w 74"/>
                  <a:gd name="T23" fmla="*/ 125947 h 111"/>
                  <a:gd name="T24" fmla="*/ 3602 w 74"/>
                  <a:gd name="T25" fmla="*/ 130555 h 111"/>
                  <a:gd name="T26" fmla="*/ 4001 w 74"/>
                  <a:gd name="T27" fmla="*/ 130555 h 111"/>
                  <a:gd name="T28" fmla="*/ 4406 w 74"/>
                  <a:gd name="T29" fmla="*/ 127048 h 111"/>
                  <a:gd name="T30" fmla="*/ 4646 w 74"/>
                  <a:gd name="T31" fmla="*/ 125536 h 111"/>
                  <a:gd name="T32" fmla="*/ 4681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1 w 74"/>
                  <a:gd name="T39" fmla="*/ 113042 h 111"/>
                  <a:gd name="T40" fmla="*/ 4211 w 74"/>
                  <a:gd name="T41" fmla="*/ 116095 h 111"/>
                  <a:gd name="T42" fmla="*/ 4106 w 74"/>
                  <a:gd name="T43" fmla="*/ 118165 h 111"/>
                  <a:gd name="T44" fmla="*/ 3998 w 74"/>
                  <a:gd name="T45" fmla="*/ 119073 h 111"/>
                  <a:gd name="T46" fmla="*/ 3789 w 74"/>
                  <a:gd name="T47" fmla="*/ 119073 h 111"/>
                  <a:gd name="T48" fmla="*/ 3416 w 74"/>
                  <a:gd name="T49" fmla="*/ 117499 h 111"/>
                  <a:gd name="T50" fmla="*/ 3070 w 74"/>
                  <a:gd name="T51" fmla="*/ 113042 h 111"/>
                  <a:gd name="T52" fmla="*/ 2620 w 74"/>
                  <a:gd name="T53" fmla="*/ 107439 h 111"/>
                  <a:gd name="T54" fmla="*/ 2129 w 74"/>
                  <a:gd name="T55" fmla="*/ 99398 h 111"/>
                  <a:gd name="T56" fmla="*/ 1818 w 74"/>
                  <a:gd name="T57" fmla="*/ 91893 h 111"/>
                  <a:gd name="T58" fmla="*/ 1326 w 74"/>
                  <a:gd name="T59" fmla="*/ 81744 h 111"/>
                  <a:gd name="T60" fmla="*/ 1020 w 74"/>
                  <a:gd name="T61" fmla="*/ 69935 h 111"/>
                  <a:gd name="T62" fmla="*/ 782 w 74"/>
                  <a:gd name="T63" fmla="*/ 57554 h 111"/>
                  <a:gd name="T64" fmla="*/ 9 w 74"/>
                  <a:gd name="T65" fmla="*/ 45373 h 111"/>
                  <a:gd name="T66" fmla="*/ 8 w 74"/>
                  <a:gd name="T67" fmla="*/ 31398 h 111"/>
                  <a:gd name="T68" fmla="*/ 9 w 74"/>
                  <a:gd name="T69" fmla="*/ 16834 h 111"/>
                  <a:gd name="T70" fmla="*/ 782 w 74"/>
                  <a:gd name="T71" fmla="*/ 3 h 111"/>
                  <a:gd name="T72" fmla="*/ 4 w 74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6" y="98"/>
                    </a:lnTo>
                    <a:lnTo>
                      <a:pt x="43" y="104"/>
                    </a:lnTo>
                    <a:lnTo>
                      <a:pt x="50" y="107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2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8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4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7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06" name="Freeform 828"/>
              <p:cNvSpPr>
                <a:spLocks noChangeArrowheads="1"/>
              </p:cNvSpPr>
              <p:nvPr/>
            </p:nvSpPr>
            <p:spPr bwMode="auto">
              <a:xfrm>
                <a:off x="145" y="1943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394 w 53"/>
                  <a:gd name="T3" fmla="*/ 61960 h 45"/>
                  <a:gd name="T4" fmla="*/ 2880 w 53"/>
                  <a:gd name="T5" fmla="*/ 43977 h 45"/>
                  <a:gd name="T6" fmla="*/ 2417 w 53"/>
                  <a:gd name="T7" fmla="*/ 31324 h 45"/>
                  <a:gd name="T8" fmla="*/ 1833 w 53"/>
                  <a:gd name="T9" fmla="*/ 17192 h 45"/>
                  <a:gd name="T10" fmla="*/ 1317 w 53"/>
                  <a:gd name="T11" fmla="*/ 334 h 45"/>
                  <a:gd name="T12" fmla="*/ 951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33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761 w 53"/>
                  <a:gd name="T29" fmla="*/ 17192 h 45"/>
                  <a:gd name="T30" fmla="*/ 1000 w 53"/>
                  <a:gd name="T31" fmla="*/ 22306 h 45"/>
                  <a:gd name="T32" fmla="*/ 1394 w 53"/>
                  <a:gd name="T33" fmla="*/ 34094 h 45"/>
                  <a:gd name="T34" fmla="*/ 1938 w 53"/>
                  <a:gd name="T35" fmla="*/ 40896 h 45"/>
                  <a:gd name="T36" fmla="*/ 2438 w 53"/>
                  <a:gd name="T37" fmla="*/ 57518 h 45"/>
                  <a:gd name="T38" fmla="*/ 2880 w 53"/>
                  <a:gd name="T39" fmla="*/ 73419 h 45"/>
                  <a:gd name="T40" fmla="*/ 3360 w 53"/>
                  <a:gd name="T41" fmla="*/ 87011 h 45"/>
                  <a:gd name="T42" fmla="*/ 3848 w 53"/>
                  <a:gd name="T43" fmla="*/ 7998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07" name="Freeform 829"/>
              <p:cNvSpPr>
                <a:spLocks noChangeArrowheads="1"/>
              </p:cNvSpPr>
              <p:nvPr/>
            </p:nvSpPr>
            <p:spPr bwMode="auto">
              <a:xfrm>
                <a:off x="193" y="1976"/>
                <a:ext cx="26" cy="65"/>
              </a:xfrm>
              <a:custGeom>
                <a:avLst/>
                <a:gdLst>
                  <a:gd name="T0" fmla="*/ 8566 w 25"/>
                  <a:gd name="T1" fmla="*/ 65138 h 60"/>
                  <a:gd name="T2" fmla="*/ 8314 w 25"/>
                  <a:gd name="T3" fmla="*/ 60767 h 60"/>
                  <a:gd name="T4" fmla="*/ 8314 w 25"/>
                  <a:gd name="T5" fmla="*/ 54487 h 60"/>
                  <a:gd name="T6" fmla="*/ 7342 w 25"/>
                  <a:gd name="T7" fmla="*/ 47813 h 60"/>
                  <a:gd name="T8" fmla="*/ 7126 w 25"/>
                  <a:gd name="T9" fmla="*/ 37624 h 60"/>
                  <a:gd name="T10" fmla="*/ 6295 w 25"/>
                  <a:gd name="T11" fmla="*/ 29252 h 60"/>
                  <a:gd name="T12" fmla="*/ 4997 w 25"/>
                  <a:gd name="T13" fmla="*/ 19585 h 60"/>
                  <a:gd name="T14" fmla="*/ 3967 w 25"/>
                  <a:gd name="T15" fmla="*/ 10295 h 60"/>
                  <a:gd name="T16" fmla="*/ 2917 w 25"/>
                  <a:gd name="T17" fmla="*/ 0 h 60"/>
                  <a:gd name="T18" fmla="*/ 0 w 25"/>
                  <a:gd name="T19" fmla="*/ 4 h 60"/>
                  <a:gd name="T20" fmla="*/ 5 w 25"/>
                  <a:gd name="T21" fmla="*/ 13117 h 60"/>
                  <a:gd name="T22" fmla="*/ 2917 w 25"/>
                  <a:gd name="T23" fmla="*/ 23020 h 60"/>
                  <a:gd name="T24" fmla="*/ 3400 w 25"/>
                  <a:gd name="T25" fmla="*/ 31663 h 60"/>
                  <a:gd name="T26" fmla="*/ 3967 w 25"/>
                  <a:gd name="T27" fmla="*/ 40269 h 60"/>
                  <a:gd name="T28" fmla="*/ 4282 w 25"/>
                  <a:gd name="T29" fmla="*/ 50148 h 60"/>
                  <a:gd name="T30" fmla="*/ 4627 w 25"/>
                  <a:gd name="T31" fmla="*/ 55498 h 60"/>
                  <a:gd name="T32" fmla="*/ 4997 w 25"/>
                  <a:gd name="T33" fmla="*/ 63783 h 60"/>
                  <a:gd name="T34" fmla="*/ 5399 w 25"/>
                  <a:gd name="T35" fmla="*/ 65859 h 60"/>
                  <a:gd name="T36" fmla="*/ 8566 w 25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5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08" name="Freeform 830"/>
              <p:cNvSpPr>
                <a:spLocks noChangeArrowheads="1"/>
              </p:cNvSpPr>
              <p:nvPr/>
            </p:nvSpPr>
            <p:spPr bwMode="auto">
              <a:xfrm>
                <a:off x="5545" y="2088"/>
                <a:ext cx="68" cy="117"/>
              </a:xfrm>
              <a:custGeom>
                <a:avLst/>
                <a:gdLst>
                  <a:gd name="T0" fmla="*/ 0 w 65"/>
                  <a:gd name="T1" fmla="*/ 157395 h 106"/>
                  <a:gd name="T2" fmla="*/ 0 w 65"/>
                  <a:gd name="T3" fmla="*/ 161881 h 106"/>
                  <a:gd name="T4" fmla="*/ 1 w 65"/>
                  <a:gd name="T5" fmla="*/ 164895 h 106"/>
                  <a:gd name="T6" fmla="*/ 1 w 65"/>
                  <a:gd name="T7" fmla="*/ 167361 h 106"/>
                  <a:gd name="T8" fmla="*/ 3 w 65"/>
                  <a:gd name="T9" fmla="*/ 170726 h 106"/>
                  <a:gd name="T10" fmla="*/ 6 w 65"/>
                  <a:gd name="T11" fmla="*/ 172544 h 106"/>
                  <a:gd name="T12" fmla="*/ 1261 w 65"/>
                  <a:gd name="T13" fmla="*/ 172544 h 106"/>
                  <a:gd name="T14" fmla="*/ 1805 w 65"/>
                  <a:gd name="T15" fmla="*/ 167361 h 106"/>
                  <a:gd name="T16" fmla="*/ 2743 w 65"/>
                  <a:gd name="T17" fmla="*/ 161881 h 106"/>
                  <a:gd name="T18" fmla="*/ 3347 w 65"/>
                  <a:gd name="T19" fmla="*/ 153191 h 106"/>
                  <a:gd name="T20" fmla="*/ 4249 w 65"/>
                  <a:gd name="T21" fmla="*/ 145086 h 106"/>
                  <a:gd name="T22" fmla="*/ 5079 w 65"/>
                  <a:gd name="T23" fmla="*/ 129137 h 106"/>
                  <a:gd name="T24" fmla="*/ 5726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84425 h 106"/>
                  <a:gd name="T30" fmla="*/ 7248 w 65"/>
                  <a:gd name="T31" fmla="*/ 62468 h 106"/>
                  <a:gd name="T32" fmla="*/ 7271 w 65"/>
                  <a:gd name="T33" fmla="*/ 43874 h 106"/>
                  <a:gd name="T34" fmla="*/ 7248 w 65"/>
                  <a:gd name="T35" fmla="*/ 23523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485 w 65"/>
                  <a:gd name="T47" fmla="*/ 3 h 106"/>
                  <a:gd name="T48" fmla="*/ 4786 w 65"/>
                  <a:gd name="T49" fmla="*/ 14462 h 106"/>
                  <a:gd name="T50" fmla="*/ 4002 w 65"/>
                  <a:gd name="T51" fmla="*/ 21617 h 106"/>
                  <a:gd name="T52" fmla="*/ 3152 w 65"/>
                  <a:gd name="T53" fmla="*/ 35352 h 106"/>
                  <a:gd name="T54" fmla="*/ 2433 w 65"/>
                  <a:gd name="T55" fmla="*/ 48944 h 106"/>
                  <a:gd name="T56" fmla="*/ 1603 w 65"/>
                  <a:gd name="T57" fmla="*/ 60931 h 106"/>
                  <a:gd name="T58" fmla="*/ 1338 w 65"/>
                  <a:gd name="T59" fmla="*/ 77489 h 106"/>
                  <a:gd name="T60" fmla="*/ 8 w 65"/>
                  <a:gd name="T61" fmla="*/ 91224 h 106"/>
                  <a:gd name="T62" fmla="*/ 6 w 65"/>
                  <a:gd name="T63" fmla="*/ 101978 h 106"/>
                  <a:gd name="T64" fmla="*/ 4 w 65"/>
                  <a:gd name="T65" fmla="*/ 116970 h 106"/>
                  <a:gd name="T66" fmla="*/ 3 w 65"/>
                  <a:gd name="T67" fmla="*/ 129137 h 106"/>
                  <a:gd name="T68" fmla="*/ 2 w 65"/>
                  <a:gd name="T69" fmla="*/ 140116 h 106"/>
                  <a:gd name="T70" fmla="*/ 1 w 65"/>
                  <a:gd name="T71" fmla="*/ 149272 h 106"/>
                  <a:gd name="T72" fmla="*/ 0 w 65"/>
                  <a:gd name="T73" fmla="*/ 157395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5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09" name="Freeform 831"/>
              <p:cNvSpPr>
                <a:spLocks noChangeArrowheads="1"/>
              </p:cNvSpPr>
              <p:nvPr/>
            </p:nvSpPr>
            <p:spPr bwMode="auto">
              <a:xfrm>
                <a:off x="5540" y="2090"/>
                <a:ext cx="77" cy="122"/>
              </a:xfrm>
              <a:custGeom>
                <a:avLst/>
                <a:gdLst>
                  <a:gd name="T0" fmla="*/ 3998 w 74"/>
                  <a:gd name="T1" fmla="*/ 2 h 111"/>
                  <a:gd name="T2" fmla="*/ 4211 w 74"/>
                  <a:gd name="T3" fmla="*/ 15518 h 111"/>
                  <a:gd name="T4" fmla="*/ 4216 w 74"/>
                  <a:gd name="T5" fmla="*/ 30635 h 111"/>
                  <a:gd name="T6" fmla="*/ 4211 w 74"/>
                  <a:gd name="T7" fmla="*/ 42920 h 111"/>
                  <a:gd name="T8" fmla="*/ 3998 w 74"/>
                  <a:gd name="T9" fmla="*/ 57329 h 111"/>
                  <a:gd name="T10" fmla="*/ 3602 w 74"/>
                  <a:gd name="T11" fmla="*/ 68447 h 111"/>
                  <a:gd name="T12" fmla="*/ 3327 w 74"/>
                  <a:gd name="T13" fmla="*/ 80010 h 111"/>
                  <a:gd name="T14" fmla="*/ 2915 w 74"/>
                  <a:gd name="T15" fmla="*/ 91442 h 111"/>
                  <a:gd name="T16" fmla="*/ 2490 w 74"/>
                  <a:gd name="T17" fmla="*/ 99729 h 111"/>
                  <a:gd name="T18" fmla="*/ 2127 w 74"/>
                  <a:gd name="T19" fmla="*/ 106873 h 111"/>
                  <a:gd name="T20" fmla="*/ 1723 w 74"/>
                  <a:gd name="T21" fmla="*/ 113042 h 111"/>
                  <a:gd name="T22" fmla="*/ 1192 w 74"/>
                  <a:gd name="T23" fmla="*/ 116587 h 111"/>
                  <a:gd name="T24" fmla="*/ 916 w 74"/>
                  <a:gd name="T25" fmla="*/ 118165 h 111"/>
                  <a:gd name="T26" fmla="*/ 782 w 74"/>
                  <a:gd name="T27" fmla="*/ 118165 h 111"/>
                  <a:gd name="T28" fmla="*/ 703 w 74"/>
                  <a:gd name="T29" fmla="*/ 117499 h 111"/>
                  <a:gd name="T30" fmla="*/ 703 w 74"/>
                  <a:gd name="T31" fmla="*/ 118165 h 111"/>
                  <a:gd name="T32" fmla="*/ 703 w 74"/>
                  <a:gd name="T33" fmla="*/ 117499 h 111"/>
                  <a:gd name="T34" fmla="*/ 9 w 74"/>
                  <a:gd name="T35" fmla="*/ 116587 h 111"/>
                  <a:gd name="T36" fmla="*/ 9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1 w 74"/>
                  <a:gd name="T43" fmla="*/ 119073 h 111"/>
                  <a:gd name="T44" fmla="*/ 2 w 74"/>
                  <a:gd name="T45" fmla="*/ 124874 h 111"/>
                  <a:gd name="T46" fmla="*/ 6 w 74"/>
                  <a:gd name="T47" fmla="*/ 127802 h 111"/>
                  <a:gd name="T48" fmla="*/ 744 w 74"/>
                  <a:gd name="T49" fmla="*/ 130555 h 111"/>
                  <a:gd name="T50" fmla="*/ 1020 w 74"/>
                  <a:gd name="T51" fmla="*/ 128751 h 111"/>
                  <a:gd name="T52" fmla="*/ 1471 w 74"/>
                  <a:gd name="T53" fmla="*/ 127048 h 111"/>
                  <a:gd name="T54" fmla="*/ 2016 w 74"/>
                  <a:gd name="T55" fmla="*/ 120746 h 111"/>
                  <a:gd name="T56" fmla="*/ 2360 w 74"/>
                  <a:gd name="T57" fmla="*/ 116095 h 111"/>
                  <a:gd name="T58" fmla="*/ 2915 w 74"/>
                  <a:gd name="T59" fmla="*/ 107439 h 111"/>
                  <a:gd name="T60" fmla="*/ 3413 w 74"/>
                  <a:gd name="T61" fmla="*/ 96654 h 111"/>
                  <a:gd name="T62" fmla="*/ 3796 w 74"/>
                  <a:gd name="T63" fmla="*/ 86521 h 111"/>
                  <a:gd name="T64" fmla="*/ 4211 w 74"/>
                  <a:gd name="T65" fmla="*/ 73935 h 111"/>
                  <a:gd name="T66" fmla="*/ 4443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43 w 74"/>
                  <a:gd name="T75" fmla="*/ 0 h 111"/>
                  <a:gd name="T76" fmla="*/ 3998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5" y="37"/>
                    </a:lnTo>
                    <a:lnTo>
                      <a:pt x="62" y="48"/>
                    </a:lnTo>
                    <a:lnTo>
                      <a:pt x="57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0"/>
                    </a:lnTo>
                    <a:lnTo>
                      <a:pt x="27" y="96"/>
                    </a:lnTo>
                    <a:lnTo>
                      <a:pt x="20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0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2" y="105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8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10" name="Freeform 832"/>
              <p:cNvSpPr>
                <a:spLocks noChangeArrowheads="1"/>
              </p:cNvSpPr>
              <p:nvPr/>
            </p:nvSpPr>
            <p:spPr bwMode="auto">
              <a:xfrm>
                <a:off x="5558" y="2083"/>
                <a:ext cx="55" cy="56"/>
              </a:xfrm>
              <a:custGeom>
                <a:avLst/>
                <a:gdLst>
                  <a:gd name="T0" fmla="*/ 8 w 53"/>
                  <a:gd name="T1" fmla="*/ 352753 h 46"/>
                  <a:gd name="T2" fmla="*/ 951 w 53"/>
                  <a:gd name="T3" fmla="*/ 287402 h 46"/>
                  <a:gd name="T4" fmla="*/ 1317 w 53"/>
                  <a:gd name="T5" fmla="*/ 223431 h 46"/>
                  <a:gd name="T6" fmla="*/ 2047 w 53"/>
                  <a:gd name="T7" fmla="*/ 165347 h 46"/>
                  <a:gd name="T8" fmla="*/ 2417 w 53"/>
                  <a:gd name="T9" fmla="*/ 112495 h 46"/>
                  <a:gd name="T10" fmla="*/ 2851 w 53"/>
                  <a:gd name="T11" fmla="*/ 86996 h 46"/>
                  <a:gd name="T12" fmla="*/ 3216 w 53"/>
                  <a:gd name="T13" fmla="*/ 77151 h 46"/>
                  <a:gd name="T14" fmla="*/ 3394 w 53"/>
                  <a:gd name="T15" fmla="*/ 67199 h 46"/>
                  <a:gd name="T16" fmla="*/ 3360 w 53"/>
                  <a:gd name="T17" fmla="*/ 67199 h 46"/>
                  <a:gd name="T18" fmla="*/ 3360 w 53"/>
                  <a:gd name="T19" fmla="*/ 4177 h 46"/>
                  <a:gd name="T20" fmla="*/ 3848 w 53"/>
                  <a:gd name="T21" fmla="*/ 649 h 46"/>
                  <a:gd name="T22" fmla="*/ 3751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2880 w 53"/>
                  <a:gd name="T29" fmla="*/ 1 h 46"/>
                  <a:gd name="T30" fmla="*/ 2438 w 53"/>
                  <a:gd name="T31" fmla="*/ 530 h 46"/>
                  <a:gd name="T32" fmla="*/ 2067 w 53"/>
                  <a:gd name="T33" fmla="*/ 67199 h 46"/>
                  <a:gd name="T34" fmla="*/ 1394 w 53"/>
                  <a:gd name="T35" fmla="*/ 105212 h 46"/>
                  <a:gd name="T36" fmla="*/ 951 w 53"/>
                  <a:gd name="T37" fmla="*/ 176643 h 46"/>
                  <a:gd name="T38" fmla="*/ 7 w 53"/>
                  <a:gd name="T39" fmla="*/ 237529 h 46"/>
                  <a:gd name="T40" fmla="*/ 0 w 53"/>
                  <a:gd name="T41" fmla="*/ 311505 h 46"/>
                  <a:gd name="T42" fmla="*/ 8 w 53"/>
                  <a:gd name="T43" fmla="*/ 35275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11" name="Freeform 833"/>
              <p:cNvSpPr>
                <a:spLocks noChangeArrowheads="1"/>
              </p:cNvSpPr>
              <p:nvPr/>
            </p:nvSpPr>
            <p:spPr bwMode="auto">
              <a:xfrm>
                <a:off x="5540" y="2124"/>
                <a:ext cx="26" cy="56"/>
              </a:xfrm>
              <a:custGeom>
                <a:avLst/>
                <a:gdLst>
                  <a:gd name="T0" fmla="*/ 3152 w 25"/>
                  <a:gd name="T1" fmla="*/ 970 h 62"/>
                  <a:gd name="T2" fmla="*/ 3400 w 25"/>
                  <a:gd name="T3" fmla="*/ 898 h 62"/>
                  <a:gd name="T4" fmla="*/ 3673 w 25"/>
                  <a:gd name="T5" fmla="*/ 789 h 62"/>
                  <a:gd name="T6" fmla="*/ 3967 w 25"/>
                  <a:gd name="T7" fmla="*/ 701 h 62"/>
                  <a:gd name="T8" fmla="*/ 4282 w 25"/>
                  <a:gd name="T9" fmla="*/ 565 h 62"/>
                  <a:gd name="T10" fmla="*/ 4997 w 25"/>
                  <a:gd name="T11" fmla="*/ 447 h 62"/>
                  <a:gd name="T12" fmla="*/ 5829 w 25"/>
                  <a:gd name="T13" fmla="*/ 327 h 62"/>
                  <a:gd name="T14" fmla="*/ 7126 w 25"/>
                  <a:gd name="T15" fmla="*/ 176 h 62"/>
                  <a:gd name="T16" fmla="*/ 8566 w 25"/>
                  <a:gd name="T17" fmla="*/ 5 h 62"/>
                  <a:gd name="T18" fmla="*/ 5829 w 25"/>
                  <a:gd name="T19" fmla="*/ 0 h 62"/>
                  <a:gd name="T20" fmla="*/ 4282 w 25"/>
                  <a:gd name="T21" fmla="*/ 140 h 62"/>
                  <a:gd name="T22" fmla="*/ 3400 w 25"/>
                  <a:gd name="T23" fmla="*/ 282 h 62"/>
                  <a:gd name="T24" fmla="*/ 2699 w 25"/>
                  <a:gd name="T25" fmla="*/ 414 h 62"/>
                  <a:gd name="T26" fmla="*/ 5 w 25"/>
                  <a:gd name="T27" fmla="*/ 555 h 62"/>
                  <a:gd name="T28" fmla="*/ 4 w 25"/>
                  <a:gd name="T29" fmla="*/ 659 h 62"/>
                  <a:gd name="T30" fmla="*/ 1 w 25"/>
                  <a:gd name="T31" fmla="*/ 768 h 62"/>
                  <a:gd name="T32" fmla="*/ 1 w 25"/>
                  <a:gd name="T33" fmla="*/ 885 h 62"/>
                  <a:gd name="T34" fmla="*/ 0 w 25"/>
                  <a:gd name="T35" fmla="*/ 957 h 62"/>
                  <a:gd name="T36" fmla="*/ 3152 w 25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12" name="Freeform 834"/>
              <p:cNvSpPr>
                <a:spLocks noChangeArrowheads="1"/>
              </p:cNvSpPr>
              <p:nvPr/>
            </p:nvSpPr>
            <p:spPr bwMode="auto">
              <a:xfrm>
                <a:off x="145" y="3151"/>
                <a:ext cx="68" cy="117"/>
              </a:xfrm>
              <a:custGeom>
                <a:avLst/>
                <a:gdLst>
                  <a:gd name="T0" fmla="*/ 7271 w 65"/>
                  <a:gd name="T1" fmla="*/ 72227 h 107"/>
                  <a:gd name="T2" fmla="*/ 7271 w 65"/>
                  <a:gd name="T3" fmla="*/ 73724 h 107"/>
                  <a:gd name="T4" fmla="*/ 7248 w 65"/>
                  <a:gd name="T5" fmla="*/ 76786 h 107"/>
                  <a:gd name="T6" fmla="*/ 7248 w 65"/>
                  <a:gd name="T7" fmla="*/ 77642 h 107"/>
                  <a:gd name="T8" fmla="*/ 6966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79276 h 107"/>
                  <a:gd name="T14" fmla="*/ 5397 w 65"/>
                  <a:gd name="T15" fmla="*/ 77642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161 w 65"/>
                  <a:gd name="T23" fmla="*/ 59387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1 w 65"/>
                  <a:gd name="T31" fmla="*/ 28864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702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5905 h 107"/>
                  <a:gd name="T54" fmla="*/ 4871 w 65"/>
                  <a:gd name="T55" fmla="*/ 22537 h 107"/>
                  <a:gd name="T56" fmla="*/ 5613 w 65"/>
                  <a:gd name="T57" fmla="*/ 28864 h 107"/>
                  <a:gd name="T58" fmla="*/ 5954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012 h 107"/>
                  <a:gd name="T64" fmla="*/ 6847 w 65"/>
                  <a:gd name="T65" fmla="*/ 54143 h 107"/>
                  <a:gd name="T66" fmla="*/ 6966 w 65"/>
                  <a:gd name="T67" fmla="*/ 58758 h 107"/>
                  <a:gd name="T68" fmla="*/ 7120 w 65"/>
                  <a:gd name="T69" fmla="*/ 63848 h 107"/>
                  <a:gd name="T70" fmla="*/ 7248 w 65"/>
                  <a:gd name="T71" fmla="*/ 67928 h 107"/>
                  <a:gd name="T72" fmla="*/ 7271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3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50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13" name="Freeform 835"/>
              <p:cNvSpPr>
                <a:spLocks noChangeArrowheads="1"/>
              </p:cNvSpPr>
              <p:nvPr/>
            </p:nvSpPr>
            <p:spPr bwMode="auto">
              <a:xfrm>
                <a:off x="141" y="3151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3935 h 111"/>
                  <a:gd name="T12" fmla="*/ 872 w 74"/>
                  <a:gd name="T13" fmla="*/ 86521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43 w 74"/>
                  <a:gd name="T19" fmla="*/ 116095 h 111"/>
                  <a:gd name="T20" fmla="*/ 2762 w 74"/>
                  <a:gd name="T21" fmla="*/ 120746 h 111"/>
                  <a:gd name="T22" fmla="*/ 3235 w 74"/>
                  <a:gd name="T23" fmla="*/ 127048 h 111"/>
                  <a:gd name="T24" fmla="*/ 3602 w 74"/>
                  <a:gd name="T25" fmla="*/ 128751 h 111"/>
                  <a:gd name="T26" fmla="*/ 4001 w 74"/>
                  <a:gd name="T27" fmla="*/ 130555 h 111"/>
                  <a:gd name="T28" fmla="*/ 4406 w 74"/>
                  <a:gd name="T29" fmla="*/ 127802 h 111"/>
                  <a:gd name="T30" fmla="*/ 4646 w 74"/>
                  <a:gd name="T31" fmla="*/ 125536 h 111"/>
                  <a:gd name="T32" fmla="*/ 4681 w 74"/>
                  <a:gd name="T33" fmla="*/ 120746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1 w 74"/>
                  <a:gd name="T39" fmla="*/ 115468 h 111"/>
                  <a:gd name="T40" fmla="*/ 4211 w 74"/>
                  <a:gd name="T41" fmla="*/ 116587 h 111"/>
                  <a:gd name="T42" fmla="*/ 4106 w 74"/>
                  <a:gd name="T43" fmla="*/ 117499 h 111"/>
                  <a:gd name="T44" fmla="*/ 4106 w 74"/>
                  <a:gd name="T45" fmla="*/ 118165 h 111"/>
                  <a:gd name="T46" fmla="*/ 4001 w 74"/>
                  <a:gd name="T47" fmla="*/ 119073 h 111"/>
                  <a:gd name="T48" fmla="*/ 3789 w 74"/>
                  <a:gd name="T49" fmla="*/ 118165 h 111"/>
                  <a:gd name="T50" fmla="*/ 3416 w 74"/>
                  <a:gd name="T51" fmla="*/ 116587 h 111"/>
                  <a:gd name="T52" fmla="*/ 3073 w 74"/>
                  <a:gd name="T53" fmla="*/ 113042 h 111"/>
                  <a:gd name="T54" fmla="*/ 2620 w 74"/>
                  <a:gd name="T55" fmla="*/ 107439 h 111"/>
                  <a:gd name="T56" fmla="*/ 2129 w 74"/>
                  <a:gd name="T57" fmla="*/ 99729 h 111"/>
                  <a:gd name="T58" fmla="*/ 1818 w 74"/>
                  <a:gd name="T59" fmla="*/ 91442 h 111"/>
                  <a:gd name="T60" fmla="*/ 1326 w 74"/>
                  <a:gd name="T61" fmla="*/ 80010 h 111"/>
                  <a:gd name="T62" fmla="*/ 1020 w 74"/>
                  <a:gd name="T63" fmla="*/ 70778 h 111"/>
                  <a:gd name="T64" fmla="*/ 782 w 74"/>
                  <a:gd name="T65" fmla="*/ 57554 h 111"/>
                  <a:gd name="T66" fmla="*/ 703 w 74"/>
                  <a:gd name="T67" fmla="*/ 45521 h 111"/>
                  <a:gd name="T68" fmla="*/ 8 w 74"/>
                  <a:gd name="T69" fmla="*/ 31398 h 111"/>
                  <a:gd name="T70" fmla="*/ 9 w 74"/>
                  <a:gd name="T71" fmla="*/ 18163 h 111"/>
                  <a:gd name="T72" fmla="*/ 782 w 74"/>
                  <a:gd name="T73" fmla="*/ 4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6" y="98"/>
                    </a:lnTo>
                    <a:lnTo>
                      <a:pt x="43" y="103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2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3" y="102"/>
                    </a:lnTo>
                    <a:lnTo>
                      <a:pt x="59" y="101"/>
                    </a:lnTo>
                    <a:lnTo>
                      <a:pt x="54" y="99"/>
                    </a:lnTo>
                    <a:lnTo>
                      <a:pt x="48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7" y="60"/>
                    </a:lnTo>
                    <a:lnTo>
                      <a:pt x="12" y="49"/>
                    </a:lnTo>
                    <a:lnTo>
                      <a:pt x="10" y="39"/>
                    </a:lnTo>
                    <a:lnTo>
                      <a:pt x="8" y="27"/>
                    </a:lnTo>
                    <a:lnTo>
                      <a:pt x="9" y="16"/>
                    </a:lnTo>
                    <a:lnTo>
                      <a:pt x="1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14" name="Freeform 836"/>
              <p:cNvSpPr>
                <a:spLocks noChangeArrowheads="1"/>
              </p:cNvSpPr>
              <p:nvPr/>
            </p:nvSpPr>
            <p:spPr bwMode="auto">
              <a:xfrm>
                <a:off x="145" y="3146"/>
                <a:ext cx="55" cy="50"/>
              </a:xfrm>
              <a:custGeom>
                <a:avLst/>
                <a:gdLst>
                  <a:gd name="T0" fmla="*/ 3848 w 53"/>
                  <a:gd name="T1" fmla="*/ 64908 h 46"/>
                  <a:gd name="T2" fmla="*/ 3394 w 53"/>
                  <a:gd name="T3" fmla="*/ 53860 h 46"/>
                  <a:gd name="T4" fmla="*/ 2880 w 53"/>
                  <a:gd name="T5" fmla="*/ 39253 h 46"/>
                  <a:gd name="T6" fmla="*/ 2417 w 53"/>
                  <a:gd name="T7" fmla="*/ 25864 h 46"/>
                  <a:gd name="T8" fmla="*/ 1833 w 53"/>
                  <a:gd name="T9" fmla="*/ 15775 h 46"/>
                  <a:gd name="T10" fmla="*/ 1317 w 53"/>
                  <a:gd name="T11" fmla="*/ 4 h 46"/>
                  <a:gd name="T12" fmla="*/ 951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310 h 46"/>
                  <a:gd name="T22" fmla="*/ 8 w 53"/>
                  <a:gd name="T23" fmla="*/ 14513 h 46"/>
                  <a:gd name="T24" fmla="*/ 7 w 53"/>
                  <a:gd name="T25" fmla="*/ 15775 h 46"/>
                  <a:gd name="T26" fmla="*/ 761 w 53"/>
                  <a:gd name="T27" fmla="*/ 15775 h 46"/>
                  <a:gd name="T28" fmla="*/ 1000 w 53"/>
                  <a:gd name="T29" fmla="*/ 18552 h 46"/>
                  <a:gd name="T30" fmla="*/ 1394 w 53"/>
                  <a:gd name="T31" fmla="*/ 25864 h 46"/>
                  <a:gd name="T32" fmla="*/ 1938 w 53"/>
                  <a:gd name="T33" fmla="*/ 38600 h 46"/>
                  <a:gd name="T34" fmla="*/ 2438 w 53"/>
                  <a:gd name="T35" fmla="*/ 49484 h 46"/>
                  <a:gd name="T36" fmla="*/ 2880 w 53"/>
                  <a:gd name="T37" fmla="*/ 59712 h 46"/>
                  <a:gd name="T38" fmla="*/ 3360 w 53"/>
                  <a:gd name="T39" fmla="*/ 76383 h 46"/>
                  <a:gd name="T40" fmla="*/ 3848 w 53"/>
                  <a:gd name="T41" fmla="*/ 64908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4"/>
                    </a:lnTo>
                    <a:lnTo>
                      <a:pt x="33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15" name="Freeform 837"/>
              <p:cNvSpPr>
                <a:spLocks noChangeArrowheads="1"/>
              </p:cNvSpPr>
              <p:nvPr/>
            </p:nvSpPr>
            <p:spPr bwMode="auto">
              <a:xfrm>
                <a:off x="193" y="3190"/>
                <a:ext cx="26" cy="67"/>
              </a:xfrm>
              <a:custGeom>
                <a:avLst/>
                <a:gdLst>
                  <a:gd name="T0" fmla="*/ 8566 w 25"/>
                  <a:gd name="T1" fmla="*/ 54670 h 62"/>
                  <a:gd name="T2" fmla="*/ 8314 w 25"/>
                  <a:gd name="T3" fmla="*/ 50620 h 62"/>
                  <a:gd name="T4" fmla="*/ 8314 w 25"/>
                  <a:gd name="T5" fmla="*/ 45043 h 62"/>
                  <a:gd name="T6" fmla="*/ 7931 w 25"/>
                  <a:gd name="T7" fmla="*/ 37696 h 62"/>
                  <a:gd name="T8" fmla="*/ 7126 w 25"/>
                  <a:gd name="T9" fmla="*/ 32242 h 62"/>
                  <a:gd name="T10" fmla="*/ 6295 w 25"/>
                  <a:gd name="T11" fmla="*/ 23666 h 62"/>
                  <a:gd name="T12" fmla="*/ 4997 w 25"/>
                  <a:gd name="T13" fmla="*/ 16045 h 62"/>
                  <a:gd name="T14" fmla="*/ 3967 w 25"/>
                  <a:gd name="T15" fmla="*/ 7994 h 62"/>
                  <a:gd name="T16" fmla="*/ 2917 w 25"/>
                  <a:gd name="T17" fmla="*/ 0 h 62"/>
                  <a:gd name="T18" fmla="*/ 0 w 25"/>
                  <a:gd name="T19" fmla="*/ 240 h 62"/>
                  <a:gd name="T20" fmla="*/ 5 w 25"/>
                  <a:gd name="T21" fmla="*/ 11814 h 62"/>
                  <a:gd name="T22" fmla="*/ 2917 w 25"/>
                  <a:gd name="T23" fmla="*/ 18751 h 62"/>
                  <a:gd name="T24" fmla="*/ 3400 w 25"/>
                  <a:gd name="T25" fmla="*/ 25575 h 62"/>
                  <a:gd name="T26" fmla="*/ 3967 w 25"/>
                  <a:gd name="T27" fmla="*/ 34367 h 62"/>
                  <a:gd name="T28" fmla="*/ 4282 w 25"/>
                  <a:gd name="T29" fmla="*/ 40619 h 62"/>
                  <a:gd name="T30" fmla="*/ 4627 w 25"/>
                  <a:gd name="T31" fmla="*/ 46873 h 62"/>
                  <a:gd name="T32" fmla="*/ 4997 w 25"/>
                  <a:gd name="T33" fmla="*/ 51273 h 62"/>
                  <a:gd name="T34" fmla="*/ 5399 w 25"/>
                  <a:gd name="T35" fmla="*/ 55473 h 62"/>
                  <a:gd name="T36" fmla="*/ 8566 w 25"/>
                  <a:gd name="T37" fmla="*/ 546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4" y="56"/>
                    </a:lnTo>
                    <a:lnTo>
                      <a:pt x="24" y="51"/>
                    </a:lnTo>
                    <a:lnTo>
                      <a:pt x="23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5" y="14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16" name="Freeform 838"/>
              <p:cNvSpPr>
                <a:spLocks noChangeArrowheads="1"/>
              </p:cNvSpPr>
              <p:nvPr/>
            </p:nvSpPr>
            <p:spPr bwMode="auto">
              <a:xfrm>
                <a:off x="5545" y="3292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77292 h 106"/>
                  <a:gd name="T4" fmla="*/ 1 w 65"/>
                  <a:gd name="T5" fmla="*/ 81550 h 106"/>
                  <a:gd name="T6" fmla="*/ 1 w 65"/>
                  <a:gd name="T7" fmla="*/ 82243 h 106"/>
                  <a:gd name="T8" fmla="*/ 3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78671 h 106"/>
                  <a:gd name="T18" fmla="*/ 3347 w 65"/>
                  <a:gd name="T19" fmla="*/ 75269 h 106"/>
                  <a:gd name="T20" fmla="*/ 4249 w 65"/>
                  <a:gd name="T21" fmla="*/ 69956 h 106"/>
                  <a:gd name="T22" fmla="*/ 5079 w 65"/>
                  <a:gd name="T23" fmla="*/ 63219 h 106"/>
                  <a:gd name="T24" fmla="*/ 5726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248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0622 h 106"/>
                  <a:gd name="T36" fmla="*/ 6847 w 65"/>
                  <a:gd name="T37" fmla="*/ 2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485 w 65"/>
                  <a:gd name="T47" fmla="*/ 3 h 106"/>
                  <a:gd name="T48" fmla="*/ 4786 w 65"/>
                  <a:gd name="T49" fmla="*/ 6380 h 106"/>
                  <a:gd name="T50" fmla="*/ 4002 w 65"/>
                  <a:gd name="T51" fmla="*/ 10622 h 106"/>
                  <a:gd name="T52" fmla="*/ 3152 w 65"/>
                  <a:gd name="T53" fmla="*/ 16805 h 106"/>
                  <a:gd name="T54" fmla="*/ 2433 w 65"/>
                  <a:gd name="T55" fmla="*/ 22472 h 106"/>
                  <a:gd name="T56" fmla="*/ 1603 w 65"/>
                  <a:gd name="T57" fmla="*/ 30009 h 106"/>
                  <a:gd name="T58" fmla="*/ 1338 w 65"/>
                  <a:gd name="T59" fmla="*/ 36608 h 106"/>
                  <a:gd name="T60" fmla="*/ 8 w 65"/>
                  <a:gd name="T61" fmla="*/ 42714 h 106"/>
                  <a:gd name="T62" fmla="*/ 6 w 65"/>
                  <a:gd name="T63" fmla="*/ 49915 h 106"/>
                  <a:gd name="T64" fmla="*/ 4 w 65"/>
                  <a:gd name="T65" fmla="*/ 56664 h 106"/>
                  <a:gd name="T66" fmla="*/ 3 w 65"/>
                  <a:gd name="T67" fmla="*/ 62099 h 106"/>
                  <a:gd name="T68" fmla="*/ 2 w 65"/>
                  <a:gd name="T69" fmla="*/ 66762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8"/>
                    </a:lnTo>
                    <a:lnTo>
                      <a:pt x="1" y="102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5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17" name="Freeform 839"/>
              <p:cNvSpPr>
                <a:spLocks noChangeArrowheads="1"/>
              </p:cNvSpPr>
              <p:nvPr/>
            </p:nvSpPr>
            <p:spPr bwMode="auto">
              <a:xfrm>
                <a:off x="5540" y="3292"/>
                <a:ext cx="77" cy="121"/>
              </a:xfrm>
              <a:custGeom>
                <a:avLst/>
                <a:gdLst>
                  <a:gd name="T0" fmla="*/ 3998 w 74"/>
                  <a:gd name="T1" fmla="*/ 3 h 110"/>
                  <a:gd name="T2" fmla="*/ 4211 w 74"/>
                  <a:gd name="T3" fmla="*/ 18426 h 110"/>
                  <a:gd name="T4" fmla="*/ 4216 w 74"/>
                  <a:gd name="T5" fmla="*/ 34211 h 110"/>
                  <a:gd name="T6" fmla="*/ 4106 w 74"/>
                  <a:gd name="T7" fmla="*/ 47648 h 110"/>
                  <a:gd name="T8" fmla="*/ 3998 w 74"/>
                  <a:gd name="T9" fmla="*/ 60598 h 110"/>
                  <a:gd name="T10" fmla="*/ 3602 w 74"/>
                  <a:gd name="T11" fmla="*/ 75046 h 110"/>
                  <a:gd name="T12" fmla="*/ 3327 w 74"/>
                  <a:gd name="T13" fmla="*/ 87770 h 110"/>
                  <a:gd name="T14" fmla="*/ 2915 w 74"/>
                  <a:gd name="T15" fmla="*/ 95616 h 110"/>
                  <a:gd name="T16" fmla="*/ 2490 w 74"/>
                  <a:gd name="T17" fmla="*/ 104990 h 110"/>
                  <a:gd name="T18" fmla="*/ 2127 w 74"/>
                  <a:gd name="T19" fmla="*/ 113478 h 110"/>
                  <a:gd name="T20" fmla="*/ 1633 w 74"/>
                  <a:gd name="T21" fmla="*/ 121109 h 110"/>
                  <a:gd name="T22" fmla="*/ 1192 w 74"/>
                  <a:gd name="T23" fmla="*/ 123088 h 110"/>
                  <a:gd name="T24" fmla="*/ 916 w 74"/>
                  <a:gd name="T25" fmla="*/ 125607 h 110"/>
                  <a:gd name="T26" fmla="*/ 744 w 74"/>
                  <a:gd name="T27" fmla="*/ 126880 h 110"/>
                  <a:gd name="T28" fmla="*/ 703 w 74"/>
                  <a:gd name="T29" fmla="*/ 125607 h 110"/>
                  <a:gd name="T30" fmla="*/ 703 w 74"/>
                  <a:gd name="T31" fmla="*/ 123088 h 110"/>
                  <a:gd name="T32" fmla="*/ 9 w 74"/>
                  <a:gd name="T33" fmla="*/ 122704 h 110"/>
                  <a:gd name="T34" fmla="*/ 9 w 74"/>
                  <a:gd name="T35" fmla="*/ 121109 h 110"/>
                  <a:gd name="T36" fmla="*/ 0 w 74"/>
                  <a:gd name="T37" fmla="*/ 120289 h 110"/>
                  <a:gd name="T38" fmla="*/ 0 w 74"/>
                  <a:gd name="T39" fmla="*/ 123088 h 110"/>
                  <a:gd name="T40" fmla="*/ 1 w 74"/>
                  <a:gd name="T41" fmla="*/ 130050 h 110"/>
                  <a:gd name="T42" fmla="*/ 2 w 74"/>
                  <a:gd name="T43" fmla="*/ 132799 h 110"/>
                  <a:gd name="T44" fmla="*/ 6 w 74"/>
                  <a:gd name="T45" fmla="*/ 135123 h 110"/>
                  <a:gd name="T46" fmla="*/ 744 w 74"/>
                  <a:gd name="T47" fmla="*/ 137309 h 110"/>
                  <a:gd name="T48" fmla="*/ 1020 w 74"/>
                  <a:gd name="T49" fmla="*/ 137309 h 110"/>
                  <a:gd name="T50" fmla="*/ 1471 w 74"/>
                  <a:gd name="T51" fmla="*/ 133144 h 110"/>
                  <a:gd name="T52" fmla="*/ 2016 w 74"/>
                  <a:gd name="T53" fmla="*/ 130975 h 110"/>
                  <a:gd name="T54" fmla="*/ 2360 w 74"/>
                  <a:gd name="T55" fmla="*/ 122520 h 110"/>
                  <a:gd name="T56" fmla="*/ 2915 w 74"/>
                  <a:gd name="T57" fmla="*/ 113478 h 110"/>
                  <a:gd name="T58" fmla="*/ 3413 w 74"/>
                  <a:gd name="T59" fmla="*/ 104669 h 110"/>
                  <a:gd name="T60" fmla="*/ 3796 w 74"/>
                  <a:gd name="T61" fmla="*/ 91231 h 110"/>
                  <a:gd name="T62" fmla="*/ 4211 w 74"/>
                  <a:gd name="T63" fmla="*/ 79184 h 110"/>
                  <a:gd name="T64" fmla="*/ 4443 w 74"/>
                  <a:gd name="T65" fmla="*/ 64151 h 110"/>
                  <a:gd name="T66" fmla="*/ 4681 w 74"/>
                  <a:gd name="T67" fmla="*/ 47847 h 110"/>
                  <a:gd name="T68" fmla="*/ 4686 w 74"/>
                  <a:gd name="T69" fmla="*/ 34211 h 110"/>
                  <a:gd name="T70" fmla="*/ 4681 w 74"/>
                  <a:gd name="T71" fmla="*/ 16948 h 110"/>
                  <a:gd name="T72" fmla="*/ 4443 w 74"/>
                  <a:gd name="T73" fmla="*/ 0 h 110"/>
                  <a:gd name="T74" fmla="*/ 3998 w 74"/>
                  <a:gd name="T75" fmla="*/ 3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0"/>
                  <a:gd name="T116" fmla="*/ 74 w 74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6" y="76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0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8" y="97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18" name="Freeform 840"/>
              <p:cNvSpPr>
                <a:spLocks noChangeArrowheads="1"/>
              </p:cNvSpPr>
              <p:nvPr/>
            </p:nvSpPr>
            <p:spPr bwMode="auto">
              <a:xfrm>
                <a:off x="5558" y="3287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2729 h 45"/>
                  <a:gd name="T4" fmla="*/ 1317 w 53"/>
                  <a:gd name="T5" fmla="*/ 56826 h 45"/>
                  <a:gd name="T6" fmla="*/ 2047 w 53"/>
                  <a:gd name="T7" fmla="*/ 40896 h 45"/>
                  <a:gd name="T8" fmla="*/ 2417 w 53"/>
                  <a:gd name="T9" fmla="*/ 34094 h 45"/>
                  <a:gd name="T10" fmla="*/ 2851 w 53"/>
                  <a:gd name="T11" fmla="*/ 22306 h 45"/>
                  <a:gd name="T12" fmla="*/ 3216 w 53"/>
                  <a:gd name="T13" fmla="*/ 17192 h 45"/>
                  <a:gd name="T14" fmla="*/ 3394 w 53"/>
                  <a:gd name="T15" fmla="*/ 17192 h 45"/>
                  <a:gd name="T16" fmla="*/ 3360 w 53"/>
                  <a:gd name="T17" fmla="*/ 17192 h 45"/>
                  <a:gd name="T18" fmla="*/ 3360 w 53"/>
                  <a:gd name="T19" fmla="*/ 15782 h 45"/>
                  <a:gd name="T20" fmla="*/ 3848 w 53"/>
                  <a:gd name="T21" fmla="*/ 334 h 45"/>
                  <a:gd name="T22" fmla="*/ 3751 w 53"/>
                  <a:gd name="T23" fmla="*/ 1 h 45"/>
                  <a:gd name="T24" fmla="*/ 3446 w 53"/>
                  <a:gd name="T25" fmla="*/ 0 h 45"/>
                  <a:gd name="T26" fmla="*/ 3216 w 53"/>
                  <a:gd name="T27" fmla="*/ 0 h 45"/>
                  <a:gd name="T28" fmla="*/ 2880 w 53"/>
                  <a:gd name="T29" fmla="*/ 1 h 45"/>
                  <a:gd name="T30" fmla="*/ 2438 w 53"/>
                  <a:gd name="T31" fmla="*/ 3 h 45"/>
                  <a:gd name="T32" fmla="*/ 2067 w 53"/>
                  <a:gd name="T33" fmla="*/ 17192 h 45"/>
                  <a:gd name="T34" fmla="*/ 1394 w 53"/>
                  <a:gd name="T35" fmla="*/ 31324 h 45"/>
                  <a:gd name="T36" fmla="*/ 951 w 53"/>
                  <a:gd name="T37" fmla="*/ 43977 h 45"/>
                  <a:gd name="T38" fmla="*/ 7 w 53"/>
                  <a:gd name="T39" fmla="*/ 61960 h 45"/>
                  <a:gd name="T40" fmla="*/ 0 w 53"/>
                  <a:gd name="T41" fmla="*/ 79981 h 45"/>
                  <a:gd name="T42" fmla="*/ 8 w 53"/>
                  <a:gd name="T43" fmla="*/ 8701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19" name="Freeform 841"/>
              <p:cNvSpPr>
                <a:spLocks noChangeArrowheads="1"/>
              </p:cNvSpPr>
              <p:nvPr/>
            </p:nvSpPr>
            <p:spPr bwMode="auto">
              <a:xfrm>
                <a:off x="5540" y="3332"/>
                <a:ext cx="26" cy="66"/>
              </a:xfrm>
              <a:custGeom>
                <a:avLst/>
                <a:gdLst>
                  <a:gd name="T0" fmla="*/ 3152 w 25"/>
                  <a:gd name="T1" fmla="*/ 79105 h 60"/>
                  <a:gd name="T2" fmla="*/ 3400 w 25"/>
                  <a:gd name="T3" fmla="*/ 76610 h 60"/>
                  <a:gd name="T4" fmla="*/ 3673 w 25"/>
                  <a:gd name="T5" fmla="*/ 66659 h 60"/>
                  <a:gd name="T6" fmla="*/ 3967 w 25"/>
                  <a:gd name="T7" fmla="*/ 60231 h 60"/>
                  <a:gd name="T8" fmla="*/ 4282 w 25"/>
                  <a:gd name="T9" fmla="*/ 48367 h 60"/>
                  <a:gd name="T10" fmla="*/ 4997 w 25"/>
                  <a:gd name="T11" fmla="*/ 38030 h 60"/>
                  <a:gd name="T12" fmla="*/ 5829 w 25"/>
                  <a:gd name="T13" fmla="*/ 27650 h 60"/>
                  <a:gd name="T14" fmla="*/ 7126 w 25"/>
                  <a:gd name="T15" fmla="*/ 15753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12366 h 60"/>
                  <a:gd name="T22" fmla="*/ 3400 w 25"/>
                  <a:gd name="T23" fmla="*/ 21754 h 60"/>
                  <a:gd name="T24" fmla="*/ 2699 w 25"/>
                  <a:gd name="T25" fmla="*/ 32791 h 60"/>
                  <a:gd name="T26" fmla="*/ 5 w 25"/>
                  <a:gd name="T27" fmla="*/ 45188 h 60"/>
                  <a:gd name="T28" fmla="*/ 2 w 25"/>
                  <a:gd name="T29" fmla="*/ 55673 h 60"/>
                  <a:gd name="T30" fmla="*/ 1 w 25"/>
                  <a:gd name="T31" fmla="*/ 65441 h 60"/>
                  <a:gd name="T32" fmla="*/ 1 w 25"/>
                  <a:gd name="T33" fmla="*/ 72986 h 60"/>
                  <a:gd name="T34" fmla="*/ 0 w 25"/>
                  <a:gd name="T35" fmla="*/ 78238 h 60"/>
                  <a:gd name="T36" fmla="*/ 3152 w 25"/>
                  <a:gd name="T37" fmla="*/ 79105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20" name="Freeform 842"/>
              <p:cNvSpPr>
                <a:spLocks noChangeArrowheads="1"/>
              </p:cNvSpPr>
              <p:nvPr/>
            </p:nvSpPr>
            <p:spPr bwMode="auto">
              <a:xfrm>
                <a:off x="142" y="1252"/>
                <a:ext cx="67" cy="117"/>
              </a:xfrm>
              <a:custGeom>
                <a:avLst/>
                <a:gdLst>
                  <a:gd name="T0" fmla="*/ 7583 w 64"/>
                  <a:gd name="T1" fmla="*/ 72434 h 107"/>
                  <a:gd name="T2" fmla="*/ 7583 w 64"/>
                  <a:gd name="T3" fmla="*/ 74436 h 107"/>
                  <a:gd name="T4" fmla="*/ 7583 w 64"/>
                  <a:gd name="T5" fmla="*/ 77642 h 107"/>
                  <a:gd name="T6" fmla="*/ 7569 w 64"/>
                  <a:gd name="T7" fmla="*/ 78428 h 107"/>
                  <a:gd name="T8" fmla="*/ 7567 w 64"/>
                  <a:gd name="T9" fmla="*/ 79276 h 107"/>
                  <a:gd name="T10" fmla="*/ 7124 w 64"/>
                  <a:gd name="T11" fmla="*/ 80036 h 107"/>
                  <a:gd name="T12" fmla="*/ 6312 w 64"/>
                  <a:gd name="T13" fmla="*/ 80036 h 107"/>
                  <a:gd name="T14" fmla="*/ 5590 w 64"/>
                  <a:gd name="T15" fmla="*/ 78428 h 107"/>
                  <a:gd name="T16" fmla="*/ 4774 w 64"/>
                  <a:gd name="T17" fmla="*/ 74436 h 107"/>
                  <a:gd name="T18" fmla="*/ 3888 w 64"/>
                  <a:gd name="T19" fmla="*/ 71553 h 107"/>
                  <a:gd name="T20" fmla="*/ 3133 w 64"/>
                  <a:gd name="T21" fmla="*/ 66620 h 107"/>
                  <a:gd name="T22" fmla="*/ 2255 w 64"/>
                  <a:gd name="T23" fmla="*/ 61831 h 107"/>
                  <a:gd name="T24" fmla="*/ 1476 w 64"/>
                  <a:gd name="T25" fmla="*/ 54143 h 107"/>
                  <a:gd name="T26" fmla="*/ 7 w 64"/>
                  <a:gd name="T27" fmla="*/ 46823 h 107"/>
                  <a:gd name="T28" fmla="*/ 3 w 64"/>
                  <a:gd name="T29" fmla="*/ 37883 h 107"/>
                  <a:gd name="T30" fmla="*/ 1 w 64"/>
                  <a:gd name="T31" fmla="*/ 30072 h 107"/>
                  <a:gd name="T32" fmla="*/ 0 w 64"/>
                  <a:gd name="T33" fmla="*/ 20976 h 107"/>
                  <a:gd name="T34" fmla="*/ 0 w 64"/>
                  <a:gd name="T35" fmla="*/ 10298 h 107"/>
                  <a:gd name="T36" fmla="*/ 3 w 64"/>
                  <a:gd name="T37" fmla="*/ 3 h 107"/>
                  <a:gd name="T38" fmla="*/ 4 w 64"/>
                  <a:gd name="T39" fmla="*/ 2 h 107"/>
                  <a:gd name="T40" fmla="*/ 6 w 64"/>
                  <a:gd name="T41" fmla="*/ 0 h 107"/>
                  <a:gd name="T42" fmla="*/ 7 w 64"/>
                  <a:gd name="T43" fmla="*/ 0 h 107"/>
                  <a:gd name="T44" fmla="*/ 1156 w 64"/>
                  <a:gd name="T45" fmla="*/ 2 h 107"/>
                  <a:gd name="T46" fmla="*/ 1768 w 64"/>
                  <a:gd name="T47" fmla="*/ 4 h 107"/>
                  <a:gd name="T48" fmla="*/ 2546 w 64"/>
                  <a:gd name="T49" fmla="*/ 6252 h 107"/>
                  <a:gd name="T50" fmla="*/ 3321 w 64"/>
                  <a:gd name="T51" fmla="*/ 10298 h 107"/>
                  <a:gd name="T52" fmla="*/ 4229 w 64"/>
                  <a:gd name="T53" fmla="*/ 16933 h 107"/>
                  <a:gd name="T54" fmla="*/ 5073 w 64"/>
                  <a:gd name="T55" fmla="*/ 22537 h 107"/>
                  <a:gd name="T56" fmla="*/ 5729 w 64"/>
                  <a:gd name="T57" fmla="*/ 28864 h 107"/>
                  <a:gd name="T58" fmla="*/ 6312 w 64"/>
                  <a:gd name="T59" fmla="*/ 35169 h 107"/>
                  <a:gd name="T60" fmla="*/ 6706 w 64"/>
                  <a:gd name="T61" fmla="*/ 40761 h 107"/>
                  <a:gd name="T62" fmla="*/ 7124 w 64"/>
                  <a:gd name="T63" fmla="*/ 47804 h 107"/>
                  <a:gd name="T64" fmla="*/ 7139 w 64"/>
                  <a:gd name="T65" fmla="*/ 54143 h 107"/>
                  <a:gd name="T66" fmla="*/ 7567 w 64"/>
                  <a:gd name="T67" fmla="*/ 59387 h 107"/>
                  <a:gd name="T68" fmla="*/ 7569 w 64"/>
                  <a:gd name="T69" fmla="*/ 66492 h 107"/>
                  <a:gd name="T70" fmla="*/ 7569 w 64"/>
                  <a:gd name="T71" fmla="*/ 69279 h 107"/>
                  <a:gd name="T72" fmla="*/ 7583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1"/>
                    </a:lnTo>
                    <a:lnTo>
                      <a:pt x="13" y="72"/>
                    </a:lnTo>
                    <a:lnTo>
                      <a:pt x="7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5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2" y="8"/>
                    </a:lnTo>
                    <a:lnTo>
                      <a:pt x="28" y="15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21" name="Freeform 843"/>
              <p:cNvSpPr>
                <a:spLocks noChangeArrowheads="1"/>
              </p:cNvSpPr>
              <p:nvPr/>
            </p:nvSpPr>
            <p:spPr bwMode="auto">
              <a:xfrm>
                <a:off x="136" y="1252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6834 h 111"/>
                  <a:gd name="T4" fmla="*/ 0 w 74"/>
                  <a:gd name="T5" fmla="*/ 33263 h 111"/>
                  <a:gd name="T6" fmla="*/ 2 w 74"/>
                  <a:gd name="T7" fmla="*/ 49041 h 111"/>
                  <a:gd name="T8" fmla="*/ 5 w 74"/>
                  <a:gd name="T9" fmla="*/ 62255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9398 h 111"/>
                  <a:gd name="T16" fmla="*/ 1913 w 74"/>
                  <a:gd name="T17" fmla="*/ 107805 h 111"/>
                  <a:gd name="T18" fmla="*/ 2243 w 74"/>
                  <a:gd name="T19" fmla="*/ 116587 h 111"/>
                  <a:gd name="T20" fmla="*/ 2767 w 74"/>
                  <a:gd name="T21" fmla="*/ 124874 h 111"/>
                  <a:gd name="T22" fmla="*/ 3241 w 74"/>
                  <a:gd name="T23" fmla="*/ 127048 h 111"/>
                  <a:gd name="T24" fmla="*/ 3602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8751 h 111"/>
                  <a:gd name="T30" fmla="*/ 4646 w 74"/>
                  <a:gd name="T31" fmla="*/ 125947 h 111"/>
                  <a:gd name="T32" fmla="*/ 4686 w 74"/>
                  <a:gd name="T33" fmla="*/ 122121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20746 h 111"/>
                  <a:gd name="T50" fmla="*/ 3796 w 74"/>
                  <a:gd name="T51" fmla="*/ 120746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805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2685 h 111"/>
                  <a:gd name="T64" fmla="*/ 1020 w 74"/>
                  <a:gd name="T65" fmla="*/ 70778 h 111"/>
                  <a:gd name="T66" fmla="*/ 825 w 74"/>
                  <a:gd name="T67" fmla="*/ 58531 h 111"/>
                  <a:gd name="T68" fmla="*/ 744 w 74"/>
                  <a:gd name="T69" fmla="*/ 45521 h 111"/>
                  <a:gd name="T70" fmla="*/ 703 w 74"/>
                  <a:gd name="T71" fmla="*/ 33263 h 111"/>
                  <a:gd name="T72" fmla="*/ 703 w 74"/>
                  <a:gd name="T73" fmla="*/ 18163 h 111"/>
                  <a:gd name="T74" fmla="*/ 825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22" name="Freeform 844"/>
              <p:cNvSpPr>
                <a:spLocks noChangeArrowheads="1"/>
              </p:cNvSpPr>
              <p:nvPr/>
            </p:nvSpPr>
            <p:spPr bwMode="auto">
              <a:xfrm>
                <a:off x="142" y="1248"/>
                <a:ext cx="53" cy="49"/>
              </a:xfrm>
              <a:custGeom>
                <a:avLst/>
                <a:gdLst>
                  <a:gd name="T0" fmla="*/ 4397 w 51"/>
                  <a:gd name="T1" fmla="*/ 79981 h 45"/>
                  <a:gd name="T2" fmla="*/ 4018 w 51"/>
                  <a:gd name="T3" fmla="*/ 61960 h 45"/>
                  <a:gd name="T4" fmla="*/ 3386 w 51"/>
                  <a:gd name="T5" fmla="*/ 43977 h 45"/>
                  <a:gd name="T6" fmla="*/ 2695 w 51"/>
                  <a:gd name="T7" fmla="*/ 28764 h 45"/>
                  <a:gd name="T8" fmla="*/ 2026 w 51"/>
                  <a:gd name="T9" fmla="*/ 17192 h 45"/>
                  <a:gd name="T10" fmla="*/ 1438 w 51"/>
                  <a:gd name="T11" fmla="*/ 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5782 h 45"/>
                  <a:gd name="T24" fmla="*/ 7 w 51"/>
                  <a:gd name="T25" fmla="*/ 17192 h 45"/>
                  <a:gd name="T26" fmla="*/ 6 w 51"/>
                  <a:gd name="T27" fmla="*/ 17192 h 45"/>
                  <a:gd name="T28" fmla="*/ 7 w 51"/>
                  <a:gd name="T29" fmla="*/ 17192 h 45"/>
                  <a:gd name="T30" fmla="*/ 8 w 51"/>
                  <a:gd name="T31" fmla="*/ 17192 h 45"/>
                  <a:gd name="T32" fmla="*/ 1082 w 51"/>
                  <a:gd name="T33" fmla="*/ 22306 h 45"/>
                  <a:gd name="T34" fmla="*/ 1522 w 51"/>
                  <a:gd name="T35" fmla="*/ 34094 h 45"/>
                  <a:gd name="T36" fmla="*/ 2270 w 51"/>
                  <a:gd name="T37" fmla="*/ 40896 h 45"/>
                  <a:gd name="T38" fmla="*/ 2697 w 51"/>
                  <a:gd name="T39" fmla="*/ 57518 h 45"/>
                  <a:gd name="T40" fmla="*/ 3386 w 51"/>
                  <a:gd name="T41" fmla="*/ 72729 h 45"/>
                  <a:gd name="T42" fmla="*/ 3800 w 51"/>
                  <a:gd name="T43" fmla="*/ 87011 h 45"/>
                  <a:gd name="T44" fmla="*/ 4397 w 51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23" name="Freeform 845"/>
              <p:cNvSpPr>
                <a:spLocks noChangeArrowheads="1"/>
              </p:cNvSpPr>
              <p:nvPr/>
            </p:nvSpPr>
            <p:spPr bwMode="auto">
              <a:xfrm>
                <a:off x="189" y="1290"/>
                <a:ext cx="25" cy="65"/>
              </a:xfrm>
              <a:custGeom>
                <a:avLst/>
                <a:gdLst>
                  <a:gd name="T0" fmla="*/ 10602 w 24"/>
                  <a:gd name="T1" fmla="*/ 65138 h 60"/>
                  <a:gd name="T2" fmla="*/ 10602 w 24"/>
                  <a:gd name="T3" fmla="*/ 60767 h 60"/>
                  <a:gd name="T4" fmla="*/ 10098 w 24"/>
                  <a:gd name="T5" fmla="*/ 54487 h 60"/>
                  <a:gd name="T6" fmla="*/ 9783 w 24"/>
                  <a:gd name="T7" fmla="*/ 47813 h 60"/>
                  <a:gd name="T8" fmla="*/ 9034 w 24"/>
                  <a:gd name="T9" fmla="*/ 37624 h 60"/>
                  <a:gd name="T10" fmla="*/ 8338 w 24"/>
                  <a:gd name="T11" fmla="*/ 29252 h 60"/>
                  <a:gd name="T12" fmla="*/ 7103 w 24"/>
                  <a:gd name="T13" fmla="*/ 19585 h 60"/>
                  <a:gd name="T14" fmla="*/ 5158 w 24"/>
                  <a:gd name="T15" fmla="*/ 9562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3456 w 24"/>
                  <a:gd name="T23" fmla="*/ 23223 h 60"/>
                  <a:gd name="T24" fmla="*/ 4396 w 24"/>
                  <a:gd name="T25" fmla="*/ 31663 h 60"/>
                  <a:gd name="T26" fmla="*/ 5158 w 24"/>
                  <a:gd name="T27" fmla="*/ 40269 h 60"/>
                  <a:gd name="T28" fmla="*/ 6053 w 24"/>
                  <a:gd name="T29" fmla="*/ 50148 h 60"/>
                  <a:gd name="T30" fmla="*/ 6556 w 24"/>
                  <a:gd name="T31" fmla="*/ 55498 h 60"/>
                  <a:gd name="T32" fmla="*/ 6556 w 24"/>
                  <a:gd name="T33" fmla="*/ 63783 h 60"/>
                  <a:gd name="T34" fmla="*/ 7103 w 24"/>
                  <a:gd name="T35" fmla="*/ 65859 h 60"/>
                  <a:gd name="T36" fmla="*/ 10602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24" name="Freeform 846"/>
              <p:cNvSpPr>
                <a:spLocks noChangeArrowheads="1"/>
              </p:cNvSpPr>
              <p:nvPr/>
            </p:nvSpPr>
            <p:spPr bwMode="auto">
              <a:xfrm>
                <a:off x="5550" y="1392"/>
                <a:ext cx="67" cy="117"/>
              </a:xfrm>
              <a:custGeom>
                <a:avLst/>
                <a:gdLst>
                  <a:gd name="T0" fmla="*/ 0 w 64"/>
                  <a:gd name="T1" fmla="*/ 154217 h 106"/>
                  <a:gd name="T2" fmla="*/ 0 w 64"/>
                  <a:gd name="T3" fmla="*/ 161881 h 106"/>
                  <a:gd name="T4" fmla="*/ 0 w 64"/>
                  <a:gd name="T5" fmla="*/ 164895 h 106"/>
                  <a:gd name="T6" fmla="*/ 1 w 64"/>
                  <a:gd name="T7" fmla="*/ 167361 h 106"/>
                  <a:gd name="T8" fmla="*/ 2 w 64"/>
                  <a:gd name="T9" fmla="*/ 170726 h 106"/>
                  <a:gd name="T10" fmla="*/ 6 w 64"/>
                  <a:gd name="T11" fmla="*/ 172544 h 106"/>
                  <a:gd name="T12" fmla="*/ 1307 w 64"/>
                  <a:gd name="T13" fmla="*/ 172544 h 106"/>
                  <a:gd name="T14" fmla="*/ 1879 w 64"/>
                  <a:gd name="T15" fmla="*/ 167361 h 106"/>
                  <a:gd name="T16" fmla="*/ 2873 w 64"/>
                  <a:gd name="T17" fmla="*/ 163367 h 106"/>
                  <a:gd name="T18" fmla="*/ 3664 w 64"/>
                  <a:gd name="T19" fmla="*/ 153191 h 106"/>
                  <a:gd name="T20" fmla="*/ 4495 w 64"/>
                  <a:gd name="T21" fmla="*/ 145086 h 106"/>
                  <a:gd name="T22" fmla="*/ 5261 w 64"/>
                  <a:gd name="T23" fmla="*/ 130143 h 106"/>
                  <a:gd name="T24" fmla="*/ 6087 w 64"/>
                  <a:gd name="T25" fmla="*/ 116525 h 106"/>
                  <a:gd name="T26" fmla="*/ 6706 w 64"/>
                  <a:gd name="T27" fmla="*/ 99325 h 106"/>
                  <a:gd name="T28" fmla="*/ 7299 w 64"/>
                  <a:gd name="T29" fmla="*/ 84137 h 106"/>
                  <a:gd name="T30" fmla="*/ 7569 w 64"/>
                  <a:gd name="T31" fmla="*/ 62468 h 106"/>
                  <a:gd name="T32" fmla="*/ 7583 w 64"/>
                  <a:gd name="T33" fmla="*/ 43874 h 106"/>
                  <a:gd name="T34" fmla="*/ 7583 w 64"/>
                  <a:gd name="T35" fmla="*/ 23523 h 106"/>
                  <a:gd name="T36" fmla="*/ 7299 w 64"/>
                  <a:gd name="T37" fmla="*/ 2 h 106"/>
                  <a:gd name="T38" fmla="*/ 7139 w 64"/>
                  <a:gd name="T39" fmla="*/ 1 h 106"/>
                  <a:gd name="T40" fmla="*/ 7124 w 64"/>
                  <a:gd name="T41" fmla="*/ 0 h 106"/>
                  <a:gd name="T42" fmla="*/ 6872 w 64"/>
                  <a:gd name="T43" fmla="*/ 0 h 106"/>
                  <a:gd name="T44" fmla="*/ 6705 w 64"/>
                  <a:gd name="T45" fmla="*/ 1 h 106"/>
                  <a:gd name="T46" fmla="*/ 5729 w 64"/>
                  <a:gd name="T47" fmla="*/ 4 h 106"/>
                  <a:gd name="T48" fmla="*/ 5073 w 64"/>
                  <a:gd name="T49" fmla="*/ 14462 h 106"/>
                  <a:gd name="T50" fmla="*/ 4229 w 64"/>
                  <a:gd name="T51" fmla="*/ 21617 h 106"/>
                  <a:gd name="T52" fmla="*/ 3321 w 64"/>
                  <a:gd name="T53" fmla="*/ 35352 h 106"/>
                  <a:gd name="T54" fmla="*/ 2546 w 64"/>
                  <a:gd name="T55" fmla="*/ 48944 h 106"/>
                  <a:gd name="T56" fmla="*/ 1768 w 64"/>
                  <a:gd name="T57" fmla="*/ 60931 h 106"/>
                  <a:gd name="T58" fmla="*/ 1307 w 64"/>
                  <a:gd name="T59" fmla="*/ 77489 h 106"/>
                  <a:gd name="T60" fmla="*/ 1091 w 64"/>
                  <a:gd name="T61" fmla="*/ 91224 h 106"/>
                  <a:gd name="T62" fmla="*/ 6 w 64"/>
                  <a:gd name="T63" fmla="*/ 101075 h 106"/>
                  <a:gd name="T64" fmla="*/ 4 w 64"/>
                  <a:gd name="T65" fmla="*/ 116970 h 106"/>
                  <a:gd name="T66" fmla="*/ 2 w 64"/>
                  <a:gd name="T67" fmla="*/ 129137 h 106"/>
                  <a:gd name="T68" fmla="*/ 1 w 64"/>
                  <a:gd name="T69" fmla="*/ 138742 h 106"/>
                  <a:gd name="T70" fmla="*/ 1 w 64"/>
                  <a:gd name="T71" fmla="*/ 149272 h 106"/>
                  <a:gd name="T72" fmla="*/ 0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5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25" name="Freeform 847"/>
              <p:cNvSpPr>
                <a:spLocks noChangeArrowheads="1"/>
              </p:cNvSpPr>
              <p:nvPr/>
            </p:nvSpPr>
            <p:spPr bwMode="auto">
              <a:xfrm>
                <a:off x="5545" y="1394"/>
                <a:ext cx="77" cy="122"/>
              </a:xfrm>
              <a:custGeom>
                <a:avLst/>
                <a:gdLst>
                  <a:gd name="T0" fmla="*/ 3895 w 74"/>
                  <a:gd name="T1" fmla="*/ 2 h 111"/>
                  <a:gd name="T2" fmla="*/ 4106 w 74"/>
                  <a:gd name="T3" fmla="*/ 15518 h 111"/>
                  <a:gd name="T4" fmla="*/ 4106 w 74"/>
                  <a:gd name="T5" fmla="*/ 30635 h 111"/>
                  <a:gd name="T6" fmla="*/ 4001 w 74"/>
                  <a:gd name="T7" fmla="*/ 42920 h 111"/>
                  <a:gd name="T8" fmla="*/ 3895 w 74"/>
                  <a:gd name="T9" fmla="*/ 57329 h 111"/>
                  <a:gd name="T10" fmla="*/ 3602 w 74"/>
                  <a:gd name="T11" fmla="*/ 69935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398 h 111"/>
                  <a:gd name="T18" fmla="*/ 2019 w 74"/>
                  <a:gd name="T19" fmla="*/ 107439 h 111"/>
                  <a:gd name="T20" fmla="*/ 1552 w 74"/>
                  <a:gd name="T21" fmla="*/ 111722 h 111"/>
                  <a:gd name="T22" fmla="*/ 1192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3042 h 111"/>
                  <a:gd name="T38" fmla="*/ 0 w 74"/>
                  <a:gd name="T39" fmla="*/ 111722 h 111"/>
                  <a:gd name="T40" fmla="*/ 0 w 74"/>
                  <a:gd name="T41" fmla="*/ 116587 h 111"/>
                  <a:gd name="T42" fmla="*/ 0 w 74"/>
                  <a:gd name="T43" fmla="*/ 119073 h 111"/>
                  <a:gd name="T44" fmla="*/ 2 w 74"/>
                  <a:gd name="T45" fmla="*/ 124874 h 111"/>
                  <a:gd name="T46" fmla="*/ 4 w 74"/>
                  <a:gd name="T47" fmla="*/ 127802 h 111"/>
                  <a:gd name="T48" fmla="*/ 9 w 74"/>
                  <a:gd name="T49" fmla="*/ 130555 h 111"/>
                  <a:gd name="T50" fmla="*/ 1020 w 74"/>
                  <a:gd name="T51" fmla="*/ 128751 h 111"/>
                  <a:gd name="T52" fmla="*/ 1395 w 74"/>
                  <a:gd name="T53" fmla="*/ 125947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327 w 74"/>
                  <a:gd name="T61" fmla="*/ 96654 h 111"/>
                  <a:gd name="T62" fmla="*/ 3789 w 74"/>
                  <a:gd name="T63" fmla="*/ 85338 h 111"/>
                  <a:gd name="T64" fmla="*/ 4106 w 74"/>
                  <a:gd name="T65" fmla="*/ 72775 h 111"/>
                  <a:gd name="T66" fmla="*/ 4440 w 74"/>
                  <a:gd name="T67" fmla="*/ 59842 h 111"/>
                  <a:gd name="T68" fmla="*/ 4646 w 74"/>
                  <a:gd name="T69" fmla="*/ 45521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06 w 74"/>
                  <a:gd name="T75" fmla="*/ 0 h 111"/>
                  <a:gd name="T76" fmla="*/ 3895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26" name="Freeform 848"/>
              <p:cNvSpPr>
                <a:spLocks noChangeArrowheads="1"/>
              </p:cNvSpPr>
              <p:nvPr/>
            </p:nvSpPr>
            <p:spPr bwMode="auto">
              <a:xfrm>
                <a:off x="5563" y="1387"/>
                <a:ext cx="53" cy="56"/>
              </a:xfrm>
              <a:custGeom>
                <a:avLst/>
                <a:gdLst>
                  <a:gd name="T0" fmla="*/ 7 w 51"/>
                  <a:gd name="T1" fmla="*/ 1130673 h 46"/>
                  <a:gd name="T2" fmla="*/ 1021 w 51"/>
                  <a:gd name="T3" fmla="*/ 941922 h 46"/>
                  <a:gd name="T4" fmla="*/ 1522 w 51"/>
                  <a:gd name="T5" fmla="*/ 744959 h 46"/>
                  <a:gd name="T6" fmla="*/ 2144 w 51"/>
                  <a:gd name="T7" fmla="*/ 533406 h 46"/>
                  <a:gd name="T8" fmla="*/ 2697 w 51"/>
                  <a:gd name="T9" fmla="*/ 414995 h 46"/>
                  <a:gd name="T10" fmla="*/ 3201 w 51"/>
                  <a:gd name="T11" fmla="*/ 274589 h 46"/>
                  <a:gd name="T12" fmla="*/ 3797 w 51"/>
                  <a:gd name="T13" fmla="*/ 233395 h 46"/>
                  <a:gd name="T14" fmla="*/ 3800 w 51"/>
                  <a:gd name="T15" fmla="*/ 233395 h 46"/>
                  <a:gd name="T16" fmla="*/ 3921 w 51"/>
                  <a:gd name="T17" fmla="*/ 214803 h 46"/>
                  <a:gd name="T18" fmla="*/ 3800 w 51"/>
                  <a:gd name="T19" fmla="*/ 214803 h 46"/>
                  <a:gd name="T20" fmla="*/ 3800 w 51"/>
                  <a:gd name="T21" fmla="*/ 197794 h 46"/>
                  <a:gd name="T22" fmla="*/ 4397 w 51"/>
                  <a:gd name="T23" fmla="*/ 167440 h 46"/>
                  <a:gd name="T24" fmla="*/ 4259 w 51"/>
                  <a:gd name="T25" fmla="*/ 425 h 46"/>
                  <a:gd name="T26" fmla="*/ 4018 w 51"/>
                  <a:gd name="T27" fmla="*/ 0 h 46"/>
                  <a:gd name="T28" fmla="*/ 3797 w 51"/>
                  <a:gd name="T29" fmla="*/ 0 h 46"/>
                  <a:gd name="T30" fmla="*/ 3390 w 51"/>
                  <a:gd name="T31" fmla="*/ 1 h 46"/>
                  <a:gd name="T32" fmla="*/ 2850 w 51"/>
                  <a:gd name="T33" fmla="*/ 4615 h 46"/>
                  <a:gd name="T34" fmla="*/ 2403 w 51"/>
                  <a:gd name="T35" fmla="*/ 233395 h 46"/>
                  <a:gd name="T36" fmla="*/ 1610 w 51"/>
                  <a:gd name="T37" fmla="*/ 382777 h 46"/>
                  <a:gd name="T38" fmla="*/ 1021 w 51"/>
                  <a:gd name="T39" fmla="*/ 571319 h 46"/>
                  <a:gd name="T40" fmla="*/ 5 w 51"/>
                  <a:gd name="T41" fmla="*/ 797217 h 46"/>
                  <a:gd name="T42" fmla="*/ 0 w 51"/>
                  <a:gd name="T43" fmla="*/ 1022828 h 46"/>
                  <a:gd name="T44" fmla="*/ 7 w 51"/>
                  <a:gd name="T45" fmla="*/ 1130673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7" y="46"/>
                    </a:moveTo>
                    <a:lnTo>
                      <a:pt x="12" y="38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10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27" name="Freeform 849"/>
              <p:cNvSpPr>
                <a:spLocks noChangeArrowheads="1"/>
              </p:cNvSpPr>
              <p:nvPr/>
            </p:nvSpPr>
            <p:spPr bwMode="auto">
              <a:xfrm>
                <a:off x="5545" y="1419"/>
                <a:ext cx="25" cy="67"/>
              </a:xfrm>
              <a:custGeom>
                <a:avLst/>
                <a:gdLst>
                  <a:gd name="T0" fmla="*/ 3747 w 24"/>
                  <a:gd name="T1" fmla="*/ 72089 h 61"/>
                  <a:gd name="T2" fmla="*/ 4058 w 24"/>
                  <a:gd name="T3" fmla="*/ 66701 h 61"/>
                  <a:gd name="T4" fmla="*/ 4058 w 24"/>
                  <a:gd name="T5" fmla="*/ 61543 h 61"/>
                  <a:gd name="T6" fmla="*/ 4396 w 24"/>
                  <a:gd name="T7" fmla="*/ 52548 h 61"/>
                  <a:gd name="T8" fmla="*/ 5158 w 24"/>
                  <a:gd name="T9" fmla="*/ 44280 h 61"/>
                  <a:gd name="T10" fmla="*/ 6053 w 24"/>
                  <a:gd name="T11" fmla="*/ 35063 h 61"/>
                  <a:gd name="T12" fmla="*/ 7694 w 24"/>
                  <a:gd name="T13" fmla="*/ 25598 h 61"/>
                  <a:gd name="T14" fmla="*/ 9034 w 24"/>
                  <a:gd name="T15" fmla="*/ 14730 h 61"/>
                  <a:gd name="T16" fmla="*/ 10602 w 24"/>
                  <a:gd name="T17" fmla="*/ 5 h 61"/>
                  <a:gd name="T18" fmla="*/ 7694 w 24"/>
                  <a:gd name="T19" fmla="*/ 0 h 61"/>
                  <a:gd name="T20" fmla="*/ 5158 w 24"/>
                  <a:gd name="T21" fmla="*/ 10809 h 61"/>
                  <a:gd name="T22" fmla="*/ 3747 w 24"/>
                  <a:gd name="T23" fmla="*/ 21882 h 61"/>
                  <a:gd name="T24" fmla="*/ 3191 w 24"/>
                  <a:gd name="T25" fmla="*/ 30328 h 61"/>
                  <a:gd name="T26" fmla="*/ 4 w 24"/>
                  <a:gd name="T27" fmla="*/ 41454 h 61"/>
                  <a:gd name="T28" fmla="*/ 2 w 24"/>
                  <a:gd name="T29" fmla="*/ 51960 h 61"/>
                  <a:gd name="T30" fmla="*/ 1 w 24"/>
                  <a:gd name="T31" fmla="*/ 56946 h 61"/>
                  <a:gd name="T32" fmla="*/ 0 w 24"/>
                  <a:gd name="T33" fmla="*/ 66655 h 61"/>
                  <a:gd name="T34" fmla="*/ 0 w 24"/>
                  <a:gd name="T35" fmla="*/ 71091 h 61"/>
                  <a:gd name="T36" fmla="*/ 3747 w 24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28" name="Freeform 850"/>
              <p:cNvSpPr>
                <a:spLocks noChangeArrowheads="1"/>
              </p:cNvSpPr>
              <p:nvPr/>
            </p:nvSpPr>
            <p:spPr bwMode="auto">
              <a:xfrm>
                <a:off x="142" y="2456"/>
                <a:ext cx="67" cy="117"/>
              </a:xfrm>
              <a:custGeom>
                <a:avLst/>
                <a:gdLst>
                  <a:gd name="T0" fmla="*/ 7583 w 64"/>
                  <a:gd name="T1" fmla="*/ 72227 h 107"/>
                  <a:gd name="T2" fmla="*/ 7583 w 64"/>
                  <a:gd name="T3" fmla="*/ 73724 h 107"/>
                  <a:gd name="T4" fmla="*/ 7583 w 64"/>
                  <a:gd name="T5" fmla="*/ 76786 h 107"/>
                  <a:gd name="T6" fmla="*/ 7569 w 64"/>
                  <a:gd name="T7" fmla="*/ 77642 h 107"/>
                  <a:gd name="T8" fmla="*/ 7567 w 64"/>
                  <a:gd name="T9" fmla="*/ 77849 h 107"/>
                  <a:gd name="T10" fmla="*/ 7124 w 64"/>
                  <a:gd name="T11" fmla="*/ 80036 h 107"/>
                  <a:gd name="T12" fmla="*/ 6312 w 64"/>
                  <a:gd name="T13" fmla="*/ 78428 h 107"/>
                  <a:gd name="T14" fmla="*/ 5590 w 64"/>
                  <a:gd name="T15" fmla="*/ 77642 h 107"/>
                  <a:gd name="T16" fmla="*/ 4952 w 64"/>
                  <a:gd name="T17" fmla="*/ 74436 h 107"/>
                  <a:gd name="T18" fmla="*/ 3888 w 64"/>
                  <a:gd name="T19" fmla="*/ 71492 h 107"/>
                  <a:gd name="T20" fmla="*/ 3133 w 64"/>
                  <a:gd name="T21" fmla="*/ 66620 h 107"/>
                  <a:gd name="T22" fmla="*/ 2255 w 64"/>
                  <a:gd name="T23" fmla="*/ 59387 h 107"/>
                  <a:gd name="T24" fmla="*/ 1476 w 64"/>
                  <a:gd name="T25" fmla="*/ 53638 h 107"/>
                  <a:gd name="T26" fmla="*/ 1091 w 64"/>
                  <a:gd name="T27" fmla="*/ 46823 h 107"/>
                  <a:gd name="T28" fmla="*/ 3 w 64"/>
                  <a:gd name="T29" fmla="*/ 37883 h 107"/>
                  <a:gd name="T30" fmla="*/ 1 w 64"/>
                  <a:gd name="T31" fmla="*/ 28353 h 107"/>
                  <a:gd name="T32" fmla="*/ 0 w 64"/>
                  <a:gd name="T33" fmla="*/ 19543 h 107"/>
                  <a:gd name="T34" fmla="*/ 0 w 64"/>
                  <a:gd name="T35" fmla="*/ 9580 h 107"/>
                  <a:gd name="T36" fmla="*/ 3 w 64"/>
                  <a:gd name="T37" fmla="*/ 1 h 107"/>
                  <a:gd name="T38" fmla="*/ 4 w 64"/>
                  <a:gd name="T39" fmla="*/ 0 h 107"/>
                  <a:gd name="T40" fmla="*/ 6 w 64"/>
                  <a:gd name="T41" fmla="*/ 0 h 107"/>
                  <a:gd name="T42" fmla="*/ 7 w 64"/>
                  <a:gd name="T43" fmla="*/ 0 h 107"/>
                  <a:gd name="T44" fmla="*/ 1156 w 64"/>
                  <a:gd name="T45" fmla="*/ 0 h 107"/>
                  <a:gd name="T46" fmla="*/ 1768 w 64"/>
                  <a:gd name="T47" fmla="*/ 3 h 107"/>
                  <a:gd name="T48" fmla="*/ 2546 w 64"/>
                  <a:gd name="T49" fmla="*/ 6252 h 107"/>
                  <a:gd name="T50" fmla="*/ 3321 w 64"/>
                  <a:gd name="T51" fmla="*/ 9580 h 107"/>
                  <a:gd name="T52" fmla="*/ 4229 w 64"/>
                  <a:gd name="T53" fmla="*/ 15905 h 107"/>
                  <a:gd name="T54" fmla="*/ 5073 w 64"/>
                  <a:gd name="T55" fmla="*/ 22537 h 107"/>
                  <a:gd name="T56" fmla="*/ 5729 w 64"/>
                  <a:gd name="T57" fmla="*/ 28353 h 107"/>
                  <a:gd name="T58" fmla="*/ 6312 w 64"/>
                  <a:gd name="T59" fmla="*/ 34729 h 107"/>
                  <a:gd name="T60" fmla="*/ 6706 w 64"/>
                  <a:gd name="T61" fmla="*/ 40761 h 107"/>
                  <a:gd name="T62" fmla="*/ 7124 w 64"/>
                  <a:gd name="T63" fmla="*/ 47012 h 107"/>
                  <a:gd name="T64" fmla="*/ 7139 w 64"/>
                  <a:gd name="T65" fmla="*/ 53638 h 107"/>
                  <a:gd name="T66" fmla="*/ 7567 w 64"/>
                  <a:gd name="T67" fmla="*/ 58758 h 107"/>
                  <a:gd name="T68" fmla="*/ 7569 w 64"/>
                  <a:gd name="T69" fmla="*/ 63848 h 107"/>
                  <a:gd name="T70" fmla="*/ 7569 w 64"/>
                  <a:gd name="T71" fmla="*/ 67928 h 107"/>
                  <a:gd name="T72" fmla="*/ 7583 w 64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6"/>
                    </a:moveTo>
                    <a:lnTo>
                      <a:pt x="64" y="99"/>
                    </a:lnTo>
                    <a:lnTo>
                      <a:pt x="64" y="101"/>
                    </a:lnTo>
                    <a:lnTo>
                      <a:pt x="63" y="103"/>
                    </a:lnTo>
                    <a:lnTo>
                      <a:pt x="62" y="104"/>
                    </a:lnTo>
                    <a:lnTo>
                      <a:pt x="58" y="107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2"/>
                    </a:lnTo>
                    <a:lnTo>
                      <a:pt x="3" y="51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1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1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29" name="Freeform 851"/>
              <p:cNvSpPr>
                <a:spLocks noChangeArrowheads="1"/>
              </p:cNvSpPr>
              <p:nvPr/>
            </p:nvSpPr>
            <p:spPr bwMode="auto">
              <a:xfrm>
                <a:off x="136" y="2456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382 h 111"/>
                  <a:gd name="T4" fmla="*/ 0 w 74"/>
                  <a:gd name="T5" fmla="*/ 30635 h 111"/>
                  <a:gd name="T6" fmla="*/ 2 w 74"/>
                  <a:gd name="T7" fmla="*/ 46334 h 111"/>
                  <a:gd name="T8" fmla="*/ 5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6654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02 w 74"/>
                  <a:gd name="T25" fmla="*/ 128751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4874 h 111"/>
                  <a:gd name="T32" fmla="*/ 4686 w 74"/>
                  <a:gd name="T33" fmla="*/ 120746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506 w 74"/>
                  <a:gd name="T53" fmla="*/ 117499 h 111"/>
                  <a:gd name="T54" fmla="*/ 3155 w 74"/>
                  <a:gd name="T55" fmla="*/ 113042 h 111"/>
                  <a:gd name="T56" fmla="*/ 2762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0635 h 111"/>
                  <a:gd name="T72" fmla="*/ 744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0" name="Freeform 852"/>
              <p:cNvSpPr>
                <a:spLocks noChangeArrowheads="1"/>
              </p:cNvSpPr>
              <p:nvPr/>
            </p:nvSpPr>
            <p:spPr bwMode="auto">
              <a:xfrm>
                <a:off x="142" y="2452"/>
                <a:ext cx="53" cy="49"/>
              </a:xfrm>
              <a:custGeom>
                <a:avLst/>
                <a:gdLst>
                  <a:gd name="T0" fmla="*/ 4397 w 51"/>
                  <a:gd name="T1" fmla="*/ 79223 h 45"/>
                  <a:gd name="T2" fmla="*/ 4018 w 51"/>
                  <a:gd name="T3" fmla="*/ 57518 h 45"/>
                  <a:gd name="T4" fmla="*/ 3386 w 51"/>
                  <a:gd name="T5" fmla="*/ 43977 h 45"/>
                  <a:gd name="T6" fmla="*/ 2695 w 51"/>
                  <a:gd name="T7" fmla="*/ 28764 h 45"/>
                  <a:gd name="T8" fmla="*/ 2026 w 51"/>
                  <a:gd name="T9" fmla="*/ 15782 h 45"/>
                  <a:gd name="T10" fmla="*/ 1438 w 51"/>
                  <a:gd name="T11" fmla="*/ 3 h 45"/>
                  <a:gd name="T12" fmla="*/ 965 w 51"/>
                  <a:gd name="T13" fmla="*/ 0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4444 h 45"/>
                  <a:gd name="T24" fmla="*/ 6 w 51"/>
                  <a:gd name="T25" fmla="*/ 15782 h 45"/>
                  <a:gd name="T26" fmla="*/ 7 w 51"/>
                  <a:gd name="T27" fmla="*/ 15782 h 45"/>
                  <a:gd name="T28" fmla="*/ 8 w 51"/>
                  <a:gd name="T29" fmla="*/ 15782 h 45"/>
                  <a:gd name="T30" fmla="*/ 1082 w 51"/>
                  <a:gd name="T31" fmla="*/ 20380 h 45"/>
                  <a:gd name="T32" fmla="*/ 1522 w 51"/>
                  <a:gd name="T33" fmla="*/ 28764 h 45"/>
                  <a:gd name="T34" fmla="*/ 2270 w 51"/>
                  <a:gd name="T35" fmla="*/ 40896 h 45"/>
                  <a:gd name="T36" fmla="*/ 2697 w 51"/>
                  <a:gd name="T37" fmla="*/ 52756 h 45"/>
                  <a:gd name="T38" fmla="*/ 3386 w 51"/>
                  <a:gd name="T39" fmla="*/ 68264 h 45"/>
                  <a:gd name="T40" fmla="*/ 3800 w 51"/>
                  <a:gd name="T41" fmla="*/ 87011 h 45"/>
                  <a:gd name="T42" fmla="*/ 4397 w 51"/>
                  <a:gd name="T43" fmla="*/ 79223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5"/>
                  <a:gd name="T68" fmla="*/ 51 w 51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5">
                    <a:moveTo>
                      <a:pt x="51" y="40"/>
                    </a:moveTo>
                    <a:lnTo>
                      <a:pt x="46" y="30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1"/>
                    </a:lnTo>
                    <a:lnTo>
                      <a:pt x="19" y="15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6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1" name="Freeform 853"/>
              <p:cNvSpPr>
                <a:spLocks noChangeArrowheads="1"/>
              </p:cNvSpPr>
              <p:nvPr/>
            </p:nvSpPr>
            <p:spPr bwMode="auto">
              <a:xfrm>
                <a:off x="189" y="2496"/>
                <a:ext cx="25" cy="66"/>
              </a:xfrm>
              <a:custGeom>
                <a:avLst/>
                <a:gdLst>
                  <a:gd name="T0" fmla="*/ 10602 w 24"/>
                  <a:gd name="T1" fmla="*/ 59355 h 61"/>
                  <a:gd name="T2" fmla="*/ 10602 w 24"/>
                  <a:gd name="T3" fmla="*/ 54917 h 61"/>
                  <a:gd name="T4" fmla="*/ 10098 w 24"/>
                  <a:gd name="T5" fmla="*/ 49170 h 61"/>
                  <a:gd name="T6" fmla="*/ 9783 w 24"/>
                  <a:gd name="T7" fmla="*/ 40599 h 61"/>
                  <a:gd name="T8" fmla="*/ 9034 w 24"/>
                  <a:gd name="T9" fmla="*/ 34214 h 61"/>
                  <a:gd name="T10" fmla="*/ 8338 w 24"/>
                  <a:gd name="T11" fmla="*/ 25320 h 61"/>
                  <a:gd name="T12" fmla="*/ 7103 w 24"/>
                  <a:gd name="T13" fmla="*/ 16907 h 61"/>
                  <a:gd name="T14" fmla="*/ 5158 w 24"/>
                  <a:gd name="T15" fmla="*/ 8310 h 61"/>
                  <a:gd name="T16" fmla="*/ 3456 w 24"/>
                  <a:gd name="T17" fmla="*/ 0 h 61"/>
                  <a:gd name="T18" fmla="*/ 0 w 24"/>
                  <a:gd name="T19" fmla="*/ 5 h 61"/>
                  <a:gd name="T20" fmla="*/ 4 w 24"/>
                  <a:gd name="T21" fmla="*/ 11388 h 61"/>
                  <a:gd name="T22" fmla="*/ 3456 w 24"/>
                  <a:gd name="T23" fmla="*/ 19929 h 61"/>
                  <a:gd name="T24" fmla="*/ 4396 w 24"/>
                  <a:gd name="T25" fmla="*/ 29274 h 61"/>
                  <a:gd name="T26" fmla="*/ 5158 w 24"/>
                  <a:gd name="T27" fmla="*/ 36968 h 61"/>
                  <a:gd name="T28" fmla="*/ 6053 w 24"/>
                  <a:gd name="T29" fmla="*/ 43873 h 61"/>
                  <a:gd name="T30" fmla="*/ 6556 w 24"/>
                  <a:gd name="T31" fmla="*/ 50728 h 61"/>
                  <a:gd name="T32" fmla="*/ 6556 w 24"/>
                  <a:gd name="T33" fmla="*/ 55647 h 61"/>
                  <a:gd name="T34" fmla="*/ 7103 w 24"/>
                  <a:gd name="T35" fmla="*/ 60187 h 61"/>
                  <a:gd name="T36" fmla="*/ 10602 w 24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2" name="Freeform 854"/>
              <p:cNvSpPr>
                <a:spLocks noChangeArrowheads="1"/>
              </p:cNvSpPr>
              <p:nvPr/>
            </p:nvSpPr>
            <p:spPr bwMode="auto">
              <a:xfrm>
                <a:off x="5550" y="2595"/>
                <a:ext cx="67" cy="117"/>
              </a:xfrm>
              <a:custGeom>
                <a:avLst/>
                <a:gdLst>
                  <a:gd name="T0" fmla="*/ 0 w 64"/>
                  <a:gd name="T1" fmla="*/ 72434 h 107"/>
                  <a:gd name="T2" fmla="*/ 0 w 64"/>
                  <a:gd name="T3" fmla="*/ 73724 h 107"/>
                  <a:gd name="T4" fmla="*/ 0 w 64"/>
                  <a:gd name="T5" fmla="*/ 76913 h 107"/>
                  <a:gd name="T6" fmla="*/ 1 w 64"/>
                  <a:gd name="T7" fmla="*/ 77849 h 107"/>
                  <a:gd name="T8" fmla="*/ 2 w 64"/>
                  <a:gd name="T9" fmla="*/ 79276 h 107"/>
                  <a:gd name="T10" fmla="*/ 6 w 64"/>
                  <a:gd name="T11" fmla="*/ 80036 h 107"/>
                  <a:gd name="T12" fmla="*/ 1307 w 64"/>
                  <a:gd name="T13" fmla="*/ 80036 h 107"/>
                  <a:gd name="T14" fmla="*/ 1879 w 64"/>
                  <a:gd name="T15" fmla="*/ 78428 h 107"/>
                  <a:gd name="T16" fmla="*/ 2706 w 64"/>
                  <a:gd name="T17" fmla="*/ 74436 h 107"/>
                  <a:gd name="T18" fmla="*/ 3664 w 64"/>
                  <a:gd name="T19" fmla="*/ 71553 h 107"/>
                  <a:gd name="T20" fmla="*/ 4495 w 64"/>
                  <a:gd name="T21" fmla="*/ 66620 h 107"/>
                  <a:gd name="T22" fmla="*/ 5261 w 64"/>
                  <a:gd name="T23" fmla="*/ 59387 h 107"/>
                  <a:gd name="T24" fmla="*/ 6087 w 64"/>
                  <a:gd name="T25" fmla="*/ 54143 h 107"/>
                  <a:gd name="T26" fmla="*/ 6706 w 64"/>
                  <a:gd name="T27" fmla="*/ 46823 h 107"/>
                  <a:gd name="T28" fmla="*/ 7299 w 64"/>
                  <a:gd name="T29" fmla="*/ 37883 h 107"/>
                  <a:gd name="T30" fmla="*/ 7569 w 64"/>
                  <a:gd name="T31" fmla="*/ 30072 h 107"/>
                  <a:gd name="T32" fmla="*/ 7583 w 64"/>
                  <a:gd name="T33" fmla="*/ 20976 h 107"/>
                  <a:gd name="T34" fmla="*/ 7583 w 64"/>
                  <a:gd name="T35" fmla="*/ 10298 h 107"/>
                  <a:gd name="T36" fmla="*/ 7299 w 64"/>
                  <a:gd name="T37" fmla="*/ 3 h 107"/>
                  <a:gd name="T38" fmla="*/ 7139 w 64"/>
                  <a:gd name="T39" fmla="*/ 0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1 h 107"/>
                  <a:gd name="T46" fmla="*/ 5729 w 64"/>
                  <a:gd name="T47" fmla="*/ 4 h 107"/>
                  <a:gd name="T48" fmla="*/ 5073 w 64"/>
                  <a:gd name="T49" fmla="*/ 6252 h 107"/>
                  <a:gd name="T50" fmla="*/ 4229 w 64"/>
                  <a:gd name="T51" fmla="*/ 10298 h 107"/>
                  <a:gd name="T52" fmla="*/ 3321 w 64"/>
                  <a:gd name="T53" fmla="*/ 16933 h 107"/>
                  <a:gd name="T54" fmla="*/ 2546 w 64"/>
                  <a:gd name="T55" fmla="*/ 22537 h 107"/>
                  <a:gd name="T56" fmla="*/ 1768 w 64"/>
                  <a:gd name="T57" fmla="*/ 28864 h 107"/>
                  <a:gd name="T58" fmla="*/ 1307 w 64"/>
                  <a:gd name="T59" fmla="*/ 34729 h 107"/>
                  <a:gd name="T60" fmla="*/ 1091 w 64"/>
                  <a:gd name="T61" fmla="*/ 40761 h 107"/>
                  <a:gd name="T62" fmla="*/ 6 w 64"/>
                  <a:gd name="T63" fmla="*/ 47804 h 107"/>
                  <a:gd name="T64" fmla="*/ 4 w 64"/>
                  <a:gd name="T65" fmla="*/ 54143 h 107"/>
                  <a:gd name="T66" fmla="*/ 2 w 64"/>
                  <a:gd name="T67" fmla="*/ 58758 h 107"/>
                  <a:gd name="T68" fmla="*/ 1 w 64"/>
                  <a:gd name="T69" fmla="*/ 66492 h 107"/>
                  <a:gd name="T70" fmla="*/ 1 w 64"/>
                  <a:gd name="T71" fmla="*/ 69279 h 107"/>
                  <a:gd name="T72" fmla="*/ 0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3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3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3" name="Freeform 855"/>
              <p:cNvSpPr>
                <a:spLocks noChangeArrowheads="1"/>
              </p:cNvSpPr>
              <p:nvPr/>
            </p:nvSpPr>
            <p:spPr bwMode="auto">
              <a:xfrm>
                <a:off x="5545" y="2595"/>
                <a:ext cx="77" cy="122"/>
              </a:xfrm>
              <a:custGeom>
                <a:avLst/>
                <a:gdLst>
                  <a:gd name="T0" fmla="*/ 3895 w 74"/>
                  <a:gd name="T1" fmla="*/ 4 h 111"/>
                  <a:gd name="T2" fmla="*/ 4001 w 74"/>
                  <a:gd name="T3" fmla="*/ 18163 h 111"/>
                  <a:gd name="T4" fmla="*/ 4106 w 74"/>
                  <a:gd name="T5" fmla="*/ 33263 h 111"/>
                  <a:gd name="T6" fmla="*/ 4001 w 74"/>
                  <a:gd name="T7" fmla="*/ 45521 h 111"/>
                  <a:gd name="T8" fmla="*/ 3895 w 74"/>
                  <a:gd name="T9" fmla="*/ 58531 h 111"/>
                  <a:gd name="T10" fmla="*/ 3602 w 74"/>
                  <a:gd name="T11" fmla="*/ 70778 h 111"/>
                  <a:gd name="T12" fmla="*/ 3241 w 74"/>
                  <a:gd name="T13" fmla="*/ 82685 h 111"/>
                  <a:gd name="T14" fmla="*/ 2912 w 74"/>
                  <a:gd name="T15" fmla="*/ 91893 h 111"/>
                  <a:gd name="T16" fmla="*/ 2488 w 74"/>
                  <a:gd name="T17" fmla="*/ 99729 h 111"/>
                  <a:gd name="T18" fmla="*/ 2016 w 74"/>
                  <a:gd name="T19" fmla="*/ 107439 h 111"/>
                  <a:gd name="T20" fmla="*/ 1552 w 74"/>
                  <a:gd name="T21" fmla="*/ 115468 h 111"/>
                  <a:gd name="T22" fmla="*/ 1131 w 74"/>
                  <a:gd name="T23" fmla="*/ 117499 h 111"/>
                  <a:gd name="T24" fmla="*/ 872 w 74"/>
                  <a:gd name="T25" fmla="*/ 119073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8165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7499 h 111"/>
                  <a:gd name="T42" fmla="*/ 0 w 74"/>
                  <a:gd name="T43" fmla="*/ 122121 h 111"/>
                  <a:gd name="T44" fmla="*/ 2 w 74"/>
                  <a:gd name="T45" fmla="*/ 125947 h 111"/>
                  <a:gd name="T46" fmla="*/ 4 w 74"/>
                  <a:gd name="T47" fmla="*/ 127802 h 111"/>
                  <a:gd name="T48" fmla="*/ 9 w 74"/>
                  <a:gd name="T49" fmla="*/ 130555 h 111"/>
                  <a:gd name="T50" fmla="*/ 916 w 74"/>
                  <a:gd name="T51" fmla="*/ 130555 h 111"/>
                  <a:gd name="T52" fmla="*/ 1395 w 74"/>
                  <a:gd name="T53" fmla="*/ 127048 h 111"/>
                  <a:gd name="T54" fmla="*/ 1914 w 74"/>
                  <a:gd name="T55" fmla="*/ 124874 h 111"/>
                  <a:gd name="T56" fmla="*/ 2360 w 74"/>
                  <a:gd name="T57" fmla="*/ 116587 h 111"/>
                  <a:gd name="T58" fmla="*/ 2912 w 74"/>
                  <a:gd name="T59" fmla="*/ 107439 h 111"/>
                  <a:gd name="T60" fmla="*/ 3327 w 74"/>
                  <a:gd name="T61" fmla="*/ 99398 h 111"/>
                  <a:gd name="T62" fmla="*/ 3789 w 74"/>
                  <a:gd name="T63" fmla="*/ 86521 h 111"/>
                  <a:gd name="T64" fmla="*/ 4106 w 74"/>
                  <a:gd name="T65" fmla="*/ 75662 h 111"/>
                  <a:gd name="T66" fmla="*/ 4440 w 74"/>
                  <a:gd name="T67" fmla="*/ 62255 h 111"/>
                  <a:gd name="T68" fmla="*/ 4646 w 74"/>
                  <a:gd name="T69" fmla="*/ 46334 h 111"/>
                  <a:gd name="T70" fmla="*/ 4686 w 74"/>
                  <a:gd name="T71" fmla="*/ 33263 h 111"/>
                  <a:gd name="T72" fmla="*/ 4681 w 74"/>
                  <a:gd name="T73" fmla="*/ 16834 h 111"/>
                  <a:gd name="T74" fmla="*/ 4406 w 74"/>
                  <a:gd name="T75" fmla="*/ 0 h 111"/>
                  <a:gd name="T76" fmla="*/ 3895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3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70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2" y="107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5" y="111"/>
                    </a:lnTo>
                    <a:lnTo>
                      <a:pt x="23" y="108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0"/>
                    </a:lnTo>
                    <a:lnTo>
                      <a:pt x="74" y="28"/>
                    </a:lnTo>
                    <a:lnTo>
                      <a:pt x="73" y="15"/>
                    </a:lnTo>
                    <a:lnTo>
                      <a:pt x="68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4" name="Freeform 856"/>
              <p:cNvSpPr>
                <a:spLocks noChangeArrowheads="1"/>
              </p:cNvSpPr>
              <p:nvPr/>
            </p:nvSpPr>
            <p:spPr bwMode="auto">
              <a:xfrm>
                <a:off x="5563" y="2591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72729 h 45"/>
                  <a:gd name="T4" fmla="*/ 1522 w 51"/>
                  <a:gd name="T5" fmla="*/ 52756 h 45"/>
                  <a:gd name="T6" fmla="*/ 2144 w 51"/>
                  <a:gd name="T7" fmla="*/ 40896 h 45"/>
                  <a:gd name="T8" fmla="*/ 2697 w 51"/>
                  <a:gd name="T9" fmla="*/ 31324 h 45"/>
                  <a:gd name="T10" fmla="*/ 3201 w 51"/>
                  <a:gd name="T11" fmla="*/ 22306 h 45"/>
                  <a:gd name="T12" fmla="*/ 3797 w 51"/>
                  <a:gd name="T13" fmla="*/ 17192 h 45"/>
                  <a:gd name="T14" fmla="*/ 3800 w 51"/>
                  <a:gd name="T15" fmla="*/ 17192 h 45"/>
                  <a:gd name="T16" fmla="*/ 3921 w 51"/>
                  <a:gd name="T17" fmla="*/ 17192 h 45"/>
                  <a:gd name="T18" fmla="*/ 3800 w 51"/>
                  <a:gd name="T19" fmla="*/ 17192 h 45"/>
                  <a:gd name="T20" fmla="*/ 3800 w 51"/>
                  <a:gd name="T21" fmla="*/ 15782 h 45"/>
                  <a:gd name="T22" fmla="*/ 4397 w 51"/>
                  <a:gd name="T23" fmla="*/ 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4 h 45"/>
                  <a:gd name="T34" fmla="*/ 2403 w 51"/>
                  <a:gd name="T35" fmla="*/ 17192 h 45"/>
                  <a:gd name="T36" fmla="*/ 1610 w 51"/>
                  <a:gd name="T37" fmla="*/ 28764 h 45"/>
                  <a:gd name="T38" fmla="*/ 1021 w 51"/>
                  <a:gd name="T39" fmla="*/ 43977 h 45"/>
                  <a:gd name="T40" fmla="*/ 5 w 51"/>
                  <a:gd name="T41" fmla="*/ 61960 h 45"/>
                  <a:gd name="T42" fmla="*/ 0 w 51"/>
                  <a:gd name="T43" fmla="*/ 79981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8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5" name="Freeform 857"/>
              <p:cNvSpPr>
                <a:spLocks noChangeArrowheads="1"/>
              </p:cNvSpPr>
              <p:nvPr/>
            </p:nvSpPr>
            <p:spPr bwMode="auto">
              <a:xfrm>
                <a:off x="5545" y="2636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058 w 24"/>
                  <a:gd name="T5" fmla="*/ 55498 h 60"/>
                  <a:gd name="T6" fmla="*/ 4396 w 24"/>
                  <a:gd name="T7" fmla="*/ 47813 h 60"/>
                  <a:gd name="T8" fmla="*/ 5158 w 24"/>
                  <a:gd name="T9" fmla="*/ 40269 h 60"/>
                  <a:gd name="T10" fmla="*/ 6053 w 24"/>
                  <a:gd name="T11" fmla="*/ 31663 h 60"/>
                  <a:gd name="T12" fmla="*/ 7694 w 24"/>
                  <a:gd name="T13" fmla="*/ 21473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694 w 24"/>
                  <a:gd name="T19" fmla="*/ 0 h 60"/>
                  <a:gd name="T20" fmla="*/ 5158 w 24"/>
                  <a:gd name="T21" fmla="*/ 9562 h 60"/>
                  <a:gd name="T22" fmla="*/ 3747 w 24"/>
                  <a:gd name="T23" fmla="*/ 19585 h 60"/>
                  <a:gd name="T24" fmla="*/ 3191 w 24"/>
                  <a:gd name="T25" fmla="*/ 29252 h 60"/>
                  <a:gd name="T26" fmla="*/ 4 w 24"/>
                  <a:gd name="T27" fmla="*/ 37624 h 60"/>
                  <a:gd name="T28" fmla="*/ 2 w 24"/>
                  <a:gd name="T29" fmla="*/ 46350 h 60"/>
                  <a:gd name="T30" fmla="*/ 1 w 24"/>
                  <a:gd name="T31" fmla="*/ 54487 h 60"/>
                  <a:gd name="T32" fmla="*/ 0 w 24"/>
                  <a:gd name="T33" fmla="*/ 60176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3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0" y="54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6" name="Freeform 858"/>
              <p:cNvSpPr>
                <a:spLocks noChangeArrowheads="1"/>
              </p:cNvSpPr>
              <p:nvPr/>
            </p:nvSpPr>
            <p:spPr bwMode="auto">
              <a:xfrm>
                <a:off x="143" y="2290"/>
                <a:ext cx="68" cy="117"/>
              </a:xfrm>
              <a:custGeom>
                <a:avLst/>
                <a:gdLst>
                  <a:gd name="T0" fmla="*/ 7271 w 65"/>
                  <a:gd name="T1" fmla="*/ 153191 h 106"/>
                  <a:gd name="T2" fmla="*/ 7271 w 65"/>
                  <a:gd name="T3" fmla="*/ 159065 h 106"/>
                  <a:gd name="T4" fmla="*/ 7271 w 65"/>
                  <a:gd name="T5" fmla="*/ 163367 h 106"/>
                  <a:gd name="T6" fmla="*/ 7248 w 65"/>
                  <a:gd name="T7" fmla="*/ 166190 h 106"/>
                  <a:gd name="T8" fmla="*/ 7120 w 65"/>
                  <a:gd name="T9" fmla="*/ 167361 h 106"/>
                  <a:gd name="T10" fmla="*/ 6707 w 65"/>
                  <a:gd name="T11" fmla="*/ 172544 h 106"/>
                  <a:gd name="T12" fmla="*/ 6078 w 65"/>
                  <a:gd name="T13" fmla="*/ 170726 h 106"/>
                  <a:gd name="T14" fmla="*/ 5397 w 65"/>
                  <a:gd name="T15" fmla="*/ 166190 h 106"/>
                  <a:gd name="T16" fmla="*/ 4691 w 65"/>
                  <a:gd name="T17" fmla="*/ 161410 h 106"/>
                  <a:gd name="T18" fmla="*/ 3920 w 65"/>
                  <a:gd name="T19" fmla="*/ 151922 h 106"/>
                  <a:gd name="T20" fmla="*/ 3089 w 65"/>
                  <a:gd name="T21" fmla="*/ 140116 h 106"/>
                  <a:gd name="T22" fmla="*/ 2291 w 65"/>
                  <a:gd name="T23" fmla="*/ 129137 h 106"/>
                  <a:gd name="T24" fmla="*/ 1603 w 65"/>
                  <a:gd name="T25" fmla="*/ 116525 h 106"/>
                  <a:gd name="T26" fmla="*/ 8 w 65"/>
                  <a:gd name="T27" fmla="*/ 99325 h 106"/>
                  <a:gd name="T28" fmla="*/ 4 w 65"/>
                  <a:gd name="T29" fmla="*/ 79931 h 106"/>
                  <a:gd name="T30" fmla="*/ 2 w 65"/>
                  <a:gd name="T31" fmla="*/ 60931 h 106"/>
                  <a:gd name="T32" fmla="*/ 0 w 65"/>
                  <a:gd name="T33" fmla="*/ 41539 h 106"/>
                  <a:gd name="T34" fmla="*/ 1 w 65"/>
                  <a:gd name="T35" fmla="*/ 21617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0 h 106"/>
                  <a:gd name="T46" fmla="*/ 1805 w 65"/>
                  <a:gd name="T47" fmla="*/ 3 h 106"/>
                  <a:gd name="T48" fmla="*/ 2583 w 65"/>
                  <a:gd name="T49" fmla="*/ 12210 h 106"/>
                  <a:gd name="T50" fmla="*/ 3277 w 65"/>
                  <a:gd name="T51" fmla="*/ 21617 h 106"/>
                  <a:gd name="T52" fmla="*/ 4163 w 65"/>
                  <a:gd name="T53" fmla="*/ 32555 h 106"/>
                  <a:gd name="T54" fmla="*/ 4871 w 65"/>
                  <a:gd name="T55" fmla="*/ 47570 h 106"/>
                  <a:gd name="T56" fmla="*/ 5485 w 65"/>
                  <a:gd name="T57" fmla="*/ 60931 h 106"/>
                  <a:gd name="T58" fmla="*/ 6078 w 65"/>
                  <a:gd name="T59" fmla="*/ 73575 h 106"/>
                  <a:gd name="T60" fmla="*/ 6452 w 65"/>
                  <a:gd name="T61" fmla="*/ 86626 h 106"/>
                  <a:gd name="T62" fmla="*/ 6707 w 65"/>
                  <a:gd name="T63" fmla="*/ 100140 h 106"/>
                  <a:gd name="T64" fmla="*/ 6847 w 65"/>
                  <a:gd name="T65" fmla="*/ 116525 h 106"/>
                  <a:gd name="T66" fmla="*/ 7120 w 65"/>
                  <a:gd name="T67" fmla="*/ 127963 h 106"/>
                  <a:gd name="T68" fmla="*/ 7248 w 65"/>
                  <a:gd name="T69" fmla="*/ 137601 h 106"/>
                  <a:gd name="T70" fmla="*/ 7248 w 65"/>
                  <a:gd name="T71" fmla="*/ 148794 h 106"/>
                  <a:gd name="T72" fmla="*/ 7271 w 65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8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99"/>
                    </a:lnTo>
                    <a:lnTo>
                      <a:pt x="35" y="94"/>
                    </a:lnTo>
                    <a:lnTo>
                      <a:pt x="27" y="87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0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4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7" name="Freeform 859"/>
              <p:cNvSpPr>
                <a:spLocks noChangeArrowheads="1"/>
              </p:cNvSpPr>
              <p:nvPr/>
            </p:nvSpPr>
            <p:spPr bwMode="auto">
              <a:xfrm>
                <a:off x="138" y="2290"/>
                <a:ext cx="78" cy="121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5569 h 110"/>
                  <a:gd name="T4" fmla="*/ 0 w 75"/>
                  <a:gd name="T5" fmla="*/ 32210 h 110"/>
                  <a:gd name="T6" fmla="*/ 2 w 75"/>
                  <a:gd name="T7" fmla="*/ 47847 h 110"/>
                  <a:gd name="T8" fmla="*/ 5 w 75"/>
                  <a:gd name="T9" fmla="*/ 64151 h 110"/>
                  <a:gd name="T10" fmla="*/ 667 w 75"/>
                  <a:gd name="T11" fmla="*/ 76615 h 110"/>
                  <a:gd name="T12" fmla="*/ 861 w 75"/>
                  <a:gd name="T13" fmla="*/ 91231 h 110"/>
                  <a:gd name="T14" fmla="*/ 1241 w 75"/>
                  <a:gd name="T15" fmla="*/ 103479 h 110"/>
                  <a:gd name="T16" fmla="*/ 1784 w 75"/>
                  <a:gd name="T17" fmla="*/ 113478 h 110"/>
                  <a:gd name="T18" fmla="*/ 2185 w 75"/>
                  <a:gd name="T19" fmla="*/ 122520 h 110"/>
                  <a:gd name="T20" fmla="*/ 2692 w 75"/>
                  <a:gd name="T21" fmla="*/ 130050 h 110"/>
                  <a:gd name="T22" fmla="*/ 3143 w 75"/>
                  <a:gd name="T23" fmla="*/ 133144 h 110"/>
                  <a:gd name="T24" fmla="*/ 3488 w 75"/>
                  <a:gd name="T25" fmla="*/ 135837 h 110"/>
                  <a:gd name="T26" fmla="*/ 3871 w 75"/>
                  <a:gd name="T27" fmla="*/ 137309 h 110"/>
                  <a:gd name="T28" fmla="*/ 4267 w 75"/>
                  <a:gd name="T29" fmla="*/ 135123 h 110"/>
                  <a:gd name="T30" fmla="*/ 4315 w 75"/>
                  <a:gd name="T31" fmla="*/ 132543 h 110"/>
                  <a:gd name="T32" fmla="*/ 4523 w 75"/>
                  <a:gd name="T33" fmla="*/ 126880 h 110"/>
                  <a:gd name="T34" fmla="*/ 4523 w 75"/>
                  <a:gd name="T35" fmla="*/ 122704 h 110"/>
                  <a:gd name="T36" fmla="*/ 4523 w 75"/>
                  <a:gd name="T37" fmla="*/ 120289 h 110"/>
                  <a:gd name="T38" fmla="*/ 4076 w 75"/>
                  <a:gd name="T39" fmla="*/ 121109 h 110"/>
                  <a:gd name="T40" fmla="*/ 4076 w 75"/>
                  <a:gd name="T41" fmla="*/ 122704 h 110"/>
                  <a:gd name="T42" fmla="*/ 4076 w 75"/>
                  <a:gd name="T43" fmla="*/ 123088 h 110"/>
                  <a:gd name="T44" fmla="*/ 3889 w 75"/>
                  <a:gd name="T45" fmla="*/ 125607 h 110"/>
                  <a:gd name="T46" fmla="*/ 4076 w 75"/>
                  <a:gd name="T47" fmla="*/ 125607 h 110"/>
                  <a:gd name="T48" fmla="*/ 3871 w 75"/>
                  <a:gd name="T49" fmla="*/ 125607 h 110"/>
                  <a:gd name="T50" fmla="*/ 3673 w 75"/>
                  <a:gd name="T51" fmla="*/ 125607 h 110"/>
                  <a:gd name="T52" fmla="*/ 3311 w 75"/>
                  <a:gd name="T53" fmla="*/ 122704 h 110"/>
                  <a:gd name="T54" fmla="*/ 2986 w 75"/>
                  <a:gd name="T55" fmla="*/ 120289 h 110"/>
                  <a:gd name="T56" fmla="*/ 2554 w 75"/>
                  <a:gd name="T57" fmla="*/ 113478 h 110"/>
                  <a:gd name="T58" fmla="*/ 2085 w 75"/>
                  <a:gd name="T59" fmla="*/ 104990 h 110"/>
                  <a:gd name="T60" fmla="*/ 1784 w 75"/>
                  <a:gd name="T61" fmla="*/ 95616 h 110"/>
                  <a:gd name="T62" fmla="*/ 1306 w 75"/>
                  <a:gd name="T63" fmla="*/ 85644 h 110"/>
                  <a:gd name="T64" fmla="*/ 957 w 75"/>
                  <a:gd name="T65" fmla="*/ 75046 h 110"/>
                  <a:gd name="T66" fmla="*/ 780 w 75"/>
                  <a:gd name="T67" fmla="*/ 60319 h 110"/>
                  <a:gd name="T68" fmla="*/ 702 w 75"/>
                  <a:gd name="T69" fmla="*/ 47648 h 110"/>
                  <a:gd name="T70" fmla="*/ 667 w 75"/>
                  <a:gd name="T71" fmla="*/ 32210 h 110"/>
                  <a:gd name="T72" fmla="*/ 667 w 75"/>
                  <a:gd name="T73" fmla="*/ 18426 h 110"/>
                  <a:gd name="T74" fmla="*/ 780 w 75"/>
                  <a:gd name="T75" fmla="*/ 3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09"/>
                    </a:lnTo>
                    <a:lnTo>
                      <a:pt x="64" y="110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8"/>
                    </a:lnTo>
                    <a:lnTo>
                      <a:pt x="75" y="95"/>
                    </a:lnTo>
                    <a:lnTo>
                      <a:pt x="66" y="96"/>
                    </a:lnTo>
                    <a:lnTo>
                      <a:pt x="66" y="98"/>
                    </a:lnTo>
                    <a:lnTo>
                      <a:pt x="66" y="99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8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6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8" name="Freeform 860"/>
              <p:cNvSpPr>
                <a:spLocks noChangeArrowheads="1"/>
              </p:cNvSpPr>
              <p:nvPr/>
            </p:nvSpPr>
            <p:spPr bwMode="auto">
              <a:xfrm>
                <a:off x="143" y="2282"/>
                <a:ext cx="55" cy="50"/>
              </a:xfrm>
              <a:custGeom>
                <a:avLst/>
                <a:gdLst>
                  <a:gd name="T0" fmla="*/ 3848 w 53"/>
                  <a:gd name="T1" fmla="*/ 69114 h 46"/>
                  <a:gd name="T2" fmla="*/ 3446 w 53"/>
                  <a:gd name="T3" fmla="*/ 53860 h 46"/>
                  <a:gd name="T4" fmla="*/ 2880 w 53"/>
                  <a:gd name="T5" fmla="*/ 38600 h 46"/>
                  <a:gd name="T6" fmla="*/ 2308 w 53"/>
                  <a:gd name="T7" fmla="*/ 25864 h 46"/>
                  <a:gd name="T8" fmla="*/ 1833 w 53"/>
                  <a:gd name="T9" fmla="*/ 15775 h 46"/>
                  <a:gd name="T10" fmla="*/ 1317 w 53"/>
                  <a:gd name="T11" fmla="*/ 4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11316 h 46"/>
                  <a:gd name="T22" fmla="*/ 8 w 53"/>
                  <a:gd name="T23" fmla="*/ 14513 h 46"/>
                  <a:gd name="T24" fmla="*/ 7 w 53"/>
                  <a:gd name="T25" fmla="*/ 15775 h 46"/>
                  <a:gd name="T26" fmla="*/ 8 w 53"/>
                  <a:gd name="T27" fmla="*/ 15775 h 46"/>
                  <a:gd name="T28" fmla="*/ 761 w 53"/>
                  <a:gd name="T29" fmla="*/ 15775 h 46"/>
                  <a:gd name="T30" fmla="*/ 951 w 53"/>
                  <a:gd name="T31" fmla="*/ 18552 h 46"/>
                  <a:gd name="T32" fmla="*/ 1394 w 53"/>
                  <a:gd name="T33" fmla="*/ 25864 h 46"/>
                  <a:gd name="T34" fmla="*/ 1938 w 53"/>
                  <a:gd name="T35" fmla="*/ 38600 h 46"/>
                  <a:gd name="T36" fmla="*/ 2438 w 53"/>
                  <a:gd name="T37" fmla="*/ 50327 h 46"/>
                  <a:gd name="T38" fmla="*/ 2880 w 53"/>
                  <a:gd name="T39" fmla="*/ 59712 h 46"/>
                  <a:gd name="T40" fmla="*/ 3360 w 53"/>
                  <a:gd name="T41" fmla="*/ 76383 h 46"/>
                  <a:gd name="T42" fmla="*/ 3848 w 53"/>
                  <a:gd name="T43" fmla="*/ 69114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39" name="Freeform 861"/>
              <p:cNvSpPr>
                <a:spLocks noChangeArrowheads="1"/>
              </p:cNvSpPr>
              <p:nvPr/>
            </p:nvSpPr>
            <p:spPr bwMode="auto">
              <a:xfrm>
                <a:off x="191" y="2319"/>
                <a:ext cx="26" cy="66"/>
              </a:xfrm>
              <a:custGeom>
                <a:avLst/>
                <a:gdLst>
                  <a:gd name="T0" fmla="*/ 8566 w 25"/>
                  <a:gd name="T1" fmla="*/ 59355 h 61"/>
                  <a:gd name="T2" fmla="*/ 7931 w 25"/>
                  <a:gd name="T3" fmla="*/ 55647 h 61"/>
                  <a:gd name="T4" fmla="*/ 7931 w 25"/>
                  <a:gd name="T5" fmla="*/ 47543 h 61"/>
                  <a:gd name="T6" fmla="*/ 7696 w 25"/>
                  <a:gd name="T7" fmla="*/ 40599 h 61"/>
                  <a:gd name="T8" fmla="*/ 7126 w 25"/>
                  <a:gd name="T9" fmla="*/ 34605 h 61"/>
                  <a:gd name="T10" fmla="*/ 6295 w 25"/>
                  <a:gd name="T11" fmla="*/ 25320 h 61"/>
                  <a:gd name="T12" fmla="*/ 5399 w 25"/>
                  <a:gd name="T13" fmla="*/ 16907 h 61"/>
                  <a:gd name="T14" fmla="*/ 3967 w 25"/>
                  <a:gd name="T15" fmla="*/ 8310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2302 h 61"/>
                  <a:gd name="T22" fmla="*/ 2917 w 25"/>
                  <a:gd name="T23" fmla="*/ 21371 h 61"/>
                  <a:gd name="T24" fmla="*/ 3400 w 25"/>
                  <a:gd name="T25" fmla="*/ 27349 h 61"/>
                  <a:gd name="T26" fmla="*/ 3967 w 25"/>
                  <a:gd name="T27" fmla="*/ 36968 h 61"/>
                  <a:gd name="T28" fmla="*/ 4282 w 25"/>
                  <a:gd name="T29" fmla="*/ 43934 h 61"/>
                  <a:gd name="T30" fmla="*/ 4627 w 25"/>
                  <a:gd name="T31" fmla="*/ 50728 h 61"/>
                  <a:gd name="T32" fmla="*/ 4997 w 25"/>
                  <a:gd name="T33" fmla="*/ 55688 h 61"/>
                  <a:gd name="T34" fmla="*/ 5399 w 25"/>
                  <a:gd name="T35" fmla="*/ 60187 h 61"/>
                  <a:gd name="T36" fmla="*/ 8566 w 25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40" name="Freeform 862"/>
              <p:cNvSpPr>
                <a:spLocks noChangeArrowheads="1"/>
              </p:cNvSpPr>
              <p:nvPr/>
            </p:nvSpPr>
            <p:spPr bwMode="auto">
              <a:xfrm>
                <a:off x="5548" y="2428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78671 h 106"/>
                  <a:gd name="T4" fmla="*/ 0 w 65"/>
                  <a:gd name="T5" fmla="*/ 81550 h 106"/>
                  <a:gd name="T6" fmla="*/ 1 w 65"/>
                  <a:gd name="T7" fmla="*/ 82243 h 106"/>
                  <a:gd name="T8" fmla="*/ 2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80392 h 106"/>
                  <a:gd name="T18" fmla="*/ 3347 w 65"/>
                  <a:gd name="T19" fmla="*/ 75269 h 106"/>
                  <a:gd name="T20" fmla="*/ 4249 w 65"/>
                  <a:gd name="T21" fmla="*/ 70474 h 106"/>
                  <a:gd name="T22" fmla="*/ 4979 w 65"/>
                  <a:gd name="T23" fmla="*/ 63219 h 106"/>
                  <a:gd name="T24" fmla="*/ 5613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120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0622 h 106"/>
                  <a:gd name="T36" fmla="*/ 6847 w 65"/>
                  <a:gd name="T37" fmla="*/ 2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397 w 65"/>
                  <a:gd name="T47" fmla="*/ 3 h 106"/>
                  <a:gd name="T48" fmla="*/ 4786 w 65"/>
                  <a:gd name="T49" fmla="*/ 6380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261 w 65"/>
                  <a:gd name="T59" fmla="*/ 36608 h 106"/>
                  <a:gd name="T60" fmla="*/ 8 w 65"/>
                  <a:gd name="T61" fmla="*/ 43185 h 106"/>
                  <a:gd name="T62" fmla="*/ 6 w 65"/>
                  <a:gd name="T63" fmla="*/ 49915 h 106"/>
                  <a:gd name="T64" fmla="*/ 4 w 65"/>
                  <a:gd name="T65" fmla="*/ 56664 h 106"/>
                  <a:gd name="T66" fmla="*/ 2 w 65"/>
                  <a:gd name="T67" fmla="*/ 62099 h 106"/>
                  <a:gd name="T68" fmla="*/ 1 w 65"/>
                  <a:gd name="T69" fmla="*/ 66762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41" name="Freeform 863"/>
              <p:cNvSpPr>
                <a:spLocks noChangeArrowheads="1"/>
              </p:cNvSpPr>
              <p:nvPr/>
            </p:nvSpPr>
            <p:spPr bwMode="auto">
              <a:xfrm>
                <a:off x="5542" y="2428"/>
                <a:ext cx="78" cy="122"/>
              </a:xfrm>
              <a:custGeom>
                <a:avLst/>
                <a:gdLst>
                  <a:gd name="T0" fmla="*/ 3692 w 75"/>
                  <a:gd name="T1" fmla="*/ 3 h 111"/>
                  <a:gd name="T2" fmla="*/ 3889 w 75"/>
                  <a:gd name="T3" fmla="*/ 16834 h 111"/>
                  <a:gd name="T4" fmla="*/ 3889 w 75"/>
                  <a:gd name="T5" fmla="*/ 31398 h 111"/>
                  <a:gd name="T6" fmla="*/ 3871 w 75"/>
                  <a:gd name="T7" fmla="*/ 45373 h 111"/>
                  <a:gd name="T8" fmla="*/ 3692 w 75"/>
                  <a:gd name="T9" fmla="*/ 57554 h 111"/>
                  <a:gd name="T10" fmla="*/ 3488 w 75"/>
                  <a:gd name="T11" fmla="*/ 69935 h 111"/>
                  <a:gd name="T12" fmla="*/ 3145 w 75"/>
                  <a:gd name="T13" fmla="*/ 81744 h 111"/>
                  <a:gd name="T14" fmla="*/ 2836 w 75"/>
                  <a:gd name="T15" fmla="*/ 91442 h 111"/>
                  <a:gd name="T16" fmla="*/ 2426 w 75"/>
                  <a:gd name="T17" fmla="*/ 99398 h 111"/>
                  <a:gd name="T18" fmla="*/ 1979 w 75"/>
                  <a:gd name="T19" fmla="*/ 107439 h 111"/>
                  <a:gd name="T20" fmla="*/ 1526 w 75"/>
                  <a:gd name="T21" fmla="*/ 113042 h 111"/>
                  <a:gd name="T22" fmla="*/ 1178 w 75"/>
                  <a:gd name="T23" fmla="*/ 117499 h 111"/>
                  <a:gd name="T24" fmla="*/ 861 w 75"/>
                  <a:gd name="T25" fmla="*/ 118165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3042 h 111"/>
                  <a:gd name="T38" fmla="*/ 0 w 75"/>
                  <a:gd name="T39" fmla="*/ 111722 h 111"/>
                  <a:gd name="T40" fmla="*/ 0 w 75"/>
                  <a:gd name="T41" fmla="*/ 117499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6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30555 h 111"/>
                  <a:gd name="T52" fmla="*/ 1377 w 75"/>
                  <a:gd name="T53" fmla="*/ 125947 h 111"/>
                  <a:gd name="T54" fmla="*/ 1880 w 75"/>
                  <a:gd name="T55" fmla="*/ 122121 h 111"/>
                  <a:gd name="T56" fmla="*/ 2314 w 75"/>
                  <a:gd name="T57" fmla="*/ 116095 h 111"/>
                  <a:gd name="T58" fmla="*/ 2836 w 75"/>
                  <a:gd name="T59" fmla="*/ 107439 h 111"/>
                  <a:gd name="T60" fmla="*/ 3158 w 75"/>
                  <a:gd name="T61" fmla="*/ 98812 h 111"/>
                  <a:gd name="T62" fmla="*/ 3673 w 75"/>
                  <a:gd name="T63" fmla="*/ 85338 h 111"/>
                  <a:gd name="T64" fmla="*/ 3889 w 75"/>
                  <a:gd name="T65" fmla="*/ 73935 h 111"/>
                  <a:gd name="T66" fmla="*/ 4293 w 75"/>
                  <a:gd name="T67" fmla="*/ 59842 h 111"/>
                  <a:gd name="T68" fmla="*/ 4493 w 75"/>
                  <a:gd name="T69" fmla="*/ 45521 h 111"/>
                  <a:gd name="T70" fmla="*/ 4523 w 75"/>
                  <a:gd name="T71" fmla="*/ 31398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42" name="Freeform 864"/>
              <p:cNvSpPr>
                <a:spLocks noChangeArrowheads="1"/>
              </p:cNvSpPr>
              <p:nvPr/>
            </p:nvSpPr>
            <p:spPr bwMode="auto">
              <a:xfrm>
                <a:off x="5560" y="2424"/>
                <a:ext cx="55" cy="57"/>
              </a:xfrm>
              <a:custGeom>
                <a:avLst/>
                <a:gdLst>
                  <a:gd name="T0" fmla="*/ 8 w 53"/>
                  <a:gd name="T1" fmla="*/ 2573588 h 45"/>
                  <a:gd name="T2" fmla="*/ 951 w 53"/>
                  <a:gd name="T3" fmla="*/ 2171882 h 45"/>
                  <a:gd name="T4" fmla="*/ 1317 w 53"/>
                  <a:gd name="T5" fmla="*/ 1680707 h 45"/>
                  <a:gd name="T6" fmla="*/ 2047 w 53"/>
                  <a:gd name="T7" fmla="*/ 1209814 h 45"/>
                  <a:gd name="T8" fmla="*/ 2417 w 53"/>
                  <a:gd name="T9" fmla="*/ 1008576 h 45"/>
                  <a:gd name="T10" fmla="*/ 2880 w 53"/>
                  <a:gd name="T11" fmla="*/ 659914 h 45"/>
                  <a:gd name="T12" fmla="*/ 3216 w 53"/>
                  <a:gd name="T13" fmla="*/ 508611 h 45"/>
                  <a:gd name="T14" fmla="*/ 3360 w 53"/>
                  <a:gd name="T15" fmla="*/ 508611 h 45"/>
                  <a:gd name="T16" fmla="*/ 3394 w 53"/>
                  <a:gd name="T17" fmla="*/ 508611 h 45"/>
                  <a:gd name="T18" fmla="*/ 3360 w 53"/>
                  <a:gd name="T19" fmla="*/ 508611 h 45"/>
                  <a:gd name="T20" fmla="*/ 3360 w 53"/>
                  <a:gd name="T21" fmla="*/ 466807 h 45"/>
                  <a:gd name="T22" fmla="*/ 3848 w 53"/>
                  <a:gd name="T23" fmla="*/ 9656 h 45"/>
                  <a:gd name="T24" fmla="*/ 3640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1126 h 45"/>
                  <a:gd name="T34" fmla="*/ 2067 w 53"/>
                  <a:gd name="T35" fmla="*/ 508611 h 45"/>
                  <a:gd name="T36" fmla="*/ 1473 w 53"/>
                  <a:gd name="T37" fmla="*/ 926331 h 45"/>
                  <a:gd name="T38" fmla="*/ 951 w 53"/>
                  <a:gd name="T39" fmla="*/ 1300944 h 45"/>
                  <a:gd name="T40" fmla="*/ 6 w 53"/>
                  <a:gd name="T41" fmla="*/ 1832611 h 45"/>
                  <a:gd name="T42" fmla="*/ 0 w 53"/>
                  <a:gd name="T43" fmla="*/ 2365743 h 45"/>
                  <a:gd name="T44" fmla="*/ 8 w 53"/>
                  <a:gd name="T45" fmla="*/ 2573588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43" name="Freeform 865"/>
              <p:cNvSpPr>
                <a:spLocks noChangeArrowheads="1"/>
              </p:cNvSpPr>
              <p:nvPr/>
            </p:nvSpPr>
            <p:spPr bwMode="auto">
              <a:xfrm>
                <a:off x="5542" y="2469"/>
                <a:ext cx="26" cy="56"/>
              </a:xfrm>
              <a:custGeom>
                <a:avLst/>
                <a:gdLst>
                  <a:gd name="T0" fmla="*/ 3152 w 25"/>
                  <a:gd name="T1" fmla="*/ 1997 h 60"/>
                  <a:gd name="T2" fmla="*/ 3400 w 25"/>
                  <a:gd name="T3" fmla="*/ 1935 h 60"/>
                  <a:gd name="T4" fmla="*/ 3673 w 25"/>
                  <a:gd name="T5" fmla="*/ 1701 h 60"/>
                  <a:gd name="T6" fmla="*/ 3967 w 25"/>
                  <a:gd name="T7" fmla="*/ 1521 h 60"/>
                  <a:gd name="T8" fmla="*/ 4282 w 25"/>
                  <a:gd name="T9" fmla="*/ 1222 h 60"/>
                  <a:gd name="T10" fmla="*/ 4997 w 25"/>
                  <a:gd name="T11" fmla="*/ 971 h 60"/>
                  <a:gd name="T12" fmla="*/ 5829 w 25"/>
                  <a:gd name="T13" fmla="*/ 699 h 60"/>
                  <a:gd name="T14" fmla="*/ 7342 w 25"/>
                  <a:gd name="T15" fmla="*/ 398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290 h 60"/>
                  <a:gd name="T22" fmla="*/ 3152 w 25"/>
                  <a:gd name="T23" fmla="*/ 594 h 60"/>
                  <a:gd name="T24" fmla="*/ 2699 w 25"/>
                  <a:gd name="T25" fmla="*/ 828 h 60"/>
                  <a:gd name="T26" fmla="*/ 5 w 25"/>
                  <a:gd name="T27" fmla="*/ 1141 h 60"/>
                  <a:gd name="T28" fmla="*/ 3 w 25"/>
                  <a:gd name="T29" fmla="*/ 1435 h 60"/>
                  <a:gd name="T30" fmla="*/ 2 w 25"/>
                  <a:gd name="T31" fmla="*/ 1653 h 60"/>
                  <a:gd name="T32" fmla="*/ 2 w 25"/>
                  <a:gd name="T33" fmla="*/ 1843 h 60"/>
                  <a:gd name="T34" fmla="*/ 0 w 25"/>
                  <a:gd name="T35" fmla="*/ 1976 h 60"/>
                  <a:gd name="T36" fmla="*/ 3152 w 25"/>
                  <a:gd name="T37" fmla="*/ 1997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44" name="Freeform 866"/>
              <p:cNvSpPr>
                <a:spLocks noChangeArrowheads="1"/>
              </p:cNvSpPr>
              <p:nvPr/>
            </p:nvSpPr>
            <p:spPr bwMode="auto">
              <a:xfrm>
                <a:off x="143" y="3495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7849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2227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603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3 h 107"/>
                  <a:gd name="T48" fmla="*/ 2583 w 65"/>
                  <a:gd name="T49" fmla="*/ 6695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6078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6492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45" name="Freeform 867"/>
              <p:cNvSpPr>
                <a:spLocks noChangeArrowheads="1"/>
              </p:cNvSpPr>
              <p:nvPr/>
            </p:nvSpPr>
            <p:spPr bwMode="auto">
              <a:xfrm>
                <a:off x="138" y="3495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5518 h 111"/>
                  <a:gd name="T4" fmla="*/ 0 w 75"/>
                  <a:gd name="T5" fmla="*/ 31398 h 111"/>
                  <a:gd name="T6" fmla="*/ 2 w 75"/>
                  <a:gd name="T7" fmla="*/ 49041 h 111"/>
                  <a:gd name="T8" fmla="*/ 5 w 75"/>
                  <a:gd name="T9" fmla="*/ 62255 h 111"/>
                  <a:gd name="T10" fmla="*/ 667 w 75"/>
                  <a:gd name="T11" fmla="*/ 75662 h 111"/>
                  <a:gd name="T12" fmla="*/ 861 w 75"/>
                  <a:gd name="T13" fmla="*/ 86521 h 111"/>
                  <a:gd name="T14" fmla="*/ 1241 w 75"/>
                  <a:gd name="T15" fmla="*/ 98812 h 111"/>
                  <a:gd name="T16" fmla="*/ 1784 w 75"/>
                  <a:gd name="T17" fmla="*/ 107439 h 111"/>
                  <a:gd name="T18" fmla="*/ 2185 w 75"/>
                  <a:gd name="T19" fmla="*/ 116587 h 111"/>
                  <a:gd name="T20" fmla="*/ 2692 w 75"/>
                  <a:gd name="T21" fmla="*/ 122121 h 111"/>
                  <a:gd name="T22" fmla="*/ 3143 w 75"/>
                  <a:gd name="T23" fmla="*/ 127802 h 111"/>
                  <a:gd name="T24" fmla="*/ 3488 w 75"/>
                  <a:gd name="T25" fmla="*/ 130555 h 111"/>
                  <a:gd name="T26" fmla="*/ 3871 w 75"/>
                  <a:gd name="T27" fmla="*/ 130555 h 111"/>
                  <a:gd name="T28" fmla="*/ 4293 w 75"/>
                  <a:gd name="T29" fmla="*/ 128751 h 111"/>
                  <a:gd name="T30" fmla="*/ 4315 w 75"/>
                  <a:gd name="T31" fmla="*/ 125947 h 111"/>
                  <a:gd name="T32" fmla="*/ 4523 w 75"/>
                  <a:gd name="T33" fmla="*/ 120746 h 111"/>
                  <a:gd name="T34" fmla="*/ 4523 w 75"/>
                  <a:gd name="T35" fmla="*/ 117499 h 111"/>
                  <a:gd name="T36" fmla="*/ 4523 w 75"/>
                  <a:gd name="T37" fmla="*/ 11304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8165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19073 h 111"/>
                  <a:gd name="T50" fmla="*/ 3673 w 75"/>
                  <a:gd name="T51" fmla="*/ 119073 h 111"/>
                  <a:gd name="T52" fmla="*/ 3311 w 75"/>
                  <a:gd name="T53" fmla="*/ 117499 h 111"/>
                  <a:gd name="T54" fmla="*/ 2986 w 75"/>
                  <a:gd name="T55" fmla="*/ 115468 h 111"/>
                  <a:gd name="T56" fmla="*/ 2554 w 75"/>
                  <a:gd name="T57" fmla="*/ 107439 h 111"/>
                  <a:gd name="T58" fmla="*/ 2085 w 75"/>
                  <a:gd name="T59" fmla="*/ 101146 h 111"/>
                  <a:gd name="T60" fmla="*/ 1784 w 75"/>
                  <a:gd name="T61" fmla="*/ 91893 h 111"/>
                  <a:gd name="T62" fmla="*/ 1306 w 75"/>
                  <a:gd name="T63" fmla="*/ 81744 h 111"/>
                  <a:gd name="T64" fmla="*/ 957 w 75"/>
                  <a:gd name="T65" fmla="*/ 69935 h 111"/>
                  <a:gd name="T66" fmla="*/ 780 w 75"/>
                  <a:gd name="T67" fmla="*/ 57554 h 111"/>
                  <a:gd name="T68" fmla="*/ 702 w 75"/>
                  <a:gd name="T69" fmla="*/ 45373 h 111"/>
                  <a:gd name="T70" fmla="*/ 667 w 75"/>
                  <a:gd name="T71" fmla="*/ 31398 h 111"/>
                  <a:gd name="T72" fmla="*/ 667 w 75"/>
                  <a:gd name="T73" fmla="*/ 16834 h 111"/>
                  <a:gd name="T74" fmla="*/ 780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9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5" y="103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6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46" name="Freeform 868"/>
              <p:cNvSpPr>
                <a:spLocks noChangeArrowheads="1"/>
              </p:cNvSpPr>
              <p:nvPr/>
            </p:nvSpPr>
            <p:spPr bwMode="auto">
              <a:xfrm>
                <a:off x="143" y="3491"/>
                <a:ext cx="55" cy="49"/>
              </a:xfrm>
              <a:custGeom>
                <a:avLst/>
                <a:gdLst>
                  <a:gd name="T0" fmla="*/ 3848 w 53"/>
                  <a:gd name="T1" fmla="*/ 79223 h 45"/>
                  <a:gd name="T2" fmla="*/ 3446 w 53"/>
                  <a:gd name="T3" fmla="*/ 61437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578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4444 h 45"/>
                  <a:gd name="T24" fmla="*/ 8 w 53"/>
                  <a:gd name="T25" fmla="*/ 15782 h 45"/>
                  <a:gd name="T26" fmla="*/ 7 w 53"/>
                  <a:gd name="T27" fmla="*/ 15782 h 45"/>
                  <a:gd name="T28" fmla="*/ 8 w 53"/>
                  <a:gd name="T29" fmla="*/ 15782 h 45"/>
                  <a:gd name="T30" fmla="*/ 761 w 53"/>
                  <a:gd name="T31" fmla="*/ 17192 h 45"/>
                  <a:gd name="T32" fmla="*/ 951 w 53"/>
                  <a:gd name="T33" fmla="*/ 22306 h 45"/>
                  <a:gd name="T34" fmla="*/ 1394 w 53"/>
                  <a:gd name="T35" fmla="*/ 31324 h 45"/>
                  <a:gd name="T36" fmla="*/ 2047 w 53"/>
                  <a:gd name="T37" fmla="*/ 40896 h 45"/>
                  <a:gd name="T38" fmla="*/ 2438 w 53"/>
                  <a:gd name="T39" fmla="*/ 56826 h 45"/>
                  <a:gd name="T40" fmla="*/ 2880 w 53"/>
                  <a:gd name="T41" fmla="*/ 72729 h 45"/>
                  <a:gd name="T42" fmla="*/ 3360 w 53"/>
                  <a:gd name="T43" fmla="*/ 87011 h 45"/>
                  <a:gd name="T44" fmla="*/ 3848 w 53"/>
                  <a:gd name="T45" fmla="*/ 7922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47" name="Freeform 869"/>
              <p:cNvSpPr>
                <a:spLocks noChangeArrowheads="1"/>
              </p:cNvSpPr>
              <p:nvPr/>
            </p:nvSpPr>
            <p:spPr bwMode="auto">
              <a:xfrm>
                <a:off x="191" y="3535"/>
                <a:ext cx="26" cy="66"/>
              </a:xfrm>
              <a:custGeom>
                <a:avLst/>
                <a:gdLst>
                  <a:gd name="T0" fmla="*/ 8566 w 25"/>
                  <a:gd name="T1" fmla="*/ 59355 h 61"/>
                  <a:gd name="T2" fmla="*/ 7931 w 25"/>
                  <a:gd name="T3" fmla="*/ 54917 h 61"/>
                  <a:gd name="T4" fmla="*/ 7931 w 25"/>
                  <a:gd name="T5" fmla="*/ 49170 h 61"/>
                  <a:gd name="T6" fmla="*/ 7696 w 25"/>
                  <a:gd name="T7" fmla="*/ 43380 h 61"/>
                  <a:gd name="T8" fmla="*/ 7126 w 25"/>
                  <a:gd name="T9" fmla="*/ 34214 h 61"/>
                  <a:gd name="T10" fmla="*/ 6295 w 25"/>
                  <a:gd name="T11" fmla="*/ 27031 h 61"/>
                  <a:gd name="T12" fmla="*/ 5399 w 25"/>
                  <a:gd name="T13" fmla="*/ 18271 h 61"/>
                  <a:gd name="T14" fmla="*/ 3967 w 25"/>
                  <a:gd name="T15" fmla="*/ 9024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1388 h 61"/>
                  <a:gd name="T22" fmla="*/ 2917 w 25"/>
                  <a:gd name="T23" fmla="*/ 21371 h 61"/>
                  <a:gd name="T24" fmla="*/ 3400 w 25"/>
                  <a:gd name="T25" fmla="*/ 29274 h 61"/>
                  <a:gd name="T26" fmla="*/ 3967 w 25"/>
                  <a:gd name="T27" fmla="*/ 34661 h 61"/>
                  <a:gd name="T28" fmla="*/ 4282 w 25"/>
                  <a:gd name="T29" fmla="*/ 43873 h 61"/>
                  <a:gd name="T30" fmla="*/ 4627 w 25"/>
                  <a:gd name="T31" fmla="*/ 50728 h 61"/>
                  <a:gd name="T32" fmla="*/ 4997 w 25"/>
                  <a:gd name="T33" fmla="*/ 55647 h 61"/>
                  <a:gd name="T34" fmla="*/ 5399 w 25"/>
                  <a:gd name="T35" fmla="*/ 60187 h 61"/>
                  <a:gd name="T36" fmla="*/ 8566 w 25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48" name="Freeform 870"/>
              <p:cNvSpPr>
                <a:spLocks noChangeArrowheads="1"/>
              </p:cNvSpPr>
              <p:nvPr/>
            </p:nvSpPr>
            <p:spPr bwMode="auto">
              <a:xfrm>
                <a:off x="5548" y="3634"/>
                <a:ext cx="68" cy="118"/>
              </a:xfrm>
              <a:custGeom>
                <a:avLst/>
                <a:gdLst>
                  <a:gd name="T0" fmla="*/ 0 w 65"/>
                  <a:gd name="T1" fmla="*/ 68730 h 108"/>
                  <a:gd name="T2" fmla="*/ 0 w 65"/>
                  <a:gd name="T3" fmla="*/ 70598 h 108"/>
                  <a:gd name="T4" fmla="*/ 0 w 65"/>
                  <a:gd name="T5" fmla="*/ 72307 h 108"/>
                  <a:gd name="T6" fmla="*/ 1 w 65"/>
                  <a:gd name="T7" fmla="*/ 73991 h 108"/>
                  <a:gd name="T8" fmla="*/ 2 w 65"/>
                  <a:gd name="T9" fmla="*/ 74599 h 108"/>
                  <a:gd name="T10" fmla="*/ 6 w 65"/>
                  <a:gd name="T11" fmla="*/ 75865 h 108"/>
                  <a:gd name="T12" fmla="*/ 1261 w 65"/>
                  <a:gd name="T13" fmla="*/ 75820 h 108"/>
                  <a:gd name="T14" fmla="*/ 1805 w 65"/>
                  <a:gd name="T15" fmla="*/ 73991 h 108"/>
                  <a:gd name="T16" fmla="*/ 2743 w 65"/>
                  <a:gd name="T17" fmla="*/ 70624 h 108"/>
                  <a:gd name="T18" fmla="*/ 3347 w 65"/>
                  <a:gd name="T19" fmla="*/ 68277 h 108"/>
                  <a:gd name="T20" fmla="*/ 4249 w 65"/>
                  <a:gd name="T21" fmla="*/ 63552 h 108"/>
                  <a:gd name="T22" fmla="*/ 4979 w 65"/>
                  <a:gd name="T23" fmla="*/ 58349 h 108"/>
                  <a:gd name="T24" fmla="*/ 5613 w 65"/>
                  <a:gd name="T25" fmla="*/ 51295 h 108"/>
                  <a:gd name="T26" fmla="*/ 6452 w 65"/>
                  <a:gd name="T27" fmla="*/ 44437 h 108"/>
                  <a:gd name="T28" fmla="*/ 6847 w 65"/>
                  <a:gd name="T29" fmla="*/ 36192 h 108"/>
                  <a:gd name="T30" fmla="*/ 7120 w 65"/>
                  <a:gd name="T31" fmla="*/ 28569 h 108"/>
                  <a:gd name="T32" fmla="*/ 7271 w 65"/>
                  <a:gd name="T33" fmla="*/ 20011 h 108"/>
                  <a:gd name="T34" fmla="*/ 7248 w 65"/>
                  <a:gd name="T35" fmla="*/ 10663 h 108"/>
                  <a:gd name="T36" fmla="*/ 6847 w 65"/>
                  <a:gd name="T37" fmla="*/ 2 h 108"/>
                  <a:gd name="T38" fmla="*/ 6827 w 65"/>
                  <a:gd name="T39" fmla="*/ 1 h 108"/>
                  <a:gd name="T40" fmla="*/ 6707 w 65"/>
                  <a:gd name="T41" fmla="*/ 0 h 108"/>
                  <a:gd name="T42" fmla="*/ 6452 w 65"/>
                  <a:gd name="T43" fmla="*/ 0 h 108"/>
                  <a:gd name="T44" fmla="*/ 6184 w 65"/>
                  <a:gd name="T45" fmla="*/ 1 h 108"/>
                  <a:gd name="T46" fmla="*/ 5397 w 65"/>
                  <a:gd name="T47" fmla="*/ 5 h 108"/>
                  <a:gd name="T48" fmla="*/ 4786 w 65"/>
                  <a:gd name="T49" fmla="*/ 6443 h 108"/>
                  <a:gd name="T50" fmla="*/ 4002 w 65"/>
                  <a:gd name="T51" fmla="*/ 9916 h 108"/>
                  <a:gd name="T52" fmla="*/ 3152 w 65"/>
                  <a:gd name="T53" fmla="*/ 16128 h 108"/>
                  <a:gd name="T54" fmla="*/ 2433 w 65"/>
                  <a:gd name="T55" fmla="*/ 21721 h 108"/>
                  <a:gd name="T56" fmla="*/ 1702 w 65"/>
                  <a:gd name="T57" fmla="*/ 28569 h 108"/>
                  <a:gd name="T58" fmla="*/ 1261 w 65"/>
                  <a:gd name="T59" fmla="*/ 33752 h 108"/>
                  <a:gd name="T60" fmla="*/ 8 w 65"/>
                  <a:gd name="T61" fmla="*/ 38797 h 108"/>
                  <a:gd name="T62" fmla="*/ 6 w 65"/>
                  <a:gd name="T63" fmla="*/ 44791 h 108"/>
                  <a:gd name="T64" fmla="*/ 4 w 65"/>
                  <a:gd name="T65" fmla="*/ 51586 h 108"/>
                  <a:gd name="T66" fmla="*/ 2 w 65"/>
                  <a:gd name="T67" fmla="*/ 56045 h 108"/>
                  <a:gd name="T68" fmla="*/ 1 w 65"/>
                  <a:gd name="T69" fmla="*/ 61188 h 108"/>
                  <a:gd name="T70" fmla="*/ 1 w 65"/>
                  <a:gd name="T71" fmla="*/ 65701 h 108"/>
                  <a:gd name="T72" fmla="*/ 0 w 65"/>
                  <a:gd name="T73" fmla="*/ 68730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8"/>
                  <a:gd name="T113" fmla="*/ 65 w 65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8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1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4" y="82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6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5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40"/>
                    </a:lnTo>
                    <a:lnTo>
                      <a:pt x="11" y="48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49" name="Freeform 871"/>
              <p:cNvSpPr>
                <a:spLocks noChangeArrowheads="1"/>
              </p:cNvSpPr>
              <p:nvPr/>
            </p:nvSpPr>
            <p:spPr bwMode="auto">
              <a:xfrm>
                <a:off x="5542" y="3635"/>
                <a:ext cx="78" cy="122"/>
              </a:xfrm>
              <a:custGeom>
                <a:avLst/>
                <a:gdLst>
                  <a:gd name="T0" fmla="*/ 3692 w 75"/>
                  <a:gd name="T1" fmla="*/ 4 h 111"/>
                  <a:gd name="T2" fmla="*/ 3889 w 75"/>
                  <a:gd name="T3" fmla="*/ 18163 h 111"/>
                  <a:gd name="T4" fmla="*/ 3889 w 75"/>
                  <a:gd name="T5" fmla="*/ 31398 h 111"/>
                  <a:gd name="T6" fmla="*/ 3871 w 75"/>
                  <a:gd name="T7" fmla="*/ 45373 h 111"/>
                  <a:gd name="T8" fmla="*/ 3692 w 75"/>
                  <a:gd name="T9" fmla="*/ 57554 h 111"/>
                  <a:gd name="T10" fmla="*/ 3488 w 75"/>
                  <a:gd name="T11" fmla="*/ 70778 h 111"/>
                  <a:gd name="T12" fmla="*/ 3145 w 75"/>
                  <a:gd name="T13" fmla="*/ 80010 h 111"/>
                  <a:gd name="T14" fmla="*/ 2836 w 75"/>
                  <a:gd name="T15" fmla="*/ 91442 h 111"/>
                  <a:gd name="T16" fmla="*/ 2426 w 75"/>
                  <a:gd name="T17" fmla="*/ 99729 h 111"/>
                  <a:gd name="T18" fmla="*/ 1979 w 75"/>
                  <a:gd name="T19" fmla="*/ 107805 h 111"/>
                  <a:gd name="T20" fmla="*/ 1526 w 75"/>
                  <a:gd name="T21" fmla="*/ 113042 h 111"/>
                  <a:gd name="T22" fmla="*/ 1178 w 75"/>
                  <a:gd name="T23" fmla="*/ 116587 h 111"/>
                  <a:gd name="T24" fmla="*/ 861 w 75"/>
                  <a:gd name="T25" fmla="*/ 118165 h 111"/>
                  <a:gd name="T26" fmla="*/ 702 w 75"/>
                  <a:gd name="T27" fmla="*/ 118165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6587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5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28751 h 111"/>
                  <a:gd name="T52" fmla="*/ 1377 w 75"/>
                  <a:gd name="T53" fmla="*/ 127048 h 111"/>
                  <a:gd name="T54" fmla="*/ 1880 w 75"/>
                  <a:gd name="T55" fmla="*/ 122121 h 111"/>
                  <a:gd name="T56" fmla="*/ 2314 w 75"/>
                  <a:gd name="T57" fmla="*/ 116095 h 111"/>
                  <a:gd name="T58" fmla="*/ 2836 w 75"/>
                  <a:gd name="T59" fmla="*/ 107805 h 111"/>
                  <a:gd name="T60" fmla="*/ 3158 w 75"/>
                  <a:gd name="T61" fmla="*/ 98812 h 111"/>
                  <a:gd name="T62" fmla="*/ 3673 w 75"/>
                  <a:gd name="T63" fmla="*/ 86521 h 111"/>
                  <a:gd name="T64" fmla="*/ 3889 w 75"/>
                  <a:gd name="T65" fmla="*/ 73935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1398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2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2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0" name="Freeform 872"/>
              <p:cNvSpPr>
                <a:spLocks noChangeArrowheads="1"/>
              </p:cNvSpPr>
              <p:nvPr/>
            </p:nvSpPr>
            <p:spPr bwMode="auto">
              <a:xfrm>
                <a:off x="5560" y="3631"/>
                <a:ext cx="55" cy="50"/>
              </a:xfrm>
              <a:custGeom>
                <a:avLst/>
                <a:gdLst>
                  <a:gd name="T0" fmla="*/ 8 w 53"/>
                  <a:gd name="T1" fmla="*/ 76383 h 46"/>
                  <a:gd name="T2" fmla="*/ 951 w 53"/>
                  <a:gd name="T3" fmla="*/ 59712 h 46"/>
                  <a:gd name="T4" fmla="*/ 1317 w 53"/>
                  <a:gd name="T5" fmla="*/ 50327 h 46"/>
                  <a:gd name="T6" fmla="*/ 1938 w 53"/>
                  <a:gd name="T7" fmla="*/ 38600 h 46"/>
                  <a:gd name="T8" fmla="*/ 2417 w 53"/>
                  <a:gd name="T9" fmla="*/ 25864 h 46"/>
                  <a:gd name="T10" fmla="*/ 2880 w 53"/>
                  <a:gd name="T11" fmla="*/ 18552 h 46"/>
                  <a:gd name="T12" fmla="*/ 3216 w 53"/>
                  <a:gd name="T13" fmla="*/ 15775 h 46"/>
                  <a:gd name="T14" fmla="*/ 3360 w 53"/>
                  <a:gd name="T15" fmla="*/ 15775 h 46"/>
                  <a:gd name="T16" fmla="*/ 3394 w 53"/>
                  <a:gd name="T17" fmla="*/ 15775 h 46"/>
                  <a:gd name="T18" fmla="*/ 3360 w 53"/>
                  <a:gd name="T19" fmla="*/ 14513 h 46"/>
                  <a:gd name="T20" fmla="*/ 3848 w 53"/>
                  <a:gd name="T21" fmla="*/ 310 h 46"/>
                  <a:gd name="T22" fmla="*/ 3640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4 h 46"/>
                  <a:gd name="T32" fmla="*/ 2067 w 53"/>
                  <a:gd name="T33" fmla="*/ 15775 h 46"/>
                  <a:gd name="T34" fmla="*/ 1473 w 53"/>
                  <a:gd name="T35" fmla="*/ 23835 h 46"/>
                  <a:gd name="T36" fmla="*/ 951 w 53"/>
                  <a:gd name="T37" fmla="*/ 38600 h 46"/>
                  <a:gd name="T38" fmla="*/ 6 w 53"/>
                  <a:gd name="T39" fmla="*/ 53860 h 46"/>
                  <a:gd name="T40" fmla="*/ 0 w 53"/>
                  <a:gd name="T41" fmla="*/ 69114 h 46"/>
                  <a:gd name="T42" fmla="*/ 8 w 53"/>
                  <a:gd name="T43" fmla="*/ 7638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6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1" name="Freeform 873"/>
              <p:cNvSpPr>
                <a:spLocks noChangeArrowheads="1"/>
              </p:cNvSpPr>
              <p:nvPr/>
            </p:nvSpPr>
            <p:spPr bwMode="auto">
              <a:xfrm>
                <a:off x="5542" y="3675"/>
                <a:ext cx="26" cy="66"/>
              </a:xfrm>
              <a:custGeom>
                <a:avLst/>
                <a:gdLst>
                  <a:gd name="T0" fmla="*/ 3152 w 25"/>
                  <a:gd name="T1" fmla="*/ 60187 h 61"/>
                  <a:gd name="T2" fmla="*/ 3400 w 25"/>
                  <a:gd name="T3" fmla="*/ 55688 h 61"/>
                  <a:gd name="T4" fmla="*/ 3673 w 25"/>
                  <a:gd name="T5" fmla="*/ 50728 h 61"/>
                  <a:gd name="T6" fmla="*/ 3967 w 25"/>
                  <a:gd name="T7" fmla="*/ 43380 h 61"/>
                  <a:gd name="T8" fmla="*/ 4282 w 25"/>
                  <a:gd name="T9" fmla="*/ 36968 h 61"/>
                  <a:gd name="T10" fmla="*/ 4997 w 25"/>
                  <a:gd name="T11" fmla="*/ 27349 h 61"/>
                  <a:gd name="T12" fmla="*/ 5829 w 25"/>
                  <a:gd name="T13" fmla="*/ 19929 h 61"/>
                  <a:gd name="T14" fmla="*/ 7342 w 25"/>
                  <a:gd name="T15" fmla="*/ 12302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8310 h 61"/>
                  <a:gd name="T22" fmla="*/ 3152 w 25"/>
                  <a:gd name="T23" fmla="*/ 16907 h 61"/>
                  <a:gd name="T24" fmla="*/ 2699 w 25"/>
                  <a:gd name="T25" fmla="*/ 25320 h 61"/>
                  <a:gd name="T26" fmla="*/ 5 w 25"/>
                  <a:gd name="T27" fmla="*/ 34605 h 61"/>
                  <a:gd name="T28" fmla="*/ 3 w 25"/>
                  <a:gd name="T29" fmla="*/ 40599 h 61"/>
                  <a:gd name="T30" fmla="*/ 2 w 25"/>
                  <a:gd name="T31" fmla="*/ 47543 h 61"/>
                  <a:gd name="T32" fmla="*/ 2 w 25"/>
                  <a:gd name="T33" fmla="*/ 55647 h 61"/>
                  <a:gd name="T34" fmla="*/ 0 w 25"/>
                  <a:gd name="T35" fmla="*/ 59355 h 61"/>
                  <a:gd name="T36" fmla="*/ 3152 w 25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3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2" name="Freeform 874"/>
              <p:cNvSpPr>
                <a:spLocks noChangeArrowheads="1"/>
              </p:cNvSpPr>
              <p:nvPr/>
            </p:nvSpPr>
            <p:spPr bwMode="auto">
              <a:xfrm>
                <a:off x="142" y="823"/>
                <a:ext cx="68" cy="117"/>
              </a:xfrm>
              <a:custGeom>
                <a:avLst/>
                <a:gdLst>
                  <a:gd name="T0" fmla="*/ 7271 w 65"/>
                  <a:gd name="T1" fmla="*/ 153191 h 106"/>
                  <a:gd name="T2" fmla="*/ 7271 w 65"/>
                  <a:gd name="T3" fmla="*/ 161410 h 106"/>
                  <a:gd name="T4" fmla="*/ 7271 w 65"/>
                  <a:gd name="T5" fmla="*/ 163367 h 106"/>
                  <a:gd name="T6" fmla="*/ 7248 w 65"/>
                  <a:gd name="T7" fmla="*/ 166190 h 106"/>
                  <a:gd name="T8" fmla="*/ 6966 w 65"/>
                  <a:gd name="T9" fmla="*/ 167361 h 106"/>
                  <a:gd name="T10" fmla="*/ 6707 w 65"/>
                  <a:gd name="T11" fmla="*/ 172544 h 106"/>
                  <a:gd name="T12" fmla="*/ 6078 w 65"/>
                  <a:gd name="T13" fmla="*/ 170726 h 106"/>
                  <a:gd name="T14" fmla="*/ 5397 w 65"/>
                  <a:gd name="T15" fmla="*/ 166190 h 106"/>
                  <a:gd name="T16" fmla="*/ 4691 w 65"/>
                  <a:gd name="T17" fmla="*/ 161881 h 106"/>
                  <a:gd name="T18" fmla="*/ 3920 w 65"/>
                  <a:gd name="T19" fmla="*/ 151922 h 106"/>
                  <a:gd name="T20" fmla="*/ 3089 w 65"/>
                  <a:gd name="T21" fmla="*/ 141261 h 106"/>
                  <a:gd name="T22" fmla="*/ 2291 w 65"/>
                  <a:gd name="T23" fmla="*/ 129137 h 106"/>
                  <a:gd name="T24" fmla="*/ 1510 w 65"/>
                  <a:gd name="T25" fmla="*/ 116525 h 106"/>
                  <a:gd name="T26" fmla="*/ 8 w 65"/>
                  <a:gd name="T27" fmla="*/ 99325 h 106"/>
                  <a:gd name="T28" fmla="*/ 4 w 65"/>
                  <a:gd name="T29" fmla="*/ 79931 h 106"/>
                  <a:gd name="T30" fmla="*/ 1 w 65"/>
                  <a:gd name="T31" fmla="*/ 60931 h 106"/>
                  <a:gd name="T32" fmla="*/ 0 w 65"/>
                  <a:gd name="T33" fmla="*/ 41539 h 106"/>
                  <a:gd name="T34" fmla="*/ 1 w 65"/>
                  <a:gd name="T35" fmla="*/ 21617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0 h 106"/>
                  <a:gd name="T46" fmla="*/ 1805 w 65"/>
                  <a:gd name="T47" fmla="*/ 3 h 106"/>
                  <a:gd name="T48" fmla="*/ 2583 w 65"/>
                  <a:gd name="T49" fmla="*/ 12210 h 106"/>
                  <a:gd name="T50" fmla="*/ 3277 w 65"/>
                  <a:gd name="T51" fmla="*/ 21617 h 106"/>
                  <a:gd name="T52" fmla="*/ 4163 w 65"/>
                  <a:gd name="T53" fmla="*/ 34324 h 106"/>
                  <a:gd name="T54" fmla="*/ 4871 w 65"/>
                  <a:gd name="T55" fmla="*/ 47570 h 106"/>
                  <a:gd name="T56" fmla="*/ 5485 w 65"/>
                  <a:gd name="T57" fmla="*/ 60931 h 106"/>
                  <a:gd name="T58" fmla="*/ 5954 w 65"/>
                  <a:gd name="T59" fmla="*/ 73575 h 106"/>
                  <a:gd name="T60" fmla="*/ 6452 w 65"/>
                  <a:gd name="T61" fmla="*/ 91224 h 106"/>
                  <a:gd name="T62" fmla="*/ 6707 w 65"/>
                  <a:gd name="T63" fmla="*/ 100140 h 106"/>
                  <a:gd name="T64" fmla="*/ 6847 w 65"/>
                  <a:gd name="T65" fmla="*/ 116525 h 106"/>
                  <a:gd name="T66" fmla="*/ 6966 w 65"/>
                  <a:gd name="T67" fmla="*/ 127963 h 106"/>
                  <a:gd name="T68" fmla="*/ 7248 w 65"/>
                  <a:gd name="T69" fmla="*/ 137601 h 106"/>
                  <a:gd name="T70" fmla="*/ 7248 w 65"/>
                  <a:gd name="T71" fmla="*/ 148794 h 106"/>
                  <a:gd name="T72" fmla="*/ 7271 w 65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2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3" name="Freeform 875"/>
              <p:cNvSpPr>
                <a:spLocks noChangeArrowheads="1"/>
              </p:cNvSpPr>
              <p:nvPr/>
            </p:nvSpPr>
            <p:spPr bwMode="auto">
              <a:xfrm>
                <a:off x="137" y="823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382 h 111"/>
                  <a:gd name="T4" fmla="*/ 0 w 74"/>
                  <a:gd name="T5" fmla="*/ 30635 h 111"/>
                  <a:gd name="T6" fmla="*/ 1 w 74"/>
                  <a:gd name="T7" fmla="*/ 45521 h 111"/>
                  <a:gd name="T8" fmla="*/ 5 w 74"/>
                  <a:gd name="T9" fmla="*/ 59842 h 111"/>
                  <a:gd name="T10" fmla="*/ 703 w 74"/>
                  <a:gd name="T11" fmla="*/ 72775 h 111"/>
                  <a:gd name="T12" fmla="*/ 916 w 74"/>
                  <a:gd name="T13" fmla="*/ 85338 h 111"/>
                  <a:gd name="T14" fmla="*/ 1326 w 74"/>
                  <a:gd name="T15" fmla="*/ 96654 h 111"/>
                  <a:gd name="T16" fmla="*/ 1913 w 74"/>
                  <a:gd name="T17" fmla="*/ 107439 h 111"/>
                  <a:gd name="T18" fmla="*/ 2243 w 74"/>
                  <a:gd name="T19" fmla="*/ 115468 h 111"/>
                  <a:gd name="T20" fmla="*/ 2767 w 74"/>
                  <a:gd name="T21" fmla="*/ 120746 h 111"/>
                  <a:gd name="T22" fmla="*/ 3241 w 74"/>
                  <a:gd name="T23" fmla="*/ 125947 h 111"/>
                  <a:gd name="T24" fmla="*/ 3696 w 74"/>
                  <a:gd name="T25" fmla="*/ 128751 h 111"/>
                  <a:gd name="T26" fmla="*/ 4106 w 74"/>
                  <a:gd name="T27" fmla="*/ 130555 h 111"/>
                  <a:gd name="T28" fmla="*/ 4440 w 74"/>
                  <a:gd name="T29" fmla="*/ 127048 h 111"/>
                  <a:gd name="T30" fmla="*/ 4646 w 74"/>
                  <a:gd name="T31" fmla="*/ 124874 h 111"/>
                  <a:gd name="T32" fmla="*/ 4686 w 74"/>
                  <a:gd name="T33" fmla="*/ 120746 h 111"/>
                  <a:gd name="T34" fmla="*/ 4686 w 74"/>
                  <a:gd name="T35" fmla="*/ 116587 h 111"/>
                  <a:gd name="T36" fmla="*/ 4686 w 74"/>
                  <a:gd name="T37" fmla="*/ 111722 h 111"/>
                  <a:gd name="T38" fmla="*/ 4216 w 74"/>
                  <a:gd name="T39" fmla="*/ 113042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1722 h 111"/>
                  <a:gd name="T56" fmla="*/ 2624 w 74"/>
                  <a:gd name="T57" fmla="*/ 107439 h 111"/>
                  <a:gd name="T58" fmla="*/ 2239 w 74"/>
                  <a:gd name="T59" fmla="*/ 99398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329 h 111"/>
                  <a:gd name="T68" fmla="*/ 744 w 74"/>
                  <a:gd name="T69" fmla="*/ 45373 h 111"/>
                  <a:gd name="T70" fmla="*/ 703 w 74"/>
                  <a:gd name="T71" fmla="*/ 30635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4" name="Freeform 876"/>
              <p:cNvSpPr>
                <a:spLocks noChangeArrowheads="1"/>
              </p:cNvSpPr>
              <p:nvPr/>
            </p:nvSpPr>
            <p:spPr bwMode="auto">
              <a:xfrm>
                <a:off x="142" y="817"/>
                <a:ext cx="55" cy="50"/>
              </a:xfrm>
              <a:custGeom>
                <a:avLst/>
                <a:gdLst>
                  <a:gd name="T0" fmla="*/ 3848 w 53"/>
                  <a:gd name="T1" fmla="*/ 70263 h 46"/>
                  <a:gd name="T2" fmla="*/ 3394 w 53"/>
                  <a:gd name="T3" fmla="*/ 53860 h 46"/>
                  <a:gd name="T4" fmla="*/ 2880 w 53"/>
                  <a:gd name="T5" fmla="*/ 39253 h 46"/>
                  <a:gd name="T6" fmla="*/ 2308 w 53"/>
                  <a:gd name="T7" fmla="*/ 28036 h 46"/>
                  <a:gd name="T8" fmla="*/ 1833 w 53"/>
                  <a:gd name="T9" fmla="*/ 15775 h 46"/>
                  <a:gd name="T10" fmla="*/ 1317 w 53"/>
                  <a:gd name="T11" fmla="*/ 310 h 46"/>
                  <a:gd name="T12" fmla="*/ 896 w 53"/>
                  <a:gd name="T13" fmla="*/ 1 h 46"/>
                  <a:gd name="T14" fmla="*/ 761 w 53"/>
                  <a:gd name="T15" fmla="*/ 1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11316 h 46"/>
                  <a:gd name="T22" fmla="*/ 8 w 53"/>
                  <a:gd name="T23" fmla="*/ 14513 h 46"/>
                  <a:gd name="T24" fmla="*/ 7 w 53"/>
                  <a:gd name="T25" fmla="*/ 15775 h 46"/>
                  <a:gd name="T26" fmla="*/ 761 w 53"/>
                  <a:gd name="T27" fmla="*/ 15775 h 46"/>
                  <a:gd name="T28" fmla="*/ 951 w 53"/>
                  <a:gd name="T29" fmla="*/ 18552 h 46"/>
                  <a:gd name="T30" fmla="*/ 1394 w 53"/>
                  <a:gd name="T31" fmla="*/ 28036 h 46"/>
                  <a:gd name="T32" fmla="*/ 1938 w 53"/>
                  <a:gd name="T33" fmla="*/ 38600 h 46"/>
                  <a:gd name="T34" fmla="*/ 2417 w 53"/>
                  <a:gd name="T35" fmla="*/ 50327 h 46"/>
                  <a:gd name="T36" fmla="*/ 2880 w 53"/>
                  <a:gd name="T37" fmla="*/ 63634 h 46"/>
                  <a:gd name="T38" fmla="*/ 3360 w 53"/>
                  <a:gd name="T39" fmla="*/ 76383 h 46"/>
                  <a:gd name="T40" fmla="*/ 3848 w 53"/>
                  <a:gd name="T41" fmla="*/ 70263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53" y="42"/>
                    </a:moveTo>
                    <a:lnTo>
                      <a:pt x="46" y="32"/>
                    </a:lnTo>
                    <a:lnTo>
                      <a:pt x="40" y="24"/>
                    </a:lnTo>
                    <a:lnTo>
                      <a:pt x="32" y="17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3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6"/>
                    </a:lnTo>
                    <a:lnTo>
                      <a:pt x="5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5" name="Freeform 877"/>
              <p:cNvSpPr>
                <a:spLocks noChangeArrowheads="1"/>
              </p:cNvSpPr>
              <p:nvPr/>
            </p:nvSpPr>
            <p:spPr bwMode="auto">
              <a:xfrm>
                <a:off x="190" y="850"/>
                <a:ext cx="25" cy="65"/>
              </a:xfrm>
              <a:custGeom>
                <a:avLst/>
                <a:gdLst>
                  <a:gd name="T0" fmla="*/ 10602 w 24"/>
                  <a:gd name="T1" fmla="*/ 65138 h 60"/>
                  <a:gd name="T2" fmla="*/ 10098 w 24"/>
                  <a:gd name="T3" fmla="*/ 60767 h 60"/>
                  <a:gd name="T4" fmla="*/ 10098 w 24"/>
                  <a:gd name="T5" fmla="*/ 54487 h 60"/>
                  <a:gd name="T6" fmla="*/ 9783 w 24"/>
                  <a:gd name="T7" fmla="*/ 47309 h 60"/>
                  <a:gd name="T8" fmla="*/ 9034 w 24"/>
                  <a:gd name="T9" fmla="*/ 37624 h 60"/>
                  <a:gd name="T10" fmla="*/ 8338 w 24"/>
                  <a:gd name="T11" fmla="*/ 27299 h 60"/>
                  <a:gd name="T12" fmla="*/ 7103 w 24"/>
                  <a:gd name="T13" fmla="*/ 18113 h 60"/>
                  <a:gd name="T14" fmla="*/ 5158 w 24"/>
                  <a:gd name="T15" fmla="*/ 9562 h 60"/>
                  <a:gd name="T16" fmla="*/ 3747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3747 w 24"/>
                  <a:gd name="T23" fmla="*/ 23020 h 60"/>
                  <a:gd name="T24" fmla="*/ 4396 w 24"/>
                  <a:gd name="T25" fmla="*/ 31979 h 60"/>
                  <a:gd name="T26" fmla="*/ 5158 w 24"/>
                  <a:gd name="T27" fmla="*/ 40269 h 60"/>
                  <a:gd name="T28" fmla="*/ 5589 w 24"/>
                  <a:gd name="T29" fmla="*/ 50148 h 60"/>
                  <a:gd name="T30" fmla="*/ 6053 w 24"/>
                  <a:gd name="T31" fmla="*/ 55498 h 60"/>
                  <a:gd name="T32" fmla="*/ 6556 w 24"/>
                  <a:gd name="T33" fmla="*/ 63783 h 60"/>
                  <a:gd name="T34" fmla="*/ 7103 w 24"/>
                  <a:gd name="T35" fmla="*/ 65859 h 60"/>
                  <a:gd name="T36" fmla="*/ 10602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6" name="Freeform 878"/>
              <p:cNvSpPr>
                <a:spLocks noChangeArrowheads="1"/>
              </p:cNvSpPr>
              <p:nvPr/>
            </p:nvSpPr>
            <p:spPr bwMode="auto">
              <a:xfrm>
                <a:off x="5548" y="949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3724 h 107"/>
                  <a:gd name="T4" fmla="*/ 0 w 65"/>
                  <a:gd name="T5" fmla="*/ 76913 h 107"/>
                  <a:gd name="T6" fmla="*/ 1 w 65"/>
                  <a:gd name="T7" fmla="*/ 77642 h 107"/>
                  <a:gd name="T8" fmla="*/ 3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8003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492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726 w 65"/>
                  <a:gd name="T25" fmla="*/ 53638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30072 h 107"/>
                  <a:gd name="T32" fmla="*/ 7271 w 65"/>
                  <a:gd name="T33" fmla="*/ 19793 h 107"/>
                  <a:gd name="T34" fmla="*/ 7248 w 65"/>
                  <a:gd name="T35" fmla="*/ 9580 h 107"/>
                  <a:gd name="T36" fmla="*/ 6847 w 65"/>
                  <a:gd name="T37" fmla="*/ 2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1 h 107"/>
                  <a:gd name="T46" fmla="*/ 5397 w 65"/>
                  <a:gd name="T47" fmla="*/ 3 h 107"/>
                  <a:gd name="T48" fmla="*/ 4786 w 65"/>
                  <a:gd name="T49" fmla="*/ 6252 h 107"/>
                  <a:gd name="T50" fmla="*/ 4002 w 65"/>
                  <a:gd name="T51" fmla="*/ 9580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702 w 65"/>
                  <a:gd name="T57" fmla="*/ 28353 h 107"/>
                  <a:gd name="T58" fmla="*/ 1338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3638 h 107"/>
                  <a:gd name="T66" fmla="*/ 3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8577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7" name="Freeform 879"/>
              <p:cNvSpPr>
                <a:spLocks noChangeArrowheads="1"/>
              </p:cNvSpPr>
              <p:nvPr/>
            </p:nvSpPr>
            <p:spPr bwMode="auto">
              <a:xfrm>
                <a:off x="5544" y="949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6834 h 111"/>
                  <a:gd name="T4" fmla="*/ 4106 w 74"/>
                  <a:gd name="T5" fmla="*/ 31398 h 111"/>
                  <a:gd name="T6" fmla="*/ 4001 w 74"/>
                  <a:gd name="T7" fmla="*/ 45373 h 111"/>
                  <a:gd name="T8" fmla="*/ 3895 w 74"/>
                  <a:gd name="T9" fmla="*/ 57554 h 111"/>
                  <a:gd name="T10" fmla="*/ 3602 w 74"/>
                  <a:gd name="T11" fmla="*/ 69935 h 111"/>
                  <a:gd name="T12" fmla="*/ 3241 w 74"/>
                  <a:gd name="T13" fmla="*/ 81744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439 h 111"/>
                  <a:gd name="T20" fmla="*/ 1552 w 74"/>
                  <a:gd name="T21" fmla="*/ 115468 h 111"/>
                  <a:gd name="T22" fmla="*/ 1192 w 74"/>
                  <a:gd name="T23" fmla="*/ 117499 h 111"/>
                  <a:gd name="T24" fmla="*/ 872 w 74"/>
                  <a:gd name="T25" fmla="*/ 119073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8165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7499 h 111"/>
                  <a:gd name="T42" fmla="*/ 0 w 74"/>
                  <a:gd name="T43" fmla="*/ 120746 h 111"/>
                  <a:gd name="T44" fmla="*/ 2 w 74"/>
                  <a:gd name="T45" fmla="*/ 125947 h 111"/>
                  <a:gd name="T46" fmla="*/ 5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30555 h 111"/>
                  <a:gd name="T52" fmla="*/ 1395 w 74"/>
                  <a:gd name="T53" fmla="*/ 127048 h 111"/>
                  <a:gd name="T54" fmla="*/ 1914 w 74"/>
                  <a:gd name="T55" fmla="*/ 122121 h 111"/>
                  <a:gd name="T56" fmla="*/ 2360 w 74"/>
                  <a:gd name="T57" fmla="*/ 116587 h 111"/>
                  <a:gd name="T58" fmla="*/ 2912 w 74"/>
                  <a:gd name="T59" fmla="*/ 107439 h 111"/>
                  <a:gd name="T60" fmla="*/ 3327 w 74"/>
                  <a:gd name="T61" fmla="*/ 98812 h 111"/>
                  <a:gd name="T62" fmla="*/ 3789 w 74"/>
                  <a:gd name="T63" fmla="*/ 86521 h 111"/>
                  <a:gd name="T64" fmla="*/ 4106 w 74"/>
                  <a:gd name="T65" fmla="*/ 75662 h 111"/>
                  <a:gd name="T66" fmla="*/ 4440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1398 h 111"/>
                  <a:gd name="T72" fmla="*/ 4681 w 74"/>
                  <a:gd name="T73" fmla="*/ 15518 h 111"/>
                  <a:gd name="T74" fmla="*/ 4440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8" name="Freeform 880"/>
              <p:cNvSpPr>
                <a:spLocks noChangeArrowheads="1"/>
              </p:cNvSpPr>
              <p:nvPr/>
            </p:nvSpPr>
            <p:spPr bwMode="auto">
              <a:xfrm>
                <a:off x="5561" y="947"/>
                <a:ext cx="55" cy="57"/>
              </a:xfrm>
              <a:custGeom>
                <a:avLst/>
                <a:gdLst>
                  <a:gd name="T0" fmla="*/ 8 w 53"/>
                  <a:gd name="T1" fmla="*/ 2573588 h 45"/>
                  <a:gd name="T2" fmla="*/ 951 w 53"/>
                  <a:gd name="T3" fmla="*/ 2151219 h 45"/>
                  <a:gd name="T4" fmla="*/ 1394 w 53"/>
                  <a:gd name="T5" fmla="*/ 1560370 h 45"/>
                  <a:gd name="T6" fmla="*/ 2047 w 53"/>
                  <a:gd name="T7" fmla="*/ 1209814 h 45"/>
                  <a:gd name="T8" fmla="*/ 2417 w 53"/>
                  <a:gd name="T9" fmla="*/ 926331 h 45"/>
                  <a:gd name="T10" fmla="*/ 2880 w 53"/>
                  <a:gd name="T11" fmla="*/ 659914 h 45"/>
                  <a:gd name="T12" fmla="*/ 3216 w 53"/>
                  <a:gd name="T13" fmla="*/ 466807 h 45"/>
                  <a:gd name="T14" fmla="*/ 3394 w 53"/>
                  <a:gd name="T15" fmla="*/ 466807 h 45"/>
                  <a:gd name="T16" fmla="*/ 3360 w 53"/>
                  <a:gd name="T17" fmla="*/ 466807 h 45"/>
                  <a:gd name="T18" fmla="*/ 3360 w 53"/>
                  <a:gd name="T19" fmla="*/ 427600 h 45"/>
                  <a:gd name="T20" fmla="*/ 3848 w 53"/>
                  <a:gd name="T21" fmla="*/ 1126 h 45"/>
                  <a:gd name="T22" fmla="*/ 3751 w 53"/>
                  <a:gd name="T23" fmla="*/ 1 h 45"/>
                  <a:gd name="T24" fmla="*/ 3446 w 53"/>
                  <a:gd name="T25" fmla="*/ 0 h 45"/>
                  <a:gd name="T26" fmla="*/ 3216 w 53"/>
                  <a:gd name="T27" fmla="*/ 0 h 45"/>
                  <a:gd name="T28" fmla="*/ 3012 w 53"/>
                  <a:gd name="T29" fmla="*/ 1 h 45"/>
                  <a:gd name="T30" fmla="*/ 2438 w 53"/>
                  <a:gd name="T31" fmla="*/ 1126 h 45"/>
                  <a:gd name="T32" fmla="*/ 2067 w 53"/>
                  <a:gd name="T33" fmla="*/ 466807 h 45"/>
                  <a:gd name="T34" fmla="*/ 1473 w 53"/>
                  <a:gd name="T35" fmla="*/ 850994 h 45"/>
                  <a:gd name="T36" fmla="*/ 951 w 53"/>
                  <a:gd name="T37" fmla="*/ 1300944 h 45"/>
                  <a:gd name="T38" fmla="*/ 6 w 53"/>
                  <a:gd name="T39" fmla="*/ 1816980 h 45"/>
                  <a:gd name="T40" fmla="*/ 0 w 53"/>
                  <a:gd name="T41" fmla="*/ 2343307 h 45"/>
                  <a:gd name="T42" fmla="*/ 8 w 53"/>
                  <a:gd name="T43" fmla="*/ 2573588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20" y="28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59" name="Freeform 881"/>
              <p:cNvSpPr>
                <a:spLocks noChangeArrowheads="1"/>
              </p:cNvSpPr>
              <p:nvPr/>
            </p:nvSpPr>
            <p:spPr bwMode="auto">
              <a:xfrm>
                <a:off x="5544" y="1003"/>
                <a:ext cx="25" cy="56"/>
              </a:xfrm>
              <a:custGeom>
                <a:avLst/>
                <a:gdLst>
                  <a:gd name="T0" fmla="*/ 3747 w 24"/>
                  <a:gd name="T1" fmla="*/ 1336 h 61"/>
                  <a:gd name="T2" fmla="*/ 4058 w 24"/>
                  <a:gd name="T3" fmla="*/ 1235 h 61"/>
                  <a:gd name="T4" fmla="*/ 4396 w 24"/>
                  <a:gd name="T5" fmla="*/ 1126 h 61"/>
                  <a:gd name="T6" fmla="*/ 4763 w 24"/>
                  <a:gd name="T7" fmla="*/ 975 h 61"/>
                  <a:gd name="T8" fmla="*/ 5158 w 24"/>
                  <a:gd name="T9" fmla="*/ 769 h 61"/>
                  <a:gd name="T10" fmla="*/ 6053 w 24"/>
                  <a:gd name="T11" fmla="*/ 649 h 61"/>
                  <a:gd name="T12" fmla="*/ 7103 w 24"/>
                  <a:gd name="T13" fmla="*/ 442 h 61"/>
                  <a:gd name="T14" fmla="*/ 9034 w 24"/>
                  <a:gd name="T15" fmla="*/ 252 h 61"/>
                  <a:gd name="T16" fmla="*/ 10602 w 24"/>
                  <a:gd name="T17" fmla="*/ 5 h 61"/>
                  <a:gd name="T18" fmla="*/ 7103 w 24"/>
                  <a:gd name="T19" fmla="*/ 0 h 61"/>
                  <a:gd name="T20" fmla="*/ 5158 w 24"/>
                  <a:gd name="T21" fmla="*/ 201 h 61"/>
                  <a:gd name="T22" fmla="*/ 3747 w 24"/>
                  <a:gd name="T23" fmla="*/ 406 h 61"/>
                  <a:gd name="T24" fmla="*/ 3191 w 24"/>
                  <a:gd name="T25" fmla="*/ 600 h 61"/>
                  <a:gd name="T26" fmla="*/ 4 w 24"/>
                  <a:gd name="T27" fmla="*/ 760 h 61"/>
                  <a:gd name="T28" fmla="*/ 2 w 24"/>
                  <a:gd name="T29" fmla="*/ 902 h 61"/>
                  <a:gd name="T30" fmla="*/ 1 w 24"/>
                  <a:gd name="T31" fmla="*/ 1091 h 61"/>
                  <a:gd name="T32" fmla="*/ 1 w 24"/>
                  <a:gd name="T33" fmla="*/ 1218 h 61"/>
                  <a:gd name="T34" fmla="*/ 0 w 24"/>
                  <a:gd name="T35" fmla="*/ 1317 h 61"/>
                  <a:gd name="T36" fmla="*/ 3747 w 24"/>
                  <a:gd name="T37" fmla="*/ 1336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0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50"/>
                    </a:lnTo>
                    <a:lnTo>
                      <a:pt x="1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60" name="Freeform 882"/>
              <p:cNvSpPr>
                <a:spLocks noChangeArrowheads="1"/>
              </p:cNvSpPr>
              <p:nvPr/>
            </p:nvSpPr>
            <p:spPr bwMode="auto">
              <a:xfrm>
                <a:off x="142" y="3669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6913 h 107"/>
                  <a:gd name="T6" fmla="*/ 7248 w 65"/>
                  <a:gd name="T7" fmla="*/ 77642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1492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510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19793 h 107"/>
                  <a:gd name="T34" fmla="*/ 1 w 65"/>
                  <a:gd name="T35" fmla="*/ 9580 h 107"/>
                  <a:gd name="T36" fmla="*/ 4 w 65"/>
                  <a:gd name="T37" fmla="*/ 2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805 w 65"/>
                  <a:gd name="T47" fmla="*/ 3 h 107"/>
                  <a:gd name="T48" fmla="*/ 2583 w 65"/>
                  <a:gd name="T49" fmla="*/ 6252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6078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61" name="Freeform 883"/>
              <p:cNvSpPr>
                <a:spLocks noChangeArrowheads="1"/>
              </p:cNvSpPr>
              <p:nvPr/>
            </p:nvSpPr>
            <p:spPr bwMode="auto">
              <a:xfrm>
                <a:off x="137" y="3669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587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96 w 74"/>
                  <a:gd name="T25" fmla="*/ 130555 h 111"/>
                  <a:gd name="T26" fmla="*/ 4106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947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62" name="Freeform 884"/>
              <p:cNvSpPr>
                <a:spLocks noChangeArrowheads="1"/>
              </p:cNvSpPr>
              <p:nvPr/>
            </p:nvSpPr>
            <p:spPr bwMode="auto">
              <a:xfrm>
                <a:off x="142" y="3664"/>
                <a:ext cx="55" cy="57"/>
              </a:xfrm>
              <a:custGeom>
                <a:avLst/>
                <a:gdLst>
                  <a:gd name="T0" fmla="*/ 3848 w 53"/>
                  <a:gd name="T1" fmla="*/ 2343307 h 45"/>
                  <a:gd name="T2" fmla="*/ 3446 w 53"/>
                  <a:gd name="T3" fmla="*/ 1816980 h 45"/>
                  <a:gd name="T4" fmla="*/ 2880 w 53"/>
                  <a:gd name="T5" fmla="*/ 1300944 h 45"/>
                  <a:gd name="T6" fmla="*/ 2308 w 53"/>
                  <a:gd name="T7" fmla="*/ 850994 h 45"/>
                  <a:gd name="T8" fmla="*/ 1833 w 53"/>
                  <a:gd name="T9" fmla="*/ 466807 h 45"/>
                  <a:gd name="T10" fmla="*/ 1317 w 53"/>
                  <a:gd name="T11" fmla="*/ 1126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1126 h 45"/>
                  <a:gd name="T22" fmla="*/ 8 w 53"/>
                  <a:gd name="T23" fmla="*/ 427600 h 45"/>
                  <a:gd name="T24" fmla="*/ 8 w 53"/>
                  <a:gd name="T25" fmla="*/ 466807 h 45"/>
                  <a:gd name="T26" fmla="*/ 7 w 53"/>
                  <a:gd name="T27" fmla="*/ 466807 h 45"/>
                  <a:gd name="T28" fmla="*/ 8 w 53"/>
                  <a:gd name="T29" fmla="*/ 466807 h 45"/>
                  <a:gd name="T30" fmla="*/ 761 w 53"/>
                  <a:gd name="T31" fmla="*/ 466807 h 45"/>
                  <a:gd name="T32" fmla="*/ 951 w 53"/>
                  <a:gd name="T33" fmla="*/ 659914 h 45"/>
                  <a:gd name="T34" fmla="*/ 1394 w 53"/>
                  <a:gd name="T35" fmla="*/ 926331 h 45"/>
                  <a:gd name="T36" fmla="*/ 1938 w 53"/>
                  <a:gd name="T37" fmla="*/ 1209814 h 45"/>
                  <a:gd name="T38" fmla="*/ 2417 w 53"/>
                  <a:gd name="T39" fmla="*/ 1560370 h 45"/>
                  <a:gd name="T40" fmla="*/ 2880 w 53"/>
                  <a:gd name="T41" fmla="*/ 2151219 h 45"/>
                  <a:gd name="T42" fmla="*/ 3360 w 53"/>
                  <a:gd name="T43" fmla="*/ 2573588 h 45"/>
                  <a:gd name="T44" fmla="*/ 3848 w 53"/>
                  <a:gd name="T45" fmla="*/ 2343307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63" name="Freeform 885"/>
              <p:cNvSpPr>
                <a:spLocks noChangeArrowheads="1"/>
              </p:cNvSpPr>
              <p:nvPr/>
            </p:nvSpPr>
            <p:spPr bwMode="auto">
              <a:xfrm>
                <a:off x="190" y="3708"/>
                <a:ext cx="25" cy="57"/>
              </a:xfrm>
              <a:custGeom>
                <a:avLst/>
                <a:gdLst>
                  <a:gd name="T0" fmla="*/ 10602 w 24"/>
                  <a:gd name="T1" fmla="*/ 1630 h 61"/>
                  <a:gd name="T2" fmla="*/ 10098 w 24"/>
                  <a:gd name="T3" fmla="*/ 1507 h 61"/>
                  <a:gd name="T4" fmla="*/ 10098 w 24"/>
                  <a:gd name="T5" fmla="*/ 1350 h 61"/>
                  <a:gd name="T6" fmla="*/ 9783 w 24"/>
                  <a:gd name="T7" fmla="*/ 1113 h 61"/>
                  <a:gd name="T8" fmla="*/ 9034 w 24"/>
                  <a:gd name="T9" fmla="*/ 939 h 61"/>
                  <a:gd name="T10" fmla="*/ 8338 w 24"/>
                  <a:gd name="T11" fmla="*/ 740 h 61"/>
                  <a:gd name="T12" fmla="*/ 7103 w 24"/>
                  <a:gd name="T13" fmla="*/ 502 h 61"/>
                  <a:gd name="T14" fmla="*/ 5158 w 24"/>
                  <a:gd name="T15" fmla="*/ 249 h 61"/>
                  <a:gd name="T16" fmla="*/ 3747 w 24"/>
                  <a:gd name="T17" fmla="*/ 0 h 61"/>
                  <a:gd name="T18" fmla="*/ 0 w 24"/>
                  <a:gd name="T19" fmla="*/ 5 h 61"/>
                  <a:gd name="T20" fmla="*/ 4 w 24"/>
                  <a:gd name="T21" fmla="*/ 313 h 61"/>
                  <a:gd name="T22" fmla="*/ 3747 w 24"/>
                  <a:gd name="T23" fmla="*/ 546 h 61"/>
                  <a:gd name="T24" fmla="*/ 4396 w 24"/>
                  <a:gd name="T25" fmla="*/ 803 h 61"/>
                  <a:gd name="T26" fmla="*/ 5158 w 24"/>
                  <a:gd name="T27" fmla="*/ 1016 h 61"/>
                  <a:gd name="T28" fmla="*/ 5589 w 24"/>
                  <a:gd name="T29" fmla="*/ 1204 h 61"/>
                  <a:gd name="T30" fmla="*/ 6053 w 24"/>
                  <a:gd name="T31" fmla="*/ 1391 h 61"/>
                  <a:gd name="T32" fmla="*/ 6556 w 24"/>
                  <a:gd name="T33" fmla="*/ 1528 h 61"/>
                  <a:gd name="T34" fmla="*/ 7103 w 24"/>
                  <a:gd name="T35" fmla="*/ 1652 h 61"/>
                  <a:gd name="T36" fmla="*/ 10602 w 24"/>
                  <a:gd name="T37" fmla="*/ 1630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64" name="Freeform 886"/>
              <p:cNvSpPr>
                <a:spLocks noChangeArrowheads="1"/>
              </p:cNvSpPr>
              <p:nvPr/>
            </p:nvSpPr>
            <p:spPr bwMode="auto">
              <a:xfrm>
                <a:off x="5548" y="3807"/>
                <a:ext cx="68" cy="105"/>
              </a:xfrm>
              <a:custGeom>
                <a:avLst/>
                <a:gdLst>
                  <a:gd name="T0" fmla="*/ 0 w 65"/>
                  <a:gd name="T1" fmla="*/ 91177 h 96"/>
                  <a:gd name="T2" fmla="*/ 0 w 65"/>
                  <a:gd name="T3" fmla="*/ 93317 h 96"/>
                  <a:gd name="T4" fmla="*/ 0 w 65"/>
                  <a:gd name="T5" fmla="*/ 94588 h 96"/>
                  <a:gd name="T6" fmla="*/ 1 w 65"/>
                  <a:gd name="T7" fmla="*/ 98794 h 96"/>
                  <a:gd name="T8" fmla="*/ 2 w 65"/>
                  <a:gd name="T9" fmla="*/ 100213 h 96"/>
                  <a:gd name="T10" fmla="*/ 6 w 65"/>
                  <a:gd name="T11" fmla="*/ 101064 h 96"/>
                  <a:gd name="T12" fmla="*/ 1261 w 65"/>
                  <a:gd name="T13" fmla="*/ 101064 h 96"/>
                  <a:gd name="T14" fmla="*/ 1805 w 65"/>
                  <a:gd name="T15" fmla="*/ 98794 h 96"/>
                  <a:gd name="T16" fmla="*/ 2743 w 65"/>
                  <a:gd name="T17" fmla="*/ 94264 h 96"/>
                  <a:gd name="T18" fmla="*/ 3347 w 65"/>
                  <a:gd name="T19" fmla="*/ 90428 h 96"/>
                  <a:gd name="T20" fmla="*/ 4249 w 65"/>
                  <a:gd name="T21" fmla="*/ 83669 h 96"/>
                  <a:gd name="T22" fmla="*/ 4979 w 65"/>
                  <a:gd name="T23" fmla="*/ 77240 h 96"/>
                  <a:gd name="T24" fmla="*/ 5726 w 65"/>
                  <a:gd name="T25" fmla="*/ 67135 h 96"/>
                  <a:gd name="T26" fmla="*/ 6452 w 65"/>
                  <a:gd name="T27" fmla="*/ 57730 h 96"/>
                  <a:gd name="T28" fmla="*/ 6847 w 65"/>
                  <a:gd name="T29" fmla="*/ 47821 h 96"/>
                  <a:gd name="T30" fmla="*/ 7120 w 65"/>
                  <a:gd name="T31" fmla="*/ 37539 h 96"/>
                  <a:gd name="T32" fmla="*/ 7271 w 65"/>
                  <a:gd name="T33" fmla="*/ 25163 h 96"/>
                  <a:gd name="T34" fmla="*/ 7248 w 65"/>
                  <a:gd name="T35" fmla="*/ 13267 h 96"/>
                  <a:gd name="T36" fmla="*/ 6847 w 65"/>
                  <a:gd name="T37" fmla="*/ 1 h 96"/>
                  <a:gd name="T38" fmla="*/ 6827 w 65"/>
                  <a:gd name="T39" fmla="*/ 0 h 96"/>
                  <a:gd name="T40" fmla="*/ 6707 w 65"/>
                  <a:gd name="T41" fmla="*/ 0 h 96"/>
                  <a:gd name="T42" fmla="*/ 6452 w 65"/>
                  <a:gd name="T43" fmla="*/ 0 h 96"/>
                  <a:gd name="T44" fmla="*/ 6184 w 65"/>
                  <a:gd name="T45" fmla="*/ 0 h 96"/>
                  <a:gd name="T46" fmla="*/ 5397 w 65"/>
                  <a:gd name="T47" fmla="*/ 3 h 96"/>
                  <a:gd name="T48" fmla="*/ 4786 w 65"/>
                  <a:gd name="T49" fmla="*/ 8136 h 96"/>
                  <a:gd name="T50" fmla="*/ 4002 w 65"/>
                  <a:gd name="T51" fmla="*/ 12240 h 96"/>
                  <a:gd name="T52" fmla="*/ 3152 w 65"/>
                  <a:gd name="T53" fmla="*/ 20358 h 96"/>
                  <a:gd name="T54" fmla="*/ 2433 w 65"/>
                  <a:gd name="T55" fmla="*/ 28098 h 96"/>
                  <a:gd name="T56" fmla="*/ 1702 w 65"/>
                  <a:gd name="T57" fmla="*/ 35709 h 96"/>
                  <a:gd name="T58" fmla="*/ 1261 w 65"/>
                  <a:gd name="T59" fmla="*/ 44419 h 96"/>
                  <a:gd name="T60" fmla="*/ 8 w 65"/>
                  <a:gd name="T61" fmla="*/ 52112 h 96"/>
                  <a:gd name="T62" fmla="*/ 6 w 65"/>
                  <a:gd name="T63" fmla="*/ 60717 h 96"/>
                  <a:gd name="T64" fmla="*/ 4 w 65"/>
                  <a:gd name="T65" fmla="*/ 67135 h 96"/>
                  <a:gd name="T66" fmla="*/ 2 w 65"/>
                  <a:gd name="T67" fmla="*/ 77013 h 96"/>
                  <a:gd name="T68" fmla="*/ 1 w 65"/>
                  <a:gd name="T69" fmla="*/ 80353 h 96"/>
                  <a:gd name="T70" fmla="*/ 1 w 65"/>
                  <a:gd name="T71" fmla="*/ 87069 h 96"/>
                  <a:gd name="T72" fmla="*/ 0 w 65"/>
                  <a:gd name="T73" fmla="*/ 91177 h 9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96"/>
                  <a:gd name="T113" fmla="*/ 65 w 65"/>
                  <a:gd name="T114" fmla="*/ 96 h 9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96">
                    <a:moveTo>
                      <a:pt x="0" y="87"/>
                    </a:moveTo>
                    <a:lnTo>
                      <a:pt x="0" y="89"/>
                    </a:lnTo>
                    <a:lnTo>
                      <a:pt x="0" y="91"/>
                    </a:lnTo>
                    <a:lnTo>
                      <a:pt x="1" y="94"/>
                    </a:lnTo>
                    <a:lnTo>
                      <a:pt x="2" y="95"/>
                    </a:lnTo>
                    <a:lnTo>
                      <a:pt x="6" y="96"/>
                    </a:lnTo>
                    <a:lnTo>
                      <a:pt x="11" y="96"/>
                    </a:lnTo>
                    <a:lnTo>
                      <a:pt x="17" y="94"/>
                    </a:lnTo>
                    <a:lnTo>
                      <a:pt x="24" y="90"/>
                    </a:lnTo>
                    <a:lnTo>
                      <a:pt x="30" y="85"/>
                    </a:lnTo>
                    <a:lnTo>
                      <a:pt x="38" y="79"/>
                    </a:lnTo>
                    <a:lnTo>
                      <a:pt x="44" y="73"/>
                    </a:lnTo>
                    <a:lnTo>
                      <a:pt x="51" y="64"/>
                    </a:lnTo>
                    <a:lnTo>
                      <a:pt x="57" y="55"/>
                    </a:lnTo>
                    <a:lnTo>
                      <a:pt x="61" y="45"/>
                    </a:lnTo>
                    <a:lnTo>
                      <a:pt x="63" y="35"/>
                    </a:lnTo>
                    <a:lnTo>
                      <a:pt x="65" y="24"/>
                    </a:lnTo>
                    <a:lnTo>
                      <a:pt x="64" y="13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2"/>
                    </a:lnTo>
                    <a:lnTo>
                      <a:pt x="28" y="19"/>
                    </a:lnTo>
                    <a:lnTo>
                      <a:pt x="22" y="27"/>
                    </a:lnTo>
                    <a:lnTo>
                      <a:pt x="16" y="34"/>
                    </a:lnTo>
                    <a:lnTo>
                      <a:pt x="11" y="42"/>
                    </a:lnTo>
                    <a:lnTo>
                      <a:pt x="8" y="50"/>
                    </a:lnTo>
                    <a:lnTo>
                      <a:pt x="6" y="57"/>
                    </a:lnTo>
                    <a:lnTo>
                      <a:pt x="4" y="64"/>
                    </a:lnTo>
                    <a:lnTo>
                      <a:pt x="2" y="72"/>
                    </a:lnTo>
                    <a:lnTo>
                      <a:pt x="1" y="77"/>
                    </a:lnTo>
                    <a:lnTo>
                      <a:pt x="1" y="8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65" name="Freeform 887"/>
              <p:cNvSpPr>
                <a:spLocks noChangeArrowheads="1"/>
              </p:cNvSpPr>
              <p:nvPr/>
            </p:nvSpPr>
            <p:spPr bwMode="auto">
              <a:xfrm>
                <a:off x="5544" y="3807"/>
                <a:ext cx="77" cy="110"/>
              </a:xfrm>
              <a:custGeom>
                <a:avLst/>
                <a:gdLst>
                  <a:gd name="T0" fmla="*/ 3895 w 74"/>
                  <a:gd name="T1" fmla="*/ 4 h 100"/>
                  <a:gd name="T2" fmla="*/ 4106 w 74"/>
                  <a:gd name="T3" fmla="*/ 14315 h 100"/>
                  <a:gd name="T4" fmla="*/ 4106 w 74"/>
                  <a:gd name="T5" fmla="*/ 27726 h 100"/>
                  <a:gd name="T6" fmla="*/ 4001 w 74"/>
                  <a:gd name="T7" fmla="*/ 39882 h 100"/>
                  <a:gd name="T8" fmla="*/ 3895 w 74"/>
                  <a:gd name="T9" fmla="*/ 51376 h 100"/>
                  <a:gd name="T10" fmla="*/ 3602 w 74"/>
                  <a:gd name="T11" fmla="*/ 61626 h 100"/>
                  <a:gd name="T12" fmla="*/ 3241 w 74"/>
                  <a:gd name="T13" fmla="*/ 71985 h 100"/>
                  <a:gd name="T14" fmla="*/ 2912 w 74"/>
                  <a:gd name="T15" fmla="*/ 81137 h 100"/>
                  <a:gd name="T16" fmla="*/ 2488 w 74"/>
                  <a:gd name="T17" fmla="*/ 87998 h 100"/>
                  <a:gd name="T18" fmla="*/ 2019 w 74"/>
                  <a:gd name="T19" fmla="*/ 95038 h 100"/>
                  <a:gd name="T20" fmla="*/ 1633 w 74"/>
                  <a:gd name="T21" fmla="*/ 100967 h 100"/>
                  <a:gd name="T22" fmla="*/ 1192 w 74"/>
                  <a:gd name="T23" fmla="*/ 102664 h 100"/>
                  <a:gd name="T24" fmla="*/ 872 w 74"/>
                  <a:gd name="T25" fmla="*/ 105751 h 100"/>
                  <a:gd name="T26" fmla="*/ 703 w 74"/>
                  <a:gd name="T27" fmla="*/ 105751 h 100"/>
                  <a:gd name="T28" fmla="*/ 8 w 74"/>
                  <a:gd name="T29" fmla="*/ 104253 h 100"/>
                  <a:gd name="T30" fmla="*/ 9 w 74"/>
                  <a:gd name="T31" fmla="*/ 104253 h 100"/>
                  <a:gd name="T32" fmla="*/ 8 w 74"/>
                  <a:gd name="T33" fmla="*/ 104253 h 100"/>
                  <a:gd name="T34" fmla="*/ 8 w 74"/>
                  <a:gd name="T35" fmla="*/ 102664 h 100"/>
                  <a:gd name="T36" fmla="*/ 8 w 74"/>
                  <a:gd name="T37" fmla="*/ 102144 h 100"/>
                  <a:gd name="T38" fmla="*/ 0 w 74"/>
                  <a:gd name="T39" fmla="*/ 100967 h 100"/>
                  <a:gd name="T40" fmla="*/ 0 w 74"/>
                  <a:gd name="T41" fmla="*/ 102664 h 100"/>
                  <a:gd name="T42" fmla="*/ 0 w 74"/>
                  <a:gd name="T43" fmla="*/ 109071 h 100"/>
                  <a:gd name="T44" fmla="*/ 2 w 74"/>
                  <a:gd name="T45" fmla="*/ 110934 h 100"/>
                  <a:gd name="T46" fmla="*/ 5 w 74"/>
                  <a:gd name="T47" fmla="*/ 117082 h 100"/>
                  <a:gd name="T48" fmla="*/ 703 w 74"/>
                  <a:gd name="T49" fmla="*/ 117766 h 100"/>
                  <a:gd name="T50" fmla="*/ 965 w 74"/>
                  <a:gd name="T51" fmla="*/ 117766 h 100"/>
                  <a:gd name="T52" fmla="*/ 1395 w 74"/>
                  <a:gd name="T53" fmla="*/ 114188 h 100"/>
                  <a:gd name="T54" fmla="*/ 1914 w 74"/>
                  <a:gd name="T55" fmla="*/ 110352 h 100"/>
                  <a:gd name="T56" fmla="*/ 2360 w 74"/>
                  <a:gd name="T57" fmla="*/ 102664 h 100"/>
                  <a:gd name="T58" fmla="*/ 2912 w 74"/>
                  <a:gd name="T59" fmla="*/ 96532 h 100"/>
                  <a:gd name="T60" fmla="*/ 3327 w 74"/>
                  <a:gd name="T61" fmla="*/ 87581 h 100"/>
                  <a:gd name="T62" fmla="*/ 3789 w 74"/>
                  <a:gd name="T63" fmla="*/ 77745 h 100"/>
                  <a:gd name="T64" fmla="*/ 4106 w 74"/>
                  <a:gd name="T65" fmla="*/ 66658 h 100"/>
                  <a:gd name="T66" fmla="*/ 4440 w 74"/>
                  <a:gd name="T67" fmla="*/ 55583 h 100"/>
                  <a:gd name="T68" fmla="*/ 4681 w 74"/>
                  <a:gd name="T69" fmla="*/ 43014 h 100"/>
                  <a:gd name="T70" fmla="*/ 4686 w 74"/>
                  <a:gd name="T71" fmla="*/ 27726 h 100"/>
                  <a:gd name="T72" fmla="*/ 4681 w 74"/>
                  <a:gd name="T73" fmla="*/ 13247 h 100"/>
                  <a:gd name="T74" fmla="*/ 4440 w 74"/>
                  <a:gd name="T75" fmla="*/ 0 h 100"/>
                  <a:gd name="T76" fmla="*/ 3895 w 74"/>
                  <a:gd name="T77" fmla="*/ 4 h 10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00"/>
                  <a:gd name="T119" fmla="*/ 74 w 74"/>
                  <a:gd name="T120" fmla="*/ 100 h 10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00">
                    <a:moveTo>
                      <a:pt x="61" y="4"/>
                    </a:moveTo>
                    <a:lnTo>
                      <a:pt x="64" y="13"/>
                    </a:lnTo>
                    <a:lnTo>
                      <a:pt x="64" y="24"/>
                    </a:lnTo>
                    <a:lnTo>
                      <a:pt x="63" y="34"/>
                    </a:lnTo>
                    <a:lnTo>
                      <a:pt x="61" y="44"/>
                    </a:lnTo>
                    <a:lnTo>
                      <a:pt x="57" y="53"/>
                    </a:lnTo>
                    <a:lnTo>
                      <a:pt x="51" y="62"/>
                    </a:lnTo>
                    <a:lnTo>
                      <a:pt x="45" y="69"/>
                    </a:lnTo>
                    <a:lnTo>
                      <a:pt x="39" y="76"/>
                    </a:lnTo>
                    <a:lnTo>
                      <a:pt x="32" y="82"/>
                    </a:lnTo>
                    <a:lnTo>
                      <a:pt x="26" y="86"/>
                    </a:lnTo>
                    <a:lnTo>
                      <a:pt x="20" y="89"/>
                    </a:lnTo>
                    <a:lnTo>
                      <a:pt x="14" y="91"/>
                    </a:lnTo>
                    <a:lnTo>
                      <a:pt x="10" y="91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8" y="90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2" y="96"/>
                    </a:lnTo>
                    <a:lnTo>
                      <a:pt x="5" y="99"/>
                    </a:lnTo>
                    <a:lnTo>
                      <a:pt x="10" y="100"/>
                    </a:lnTo>
                    <a:lnTo>
                      <a:pt x="16" y="100"/>
                    </a:lnTo>
                    <a:lnTo>
                      <a:pt x="23" y="98"/>
                    </a:lnTo>
                    <a:lnTo>
                      <a:pt x="30" y="94"/>
                    </a:lnTo>
                    <a:lnTo>
                      <a:pt x="38" y="89"/>
                    </a:lnTo>
                    <a:lnTo>
                      <a:pt x="45" y="83"/>
                    </a:lnTo>
                    <a:lnTo>
                      <a:pt x="52" y="75"/>
                    </a:lnTo>
                    <a:lnTo>
                      <a:pt x="59" y="67"/>
                    </a:lnTo>
                    <a:lnTo>
                      <a:pt x="64" y="57"/>
                    </a:lnTo>
                    <a:lnTo>
                      <a:pt x="69" y="48"/>
                    </a:lnTo>
                    <a:lnTo>
                      <a:pt x="73" y="37"/>
                    </a:lnTo>
                    <a:lnTo>
                      <a:pt x="74" y="24"/>
                    </a:lnTo>
                    <a:lnTo>
                      <a:pt x="73" y="12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66" name="Freeform 888"/>
              <p:cNvSpPr>
                <a:spLocks noChangeArrowheads="1"/>
              </p:cNvSpPr>
              <p:nvPr/>
            </p:nvSpPr>
            <p:spPr bwMode="auto">
              <a:xfrm>
                <a:off x="5561" y="3804"/>
                <a:ext cx="55" cy="45"/>
              </a:xfrm>
              <a:custGeom>
                <a:avLst/>
                <a:gdLst>
                  <a:gd name="T0" fmla="*/ 8 w 53"/>
                  <a:gd name="T1" fmla="*/ 8189 h 43"/>
                  <a:gd name="T2" fmla="*/ 951 w 53"/>
                  <a:gd name="T3" fmla="*/ 6688 h 43"/>
                  <a:gd name="T4" fmla="*/ 1394 w 53"/>
                  <a:gd name="T5" fmla="*/ 5108 h 43"/>
                  <a:gd name="T6" fmla="*/ 1938 w 53"/>
                  <a:gd name="T7" fmla="*/ 4445 h 43"/>
                  <a:gd name="T8" fmla="*/ 2417 w 53"/>
                  <a:gd name="T9" fmla="*/ 2968 h 43"/>
                  <a:gd name="T10" fmla="*/ 2851 w 53"/>
                  <a:gd name="T11" fmla="*/ 2266 h 43"/>
                  <a:gd name="T12" fmla="*/ 3216 w 53"/>
                  <a:gd name="T13" fmla="*/ 1978 h 43"/>
                  <a:gd name="T14" fmla="*/ 3360 w 53"/>
                  <a:gd name="T15" fmla="*/ 1978 h 43"/>
                  <a:gd name="T16" fmla="*/ 3394 w 53"/>
                  <a:gd name="T17" fmla="*/ 1978 h 43"/>
                  <a:gd name="T18" fmla="*/ 3360 w 53"/>
                  <a:gd name="T19" fmla="*/ 1852 h 43"/>
                  <a:gd name="T20" fmla="*/ 3848 w 53"/>
                  <a:gd name="T21" fmla="*/ 5 h 43"/>
                  <a:gd name="T22" fmla="*/ 3640 w 53"/>
                  <a:gd name="T23" fmla="*/ 2 h 43"/>
                  <a:gd name="T24" fmla="*/ 3446 w 53"/>
                  <a:gd name="T25" fmla="*/ 0 h 43"/>
                  <a:gd name="T26" fmla="*/ 3216 w 53"/>
                  <a:gd name="T27" fmla="*/ 1 h 43"/>
                  <a:gd name="T28" fmla="*/ 3012 w 53"/>
                  <a:gd name="T29" fmla="*/ 1 h 43"/>
                  <a:gd name="T30" fmla="*/ 2438 w 53"/>
                  <a:gd name="T31" fmla="*/ 4 h 43"/>
                  <a:gd name="T32" fmla="*/ 2067 w 53"/>
                  <a:gd name="T33" fmla="*/ 1852 h 43"/>
                  <a:gd name="T34" fmla="*/ 1473 w 53"/>
                  <a:gd name="T35" fmla="*/ 2594 h 43"/>
                  <a:gd name="T36" fmla="*/ 951 w 53"/>
                  <a:gd name="T37" fmla="*/ 4157 h 43"/>
                  <a:gd name="T38" fmla="*/ 7 w 53"/>
                  <a:gd name="T39" fmla="*/ 5445 h 43"/>
                  <a:gd name="T40" fmla="*/ 0 w 53"/>
                  <a:gd name="T41" fmla="*/ 7154 h 43"/>
                  <a:gd name="T42" fmla="*/ 8 w 53"/>
                  <a:gd name="T43" fmla="*/ 8189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3"/>
                  <a:gd name="T68" fmla="*/ 53 w 53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3">
                    <a:moveTo>
                      <a:pt x="8" y="43"/>
                    </a:moveTo>
                    <a:lnTo>
                      <a:pt x="13" y="35"/>
                    </a:lnTo>
                    <a:lnTo>
                      <a:pt x="20" y="27"/>
                    </a:lnTo>
                    <a:lnTo>
                      <a:pt x="26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1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4"/>
                    </a:lnTo>
                    <a:lnTo>
                      <a:pt x="13" y="21"/>
                    </a:lnTo>
                    <a:lnTo>
                      <a:pt x="7" y="28"/>
                    </a:lnTo>
                    <a:lnTo>
                      <a:pt x="0" y="37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67" name="Freeform 889"/>
              <p:cNvSpPr>
                <a:spLocks noChangeArrowheads="1"/>
              </p:cNvSpPr>
              <p:nvPr/>
            </p:nvSpPr>
            <p:spPr bwMode="auto">
              <a:xfrm>
                <a:off x="5544" y="3844"/>
                <a:ext cx="25" cy="57"/>
              </a:xfrm>
              <a:custGeom>
                <a:avLst/>
                <a:gdLst>
                  <a:gd name="T0" fmla="*/ 3747 w 24"/>
                  <a:gd name="T1" fmla="*/ 10179 h 55"/>
                  <a:gd name="T2" fmla="*/ 4058 w 24"/>
                  <a:gd name="T3" fmla="*/ 9553 h 55"/>
                  <a:gd name="T4" fmla="*/ 4396 w 24"/>
                  <a:gd name="T5" fmla="*/ 8518 h 55"/>
                  <a:gd name="T6" fmla="*/ 4763 w 24"/>
                  <a:gd name="T7" fmla="*/ 7519 h 55"/>
                  <a:gd name="T8" fmla="*/ 5158 w 24"/>
                  <a:gd name="T9" fmla="*/ 6079 h 55"/>
                  <a:gd name="T10" fmla="*/ 6053 w 24"/>
                  <a:gd name="T11" fmla="*/ 4926 h 55"/>
                  <a:gd name="T12" fmla="*/ 7103 w 24"/>
                  <a:gd name="T13" fmla="*/ 3476 h 55"/>
                  <a:gd name="T14" fmla="*/ 9034 w 24"/>
                  <a:gd name="T15" fmla="*/ 2119 h 55"/>
                  <a:gd name="T16" fmla="*/ 10602 w 24"/>
                  <a:gd name="T17" fmla="*/ 64 h 55"/>
                  <a:gd name="T18" fmla="*/ 7103 w 24"/>
                  <a:gd name="T19" fmla="*/ 0 h 55"/>
                  <a:gd name="T20" fmla="*/ 5158 w 24"/>
                  <a:gd name="T21" fmla="*/ 1615 h 55"/>
                  <a:gd name="T22" fmla="*/ 3747 w 24"/>
                  <a:gd name="T23" fmla="*/ 2815 h 55"/>
                  <a:gd name="T24" fmla="*/ 3191 w 24"/>
                  <a:gd name="T25" fmla="*/ 4279 h 55"/>
                  <a:gd name="T26" fmla="*/ 4 w 24"/>
                  <a:gd name="T27" fmla="*/ 5682 h 55"/>
                  <a:gd name="T28" fmla="*/ 2 w 24"/>
                  <a:gd name="T29" fmla="*/ 7167 h 55"/>
                  <a:gd name="T30" fmla="*/ 1 w 24"/>
                  <a:gd name="T31" fmla="*/ 8240 h 55"/>
                  <a:gd name="T32" fmla="*/ 1 w 24"/>
                  <a:gd name="T33" fmla="*/ 9482 h 55"/>
                  <a:gd name="T34" fmla="*/ 0 w 24"/>
                  <a:gd name="T35" fmla="*/ 9942 h 55"/>
                  <a:gd name="T36" fmla="*/ 3747 w 24"/>
                  <a:gd name="T37" fmla="*/ 10179 h 5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55"/>
                  <a:gd name="T59" fmla="*/ 24 w 24"/>
                  <a:gd name="T60" fmla="*/ 55 h 5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55">
                    <a:moveTo>
                      <a:pt x="8" y="55"/>
                    </a:moveTo>
                    <a:lnTo>
                      <a:pt x="9" y="52"/>
                    </a:lnTo>
                    <a:lnTo>
                      <a:pt x="10" y="46"/>
                    </a:lnTo>
                    <a:lnTo>
                      <a:pt x="11" y="41"/>
                    </a:lnTo>
                    <a:lnTo>
                      <a:pt x="12" y="33"/>
                    </a:lnTo>
                    <a:lnTo>
                      <a:pt x="14" y="27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6" y="23"/>
                    </a:lnTo>
                    <a:lnTo>
                      <a:pt x="4" y="31"/>
                    </a:lnTo>
                    <a:lnTo>
                      <a:pt x="2" y="39"/>
                    </a:lnTo>
                    <a:lnTo>
                      <a:pt x="1" y="45"/>
                    </a:lnTo>
                    <a:lnTo>
                      <a:pt x="1" y="51"/>
                    </a:lnTo>
                    <a:lnTo>
                      <a:pt x="0" y="54"/>
                    </a:lnTo>
                    <a:lnTo>
                      <a:pt x="8" y="5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68" name="Freeform 890"/>
              <p:cNvSpPr>
                <a:spLocks noChangeArrowheads="1"/>
              </p:cNvSpPr>
              <p:nvPr/>
            </p:nvSpPr>
            <p:spPr bwMode="auto">
              <a:xfrm>
                <a:off x="145" y="1861"/>
                <a:ext cx="68" cy="116"/>
              </a:xfrm>
              <a:custGeom>
                <a:avLst/>
                <a:gdLst>
                  <a:gd name="T0" fmla="*/ 7271 w 65"/>
                  <a:gd name="T1" fmla="*/ 76481 h 106"/>
                  <a:gd name="T2" fmla="*/ 7271 w 65"/>
                  <a:gd name="T3" fmla="*/ 80392 h 106"/>
                  <a:gd name="T4" fmla="*/ 7248 w 65"/>
                  <a:gd name="T5" fmla="*/ 81550 h 106"/>
                  <a:gd name="T6" fmla="*/ 7248 w 65"/>
                  <a:gd name="T7" fmla="*/ 82290 h 106"/>
                  <a:gd name="T8" fmla="*/ 6966 w 65"/>
                  <a:gd name="T9" fmla="*/ 83105 h 106"/>
                  <a:gd name="T10" fmla="*/ 6707 w 65"/>
                  <a:gd name="T11" fmla="*/ 84584 h 106"/>
                  <a:gd name="T12" fmla="*/ 6078 w 65"/>
                  <a:gd name="T13" fmla="*/ 84584 h 106"/>
                  <a:gd name="T14" fmla="*/ 5284 w 65"/>
                  <a:gd name="T15" fmla="*/ 82290 h 106"/>
                  <a:gd name="T16" fmla="*/ 4691 w 65"/>
                  <a:gd name="T17" fmla="*/ 80392 h 106"/>
                  <a:gd name="T18" fmla="*/ 3920 w 65"/>
                  <a:gd name="T19" fmla="*/ 75269 h 106"/>
                  <a:gd name="T20" fmla="*/ 3089 w 65"/>
                  <a:gd name="T21" fmla="*/ 70474 h 106"/>
                  <a:gd name="T22" fmla="*/ 2161 w 65"/>
                  <a:gd name="T23" fmla="*/ 63219 h 106"/>
                  <a:gd name="T24" fmla="*/ 1510 w 65"/>
                  <a:gd name="T25" fmla="*/ 56664 h 106"/>
                  <a:gd name="T26" fmla="*/ 8 w 65"/>
                  <a:gd name="T27" fmla="*/ 48940 h 106"/>
                  <a:gd name="T28" fmla="*/ 4 w 65"/>
                  <a:gd name="T29" fmla="*/ 39694 h 106"/>
                  <a:gd name="T30" fmla="*/ 1 w 65"/>
                  <a:gd name="T31" fmla="*/ 31519 h 106"/>
                  <a:gd name="T32" fmla="*/ 0 w 65"/>
                  <a:gd name="T33" fmla="*/ 20868 h 106"/>
                  <a:gd name="T34" fmla="*/ 1 w 65"/>
                  <a:gd name="T35" fmla="*/ 10622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702 w 65"/>
                  <a:gd name="T47" fmla="*/ 3 h 106"/>
                  <a:gd name="T48" fmla="*/ 2583 w 65"/>
                  <a:gd name="T49" fmla="*/ 6855 h 106"/>
                  <a:gd name="T50" fmla="*/ 3277 w 65"/>
                  <a:gd name="T51" fmla="*/ 10622 h 106"/>
                  <a:gd name="T52" fmla="*/ 4163 w 65"/>
                  <a:gd name="T53" fmla="*/ 17680 h 106"/>
                  <a:gd name="T54" fmla="*/ 4871 w 65"/>
                  <a:gd name="T55" fmla="*/ 22472 h 106"/>
                  <a:gd name="T56" fmla="*/ 5397 w 65"/>
                  <a:gd name="T57" fmla="*/ 30009 h 106"/>
                  <a:gd name="T58" fmla="*/ 5954 w 65"/>
                  <a:gd name="T59" fmla="*/ 36608 h 106"/>
                  <a:gd name="T60" fmla="*/ 6452 w 65"/>
                  <a:gd name="T61" fmla="*/ 43185 h 106"/>
                  <a:gd name="T62" fmla="*/ 6707 w 65"/>
                  <a:gd name="T63" fmla="*/ 49915 h 106"/>
                  <a:gd name="T64" fmla="*/ 6847 w 65"/>
                  <a:gd name="T65" fmla="*/ 56664 h 106"/>
                  <a:gd name="T66" fmla="*/ 6966 w 65"/>
                  <a:gd name="T67" fmla="*/ 62099 h 106"/>
                  <a:gd name="T68" fmla="*/ 7120 w 65"/>
                  <a:gd name="T69" fmla="*/ 67979 h 106"/>
                  <a:gd name="T70" fmla="*/ 7248 w 65"/>
                  <a:gd name="T71" fmla="*/ 73114 h 106"/>
                  <a:gd name="T72" fmla="*/ 7271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7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69" name="Freeform 891"/>
              <p:cNvSpPr>
                <a:spLocks noChangeArrowheads="1"/>
              </p:cNvSpPr>
              <p:nvPr/>
            </p:nvSpPr>
            <p:spPr bwMode="auto">
              <a:xfrm>
                <a:off x="140" y="1861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3935 h 111"/>
                  <a:gd name="T12" fmla="*/ 872 w 74"/>
                  <a:gd name="T13" fmla="*/ 85338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39 w 74"/>
                  <a:gd name="T19" fmla="*/ 116587 h 111"/>
                  <a:gd name="T20" fmla="*/ 2762 w 74"/>
                  <a:gd name="T21" fmla="*/ 122121 h 111"/>
                  <a:gd name="T22" fmla="*/ 3235 w 74"/>
                  <a:gd name="T23" fmla="*/ 127048 h 111"/>
                  <a:gd name="T24" fmla="*/ 3602 w 74"/>
                  <a:gd name="T25" fmla="*/ 130555 h 111"/>
                  <a:gd name="T26" fmla="*/ 4001 w 74"/>
                  <a:gd name="T27" fmla="*/ 130555 h 111"/>
                  <a:gd name="T28" fmla="*/ 4406 w 74"/>
                  <a:gd name="T29" fmla="*/ 128751 h 111"/>
                  <a:gd name="T30" fmla="*/ 4563 w 74"/>
                  <a:gd name="T31" fmla="*/ 125536 h 111"/>
                  <a:gd name="T32" fmla="*/ 4681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1 w 74"/>
                  <a:gd name="T39" fmla="*/ 113042 h 111"/>
                  <a:gd name="T40" fmla="*/ 4211 w 74"/>
                  <a:gd name="T41" fmla="*/ 116587 h 111"/>
                  <a:gd name="T42" fmla="*/ 4106 w 74"/>
                  <a:gd name="T43" fmla="*/ 118165 h 111"/>
                  <a:gd name="T44" fmla="*/ 3998 w 74"/>
                  <a:gd name="T45" fmla="*/ 119073 h 111"/>
                  <a:gd name="T46" fmla="*/ 3789 w 74"/>
                  <a:gd name="T47" fmla="*/ 119073 h 111"/>
                  <a:gd name="T48" fmla="*/ 3413 w 74"/>
                  <a:gd name="T49" fmla="*/ 117499 h 111"/>
                  <a:gd name="T50" fmla="*/ 3070 w 74"/>
                  <a:gd name="T51" fmla="*/ 113042 h 111"/>
                  <a:gd name="T52" fmla="*/ 2620 w 74"/>
                  <a:gd name="T53" fmla="*/ 107439 h 111"/>
                  <a:gd name="T54" fmla="*/ 2129 w 74"/>
                  <a:gd name="T55" fmla="*/ 99398 h 111"/>
                  <a:gd name="T56" fmla="*/ 1818 w 74"/>
                  <a:gd name="T57" fmla="*/ 91893 h 111"/>
                  <a:gd name="T58" fmla="*/ 1326 w 74"/>
                  <a:gd name="T59" fmla="*/ 81744 h 111"/>
                  <a:gd name="T60" fmla="*/ 965 w 74"/>
                  <a:gd name="T61" fmla="*/ 69935 h 111"/>
                  <a:gd name="T62" fmla="*/ 782 w 74"/>
                  <a:gd name="T63" fmla="*/ 57554 h 111"/>
                  <a:gd name="T64" fmla="*/ 9 w 74"/>
                  <a:gd name="T65" fmla="*/ 45373 h 111"/>
                  <a:gd name="T66" fmla="*/ 8 w 74"/>
                  <a:gd name="T67" fmla="*/ 31398 h 111"/>
                  <a:gd name="T68" fmla="*/ 9 w 74"/>
                  <a:gd name="T69" fmla="*/ 16834 h 111"/>
                  <a:gd name="T70" fmla="*/ 782 w 74"/>
                  <a:gd name="T71" fmla="*/ 3 h 111"/>
                  <a:gd name="T72" fmla="*/ 4 w 74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10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70" name="Freeform 892"/>
              <p:cNvSpPr>
                <a:spLocks noChangeArrowheads="1"/>
              </p:cNvSpPr>
              <p:nvPr/>
            </p:nvSpPr>
            <p:spPr bwMode="auto">
              <a:xfrm>
                <a:off x="145" y="1857"/>
                <a:ext cx="55" cy="56"/>
              </a:xfrm>
              <a:custGeom>
                <a:avLst/>
                <a:gdLst>
                  <a:gd name="T0" fmla="*/ 3848 w 53"/>
                  <a:gd name="T1" fmla="*/ 1913047 h 45"/>
                  <a:gd name="T2" fmla="*/ 3394 w 53"/>
                  <a:gd name="T3" fmla="*/ 1481929 h 45"/>
                  <a:gd name="T4" fmla="*/ 2880 w 53"/>
                  <a:gd name="T5" fmla="*/ 1052006 h 45"/>
                  <a:gd name="T6" fmla="*/ 2417 w 53"/>
                  <a:gd name="T7" fmla="*/ 749081 h 45"/>
                  <a:gd name="T8" fmla="*/ 1833 w 53"/>
                  <a:gd name="T9" fmla="*/ 411286 h 45"/>
                  <a:gd name="T10" fmla="*/ 1317 w 53"/>
                  <a:gd name="T11" fmla="*/ 779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7794 h 45"/>
                  <a:gd name="T22" fmla="*/ 8 w 53"/>
                  <a:gd name="T23" fmla="*/ 377479 h 45"/>
                  <a:gd name="T24" fmla="*/ 8 w 53"/>
                  <a:gd name="T25" fmla="*/ 411286 h 45"/>
                  <a:gd name="T26" fmla="*/ 7 w 53"/>
                  <a:gd name="T27" fmla="*/ 411286 h 45"/>
                  <a:gd name="T28" fmla="*/ 761 w 53"/>
                  <a:gd name="T29" fmla="*/ 447666 h 45"/>
                  <a:gd name="T30" fmla="*/ 1000 w 53"/>
                  <a:gd name="T31" fmla="*/ 533639 h 45"/>
                  <a:gd name="T32" fmla="*/ 1394 w 53"/>
                  <a:gd name="T33" fmla="*/ 815584 h 45"/>
                  <a:gd name="T34" fmla="*/ 1938 w 53"/>
                  <a:gd name="T35" fmla="*/ 978319 h 45"/>
                  <a:gd name="T36" fmla="*/ 2438 w 53"/>
                  <a:gd name="T37" fmla="*/ 1375925 h 45"/>
                  <a:gd name="T38" fmla="*/ 2880 w 53"/>
                  <a:gd name="T39" fmla="*/ 1756288 h 45"/>
                  <a:gd name="T40" fmla="*/ 3360 w 53"/>
                  <a:gd name="T41" fmla="*/ 2081121 h 45"/>
                  <a:gd name="T42" fmla="*/ 3848 w 53"/>
                  <a:gd name="T43" fmla="*/ 1913047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71" name="Freeform 893"/>
              <p:cNvSpPr>
                <a:spLocks noChangeArrowheads="1"/>
              </p:cNvSpPr>
              <p:nvPr/>
            </p:nvSpPr>
            <p:spPr bwMode="auto">
              <a:xfrm>
                <a:off x="192" y="1901"/>
                <a:ext cx="26" cy="56"/>
              </a:xfrm>
              <a:custGeom>
                <a:avLst/>
                <a:gdLst>
                  <a:gd name="T0" fmla="*/ 8566 w 25"/>
                  <a:gd name="T1" fmla="*/ 1976 h 60"/>
                  <a:gd name="T2" fmla="*/ 8314 w 25"/>
                  <a:gd name="T3" fmla="*/ 1843 h 60"/>
                  <a:gd name="T4" fmla="*/ 8314 w 25"/>
                  <a:gd name="T5" fmla="*/ 1653 h 60"/>
                  <a:gd name="T6" fmla="*/ 7342 w 25"/>
                  <a:gd name="T7" fmla="*/ 1450 h 60"/>
                  <a:gd name="T8" fmla="*/ 7126 w 25"/>
                  <a:gd name="T9" fmla="*/ 1141 h 60"/>
                  <a:gd name="T10" fmla="*/ 6295 w 25"/>
                  <a:gd name="T11" fmla="*/ 887 h 60"/>
                  <a:gd name="T12" fmla="*/ 4997 w 25"/>
                  <a:gd name="T13" fmla="*/ 594 h 60"/>
                  <a:gd name="T14" fmla="*/ 3967 w 25"/>
                  <a:gd name="T15" fmla="*/ 312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398 h 60"/>
                  <a:gd name="T22" fmla="*/ 2917 w 25"/>
                  <a:gd name="T23" fmla="*/ 705 h 60"/>
                  <a:gd name="T24" fmla="*/ 3400 w 25"/>
                  <a:gd name="T25" fmla="*/ 960 h 60"/>
                  <a:gd name="T26" fmla="*/ 3967 w 25"/>
                  <a:gd name="T27" fmla="*/ 1222 h 60"/>
                  <a:gd name="T28" fmla="*/ 4282 w 25"/>
                  <a:gd name="T29" fmla="*/ 1521 h 60"/>
                  <a:gd name="T30" fmla="*/ 4627 w 25"/>
                  <a:gd name="T31" fmla="*/ 1681 h 60"/>
                  <a:gd name="T32" fmla="*/ 4997 w 25"/>
                  <a:gd name="T33" fmla="*/ 1935 h 60"/>
                  <a:gd name="T34" fmla="*/ 5399 w 25"/>
                  <a:gd name="T35" fmla="*/ 1997 h 60"/>
                  <a:gd name="T36" fmla="*/ 8566 w 25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72" name="Freeform 894"/>
              <p:cNvSpPr>
                <a:spLocks noChangeArrowheads="1"/>
              </p:cNvSpPr>
              <p:nvPr/>
            </p:nvSpPr>
            <p:spPr bwMode="auto">
              <a:xfrm>
                <a:off x="5546" y="2002"/>
                <a:ext cx="68" cy="117"/>
              </a:xfrm>
              <a:custGeom>
                <a:avLst/>
                <a:gdLst>
                  <a:gd name="T0" fmla="*/ 0 w 65"/>
                  <a:gd name="T1" fmla="*/ 157395 h 106"/>
                  <a:gd name="T2" fmla="*/ 0 w 65"/>
                  <a:gd name="T3" fmla="*/ 161881 h 106"/>
                  <a:gd name="T4" fmla="*/ 1 w 65"/>
                  <a:gd name="T5" fmla="*/ 164895 h 106"/>
                  <a:gd name="T6" fmla="*/ 1 w 65"/>
                  <a:gd name="T7" fmla="*/ 167361 h 106"/>
                  <a:gd name="T8" fmla="*/ 3 w 65"/>
                  <a:gd name="T9" fmla="*/ 170726 h 106"/>
                  <a:gd name="T10" fmla="*/ 6 w 65"/>
                  <a:gd name="T11" fmla="*/ 172544 h 106"/>
                  <a:gd name="T12" fmla="*/ 1261 w 65"/>
                  <a:gd name="T13" fmla="*/ 172544 h 106"/>
                  <a:gd name="T14" fmla="*/ 1916 w 65"/>
                  <a:gd name="T15" fmla="*/ 167361 h 106"/>
                  <a:gd name="T16" fmla="*/ 2743 w 65"/>
                  <a:gd name="T17" fmla="*/ 163367 h 106"/>
                  <a:gd name="T18" fmla="*/ 3347 w 65"/>
                  <a:gd name="T19" fmla="*/ 154217 h 106"/>
                  <a:gd name="T20" fmla="*/ 4249 w 65"/>
                  <a:gd name="T21" fmla="*/ 145086 h 106"/>
                  <a:gd name="T22" fmla="*/ 5079 w 65"/>
                  <a:gd name="T23" fmla="*/ 130143 h 106"/>
                  <a:gd name="T24" fmla="*/ 5726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84425 h 106"/>
                  <a:gd name="T30" fmla="*/ 7248 w 65"/>
                  <a:gd name="T31" fmla="*/ 65817 h 106"/>
                  <a:gd name="T32" fmla="*/ 7271 w 65"/>
                  <a:gd name="T33" fmla="*/ 43874 h 106"/>
                  <a:gd name="T34" fmla="*/ 7248 w 65"/>
                  <a:gd name="T35" fmla="*/ 23523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485 w 65"/>
                  <a:gd name="T47" fmla="*/ 4 h 106"/>
                  <a:gd name="T48" fmla="*/ 4786 w 65"/>
                  <a:gd name="T49" fmla="*/ 14462 h 106"/>
                  <a:gd name="T50" fmla="*/ 4002 w 65"/>
                  <a:gd name="T51" fmla="*/ 21617 h 106"/>
                  <a:gd name="T52" fmla="*/ 3152 w 65"/>
                  <a:gd name="T53" fmla="*/ 35352 h 106"/>
                  <a:gd name="T54" fmla="*/ 2433 w 65"/>
                  <a:gd name="T55" fmla="*/ 51577 h 106"/>
                  <a:gd name="T56" fmla="*/ 1805 w 65"/>
                  <a:gd name="T57" fmla="*/ 60931 h 106"/>
                  <a:gd name="T58" fmla="*/ 1338 w 65"/>
                  <a:gd name="T59" fmla="*/ 77489 h 106"/>
                  <a:gd name="T60" fmla="*/ 8 w 65"/>
                  <a:gd name="T61" fmla="*/ 91224 h 106"/>
                  <a:gd name="T62" fmla="*/ 6 w 65"/>
                  <a:gd name="T63" fmla="*/ 101978 h 106"/>
                  <a:gd name="T64" fmla="*/ 4 w 65"/>
                  <a:gd name="T65" fmla="*/ 116970 h 106"/>
                  <a:gd name="T66" fmla="*/ 3 w 65"/>
                  <a:gd name="T67" fmla="*/ 129137 h 106"/>
                  <a:gd name="T68" fmla="*/ 2 w 65"/>
                  <a:gd name="T69" fmla="*/ 140116 h 106"/>
                  <a:gd name="T70" fmla="*/ 1 w 65"/>
                  <a:gd name="T71" fmla="*/ 149272 h 106"/>
                  <a:gd name="T72" fmla="*/ 0 w 65"/>
                  <a:gd name="T73" fmla="*/ 157395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8" y="104"/>
                    </a:lnTo>
                    <a:lnTo>
                      <a:pt x="24" y="101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5" y="81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40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7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73" name="Freeform 895"/>
              <p:cNvSpPr>
                <a:spLocks noChangeArrowheads="1"/>
              </p:cNvSpPr>
              <p:nvPr/>
            </p:nvSpPr>
            <p:spPr bwMode="auto">
              <a:xfrm>
                <a:off x="5541" y="2002"/>
                <a:ext cx="77" cy="122"/>
              </a:xfrm>
              <a:custGeom>
                <a:avLst/>
                <a:gdLst>
                  <a:gd name="T0" fmla="*/ 3998 w 74"/>
                  <a:gd name="T1" fmla="*/ 2 h 111"/>
                  <a:gd name="T2" fmla="*/ 4211 w 74"/>
                  <a:gd name="T3" fmla="*/ 15518 h 111"/>
                  <a:gd name="T4" fmla="*/ 4216 w 74"/>
                  <a:gd name="T5" fmla="*/ 30635 h 111"/>
                  <a:gd name="T6" fmla="*/ 4211 w 74"/>
                  <a:gd name="T7" fmla="*/ 42920 h 111"/>
                  <a:gd name="T8" fmla="*/ 3998 w 74"/>
                  <a:gd name="T9" fmla="*/ 57329 h 111"/>
                  <a:gd name="T10" fmla="*/ 3696 w 74"/>
                  <a:gd name="T11" fmla="*/ 69935 h 111"/>
                  <a:gd name="T12" fmla="*/ 3327 w 74"/>
                  <a:gd name="T13" fmla="*/ 80010 h 111"/>
                  <a:gd name="T14" fmla="*/ 2915 w 74"/>
                  <a:gd name="T15" fmla="*/ 91442 h 111"/>
                  <a:gd name="T16" fmla="*/ 2490 w 74"/>
                  <a:gd name="T17" fmla="*/ 99729 h 111"/>
                  <a:gd name="T18" fmla="*/ 2127 w 74"/>
                  <a:gd name="T19" fmla="*/ 107439 h 111"/>
                  <a:gd name="T20" fmla="*/ 1723 w 74"/>
                  <a:gd name="T21" fmla="*/ 113042 h 111"/>
                  <a:gd name="T22" fmla="*/ 1258 w 74"/>
                  <a:gd name="T23" fmla="*/ 116587 h 111"/>
                  <a:gd name="T24" fmla="*/ 916 w 74"/>
                  <a:gd name="T25" fmla="*/ 118165 h 111"/>
                  <a:gd name="T26" fmla="*/ 782 w 74"/>
                  <a:gd name="T27" fmla="*/ 118165 h 111"/>
                  <a:gd name="T28" fmla="*/ 703 w 74"/>
                  <a:gd name="T29" fmla="*/ 118165 h 111"/>
                  <a:gd name="T30" fmla="*/ 703 w 74"/>
                  <a:gd name="T31" fmla="*/ 117499 h 111"/>
                  <a:gd name="T32" fmla="*/ 9 w 74"/>
                  <a:gd name="T33" fmla="*/ 116587 h 111"/>
                  <a:gd name="T34" fmla="*/ 9 w 74"/>
                  <a:gd name="T35" fmla="*/ 115468 h 111"/>
                  <a:gd name="T36" fmla="*/ 0 w 74"/>
                  <a:gd name="T37" fmla="*/ 113042 h 111"/>
                  <a:gd name="T38" fmla="*/ 0 w 74"/>
                  <a:gd name="T39" fmla="*/ 116587 h 111"/>
                  <a:gd name="T40" fmla="*/ 1 w 74"/>
                  <a:gd name="T41" fmla="*/ 119073 h 111"/>
                  <a:gd name="T42" fmla="*/ 3 w 74"/>
                  <a:gd name="T43" fmla="*/ 124874 h 111"/>
                  <a:gd name="T44" fmla="*/ 6 w 74"/>
                  <a:gd name="T45" fmla="*/ 127802 h 111"/>
                  <a:gd name="T46" fmla="*/ 744 w 74"/>
                  <a:gd name="T47" fmla="*/ 130555 h 111"/>
                  <a:gd name="T48" fmla="*/ 1020 w 74"/>
                  <a:gd name="T49" fmla="*/ 128751 h 111"/>
                  <a:gd name="T50" fmla="*/ 1471 w 74"/>
                  <a:gd name="T51" fmla="*/ 127048 h 111"/>
                  <a:gd name="T52" fmla="*/ 2016 w 74"/>
                  <a:gd name="T53" fmla="*/ 120746 h 111"/>
                  <a:gd name="T54" fmla="*/ 2488 w 74"/>
                  <a:gd name="T55" fmla="*/ 116095 h 111"/>
                  <a:gd name="T56" fmla="*/ 2915 w 74"/>
                  <a:gd name="T57" fmla="*/ 107439 h 111"/>
                  <a:gd name="T58" fmla="*/ 3413 w 74"/>
                  <a:gd name="T59" fmla="*/ 96654 h 111"/>
                  <a:gd name="T60" fmla="*/ 3796 w 74"/>
                  <a:gd name="T61" fmla="*/ 86521 h 111"/>
                  <a:gd name="T62" fmla="*/ 4211 w 74"/>
                  <a:gd name="T63" fmla="*/ 73935 h 111"/>
                  <a:gd name="T64" fmla="*/ 4443 w 74"/>
                  <a:gd name="T65" fmla="*/ 61898 h 111"/>
                  <a:gd name="T66" fmla="*/ 4681 w 74"/>
                  <a:gd name="T67" fmla="*/ 46334 h 111"/>
                  <a:gd name="T68" fmla="*/ 4686 w 74"/>
                  <a:gd name="T69" fmla="*/ 30635 h 111"/>
                  <a:gd name="T70" fmla="*/ 4681 w 74"/>
                  <a:gd name="T71" fmla="*/ 14382 h 111"/>
                  <a:gd name="T72" fmla="*/ 4443 w 74"/>
                  <a:gd name="T73" fmla="*/ 0 h 111"/>
                  <a:gd name="T74" fmla="*/ 3998 w 74"/>
                  <a:gd name="T75" fmla="*/ 2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5" y="37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7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3" y="105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74" name="Freeform 896"/>
              <p:cNvSpPr>
                <a:spLocks noChangeArrowheads="1"/>
              </p:cNvSpPr>
              <p:nvPr/>
            </p:nvSpPr>
            <p:spPr bwMode="auto">
              <a:xfrm>
                <a:off x="5559" y="1984"/>
                <a:ext cx="55" cy="56"/>
              </a:xfrm>
              <a:custGeom>
                <a:avLst/>
                <a:gdLst>
                  <a:gd name="T0" fmla="*/ 8 w 53"/>
                  <a:gd name="T1" fmla="*/ 352753 h 46"/>
                  <a:gd name="T2" fmla="*/ 951 w 53"/>
                  <a:gd name="T3" fmla="*/ 287402 h 46"/>
                  <a:gd name="T4" fmla="*/ 1317 w 53"/>
                  <a:gd name="T5" fmla="*/ 223431 h 46"/>
                  <a:gd name="T6" fmla="*/ 2047 w 53"/>
                  <a:gd name="T7" fmla="*/ 165347 h 46"/>
                  <a:gd name="T8" fmla="*/ 2417 w 53"/>
                  <a:gd name="T9" fmla="*/ 112495 h 46"/>
                  <a:gd name="T10" fmla="*/ 2851 w 53"/>
                  <a:gd name="T11" fmla="*/ 86996 h 46"/>
                  <a:gd name="T12" fmla="*/ 3216 w 53"/>
                  <a:gd name="T13" fmla="*/ 77151 h 46"/>
                  <a:gd name="T14" fmla="*/ 3394 w 53"/>
                  <a:gd name="T15" fmla="*/ 77151 h 46"/>
                  <a:gd name="T16" fmla="*/ 3394 w 53"/>
                  <a:gd name="T17" fmla="*/ 67199 h 46"/>
                  <a:gd name="T18" fmla="*/ 3360 w 53"/>
                  <a:gd name="T19" fmla="*/ 67199 h 46"/>
                  <a:gd name="T20" fmla="*/ 3360 w 53"/>
                  <a:gd name="T21" fmla="*/ 4177 h 46"/>
                  <a:gd name="T22" fmla="*/ 3848 w 53"/>
                  <a:gd name="T23" fmla="*/ 649 h 46"/>
                  <a:gd name="T24" fmla="*/ 3751 w 53"/>
                  <a:gd name="T25" fmla="*/ 2 h 46"/>
                  <a:gd name="T26" fmla="*/ 3446 w 53"/>
                  <a:gd name="T27" fmla="*/ 0 h 46"/>
                  <a:gd name="T28" fmla="*/ 3216 w 53"/>
                  <a:gd name="T29" fmla="*/ 0 h 46"/>
                  <a:gd name="T30" fmla="*/ 3012 w 53"/>
                  <a:gd name="T31" fmla="*/ 1 h 46"/>
                  <a:gd name="T32" fmla="*/ 2438 w 53"/>
                  <a:gd name="T33" fmla="*/ 530 h 46"/>
                  <a:gd name="T34" fmla="*/ 2067 w 53"/>
                  <a:gd name="T35" fmla="*/ 77151 h 46"/>
                  <a:gd name="T36" fmla="*/ 1394 w 53"/>
                  <a:gd name="T37" fmla="*/ 105212 h 46"/>
                  <a:gd name="T38" fmla="*/ 951 w 53"/>
                  <a:gd name="T39" fmla="*/ 176643 h 46"/>
                  <a:gd name="T40" fmla="*/ 7 w 53"/>
                  <a:gd name="T41" fmla="*/ 237529 h 46"/>
                  <a:gd name="T42" fmla="*/ 0 w 53"/>
                  <a:gd name="T43" fmla="*/ 311505 h 46"/>
                  <a:gd name="T44" fmla="*/ 8 w 53"/>
                  <a:gd name="T45" fmla="*/ 352753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6"/>
                  <a:gd name="T71" fmla="*/ 53 w 53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75" name="Freeform 897"/>
              <p:cNvSpPr>
                <a:spLocks noChangeArrowheads="1"/>
              </p:cNvSpPr>
              <p:nvPr/>
            </p:nvSpPr>
            <p:spPr bwMode="auto">
              <a:xfrm>
                <a:off x="5541" y="2041"/>
                <a:ext cx="26" cy="56"/>
              </a:xfrm>
              <a:custGeom>
                <a:avLst/>
                <a:gdLst>
                  <a:gd name="T0" fmla="*/ 3152 w 25"/>
                  <a:gd name="T1" fmla="*/ 970 h 62"/>
                  <a:gd name="T2" fmla="*/ 3400 w 25"/>
                  <a:gd name="T3" fmla="*/ 898 h 62"/>
                  <a:gd name="T4" fmla="*/ 3673 w 25"/>
                  <a:gd name="T5" fmla="*/ 820 h 62"/>
                  <a:gd name="T6" fmla="*/ 3967 w 25"/>
                  <a:gd name="T7" fmla="*/ 701 h 62"/>
                  <a:gd name="T8" fmla="*/ 4282 w 25"/>
                  <a:gd name="T9" fmla="*/ 602 h 62"/>
                  <a:gd name="T10" fmla="*/ 4997 w 25"/>
                  <a:gd name="T11" fmla="*/ 447 h 62"/>
                  <a:gd name="T12" fmla="*/ 5829 w 25"/>
                  <a:gd name="T13" fmla="*/ 327 h 62"/>
                  <a:gd name="T14" fmla="*/ 7342 w 25"/>
                  <a:gd name="T15" fmla="*/ 190 h 62"/>
                  <a:gd name="T16" fmla="*/ 8566 w 25"/>
                  <a:gd name="T17" fmla="*/ 5 h 62"/>
                  <a:gd name="T18" fmla="*/ 5829 w 25"/>
                  <a:gd name="T19" fmla="*/ 0 h 62"/>
                  <a:gd name="T20" fmla="*/ 4282 w 25"/>
                  <a:gd name="T21" fmla="*/ 140 h 62"/>
                  <a:gd name="T22" fmla="*/ 3400 w 25"/>
                  <a:gd name="T23" fmla="*/ 282 h 62"/>
                  <a:gd name="T24" fmla="*/ 2699 w 25"/>
                  <a:gd name="T25" fmla="*/ 414 h 62"/>
                  <a:gd name="T26" fmla="*/ 5 w 25"/>
                  <a:gd name="T27" fmla="*/ 555 h 62"/>
                  <a:gd name="T28" fmla="*/ 4 w 25"/>
                  <a:gd name="T29" fmla="*/ 659 h 62"/>
                  <a:gd name="T30" fmla="*/ 1 w 25"/>
                  <a:gd name="T31" fmla="*/ 768 h 62"/>
                  <a:gd name="T32" fmla="*/ 1 w 25"/>
                  <a:gd name="T33" fmla="*/ 885 h 62"/>
                  <a:gd name="T34" fmla="*/ 0 w 25"/>
                  <a:gd name="T35" fmla="*/ 957 h 62"/>
                  <a:gd name="T36" fmla="*/ 3152 w 25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2"/>
                    </a:lnTo>
                    <a:lnTo>
                      <a:pt x="12" y="44"/>
                    </a:lnTo>
                    <a:lnTo>
                      <a:pt x="13" y="38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76" name="Freeform 898"/>
              <p:cNvSpPr>
                <a:spLocks noChangeArrowheads="1"/>
              </p:cNvSpPr>
              <p:nvPr/>
            </p:nvSpPr>
            <p:spPr bwMode="auto">
              <a:xfrm>
                <a:off x="145" y="3065"/>
                <a:ext cx="68" cy="117"/>
              </a:xfrm>
              <a:custGeom>
                <a:avLst/>
                <a:gdLst>
                  <a:gd name="T0" fmla="*/ 7271 w 65"/>
                  <a:gd name="T1" fmla="*/ 72227 h 107"/>
                  <a:gd name="T2" fmla="*/ 7271 w 65"/>
                  <a:gd name="T3" fmla="*/ 73724 h 107"/>
                  <a:gd name="T4" fmla="*/ 7248 w 65"/>
                  <a:gd name="T5" fmla="*/ 76786 h 107"/>
                  <a:gd name="T6" fmla="*/ 7248 w 65"/>
                  <a:gd name="T7" fmla="*/ 77849 h 107"/>
                  <a:gd name="T8" fmla="*/ 6966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7927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161 w 65"/>
                  <a:gd name="T23" fmla="*/ 59387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1 w 65"/>
                  <a:gd name="T31" fmla="*/ 28864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702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5905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5954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012 h 107"/>
                  <a:gd name="T64" fmla="*/ 6847 w 65"/>
                  <a:gd name="T65" fmla="*/ 54143 h 107"/>
                  <a:gd name="T66" fmla="*/ 6966 w 65"/>
                  <a:gd name="T67" fmla="*/ 58758 h 107"/>
                  <a:gd name="T68" fmla="*/ 7120 w 65"/>
                  <a:gd name="T69" fmla="*/ 63848 h 107"/>
                  <a:gd name="T70" fmla="*/ 7248 w 65"/>
                  <a:gd name="T71" fmla="*/ 67928 h 107"/>
                  <a:gd name="T72" fmla="*/ 7271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77" name="Freeform 899"/>
              <p:cNvSpPr>
                <a:spLocks noChangeArrowheads="1"/>
              </p:cNvSpPr>
              <p:nvPr/>
            </p:nvSpPr>
            <p:spPr bwMode="auto">
              <a:xfrm>
                <a:off x="140" y="3065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4382 h 111"/>
                  <a:gd name="T4" fmla="*/ 0 w 74"/>
                  <a:gd name="T5" fmla="*/ 33263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5662 h 111"/>
                  <a:gd name="T12" fmla="*/ 872 w 74"/>
                  <a:gd name="T13" fmla="*/ 86521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39 w 74"/>
                  <a:gd name="T19" fmla="*/ 116095 h 111"/>
                  <a:gd name="T20" fmla="*/ 2762 w 74"/>
                  <a:gd name="T21" fmla="*/ 122121 h 111"/>
                  <a:gd name="T22" fmla="*/ 3235 w 74"/>
                  <a:gd name="T23" fmla="*/ 127048 h 111"/>
                  <a:gd name="T24" fmla="*/ 3602 w 74"/>
                  <a:gd name="T25" fmla="*/ 128751 h 111"/>
                  <a:gd name="T26" fmla="*/ 4001 w 74"/>
                  <a:gd name="T27" fmla="*/ 130555 h 111"/>
                  <a:gd name="T28" fmla="*/ 4406 w 74"/>
                  <a:gd name="T29" fmla="*/ 127802 h 111"/>
                  <a:gd name="T30" fmla="*/ 4563 w 74"/>
                  <a:gd name="T31" fmla="*/ 125947 h 111"/>
                  <a:gd name="T32" fmla="*/ 4681 w 74"/>
                  <a:gd name="T33" fmla="*/ 122121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1 w 74"/>
                  <a:gd name="T39" fmla="*/ 115468 h 111"/>
                  <a:gd name="T40" fmla="*/ 4211 w 74"/>
                  <a:gd name="T41" fmla="*/ 116587 h 111"/>
                  <a:gd name="T42" fmla="*/ 4106 w 74"/>
                  <a:gd name="T43" fmla="*/ 117499 h 111"/>
                  <a:gd name="T44" fmla="*/ 4106 w 74"/>
                  <a:gd name="T45" fmla="*/ 118165 h 111"/>
                  <a:gd name="T46" fmla="*/ 3998 w 74"/>
                  <a:gd name="T47" fmla="*/ 119073 h 111"/>
                  <a:gd name="T48" fmla="*/ 3789 w 74"/>
                  <a:gd name="T49" fmla="*/ 118165 h 111"/>
                  <a:gd name="T50" fmla="*/ 3413 w 74"/>
                  <a:gd name="T51" fmla="*/ 117499 h 111"/>
                  <a:gd name="T52" fmla="*/ 3070 w 74"/>
                  <a:gd name="T53" fmla="*/ 113042 h 111"/>
                  <a:gd name="T54" fmla="*/ 2620 w 74"/>
                  <a:gd name="T55" fmla="*/ 107439 h 111"/>
                  <a:gd name="T56" fmla="*/ 2129 w 74"/>
                  <a:gd name="T57" fmla="*/ 99729 h 111"/>
                  <a:gd name="T58" fmla="*/ 1818 w 74"/>
                  <a:gd name="T59" fmla="*/ 91442 h 111"/>
                  <a:gd name="T60" fmla="*/ 1326 w 74"/>
                  <a:gd name="T61" fmla="*/ 80010 h 111"/>
                  <a:gd name="T62" fmla="*/ 965 w 74"/>
                  <a:gd name="T63" fmla="*/ 70778 h 111"/>
                  <a:gd name="T64" fmla="*/ 782 w 74"/>
                  <a:gd name="T65" fmla="*/ 58531 h 111"/>
                  <a:gd name="T66" fmla="*/ 703 w 74"/>
                  <a:gd name="T67" fmla="*/ 45521 h 111"/>
                  <a:gd name="T68" fmla="*/ 8 w 74"/>
                  <a:gd name="T69" fmla="*/ 31398 h 111"/>
                  <a:gd name="T70" fmla="*/ 9 w 74"/>
                  <a:gd name="T71" fmla="*/ 18163 h 111"/>
                  <a:gd name="T72" fmla="*/ 782 w 74"/>
                  <a:gd name="T73" fmla="*/ 4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4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7"/>
                    </a:lnTo>
                    <a:lnTo>
                      <a:pt x="73" y="104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1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50"/>
                    </a:lnTo>
                    <a:lnTo>
                      <a:pt x="10" y="39"/>
                    </a:lnTo>
                    <a:lnTo>
                      <a:pt x="8" y="27"/>
                    </a:lnTo>
                    <a:lnTo>
                      <a:pt x="9" y="16"/>
                    </a:lnTo>
                    <a:lnTo>
                      <a:pt x="1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78" name="Freeform 900"/>
              <p:cNvSpPr>
                <a:spLocks noChangeArrowheads="1"/>
              </p:cNvSpPr>
              <p:nvPr/>
            </p:nvSpPr>
            <p:spPr bwMode="auto">
              <a:xfrm>
                <a:off x="145" y="3061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394 w 53"/>
                  <a:gd name="T3" fmla="*/ 61437 h 45"/>
                  <a:gd name="T4" fmla="*/ 2880 w 53"/>
                  <a:gd name="T5" fmla="*/ 43977 h 45"/>
                  <a:gd name="T6" fmla="*/ 2417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3 h 45"/>
                  <a:gd name="T12" fmla="*/ 896 w 53"/>
                  <a:gd name="T13" fmla="*/ 0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4 h 45"/>
                  <a:gd name="T22" fmla="*/ 8 w 53"/>
                  <a:gd name="T23" fmla="*/ 15782 h 45"/>
                  <a:gd name="T24" fmla="*/ 7 w 53"/>
                  <a:gd name="T25" fmla="*/ 17192 h 45"/>
                  <a:gd name="T26" fmla="*/ 761 w 53"/>
                  <a:gd name="T27" fmla="*/ 17192 h 45"/>
                  <a:gd name="T28" fmla="*/ 1000 w 53"/>
                  <a:gd name="T29" fmla="*/ 20380 h 45"/>
                  <a:gd name="T30" fmla="*/ 1394 w 53"/>
                  <a:gd name="T31" fmla="*/ 28764 h 45"/>
                  <a:gd name="T32" fmla="*/ 1938 w 53"/>
                  <a:gd name="T33" fmla="*/ 40896 h 45"/>
                  <a:gd name="T34" fmla="*/ 2438 w 53"/>
                  <a:gd name="T35" fmla="*/ 52756 h 45"/>
                  <a:gd name="T36" fmla="*/ 2880 w 53"/>
                  <a:gd name="T37" fmla="*/ 68264 h 45"/>
                  <a:gd name="T38" fmla="*/ 3360 w 53"/>
                  <a:gd name="T39" fmla="*/ 87011 h 45"/>
                  <a:gd name="T40" fmla="*/ 3848 w 53"/>
                  <a:gd name="T41" fmla="*/ 79981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53" y="41"/>
                    </a:moveTo>
                    <a:lnTo>
                      <a:pt x="46" y="31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1"/>
                    </a:lnTo>
                    <a:lnTo>
                      <a:pt x="20" y="15"/>
                    </a:lnTo>
                    <a:lnTo>
                      <a:pt x="26" y="22"/>
                    </a:lnTo>
                    <a:lnTo>
                      <a:pt x="34" y="28"/>
                    </a:lnTo>
                    <a:lnTo>
                      <a:pt x="40" y="36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79" name="Freeform 901"/>
              <p:cNvSpPr>
                <a:spLocks noChangeArrowheads="1"/>
              </p:cNvSpPr>
              <p:nvPr/>
            </p:nvSpPr>
            <p:spPr bwMode="auto">
              <a:xfrm>
                <a:off x="192" y="3106"/>
                <a:ext cx="26" cy="65"/>
              </a:xfrm>
              <a:custGeom>
                <a:avLst/>
                <a:gdLst>
                  <a:gd name="T0" fmla="*/ 8566 w 25"/>
                  <a:gd name="T1" fmla="*/ 65138 h 60"/>
                  <a:gd name="T2" fmla="*/ 8314 w 25"/>
                  <a:gd name="T3" fmla="*/ 60176 h 60"/>
                  <a:gd name="T4" fmla="*/ 8314 w 25"/>
                  <a:gd name="T5" fmla="*/ 54487 h 60"/>
                  <a:gd name="T6" fmla="*/ 7342 w 25"/>
                  <a:gd name="T7" fmla="*/ 46350 h 60"/>
                  <a:gd name="T8" fmla="*/ 7126 w 25"/>
                  <a:gd name="T9" fmla="*/ 37624 h 60"/>
                  <a:gd name="T10" fmla="*/ 6295 w 25"/>
                  <a:gd name="T11" fmla="*/ 27299 h 60"/>
                  <a:gd name="T12" fmla="*/ 4997 w 25"/>
                  <a:gd name="T13" fmla="*/ 18113 h 60"/>
                  <a:gd name="T14" fmla="*/ 3967 w 25"/>
                  <a:gd name="T15" fmla="*/ 8760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13117 h 60"/>
                  <a:gd name="T22" fmla="*/ 2917 w 25"/>
                  <a:gd name="T23" fmla="*/ 21473 h 60"/>
                  <a:gd name="T24" fmla="*/ 3400 w 25"/>
                  <a:gd name="T25" fmla="*/ 31663 h 60"/>
                  <a:gd name="T26" fmla="*/ 3967 w 25"/>
                  <a:gd name="T27" fmla="*/ 40269 h 60"/>
                  <a:gd name="T28" fmla="*/ 4282 w 25"/>
                  <a:gd name="T29" fmla="*/ 47813 h 60"/>
                  <a:gd name="T30" fmla="*/ 4627 w 25"/>
                  <a:gd name="T31" fmla="*/ 55498 h 60"/>
                  <a:gd name="T32" fmla="*/ 4997 w 25"/>
                  <a:gd name="T33" fmla="*/ 63783 h 60"/>
                  <a:gd name="T34" fmla="*/ 5399 w 25"/>
                  <a:gd name="T35" fmla="*/ 65859 h 60"/>
                  <a:gd name="T36" fmla="*/ 8566 w 25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4"/>
                    </a:lnTo>
                    <a:lnTo>
                      <a:pt x="24" y="49"/>
                    </a:lnTo>
                    <a:lnTo>
                      <a:pt x="21" y="41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5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3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80" name="Freeform 902"/>
              <p:cNvSpPr>
                <a:spLocks noChangeArrowheads="1"/>
              </p:cNvSpPr>
              <p:nvPr/>
            </p:nvSpPr>
            <p:spPr bwMode="auto">
              <a:xfrm>
                <a:off x="5546" y="3205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78671 h 106"/>
                  <a:gd name="T4" fmla="*/ 1 w 65"/>
                  <a:gd name="T5" fmla="*/ 81550 h 106"/>
                  <a:gd name="T6" fmla="*/ 1 w 65"/>
                  <a:gd name="T7" fmla="*/ 82290 h 106"/>
                  <a:gd name="T8" fmla="*/ 3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78671 h 106"/>
                  <a:gd name="T18" fmla="*/ 3347 w 65"/>
                  <a:gd name="T19" fmla="*/ 75269 h 106"/>
                  <a:gd name="T20" fmla="*/ 4249 w 65"/>
                  <a:gd name="T21" fmla="*/ 69956 h 106"/>
                  <a:gd name="T22" fmla="*/ 5079 w 65"/>
                  <a:gd name="T23" fmla="*/ 63219 h 106"/>
                  <a:gd name="T24" fmla="*/ 5726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248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0622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485 w 65"/>
                  <a:gd name="T47" fmla="*/ 3 h 106"/>
                  <a:gd name="T48" fmla="*/ 4786 w 65"/>
                  <a:gd name="T49" fmla="*/ 6380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338 w 65"/>
                  <a:gd name="T59" fmla="*/ 36608 h 106"/>
                  <a:gd name="T60" fmla="*/ 8 w 65"/>
                  <a:gd name="T61" fmla="*/ 42714 h 106"/>
                  <a:gd name="T62" fmla="*/ 6 w 65"/>
                  <a:gd name="T63" fmla="*/ 49915 h 106"/>
                  <a:gd name="T64" fmla="*/ 4 w 65"/>
                  <a:gd name="T65" fmla="*/ 56664 h 106"/>
                  <a:gd name="T66" fmla="*/ 3 w 65"/>
                  <a:gd name="T67" fmla="*/ 62099 h 106"/>
                  <a:gd name="T68" fmla="*/ 2 w 65"/>
                  <a:gd name="T69" fmla="*/ 67979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81" name="Freeform 903"/>
              <p:cNvSpPr>
                <a:spLocks noChangeArrowheads="1"/>
              </p:cNvSpPr>
              <p:nvPr/>
            </p:nvSpPr>
            <p:spPr bwMode="auto">
              <a:xfrm>
                <a:off x="5541" y="3205"/>
                <a:ext cx="77" cy="121"/>
              </a:xfrm>
              <a:custGeom>
                <a:avLst/>
                <a:gdLst>
                  <a:gd name="T0" fmla="*/ 3998 w 74"/>
                  <a:gd name="T1" fmla="*/ 3 h 110"/>
                  <a:gd name="T2" fmla="*/ 4211 w 74"/>
                  <a:gd name="T3" fmla="*/ 18426 h 110"/>
                  <a:gd name="T4" fmla="*/ 4216 w 74"/>
                  <a:gd name="T5" fmla="*/ 34211 h 110"/>
                  <a:gd name="T6" fmla="*/ 4106 w 74"/>
                  <a:gd name="T7" fmla="*/ 47648 h 110"/>
                  <a:gd name="T8" fmla="*/ 3998 w 74"/>
                  <a:gd name="T9" fmla="*/ 60598 h 110"/>
                  <a:gd name="T10" fmla="*/ 3696 w 74"/>
                  <a:gd name="T11" fmla="*/ 75046 h 110"/>
                  <a:gd name="T12" fmla="*/ 3327 w 74"/>
                  <a:gd name="T13" fmla="*/ 87770 h 110"/>
                  <a:gd name="T14" fmla="*/ 2915 w 74"/>
                  <a:gd name="T15" fmla="*/ 97002 h 110"/>
                  <a:gd name="T16" fmla="*/ 2490 w 74"/>
                  <a:gd name="T17" fmla="*/ 104990 h 110"/>
                  <a:gd name="T18" fmla="*/ 2127 w 74"/>
                  <a:gd name="T19" fmla="*/ 113478 h 110"/>
                  <a:gd name="T20" fmla="*/ 1633 w 74"/>
                  <a:gd name="T21" fmla="*/ 121109 h 110"/>
                  <a:gd name="T22" fmla="*/ 1258 w 74"/>
                  <a:gd name="T23" fmla="*/ 123088 h 110"/>
                  <a:gd name="T24" fmla="*/ 916 w 74"/>
                  <a:gd name="T25" fmla="*/ 126880 h 110"/>
                  <a:gd name="T26" fmla="*/ 782 w 74"/>
                  <a:gd name="T27" fmla="*/ 126880 h 110"/>
                  <a:gd name="T28" fmla="*/ 703 w 74"/>
                  <a:gd name="T29" fmla="*/ 125607 h 110"/>
                  <a:gd name="T30" fmla="*/ 9 w 74"/>
                  <a:gd name="T31" fmla="*/ 122704 h 110"/>
                  <a:gd name="T32" fmla="*/ 9 w 74"/>
                  <a:gd name="T33" fmla="*/ 121109 h 110"/>
                  <a:gd name="T34" fmla="*/ 0 w 74"/>
                  <a:gd name="T35" fmla="*/ 120289 h 110"/>
                  <a:gd name="T36" fmla="*/ 0 w 74"/>
                  <a:gd name="T37" fmla="*/ 123088 h 110"/>
                  <a:gd name="T38" fmla="*/ 1 w 74"/>
                  <a:gd name="T39" fmla="*/ 130050 h 110"/>
                  <a:gd name="T40" fmla="*/ 3 w 74"/>
                  <a:gd name="T41" fmla="*/ 132799 h 110"/>
                  <a:gd name="T42" fmla="*/ 6 w 74"/>
                  <a:gd name="T43" fmla="*/ 135123 h 110"/>
                  <a:gd name="T44" fmla="*/ 744 w 74"/>
                  <a:gd name="T45" fmla="*/ 137309 h 110"/>
                  <a:gd name="T46" fmla="*/ 1020 w 74"/>
                  <a:gd name="T47" fmla="*/ 137309 h 110"/>
                  <a:gd name="T48" fmla="*/ 1471 w 74"/>
                  <a:gd name="T49" fmla="*/ 133144 h 110"/>
                  <a:gd name="T50" fmla="*/ 2016 w 74"/>
                  <a:gd name="T51" fmla="*/ 130975 h 110"/>
                  <a:gd name="T52" fmla="*/ 2488 w 74"/>
                  <a:gd name="T53" fmla="*/ 122704 h 110"/>
                  <a:gd name="T54" fmla="*/ 2915 w 74"/>
                  <a:gd name="T55" fmla="*/ 113478 h 110"/>
                  <a:gd name="T56" fmla="*/ 3413 w 74"/>
                  <a:gd name="T57" fmla="*/ 104669 h 110"/>
                  <a:gd name="T58" fmla="*/ 3796 w 74"/>
                  <a:gd name="T59" fmla="*/ 91231 h 110"/>
                  <a:gd name="T60" fmla="*/ 4211 w 74"/>
                  <a:gd name="T61" fmla="*/ 79184 h 110"/>
                  <a:gd name="T62" fmla="*/ 4443 w 74"/>
                  <a:gd name="T63" fmla="*/ 65288 h 110"/>
                  <a:gd name="T64" fmla="*/ 4681 w 74"/>
                  <a:gd name="T65" fmla="*/ 47847 h 110"/>
                  <a:gd name="T66" fmla="*/ 4686 w 74"/>
                  <a:gd name="T67" fmla="*/ 34211 h 110"/>
                  <a:gd name="T68" fmla="*/ 4681 w 74"/>
                  <a:gd name="T69" fmla="*/ 16948 h 110"/>
                  <a:gd name="T70" fmla="*/ 4443 w 74"/>
                  <a:gd name="T71" fmla="*/ 0 h 110"/>
                  <a:gd name="T72" fmla="*/ 3998 w 74"/>
                  <a:gd name="T73" fmla="*/ 3 h 1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0"/>
                  <a:gd name="T113" fmla="*/ 74 w 74"/>
                  <a:gd name="T114" fmla="*/ 110 h 11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2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82" name="Freeform 904"/>
              <p:cNvSpPr>
                <a:spLocks noChangeArrowheads="1"/>
              </p:cNvSpPr>
              <p:nvPr/>
            </p:nvSpPr>
            <p:spPr bwMode="auto">
              <a:xfrm>
                <a:off x="5559" y="3200"/>
                <a:ext cx="55" cy="56"/>
              </a:xfrm>
              <a:custGeom>
                <a:avLst/>
                <a:gdLst>
                  <a:gd name="T0" fmla="*/ 8 w 53"/>
                  <a:gd name="T1" fmla="*/ 2081121 h 45"/>
                  <a:gd name="T2" fmla="*/ 951 w 53"/>
                  <a:gd name="T3" fmla="*/ 1756288 h 45"/>
                  <a:gd name="T4" fmla="*/ 1317 w 53"/>
                  <a:gd name="T5" fmla="*/ 1375925 h 45"/>
                  <a:gd name="T6" fmla="*/ 2047 w 53"/>
                  <a:gd name="T7" fmla="*/ 978319 h 45"/>
                  <a:gd name="T8" fmla="*/ 2417 w 53"/>
                  <a:gd name="T9" fmla="*/ 815584 h 45"/>
                  <a:gd name="T10" fmla="*/ 2851 w 53"/>
                  <a:gd name="T11" fmla="*/ 533639 h 45"/>
                  <a:gd name="T12" fmla="*/ 3216 w 53"/>
                  <a:gd name="T13" fmla="*/ 411286 h 45"/>
                  <a:gd name="T14" fmla="*/ 3394 w 53"/>
                  <a:gd name="T15" fmla="*/ 411286 h 45"/>
                  <a:gd name="T16" fmla="*/ 3360 w 53"/>
                  <a:gd name="T17" fmla="*/ 411286 h 45"/>
                  <a:gd name="T18" fmla="*/ 3360 w 53"/>
                  <a:gd name="T19" fmla="*/ 377479 h 45"/>
                  <a:gd name="T20" fmla="*/ 3848 w 53"/>
                  <a:gd name="T21" fmla="*/ 7794 h 45"/>
                  <a:gd name="T22" fmla="*/ 3751 w 53"/>
                  <a:gd name="T23" fmla="*/ 1 h 45"/>
                  <a:gd name="T24" fmla="*/ 3446 w 53"/>
                  <a:gd name="T25" fmla="*/ 0 h 45"/>
                  <a:gd name="T26" fmla="*/ 3216 w 53"/>
                  <a:gd name="T27" fmla="*/ 0 h 45"/>
                  <a:gd name="T28" fmla="*/ 3012 w 53"/>
                  <a:gd name="T29" fmla="*/ 1 h 45"/>
                  <a:gd name="T30" fmla="*/ 2438 w 53"/>
                  <a:gd name="T31" fmla="*/ 7794 h 45"/>
                  <a:gd name="T32" fmla="*/ 2067 w 53"/>
                  <a:gd name="T33" fmla="*/ 411286 h 45"/>
                  <a:gd name="T34" fmla="*/ 1394 w 53"/>
                  <a:gd name="T35" fmla="*/ 749081 h 45"/>
                  <a:gd name="T36" fmla="*/ 951 w 53"/>
                  <a:gd name="T37" fmla="*/ 1052006 h 45"/>
                  <a:gd name="T38" fmla="*/ 7 w 53"/>
                  <a:gd name="T39" fmla="*/ 1481929 h 45"/>
                  <a:gd name="T40" fmla="*/ 0 w 53"/>
                  <a:gd name="T41" fmla="*/ 1913047 h 45"/>
                  <a:gd name="T42" fmla="*/ 8 w 53"/>
                  <a:gd name="T43" fmla="*/ 208112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83" name="Freeform 905"/>
              <p:cNvSpPr>
                <a:spLocks noChangeArrowheads="1"/>
              </p:cNvSpPr>
              <p:nvPr/>
            </p:nvSpPr>
            <p:spPr bwMode="auto">
              <a:xfrm>
                <a:off x="5541" y="3246"/>
                <a:ext cx="26" cy="57"/>
              </a:xfrm>
              <a:custGeom>
                <a:avLst/>
                <a:gdLst>
                  <a:gd name="T0" fmla="*/ 3152 w 25"/>
                  <a:gd name="T1" fmla="*/ 2469 h 60"/>
                  <a:gd name="T2" fmla="*/ 3400 w 25"/>
                  <a:gd name="T3" fmla="*/ 2392 h 60"/>
                  <a:gd name="T4" fmla="*/ 3673 w 25"/>
                  <a:gd name="T5" fmla="*/ 2081 h 60"/>
                  <a:gd name="T6" fmla="*/ 3967 w 25"/>
                  <a:gd name="T7" fmla="*/ 1881 h 60"/>
                  <a:gd name="T8" fmla="*/ 4282 w 25"/>
                  <a:gd name="T9" fmla="*/ 1509 h 60"/>
                  <a:gd name="T10" fmla="*/ 4997 w 25"/>
                  <a:gd name="T11" fmla="*/ 1188 h 60"/>
                  <a:gd name="T12" fmla="*/ 5829 w 25"/>
                  <a:gd name="T13" fmla="*/ 864 h 60"/>
                  <a:gd name="T14" fmla="*/ 7342 w 25"/>
                  <a:gd name="T15" fmla="*/ 493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385 h 60"/>
                  <a:gd name="T22" fmla="*/ 3400 w 25"/>
                  <a:gd name="T23" fmla="*/ 735 h 60"/>
                  <a:gd name="T24" fmla="*/ 2699 w 25"/>
                  <a:gd name="T25" fmla="*/ 1096 h 60"/>
                  <a:gd name="T26" fmla="*/ 5 w 25"/>
                  <a:gd name="T27" fmla="*/ 1411 h 60"/>
                  <a:gd name="T28" fmla="*/ 3 w 25"/>
                  <a:gd name="T29" fmla="*/ 1775 h 60"/>
                  <a:gd name="T30" fmla="*/ 1 w 25"/>
                  <a:gd name="T31" fmla="*/ 2045 h 60"/>
                  <a:gd name="T32" fmla="*/ 1 w 25"/>
                  <a:gd name="T33" fmla="*/ 2279 h 60"/>
                  <a:gd name="T34" fmla="*/ 0 w 25"/>
                  <a:gd name="T35" fmla="*/ 2444 h 60"/>
                  <a:gd name="T36" fmla="*/ 3152 w 25"/>
                  <a:gd name="T37" fmla="*/ 246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7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84" name="Freeform 906"/>
              <p:cNvSpPr>
                <a:spLocks noChangeArrowheads="1"/>
              </p:cNvSpPr>
              <p:nvPr/>
            </p:nvSpPr>
            <p:spPr bwMode="auto">
              <a:xfrm>
                <a:off x="141" y="1166"/>
                <a:ext cx="67" cy="117"/>
              </a:xfrm>
              <a:custGeom>
                <a:avLst/>
                <a:gdLst>
                  <a:gd name="T0" fmla="*/ 7583 w 64"/>
                  <a:gd name="T1" fmla="*/ 72434 h 107"/>
                  <a:gd name="T2" fmla="*/ 7583 w 64"/>
                  <a:gd name="T3" fmla="*/ 74436 h 107"/>
                  <a:gd name="T4" fmla="*/ 7583 w 64"/>
                  <a:gd name="T5" fmla="*/ 77642 h 107"/>
                  <a:gd name="T6" fmla="*/ 7569 w 64"/>
                  <a:gd name="T7" fmla="*/ 78428 h 107"/>
                  <a:gd name="T8" fmla="*/ 7567 w 64"/>
                  <a:gd name="T9" fmla="*/ 79276 h 107"/>
                  <a:gd name="T10" fmla="*/ 7124 w 64"/>
                  <a:gd name="T11" fmla="*/ 80036 h 107"/>
                  <a:gd name="T12" fmla="*/ 6311 w 64"/>
                  <a:gd name="T13" fmla="*/ 80036 h 107"/>
                  <a:gd name="T14" fmla="*/ 5590 w 64"/>
                  <a:gd name="T15" fmla="*/ 78428 h 107"/>
                  <a:gd name="T16" fmla="*/ 4774 w 64"/>
                  <a:gd name="T17" fmla="*/ 74436 h 107"/>
                  <a:gd name="T18" fmla="*/ 3888 w 64"/>
                  <a:gd name="T19" fmla="*/ 72227 h 107"/>
                  <a:gd name="T20" fmla="*/ 3133 w 64"/>
                  <a:gd name="T21" fmla="*/ 67207 h 107"/>
                  <a:gd name="T22" fmla="*/ 2255 w 64"/>
                  <a:gd name="T23" fmla="*/ 61831 h 107"/>
                  <a:gd name="T24" fmla="*/ 1476 w 64"/>
                  <a:gd name="T25" fmla="*/ 54143 h 107"/>
                  <a:gd name="T26" fmla="*/ 7 w 64"/>
                  <a:gd name="T27" fmla="*/ 46823 h 107"/>
                  <a:gd name="T28" fmla="*/ 3 w 64"/>
                  <a:gd name="T29" fmla="*/ 37883 h 107"/>
                  <a:gd name="T30" fmla="*/ 1 w 64"/>
                  <a:gd name="T31" fmla="*/ 30072 h 107"/>
                  <a:gd name="T32" fmla="*/ 0 w 64"/>
                  <a:gd name="T33" fmla="*/ 20976 h 107"/>
                  <a:gd name="T34" fmla="*/ 0 w 64"/>
                  <a:gd name="T35" fmla="*/ 11126 h 107"/>
                  <a:gd name="T36" fmla="*/ 3 w 64"/>
                  <a:gd name="T37" fmla="*/ 3 h 107"/>
                  <a:gd name="T38" fmla="*/ 4 w 64"/>
                  <a:gd name="T39" fmla="*/ 2 h 107"/>
                  <a:gd name="T40" fmla="*/ 6 w 64"/>
                  <a:gd name="T41" fmla="*/ 0 h 107"/>
                  <a:gd name="T42" fmla="*/ 7 w 64"/>
                  <a:gd name="T43" fmla="*/ 0 h 107"/>
                  <a:gd name="T44" fmla="*/ 1156 w 64"/>
                  <a:gd name="T45" fmla="*/ 2 h 107"/>
                  <a:gd name="T46" fmla="*/ 1663 w 64"/>
                  <a:gd name="T47" fmla="*/ 4 h 107"/>
                  <a:gd name="T48" fmla="*/ 2546 w 64"/>
                  <a:gd name="T49" fmla="*/ 6695 h 107"/>
                  <a:gd name="T50" fmla="*/ 3321 w 64"/>
                  <a:gd name="T51" fmla="*/ 10298 h 107"/>
                  <a:gd name="T52" fmla="*/ 4229 w 64"/>
                  <a:gd name="T53" fmla="*/ 16933 h 107"/>
                  <a:gd name="T54" fmla="*/ 5073 w 64"/>
                  <a:gd name="T55" fmla="*/ 22537 h 107"/>
                  <a:gd name="T56" fmla="*/ 5729 w 64"/>
                  <a:gd name="T57" fmla="*/ 28864 h 107"/>
                  <a:gd name="T58" fmla="*/ 6311 w 64"/>
                  <a:gd name="T59" fmla="*/ 35854 h 107"/>
                  <a:gd name="T60" fmla="*/ 6706 w 64"/>
                  <a:gd name="T61" fmla="*/ 40761 h 107"/>
                  <a:gd name="T62" fmla="*/ 7124 w 64"/>
                  <a:gd name="T63" fmla="*/ 47804 h 107"/>
                  <a:gd name="T64" fmla="*/ 7139 w 64"/>
                  <a:gd name="T65" fmla="*/ 54143 h 107"/>
                  <a:gd name="T66" fmla="*/ 7567 w 64"/>
                  <a:gd name="T67" fmla="*/ 59387 h 107"/>
                  <a:gd name="T68" fmla="*/ 7569 w 64"/>
                  <a:gd name="T69" fmla="*/ 66492 h 107"/>
                  <a:gd name="T70" fmla="*/ 7569 w 64"/>
                  <a:gd name="T71" fmla="*/ 69279 h 107"/>
                  <a:gd name="T72" fmla="*/ 7583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2" y="107"/>
                    </a:lnTo>
                    <a:lnTo>
                      <a:pt x="47" y="105"/>
                    </a:lnTo>
                    <a:lnTo>
                      <a:pt x="40" y="100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1"/>
                    </a:lnTo>
                    <a:lnTo>
                      <a:pt x="13" y="72"/>
                    </a:lnTo>
                    <a:lnTo>
                      <a:pt x="7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5" y="4"/>
                    </a:lnTo>
                    <a:lnTo>
                      <a:pt x="22" y="9"/>
                    </a:lnTo>
                    <a:lnTo>
                      <a:pt x="28" y="15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2" y="48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85" name="Freeform 907"/>
              <p:cNvSpPr>
                <a:spLocks noChangeArrowheads="1"/>
              </p:cNvSpPr>
              <p:nvPr/>
            </p:nvSpPr>
            <p:spPr bwMode="auto">
              <a:xfrm>
                <a:off x="135" y="1166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6834 h 111"/>
                  <a:gd name="T4" fmla="*/ 0 w 74"/>
                  <a:gd name="T5" fmla="*/ 33263 h 111"/>
                  <a:gd name="T6" fmla="*/ 2 w 74"/>
                  <a:gd name="T7" fmla="*/ 49041 h 111"/>
                  <a:gd name="T8" fmla="*/ 5 w 74"/>
                  <a:gd name="T9" fmla="*/ 62255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258 w 74"/>
                  <a:gd name="T15" fmla="*/ 99398 h 111"/>
                  <a:gd name="T16" fmla="*/ 1913 w 74"/>
                  <a:gd name="T17" fmla="*/ 107805 h 111"/>
                  <a:gd name="T18" fmla="*/ 2243 w 74"/>
                  <a:gd name="T19" fmla="*/ 116587 h 111"/>
                  <a:gd name="T20" fmla="*/ 2767 w 74"/>
                  <a:gd name="T21" fmla="*/ 124874 h 111"/>
                  <a:gd name="T22" fmla="*/ 3241 w 74"/>
                  <a:gd name="T23" fmla="*/ 127802 h 111"/>
                  <a:gd name="T24" fmla="*/ 3602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8751 h 111"/>
                  <a:gd name="T30" fmla="*/ 4646 w 74"/>
                  <a:gd name="T31" fmla="*/ 125947 h 111"/>
                  <a:gd name="T32" fmla="*/ 4686 w 74"/>
                  <a:gd name="T33" fmla="*/ 122121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7499 h 111"/>
                  <a:gd name="T42" fmla="*/ 4216 w 74"/>
                  <a:gd name="T43" fmla="*/ 119073 h 111"/>
                  <a:gd name="T44" fmla="*/ 4211 w 74"/>
                  <a:gd name="T45" fmla="*/ 119073 h 111"/>
                  <a:gd name="T46" fmla="*/ 4216 w 74"/>
                  <a:gd name="T47" fmla="*/ 119073 h 111"/>
                  <a:gd name="T48" fmla="*/ 4106 w 74"/>
                  <a:gd name="T49" fmla="*/ 120746 h 111"/>
                  <a:gd name="T50" fmla="*/ 3796 w 74"/>
                  <a:gd name="T51" fmla="*/ 120746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805 h 111"/>
                  <a:gd name="T58" fmla="*/ 2239 w 74"/>
                  <a:gd name="T59" fmla="*/ 101146 h 111"/>
                  <a:gd name="T60" fmla="*/ 1913 w 74"/>
                  <a:gd name="T61" fmla="*/ 91893 h 111"/>
                  <a:gd name="T62" fmla="*/ 1395 w 74"/>
                  <a:gd name="T63" fmla="*/ 82685 h 111"/>
                  <a:gd name="T64" fmla="*/ 1020 w 74"/>
                  <a:gd name="T65" fmla="*/ 70778 h 111"/>
                  <a:gd name="T66" fmla="*/ 825 w 74"/>
                  <a:gd name="T67" fmla="*/ 58531 h 111"/>
                  <a:gd name="T68" fmla="*/ 744 w 74"/>
                  <a:gd name="T69" fmla="*/ 45521 h 111"/>
                  <a:gd name="T70" fmla="*/ 703 w 74"/>
                  <a:gd name="T71" fmla="*/ 33263 h 111"/>
                  <a:gd name="T72" fmla="*/ 703 w 74"/>
                  <a:gd name="T73" fmla="*/ 18163 h 111"/>
                  <a:gd name="T74" fmla="*/ 825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1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9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2"/>
                    </a:lnTo>
                    <a:lnTo>
                      <a:pt x="65" y="102"/>
                    </a:lnTo>
                    <a:lnTo>
                      <a:pt x="66" y="102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6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86" name="Freeform 908"/>
              <p:cNvSpPr>
                <a:spLocks noChangeArrowheads="1"/>
              </p:cNvSpPr>
              <p:nvPr/>
            </p:nvSpPr>
            <p:spPr bwMode="auto">
              <a:xfrm>
                <a:off x="141" y="1162"/>
                <a:ext cx="53" cy="56"/>
              </a:xfrm>
              <a:custGeom>
                <a:avLst/>
                <a:gdLst>
                  <a:gd name="T0" fmla="*/ 4397 w 51"/>
                  <a:gd name="T1" fmla="*/ 1913047 h 45"/>
                  <a:gd name="T2" fmla="*/ 4018 w 51"/>
                  <a:gd name="T3" fmla="*/ 1481929 h 45"/>
                  <a:gd name="T4" fmla="*/ 3386 w 51"/>
                  <a:gd name="T5" fmla="*/ 1052006 h 45"/>
                  <a:gd name="T6" fmla="*/ 2695 w 51"/>
                  <a:gd name="T7" fmla="*/ 688154 h 45"/>
                  <a:gd name="T8" fmla="*/ 2026 w 51"/>
                  <a:gd name="T9" fmla="*/ 411286 h 45"/>
                  <a:gd name="T10" fmla="*/ 1438 w 51"/>
                  <a:gd name="T11" fmla="*/ 912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912 h 45"/>
                  <a:gd name="T22" fmla="*/ 7 w 51"/>
                  <a:gd name="T23" fmla="*/ 377479 h 45"/>
                  <a:gd name="T24" fmla="*/ 7 w 51"/>
                  <a:gd name="T25" fmla="*/ 411286 h 45"/>
                  <a:gd name="T26" fmla="*/ 6 w 51"/>
                  <a:gd name="T27" fmla="*/ 411286 h 45"/>
                  <a:gd name="T28" fmla="*/ 7 w 51"/>
                  <a:gd name="T29" fmla="*/ 411286 h 45"/>
                  <a:gd name="T30" fmla="*/ 8 w 51"/>
                  <a:gd name="T31" fmla="*/ 447666 h 45"/>
                  <a:gd name="T32" fmla="*/ 1082 w 51"/>
                  <a:gd name="T33" fmla="*/ 533639 h 45"/>
                  <a:gd name="T34" fmla="*/ 1522 w 51"/>
                  <a:gd name="T35" fmla="*/ 815584 h 45"/>
                  <a:gd name="T36" fmla="*/ 2270 w 51"/>
                  <a:gd name="T37" fmla="*/ 978319 h 45"/>
                  <a:gd name="T38" fmla="*/ 2697 w 51"/>
                  <a:gd name="T39" fmla="*/ 1375925 h 45"/>
                  <a:gd name="T40" fmla="*/ 3386 w 51"/>
                  <a:gd name="T41" fmla="*/ 1739572 h 45"/>
                  <a:gd name="T42" fmla="*/ 3800 w 51"/>
                  <a:gd name="T43" fmla="*/ 2081121 h 45"/>
                  <a:gd name="T44" fmla="*/ 4397 w 51"/>
                  <a:gd name="T45" fmla="*/ 1913047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87" name="Freeform 909"/>
              <p:cNvSpPr>
                <a:spLocks noChangeArrowheads="1"/>
              </p:cNvSpPr>
              <p:nvPr/>
            </p:nvSpPr>
            <p:spPr bwMode="auto">
              <a:xfrm>
                <a:off x="188" y="1193"/>
                <a:ext cx="24" cy="65"/>
              </a:xfrm>
              <a:custGeom>
                <a:avLst/>
                <a:gdLst>
                  <a:gd name="T0" fmla="*/ 391 w 24"/>
                  <a:gd name="T1" fmla="*/ 65138 h 60"/>
                  <a:gd name="T2" fmla="*/ 391 w 24"/>
                  <a:gd name="T3" fmla="*/ 60767 h 60"/>
                  <a:gd name="T4" fmla="*/ 375 w 24"/>
                  <a:gd name="T5" fmla="*/ 54487 h 60"/>
                  <a:gd name="T6" fmla="*/ 360 w 24"/>
                  <a:gd name="T7" fmla="*/ 47813 h 60"/>
                  <a:gd name="T8" fmla="*/ 333 w 24"/>
                  <a:gd name="T9" fmla="*/ 37624 h 60"/>
                  <a:gd name="T10" fmla="*/ 307 w 24"/>
                  <a:gd name="T11" fmla="*/ 29252 h 60"/>
                  <a:gd name="T12" fmla="*/ 283 w 24"/>
                  <a:gd name="T13" fmla="*/ 19585 h 60"/>
                  <a:gd name="T14" fmla="*/ 241 w 24"/>
                  <a:gd name="T15" fmla="*/ 10295 h 60"/>
                  <a:gd name="T16" fmla="*/ 7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7 w 24"/>
                  <a:gd name="T23" fmla="*/ 23223 h 60"/>
                  <a:gd name="T24" fmla="*/ 10 w 24"/>
                  <a:gd name="T25" fmla="*/ 31663 h 60"/>
                  <a:gd name="T26" fmla="*/ 241 w 24"/>
                  <a:gd name="T27" fmla="*/ 40269 h 60"/>
                  <a:gd name="T28" fmla="*/ 261 w 24"/>
                  <a:gd name="T29" fmla="*/ 50148 h 60"/>
                  <a:gd name="T30" fmla="*/ 272 w 24"/>
                  <a:gd name="T31" fmla="*/ 55498 h 60"/>
                  <a:gd name="T32" fmla="*/ 272 w 24"/>
                  <a:gd name="T33" fmla="*/ 63966 h 60"/>
                  <a:gd name="T34" fmla="*/ 283 w 24"/>
                  <a:gd name="T35" fmla="*/ 65859 h 60"/>
                  <a:gd name="T36" fmla="*/ 391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7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88" name="Freeform 910"/>
              <p:cNvSpPr>
                <a:spLocks noChangeArrowheads="1"/>
              </p:cNvSpPr>
              <p:nvPr/>
            </p:nvSpPr>
            <p:spPr bwMode="auto">
              <a:xfrm>
                <a:off x="5551" y="1293"/>
                <a:ext cx="67" cy="117"/>
              </a:xfrm>
              <a:custGeom>
                <a:avLst/>
                <a:gdLst>
                  <a:gd name="T0" fmla="*/ 0 w 64"/>
                  <a:gd name="T1" fmla="*/ 72227 h 107"/>
                  <a:gd name="T2" fmla="*/ 0 w 64"/>
                  <a:gd name="T3" fmla="*/ 74436 h 107"/>
                  <a:gd name="T4" fmla="*/ 0 w 64"/>
                  <a:gd name="T5" fmla="*/ 76913 h 107"/>
                  <a:gd name="T6" fmla="*/ 1 w 64"/>
                  <a:gd name="T7" fmla="*/ 77849 h 107"/>
                  <a:gd name="T8" fmla="*/ 2 w 64"/>
                  <a:gd name="T9" fmla="*/ 78428 h 107"/>
                  <a:gd name="T10" fmla="*/ 6 w 64"/>
                  <a:gd name="T11" fmla="*/ 80036 h 107"/>
                  <a:gd name="T12" fmla="*/ 1387 w 64"/>
                  <a:gd name="T13" fmla="*/ 79276 h 107"/>
                  <a:gd name="T14" fmla="*/ 1879 w 64"/>
                  <a:gd name="T15" fmla="*/ 77849 h 107"/>
                  <a:gd name="T16" fmla="*/ 2873 w 64"/>
                  <a:gd name="T17" fmla="*/ 76786 h 107"/>
                  <a:gd name="T18" fmla="*/ 3664 w 64"/>
                  <a:gd name="T19" fmla="*/ 71553 h 107"/>
                  <a:gd name="T20" fmla="*/ 4495 w 64"/>
                  <a:gd name="T21" fmla="*/ 67207 h 107"/>
                  <a:gd name="T22" fmla="*/ 5261 w 64"/>
                  <a:gd name="T23" fmla="*/ 61831 h 107"/>
                  <a:gd name="T24" fmla="*/ 6087 w 64"/>
                  <a:gd name="T25" fmla="*/ 54143 h 107"/>
                  <a:gd name="T26" fmla="*/ 6872 w 64"/>
                  <a:gd name="T27" fmla="*/ 46392 h 107"/>
                  <a:gd name="T28" fmla="*/ 7299 w 64"/>
                  <a:gd name="T29" fmla="*/ 37883 h 107"/>
                  <a:gd name="T30" fmla="*/ 7569 w 64"/>
                  <a:gd name="T31" fmla="*/ 28864 h 107"/>
                  <a:gd name="T32" fmla="*/ 7583 w 64"/>
                  <a:gd name="T33" fmla="*/ 19793 h 107"/>
                  <a:gd name="T34" fmla="*/ 7583 w 64"/>
                  <a:gd name="T35" fmla="*/ 10298 h 107"/>
                  <a:gd name="T36" fmla="*/ 7299 w 64"/>
                  <a:gd name="T37" fmla="*/ 2 h 107"/>
                  <a:gd name="T38" fmla="*/ 7139 w 64"/>
                  <a:gd name="T39" fmla="*/ 1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1 h 107"/>
                  <a:gd name="T46" fmla="*/ 5938 w 64"/>
                  <a:gd name="T47" fmla="*/ 4 h 107"/>
                  <a:gd name="T48" fmla="*/ 5073 w 64"/>
                  <a:gd name="T49" fmla="*/ 6695 h 107"/>
                  <a:gd name="T50" fmla="*/ 4229 w 64"/>
                  <a:gd name="T51" fmla="*/ 10298 h 107"/>
                  <a:gd name="T52" fmla="*/ 3321 w 64"/>
                  <a:gd name="T53" fmla="*/ 16933 h 107"/>
                  <a:gd name="T54" fmla="*/ 2546 w 64"/>
                  <a:gd name="T55" fmla="*/ 22900 h 107"/>
                  <a:gd name="T56" fmla="*/ 1768 w 64"/>
                  <a:gd name="T57" fmla="*/ 28864 h 107"/>
                  <a:gd name="T58" fmla="*/ 1387 w 64"/>
                  <a:gd name="T59" fmla="*/ 35169 h 107"/>
                  <a:gd name="T60" fmla="*/ 1091 w 64"/>
                  <a:gd name="T61" fmla="*/ 41449 h 107"/>
                  <a:gd name="T62" fmla="*/ 6 w 64"/>
                  <a:gd name="T63" fmla="*/ 47012 h 107"/>
                  <a:gd name="T64" fmla="*/ 4 w 64"/>
                  <a:gd name="T65" fmla="*/ 54143 h 107"/>
                  <a:gd name="T66" fmla="*/ 2 w 64"/>
                  <a:gd name="T67" fmla="*/ 59387 h 107"/>
                  <a:gd name="T68" fmla="*/ 1 w 64"/>
                  <a:gd name="T69" fmla="*/ 66492 h 107"/>
                  <a:gd name="T70" fmla="*/ 1 w 64"/>
                  <a:gd name="T71" fmla="*/ 68577 h 107"/>
                  <a:gd name="T72" fmla="*/ 0 w 64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2" y="106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5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1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6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89" name="Freeform 911"/>
              <p:cNvSpPr>
                <a:spLocks noChangeArrowheads="1"/>
              </p:cNvSpPr>
              <p:nvPr/>
            </p:nvSpPr>
            <p:spPr bwMode="auto">
              <a:xfrm>
                <a:off x="5546" y="1295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6834 h 111"/>
                  <a:gd name="T4" fmla="*/ 4106 w 74"/>
                  <a:gd name="T5" fmla="*/ 30635 h 111"/>
                  <a:gd name="T6" fmla="*/ 4001 w 74"/>
                  <a:gd name="T7" fmla="*/ 45373 h 111"/>
                  <a:gd name="T8" fmla="*/ 3895 w 74"/>
                  <a:gd name="T9" fmla="*/ 57329 h 111"/>
                  <a:gd name="T10" fmla="*/ 3602 w 74"/>
                  <a:gd name="T11" fmla="*/ 69935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398 h 111"/>
                  <a:gd name="T18" fmla="*/ 2019 w 74"/>
                  <a:gd name="T19" fmla="*/ 107439 h 111"/>
                  <a:gd name="T20" fmla="*/ 1552 w 74"/>
                  <a:gd name="T21" fmla="*/ 111722 h 111"/>
                  <a:gd name="T22" fmla="*/ 1192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1722 h 111"/>
                  <a:gd name="T40" fmla="*/ 0 w 74"/>
                  <a:gd name="T41" fmla="*/ 116587 h 111"/>
                  <a:gd name="T42" fmla="*/ 0 w 74"/>
                  <a:gd name="T43" fmla="*/ 119073 h 111"/>
                  <a:gd name="T44" fmla="*/ 2 w 74"/>
                  <a:gd name="T45" fmla="*/ 124874 h 111"/>
                  <a:gd name="T46" fmla="*/ 4 w 74"/>
                  <a:gd name="T47" fmla="*/ 127802 h 111"/>
                  <a:gd name="T48" fmla="*/ 9 w 74"/>
                  <a:gd name="T49" fmla="*/ 130555 h 111"/>
                  <a:gd name="T50" fmla="*/ 1020 w 74"/>
                  <a:gd name="T51" fmla="*/ 128751 h 111"/>
                  <a:gd name="T52" fmla="*/ 1395 w 74"/>
                  <a:gd name="T53" fmla="*/ 125947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413 w 74"/>
                  <a:gd name="T61" fmla="*/ 96654 h 111"/>
                  <a:gd name="T62" fmla="*/ 3789 w 74"/>
                  <a:gd name="T63" fmla="*/ 85338 h 111"/>
                  <a:gd name="T64" fmla="*/ 4106 w 74"/>
                  <a:gd name="T65" fmla="*/ 72775 h 111"/>
                  <a:gd name="T66" fmla="*/ 4440 w 74"/>
                  <a:gd name="T67" fmla="*/ 59842 h 111"/>
                  <a:gd name="T68" fmla="*/ 4646 w 74"/>
                  <a:gd name="T69" fmla="*/ 45521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06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6"/>
                    </a:lnTo>
                    <a:lnTo>
                      <a:pt x="63" y="38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3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90" name="Freeform 912"/>
              <p:cNvSpPr>
                <a:spLocks noChangeArrowheads="1"/>
              </p:cNvSpPr>
              <p:nvPr/>
            </p:nvSpPr>
            <p:spPr bwMode="auto">
              <a:xfrm>
                <a:off x="5564" y="1290"/>
                <a:ext cx="53" cy="56"/>
              </a:xfrm>
              <a:custGeom>
                <a:avLst/>
                <a:gdLst>
                  <a:gd name="T0" fmla="*/ 7 w 51"/>
                  <a:gd name="T1" fmla="*/ 1130673 h 46"/>
                  <a:gd name="T2" fmla="*/ 1021 w 51"/>
                  <a:gd name="T3" fmla="*/ 941922 h 46"/>
                  <a:gd name="T4" fmla="*/ 1522 w 51"/>
                  <a:gd name="T5" fmla="*/ 744959 h 46"/>
                  <a:gd name="T6" fmla="*/ 2144 w 51"/>
                  <a:gd name="T7" fmla="*/ 571319 h 46"/>
                  <a:gd name="T8" fmla="*/ 2697 w 51"/>
                  <a:gd name="T9" fmla="*/ 414995 h 46"/>
                  <a:gd name="T10" fmla="*/ 3201 w 51"/>
                  <a:gd name="T11" fmla="*/ 274589 h 46"/>
                  <a:gd name="T12" fmla="*/ 3797 w 51"/>
                  <a:gd name="T13" fmla="*/ 233395 h 46"/>
                  <a:gd name="T14" fmla="*/ 3800 w 51"/>
                  <a:gd name="T15" fmla="*/ 233395 h 46"/>
                  <a:gd name="T16" fmla="*/ 3921 w 51"/>
                  <a:gd name="T17" fmla="*/ 233395 h 46"/>
                  <a:gd name="T18" fmla="*/ 3800 w 51"/>
                  <a:gd name="T19" fmla="*/ 214803 h 46"/>
                  <a:gd name="T20" fmla="*/ 4397 w 51"/>
                  <a:gd name="T21" fmla="*/ 167440 h 46"/>
                  <a:gd name="T22" fmla="*/ 4259 w 51"/>
                  <a:gd name="T23" fmla="*/ 425 h 46"/>
                  <a:gd name="T24" fmla="*/ 4018 w 51"/>
                  <a:gd name="T25" fmla="*/ 0 h 46"/>
                  <a:gd name="T26" fmla="*/ 3797 w 51"/>
                  <a:gd name="T27" fmla="*/ 0 h 46"/>
                  <a:gd name="T28" fmla="*/ 3390 w 51"/>
                  <a:gd name="T29" fmla="*/ 1 h 46"/>
                  <a:gd name="T30" fmla="*/ 2850 w 51"/>
                  <a:gd name="T31" fmla="*/ 4615 h 46"/>
                  <a:gd name="T32" fmla="*/ 2403 w 51"/>
                  <a:gd name="T33" fmla="*/ 233395 h 46"/>
                  <a:gd name="T34" fmla="*/ 1610 w 51"/>
                  <a:gd name="T35" fmla="*/ 382777 h 46"/>
                  <a:gd name="T36" fmla="*/ 1021 w 51"/>
                  <a:gd name="T37" fmla="*/ 571319 h 46"/>
                  <a:gd name="T38" fmla="*/ 5 w 51"/>
                  <a:gd name="T39" fmla="*/ 797217 h 46"/>
                  <a:gd name="T40" fmla="*/ 0 w 51"/>
                  <a:gd name="T41" fmla="*/ 1022828 h 46"/>
                  <a:gd name="T42" fmla="*/ 7 w 51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7" y="46"/>
                    </a:moveTo>
                    <a:lnTo>
                      <a:pt x="12" y="38"/>
                    </a:lnTo>
                    <a:lnTo>
                      <a:pt x="19" y="30"/>
                    </a:lnTo>
                    <a:lnTo>
                      <a:pt x="25" y="23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4" y="9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10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91" name="Freeform 913"/>
              <p:cNvSpPr>
                <a:spLocks noChangeArrowheads="1"/>
              </p:cNvSpPr>
              <p:nvPr/>
            </p:nvSpPr>
            <p:spPr bwMode="auto">
              <a:xfrm>
                <a:off x="5546" y="1347"/>
                <a:ext cx="25" cy="56"/>
              </a:xfrm>
              <a:custGeom>
                <a:avLst/>
                <a:gdLst>
                  <a:gd name="T0" fmla="*/ 3747 w 24"/>
                  <a:gd name="T1" fmla="*/ 970 h 62"/>
                  <a:gd name="T2" fmla="*/ 4058 w 24"/>
                  <a:gd name="T3" fmla="*/ 898 h 62"/>
                  <a:gd name="T4" fmla="*/ 4058 w 24"/>
                  <a:gd name="T5" fmla="*/ 820 h 62"/>
                  <a:gd name="T6" fmla="*/ 4396 w 24"/>
                  <a:gd name="T7" fmla="*/ 712 h 62"/>
                  <a:gd name="T8" fmla="*/ 5158 w 24"/>
                  <a:gd name="T9" fmla="*/ 565 h 62"/>
                  <a:gd name="T10" fmla="*/ 6053 w 24"/>
                  <a:gd name="T11" fmla="*/ 447 h 62"/>
                  <a:gd name="T12" fmla="*/ 7694 w 24"/>
                  <a:gd name="T13" fmla="*/ 327 h 62"/>
                  <a:gd name="T14" fmla="*/ 9034 w 24"/>
                  <a:gd name="T15" fmla="*/ 190 h 62"/>
                  <a:gd name="T16" fmla="*/ 10602 w 24"/>
                  <a:gd name="T17" fmla="*/ 5 h 62"/>
                  <a:gd name="T18" fmla="*/ 7694 w 24"/>
                  <a:gd name="T19" fmla="*/ 0 h 62"/>
                  <a:gd name="T20" fmla="*/ 5158 w 24"/>
                  <a:gd name="T21" fmla="*/ 140 h 62"/>
                  <a:gd name="T22" fmla="*/ 3747 w 24"/>
                  <a:gd name="T23" fmla="*/ 282 h 62"/>
                  <a:gd name="T24" fmla="*/ 3191 w 24"/>
                  <a:gd name="T25" fmla="*/ 407 h 62"/>
                  <a:gd name="T26" fmla="*/ 4 w 24"/>
                  <a:gd name="T27" fmla="*/ 555 h 62"/>
                  <a:gd name="T28" fmla="*/ 2 w 24"/>
                  <a:gd name="T29" fmla="*/ 659 h 62"/>
                  <a:gd name="T30" fmla="*/ 1 w 24"/>
                  <a:gd name="T31" fmla="*/ 767 h 62"/>
                  <a:gd name="T32" fmla="*/ 0 w 24"/>
                  <a:gd name="T33" fmla="*/ 885 h 62"/>
                  <a:gd name="T34" fmla="*/ 0 w 24"/>
                  <a:gd name="T35" fmla="*/ 936 h 62"/>
                  <a:gd name="T36" fmla="*/ 3747 w 24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92" name="Freeform 914"/>
              <p:cNvSpPr>
                <a:spLocks noChangeArrowheads="1"/>
              </p:cNvSpPr>
              <p:nvPr/>
            </p:nvSpPr>
            <p:spPr bwMode="auto">
              <a:xfrm>
                <a:off x="142" y="2205"/>
                <a:ext cx="68" cy="117"/>
              </a:xfrm>
              <a:custGeom>
                <a:avLst/>
                <a:gdLst>
                  <a:gd name="T0" fmla="*/ 7271 w 65"/>
                  <a:gd name="T1" fmla="*/ 153191 h 106"/>
                  <a:gd name="T2" fmla="*/ 7271 w 65"/>
                  <a:gd name="T3" fmla="*/ 159065 h 106"/>
                  <a:gd name="T4" fmla="*/ 7271 w 65"/>
                  <a:gd name="T5" fmla="*/ 163367 h 106"/>
                  <a:gd name="T6" fmla="*/ 7248 w 65"/>
                  <a:gd name="T7" fmla="*/ 166190 h 106"/>
                  <a:gd name="T8" fmla="*/ 7120 w 65"/>
                  <a:gd name="T9" fmla="*/ 167361 h 106"/>
                  <a:gd name="T10" fmla="*/ 6707 w 65"/>
                  <a:gd name="T11" fmla="*/ 172544 h 106"/>
                  <a:gd name="T12" fmla="*/ 6078 w 65"/>
                  <a:gd name="T13" fmla="*/ 170726 h 106"/>
                  <a:gd name="T14" fmla="*/ 5397 w 65"/>
                  <a:gd name="T15" fmla="*/ 166190 h 106"/>
                  <a:gd name="T16" fmla="*/ 4691 w 65"/>
                  <a:gd name="T17" fmla="*/ 161410 h 106"/>
                  <a:gd name="T18" fmla="*/ 3920 w 65"/>
                  <a:gd name="T19" fmla="*/ 151922 h 106"/>
                  <a:gd name="T20" fmla="*/ 3089 w 65"/>
                  <a:gd name="T21" fmla="*/ 140116 h 106"/>
                  <a:gd name="T22" fmla="*/ 2291 w 65"/>
                  <a:gd name="T23" fmla="*/ 129137 h 106"/>
                  <a:gd name="T24" fmla="*/ 1510 w 65"/>
                  <a:gd name="T25" fmla="*/ 116525 h 106"/>
                  <a:gd name="T26" fmla="*/ 8 w 65"/>
                  <a:gd name="T27" fmla="*/ 99325 h 106"/>
                  <a:gd name="T28" fmla="*/ 4 w 65"/>
                  <a:gd name="T29" fmla="*/ 79931 h 106"/>
                  <a:gd name="T30" fmla="*/ 2 w 65"/>
                  <a:gd name="T31" fmla="*/ 60931 h 106"/>
                  <a:gd name="T32" fmla="*/ 0 w 65"/>
                  <a:gd name="T33" fmla="*/ 41539 h 106"/>
                  <a:gd name="T34" fmla="*/ 1 w 65"/>
                  <a:gd name="T35" fmla="*/ 21617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0 h 106"/>
                  <a:gd name="T46" fmla="*/ 1805 w 65"/>
                  <a:gd name="T47" fmla="*/ 3 h 106"/>
                  <a:gd name="T48" fmla="*/ 2583 w 65"/>
                  <a:gd name="T49" fmla="*/ 12210 h 106"/>
                  <a:gd name="T50" fmla="*/ 3277 w 65"/>
                  <a:gd name="T51" fmla="*/ 21617 h 106"/>
                  <a:gd name="T52" fmla="*/ 4163 w 65"/>
                  <a:gd name="T53" fmla="*/ 32555 h 106"/>
                  <a:gd name="T54" fmla="*/ 4871 w 65"/>
                  <a:gd name="T55" fmla="*/ 47570 h 106"/>
                  <a:gd name="T56" fmla="*/ 5485 w 65"/>
                  <a:gd name="T57" fmla="*/ 60931 h 106"/>
                  <a:gd name="T58" fmla="*/ 5954 w 65"/>
                  <a:gd name="T59" fmla="*/ 73575 h 106"/>
                  <a:gd name="T60" fmla="*/ 6452 w 65"/>
                  <a:gd name="T61" fmla="*/ 86626 h 106"/>
                  <a:gd name="T62" fmla="*/ 6707 w 65"/>
                  <a:gd name="T63" fmla="*/ 100140 h 106"/>
                  <a:gd name="T64" fmla="*/ 6847 w 65"/>
                  <a:gd name="T65" fmla="*/ 116525 h 106"/>
                  <a:gd name="T66" fmla="*/ 7120 w 65"/>
                  <a:gd name="T67" fmla="*/ 127963 h 106"/>
                  <a:gd name="T68" fmla="*/ 7248 w 65"/>
                  <a:gd name="T69" fmla="*/ 137601 h 106"/>
                  <a:gd name="T70" fmla="*/ 7248 w 65"/>
                  <a:gd name="T71" fmla="*/ 148794 h 106"/>
                  <a:gd name="T72" fmla="*/ 7271 w 65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8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99"/>
                    </a:lnTo>
                    <a:lnTo>
                      <a:pt x="35" y="94"/>
                    </a:lnTo>
                    <a:lnTo>
                      <a:pt x="27" y="87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0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4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93" name="Freeform 915"/>
              <p:cNvSpPr>
                <a:spLocks noChangeArrowheads="1"/>
              </p:cNvSpPr>
              <p:nvPr/>
            </p:nvSpPr>
            <p:spPr bwMode="auto">
              <a:xfrm>
                <a:off x="137" y="2205"/>
                <a:ext cx="77" cy="121"/>
              </a:xfrm>
              <a:custGeom>
                <a:avLst/>
                <a:gdLst>
                  <a:gd name="T0" fmla="*/ 5 w 74"/>
                  <a:gd name="T1" fmla="*/ 0 h 110"/>
                  <a:gd name="T2" fmla="*/ 1 w 74"/>
                  <a:gd name="T3" fmla="*/ 15569 h 110"/>
                  <a:gd name="T4" fmla="*/ 0 w 74"/>
                  <a:gd name="T5" fmla="*/ 32210 h 110"/>
                  <a:gd name="T6" fmla="*/ 1 w 74"/>
                  <a:gd name="T7" fmla="*/ 47847 h 110"/>
                  <a:gd name="T8" fmla="*/ 5 w 74"/>
                  <a:gd name="T9" fmla="*/ 64151 h 110"/>
                  <a:gd name="T10" fmla="*/ 703 w 74"/>
                  <a:gd name="T11" fmla="*/ 79184 h 110"/>
                  <a:gd name="T12" fmla="*/ 916 w 74"/>
                  <a:gd name="T13" fmla="*/ 91231 h 110"/>
                  <a:gd name="T14" fmla="*/ 1326 w 74"/>
                  <a:gd name="T15" fmla="*/ 103479 h 110"/>
                  <a:gd name="T16" fmla="*/ 1913 w 74"/>
                  <a:gd name="T17" fmla="*/ 113478 h 110"/>
                  <a:gd name="T18" fmla="*/ 2243 w 74"/>
                  <a:gd name="T19" fmla="*/ 122520 h 110"/>
                  <a:gd name="T20" fmla="*/ 2767 w 74"/>
                  <a:gd name="T21" fmla="*/ 130050 h 110"/>
                  <a:gd name="T22" fmla="*/ 3241 w 74"/>
                  <a:gd name="T23" fmla="*/ 133144 h 110"/>
                  <a:gd name="T24" fmla="*/ 3696 w 74"/>
                  <a:gd name="T25" fmla="*/ 135837 h 110"/>
                  <a:gd name="T26" fmla="*/ 4106 w 74"/>
                  <a:gd name="T27" fmla="*/ 137309 h 110"/>
                  <a:gd name="T28" fmla="*/ 4440 w 74"/>
                  <a:gd name="T29" fmla="*/ 135123 h 110"/>
                  <a:gd name="T30" fmla="*/ 4646 w 74"/>
                  <a:gd name="T31" fmla="*/ 132543 h 110"/>
                  <a:gd name="T32" fmla="*/ 4686 w 74"/>
                  <a:gd name="T33" fmla="*/ 130050 h 110"/>
                  <a:gd name="T34" fmla="*/ 4686 w 74"/>
                  <a:gd name="T35" fmla="*/ 122704 h 110"/>
                  <a:gd name="T36" fmla="*/ 4686 w 74"/>
                  <a:gd name="T37" fmla="*/ 120289 h 110"/>
                  <a:gd name="T38" fmla="*/ 4216 w 74"/>
                  <a:gd name="T39" fmla="*/ 121109 h 110"/>
                  <a:gd name="T40" fmla="*/ 4216 w 74"/>
                  <a:gd name="T41" fmla="*/ 122704 h 110"/>
                  <a:gd name="T42" fmla="*/ 4216 w 74"/>
                  <a:gd name="T43" fmla="*/ 123088 h 110"/>
                  <a:gd name="T44" fmla="*/ 4211 w 74"/>
                  <a:gd name="T45" fmla="*/ 125607 h 110"/>
                  <a:gd name="T46" fmla="*/ 4216 w 74"/>
                  <a:gd name="T47" fmla="*/ 125607 h 110"/>
                  <a:gd name="T48" fmla="*/ 4106 w 74"/>
                  <a:gd name="T49" fmla="*/ 126880 h 110"/>
                  <a:gd name="T50" fmla="*/ 3796 w 74"/>
                  <a:gd name="T51" fmla="*/ 125607 h 110"/>
                  <a:gd name="T52" fmla="*/ 3416 w 74"/>
                  <a:gd name="T53" fmla="*/ 123088 h 110"/>
                  <a:gd name="T54" fmla="*/ 3155 w 74"/>
                  <a:gd name="T55" fmla="*/ 120289 h 110"/>
                  <a:gd name="T56" fmla="*/ 2624 w 74"/>
                  <a:gd name="T57" fmla="*/ 113478 h 110"/>
                  <a:gd name="T58" fmla="*/ 2239 w 74"/>
                  <a:gd name="T59" fmla="*/ 104990 h 110"/>
                  <a:gd name="T60" fmla="*/ 1913 w 74"/>
                  <a:gd name="T61" fmla="*/ 95616 h 110"/>
                  <a:gd name="T62" fmla="*/ 1395 w 74"/>
                  <a:gd name="T63" fmla="*/ 85644 h 110"/>
                  <a:gd name="T64" fmla="*/ 1020 w 74"/>
                  <a:gd name="T65" fmla="*/ 75046 h 110"/>
                  <a:gd name="T66" fmla="*/ 825 w 74"/>
                  <a:gd name="T67" fmla="*/ 60598 h 110"/>
                  <a:gd name="T68" fmla="*/ 744 w 74"/>
                  <a:gd name="T69" fmla="*/ 47648 h 110"/>
                  <a:gd name="T70" fmla="*/ 703 w 74"/>
                  <a:gd name="T71" fmla="*/ 32210 h 110"/>
                  <a:gd name="T72" fmla="*/ 703 w 74"/>
                  <a:gd name="T73" fmla="*/ 18426 h 110"/>
                  <a:gd name="T74" fmla="*/ 825 w 74"/>
                  <a:gd name="T75" fmla="*/ 3 h 110"/>
                  <a:gd name="T76" fmla="*/ 5 w 74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09"/>
                    </a:lnTo>
                    <a:lnTo>
                      <a:pt x="64" y="110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8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8"/>
                    </a:lnTo>
                    <a:lnTo>
                      <a:pt x="66" y="99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6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94" name="Freeform 916"/>
              <p:cNvSpPr>
                <a:spLocks noChangeArrowheads="1"/>
              </p:cNvSpPr>
              <p:nvPr/>
            </p:nvSpPr>
            <p:spPr bwMode="auto">
              <a:xfrm>
                <a:off x="142" y="2198"/>
                <a:ext cx="55" cy="56"/>
              </a:xfrm>
              <a:custGeom>
                <a:avLst/>
                <a:gdLst>
                  <a:gd name="T0" fmla="*/ 3848 w 53"/>
                  <a:gd name="T1" fmla="*/ 1913047 h 45"/>
                  <a:gd name="T2" fmla="*/ 3446 w 53"/>
                  <a:gd name="T3" fmla="*/ 1469294 h 45"/>
                  <a:gd name="T4" fmla="*/ 2880 w 53"/>
                  <a:gd name="T5" fmla="*/ 1052006 h 45"/>
                  <a:gd name="T6" fmla="*/ 2308 w 53"/>
                  <a:gd name="T7" fmla="*/ 749081 h 45"/>
                  <a:gd name="T8" fmla="*/ 1833 w 53"/>
                  <a:gd name="T9" fmla="*/ 411286 h 45"/>
                  <a:gd name="T10" fmla="*/ 1317 w 53"/>
                  <a:gd name="T11" fmla="*/ 724 h 45"/>
                  <a:gd name="T12" fmla="*/ 896 w 53"/>
                  <a:gd name="T13" fmla="*/ 0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7794 h 45"/>
                  <a:gd name="T22" fmla="*/ 8 w 53"/>
                  <a:gd name="T23" fmla="*/ 377479 h 45"/>
                  <a:gd name="T24" fmla="*/ 7 w 53"/>
                  <a:gd name="T25" fmla="*/ 411286 h 45"/>
                  <a:gd name="T26" fmla="*/ 8 w 53"/>
                  <a:gd name="T27" fmla="*/ 411286 h 45"/>
                  <a:gd name="T28" fmla="*/ 761 w 53"/>
                  <a:gd name="T29" fmla="*/ 411286 h 45"/>
                  <a:gd name="T30" fmla="*/ 951 w 53"/>
                  <a:gd name="T31" fmla="*/ 487168 h 45"/>
                  <a:gd name="T32" fmla="*/ 1394 w 53"/>
                  <a:gd name="T33" fmla="*/ 749081 h 45"/>
                  <a:gd name="T34" fmla="*/ 1938 w 53"/>
                  <a:gd name="T35" fmla="*/ 978319 h 45"/>
                  <a:gd name="T36" fmla="*/ 2417 w 53"/>
                  <a:gd name="T37" fmla="*/ 1359099 h 45"/>
                  <a:gd name="T38" fmla="*/ 2880 w 53"/>
                  <a:gd name="T39" fmla="*/ 1632467 h 45"/>
                  <a:gd name="T40" fmla="*/ 3360 w 53"/>
                  <a:gd name="T41" fmla="*/ 2081121 h 45"/>
                  <a:gd name="T42" fmla="*/ 3848 w 53"/>
                  <a:gd name="T43" fmla="*/ 1913047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6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95" name="Freeform 917"/>
              <p:cNvSpPr>
                <a:spLocks noChangeArrowheads="1"/>
              </p:cNvSpPr>
              <p:nvPr/>
            </p:nvSpPr>
            <p:spPr bwMode="auto">
              <a:xfrm>
                <a:off x="190" y="2245"/>
                <a:ext cx="25" cy="56"/>
              </a:xfrm>
              <a:custGeom>
                <a:avLst/>
                <a:gdLst>
                  <a:gd name="T0" fmla="*/ 10602 w 24"/>
                  <a:gd name="T1" fmla="*/ 1976 h 60"/>
                  <a:gd name="T2" fmla="*/ 10098 w 24"/>
                  <a:gd name="T3" fmla="*/ 1843 h 60"/>
                  <a:gd name="T4" fmla="*/ 10098 w 24"/>
                  <a:gd name="T5" fmla="*/ 1653 h 60"/>
                  <a:gd name="T6" fmla="*/ 9783 w 24"/>
                  <a:gd name="T7" fmla="*/ 1435 h 60"/>
                  <a:gd name="T8" fmla="*/ 9034 w 24"/>
                  <a:gd name="T9" fmla="*/ 1141 h 60"/>
                  <a:gd name="T10" fmla="*/ 8338 w 24"/>
                  <a:gd name="T11" fmla="*/ 828 h 60"/>
                  <a:gd name="T12" fmla="*/ 7103 w 24"/>
                  <a:gd name="T13" fmla="*/ 551 h 60"/>
                  <a:gd name="T14" fmla="*/ 5158 w 24"/>
                  <a:gd name="T15" fmla="*/ 266 h 60"/>
                  <a:gd name="T16" fmla="*/ 3747 w 24"/>
                  <a:gd name="T17" fmla="*/ 0 h 60"/>
                  <a:gd name="T18" fmla="*/ 0 w 24"/>
                  <a:gd name="T19" fmla="*/ 4 h 60"/>
                  <a:gd name="T20" fmla="*/ 4 w 24"/>
                  <a:gd name="T21" fmla="*/ 398 h 60"/>
                  <a:gd name="T22" fmla="*/ 3747 w 24"/>
                  <a:gd name="T23" fmla="*/ 699 h 60"/>
                  <a:gd name="T24" fmla="*/ 4396 w 24"/>
                  <a:gd name="T25" fmla="*/ 960 h 60"/>
                  <a:gd name="T26" fmla="*/ 5158 w 24"/>
                  <a:gd name="T27" fmla="*/ 1222 h 60"/>
                  <a:gd name="T28" fmla="*/ 5589 w 24"/>
                  <a:gd name="T29" fmla="*/ 1521 h 60"/>
                  <a:gd name="T30" fmla="*/ 6053 w 24"/>
                  <a:gd name="T31" fmla="*/ 1681 h 60"/>
                  <a:gd name="T32" fmla="*/ 6556 w 24"/>
                  <a:gd name="T33" fmla="*/ 1935 h 60"/>
                  <a:gd name="T34" fmla="*/ 7103 w 24"/>
                  <a:gd name="T35" fmla="*/ 1997 h 60"/>
                  <a:gd name="T36" fmla="*/ 10602 w 24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96" name="Freeform 918"/>
              <p:cNvSpPr>
                <a:spLocks noChangeArrowheads="1"/>
              </p:cNvSpPr>
              <p:nvPr/>
            </p:nvSpPr>
            <p:spPr bwMode="auto">
              <a:xfrm>
                <a:off x="5548" y="2343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78671 h 106"/>
                  <a:gd name="T4" fmla="*/ 0 w 65"/>
                  <a:gd name="T5" fmla="*/ 81550 h 106"/>
                  <a:gd name="T6" fmla="*/ 1 w 65"/>
                  <a:gd name="T7" fmla="*/ 82243 h 106"/>
                  <a:gd name="T8" fmla="*/ 2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80392 h 106"/>
                  <a:gd name="T18" fmla="*/ 3347 w 65"/>
                  <a:gd name="T19" fmla="*/ 75269 h 106"/>
                  <a:gd name="T20" fmla="*/ 4249 w 65"/>
                  <a:gd name="T21" fmla="*/ 70474 h 106"/>
                  <a:gd name="T22" fmla="*/ 4979 w 65"/>
                  <a:gd name="T23" fmla="*/ 63219 h 106"/>
                  <a:gd name="T24" fmla="*/ 5726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120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0622 h 106"/>
                  <a:gd name="T36" fmla="*/ 6847 w 65"/>
                  <a:gd name="T37" fmla="*/ 2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397 w 65"/>
                  <a:gd name="T47" fmla="*/ 3 h 106"/>
                  <a:gd name="T48" fmla="*/ 4786 w 65"/>
                  <a:gd name="T49" fmla="*/ 6855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338 w 65"/>
                  <a:gd name="T59" fmla="*/ 36608 h 106"/>
                  <a:gd name="T60" fmla="*/ 8 w 65"/>
                  <a:gd name="T61" fmla="*/ 43185 h 106"/>
                  <a:gd name="T62" fmla="*/ 6 w 65"/>
                  <a:gd name="T63" fmla="*/ 50892 h 106"/>
                  <a:gd name="T64" fmla="*/ 4 w 65"/>
                  <a:gd name="T65" fmla="*/ 56664 h 106"/>
                  <a:gd name="T66" fmla="*/ 2 w 65"/>
                  <a:gd name="T67" fmla="*/ 62099 h 106"/>
                  <a:gd name="T68" fmla="*/ 1 w 65"/>
                  <a:gd name="T69" fmla="*/ 69956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97" name="Freeform 919"/>
              <p:cNvSpPr>
                <a:spLocks noChangeArrowheads="1"/>
              </p:cNvSpPr>
              <p:nvPr/>
            </p:nvSpPr>
            <p:spPr bwMode="auto">
              <a:xfrm>
                <a:off x="5544" y="2343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6834 h 111"/>
                  <a:gd name="T4" fmla="*/ 4106 w 74"/>
                  <a:gd name="T5" fmla="*/ 31398 h 111"/>
                  <a:gd name="T6" fmla="*/ 4001 w 74"/>
                  <a:gd name="T7" fmla="*/ 45373 h 111"/>
                  <a:gd name="T8" fmla="*/ 3895 w 74"/>
                  <a:gd name="T9" fmla="*/ 57554 h 111"/>
                  <a:gd name="T10" fmla="*/ 3602 w 74"/>
                  <a:gd name="T11" fmla="*/ 69935 h 111"/>
                  <a:gd name="T12" fmla="*/ 3241 w 74"/>
                  <a:gd name="T13" fmla="*/ 81744 h 111"/>
                  <a:gd name="T14" fmla="*/ 2912 w 74"/>
                  <a:gd name="T15" fmla="*/ 91893 h 111"/>
                  <a:gd name="T16" fmla="*/ 2488 w 74"/>
                  <a:gd name="T17" fmla="*/ 99398 h 111"/>
                  <a:gd name="T18" fmla="*/ 2019 w 74"/>
                  <a:gd name="T19" fmla="*/ 107439 h 111"/>
                  <a:gd name="T20" fmla="*/ 1552 w 74"/>
                  <a:gd name="T21" fmla="*/ 113042 h 111"/>
                  <a:gd name="T22" fmla="*/ 1192 w 74"/>
                  <a:gd name="T23" fmla="*/ 117499 h 111"/>
                  <a:gd name="T24" fmla="*/ 872 w 74"/>
                  <a:gd name="T25" fmla="*/ 119073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8165 h 111"/>
                  <a:gd name="T34" fmla="*/ 8 w 74"/>
                  <a:gd name="T35" fmla="*/ 116587 h 111"/>
                  <a:gd name="T36" fmla="*/ 8 w 74"/>
                  <a:gd name="T37" fmla="*/ 113042 h 111"/>
                  <a:gd name="T38" fmla="*/ 0 w 74"/>
                  <a:gd name="T39" fmla="*/ 111722 h 111"/>
                  <a:gd name="T40" fmla="*/ 0 w 74"/>
                  <a:gd name="T41" fmla="*/ 117499 h 111"/>
                  <a:gd name="T42" fmla="*/ 0 w 74"/>
                  <a:gd name="T43" fmla="*/ 120746 h 111"/>
                  <a:gd name="T44" fmla="*/ 2 w 74"/>
                  <a:gd name="T45" fmla="*/ 125536 h 111"/>
                  <a:gd name="T46" fmla="*/ 5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30555 h 111"/>
                  <a:gd name="T52" fmla="*/ 1395 w 74"/>
                  <a:gd name="T53" fmla="*/ 125947 h 111"/>
                  <a:gd name="T54" fmla="*/ 1914 w 74"/>
                  <a:gd name="T55" fmla="*/ 122121 h 111"/>
                  <a:gd name="T56" fmla="*/ 2360 w 74"/>
                  <a:gd name="T57" fmla="*/ 116587 h 111"/>
                  <a:gd name="T58" fmla="*/ 2912 w 74"/>
                  <a:gd name="T59" fmla="*/ 107439 h 111"/>
                  <a:gd name="T60" fmla="*/ 3327 w 74"/>
                  <a:gd name="T61" fmla="*/ 98812 h 111"/>
                  <a:gd name="T62" fmla="*/ 3789 w 74"/>
                  <a:gd name="T63" fmla="*/ 85338 h 111"/>
                  <a:gd name="T64" fmla="*/ 4106 w 74"/>
                  <a:gd name="T65" fmla="*/ 75662 h 111"/>
                  <a:gd name="T66" fmla="*/ 4440 w 74"/>
                  <a:gd name="T67" fmla="*/ 62255 h 111"/>
                  <a:gd name="T68" fmla="*/ 4681 w 74"/>
                  <a:gd name="T69" fmla="*/ 45521 h 111"/>
                  <a:gd name="T70" fmla="*/ 4686 w 74"/>
                  <a:gd name="T71" fmla="*/ 31398 h 111"/>
                  <a:gd name="T72" fmla="*/ 4681 w 74"/>
                  <a:gd name="T73" fmla="*/ 15518 h 111"/>
                  <a:gd name="T74" fmla="*/ 4440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1"/>
                    </a:lnTo>
                    <a:lnTo>
                      <a:pt x="23" y="107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98" name="Freeform 920"/>
              <p:cNvSpPr>
                <a:spLocks noChangeArrowheads="1"/>
              </p:cNvSpPr>
              <p:nvPr/>
            </p:nvSpPr>
            <p:spPr bwMode="auto">
              <a:xfrm>
                <a:off x="5561" y="2338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3419 h 45"/>
                  <a:gd name="T4" fmla="*/ 1394 w 53"/>
                  <a:gd name="T5" fmla="*/ 56826 h 45"/>
                  <a:gd name="T6" fmla="*/ 2047 w 53"/>
                  <a:gd name="T7" fmla="*/ 40896 h 45"/>
                  <a:gd name="T8" fmla="*/ 2417 w 53"/>
                  <a:gd name="T9" fmla="*/ 34094 h 45"/>
                  <a:gd name="T10" fmla="*/ 2880 w 53"/>
                  <a:gd name="T11" fmla="*/ 24280 h 45"/>
                  <a:gd name="T12" fmla="*/ 3216 w 53"/>
                  <a:gd name="T13" fmla="*/ 17192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7192 h 45"/>
                  <a:gd name="T20" fmla="*/ 3360 w 53"/>
                  <a:gd name="T21" fmla="*/ 15782 h 45"/>
                  <a:gd name="T22" fmla="*/ 3848 w 53"/>
                  <a:gd name="T23" fmla="*/ 334 h 45"/>
                  <a:gd name="T24" fmla="*/ 3751 w 53"/>
                  <a:gd name="T25" fmla="*/ 2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2 h 45"/>
                  <a:gd name="T32" fmla="*/ 2438 w 53"/>
                  <a:gd name="T33" fmla="*/ 334 h 45"/>
                  <a:gd name="T34" fmla="*/ 2067 w 53"/>
                  <a:gd name="T35" fmla="*/ 17192 h 45"/>
                  <a:gd name="T36" fmla="*/ 1473 w 53"/>
                  <a:gd name="T37" fmla="*/ 31324 h 45"/>
                  <a:gd name="T38" fmla="*/ 951 w 53"/>
                  <a:gd name="T39" fmla="*/ 43977 h 45"/>
                  <a:gd name="T40" fmla="*/ 6 w 53"/>
                  <a:gd name="T41" fmla="*/ 61960 h 45"/>
                  <a:gd name="T42" fmla="*/ 0 w 53"/>
                  <a:gd name="T43" fmla="*/ 79981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20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3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2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399" name="Freeform 921"/>
              <p:cNvSpPr>
                <a:spLocks noChangeArrowheads="1"/>
              </p:cNvSpPr>
              <p:nvPr/>
            </p:nvSpPr>
            <p:spPr bwMode="auto">
              <a:xfrm>
                <a:off x="5544" y="2383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396 w 24"/>
                  <a:gd name="T5" fmla="*/ 56094 h 60"/>
                  <a:gd name="T6" fmla="*/ 4763 w 24"/>
                  <a:gd name="T7" fmla="*/ 50148 h 60"/>
                  <a:gd name="T8" fmla="*/ 5158 w 24"/>
                  <a:gd name="T9" fmla="*/ 40269 h 60"/>
                  <a:gd name="T10" fmla="*/ 6053 w 24"/>
                  <a:gd name="T11" fmla="*/ 31979 h 60"/>
                  <a:gd name="T12" fmla="*/ 7103 w 24"/>
                  <a:gd name="T13" fmla="*/ 23020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103 w 24"/>
                  <a:gd name="T19" fmla="*/ 0 h 60"/>
                  <a:gd name="T20" fmla="*/ 5158 w 24"/>
                  <a:gd name="T21" fmla="*/ 10295 h 60"/>
                  <a:gd name="T22" fmla="*/ 3747 w 24"/>
                  <a:gd name="T23" fmla="*/ 21238 h 60"/>
                  <a:gd name="T24" fmla="*/ 3191 w 24"/>
                  <a:gd name="T25" fmla="*/ 29252 h 60"/>
                  <a:gd name="T26" fmla="*/ 4 w 24"/>
                  <a:gd name="T27" fmla="*/ 37624 h 60"/>
                  <a:gd name="T28" fmla="*/ 2 w 24"/>
                  <a:gd name="T29" fmla="*/ 47309 h 60"/>
                  <a:gd name="T30" fmla="*/ 1 w 24"/>
                  <a:gd name="T31" fmla="*/ 54487 h 60"/>
                  <a:gd name="T32" fmla="*/ 1 w 24"/>
                  <a:gd name="T33" fmla="*/ 60767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00" name="Freeform 922"/>
              <p:cNvSpPr>
                <a:spLocks noChangeArrowheads="1"/>
              </p:cNvSpPr>
              <p:nvPr/>
            </p:nvSpPr>
            <p:spPr bwMode="auto">
              <a:xfrm>
                <a:off x="142" y="3409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7849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291 w 65"/>
                  <a:gd name="T23" fmla="*/ 59387 h 107"/>
                  <a:gd name="T24" fmla="*/ 1510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3 h 107"/>
                  <a:gd name="T48" fmla="*/ 2583 w 65"/>
                  <a:gd name="T49" fmla="*/ 6695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6078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6492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01" name="Freeform 923"/>
              <p:cNvSpPr>
                <a:spLocks noChangeArrowheads="1"/>
              </p:cNvSpPr>
              <p:nvPr/>
            </p:nvSpPr>
            <p:spPr bwMode="auto">
              <a:xfrm>
                <a:off x="137" y="3411"/>
                <a:ext cx="77" cy="121"/>
              </a:xfrm>
              <a:custGeom>
                <a:avLst/>
                <a:gdLst>
                  <a:gd name="T0" fmla="*/ 5 w 74"/>
                  <a:gd name="T1" fmla="*/ 0 h 110"/>
                  <a:gd name="T2" fmla="*/ 1 w 74"/>
                  <a:gd name="T3" fmla="*/ 15569 h 110"/>
                  <a:gd name="T4" fmla="*/ 0 w 74"/>
                  <a:gd name="T5" fmla="*/ 32210 h 110"/>
                  <a:gd name="T6" fmla="*/ 1 w 74"/>
                  <a:gd name="T7" fmla="*/ 50931 h 110"/>
                  <a:gd name="T8" fmla="*/ 5 w 74"/>
                  <a:gd name="T9" fmla="*/ 65288 h 110"/>
                  <a:gd name="T10" fmla="*/ 703 w 74"/>
                  <a:gd name="T11" fmla="*/ 79184 h 110"/>
                  <a:gd name="T12" fmla="*/ 916 w 74"/>
                  <a:gd name="T13" fmla="*/ 92698 h 110"/>
                  <a:gd name="T14" fmla="*/ 1326 w 74"/>
                  <a:gd name="T15" fmla="*/ 103479 h 110"/>
                  <a:gd name="T16" fmla="*/ 1913 w 74"/>
                  <a:gd name="T17" fmla="*/ 113478 h 110"/>
                  <a:gd name="T18" fmla="*/ 2243 w 74"/>
                  <a:gd name="T19" fmla="*/ 122704 h 110"/>
                  <a:gd name="T20" fmla="*/ 2767 w 74"/>
                  <a:gd name="T21" fmla="*/ 130050 h 110"/>
                  <a:gd name="T22" fmla="*/ 3241 w 74"/>
                  <a:gd name="T23" fmla="*/ 135123 h 110"/>
                  <a:gd name="T24" fmla="*/ 3696 w 74"/>
                  <a:gd name="T25" fmla="*/ 137309 h 110"/>
                  <a:gd name="T26" fmla="*/ 4106 w 74"/>
                  <a:gd name="T27" fmla="*/ 137309 h 110"/>
                  <a:gd name="T28" fmla="*/ 4443 w 74"/>
                  <a:gd name="T29" fmla="*/ 135837 h 110"/>
                  <a:gd name="T30" fmla="*/ 4646 w 74"/>
                  <a:gd name="T31" fmla="*/ 132799 h 110"/>
                  <a:gd name="T32" fmla="*/ 4686 w 74"/>
                  <a:gd name="T33" fmla="*/ 126880 h 110"/>
                  <a:gd name="T34" fmla="*/ 4686 w 74"/>
                  <a:gd name="T35" fmla="*/ 123088 h 110"/>
                  <a:gd name="T36" fmla="*/ 4686 w 74"/>
                  <a:gd name="T37" fmla="*/ 121109 h 110"/>
                  <a:gd name="T38" fmla="*/ 4216 w 74"/>
                  <a:gd name="T39" fmla="*/ 122520 h 110"/>
                  <a:gd name="T40" fmla="*/ 4216 w 74"/>
                  <a:gd name="T41" fmla="*/ 123088 h 110"/>
                  <a:gd name="T42" fmla="*/ 4216 w 74"/>
                  <a:gd name="T43" fmla="*/ 124936 h 110"/>
                  <a:gd name="T44" fmla="*/ 4211 w 74"/>
                  <a:gd name="T45" fmla="*/ 124936 h 110"/>
                  <a:gd name="T46" fmla="*/ 4216 w 74"/>
                  <a:gd name="T47" fmla="*/ 124936 h 110"/>
                  <a:gd name="T48" fmla="*/ 4106 w 74"/>
                  <a:gd name="T49" fmla="*/ 125607 h 110"/>
                  <a:gd name="T50" fmla="*/ 3796 w 74"/>
                  <a:gd name="T51" fmla="*/ 125607 h 110"/>
                  <a:gd name="T52" fmla="*/ 3416 w 74"/>
                  <a:gd name="T53" fmla="*/ 123088 h 110"/>
                  <a:gd name="T54" fmla="*/ 3155 w 74"/>
                  <a:gd name="T55" fmla="*/ 121109 h 110"/>
                  <a:gd name="T56" fmla="*/ 2624 w 74"/>
                  <a:gd name="T57" fmla="*/ 113207 h 110"/>
                  <a:gd name="T58" fmla="*/ 2239 w 74"/>
                  <a:gd name="T59" fmla="*/ 106743 h 110"/>
                  <a:gd name="T60" fmla="*/ 1913 w 74"/>
                  <a:gd name="T61" fmla="*/ 96762 h 110"/>
                  <a:gd name="T62" fmla="*/ 1395 w 74"/>
                  <a:gd name="T63" fmla="*/ 85644 h 110"/>
                  <a:gd name="T64" fmla="*/ 1020 w 74"/>
                  <a:gd name="T65" fmla="*/ 73255 h 110"/>
                  <a:gd name="T66" fmla="*/ 825 w 74"/>
                  <a:gd name="T67" fmla="*/ 60319 h 110"/>
                  <a:gd name="T68" fmla="*/ 744 w 74"/>
                  <a:gd name="T69" fmla="*/ 46896 h 110"/>
                  <a:gd name="T70" fmla="*/ 703 w 74"/>
                  <a:gd name="T71" fmla="*/ 32210 h 110"/>
                  <a:gd name="T72" fmla="*/ 703 w 74"/>
                  <a:gd name="T73" fmla="*/ 16948 h 110"/>
                  <a:gd name="T74" fmla="*/ 825 w 74"/>
                  <a:gd name="T75" fmla="*/ 2 h 110"/>
                  <a:gd name="T76" fmla="*/ 5 w 74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02" name="Freeform 924"/>
              <p:cNvSpPr>
                <a:spLocks noChangeArrowheads="1"/>
              </p:cNvSpPr>
              <p:nvPr/>
            </p:nvSpPr>
            <p:spPr bwMode="auto">
              <a:xfrm>
                <a:off x="142" y="3405"/>
                <a:ext cx="55" cy="49"/>
              </a:xfrm>
              <a:custGeom>
                <a:avLst/>
                <a:gdLst>
                  <a:gd name="T0" fmla="*/ 3848 w 53"/>
                  <a:gd name="T1" fmla="*/ 79223 h 45"/>
                  <a:gd name="T2" fmla="*/ 3446 w 53"/>
                  <a:gd name="T3" fmla="*/ 61437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578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2 h 45"/>
                  <a:gd name="T20" fmla="*/ 0 w 53"/>
                  <a:gd name="T21" fmla="*/ 334 h 45"/>
                  <a:gd name="T22" fmla="*/ 8 w 53"/>
                  <a:gd name="T23" fmla="*/ 14444 h 45"/>
                  <a:gd name="T24" fmla="*/ 8 w 53"/>
                  <a:gd name="T25" fmla="*/ 15782 h 45"/>
                  <a:gd name="T26" fmla="*/ 7 w 53"/>
                  <a:gd name="T27" fmla="*/ 15782 h 45"/>
                  <a:gd name="T28" fmla="*/ 8 w 53"/>
                  <a:gd name="T29" fmla="*/ 15782 h 45"/>
                  <a:gd name="T30" fmla="*/ 761 w 53"/>
                  <a:gd name="T31" fmla="*/ 18719 h 45"/>
                  <a:gd name="T32" fmla="*/ 951 w 53"/>
                  <a:gd name="T33" fmla="*/ 22306 h 45"/>
                  <a:gd name="T34" fmla="*/ 1394 w 53"/>
                  <a:gd name="T35" fmla="*/ 31324 h 45"/>
                  <a:gd name="T36" fmla="*/ 1938 w 53"/>
                  <a:gd name="T37" fmla="*/ 40896 h 45"/>
                  <a:gd name="T38" fmla="*/ 2417 w 53"/>
                  <a:gd name="T39" fmla="*/ 56826 h 45"/>
                  <a:gd name="T40" fmla="*/ 2880 w 53"/>
                  <a:gd name="T41" fmla="*/ 72729 h 45"/>
                  <a:gd name="T42" fmla="*/ 3360 w 53"/>
                  <a:gd name="T43" fmla="*/ 87011 h 45"/>
                  <a:gd name="T44" fmla="*/ 3848 w 53"/>
                  <a:gd name="T45" fmla="*/ 7922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03" name="Freeform 925"/>
              <p:cNvSpPr>
                <a:spLocks noChangeArrowheads="1"/>
              </p:cNvSpPr>
              <p:nvPr/>
            </p:nvSpPr>
            <p:spPr bwMode="auto">
              <a:xfrm>
                <a:off x="190" y="3448"/>
                <a:ext cx="25" cy="67"/>
              </a:xfrm>
              <a:custGeom>
                <a:avLst/>
                <a:gdLst>
                  <a:gd name="T0" fmla="*/ 10602 w 24"/>
                  <a:gd name="T1" fmla="*/ 54670 h 62"/>
                  <a:gd name="T2" fmla="*/ 10098 w 24"/>
                  <a:gd name="T3" fmla="*/ 50620 h 62"/>
                  <a:gd name="T4" fmla="*/ 10098 w 24"/>
                  <a:gd name="T5" fmla="*/ 43957 h 62"/>
                  <a:gd name="T6" fmla="*/ 9783 w 24"/>
                  <a:gd name="T7" fmla="*/ 37696 h 62"/>
                  <a:gd name="T8" fmla="*/ 9034 w 24"/>
                  <a:gd name="T9" fmla="*/ 31772 h 62"/>
                  <a:gd name="T10" fmla="*/ 8338 w 24"/>
                  <a:gd name="T11" fmla="*/ 23666 h 62"/>
                  <a:gd name="T12" fmla="*/ 7103 w 24"/>
                  <a:gd name="T13" fmla="*/ 16045 h 62"/>
                  <a:gd name="T14" fmla="*/ 5158 w 24"/>
                  <a:gd name="T15" fmla="*/ 7994 h 62"/>
                  <a:gd name="T16" fmla="*/ 3747 w 24"/>
                  <a:gd name="T17" fmla="*/ 0 h 62"/>
                  <a:gd name="T18" fmla="*/ 0 w 24"/>
                  <a:gd name="T19" fmla="*/ 5 h 62"/>
                  <a:gd name="T20" fmla="*/ 4 w 24"/>
                  <a:gd name="T21" fmla="*/ 10037 h 62"/>
                  <a:gd name="T22" fmla="*/ 3747 w 24"/>
                  <a:gd name="T23" fmla="*/ 18751 h 62"/>
                  <a:gd name="T24" fmla="*/ 4396 w 24"/>
                  <a:gd name="T25" fmla="*/ 25575 h 62"/>
                  <a:gd name="T26" fmla="*/ 5158 w 24"/>
                  <a:gd name="T27" fmla="*/ 32249 h 62"/>
                  <a:gd name="T28" fmla="*/ 5589 w 24"/>
                  <a:gd name="T29" fmla="*/ 40079 h 62"/>
                  <a:gd name="T30" fmla="*/ 6053 w 24"/>
                  <a:gd name="T31" fmla="*/ 45043 h 62"/>
                  <a:gd name="T32" fmla="*/ 6556 w 24"/>
                  <a:gd name="T33" fmla="*/ 51273 h 62"/>
                  <a:gd name="T34" fmla="*/ 7103 w 24"/>
                  <a:gd name="T35" fmla="*/ 55473 h 62"/>
                  <a:gd name="T36" fmla="*/ 10602 w 24"/>
                  <a:gd name="T37" fmla="*/ 546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04" name="Freeform 926"/>
              <p:cNvSpPr>
                <a:spLocks noChangeArrowheads="1"/>
              </p:cNvSpPr>
              <p:nvPr/>
            </p:nvSpPr>
            <p:spPr bwMode="auto">
              <a:xfrm>
                <a:off x="5548" y="3549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849 h 107"/>
                  <a:gd name="T8" fmla="*/ 2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61831 h 107"/>
                  <a:gd name="T24" fmla="*/ 5726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2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261 w 65"/>
                  <a:gd name="T59" fmla="*/ 3516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8577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05" name="Freeform 927"/>
              <p:cNvSpPr>
                <a:spLocks noChangeArrowheads="1"/>
              </p:cNvSpPr>
              <p:nvPr/>
            </p:nvSpPr>
            <p:spPr bwMode="auto">
              <a:xfrm>
                <a:off x="5544" y="3549"/>
                <a:ext cx="77" cy="122"/>
              </a:xfrm>
              <a:custGeom>
                <a:avLst/>
                <a:gdLst>
                  <a:gd name="T0" fmla="*/ 3895 w 74"/>
                  <a:gd name="T1" fmla="*/ 4 h 111"/>
                  <a:gd name="T2" fmla="*/ 4106 w 74"/>
                  <a:gd name="T3" fmla="*/ 18163 h 111"/>
                  <a:gd name="T4" fmla="*/ 4106 w 74"/>
                  <a:gd name="T5" fmla="*/ 31398 h 111"/>
                  <a:gd name="T6" fmla="*/ 4001 w 74"/>
                  <a:gd name="T7" fmla="*/ 45521 h 111"/>
                  <a:gd name="T8" fmla="*/ 3895 w 74"/>
                  <a:gd name="T9" fmla="*/ 57554 h 111"/>
                  <a:gd name="T10" fmla="*/ 3602 w 74"/>
                  <a:gd name="T11" fmla="*/ 70778 h 111"/>
                  <a:gd name="T12" fmla="*/ 3241 w 74"/>
                  <a:gd name="T13" fmla="*/ 81744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805 h 111"/>
                  <a:gd name="T20" fmla="*/ 1552 w 74"/>
                  <a:gd name="T21" fmla="*/ 113042 h 111"/>
                  <a:gd name="T22" fmla="*/ 1192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20746 h 111"/>
                  <a:gd name="T44" fmla="*/ 2 w 74"/>
                  <a:gd name="T45" fmla="*/ 125536 h 111"/>
                  <a:gd name="T46" fmla="*/ 4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2121 h 111"/>
                  <a:gd name="T56" fmla="*/ 2360 w 74"/>
                  <a:gd name="T57" fmla="*/ 116095 h 111"/>
                  <a:gd name="T58" fmla="*/ 2912 w 74"/>
                  <a:gd name="T59" fmla="*/ 107805 h 111"/>
                  <a:gd name="T60" fmla="*/ 3327 w 74"/>
                  <a:gd name="T61" fmla="*/ 98812 h 111"/>
                  <a:gd name="T62" fmla="*/ 3789 w 74"/>
                  <a:gd name="T63" fmla="*/ 86521 h 111"/>
                  <a:gd name="T64" fmla="*/ 4106 w 74"/>
                  <a:gd name="T65" fmla="*/ 73935 h 111"/>
                  <a:gd name="T66" fmla="*/ 4440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1398 h 111"/>
                  <a:gd name="T72" fmla="*/ 4681 w 74"/>
                  <a:gd name="T73" fmla="*/ 15518 h 111"/>
                  <a:gd name="T74" fmla="*/ 4440 w 74"/>
                  <a:gd name="T75" fmla="*/ 0 h 111"/>
                  <a:gd name="T76" fmla="*/ 3895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49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2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2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06" name="Freeform 928"/>
              <p:cNvSpPr>
                <a:spLocks noChangeArrowheads="1"/>
              </p:cNvSpPr>
              <p:nvPr/>
            </p:nvSpPr>
            <p:spPr bwMode="auto">
              <a:xfrm>
                <a:off x="5561" y="3544"/>
                <a:ext cx="55" cy="56"/>
              </a:xfrm>
              <a:custGeom>
                <a:avLst/>
                <a:gdLst>
                  <a:gd name="T0" fmla="*/ 8 w 53"/>
                  <a:gd name="T1" fmla="*/ 1130673 h 46"/>
                  <a:gd name="T2" fmla="*/ 951 w 53"/>
                  <a:gd name="T3" fmla="*/ 883809 h 46"/>
                  <a:gd name="T4" fmla="*/ 1394 w 53"/>
                  <a:gd name="T5" fmla="*/ 744959 h 46"/>
                  <a:gd name="T6" fmla="*/ 1938 w 53"/>
                  <a:gd name="T7" fmla="*/ 571319 h 46"/>
                  <a:gd name="T8" fmla="*/ 2417 w 53"/>
                  <a:gd name="T9" fmla="*/ 382777 h 46"/>
                  <a:gd name="T10" fmla="*/ 2880 w 53"/>
                  <a:gd name="T11" fmla="*/ 274589 h 46"/>
                  <a:gd name="T12" fmla="*/ 3216 w 53"/>
                  <a:gd name="T13" fmla="*/ 233395 h 46"/>
                  <a:gd name="T14" fmla="*/ 3360 w 53"/>
                  <a:gd name="T15" fmla="*/ 233395 h 46"/>
                  <a:gd name="T16" fmla="*/ 3394 w 53"/>
                  <a:gd name="T17" fmla="*/ 233395 h 46"/>
                  <a:gd name="T18" fmla="*/ 3360 w 53"/>
                  <a:gd name="T19" fmla="*/ 214803 h 46"/>
                  <a:gd name="T20" fmla="*/ 3848 w 53"/>
                  <a:gd name="T21" fmla="*/ 4615 h 46"/>
                  <a:gd name="T22" fmla="*/ 3640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530 h 46"/>
                  <a:gd name="T32" fmla="*/ 2067 w 53"/>
                  <a:gd name="T33" fmla="*/ 233395 h 46"/>
                  <a:gd name="T34" fmla="*/ 1473 w 53"/>
                  <a:gd name="T35" fmla="*/ 382777 h 46"/>
                  <a:gd name="T36" fmla="*/ 951 w 53"/>
                  <a:gd name="T37" fmla="*/ 571319 h 46"/>
                  <a:gd name="T38" fmla="*/ 6 w 53"/>
                  <a:gd name="T39" fmla="*/ 797217 h 46"/>
                  <a:gd name="T40" fmla="*/ 0 w 53"/>
                  <a:gd name="T41" fmla="*/ 1022828 h 46"/>
                  <a:gd name="T42" fmla="*/ 8 w 53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20" y="30"/>
                    </a:lnTo>
                    <a:lnTo>
                      <a:pt x="26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07" name="Freeform 929"/>
              <p:cNvSpPr>
                <a:spLocks noChangeArrowheads="1"/>
              </p:cNvSpPr>
              <p:nvPr/>
            </p:nvSpPr>
            <p:spPr bwMode="auto">
              <a:xfrm>
                <a:off x="5544" y="3589"/>
                <a:ext cx="25" cy="56"/>
              </a:xfrm>
              <a:custGeom>
                <a:avLst/>
                <a:gdLst>
                  <a:gd name="T0" fmla="*/ 3747 w 24"/>
                  <a:gd name="T1" fmla="*/ 1336 h 61"/>
                  <a:gd name="T2" fmla="*/ 4058 w 24"/>
                  <a:gd name="T3" fmla="*/ 1236 h 61"/>
                  <a:gd name="T4" fmla="*/ 4396 w 24"/>
                  <a:gd name="T5" fmla="*/ 1126 h 61"/>
                  <a:gd name="T6" fmla="*/ 4763 w 24"/>
                  <a:gd name="T7" fmla="*/ 975 h 61"/>
                  <a:gd name="T8" fmla="*/ 5158 w 24"/>
                  <a:gd name="T9" fmla="*/ 822 h 61"/>
                  <a:gd name="T10" fmla="*/ 6053 w 24"/>
                  <a:gd name="T11" fmla="*/ 608 h 61"/>
                  <a:gd name="T12" fmla="*/ 7103 w 24"/>
                  <a:gd name="T13" fmla="*/ 442 h 61"/>
                  <a:gd name="T14" fmla="*/ 9034 w 24"/>
                  <a:gd name="T15" fmla="*/ 274 h 61"/>
                  <a:gd name="T16" fmla="*/ 10602 w 24"/>
                  <a:gd name="T17" fmla="*/ 5 h 61"/>
                  <a:gd name="T18" fmla="*/ 7103 w 24"/>
                  <a:gd name="T19" fmla="*/ 0 h 61"/>
                  <a:gd name="T20" fmla="*/ 5158 w 24"/>
                  <a:gd name="T21" fmla="*/ 185 h 61"/>
                  <a:gd name="T22" fmla="*/ 3747 w 24"/>
                  <a:gd name="T23" fmla="*/ 375 h 61"/>
                  <a:gd name="T24" fmla="*/ 3191 w 24"/>
                  <a:gd name="T25" fmla="*/ 561 h 61"/>
                  <a:gd name="T26" fmla="*/ 4 w 24"/>
                  <a:gd name="T27" fmla="*/ 768 h 61"/>
                  <a:gd name="T28" fmla="*/ 2 w 24"/>
                  <a:gd name="T29" fmla="*/ 902 h 61"/>
                  <a:gd name="T30" fmla="*/ 1 w 24"/>
                  <a:gd name="T31" fmla="*/ 1055 h 61"/>
                  <a:gd name="T32" fmla="*/ 1 w 24"/>
                  <a:gd name="T33" fmla="*/ 1235 h 61"/>
                  <a:gd name="T34" fmla="*/ 0 w 24"/>
                  <a:gd name="T35" fmla="*/ 1317 h 61"/>
                  <a:gd name="T36" fmla="*/ 3747 w 24"/>
                  <a:gd name="T37" fmla="*/ 1336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10" y="51"/>
                    </a:lnTo>
                    <a:lnTo>
                      <a:pt x="11" y="45"/>
                    </a:lnTo>
                    <a:lnTo>
                      <a:pt x="12" y="37"/>
                    </a:lnTo>
                    <a:lnTo>
                      <a:pt x="14" y="28"/>
                    </a:lnTo>
                    <a:lnTo>
                      <a:pt x="16" y="20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08" name="Freeform 930"/>
              <p:cNvSpPr>
                <a:spLocks noChangeArrowheads="1"/>
              </p:cNvSpPr>
              <p:nvPr/>
            </p:nvSpPr>
            <p:spPr bwMode="auto">
              <a:xfrm>
                <a:off x="142" y="992"/>
                <a:ext cx="67" cy="118"/>
              </a:xfrm>
              <a:custGeom>
                <a:avLst/>
                <a:gdLst>
                  <a:gd name="T0" fmla="*/ 7583 w 64"/>
                  <a:gd name="T1" fmla="*/ 68730 h 108"/>
                  <a:gd name="T2" fmla="*/ 7583 w 64"/>
                  <a:gd name="T3" fmla="*/ 70598 h 108"/>
                  <a:gd name="T4" fmla="*/ 7583 w 64"/>
                  <a:gd name="T5" fmla="*/ 72307 h 108"/>
                  <a:gd name="T6" fmla="*/ 7569 w 64"/>
                  <a:gd name="T7" fmla="*/ 73991 h 108"/>
                  <a:gd name="T8" fmla="*/ 7567 w 64"/>
                  <a:gd name="T9" fmla="*/ 74599 h 108"/>
                  <a:gd name="T10" fmla="*/ 7124 w 64"/>
                  <a:gd name="T11" fmla="*/ 75865 h 108"/>
                  <a:gd name="T12" fmla="*/ 6312 w 64"/>
                  <a:gd name="T13" fmla="*/ 75820 h 108"/>
                  <a:gd name="T14" fmla="*/ 5590 w 64"/>
                  <a:gd name="T15" fmla="*/ 73991 h 108"/>
                  <a:gd name="T16" fmla="*/ 4774 w 64"/>
                  <a:gd name="T17" fmla="*/ 70624 h 108"/>
                  <a:gd name="T18" fmla="*/ 3888 w 64"/>
                  <a:gd name="T19" fmla="*/ 68277 h 108"/>
                  <a:gd name="T20" fmla="*/ 3133 w 64"/>
                  <a:gd name="T21" fmla="*/ 63552 h 108"/>
                  <a:gd name="T22" fmla="*/ 2255 w 64"/>
                  <a:gd name="T23" fmla="*/ 58349 h 108"/>
                  <a:gd name="T24" fmla="*/ 1476 w 64"/>
                  <a:gd name="T25" fmla="*/ 51586 h 108"/>
                  <a:gd name="T26" fmla="*/ 1091 w 64"/>
                  <a:gd name="T27" fmla="*/ 44437 h 108"/>
                  <a:gd name="T28" fmla="*/ 3 w 64"/>
                  <a:gd name="T29" fmla="*/ 36192 h 108"/>
                  <a:gd name="T30" fmla="*/ 1 w 64"/>
                  <a:gd name="T31" fmla="*/ 28569 h 108"/>
                  <a:gd name="T32" fmla="*/ 0 w 64"/>
                  <a:gd name="T33" fmla="*/ 20011 h 108"/>
                  <a:gd name="T34" fmla="*/ 0 w 64"/>
                  <a:gd name="T35" fmla="*/ 10663 h 108"/>
                  <a:gd name="T36" fmla="*/ 3 w 64"/>
                  <a:gd name="T37" fmla="*/ 3 h 108"/>
                  <a:gd name="T38" fmla="*/ 4 w 64"/>
                  <a:gd name="T39" fmla="*/ 1 h 108"/>
                  <a:gd name="T40" fmla="*/ 6 w 64"/>
                  <a:gd name="T41" fmla="*/ 0 h 108"/>
                  <a:gd name="T42" fmla="*/ 7 w 64"/>
                  <a:gd name="T43" fmla="*/ 0 h 108"/>
                  <a:gd name="T44" fmla="*/ 1156 w 64"/>
                  <a:gd name="T45" fmla="*/ 1 h 108"/>
                  <a:gd name="T46" fmla="*/ 1768 w 64"/>
                  <a:gd name="T47" fmla="*/ 5 h 108"/>
                  <a:gd name="T48" fmla="*/ 2546 w 64"/>
                  <a:gd name="T49" fmla="*/ 6443 h 108"/>
                  <a:gd name="T50" fmla="*/ 3321 w 64"/>
                  <a:gd name="T51" fmla="*/ 10663 h 108"/>
                  <a:gd name="T52" fmla="*/ 4229 w 64"/>
                  <a:gd name="T53" fmla="*/ 16128 h 108"/>
                  <a:gd name="T54" fmla="*/ 5073 w 64"/>
                  <a:gd name="T55" fmla="*/ 21721 h 108"/>
                  <a:gd name="T56" fmla="*/ 5729 w 64"/>
                  <a:gd name="T57" fmla="*/ 28569 h 108"/>
                  <a:gd name="T58" fmla="*/ 6312 w 64"/>
                  <a:gd name="T59" fmla="*/ 33752 h 108"/>
                  <a:gd name="T60" fmla="*/ 6706 w 64"/>
                  <a:gd name="T61" fmla="*/ 38841 h 108"/>
                  <a:gd name="T62" fmla="*/ 7124 w 64"/>
                  <a:gd name="T63" fmla="*/ 44791 h 108"/>
                  <a:gd name="T64" fmla="*/ 7139 w 64"/>
                  <a:gd name="T65" fmla="*/ 51586 h 108"/>
                  <a:gd name="T66" fmla="*/ 7567 w 64"/>
                  <a:gd name="T67" fmla="*/ 56985 h 108"/>
                  <a:gd name="T68" fmla="*/ 7569 w 64"/>
                  <a:gd name="T69" fmla="*/ 61188 h 108"/>
                  <a:gd name="T70" fmla="*/ 7569 w 64"/>
                  <a:gd name="T71" fmla="*/ 65701 h 108"/>
                  <a:gd name="T72" fmla="*/ 7583 w 64"/>
                  <a:gd name="T73" fmla="*/ 68730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8"/>
                  <a:gd name="T113" fmla="*/ 64 w 64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8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8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1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2"/>
                    </a:lnTo>
                    <a:lnTo>
                      <a:pt x="13" y="73"/>
                    </a:lnTo>
                    <a:lnTo>
                      <a:pt x="8" y="62"/>
                    </a:lnTo>
                    <a:lnTo>
                      <a:pt x="3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5"/>
                    </a:lnTo>
                    <a:lnTo>
                      <a:pt x="22" y="9"/>
                    </a:lnTo>
                    <a:lnTo>
                      <a:pt x="28" y="16"/>
                    </a:lnTo>
                    <a:lnTo>
                      <a:pt x="36" y="22"/>
                    </a:lnTo>
                    <a:lnTo>
                      <a:pt x="42" y="31"/>
                    </a:lnTo>
                    <a:lnTo>
                      <a:pt x="48" y="40"/>
                    </a:lnTo>
                    <a:lnTo>
                      <a:pt x="53" y="48"/>
                    </a:lnTo>
                    <a:lnTo>
                      <a:pt x="56" y="56"/>
                    </a:lnTo>
                    <a:lnTo>
                      <a:pt x="58" y="64"/>
                    </a:lnTo>
                    <a:lnTo>
                      <a:pt x="60" y="73"/>
                    </a:lnTo>
                    <a:lnTo>
                      <a:pt x="62" y="81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09" name="Freeform 931"/>
              <p:cNvSpPr>
                <a:spLocks noChangeArrowheads="1"/>
              </p:cNvSpPr>
              <p:nvPr/>
            </p:nvSpPr>
            <p:spPr bwMode="auto">
              <a:xfrm>
                <a:off x="136" y="993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2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805 h 111"/>
                  <a:gd name="T18" fmla="*/ 2243 w 74"/>
                  <a:gd name="T19" fmla="*/ 116095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02 w 74"/>
                  <a:gd name="T25" fmla="*/ 128751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7805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70778 h 111"/>
                  <a:gd name="T66" fmla="*/ 825 w 74"/>
                  <a:gd name="T67" fmla="*/ 57554 h 111"/>
                  <a:gd name="T68" fmla="*/ 744 w 74"/>
                  <a:gd name="T69" fmla="*/ 45521 h 111"/>
                  <a:gd name="T70" fmla="*/ 703 w 74"/>
                  <a:gd name="T71" fmla="*/ 31398 h 111"/>
                  <a:gd name="T72" fmla="*/ 703 w 74"/>
                  <a:gd name="T73" fmla="*/ 18163 h 111"/>
                  <a:gd name="T74" fmla="*/ 825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60"/>
                    </a:lnTo>
                    <a:lnTo>
                      <a:pt x="13" y="49"/>
                    </a:lnTo>
                    <a:lnTo>
                      <a:pt x="11" y="39"/>
                    </a:lnTo>
                    <a:lnTo>
                      <a:pt x="10" y="27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10" name="Freeform 932"/>
              <p:cNvSpPr>
                <a:spLocks noChangeArrowheads="1"/>
              </p:cNvSpPr>
              <p:nvPr/>
            </p:nvSpPr>
            <p:spPr bwMode="auto">
              <a:xfrm>
                <a:off x="142" y="988"/>
                <a:ext cx="53" cy="50"/>
              </a:xfrm>
              <a:custGeom>
                <a:avLst/>
                <a:gdLst>
                  <a:gd name="T0" fmla="*/ 4397 w 51"/>
                  <a:gd name="T1" fmla="*/ 69114 h 46"/>
                  <a:gd name="T2" fmla="*/ 4018 w 51"/>
                  <a:gd name="T3" fmla="*/ 53860 h 46"/>
                  <a:gd name="T4" fmla="*/ 3386 w 51"/>
                  <a:gd name="T5" fmla="*/ 38600 h 46"/>
                  <a:gd name="T6" fmla="*/ 2695 w 51"/>
                  <a:gd name="T7" fmla="*/ 23835 h 46"/>
                  <a:gd name="T8" fmla="*/ 2026 w 51"/>
                  <a:gd name="T9" fmla="*/ 15775 h 46"/>
                  <a:gd name="T10" fmla="*/ 1438 w 51"/>
                  <a:gd name="T11" fmla="*/ 4 h 46"/>
                  <a:gd name="T12" fmla="*/ 965 w 51"/>
                  <a:gd name="T13" fmla="*/ 1 h 46"/>
                  <a:gd name="T14" fmla="*/ 8 w 51"/>
                  <a:gd name="T15" fmla="*/ 0 h 46"/>
                  <a:gd name="T16" fmla="*/ 5 w 51"/>
                  <a:gd name="T17" fmla="*/ 0 h 46"/>
                  <a:gd name="T18" fmla="*/ 2 w 51"/>
                  <a:gd name="T19" fmla="*/ 2 h 46"/>
                  <a:gd name="T20" fmla="*/ 0 w 51"/>
                  <a:gd name="T21" fmla="*/ 310 h 46"/>
                  <a:gd name="T22" fmla="*/ 7 w 51"/>
                  <a:gd name="T23" fmla="*/ 14513 h 46"/>
                  <a:gd name="T24" fmla="*/ 6 w 51"/>
                  <a:gd name="T25" fmla="*/ 15775 h 46"/>
                  <a:gd name="T26" fmla="*/ 7 w 51"/>
                  <a:gd name="T27" fmla="*/ 15775 h 46"/>
                  <a:gd name="T28" fmla="*/ 8 w 51"/>
                  <a:gd name="T29" fmla="*/ 15775 h 46"/>
                  <a:gd name="T30" fmla="*/ 1082 w 51"/>
                  <a:gd name="T31" fmla="*/ 18552 h 46"/>
                  <a:gd name="T32" fmla="*/ 1522 w 51"/>
                  <a:gd name="T33" fmla="*/ 25864 h 46"/>
                  <a:gd name="T34" fmla="*/ 2270 w 51"/>
                  <a:gd name="T35" fmla="*/ 38600 h 46"/>
                  <a:gd name="T36" fmla="*/ 2697 w 51"/>
                  <a:gd name="T37" fmla="*/ 50327 h 46"/>
                  <a:gd name="T38" fmla="*/ 3386 w 51"/>
                  <a:gd name="T39" fmla="*/ 59712 h 46"/>
                  <a:gd name="T40" fmla="*/ 3800 w 51"/>
                  <a:gd name="T41" fmla="*/ 76383 h 46"/>
                  <a:gd name="T42" fmla="*/ 4397 w 51"/>
                  <a:gd name="T43" fmla="*/ 69114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10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3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6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11" name="Freeform 933"/>
              <p:cNvSpPr>
                <a:spLocks noChangeArrowheads="1"/>
              </p:cNvSpPr>
              <p:nvPr/>
            </p:nvSpPr>
            <p:spPr bwMode="auto">
              <a:xfrm>
                <a:off x="189" y="1032"/>
                <a:ext cx="25" cy="66"/>
              </a:xfrm>
              <a:custGeom>
                <a:avLst/>
                <a:gdLst>
                  <a:gd name="T0" fmla="*/ 10602 w 24"/>
                  <a:gd name="T1" fmla="*/ 59355 h 61"/>
                  <a:gd name="T2" fmla="*/ 10602 w 24"/>
                  <a:gd name="T3" fmla="*/ 55647 h 61"/>
                  <a:gd name="T4" fmla="*/ 10098 w 24"/>
                  <a:gd name="T5" fmla="*/ 47543 h 61"/>
                  <a:gd name="T6" fmla="*/ 9783 w 24"/>
                  <a:gd name="T7" fmla="*/ 40599 h 61"/>
                  <a:gd name="T8" fmla="*/ 9034 w 24"/>
                  <a:gd name="T9" fmla="*/ 34605 h 61"/>
                  <a:gd name="T10" fmla="*/ 8338 w 24"/>
                  <a:gd name="T11" fmla="*/ 25320 h 61"/>
                  <a:gd name="T12" fmla="*/ 7103 w 24"/>
                  <a:gd name="T13" fmla="*/ 16907 h 61"/>
                  <a:gd name="T14" fmla="*/ 5158 w 24"/>
                  <a:gd name="T15" fmla="*/ 8310 h 61"/>
                  <a:gd name="T16" fmla="*/ 3456 w 24"/>
                  <a:gd name="T17" fmla="*/ 0 h 61"/>
                  <a:gd name="T18" fmla="*/ 0 w 24"/>
                  <a:gd name="T19" fmla="*/ 5 h 61"/>
                  <a:gd name="T20" fmla="*/ 4 w 24"/>
                  <a:gd name="T21" fmla="*/ 12302 h 61"/>
                  <a:gd name="T22" fmla="*/ 3456 w 24"/>
                  <a:gd name="T23" fmla="*/ 19929 h 61"/>
                  <a:gd name="T24" fmla="*/ 4396 w 24"/>
                  <a:gd name="T25" fmla="*/ 27349 h 61"/>
                  <a:gd name="T26" fmla="*/ 5158 w 24"/>
                  <a:gd name="T27" fmla="*/ 36968 h 61"/>
                  <a:gd name="T28" fmla="*/ 6053 w 24"/>
                  <a:gd name="T29" fmla="*/ 43934 h 61"/>
                  <a:gd name="T30" fmla="*/ 6556 w 24"/>
                  <a:gd name="T31" fmla="*/ 50728 h 61"/>
                  <a:gd name="T32" fmla="*/ 6556 w 24"/>
                  <a:gd name="T33" fmla="*/ 55688 h 61"/>
                  <a:gd name="T34" fmla="*/ 7103 w 24"/>
                  <a:gd name="T35" fmla="*/ 60187 h 61"/>
                  <a:gd name="T36" fmla="*/ 10602 w 24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0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4" y="45"/>
                    </a:lnTo>
                    <a:lnTo>
                      <a:pt x="15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12" name="Freeform 934"/>
              <p:cNvSpPr>
                <a:spLocks noChangeArrowheads="1"/>
              </p:cNvSpPr>
              <p:nvPr/>
            </p:nvSpPr>
            <p:spPr bwMode="auto">
              <a:xfrm>
                <a:off x="5550" y="1133"/>
                <a:ext cx="67" cy="117"/>
              </a:xfrm>
              <a:custGeom>
                <a:avLst/>
                <a:gdLst>
                  <a:gd name="T0" fmla="*/ 0 w 64"/>
                  <a:gd name="T1" fmla="*/ 154217 h 106"/>
                  <a:gd name="T2" fmla="*/ 0 w 64"/>
                  <a:gd name="T3" fmla="*/ 161410 h 106"/>
                  <a:gd name="T4" fmla="*/ 0 w 64"/>
                  <a:gd name="T5" fmla="*/ 164895 h 106"/>
                  <a:gd name="T6" fmla="*/ 1 w 64"/>
                  <a:gd name="T7" fmla="*/ 166190 h 106"/>
                  <a:gd name="T8" fmla="*/ 2 w 64"/>
                  <a:gd name="T9" fmla="*/ 170726 h 106"/>
                  <a:gd name="T10" fmla="*/ 6 w 64"/>
                  <a:gd name="T11" fmla="*/ 172544 h 106"/>
                  <a:gd name="T12" fmla="*/ 1307 w 64"/>
                  <a:gd name="T13" fmla="*/ 170726 h 106"/>
                  <a:gd name="T14" fmla="*/ 1879 w 64"/>
                  <a:gd name="T15" fmla="*/ 166190 h 106"/>
                  <a:gd name="T16" fmla="*/ 2873 w 64"/>
                  <a:gd name="T17" fmla="*/ 161881 h 106"/>
                  <a:gd name="T18" fmla="*/ 3664 w 64"/>
                  <a:gd name="T19" fmla="*/ 151922 h 106"/>
                  <a:gd name="T20" fmla="*/ 4495 w 64"/>
                  <a:gd name="T21" fmla="*/ 141261 h 106"/>
                  <a:gd name="T22" fmla="*/ 5261 w 64"/>
                  <a:gd name="T23" fmla="*/ 129137 h 106"/>
                  <a:gd name="T24" fmla="*/ 6087 w 64"/>
                  <a:gd name="T25" fmla="*/ 116525 h 106"/>
                  <a:gd name="T26" fmla="*/ 6706 w 64"/>
                  <a:gd name="T27" fmla="*/ 99325 h 106"/>
                  <a:gd name="T28" fmla="*/ 7299 w 64"/>
                  <a:gd name="T29" fmla="*/ 79931 h 106"/>
                  <a:gd name="T30" fmla="*/ 7569 w 64"/>
                  <a:gd name="T31" fmla="*/ 62468 h 106"/>
                  <a:gd name="T32" fmla="*/ 7583 w 64"/>
                  <a:gd name="T33" fmla="*/ 43874 h 106"/>
                  <a:gd name="T34" fmla="*/ 7583 w 64"/>
                  <a:gd name="T35" fmla="*/ 21617 h 106"/>
                  <a:gd name="T36" fmla="*/ 7299 w 64"/>
                  <a:gd name="T37" fmla="*/ 1 h 106"/>
                  <a:gd name="T38" fmla="*/ 7139 w 64"/>
                  <a:gd name="T39" fmla="*/ 0 h 106"/>
                  <a:gd name="T40" fmla="*/ 7124 w 64"/>
                  <a:gd name="T41" fmla="*/ 0 h 106"/>
                  <a:gd name="T42" fmla="*/ 6872 w 64"/>
                  <a:gd name="T43" fmla="*/ 0 h 106"/>
                  <a:gd name="T44" fmla="*/ 6705 w 64"/>
                  <a:gd name="T45" fmla="*/ 0 h 106"/>
                  <a:gd name="T46" fmla="*/ 5729 w 64"/>
                  <a:gd name="T47" fmla="*/ 3 h 106"/>
                  <a:gd name="T48" fmla="*/ 5073 w 64"/>
                  <a:gd name="T49" fmla="*/ 12210 h 106"/>
                  <a:gd name="T50" fmla="*/ 4229 w 64"/>
                  <a:gd name="T51" fmla="*/ 21617 h 106"/>
                  <a:gd name="T52" fmla="*/ 3321 w 64"/>
                  <a:gd name="T53" fmla="*/ 35352 h 106"/>
                  <a:gd name="T54" fmla="*/ 2546 w 64"/>
                  <a:gd name="T55" fmla="*/ 47570 h 106"/>
                  <a:gd name="T56" fmla="*/ 1768 w 64"/>
                  <a:gd name="T57" fmla="*/ 60931 h 106"/>
                  <a:gd name="T58" fmla="*/ 1307 w 64"/>
                  <a:gd name="T59" fmla="*/ 73575 h 106"/>
                  <a:gd name="T60" fmla="*/ 1091 w 64"/>
                  <a:gd name="T61" fmla="*/ 91224 h 106"/>
                  <a:gd name="T62" fmla="*/ 6 w 64"/>
                  <a:gd name="T63" fmla="*/ 101075 h 106"/>
                  <a:gd name="T64" fmla="*/ 4 w 64"/>
                  <a:gd name="T65" fmla="*/ 116525 h 106"/>
                  <a:gd name="T66" fmla="*/ 2 w 64"/>
                  <a:gd name="T67" fmla="*/ 127963 h 106"/>
                  <a:gd name="T68" fmla="*/ 1 w 64"/>
                  <a:gd name="T69" fmla="*/ 137601 h 106"/>
                  <a:gd name="T70" fmla="*/ 1 w 64"/>
                  <a:gd name="T71" fmla="*/ 149272 h 106"/>
                  <a:gd name="T72" fmla="*/ 0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13" name="Freeform 935"/>
              <p:cNvSpPr>
                <a:spLocks noChangeArrowheads="1"/>
              </p:cNvSpPr>
              <p:nvPr/>
            </p:nvSpPr>
            <p:spPr bwMode="auto">
              <a:xfrm>
                <a:off x="5545" y="1133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6834 h 111"/>
                  <a:gd name="T4" fmla="*/ 4106 w 74"/>
                  <a:gd name="T5" fmla="*/ 31398 h 111"/>
                  <a:gd name="T6" fmla="*/ 4001 w 74"/>
                  <a:gd name="T7" fmla="*/ 45373 h 111"/>
                  <a:gd name="T8" fmla="*/ 3895 w 74"/>
                  <a:gd name="T9" fmla="*/ 57554 h 111"/>
                  <a:gd name="T10" fmla="*/ 3602 w 74"/>
                  <a:gd name="T11" fmla="*/ 69935 h 111"/>
                  <a:gd name="T12" fmla="*/ 3241 w 74"/>
                  <a:gd name="T13" fmla="*/ 81744 h 111"/>
                  <a:gd name="T14" fmla="*/ 2912 w 74"/>
                  <a:gd name="T15" fmla="*/ 91442 h 111"/>
                  <a:gd name="T16" fmla="*/ 2488 w 74"/>
                  <a:gd name="T17" fmla="*/ 99398 h 111"/>
                  <a:gd name="T18" fmla="*/ 2019 w 74"/>
                  <a:gd name="T19" fmla="*/ 107439 h 111"/>
                  <a:gd name="T20" fmla="*/ 1552 w 74"/>
                  <a:gd name="T21" fmla="*/ 111722 h 111"/>
                  <a:gd name="T22" fmla="*/ 1192 w 74"/>
                  <a:gd name="T23" fmla="*/ 117499 h 111"/>
                  <a:gd name="T24" fmla="*/ 872 w 74"/>
                  <a:gd name="T25" fmla="*/ 118165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3042 h 111"/>
                  <a:gd name="T38" fmla="*/ 0 w 74"/>
                  <a:gd name="T39" fmla="*/ 111722 h 111"/>
                  <a:gd name="T40" fmla="*/ 0 w 74"/>
                  <a:gd name="T41" fmla="*/ 117499 h 111"/>
                  <a:gd name="T42" fmla="*/ 0 w 74"/>
                  <a:gd name="T43" fmla="*/ 120746 h 111"/>
                  <a:gd name="T44" fmla="*/ 2 w 74"/>
                  <a:gd name="T45" fmla="*/ 125536 h 111"/>
                  <a:gd name="T46" fmla="*/ 4 w 74"/>
                  <a:gd name="T47" fmla="*/ 127048 h 111"/>
                  <a:gd name="T48" fmla="*/ 9 w 74"/>
                  <a:gd name="T49" fmla="*/ 130555 h 111"/>
                  <a:gd name="T50" fmla="*/ 1020 w 74"/>
                  <a:gd name="T51" fmla="*/ 128751 h 111"/>
                  <a:gd name="T52" fmla="*/ 1395 w 74"/>
                  <a:gd name="T53" fmla="*/ 125947 h 111"/>
                  <a:gd name="T54" fmla="*/ 1914 w 74"/>
                  <a:gd name="T55" fmla="*/ 120746 h 111"/>
                  <a:gd name="T56" fmla="*/ 2360 w 74"/>
                  <a:gd name="T57" fmla="*/ 115468 h 111"/>
                  <a:gd name="T58" fmla="*/ 2912 w 74"/>
                  <a:gd name="T59" fmla="*/ 107439 h 111"/>
                  <a:gd name="T60" fmla="*/ 3327 w 74"/>
                  <a:gd name="T61" fmla="*/ 98812 h 111"/>
                  <a:gd name="T62" fmla="*/ 3789 w 74"/>
                  <a:gd name="T63" fmla="*/ 85338 h 111"/>
                  <a:gd name="T64" fmla="*/ 4106 w 74"/>
                  <a:gd name="T65" fmla="*/ 73935 h 111"/>
                  <a:gd name="T66" fmla="*/ 4440 w 74"/>
                  <a:gd name="T67" fmla="*/ 59842 h 111"/>
                  <a:gd name="T68" fmla="*/ 4646 w 74"/>
                  <a:gd name="T69" fmla="*/ 45521 h 111"/>
                  <a:gd name="T70" fmla="*/ 4686 w 74"/>
                  <a:gd name="T71" fmla="*/ 31398 h 111"/>
                  <a:gd name="T72" fmla="*/ 4681 w 74"/>
                  <a:gd name="T73" fmla="*/ 14382 h 111"/>
                  <a:gd name="T74" fmla="*/ 4406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8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14" name="Freeform 936"/>
              <p:cNvSpPr>
                <a:spLocks noChangeArrowheads="1"/>
              </p:cNvSpPr>
              <p:nvPr/>
            </p:nvSpPr>
            <p:spPr bwMode="auto">
              <a:xfrm>
                <a:off x="5563" y="1128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72729 h 45"/>
                  <a:gd name="T4" fmla="*/ 1522 w 51"/>
                  <a:gd name="T5" fmla="*/ 56826 h 45"/>
                  <a:gd name="T6" fmla="*/ 2144 w 51"/>
                  <a:gd name="T7" fmla="*/ 40896 h 45"/>
                  <a:gd name="T8" fmla="*/ 2697 w 51"/>
                  <a:gd name="T9" fmla="*/ 31324 h 45"/>
                  <a:gd name="T10" fmla="*/ 3201 w 51"/>
                  <a:gd name="T11" fmla="*/ 22306 h 45"/>
                  <a:gd name="T12" fmla="*/ 3797 w 51"/>
                  <a:gd name="T13" fmla="*/ 17192 h 45"/>
                  <a:gd name="T14" fmla="*/ 3800 w 51"/>
                  <a:gd name="T15" fmla="*/ 17192 h 45"/>
                  <a:gd name="T16" fmla="*/ 3921 w 51"/>
                  <a:gd name="T17" fmla="*/ 17192 h 45"/>
                  <a:gd name="T18" fmla="*/ 3800 w 51"/>
                  <a:gd name="T19" fmla="*/ 17192 h 45"/>
                  <a:gd name="T20" fmla="*/ 3800 w 51"/>
                  <a:gd name="T21" fmla="*/ 15782 h 45"/>
                  <a:gd name="T22" fmla="*/ 4397 w 51"/>
                  <a:gd name="T23" fmla="*/ 33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4 h 45"/>
                  <a:gd name="T34" fmla="*/ 2403 w 51"/>
                  <a:gd name="T35" fmla="*/ 17192 h 45"/>
                  <a:gd name="T36" fmla="*/ 1610 w 51"/>
                  <a:gd name="T37" fmla="*/ 31324 h 45"/>
                  <a:gd name="T38" fmla="*/ 1021 w 51"/>
                  <a:gd name="T39" fmla="*/ 43977 h 45"/>
                  <a:gd name="T40" fmla="*/ 5 w 51"/>
                  <a:gd name="T41" fmla="*/ 61437 h 45"/>
                  <a:gd name="T42" fmla="*/ 0 w 51"/>
                  <a:gd name="T43" fmla="*/ 79981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15" name="Freeform 937"/>
              <p:cNvSpPr>
                <a:spLocks noChangeArrowheads="1"/>
              </p:cNvSpPr>
              <p:nvPr/>
            </p:nvSpPr>
            <p:spPr bwMode="auto">
              <a:xfrm>
                <a:off x="5545" y="1173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058 w 24"/>
                  <a:gd name="T5" fmla="*/ 55498 h 60"/>
                  <a:gd name="T6" fmla="*/ 4396 w 24"/>
                  <a:gd name="T7" fmla="*/ 50148 h 60"/>
                  <a:gd name="T8" fmla="*/ 5158 w 24"/>
                  <a:gd name="T9" fmla="*/ 40269 h 60"/>
                  <a:gd name="T10" fmla="*/ 6053 w 24"/>
                  <a:gd name="T11" fmla="*/ 31979 h 60"/>
                  <a:gd name="T12" fmla="*/ 7694 w 24"/>
                  <a:gd name="T13" fmla="*/ 23020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694 w 24"/>
                  <a:gd name="T19" fmla="*/ 0 h 60"/>
                  <a:gd name="T20" fmla="*/ 5158 w 24"/>
                  <a:gd name="T21" fmla="*/ 9562 h 60"/>
                  <a:gd name="T22" fmla="*/ 3747 w 24"/>
                  <a:gd name="T23" fmla="*/ 18113 h 60"/>
                  <a:gd name="T24" fmla="*/ 3191 w 24"/>
                  <a:gd name="T25" fmla="*/ 27299 h 60"/>
                  <a:gd name="T26" fmla="*/ 4 w 24"/>
                  <a:gd name="T27" fmla="*/ 37624 h 60"/>
                  <a:gd name="T28" fmla="*/ 2 w 24"/>
                  <a:gd name="T29" fmla="*/ 47309 h 60"/>
                  <a:gd name="T30" fmla="*/ 1 w 24"/>
                  <a:gd name="T31" fmla="*/ 54487 h 60"/>
                  <a:gd name="T32" fmla="*/ 0 w 24"/>
                  <a:gd name="T33" fmla="*/ 60767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16" name="Freeform 938"/>
              <p:cNvSpPr>
                <a:spLocks noChangeArrowheads="1"/>
              </p:cNvSpPr>
              <p:nvPr/>
            </p:nvSpPr>
            <p:spPr bwMode="auto">
              <a:xfrm>
                <a:off x="142" y="3840"/>
                <a:ext cx="67" cy="116"/>
              </a:xfrm>
              <a:custGeom>
                <a:avLst/>
                <a:gdLst>
                  <a:gd name="T0" fmla="*/ 7583 w 64"/>
                  <a:gd name="T1" fmla="*/ 76481 h 106"/>
                  <a:gd name="T2" fmla="*/ 7583 w 64"/>
                  <a:gd name="T3" fmla="*/ 78671 h 106"/>
                  <a:gd name="T4" fmla="*/ 7583 w 64"/>
                  <a:gd name="T5" fmla="*/ 81550 h 106"/>
                  <a:gd name="T6" fmla="*/ 7569 w 64"/>
                  <a:gd name="T7" fmla="*/ 82243 h 106"/>
                  <a:gd name="T8" fmla="*/ 7567 w 64"/>
                  <a:gd name="T9" fmla="*/ 83105 h 106"/>
                  <a:gd name="T10" fmla="*/ 7124 w 64"/>
                  <a:gd name="T11" fmla="*/ 84584 h 106"/>
                  <a:gd name="T12" fmla="*/ 6312 w 64"/>
                  <a:gd name="T13" fmla="*/ 83105 h 106"/>
                  <a:gd name="T14" fmla="*/ 5590 w 64"/>
                  <a:gd name="T15" fmla="*/ 82243 h 106"/>
                  <a:gd name="T16" fmla="*/ 4952 w 64"/>
                  <a:gd name="T17" fmla="*/ 80392 h 106"/>
                  <a:gd name="T18" fmla="*/ 3888 w 64"/>
                  <a:gd name="T19" fmla="*/ 75269 h 106"/>
                  <a:gd name="T20" fmla="*/ 3133 w 64"/>
                  <a:gd name="T21" fmla="*/ 70474 h 106"/>
                  <a:gd name="T22" fmla="*/ 2255 w 64"/>
                  <a:gd name="T23" fmla="*/ 63219 h 106"/>
                  <a:gd name="T24" fmla="*/ 1476 w 64"/>
                  <a:gd name="T25" fmla="*/ 56664 h 106"/>
                  <a:gd name="T26" fmla="*/ 1091 w 64"/>
                  <a:gd name="T27" fmla="*/ 48940 h 106"/>
                  <a:gd name="T28" fmla="*/ 3 w 64"/>
                  <a:gd name="T29" fmla="*/ 39694 h 106"/>
                  <a:gd name="T30" fmla="*/ 1 w 64"/>
                  <a:gd name="T31" fmla="*/ 31519 h 106"/>
                  <a:gd name="T32" fmla="*/ 0 w 64"/>
                  <a:gd name="T33" fmla="*/ 20868 h 106"/>
                  <a:gd name="T34" fmla="*/ 0 w 64"/>
                  <a:gd name="T35" fmla="*/ 10622 h 106"/>
                  <a:gd name="T36" fmla="*/ 3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0 h 106"/>
                  <a:gd name="T46" fmla="*/ 1768 w 64"/>
                  <a:gd name="T47" fmla="*/ 3 h 106"/>
                  <a:gd name="T48" fmla="*/ 2546 w 64"/>
                  <a:gd name="T49" fmla="*/ 6380 h 106"/>
                  <a:gd name="T50" fmla="*/ 3321 w 64"/>
                  <a:gd name="T51" fmla="*/ 10622 h 106"/>
                  <a:gd name="T52" fmla="*/ 4229 w 64"/>
                  <a:gd name="T53" fmla="*/ 17680 h 106"/>
                  <a:gd name="T54" fmla="*/ 5073 w 64"/>
                  <a:gd name="T55" fmla="*/ 22472 h 106"/>
                  <a:gd name="T56" fmla="*/ 5729 w 64"/>
                  <a:gd name="T57" fmla="*/ 30009 h 106"/>
                  <a:gd name="T58" fmla="*/ 6312 w 64"/>
                  <a:gd name="T59" fmla="*/ 36608 h 106"/>
                  <a:gd name="T60" fmla="*/ 6706 w 64"/>
                  <a:gd name="T61" fmla="*/ 43185 h 106"/>
                  <a:gd name="T62" fmla="*/ 7124 w 64"/>
                  <a:gd name="T63" fmla="*/ 49915 h 106"/>
                  <a:gd name="T64" fmla="*/ 7139 w 64"/>
                  <a:gd name="T65" fmla="*/ 56664 h 106"/>
                  <a:gd name="T66" fmla="*/ 7567 w 64"/>
                  <a:gd name="T67" fmla="*/ 62099 h 106"/>
                  <a:gd name="T68" fmla="*/ 7569 w 64"/>
                  <a:gd name="T69" fmla="*/ 66762 h 106"/>
                  <a:gd name="T70" fmla="*/ 7569 w 64"/>
                  <a:gd name="T71" fmla="*/ 73114 h 106"/>
                  <a:gd name="T72" fmla="*/ 7583 w 64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7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17" name="Freeform 939"/>
              <p:cNvSpPr>
                <a:spLocks noChangeArrowheads="1"/>
              </p:cNvSpPr>
              <p:nvPr/>
            </p:nvSpPr>
            <p:spPr bwMode="auto">
              <a:xfrm>
                <a:off x="136" y="3840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2 w 74"/>
                  <a:gd name="T7" fmla="*/ 45521 h 111"/>
                  <a:gd name="T8" fmla="*/ 5 w 74"/>
                  <a:gd name="T9" fmla="*/ 59842 h 111"/>
                  <a:gd name="T10" fmla="*/ 703 w 74"/>
                  <a:gd name="T11" fmla="*/ 73935 h 111"/>
                  <a:gd name="T12" fmla="*/ 916 w 74"/>
                  <a:gd name="T13" fmla="*/ 85338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5468 h 111"/>
                  <a:gd name="T20" fmla="*/ 2767 w 74"/>
                  <a:gd name="T21" fmla="*/ 120746 h 111"/>
                  <a:gd name="T22" fmla="*/ 3241 w 74"/>
                  <a:gd name="T23" fmla="*/ 125947 h 111"/>
                  <a:gd name="T24" fmla="*/ 3602 w 74"/>
                  <a:gd name="T25" fmla="*/ 128751 h 111"/>
                  <a:gd name="T26" fmla="*/ 4211 w 74"/>
                  <a:gd name="T27" fmla="*/ 130555 h 111"/>
                  <a:gd name="T28" fmla="*/ 4443 w 74"/>
                  <a:gd name="T29" fmla="*/ 127048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6 w 74"/>
                  <a:gd name="T39" fmla="*/ 113042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506 w 74"/>
                  <a:gd name="T53" fmla="*/ 117499 h 111"/>
                  <a:gd name="T54" fmla="*/ 3155 w 74"/>
                  <a:gd name="T55" fmla="*/ 111722 h 111"/>
                  <a:gd name="T56" fmla="*/ 2762 w 74"/>
                  <a:gd name="T57" fmla="*/ 107439 h 111"/>
                  <a:gd name="T58" fmla="*/ 2239 w 74"/>
                  <a:gd name="T59" fmla="*/ 99398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44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5"/>
                    </a:lnTo>
                    <a:lnTo>
                      <a:pt x="43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18" name="Freeform 940"/>
              <p:cNvSpPr>
                <a:spLocks noChangeArrowheads="1"/>
              </p:cNvSpPr>
              <p:nvPr/>
            </p:nvSpPr>
            <p:spPr bwMode="auto">
              <a:xfrm>
                <a:off x="142" y="3833"/>
                <a:ext cx="53" cy="49"/>
              </a:xfrm>
              <a:custGeom>
                <a:avLst/>
                <a:gdLst>
                  <a:gd name="T0" fmla="*/ 4397 w 51"/>
                  <a:gd name="T1" fmla="*/ 79981 h 45"/>
                  <a:gd name="T2" fmla="*/ 4018 w 51"/>
                  <a:gd name="T3" fmla="*/ 61437 h 45"/>
                  <a:gd name="T4" fmla="*/ 3386 w 51"/>
                  <a:gd name="T5" fmla="*/ 43977 h 45"/>
                  <a:gd name="T6" fmla="*/ 2695 w 51"/>
                  <a:gd name="T7" fmla="*/ 31324 h 45"/>
                  <a:gd name="T8" fmla="*/ 2026 w 51"/>
                  <a:gd name="T9" fmla="*/ 17192 h 45"/>
                  <a:gd name="T10" fmla="*/ 1438 w 51"/>
                  <a:gd name="T11" fmla="*/ 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334 h 45"/>
                  <a:gd name="T22" fmla="*/ 7 w 51"/>
                  <a:gd name="T23" fmla="*/ 15782 h 45"/>
                  <a:gd name="T24" fmla="*/ 7 w 51"/>
                  <a:gd name="T25" fmla="*/ 17192 h 45"/>
                  <a:gd name="T26" fmla="*/ 6 w 51"/>
                  <a:gd name="T27" fmla="*/ 17192 h 45"/>
                  <a:gd name="T28" fmla="*/ 7 w 51"/>
                  <a:gd name="T29" fmla="*/ 17192 h 45"/>
                  <a:gd name="T30" fmla="*/ 8 w 51"/>
                  <a:gd name="T31" fmla="*/ 17192 h 45"/>
                  <a:gd name="T32" fmla="*/ 1082 w 51"/>
                  <a:gd name="T33" fmla="*/ 22306 h 45"/>
                  <a:gd name="T34" fmla="*/ 1522 w 51"/>
                  <a:gd name="T35" fmla="*/ 31324 h 45"/>
                  <a:gd name="T36" fmla="*/ 2270 w 51"/>
                  <a:gd name="T37" fmla="*/ 40896 h 45"/>
                  <a:gd name="T38" fmla="*/ 2697 w 51"/>
                  <a:gd name="T39" fmla="*/ 56826 h 45"/>
                  <a:gd name="T40" fmla="*/ 3386 w 51"/>
                  <a:gd name="T41" fmla="*/ 72729 h 45"/>
                  <a:gd name="T42" fmla="*/ 3800 w 51"/>
                  <a:gd name="T43" fmla="*/ 87011 h 45"/>
                  <a:gd name="T44" fmla="*/ 4397 w 51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19" name="Freeform 941"/>
              <p:cNvSpPr>
                <a:spLocks noChangeArrowheads="1"/>
              </p:cNvSpPr>
              <p:nvPr/>
            </p:nvSpPr>
            <p:spPr bwMode="auto">
              <a:xfrm>
                <a:off x="189" y="3879"/>
                <a:ext cx="25" cy="65"/>
              </a:xfrm>
              <a:custGeom>
                <a:avLst/>
                <a:gdLst>
                  <a:gd name="T0" fmla="*/ 10602 w 24"/>
                  <a:gd name="T1" fmla="*/ 65138 h 60"/>
                  <a:gd name="T2" fmla="*/ 10602 w 24"/>
                  <a:gd name="T3" fmla="*/ 60767 h 60"/>
                  <a:gd name="T4" fmla="*/ 10098 w 24"/>
                  <a:gd name="T5" fmla="*/ 54487 h 60"/>
                  <a:gd name="T6" fmla="*/ 9783 w 24"/>
                  <a:gd name="T7" fmla="*/ 47309 h 60"/>
                  <a:gd name="T8" fmla="*/ 9034 w 24"/>
                  <a:gd name="T9" fmla="*/ 37624 h 60"/>
                  <a:gd name="T10" fmla="*/ 8338 w 24"/>
                  <a:gd name="T11" fmla="*/ 27299 h 60"/>
                  <a:gd name="T12" fmla="*/ 7103 w 24"/>
                  <a:gd name="T13" fmla="*/ 18113 h 60"/>
                  <a:gd name="T14" fmla="*/ 5158 w 24"/>
                  <a:gd name="T15" fmla="*/ 9562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3456 w 24"/>
                  <a:gd name="T23" fmla="*/ 23020 h 60"/>
                  <a:gd name="T24" fmla="*/ 4396 w 24"/>
                  <a:gd name="T25" fmla="*/ 31979 h 60"/>
                  <a:gd name="T26" fmla="*/ 5158 w 24"/>
                  <a:gd name="T27" fmla="*/ 40269 h 60"/>
                  <a:gd name="T28" fmla="*/ 6053 w 24"/>
                  <a:gd name="T29" fmla="*/ 50148 h 60"/>
                  <a:gd name="T30" fmla="*/ 6556 w 24"/>
                  <a:gd name="T31" fmla="*/ 56094 h 60"/>
                  <a:gd name="T32" fmla="*/ 6556 w 24"/>
                  <a:gd name="T33" fmla="*/ 63783 h 60"/>
                  <a:gd name="T34" fmla="*/ 7103 w 24"/>
                  <a:gd name="T35" fmla="*/ 65859 h 60"/>
                  <a:gd name="T36" fmla="*/ 10602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20" name="Freeform 942"/>
              <p:cNvSpPr>
                <a:spLocks noChangeArrowheads="1"/>
              </p:cNvSpPr>
              <p:nvPr/>
            </p:nvSpPr>
            <p:spPr bwMode="auto">
              <a:xfrm>
                <a:off x="5548" y="3959"/>
                <a:ext cx="68" cy="114"/>
              </a:xfrm>
              <a:custGeom>
                <a:avLst/>
                <a:gdLst>
                  <a:gd name="T0" fmla="*/ 0 w 65"/>
                  <a:gd name="T1" fmla="*/ 88409 h 104"/>
                  <a:gd name="T2" fmla="*/ 0 w 65"/>
                  <a:gd name="T3" fmla="*/ 89567 h 104"/>
                  <a:gd name="T4" fmla="*/ 0 w 65"/>
                  <a:gd name="T5" fmla="*/ 91535 h 104"/>
                  <a:gd name="T6" fmla="*/ 1 w 65"/>
                  <a:gd name="T7" fmla="*/ 92709 h 104"/>
                  <a:gd name="T8" fmla="*/ 2 w 65"/>
                  <a:gd name="T9" fmla="*/ 95243 h 104"/>
                  <a:gd name="T10" fmla="*/ 6 w 65"/>
                  <a:gd name="T11" fmla="*/ 95243 h 104"/>
                  <a:gd name="T12" fmla="*/ 1261 w 65"/>
                  <a:gd name="T13" fmla="*/ 92709 h 104"/>
                  <a:gd name="T14" fmla="*/ 1805 w 65"/>
                  <a:gd name="T15" fmla="*/ 89684 h 104"/>
                  <a:gd name="T16" fmla="*/ 2743 w 65"/>
                  <a:gd name="T17" fmla="*/ 86099 h 104"/>
                  <a:gd name="T18" fmla="*/ 3347 w 65"/>
                  <a:gd name="T19" fmla="*/ 82174 h 104"/>
                  <a:gd name="T20" fmla="*/ 4249 w 65"/>
                  <a:gd name="T21" fmla="*/ 76230 h 104"/>
                  <a:gd name="T22" fmla="*/ 4979 w 65"/>
                  <a:gd name="T23" fmla="*/ 68015 h 104"/>
                  <a:gd name="T24" fmla="*/ 5613 w 65"/>
                  <a:gd name="T25" fmla="*/ 61068 h 104"/>
                  <a:gd name="T26" fmla="*/ 6452 w 65"/>
                  <a:gd name="T27" fmla="*/ 52650 h 104"/>
                  <a:gd name="T28" fmla="*/ 6847 w 65"/>
                  <a:gd name="T29" fmla="*/ 42822 h 104"/>
                  <a:gd name="T30" fmla="*/ 7120 w 65"/>
                  <a:gd name="T31" fmla="*/ 33724 h 104"/>
                  <a:gd name="T32" fmla="*/ 7271 w 65"/>
                  <a:gd name="T33" fmla="*/ 23288 h 104"/>
                  <a:gd name="T34" fmla="*/ 7248 w 65"/>
                  <a:gd name="T35" fmla="*/ 11883 h 104"/>
                  <a:gd name="T36" fmla="*/ 6847 w 65"/>
                  <a:gd name="T37" fmla="*/ 3 h 104"/>
                  <a:gd name="T38" fmla="*/ 6827 w 65"/>
                  <a:gd name="T39" fmla="*/ 2 h 104"/>
                  <a:gd name="T40" fmla="*/ 6564 w 65"/>
                  <a:gd name="T41" fmla="*/ 0 h 104"/>
                  <a:gd name="T42" fmla="*/ 6452 w 65"/>
                  <a:gd name="T43" fmla="*/ 0 h 104"/>
                  <a:gd name="T44" fmla="*/ 6184 w 65"/>
                  <a:gd name="T45" fmla="*/ 2 h 104"/>
                  <a:gd name="T46" fmla="*/ 5397 w 65"/>
                  <a:gd name="T47" fmla="*/ 4 h 104"/>
                  <a:gd name="T48" fmla="*/ 4786 w 65"/>
                  <a:gd name="T49" fmla="*/ 7572 h 104"/>
                  <a:gd name="T50" fmla="*/ 4002 w 65"/>
                  <a:gd name="T51" fmla="*/ 12793 h 104"/>
                  <a:gd name="T52" fmla="*/ 3152 w 65"/>
                  <a:gd name="T53" fmla="*/ 20091 h 104"/>
                  <a:gd name="T54" fmla="*/ 2433 w 65"/>
                  <a:gd name="T55" fmla="*/ 26958 h 104"/>
                  <a:gd name="T56" fmla="*/ 1702 w 65"/>
                  <a:gd name="T57" fmla="*/ 34267 h 104"/>
                  <a:gd name="T58" fmla="*/ 1261 w 65"/>
                  <a:gd name="T59" fmla="*/ 42816 h 104"/>
                  <a:gd name="T60" fmla="*/ 8 w 65"/>
                  <a:gd name="T61" fmla="*/ 49633 h 104"/>
                  <a:gd name="T62" fmla="*/ 6 w 65"/>
                  <a:gd name="T63" fmla="*/ 57486 h 104"/>
                  <a:gd name="T64" fmla="*/ 4 w 65"/>
                  <a:gd name="T65" fmla="*/ 65763 h 104"/>
                  <a:gd name="T66" fmla="*/ 3 w 65"/>
                  <a:gd name="T67" fmla="*/ 71777 h 104"/>
                  <a:gd name="T68" fmla="*/ 2 w 65"/>
                  <a:gd name="T69" fmla="*/ 77492 h 104"/>
                  <a:gd name="T70" fmla="*/ 1 w 65"/>
                  <a:gd name="T71" fmla="*/ 83309 h 104"/>
                  <a:gd name="T72" fmla="*/ 0 w 65"/>
                  <a:gd name="T73" fmla="*/ 88409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4"/>
                  <a:gd name="T113" fmla="*/ 65 w 65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4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4"/>
                    </a:lnTo>
                    <a:lnTo>
                      <a:pt x="11" y="103"/>
                    </a:lnTo>
                    <a:lnTo>
                      <a:pt x="17" y="100"/>
                    </a:lnTo>
                    <a:lnTo>
                      <a:pt x="24" y="96"/>
                    </a:lnTo>
                    <a:lnTo>
                      <a:pt x="30" y="91"/>
                    </a:lnTo>
                    <a:lnTo>
                      <a:pt x="38" y="84"/>
                    </a:lnTo>
                    <a:lnTo>
                      <a:pt x="44" y="76"/>
                    </a:lnTo>
                    <a:lnTo>
                      <a:pt x="50" y="67"/>
                    </a:lnTo>
                    <a:lnTo>
                      <a:pt x="57" y="58"/>
                    </a:lnTo>
                    <a:lnTo>
                      <a:pt x="61" y="48"/>
                    </a:lnTo>
                    <a:lnTo>
                      <a:pt x="63" y="37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21" name="Freeform 943"/>
              <p:cNvSpPr>
                <a:spLocks noChangeArrowheads="1"/>
              </p:cNvSpPr>
              <p:nvPr/>
            </p:nvSpPr>
            <p:spPr bwMode="auto">
              <a:xfrm>
                <a:off x="5542" y="3959"/>
                <a:ext cx="78" cy="118"/>
              </a:xfrm>
              <a:custGeom>
                <a:avLst/>
                <a:gdLst>
                  <a:gd name="T0" fmla="*/ 3692 w 75"/>
                  <a:gd name="T1" fmla="*/ 4 h 108"/>
                  <a:gd name="T2" fmla="*/ 3889 w 75"/>
                  <a:gd name="T3" fmla="*/ 9916 h 108"/>
                  <a:gd name="T4" fmla="*/ 3889 w 75"/>
                  <a:gd name="T5" fmla="*/ 18647 h 108"/>
                  <a:gd name="T6" fmla="*/ 3871 w 75"/>
                  <a:gd name="T7" fmla="*/ 25360 h 108"/>
                  <a:gd name="T8" fmla="*/ 3692 w 75"/>
                  <a:gd name="T9" fmla="*/ 31383 h 108"/>
                  <a:gd name="T10" fmla="*/ 3488 w 75"/>
                  <a:gd name="T11" fmla="*/ 38797 h 108"/>
                  <a:gd name="T12" fmla="*/ 3145 w 75"/>
                  <a:gd name="T13" fmla="*/ 44791 h 108"/>
                  <a:gd name="T14" fmla="*/ 2836 w 75"/>
                  <a:gd name="T15" fmla="*/ 51586 h 108"/>
                  <a:gd name="T16" fmla="*/ 2426 w 75"/>
                  <a:gd name="T17" fmla="*/ 56985 h 108"/>
                  <a:gd name="T18" fmla="*/ 1979 w 75"/>
                  <a:gd name="T19" fmla="*/ 60178 h 108"/>
                  <a:gd name="T20" fmla="*/ 1526 w 75"/>
                  <a:gd name="T21" fmla="*/ 64657 h 108"/>
                  <a:gd name="T22" fmla="*/ 1118 w 75"/>
                  <a:gd name="T23" fmla="*/ 68277 h 108"/>
                  <a:gd name="T24" fmla="*/ 818 w 75"/>
                  <a:gd name="T25" fmla="*/ 68890 h 108"/>
                  <a:gd name="T26" fmla="*/ 702 w 75"/>
                  <a:gd name="T27" fmla="*/ 69436 h 108"/>
                  <a:gd name="T28" fmla="*/ 9 w 75"/>
                  <a:gd name="T29" fmla="*/ 69436 h 108"/>
                  <a:gd name="T30" fmla="*/ 9 w 75"/>
                  <a:gd name="T31" fmla="*/ 68730 h 108"/>
                  <a:gd name="T32" fmla="*/ 0 w 75"/>
                  <a:gd name="T33" fmla="*/ 68277 h 108"/>
                  <a:gd name="T34" fmla="*/ 0 w 75"/>
                  <a:gd name="T35" fmla="*/ 69436 h 108"/>
                  <a:gd name="T36" fmla="*/ 2 w 75"/>
                  <a:gd name="T37" fmla="*/ 73322 h 108"/>
                  <a:gd name="T38" fmla="*/ 3 w 75"/>
                  <a:gd name="T39" fmla="*/ 74599 h 108"/>
                  <a:gd name="T40" fmla="*/ 6 w 75"/>
                  <a:gd name="T41" fmla="*/ 75865 h 108"/>
                  <a:gd name="T42" fmla="*/ 702 w 75"/>
                  <a:gd name="T43" fmla="*/ 75865 h 108"/>
                  <a:gd name="T44" fmla="*/ 957 w 75"/>
                  <a:gd name="T45" fmla="*/ 75820 h 108"/>
                  <a:gd name="T46" fmla="*/ 1377 w 75"/>
                  <a:gd name="T47" fmla="*/ 73832 h 108"/>
                  <a:gd name="T48" fmla="*/ 1880 w 75"/>
                  <a:gd name="T49" fmla="*/ 69436 h 108"/>
                  <a:gd name="T50" fmla="*/ 2314 w 75"/>
                  <a:gd name="T51" fmla="*/ 65738 h 108"/>
                  <a:gd name="T52" fmla="*/ 2836 w 75"/>
                  <a:gd name="T53" fmla="*/ 61188 h 108"/>
                  <a:gd name="T54" fmla="*/ 3158 w 75"/>
                  <a:gd name="T55" fmla="*/ 55438 h 108"/>
                  <a:gd name="T56" fmla="*/ 3673 w 75"/>
                  <a:gd name="T57" fmla="*/ 49390 h 108"/>
                  <a:gd name="T58" fmla="*/ 3889 w 75"/>
                  <a:gd name="T59" fmla="*/ 41720 h 108"/>
                  <a:gd name="T60" fmla="*/ 4293 w 75"/>
                  <a:gd name="T61" fmla="*/ 35401 h 108"/>
                  <a:gd name="T62" fmla="*/ 4493 w 75"/>
                  <a:gd name="T63" fmla="*/ 26914 h 108"/>
                  <a:gd name="T64" fmla="*/ 4523 w 75"/>
                  <a:gd name="T65" fmla="*/ 18647 h 108"/>
                  <a:gd name="T66" fmla="*/ 4493 w 75"/>
                  <a:gd name="T67" fmla="*/ 9252 h 108"/>
                  <a:gd name="T68" fmla="*/ 4293 w 75"/>
                  <a:gd name="T69" fmla="*/ 0 h 108"/>
                  <a:gd name="T70" fmla="*/ 3692 w 75"/>
                  <a:gd name="T71" fmla="*/ 4 h 10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5"/>
                  <a:gd name="T109" fmla="*/ 0 h 108"/>
                  <a:gd name="T110" fmla="*/ 75 w 75"/>
                  <a:gd name="T111" fmla="*/ 108 h 10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5" h="108">
                    <a:moveTo>
                      <a:pt x="62" y="4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6"/>
                    </a:lnTo>
                    <a:lnTo>
                      <a:pt x="62" y="45"/>
                    </a:lnTo>
                    <a:lnTo>
                      <a:pt x="58" y="55"/>
                    </a:lnTo>
                    <a:lnTo>
                      <a:pt x="52" y="64"/>
                    </a:lnTo>
                    <a:lnTo>
                      <a:pt x="46" y="73"/>
                    </a:lnTo>
                    <a:lnTo>
                      <a:pt x="40" y="81"/>
                    </a:lnTo>
                    <a:lnTo>
                      <a:pt x="33" y="86"/>
                    </a:lnTo>
                    <a:lnTo>
                      <a:pt x="26" y="92"/>
                    </a:lnTo>
                    <a:lnTo>
                      <a:pt x="20" y="96"/>
                    </a:lnTo>
                    <a:lnTo>
                      <a:pt x="14" y="98"/>
                    </a:lnTo>
                    <a:lnTo>
                      <a:pt x="11" y="99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08"/>
                    </a:lnTo>
                    <a:lnTo>
                      <a:pt x="17" y="107"/>
                    </a:lnTo>
                    <a:lnTo>
                      <a:pt x="24" y="104"/>
                    </a:lnTo>
                    <a:lnTo>
                      <a:pt x="31" y="99"/>
                    </a:lnTo>
                    <a:lnTo>
                      <a:pt x="39" y="94"/>
                    </a:lnTo>
                    <a:lnTo>
                      <a:pt x="46" y="87"/>
                    </a:lnTo>
                    <a:lnTo>
                      <a:pt x="53" y="78"/>
                    </a:lnTo>
                    <a:lnTo>
                      <a:pt x="60" y="70"/>
                    </a:lnTo>
                    <a:lnTo>
                      <a:pt x="65" y="60"/>
                    </a:lnTo>
                    <a:lnTo>
                      <a:pt x="70" y="49"/>
                    </a:lnTo>
                    <a:lnTo>
                      <a:pt x="73" y="38"/>
                    </a:lnTo>
                    <a:lnTo>
                      <a:pt x="75" y="26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22" name="Freeform 944"/>
              <p:cNvSpPr>
                <a:spLocks noChangeArrowheads="1"/>
              </p:cNvSpPr>
              <p:nvPr/>
            </p:nvSpPr>
            <p:spPr bwMode="auto">
              <a:xfrm>
                <a:off x="5560" y="3954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2729 h 45"/>
                  <a:gd name="T4" fmla="*/ 1317 w 53"/>
                  <a:gd name="T5" fmla="*/ 57518 h 45"/>
                  <a:gd name="T6" fmla="*/ 1938 w 53"/>
                  <a:gd name="T7" fmla="*/ 40896 h 45"/>
                  <a:gd name="T8" fmla="*/ 2417 w 53"/>
                  <a:gd name="T9" fmla="*/ 34094 h 45"/>
                  <a:gd name="T10" fmla="*/ 2723 w 53"/>
                  <a:gd name="T11" fmla="*/ 22306 h 45"/>
                  <a:gd name="T12" fmla="*/ 3216 w 53"/>
                  <a:gd name="T13" fmla="*/ 17192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7192 h 45"/>
                  <a:gd name="T20" fmla="*/ 3360 w 53"/>
                  <a:gd name="T21" fmla="*/ 15782 h 45"/>
                  <a:gd name="T22" fmla="*/ 3848 w 53"/>
                  <a:gd name="T23" fmla="*/ 4 h 45"/>
                  <a:gd name="T24" fmla="*/ 3640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4 h 45"/>
                  <a:gd name="T34" fmla="*/ 2067 w 53"/>
                  <a:gd name="T35" fmla="*/ 17192 h 45"/>
                  <a:gd name="T36" fmla="*/ 1473 w 53"/>
                  <a:gd name="T37" fmla="*/ 28764 h 45"/>
                  <a:gd name="T38" fmla="*/ 951 w 53"/>
                  <a:gd name="T39" fmla="*/ 43977 h 45"/>
                  <a:gd name="T40" fmla="*/ 6 w 53"/>
                  <a:gd name="T41" fmla="*/ 61960 h 45"/>
                  <a:gd name="T42" fmla="*/ 0 w 53"/>
                  <a:gd name="T43" fmla="*/ 79981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38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23" name="Freeform 945"/>
              <p:cNvSpPr>
                <a:spLocks noChangeArrowheads="1"/>
              </p:cNvSpPr>
              <p:nvPr/>
            </p:nvSpPr>
            <p:spPr bwMode="auto">
              <a:xfrm>
                <a:off x="5542" y="4000"/>
                <a:ext cx="26" cy="65"/>
              </a:xfrm>
              <a:custGeom>
                <a:avLst/>
                <a:gdLst>
                  <a:gd name="T0" fmla="*/ 3152 w 25"/>
                  <a:gd name="T1" fmla="*/ 65859 h 60"/>
                  <a:gd name="T2" fmla="*/ 3400 w 25"/>
                  <a:gd name="T3" fmla="*/ 63783 h 60"/>
                  <a:gd name="T4" fmla="*/ 3673 w 25"/>
                  <a:gd name="T5" fmla="*/ 55498 h 60"/>
                  <a:gd name="T6" fmla="*/ 3967 w 25"/>
                  <a:gd name="T7" fmla="*/ 50148 h 60"/>
                  <a:gd name="T8" fmla="*/ 4282 w 25"/>
                  <a:gd name="T9" fmla="*/ 40269 h 60"/>
                  <a:gd name="T10" fmla="*/ 4997 w 25"/>
                  <a:gd name="T11" fmla="*/ 31663 h 60"/>
                  <a:gd name="T12" fmla="*/ 5829 w 25"/>
                  <a:gd name="T13" fmla="*/ 21473 h 60"/>
                  <a:gd name="T14" fmla="*/ 7342 w 25"/>
                  <a:gd name="T15" fmla="*/ 13117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9562 h 60"/>
                  <a:gd name="T22" fmla="*/ 3152 w 25"/>
                  <a:gd name="T23" fmla="*/ 19585 h 60"/>
                  <a:gd name="T24" fmla="*/ 2699 w 25"/>
                  <a:gd name="T25" fmla="*/ 29252 h 60"/>
                  <a:gd name="T26" fmla="*/ 5 w 25"/>
                  <a:gd name="T27" fmla="*/ 37624 h 60"/>
                  <a:gd name="T28" fmla="*/ 3 w 25"/>
                  <a:gd name="T29" fmla="*/ 47813 h 60"/>
                  <a:gd name="T30" fmla="*/ 2 w 25"/>
                  <a:gd name="T31" fmla="*/ 54487 h 60"/>
                  <a:gd name="T32" fmla="*/ 2 w 25"/>
                  <a:gd name="T33" fmla="*/ 60767 h 60"/>
                  <a:gd name="T34" fmla="*/ 0 w 25"/>
                  <a:gd name="T35" fmla="*/ 65138 h 60"/>
                  <a:gd name="T36" fmla="*/ 3152 w 25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19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24" name="Freeform 946"/>
              <p:cNvSpPr>
                <a:spLocks noChangeArrowheads="1"/>
              </p:cNvSpPr>
              <p:nvPr/>
            </p:nvSpPr>
            <p:spPr bwMode="auto">
              <a:xfrm>
                <a:off x="143" y="2031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7642 h 107"/>
                  <a:gd name="T6" fmla="*/ 7248 w 65"/>
                  <a:gd name="T7" fmla="*/ 77849 h 107"/>
                  <a:gd name="T8" fmla="*/ 7120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8428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291 w 65"/>
                  <a:gd name="T23" fmla="*/ 61831 h 107"/>
                  <a:gd name="T24" fmla="*/ 1603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0298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2 h 107"/>
                  <a:gd name="T46" fmla="*/ 1805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6078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143 h 107"/>
                  <a:gd name="T66" fmla="*/ 7120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25" name="Freeform 947"/>
              <p:cNvSpPr>
                <a:spLocks noChangeArrowheads="1"/>
              </p:cNvSpPr>
              <p:nvPr/>
            </p:nvSpPr>
            <p:spPr bwMode="auto">
              <a:xfrm>
                <a:off x="138" y="2031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6834 h 111"/>
                  <a:gd name="T4" fmla="*/ 0 w 75"/>
                  <a:gd name="T5" fmla="*/ 33263 h 111"/>
                  <a:gd name="T6" fmla="*/ 2 w 75"/>
                  <a:gd name="T7" fmla="*/ 46334 h 111"/>
                  <a:gd name="T8" fmla="*/ 5 w 75"/>
                  <a:gd name="T9" fmla="*/ 62255 h 111"/>
                  <a:gd name="T10" fmla="*/ 667 w 75"/>
                  <a:gd name="T11" fmla="*/ 75662 h 111"/>
                  <a:gd name="T12" fmla="*/ 861 w 75"/>
                  <a:gd name="T13" fmla="*/ 86521 h 111"/>
                  <a:gd name="T14" fmla="*/ 1241 w 75"/>
                  <a:gd name="T15" fmla="*/ 99398 h 111"/>
                  <a:gd name="T16" fmla="*/ 1784 w 75"/>
                  <a:gd name="T17" fmla="*/ 107805 h 111"/>
                  <a:gd name="T18" fmla="*/ 2185 w 75"/>
                  <a:gd name="T19" fmla="*/ 116587 h 111"/>
                  <a:gd name="T20" fmla="*/ 2692 w 75"/>
                  <a:gd name="T21" fmla="*/ 124874 h 111"/>
                  <a:gd name="T22" fmla="*/ 3143 w 75"/>
                  <a:gd name="T23" fmla="*/ 127048 h 111"/>
                  <a:gd name="T24" fmla="*/ 3488 w 75"/>
                  <a:gd name="T25" fmla="*/ 130555 h 111"/>
                  <a:gd name="T26" fmla="*/ 3871 w 75"/>
                  <a:gd name="T27" fmla="*/ 130555 h 111"/>
                  <a:gd name="T28" fmla="*/ 4267 w 75"/>
                  <a:gd name="T29" fmla="*/ 127802 h 111"/>
                  <a:gd name="T30" fmla="*/ 4315 w 75"/>
                  <a:gd name="T31" fmla="*/ 125947 h 111"/>
                  <a:gd name="T32" fmla="*/ 4523 w 75"/>
                  <a:gd name="T33" fmla="*/ 122121 h 111"/>
                  <a:gd name="T34" fmla="*/ 4523 w 75"/>
                  <a:gd name="T35" fmla="*/ 117499 h 111"/>
                  <a:gd name="T36" fmla="*/ 4523 w 75"/>
                  <a:gd name="T37" fmla="*/ 11304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8165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20746 h 111"/>
                  <a:gd name="T50" fmla="*/ 3673 w 75"/>
                  <a:gd name="T51" fmla="*/ 120746 h 111"/>
                  <a:gd name="T52" fmla="*/ 3311 w 75"/>
                  <a:gd name="T53" fmla="*/ 117499 h 111"/>
                  <a:gd name="T54" fmla="*/ 2986 w 75"/>
                  <a:gd name="T55" fmla="*/ 115468 h 111"/>
                  <a:gd name="T56" fmla="*/ 2554 w 75"/>
                  <a:gd name="T57" fmla="*/ 107805 h 111"/>
                  <a:gd name="T58" fmla="*/ 2085 w 75"/>
                  <a:gd name="T59" fmla="*/ 99729 h 111"/>
                  <a:gd name="T60" fmla="*/ 1784 w 75"/>
                  <a:gd name="T61" fmla="*/ 91893 h 111"/>
                  <a:gd name="T62" fmla="*/ 1306 w 75"/>
                  <a:gd name="T63" fmla="*/ 82685 h 111"/>
                  <a:gd name="T64" fmla="*/ 957 w 75"/>
                  <a:gd name="T65" fmla="*/ 70778 h 111"/>
                  <a:gd name="T66" fmla="*/ 780 w 75"/>
                  <a:gd name="T67" fmla="*/ 58531 h 111"/>
                  <a:gd name="T68" fmla="*/ 702 w 75"/>
                  <a:gd name="T69" fmla="*/ 45521 h 111"/>
                  <a:gd name="T70" fmla="*/ 667 w 75"/>
                  <a:gd name="T71" fmla="*/ 33263 h 111"/>
                  <a:gd name="T72" fmla="*/ 667 w 75"/>
                  <a:gd name="T73" fmla="*/ 18163 h 111"/>
                  <a:gd name="T74" fmla="*/ 780 w 75"/>
                  <a:gd name="T75" fmla="*/ 4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5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7"/>
                    </a:lnTo>
                    <a:lnTo>
                      <a:pt x="75" y="104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26" name="Freeform 948"/>
              <p:cNvSpPr>
                <a:spLocks noChangeArrowheads="1"/>
              </p:cNvSpPr>
              <p:nvPr/>
            </p:nvSpPr>
            <p:spPr bwMode="auto">
              <a:xfrm>
                <a:off x="143" y="2026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446 w 53"/>
                  <a:gd name="T3" fmla="*/ 61960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8 w 53"/>
                  <a:gd name="T29" fmla="*/ 17192 h 45"/>
                  <a:gd name="T30" fmla="*/ 761 w 53"/>
                  <a:gd name="T31" fmla="*/ 17192 h 45"/>
                  <a:gd name="T32" fmla="*/ 951 w 53"/>
                  <a:gd name="T33" fmla="*/ 22306 h 45"/>
                  <a:gd name="T34" fmla="*/ 1394 w 53"/>
                  <a:gd name="T35" fmla="*/ 34094 h 45"/>
                  <a:gd name="T36" fmla="*/ 1938 w 53"/>
                  <a:gd name="T37" fmla="*/ 40896 h 45"/>
                  <a:gd name="T38" fmla="*/ 2438 w 53"/>
                  <a:gd name="T39" fmla="*/ 56826 h 45"/>
                  <a:gd name="T40" fmla="*/ 2880 w 53"/>
                  <a:gd name="T41" fmla="*/ 72729 h 45"/>
                  <a:gd name="T42" fmla="*/ 3360 w 53"/>
                  <a:gd name="T43" fmla="*/ 87011 h 45"/>
                  <a:gd name="T44" fmla="*/ 3848 w 53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27" name="Freeform 949"/>
              <p:cNvSpPr>
                <a:spLocks noChangeArrowheads="1"/>
              </p:cNvSpPr>
              <p:nvPr/>
            </p:nvSpPr>
            <p:spPr bwMode="auto">
              <a:xfrm>
                <a:off x="191" y="2073"/>
                <a:ext cx="26" cy="65"/>
              </a:xfrm>
              <a:custGeom>
                <a:avLst/>
                <a:gdLst>
                  <a:gd name="T0" fmla="*/ 8566 w 25"/>
                  <a:gd name="T1" fmla="*/ 65138 h 60"/>
                  <a:gd name="T2" fmla="*/ 7931 w 25"/>
                  <a:gd name="T3" fmla="*/ 60767 h 60"/>
                  <a:gd name="T4" fmla="*/ 7931 w 25"/>
                  <a:gd name="T5" fmla="*/ 54487 h 60"/>
                  <a:gd name="T6" fmla="*/ 7696 w 25"/>
                  <a:gd name="T7" fmla="*/ 46350 h 60"/>
                  <a:gd name="T8" fmla="*/ 7126 w 25"/>
                  <a:gd name="T9" fmla="*/ 37624 h 60"/>
                  <a:gd name="T10" fmla="*/ 6295 w 25"/>
                  <a:gd name="T11" fmla="*/ 29252 h 60"/>
                  <a:gd name="T12" fmla="*/ 5399 w 25"/>
                  <a:gd name="T13" fmla="*/ 19585 h 60"/>
                  <a:gd name="T14" fmla="*/ 3967 w 25"/>
                  <a:gd name="T15" fmla="*/ 9562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13117 h 60"/>
                  <a:gd name="T22" fmla="*/ 2917 w 25"/>
                  <a:gd name="T23" fmla="*/ 21473 h 60"/>
                  <a:gd name="T24" fmla="*/ 3400 w 25"/>
                  <a:gd name="T25" fmla="*/ 31663 h 60"/>
                  <a:gd name="T26" fmla="*/ 3967 w 25"/>
                  <a:gd name="T27" fmla="*/ 40269 h 60"/>
                  <a:gd name="T28" fmla="*/ 4282 w 25"/>
                  <a:gd name="T29" fmla="*/ 50148 h 60"/>
                  <a:gd name="T30" fmla="*/ 4627 w 25"/>
                  <a:gd name="T31" fmla="*/ 55498 h 60"/>
                  <a:gd name="T32" fmla="*/ 4997 w 25"/>
                  <a:gd name="T33" fmla="*/ 63783 h 60"/>
                  <a:gd name="T34" fmla="*/ 5399 w 25"/>
                  <a:gd name="T35" fmla="*/ 65859 h 60"/>
                  <a:gd name="T36" fmla="*/ 8566 w 25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28" name="Freeform 950"/>
              <p:cNvSpPr>
                <a:spLocks noChangeArrowheads="1"/>
              </p:cNvSpPr>
              <p:nvPr/>
            </p:nvSpPr>
            <p:spPr bwMode="auto">
              <a:xfrm>
                <a:off x="5548" y="2167"/>
                <a:ext cx="68" cy="117"/>
              </a:xfrm>
              <a:custGeom>
                <a:avLst/>
                <a:gdLst>
                  <a:gd name="T0" fmla="*/ 0 w 65"/>
                  <a:gd name="T1" fmla="*/ 154217 h 106"/>
                  <a:gd name="T2" fmla="*/ 0 w 65"/>
                  <a:gd name="T3" fmla="*/ 161881 h 106"/>
                  <a:gd name="T4" fmla="*/ 0 w 65"/>
                  <a:gd name="T5" fmla="*/ 164895 h 106"/>
                  <a:gd name="T6" fmla="*/ 1 w 65"/>
                  <a:gd name="T7" fmla="*/ 167361 h 106"/>
                  <a:gd name="T8" fmla="*/ 2 w 65"/>
                  <a:gd name="T9" fmla="*/ 170726 h 106"/>
                  <a:gd name="T10" fmla="*/ 6 w 65"/>
                  <a:gd name="T11" fmla="*/ 172544 h 106"/>
                  <a:gd name="T12" fmla="*/ 1261 w 65"/>
                  <a:gd name="T13" fmla="*/ 172544 h 106"/>
                  <a:gd name="T14" fmla="*/ 1805 w 65"/>
                  <a:gd name="T15" fmla="*/ 167361 h 106"/>
                  <a:gd name="T16" fmla="*/ 2743 w 65"/>
                  <a:gd name="T17" fmla="*/ 161881 h 106"/>
                  <a:gd name="T18" fmla="*/ 3347 w 65"/>
                  <a:gd name="T19" fmla="*/ 153191 h 106"/>
                  <a:gd name="T20" fmla="*/ 4249 w 65"/>
                  <a:gd name="T21" fmla="*/ 145086 h 106"/>
                  <a:gd name="T22" fmla="*/ 4979 w 65"/>
                  <a:gd name="T23" fmla="*/ 129137 h 106"/>
                  <a:gd name="T24" fmla="*/ 5613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79931 h 106"/>
                  <a:gd name="T30" fmla="*/ 7120 w 65"/>
                  <a:gd name="T31" fmla="*/ 62468 h 106"/>
                  <a:gd name="T32" fmla="*/ 7271 w 65"/>
                  <a:gd name="T33" fmla="*/ 43874 h 106"/>
                  <a:gd name="T34" fmla="*/ 7248 w 65"/>
                  <a:gd name="T35" fmla="*/ 23523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397 w 65"/>
                  <a:gd name="T47" fmla="*/ 3 h 106"/>
                  <a:gd name="T48" fmla="*/ 4786 w 65"/>
                  <a:gd name="T49" fmla="*/ 13267 h 106"/>
                  <a:gd name="T50" fmla="*/ 4002 w 65"/>
                  <a:gd name="T51" fmla="*/ 21617 h 106"/>
                  <a:gd name="T52" fmla="*/ 3152 w 65"/>
                  <a:gd name="T53" fmla="*/ 35352 h 106"/>
                  <a:gd name="T54" fmla="*/ 2433 w 65"/>
                  <a:gd name="T55" fmla="*/ 47570 h 106"/>
                  <a:gd name="T56" fmla="*/ 1702 w 65"/>
                  <a:gd name="T57" fmla="*/ 60931 h 106"/>
                  <a:gd name="T58" fmla="*/ 1261 w 65"/>
                  <a:gd name="T59" fmla="*/ 77489 h 106"/>
                  <a:gd name="T60" fmla="*/ 8 w 65"/>
                  <a:gd name="T61" fmla="*/ 91224 h 106"/>
                  <a:gd name="T62" fmla="*/ 6 w 65"/>
                  <a:gd name="T63" fmla="*/ 101075 h 106"/>
                  <a:gd name="T64" fmla="*/ 4 w 65"/>
                  <a:gd name="T65" fmla="*/ 116970 h 106"/>
                  <a:gd name="T66" fmla="*/ 2 w 65"/>
                  <a:gd name="T67" fmla="*/ 129137 h 106"/>
                  <a:gd name="T68" fmla="*/ 1 w 65"/>
                  <a:gd name="T69" fmla="*/ 138742 h 106"/>
                  <a:gd name="T70" fmla="*/ 1 w 65"/>
                  <a:gd name="T71" fmla="*/ 149272 h 106"/>
                  <a:gd name="T72" fmla="*/ 0 w 65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29" name="Freeform 951"/>
              <p:cNvSpPr>
                <a:spLocks noChangeArrowheads="1"/>
              </p:cNvSpPr>
              <p:nvPr/>
            </p:nvSpPr>
            <p:spPr bwMode="auto">
              <a:xfrm>
                <a:off x="5542" y="2170"/>
                <a:ext cx="78" cy="121"/>
              </a:xfrm>
              <a:custGeom>
                <a:avLst/>
                <a:gdLst>
                  <a:gd name="T0" fmla="*/ 3692 w 75"/>
                  <a:gd name="T1" fmla="*/ 2 h 110"/>
                  <a:gd name="T2" fmla="*/ 3889 w 75"/>
                  <a:gd name="T3" fmla="*/ 16948 h 110"/>
                  <a:gd name="T4" fmla="*/ 3889 w 75"/>
                  <a:gd name="T5" fmla="*/ 32210 h 110"/>
                  <a:gd name="T6" fmla="*/ 3871 w 75"/>
                  <a:gd name="T7" fmla="*/ 46896 h 110"/>
                  <a:gd name="T8" fmla="*/ 3692 w 75"/>
                  <a:gd name="T9" fmla="*/ 60319 h 110"/>
                  <a:gd name="T10" fmla="*/ 3488 w 75"/>
                  <a:gd name="T11" fmla="*/ 73255 h 110"/>
                  <a:gd name="T12" fmla="*/ 3145 w 75"/>
                  <a:gd name="T13" fmla="*/ 85644 h 110"/>
                  <a:gd name="T14" fmla="*/ 2836 w 75"/>
                  <a:gd name="T15" fmla="*/ 96762 h 110"/>
                  <a:gd name="T16" fmla="*/ 2426 w 75"/>
                  <a:gd name="T17" fmla="*/ 104990 h 110"/>
                  <a:gd name="T18" fmla="*/ 1979 w 75"/>
                  <a:gd name="T19" fmla="*/ 113207 h 110"/>
                  <a:gd name="T20" fmla="*/ 1526 w 75"/>
                  <a:gd name="T21" fmla="*/ 120289 h 110"/>
                  <a:gd name="T22" fmla="*/ 1178 w 75"/>
                  <a:gd name="T23" fmla="*/ 123088 h 110"/>
                  <a:gd name="T24" fmla="*/ 861 w 75"/>
                  <a:gd name="T25" fmla="*/ 125607 h 110"/>
                  <a:gd name="T26" fmla="*/ 702 w 75"/>
                  <a:gd name="T27" fmla="*/ 125607 h 110"/>
                  <a:gd name="T28" fmla="*/ 9 w 75"/>
                  <a:gd name="T29" fmla="*/ 124936 h 110"/>
                  <a:gd name="T30" fmla="*/ 667 w 75"/>
                  <a:gd name="T31" fmla="*/ 124936 h 110"/>
                  <a:gd name="T32" fmla="*/ 9 w 75"/>
                  <a:gd name="T33" fmla="*/ 124936 h 110"/>
                  <a:gd name="T34" fmla="*/ 9 w 75"/>
                  <a:gd name="T35" fmla="*/ 123088 h 110"/>
                  <a:gd name="T36" fmla="*/ 9 w 75"/>
                  <a:gd name="T37" fmla="*/ 121109 h 110"/>
                  <a:gd name="T38" fmla="*/ 0 w 75"/>
                  <a:gd name="T39" fmla="*/ 120289 h 110"/>
                  <a:gd name="T40" fmla="*/ 0 w 75"/>
                  <a:gd name="T41" fmla="*/ 123088 h 110"/>
                  <a:gd name="T42" fmla="*/ 0 w 75"/>
                  <a:gd name="T43" fmla="*/ 126880 h 110"/>
                  <a:gd name="T44" fmla="*/ 3 w 75"/>
                  <a:gd name="T45" fmla="*/ 132543 h 110"/>
                  <a:gd name="T46" fmla="*/ 6 w 75"/>
                  <a:gd name="T47" fmla="*/ 135837 h 110"/>
                  <a:gd name="T48" fmla="*/ 702 w 75"/>
                  <a:gd name="T49" fmla="*/ 137309 h 110"/>
                  <a:gd name="T50" fmla="*/ 957 w 75"/>
                  <a:gd name="T51" fmla="*/ 137309 h 110"/>
                  <a:gd name="T52" fmla="*/ 1377 w 75"/>
                  <a:gd name="T53" fmla="*/ 133144 h 110"/>
                  <a:gd name="T54" fmla="*/ 1880 w 75"/>
                  <a:gd name="T55" fmla="*/ 130050 h 110"/>
                  <a:gd name="T56" fmla="*/ 2314 w 75"/>
                  <a:gd name="T57" fmla="*/ 122704 h 110"/>
                  <a:gd name="T58" fmla="*/ 2836 w 75"/>
                  <a:gd name="T59" fmla="*/ 113478 h 110"/>
                  <a:gd name="T60" fmla="*/ 3158 w 75"/>
                  <a:gd name="T61" fmla="*/ 103479 h 110"/>
                  <a:gd name="T62" fmla="*/ 3673 w 75"/>
                  <a:gd name="T63" fmla="*/ 91231 h 110"/>
                  <a:gd name="T64" fmla="*/ 3889 w 75"/>
                  <a:gd name="T65" fmla="*/ 76615 h 110"/>
                  <a:gd name="T66" fmla="*/ 4293 w 75"/>
                  <a:gd name="T67" fmla="*/ 64151 h 110"/>
                  <a:gd name="T68" fmla="*/ 4493 w 75"/>
                  <a:gd name="T69" fmla="*/ 47847 h 110"/>
                  <a:gd name="T70" fmla="*/ 4523 w 75"/>
                  <a:gd name="T71" fmla="*/ 32210 h 110"/>
                  <a:gd name="T72" fmla="*/ 4493 w 75"/>
                  <a:gd name="T73" fmla="*/ 15569 h 110"/>
                  <a:gd name="T74" fmla="*/ 4293 w 75"/>
                  <a:gd name="T75" fmla="*/ 0 h 110"/>
                  <a:gd name="T76" fmla="*/ 3692 w 75"/>
                  <a:gd name="T77" fmla="*/ 2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62" y="2"/>
                    </a:moveTo>
                    <a:lnTo>
                      <a:pt x="65" y="14"/>
                    </a:lnTo>
                    <a:lnTo>
                      <a:pt x="65" y="26"/>
                    </a:lnTo>
                    <a:lnTo>
                      <a:pt x="64" y="37"/>
                    </a:lnTo>
                    <a:lnTo>
                      <a:pt x="62" y="48"/>
                    </a:lnTo>
                    <a:lnTo>
                      <a:pt x="58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0"/>
                    </a:lnTo>
                    <a:lnTo>
                      <a:pt x="26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0"/>
                    </a:lnTo>
                    <a:lnTo>
                      <a:pt x="10" y="100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3" y="105"/>
                    </a:lnTo>
                    <a:lnTo>
                      <a:pt x="6" y="109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30" name="Freeform 952"/>
              <p:cNvSpPr>
                <a:spLocks noChangeArrowheads="1"/>
              </p:cNvSpPr>
              <p:nvPr/>
            </p:nvSpPr>
            <p:spPr bwMode="auto">
              <a:xfrm>
                <a:off x="5560" y="2162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3419 h 45"/>
                  <a:gd name="T4" fmla="*/ 1317 w 53"/>
                  <a:gd name="T5" fmla="*/ 57518 h 45"/>
                  <a:gd name="T6" fmla="*/ 2047 w 53"/>
                  <a:gd name="T7" fmla="*/ 40896 h 45"/>
                  <a:gd name="T8" fmla="*/ 2417 w 53"/>
                  <a:gd name="T9" fmla="*/ 34094 h 45"/>
                  <a:gd name="T10" fmla="*/ 2880 w 53"/>
                  <a:gd name="T11" fmla="*/ 22306 h 45"/>
                  <a:gd name="T12" fmla="*/ 3216 w 53"/>
                  <a:gd name="T13" fmla="*/ 18719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7192 h 45"/>
                  <a:gd name="T20" fmla="*/ 3360 w 53"/>
                  <a:gd name="T21" fmla="*/ 15782 h 45"/>
                  <a:gd name="T22" fmla="*/ 3848 w 53"/>
                  <a:gd name="T23" fmla="*/ 13313 h 45"/>
                  <a:gd name="T24" fmla="*/ 3640 w 53"/>
                  <a:gd name="T25" fmla="*/ 3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334 h 45"/>
                  <a:gd name="T34" fmla="*/ 2067 w 53"/>
                  <a:gd name="T35" fmla="*/ 17192 h 45"/>
                  <a:gd name="T36" fmla="*/ 1473 w 53"/>
                  <a:gd name="T37" fmla="*/ 31324 h 45"/>
                  <a:gd name="T38" fmla="*/ 951 w 53"/>
                  <a:gd name="T39" fmla="*/ 43977 h 45"/>
                  <a:gd name="T40" fmla="*/ 6 w 53"/>
                  <a:gd name="T41" fmla="*/ 61960 h 45"/>
                  <a:gd name="T42" fmla="*/ 0 w 53"/>
                  <a:gd name="T43" fmla="*/ 79981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0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31" name="Freeform 953"/>
              <p:cNvSpPr>
                <a:spLocks noChangeArrowheads="1"/>
              </p:cNvSpPr>
              <p:nvPr/>
            </p:nvSpPr>
            <p:spPr bwMode="auto">
              <a:xfrm>
                <a:off x="5542" y="2205"/>
                <a:ext cx="26" cy="67"/>
              </a:xfrm>
              <a:custGeom>
                <a:avLst/>
                <a:gdLst>
                  <a:gd name="T0" fmla="*/ 3152 w 25"/>
                  <a:gd name="T1" fmla="*/ 72089 h 61"/>
                  <a:gd name="T2" fmla="*/ 3400 w 25"/>
                  <a:gd name="T3" fmla="*/ 66701 h 61"/>
                  <a:gd name="T4" fmla="*/ 3673 w 25"/>
                  <a:gd name="T5" fmla="*/ 58895 h 61"/>
                  <a:gd name="T6" fmla="*/ 3967 w 25"/>
                  <a:gd name="T7" fmla="*/ 52548 h 61"/>
                  <a:gd name="T8" fmla="*/ 4282 w 25"/>
                  <a:gd name="T9" fmla="*/ 41518 h 61"/>
                  <a:gd name="T10" fmla="*/ 4997 w 25"/>
                  <a:gd name="T11" fmla="*/ 32759 h 61"/>
                  <a:gd name="T12" fmla="*/ 5829 w 25"/>
                  <a:gd name="T13" fmla="*/ 25598 h 61"/>
                  <a:gd name="T14" fmla="*/ 7342 w 25"/>
                  <a:gd name="T15" fmla="*/ 13638 h 61"/>
                  <a:gd name="T16" fmla="*/ 8566 w 25"/>
                  <a:gd name="T17" fmla="*/ 4 h 61"/>
                  <a:gd name="T18" fmla="*/ 5829 w 25"/>
                  <a:gd name="T19" fmla="*/ 0 h 61"/>
                  <a:gd name="T20" fmla="*/ 4282 w 25"/>
                  <a:gd name="T21" fmla="*/ 10809 h 61"/>
                  <a:gd name="T22" fmla="*/ 3152 w 25"/>
                  <a:gd name="T23" fmla="*/ 21882 h 61"/>
                  <a:gd name="T24" fmla="*/ 2699 w 25"/>
                  <a:gd name="T25" fmla="*/ 30328 h 61"/>
                  <a:gd name="T26" fmla="*/ 5 w 25"/>
                  <a:gd name="T27" fmla="*/ 41454 h 61"/>
                  <a:gd name="T28" fmla="*/ 3 w 25"/>
                  <a:gd name="T29" fmla="*/ 51960 h 61"/>
                  <a:gd name="T30" fmla="*/ 2 w 25"/>
                  <a:gd name="T31" fmla="*/ 56946 h 61"/>
                  <a:gd name="T32" fmla="*/ 2 w 25"/>
                  <a:gd name="T33" fmla="*/ 66655 h 61"/>
                  <a:gd name="T34" fmla="*/ 0 w 25"/>
                  <a:gd name="T35" fmla="*/ 71091 h 61"/>
                  <a:gd name="T36" fmla="*/ 3152 w 25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32" name="Freeform 954"/>
              <p:cNvSpPr>
                <a:spLocks noChangeArrowheads="1"/>
              </p:cNvSpPr>
              <p:nvPr/>
            </p:nvSpPr>
            <p:spPr bwMode="auto">
              <a:xfrm>
                <a:off x="143" y="3235"/>
                <a:ext cx="68" cy="117"/>
              </a:xfrm>
              <a:custGeom>
                <a:avLst/>
                <a:gdLst>
                  <a:gd name="T0" fmla="*/ 7271 w 65"/>
                  <a:gd name="T1" fmla="*/ 72227 h 107"/>
                  <a:gd name="T2" fmla="*/ 7271 w 65"/>
                  <a:gd name="T3" fmla="*/ 73724 h 107"/>
                  <a:gd name="T4" fmla="*/ 7271 w 65"/>
                  <a:gd name="T5" fmla="*/ 76786 h 107"/>
                  <a:gd name="T6" fmla="*/ 7248 w 65"/>
                  <a:gd name="T7" fmla="*/ 77642 h 107"/>
                  <a:gd name="T8" fmla="*/ 7120 w 65"/>
                  <a:gd name="T9" fmla="*/ 77849 h 107"/>
                  <a:gd name="T10" fmla="*/ 6707 w 65"/>
                  <a:gd name="T11" fmla="*/ 80036 h 107"/>
                  <a:gd name="T12" fmla="*/ 6078 w 65"/>
                  <a:gd name="T13" fmla="*/ 78428 h 107"/>
                  <a:gd name="T14" fmla="*/ 5397 w 65"/>
                  <a:gd name="T15" fmla="*/ 77642 h 107"/>
                  <a:gd name="T16" fmla="*/ 4691 w 65"/>
                  <a:gd name="T17" fmla="*/ 74436 h 107"/>
                  <a:gd name="T18" fmla="*/ 3920 w 65"/>
                  <a:gd name="T19" fmla="*/ 71492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603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28353 h 107"/>
                  <a:gd name="T32" fmla="*/ 0 w 65"/>
                  <a:gd name="T33" fmla="*/ 19543 h 107"/>
                  <a:gd name="T34" fmla="*/ 1 w 65"/>
                  <a:gd name="T35" fmla="*/ 9580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805 w 65"/>
                  <a:gd name="T47" fmla="*/ 3 h 107"/>
                  <a:gd name="T48" fmla="*/ 2583 w 65"/>
                  <a:gd name="T49" fmla="*/ 6252 h 107"/>
                  <a:gd name="T50" fmla="*/ 3277 w 65"/>
                  <a:gd name="T51" fmla="*/ 9580 h 107"/>
                  <a:gd name="T52" fmla="*/ 4163 w 65"/>
                  <a:gd name="T53" fmla="*/ 15905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6078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012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7928 h 107"/>
                  <a:gd name="T72" fmla="*/ 7271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7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33" name="Freeform 955"/>
              <p:cNvSpPr>
                <a:spLocks noChangeArrowheads="1"/>
              </p:cNvSpPr>
              <p:nvPr/>
            </p:nvSpPr>
            <p:spPr bwMode="auto">
              <a:xfrm>
                <a:off x="138" y="3235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4382 h 111"/>
                  <a:gd name="T4" fmla="*/ 0 w 75"/>
                  <a:gd name="T5" fmla="*/ 30635 h 111"/>
                  <a:gd name="T6" fmla="*/ 2 w 75"/>
                  <a:gd name="T7" fmla="*/ 46334 h 111"/>
                  <a:gd name="T8" fmla="*/ 5 w 75"/>
                  <a:gd name="T9" fmla="*/ 61898 h 111"/>
                  <a:gd name="T10" fmla="*/ 667 w 75"/>
                  <a:gd name="T11" fmla="*/ 73935 h 111"/>
                  <a:gd name="T12" fmla="*/ 861 w 75"/>
                  <a:gd name="T13" fmla="*/ 86521 h 111"/>
                  <a:gd name="T14" fmla="*/ 1241 w 75"/>
                  <a:gd name="T15" fmla="*/ 96654 h 111"/>
                  <a:gd name="T16" fmla="*/ 1784 w 75"/>
                  <a:gd name="T17" fmla="*/ 107439 h 111"/>
                  <a:gd name="T18" fmla="*/ 2185 w 75"/>
                  <a:gd name="T19" fmla="*/ 116095 h 111"/>
                  <a:gd name="T20" fmla="*/ 2692 w 75"/>
                  <a:gd name="T21" fmla="*/ 120746 h 111"/>
                  <a:gd name="T22" fmla="*/ 3143 w 75"/>
                  <a:gd name="T23" fmla="*/ 127048 h 111"/>
                  <a:gd name="T24" fmla="*/ 3488 w 75"/>
                  <a:gd name="T25" fmla="*/ 128751 h 111"/>
                  <a:gd name="T26" fmla="*/ 3871 w 75"/>
                  <a:gd name="T27" fmla="*/ 130555 h 111"/>
                  <a:gd name="T28" fmla="*/ 4293 w 75"/>
                  <a:gd name="T29" fmla="*/ 127802 h 111"/>
                  <a:gd name="T30" fmla="*/ 4315 w 75"/>
                  <a:gd name="T31" fmla="*/ 124874 h 111"/>
                  <a:gd name="T32" fmla="*/ 4523 w 75"/>
                  <a:gd name="T33" fmla="*/ 119073 h 111"/>
                  <a:gd name="T34" fmla="*/ 4523 w 75"/>
                  <a:gd name="T35" fmla="*/ 116587 h 111"/>
                  <a:gd name="T36" fmla="*/ 4523 w 75"/>
                  <a:gd name="T37" fmla="*/ 11304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7499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18165 h 111"/>
                  <a:gd name="T50" fmla="*/ 3673 w 75"/>
                  <a:gd name="T51" fmla="*/ 118165 h 111"/>
                  <a:gd name="T52" fmla="*/ 3311 w 75"/>
                  <a:gd name="T53" fmla="*/ 116587 h 111"/>
                  <a:gd name="T54" fmla="*/ 2986 w 75"/>
                  <a:gd name="T55" fmla="*/ 113042 h 111"/>
                  <a:gd name="T56" fmla="*/ 2554 w 75"/>
                  <a:gd name="T57" fmla="*/ 107439 h 111"/>
                  <a:gd name="T58" fmla="*/ 2085 w 75"/>
                  <a:gd name="T59" fmla="*/ 99729 h 111"/>
                  <a:gd name="T60" fmla="*/ 1784 w 75"/>
                  <a:gd name="T61" fmla="*/ 91442 h 111"/>
                  <a:gd name="T62" fmla="*/ 1306 w 75"/>
                  <a:gd name="T63" fmla="*/ 80010 h 111"/>
                  <a:gd name="T64" fmla="*/ 957 w 75"/>
                  <a:gd name="T65" fmla="*/ 69935 h 111"/>
                  <a:gd name="T66" fmla="*/ 780 w 75"/>
                  <a:gd name="T67" fmla="*/ 57329 h 111"/>
                  <a:gd name="T68" fmla="*/ 702 w 75"/>
                  <a:gd name="T69" fmla="*/ 45373 h 111"/>
                  <a:gd name="T70" fmla="*/ 667 w 75"/>
                  <a:gd name="T71" fmla="*/ 30635 h 111"/>
                  <a:gd name="T72" fmla="*/ 667 w 75"/>
                  <a:gd name="T73" fmla="*/ 16834 h 111"/>
                  <a:gd name="T74" fmla="*/ 780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34" name="Freeform 956"/>
              <p:cNvSpPr>
                <a:spLocks noChangeArrowheads="1"/>
              </p:cNvSpPr>
              <p:nvPr/>
            </p:nvSpPr>
            <p:spPr bwMode="auto">
              <a:xfrm>
                <a:off x="143" y="3230"/>
                <a:ext cx="55" cy="56"/>
              </a:xfrm>
              <a:custGeom>
                <a:avLst/>
                <a:gdLst>
                  <a:gd name="T0" fmla="*/ 3848 w 53"/>
                  <a:gd name="T1" fmla="*/ 960578 h 46"/>
                  <a:gd name="T2" fmla="*/ 3446 w 53"/>
                  <a:gd name="T3" fmla="*/ 747215 h 46"/>
                  <a:gd name="T4" fmla="*/ 2880 w 53"/>
                  <a:gd name="T5" fmla="*/ 571319 h 46"/>
                  <a:gd name="T6" fmla="*/ 2308 w 53"/>
                  <a:gd name="T7" fmla="*/ 382777 h 46"/>
                  <a:gd name="T8" fmla="*/ 1833 w 53"/>
                  <a:gd name="T9" fmla="*/ 214803 h 46"/>
                  <a:gd name="T10" fmla="*/ 1317 w 53"/>
                  <a:gd name="T11" fmla="*/ 530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4615 h 46"/>
                  <a:gd name="T22" fmla="*/ 8 w 53"/>
                  <a:gd name="T23" fmla="*/ 197794 h 46"/>
                  <a:gd name="T24" fmla="*/ 7 w 53"/>
                  <a:gd name="T25" fmla="*/ 214803 h 46"/>
                  <a:gd name="T26" fmla="*/ 8 w 53"/>
                  <a:gd name="T27" fmla="*/ 214803 h 46"/>
                  <a:gd name="T28" fmla="*/ 761 w 53"/>
                  <a:gd name="T29" fmla="*/ 214803 h 46"/>
                  <a:gd name="T30" fmla="*/ 951 w 53"/>
                  <a:gd name="T31" fmla="*/ 274589 h 46"/>
                  <a:gd name="T32" fmla="*/ 1394 w 53"/>
                  <a:gd name="T33" fmla="*/ 382777 h 46"/>
                  <a:gd name="T34" fmla="*/ 2047 w 53"/>
                  <a:gd name="T35" fmla="*/ 571319 h 46"/>
                  <a:gd name="T36" fmla="*/ 2438 w 53"/>
                  <a:gd name="T37" fmla="*/ 732258 h 46"/>
                  <a:gd name="T38" fmla="*/ 2880 w 53"/>
                  <a:gd name="T39" fmla="*/ 883809 h 46"/>
                  <a:gd name="T40" fmla="*/ 3360 w 53"/>
                  <a:gd name="T41" fmla="*/ 1130673 h 46"/>
                  <a:gd name="T42" fmla="*/ 3848 w 53"/>
                  <a:gd name="T43" fmla="*/ 96057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35" name="Freeform 957"/>
              <p:cNvSpPr>
                <a:spLocks noChangeArrowheads="1"/>
              </p:cNvSpPr>
              <p:nvPr/>
            </p:nvSpPr>
            <p:spPr bwMode="auto">
              <a:xfrm>
                <a:off x="191" y="3275"/>
                <a:ext cx="26" cy="56"/>
              </a:xfrm>
              <a:custGeom>
                <a:avLst/>
                <a:gdLst>
                  <a:gd name="T0" fmla="*/ 8566 w 25"/>
                  <a:gd name="T1" fmla="*/ 957 h 62"/>
                  <a:gd name="T2" fmla="*/ 7931 w 25"/>
                  <a:gd name="T3" fmla="*/ 885 h 62"/>
                  <a:gd name="T4" fmla="*/ 7931 w 25"/>
                  <a:gd name="T5" fmla="*/ 768 h 62"/>
                  <a:gd name="T6" fmla="*/ 7696 w 25"/>
                  <a:gd name="T7" fmla="*/ 659 h 62"/>
                  <a:gd name="T8" fmla="*/ 7126 w 25"/>
                  <a:gd name="T9" fmla="*/ 555 h 62"/>
                  <a:gd name="T10" fmla="*/ 6295 w 25"/>
                  <a:gd name="T11" fmla="*/ 414 h 62"/>
                  <a:gd name="T12" fmla="*/ 5399 w 25"/>
                  <a:gd name="T13" fmla="*/ 282 h 62"/>
                  <a:gd name="T14" fmla="*/ 3967 w 25"/>
                  <a:gd name="T15" fmla="*/ 140 h 62"/>
                  <a:gd name="T16" fmla="*/ 2917 w 25"/>
                  <a:gd name="T17" fmla="*/ 0 h 62"/>
                  <a:gd name="T18" fmla="*/ 0 w 25"/>
                  <a:gd name="T19" fmla="*/ 5 h 62"/>
                  <a:gd name="T20" fmla="*/ 4 w 25"/>
                  <a:gd name="T21" fmla="*/ 190 h 62"/>
                  <a:gd name="T22" fmla="*/ 2917 w 25"/>
                  <a:gd name="T23" fmla="*/ 327 h 62"/>
                  <a:gd name="T24" fmla="*/ 3400 w 25"/>
                  <a:gd name="T25" fmla="*/ 447 h 62"/>
                  <a:gd name="T26" fmla="*/ 3967 w 25"/>
                  <a:gd name="T27" fmla="*/ 565 h 62"/>
                  <a:gd name="T28" fmla="*/ 4282 w 25"/>
                  <a:gd name="T29" fmla="*/ 712 h 62"/>
                  <a:gd name="T30" fmla="*/ 4627 w 25"/>
                  <a:gd name="T31" fmla="*/ 820 h 62"/>
                  <a:gd name="T32" fmla="*/ 4997 w 25"/>
                  <a:gd name="T33" fmla="*/ 898 h 62"/>
                  <a:gd name="T34" fmla="*/ 5399 w 25"/>
                  <a:gd name="T35" fmla="*/ 970 h 62"/>
                  <a:gd name="T36" fmla="*/ 8566 w 25"/>
                  <a:gd name="T37" fmla="*/ 957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36" name="Freeform 958"/>
              <p:cNvSpPr>
                <a:spLocks noChangeArrowheads="1"/>
              </p:cNvSpPr>
              <p:nvPr/>
            </p:nvSpPr>
            <p:spPr bwMode="auto">
              <a:xfrm>
                <a:off x="5548" y="3375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3724 h 107"/>
                  <a:gd name="T4" fmla="*/ 0 w 65"/>
                  <a:gd name="T5" fmla="*/ 76913 h 107"/>
                  <a:gd name="T6" fmla="*/ 1 w 65"/>
                  <a:gd name="T7" fmla="*/ 77849 h 107"/>
                  <a:gd name="T8" fmla="*/ 2 w 65"/>
                  <a:gd name="T9" fmla="*/ 79276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613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30072 h 107"/>
                  <a:gd name="T32" fmla="*/ 7271 w 65"/>
                  <a:gd name="T33" fmla="*/ 20976 h 107"/>
                  <a:gd name="T34" fmla="*/ 7248 w 65"/>
                  <a:gd name="T35" fmla="*/ 10298 h 107"/>
                  <a:gd name="T36" fmla="*/ 6847 w 65"/>
                  <a:gd name="T37" fmla="*/ 2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261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9279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37" name="Freeform 959"/>
              <p:cNvSpPr>
                <a:spLocks noChangeArrowheads="1"/>
              </p:cNvSpPr>
              <p:nvPr/>
            </p:nvSpPr>
            <p:spPr bwMode="auto">
              <a:xfrm>
                <a:off x="5542" y="3375"/>
                <a:ext cx="78" cy="122"/>
              </a:xfrm>
              <a:custGeom>
                <a:avLst/>
                <a:gdLst>
                  <a:gd name="T0" fmla="*/ 3692 w 75"/>
                  <a:gd name="T1" fmla="*/ 4 h 111"/>
                  <a:gd name="T2" fmla="*/ 3889 w 75"/>
                  <a:gd name="T3" fmla="*/ 18163 h 111"/>
                  <a:gd name="T4" fmla="*/ 3889 w 75"/>
                  <a:gd name="T5" fmla="*/ 33263 h 111"/>
                  <a:gd name="T6" fmla="*/ 3871 w 75"/>
                  <a:gd name="T7" fmla="*/ 45521 h 111"/>
                  <a:gd name="T8" fmla="*/ 3692 w 75"/>
                  <a:gd name="T9" fmla="*/ 58531 h 111"/>
                  <a:gd name="T10" fmla="*/ 3488 w 75"/>
                  <a:gd name="T11" fmla="*/ 70778 h 111"/>
                  <a:gd name="T12" fmla="*/ 3145 w 75"/>
                  <a:gd name="T13" fmla="*/ 81744 h 111"/>
                  <a:gd name="T14" fmla="*/ 2836 w 75"/>
                  <a:gd name="T15" fmla="*/ 91442 h 111"/>
                  <a:gd name="T16" fmla="*/ 2426 w 75"/>
                  <a:gd name="T17" fmla="*/ 99729 h 111"/>
                  <a:gd name="T18" fmla="*/ 1979 w 75"/>
                  <a:gd name="T19" fmla="*/ 107439 h 111"/>
                  <a:gd name="T20" fmla="*/ 1526 w 75"/>
                  <a:gd name="T21" fmla="*/ 115468 h 111"/>
                  <a:gd name="T22" fmla="*/ 1178 w 75"/>
                  <a:gd name="T23" fmla="*/ 117499 h 111"/>
                  <a:gd name="T24" fmla="*/ 861 w 75"/>
                  <a:gd name="T25" fmla="*/ 118165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7499 h 111"/>
                  <a:gd name="T42" fmla="*/ 0 w 75"/>
                  <a:gd name="T43" fmla="*/ 122121 h 111"/>
                  <a:gd name="T44" fmla="*/ 3 w 75"/>
                  <a:gd name="T45" fmla="*/ 125947 h 111"/>
                  <a:gd name="T46" fmla="*/ 5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30555 h 111"/>
                  <a:gd name="T52" fmla="*/ 1377 w 75"/>
                  <a:gd name="T53" fmla="*/ 127048 h 111"/>
                  <a:gd name="T54" fmla="*/ 1880 w 75"/>
                  <a:gd name="T55" fmla="*/ 124874 h 111"/>
                  <a:gd name="T56" fmla="*/ 2314 w 75"/>
                  <a:gd name="T57" fmla="*/ 116095 h 111"/>
                  <a:gd name="T58" fmla="*/ 2836 w 75"/>
                  <a:gd name="T59" fmla="*/ 107439 h 111"/>
                  <a:gd name="T60" fmla="*/ 3158 w 75"/>
                  <a:gd name="T61" fmla="*/ 99398 h 111"/>
                  <a:gd name="T62" fmla="*/ 3673 w 75"/>
                  <a:gd name="T63" fmla="*/ 86521 h 111"/>
                  <a:gd name="T64" fmla="*/ 3889 w 75"/>
                  <a:gd name="T65" fmla="*/ 75662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3263 h 111"/>
                  <a:gd name="T72" fmla="*/ 4493 w 75"/>
                  <a:gd name="T73" fmla="*/ 16834 h 111"/>
                  <a:gd name="T74" fmla="*/ 4293 w 75"/>
                  <a:gd name="T75" fmla="*/ 0 h 111"/>
                  <a:gd name="T76" fmla="*/ 3692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8"/>
                    </a:lnTo>
                    <a:lnTo>
                      <a:pt x="64" y="39"/>
                    </a:lnTo>
                    <a:lnTo>
                      <a:pt x="62" y="50"/>
                    </a:lnTo>
                    <a:lnTo>
                      <a:pt x="58" y="60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7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3" y="107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5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8"/>
                    </a:lnTo>
                    <a:lnTo>
                      <a:pt x="73" y="15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38" name="Freeform 960"/>
              <p:cNvSpPr>
                <a:spLocks noChangeArrowheads="1"/>
              </p:cNvSpPr>
              <p:nvPr/>
            </p:nvSpPr>
            <p:spPr bwMode="auto">
              <a:xfrm>
                <a:off x="5560" y="3371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2729 h 45"/>
                  <a:gd name="T4" fmla="*/ 1317 w 53"/>
                  <a:gd name="T5" fmla="*/ 52756 h 45"/>
                  <a:gd name="T6" fmla="*/ 1938 w 53"/>
                  <a:gd name="T7" fmla="*/ 40896 h 45"/>
                  <a:gd name="T8" fmla="*/ 2417 w 53"/>
                  <a:gd name="T9" fmla="*/ 31324 h 45"/>
                  <a:gd name="T10" fmla="*/ 2880 w 53"/>
                  <a:gd name="T11" fmla="*/ 22306 h 45"/>
                  <a:gd name="T12" fmla="*/ 3216 w 53"/>
                  <a:gd name="T13" fmla="*/ 17192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7192 h 45"/>
                  <a:gd name="T20" fmla="*/ 3360 w 53"/>
                  <a:gd name="T21" fmla="*/ 15782 h 45"/>
                  <a:gd name="T22" fmla="*/ 3848 w 53"/>
                  <a:gd name="T23" fmla="*/ 4 h 45"/>
                  <a:gd name="T24" fmla="*/ 3640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3 h 45"/>
                  <a:gd name="T34" fmla="*/ 2067 w 53"/>
                  <a:gd name="T35" fmla="*/ 17192 h 45"/>
                  <a:gd name="T36" fmla="*/ 1473 w 53"/>
                  <a:gd name="T37" fmla="*/ 28764 h 45"/>
                  <a:gd name="T38" fmla="*/ 951 w 53"/>
                  <a:gd name="T39" fmla="*/ 43977 h 45"/>
                  <a:gd name="T40" fmla="*/ 6 w 53"/>
                  <a:gd name="T41" fmla="*/ 61960 h 45"/>
                  <a:gd name="T42" fmla="*/ 0 w 53"/>
                  <a:gd name="T43" fmla="*/ 79981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8"/>
                    </a:lnTo>
                    <a:lnTo>
                      <a:pt x="26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39" name="Freeform 961"/>
              <p:cNvSpPr>
                <a:spLocks noChangeArrowheads="1"/>
              </p:cNvSpPr>
              <p:nvPr/>
            </p:nvSpPr>
            <p:spPr bwMode="auto">
              <a:xfrm>
                <a:off x="5542" y="3416"/>
                <a:ext cx="26" cy="66"/>
              </a:xfrm>
              <a:custGeom>
                <a:avLst/>
                <a:gdLst>
                  <a:gd name="T0" fmla="*/ 3152 w 25"/>
                  <a:gd name="T1" fmla="*/ 79105 h 60"/>
                  <a:gd name="T2" fmla="*/ 3400 w 25"/>
                  <a:gd name="T3" fmla="*/ 76610 h 60"/>
                  <a:gd name="T4" fmla="*/ 3673 w 25"/>
                  <a:gd name="T5" fmla="*/ 66659 h 60"/>
                  <a:gd name="T6" fmla="*/ 3967 w 25"/>
                  <a:gd name="T7" fmla="*/ 57427 h 60"/>
                  <a:gd name="T8" fmla="*/ 4282 w 25"/>
                  <a:gd name="T9" fmla="*/ 48367 h 60"/>
                  <a:gd name="T10" fmla="*/ 4997 w 25"/>
                  <a:gd name="T11" fmla="*/ 38030 h 60"/>
                  <a:gd name="T12" fmla="*/ 5829 w 25"/>
                  <a:gd name="T13" fmla="*/ 25788 h 60"/>
                  <a:gd name="T14" fmla="*/ 7342 w 25"/>
                  <a:gd name="T15" fmla="*/ 15753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10523 h 60"/>
                  <a:gd name="T22" fmla="*/ 3152 w 25"/>
                  <a:gd name="T23" fmla="*/ 21754 h 60"/>
                  <a:gd name="T24" fmla="*/ 2699 w 25"/>
                  <a:gd name="T25" fmla="*/ 32791 h 60"/>
                  <a:gd name="T26" fmla="*/ 5 w 25"/>
                  <a:gd name="T27" fmla="*/ 45188 h 60"/>
                  <a:gd name="T28" fmla="*/ 3 w 25"/>
                  <a:gd name="T29" fmla="*/ 55673 h 60"/>
                  <a:gd name="T30" fmla="*/ 2 w 25"/>
                  <a:gd name="T31" fmla="*/ 65441 h 60"/>
                  <a:gd name="T32" fmla="*/ 2 w 25"/>
                  <a:gd name="T33" fmla="*/ 72277 h 60"/>
                  <a:gd name="T34" fmla="*/ 0 w 25"/>
                  <a:gd name="T35" fmla="*/ 78238 h 60"/>
                  <a:gd name="T36" fmla="*/ 3152 w 25"/>
                  <a:gd name="T37" fmla="*/ 79105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3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19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7"/>
                    </a:lnTo>
                    <a:lnTo>
                      <a:pt x="9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1"/>
                    </a:lnTo>
                    <a:lnTo>
                      <a:pt x="2" y="49"/>
                    </a:lnTo>
                    <a:lnTo>
                      <a:pt x="2" y="54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40" name="Freeform 962"/>
              <p:cNvSpPr>
                <a:spLocks noChangeArrowheads="1"/>
              </p:cNvSpPr>
              <p:nvPr/>
            </p:nvSpPr>
            <p:spPr bwMode="auto">
              <a:xfrm>
                <a:off x="140" y="1337"/>
                <a:ext cx="67" cy="117"/>
              </a:xfrm>
              <a:custGeom>
                <a:avLst/>
                <a:gdLst>
                  <a:gd name="T0" fmla="*/ 7583 w 64"/>
                  <a:gd name="T1" fmla="*/ 72434 h 107"/>
                  <a:gd name="T2" fmla="*/ 7583 w 64"/>
                  <a:gd name="T3" fmla="*/ 74436 h 107"/>
                  <a:gd name="T4" fmla="*/ 7583 w 64"/>
                  <a:gd name="T5" fmla="*/ 76913 h 107"/>
                  <a:gd name="T6" fmla="*/ 7569 w 64"/>
                  <a:gd name="T7" fmla="*/ 78428 h 107"/>
                  <a:gd name="T8" fmla="*/ 7567 w 64"/>
                  <a:gd name="T9" fmla="*/ 79276 h 107"/>
                  <a:gd name="T10" fmla="*/ 7124 w 64"/>
                  <a:gd name="T11" fmla="*/ 80036 h 107"/>
                  <a:gd name="T12" fmla="*/ 6312 w 64"/>
                  <a:gd name="T13" fmla="*/ 80036 h 107"/>
                  <a:gd name="T14" fmla="*/ 5590 w 64"/>
                  <a:gd name="T15" fmla="*/ 78428 h 107"/>
                  <a:gd name="T16" fmla="*/ 4952 w 64"/>
                  <a:gd name="T17" fmla="*/ 74436 h 107"/>
                  <a:gd name="T18" fmla="*/ 3888 w 64"/>
                  <a:gd name="T19" fmla="*/ 71553 h 107"/>
                  <a:gd name="T20" fmla="*/ 3133 w 64"/>
                  <a:gd name="T21" fmla="*/ 66620 h 107"/>
                  <a:gd name="T22" fmla="*/ 2255 w 64"/>
                  <a:gd name="T23" fmla="*/ 59387 h 107"/>
                  <a:gd name="T24" fmla="*/ 1476 w 64"/>
                  <a:gd name="T25" fmla="*/ 54143 h 107"/>
                  <a:gd name="T26" fmla="*/ 1091 w 64"/>
                  <a:gd name="T27" fmla="*/ 46823 h 107"/>
                  <a:gd name="T28" fmla="*/ 4 w 64"/>
                  <a:gd name="T29" fmla="*/ 37883 h 107"/>
                  <a:gd name="T30" fmla="*/ 1 w 64"/>
                  <a:gd name="T31" fmla="*/ 30072 h 107"/>
                  <a:gd name="T32" fmla="*/ 0 w 64"/>
                  <a:gd name="T33" fmla="*/ 20976 h 107"/>
                  <a:gd name="T34" fmla="*/ 1 w 64"/>
                  <a:gd name="T35" fmla="*/ 9580 h 107"/>
                  <a:gd name="T36" fmla="*/ 4 w 64"/>
                  <a:gd name="T37" fmla="*/ 2 h 107"/>
                  <a:gd name="T38" fmla="*/ 4 w 64"/>
                  <a:gd name="T39" fmla="*/ 1 h 107"/>
                  <a:gd name="T40" fmla="*/ 6 w 64"/>
                  <a:gd name="T41" fmla="*/ 0 h 107"/>
                  <a:gd name="T42" fmla="*/ 7 w 64"/>
                  <a:gd name="T43" fmla="*/ 0 h 107"/>
                  <a:gd name="T44" fmla="*/ 1230 w 64"/>
                  <a:gd name="T45" fmla="*/ 1 h 107"/>
                  <a:gd name="T46" fmla="*/ 1663 w 64"/>
                  <a:gd name="T47" fmla="*/ 4 h 107"/>
                  <a:gd name="T48" fmla="*/ 2546 w 64"/>
                  <a:gd name="T49" fmla="*/ 6252 h 107"/>
                  <a:gd name="T50" fmla="*/ 3445 w 64"/>
                  <a:gd name="T51" fmla="*/ 9580 h 107"/>
                  <a:gd name="T52" fmla="*/ 4133 w 64"/>
                  <a:gd name="T53" fmla="*/ 16933 h 107"/>
                  <a:gd name="T54" fmla="*/ 5073 w 64"/>
                  <a:gd name="T55" fmla="*/ 22537 h 107"/>
                  <a:gd name="T56" fmla="*/ 5729 w 64"/>
                  <a:gd name="T57" fmla="*/ 28864 h 107"/>
                  <a:gd name="T58" fmla="*/ 6311 w 64"/>
                  <a:gd name="T59" fmla="*/ 34729 h 107"/>
                  <a:gd name="T60" fmla="*/ 6706 w 64"/>
                  <a:gd name="T61" fmla="*/ 40761 h 107"/>
                  <a:gd name="T62" fmla="*/ 7124 w 64"/>
                  <a:gd name="T63" fmla="*/ 47804 h 107"/>
                  <a:gd name="T64" fmla="*/ 7139 w 64"/>
                  <a:gd name="T65" fmla="*/ 54143 h 107"/>
                  <a:gd name="T66" fmla="*/ 7567 w 64"/>
                  <a:gd name="T67" fmla="*/ 58758 h 107"/>
                  <a:gd name="T68" fmla="*/ 7569 w 64"/>
                  <a:gd name="T69" fmla="*/ 66492 h 107"/>
                  <a:gd name="T70" fmla="*/ 7583 w 64"/>
                  <a:gd name="T71" fmla="*/ 68577 h 107"/>
                  <a:gd name="T72" fmla="*/ 7583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1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5" y="4"/>
                    </a:lnTo>
                    <a:lnTo>
                      <a:pt x="22" y="8"/>
                    </a:lnTo>
                    <a:lnTo>
                      <a:pt x="29" y="14"/>
                    </a:lnTo>
                    <a:lnTo>
                      <a:pt x="35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4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41" name="Freeform 963"/>
              <p:cNvSpPr>
                <a:spLocks noChangeArrowheads="1"/>
              </p:cNvSpPr>
              <p:nvPr/>
            </p:nvSpPr>
            <p:spPr bwMode="auto">
              <a:xfrm>
                <a:off x="135" y="1337"/>
                <a:ext cx="76" cy="122"/>
              </a:xfrm>
              <a:custGeom>
                <a:avLst/>
                <a:gdLst>
                  <a:gd name="T0" fmla="*/ 5 w 73"/>
                  <a:gd name="T1" fmla="*/ 0 h 111"/>
                  <a:gd name="T2" fmla="*/ 0 w 73"/>
                  <a:gd name="T3" fmla="*/ 15518 h 111"/>
                  <a:gd name="T4" fmla="*/ 0 w 73"/>
                  <a:gd name="T5" fmla="*/ 33263 h 111"/>
                  <a:gd name="T6" fmla="*/ 1 w 73"/>
                  <a:gd name="T7" fmla="*/ 49041 h 111"/>
                  <a:gd name="T8" fmla="*/ 5 w 73"/>
                  <a:gd name="T9" fmla="*/ 62255 h 111"/>
                  <a:gd name="T10" fmla="*/ 9 w 73"/>
                  <a:gd name="T11" fmla="*/ 75662 h 111"/>
                  <a:gd name="T12" fmla="*/ 928 w 73"/>
                  <a:gd name="T13" fmla="*/ 86521 h 111"/>
                  <a:gd name="T14" fmla="*/ 1348 w 73"/>
                  <a:gd name="T15" fmla="*/ 99398 h 111"/>
                  <a:gd name="T16" fmla="*/ 1958 w 73"/>
                  <a:gd name="T17" fmla="*/ 107439 h 111"/>
                  <a:gd name="T18" fmla="*/ 2341 w 73"/>
                  <a:gd name="T19" fmla="*/ 116587 h 111"/>
                  <a:gd name="T20" fmla="*/ 2894 w 73"/>
                  <a:gd name="T21" fmla="*/ 124874 h 111"/>
                  <a:gd name="T22" fmla="*/ 3398 w 73"/>
                  <a:gd name="T23" fmla="*/ 127048 h 111"/>
                  <a:gd name="T24" fmla="*/ 3834 w 73"/>
                  <a:gd name="T25" fmla="*/ 130555 h 111"/>
                  <a:gd name="T26" fmla="*/ 4357 w 73"/>
                  <a:gd name="T27" fmla="*/ 130555 h 111"/>
                  <a:gd name="T28" fmla="*/ 4683 w 73"/>
                  <a:gd name="T29" fmla="*/ 128751 h 111"/>
                  <a:gd name="T30" fmla="*/ 4821 w 73"/>
                  <a:gd name="T31" fmla="*/ 125947 h 111"/>
                  <a:gd name="T32" fmla="*/ 4937 w 73"/>
                  <a:gd name="T33" fmla="*/ 120746 h 111"/>
                  <a:gd name="T34" fmla="*/ 4937 w 73"/>
                  <a:gd name="T35" fmla="*/ 117499 h 111"/>
                  <a:gd name="T36" fmla="*/ 4937 w 73"/>
                  <a:gd name="T37" fmla="*/ 113042 h 111"/>
                  <a:gd name="T38" fmla="*/ 4437 w 73"/>
                  <a:gd name="T39" fmla="*/ 115468 h 111"/>
                  <a:gd name="T40" fmla="*/ 4437 w 73"/>
                  <a:gd name="T41" fmla="*/ 116587 h 111"/>
                  <a:gd name="T42" fmla="*/ 4437 w 73"/>
                  <a:gd name="T43" fmla="*/ 118165 h 111"/>
                  <a:gd name="T44" fmla="*/ 4266 w 73"/>
                  <a:gd name="T45" fmla="*/ 119073 h 111"/>
                  <a:gd name="T46" fmla="*/ 3916 w 73"/>
                  <a:gd name="T47" fmla="*/ 119073 h 111"/>
                  <a:gd name="T48" fmla="*/ 3634 w 73"/>
                  <a:gd name="T49" fmla="*/ 117499 h 111"/>
                  <a:gd name="T50" fmla="*/ 3267 w 73"/>
                  <a:gd name="T51" fmla="*/ 115468 h 111"/>
                  <a:gd name="T52" fmla="*/ 2844 w 73"/>
                  <a:gd name="T53" fmla="*/ 107439 h 111"/>
                  <a:gd name="T54" fmla="*/ 2297 w 73"/>
                  <a:gd name="T55" fmla="*/ 99729 h 111"/>
                  <a:gd name="T56" fmla="*/ 1958 w 73"/>
                  <a:gd name="T57" fmla="*/ 91893 h 111"/>
                  <a:gd name="T58" fmla="*/ 1348 w 73"/>
                  <a:gd name="T59" fmla="*/ 81744 h 111"/>
                  <a:gd name="T60" fmla="*/ 1031 w 73"/>
                  <a:gd name="T61" fmla="*/ 70778 h 111"/>
                  <a:gd name="T62" fmla="*/ 834 w 73"/>
                  <a:gd name="T63" fmla="*/ 58531 h 111"/>
                  <a:gd name="T64" fmla="*/ 748 w 73"/>
                  <a:gd name="T65" fmla="*/ 45521 h 111"/>
                  <a:gd name="T66" fmla="*/ 9 w 73"/>
                  <a:gd name="T67" fmla="*/ 33263 h 111"/>
                  <a:gd name="T68" fmla="*/ 748 w 73"/>
                  <a:gd name="T69" fmla="*/ 18163 h 111"/>
                  <a:gd name="T70" fmla="*/ 834 w 73"/>
                  <a:gd name="T71" fmla="*/ 4 h 111"/>
                  <a:gd name="T72" fmla="*/ 5 w 73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3"/>
                  <a:gd name="T112" fmla="*/ 0 h 111"/>
                  <a:gd name="T113" fmla="*/ 73 w 73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3" h="111">
                    <a:moveTo>
                      <a:pt x="5" y="0"/>
                    </a:moveTo>
                    <a:lnTo>
                      <a:pt x="0" y="14"/>
                    </a:lnTo>
                    <a:lnTo>
                      <a:pt x="0" y="28"/>
                    </a:lnTo>
                    <a:lnTo>
                      <a:pt x="1" y="41"/>
                    </a:lnTo>
                    <a:lnTo>
                      <a:pt x="5" y="53"/>
                    </a:lnTo>
                    <a:lnTo>
                      <a:pt x="9" y="64"/>
                    </a:lnTo>
                    <a:lnTo>
                      <a:pt x="14" y="74"/>
                    </a:lnTo>
                    <a:lnTo>
                      <a:pt x="21" y="84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5"/>
                    </a:lnTo>
                    <a:lnTo>
                      <a:pt x="50" y="108"/>
                    </a:lnTo>
                    <a:lnTo>
                      <a:pt x="57" y="111"/>
                    </a:lnTo>
                    <a:lnTo>
                      <a:pt x="64" y="111"/>
                    </a:lnTo>
                    <a:lnTo>
                      <a:pt x="69" y="110"/>
                    </a:lnTo>
                    <a:lnTo>
                      <a:pt x="71" y="107"/>
                    </a:lnTo>
                    <a:lnTo>
                      <a:pt x="73" y="103"/>
                    </a:lnTo>
                    <a:lnTo>
                      <a:pt x="73" y="100"/>
                    </a:lnTo>
                    <a:lnTo>
                      <a:pt x="73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58" y="102"/>
                    </a:lnTo>
                    <a:lnTo>
                      <a:pt x="54" y="100"/>
                    </a:lnTo>
                    <a:lnTo>
                      <a:pt x="48" y="97"/>
                    </a:lnTo>
                    <a:lnTo>
                      <a:pt x="42" y="91"/>
                    </a:lnTo>
                    <a:lnTo>
                      <a:pt x="34" y="85"/>
                    </a:lnTo>
                    <a:lnTo>
                      <a:pt x="28" y="78"/>
                    </a:lnTo>
                    <a:lnTo>
                      <a:pt x="21" y="69"/>
                    </a:lnTo>
                    <a:lnTo>
                      <a:pt x="16" y="60"/>
                    </a:lnTo>
                    <a:lnTo>
                      <a:pt x="12" y="50"/>
                    </a:lnTo>
                    <a:lnTo>
                      <a:pt x="10" y="39"/>
                    </a:lnTo>
                    <a:lnTo>
                      <a:pt x="9" y="28"/>
                    </a:lnTo>
                    <a:lnTo>
                      <a:pt x="10" y="16"/>
                    </a:lnTo>
                    <a:lnTo>
                      <a:pt x="12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42" name="Freeform 964"/>
              <p:cNvSpPr>
                <a:spLocks noChangeArrowheads="1"/>
              </p:cNvSpPr>
              <p:nvPr/>
            </p:nvSpPr>
            <p:spPr bwMode="auto">
              <a:xfrm>
                <a:off x="140" y="1332"/>
                <a:ext cx="53" cy="49"/>
              </a:xfrm>
              <a:custGeom>
                <a:avLst/>
                <a:gdLst>
                  <a:gd name="T0" fmla="*/ 4397 w 51"/>
                  <a:gd name="T1" fmla="*/ 79223 h 45"/>
                  <a:gd name="T2" fmla="*/ 4018 w 51"/>
                  <a:gd name="T3" fmla="*/ 61960 h 45"/>
                  <a:gd name="T4" fmla="*/ 3386 w 51"/>
                  <a:gd name="T5" fmla="*/ 43977 h 45"/>
                  <a:gd name="T6" fmla="*/ 2695 w 51"/>
                  <a:gd name="T7" fmla="*/ 28764 h 45"/>
                  <a:gd name="T8" fmla="*/ 2026 w 51"/>
                  <a:gd name="T9" fmla="*/ 17192 h 45"/>
                  <a:gd name="T10" fmla="*/ 1438 w 51"/>
                  <a:gd name="T11" fmla="*/ 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5782 h 45"/>
                  <a:gd name="T24" fmla="*/ 7 w 51"/>
                  <a:gd name="T25" fmla="*/ 17192 h 45"/>
                  <a:gd name="T26" fmla="*/ 6 w 51"/>
                  <a:gd name="T27" fmla="*/ 17192 h 45"/>
                  <a:gd name="T28" fmla="*/ 7 w 51"/>
                  <a:gd name="T29" fmla="*/ 17192 h 45"/>
                  <a:gd name="T30" fmla="*/ 8 w 51"/>
                  <a:gd name="T31" fmla="*/ 17192 h 45"/>
                  <a:gd name="T32" fmla="*/ 1082 w 51"/>
                  <a:gd name="T33" fmla="*/ 22306 h 45"/>
                  <a:gd name="T34" fmla="*/ 1522 w 51"/>
                  <a:gd name="T35" fmla="*/ 31324 h 45"/>
                  <a:gd name="T36" fmla="*/ 2270 w 51"/>
                  <a:gd name="T37" fmla="*/ 40896 h 45"/>
                  <a:gd name="T38" fmla="*/ 2697 w 51"/>
                  <a:gd name="T39" fmla="*/ 56826 h 45"/>
                  <a:gd name="T40" fmla="*/ 3386 w 51"/>
                  <a:gd name="T41" fmla="*/ 72729 h 45"/>
                  <a:gd name="T42" fmla="*/ 3800 w 51"/>
                  <a:gd name="T43" fmla="*/ 87011 h 45"/>
                  <a:gd name="T44" fmla="*/ 4397 w 51"/>
                  <a:gd name="T45" fmla="*/ 7922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43" name="Freeform 965"/>
              <p:cNvSpPr>
                <a:spLocks noChangeArrowheads="1"/>
              </p:cNvSpPr>
              <p:nvPr/>
            </p:nvSpPr>
            <p:spPr bwMode="auto">
              <a:xfrm>
                <a:off x="187" y="1376"/>
                <a:ext cx="25" cy="66"/>
              </a:xfrm>
              <a:custGeom>
                <a:avLst/>
                <a:gdLst>
                  <a:gd name="T0" fmla="*/ 10602 w 24"/>
                  <a:gd name="T1" fmla="*/ 59355 h 61"/>
                  <a:gd name="T2" fmla="*/ 10602 w 24"/>
                  <a:gd name="T3" fmla="*/ 54917 h 61"/>
                  <a:gd name="T4" fmla="*/ 10098 w 24"/>
                  <a:gd name="T5" fmla="*/ 49170 h 61"/>
                  <a:gd name="T6" fmla="*/ 9783 w 24"/>
                  <a:gd name="T7" fmla="*/ 43380 h 61"/>
                  <a:gd name="T8" fmla="*/ 9034 w 24"/>
                  <a:gd name="T9" fmla="*/ 34605 h 61"/>
                  <a:gd name="T10" fmla="*/ 8338 w 24"/>
                  <a:gd name="T11" fmla="*/ 27031 h 61"/>
                  <a:gd name="T12" fmla="*/ 7103 w 24"/>
                  <a:gd name="T13" fmla="*/ 18271 h 61"/>
                  <a:gd name="T14" fmla="*/ 5589 w 24"/>
                  <a:gd name="T15" fmla="*/ 9024 h 61"/>
                  <a:gd name="T16" fmla="*/ 3456 w 24"/>
                  <a:gd name="T17" fmla="*/ 0 h 61"/>
                  <a:gd name="T18" fmla="*/ 0 w 24"/>
                  <a:gd name="T19" fmla="*/ 5 h 61"/>
                  <a:gd name="T20" fmla="*/ 4 w 24"/>
                  <a:gd name="T21" fmla="*/ 12302 h 61"/>
                  <a:gd name="T22" fmla="*/ 3456 w 24"/>
                  <a:gd name="T23" fmla="*/ 21371 h 61"/>
                  <a:gd name="T24" fmla="*/ 4058 w 24"/>
                  <a:gd name="T25" fmla="*/ 29274 h 61"/>
                  <a:gd name="T26" fmla="*/ 5158 w 24"/>
                  <a:gd name="T27" fmla="*/ 36968 h 61"/>
                  <a:gd name="T28" fmla="*/ 6053 w 24"/>
                  <a:gd name="T29" fmla="*/ 43873 h 61"/>
                  <a:gd name="T30" fmla="*/ 6556 w 24"/>
                  <a:gd name="T31" fmla="*/ 50728 h 61"/>
                  <a:gd name="T32" fmla="*/ 6556 w 24"/>
                  <a:gd name="T33" fmla="*/ 55647 h 61"/>
                  <a:gd name="T34" fmla="*/ 7103 w 24"/>
                  <a:gd name="T35" fmla="*/ 60187 h 61"/>
                  <a:gd name="T36" fmla="*/ 10602 w 24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3" y="9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1"/>
                    </a:lnTo>
                    <a:lnTo>
                      <a:pt x="9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44" name="Freeform 966"/>
              <p:cNvSpPr>
                <a:spLocks noChangeArrowheads="1"/>
              </p:cNvSpPr>
              <p:nvPr/>
            </p:nvSpPr>
            <p:spPr bwMode="auto">
              <a:xfrm>
                <a:off x="5552" y="1477"/>
                <a:ext cx="67" cy="116"/>
              </a:xfrm>
              <a:custGeom>
                <a:avLst/>
                <a:gdLst>
                  <a:gd name="T0" fmla="*/ 0 w 64"/>
                  <a:gd name="T1" fmla="*/ 76481 h 106"/>
                  <a:gd name="T2" fmla="*/ 0 w 64"/>
                  <a:gd name="T3" fmla="*/ 78671 h 106"/>
                  <a:gd name="T4" fmla="*/ 0 w 64"/>
                  <a:gd name="T5" fmla="*/ 81550 h 106"/>
                  <a:gd name="T6" fmla="*/ 1 w 64"/>
                  <a:gd name="T7" fmla="*/ 82290 h 106"/>
                  <a:gd name="T8" fmla="*/ 2 w 64"/>
                  <a:gd name="T9" fmla="*/ 83105 h 106"/>
                  <a:gd name="T10" fmla="*/ 6 w 64"/>
                  <a:gd name="T11" fmla="*/ 84584 h 106"/>
                  <a:gd name="T12" fmla="*/ 1307 w 64"/>
                  <a:gd name="T13" fmla="*/ 84584 h 106"/>
                  <a:gd name="T14" fmla="*/ 1879 w 64"/>
                  <a:gd name="T15" fmla="*/ 82290 h 106"/>
                  <a:gd name="T16" fmla="*/ 2706 w 64"/>
                  <a:gd name="T17" fmla="*/ 80892 h 106"/>
                  <a:gd name="T18" fmla="*/ 3664 w 64"/>
                  <a:gd name="T19" fmla="*/ 75724 h 106"/>
                  <a:gd name="T20" fmla="*/ 4495 w 64"/>
                  <a:gd name="T21" fmla="*/ 70474 h 106"/>
                  <a:gd name="T22" fmla="*/ 5261 w 64"/>
                  <a:gd name="T23" fmla="*/ 65038 h 106"/>
                  <a:gd name="T24" fmla="*/ 6087 w 64"/>
                  <a:gd name="T25" fmla="*/ 56664 h 106"/>
                  <a:gd name="T26" fmla="*/ 6706 w 64"/>
                  <a:gd name="T27" fmla="*/ 48940 h 106"/>
                  <a:gd name="T28" fmla="*/ 7139 w 64"/>
                  <a:gd name="T29" fmla="*/ 40193 h 106"/>
                  <a:gd name="T30" fmla="*/ 7569 w 64"/>
                  <a:gd name="T31" fmla="*/ 31519 h 106"/>
                  <a:gd name="T32" fmla="*/ 7583 w 64"/>
                  <a:gd name="T33" fmla="*/ 20868 h 106"/>
                  <a:gd name="T34" fmla="*/ 7569 w 64"/>
                  <a:gd name="T35" fmla="*/ 11396 h 106"/>
                  <a:gd name="T36" fmla="*/ 7139 w 64"/>
                  <a:gd name="T37" fmla="*/ 2 h 106"/>
                  <a:gd name="T38" fmla="*/ 7139 w 64"/>
                  <a:gd name="T39" fmla="*/ 1 h 106"/>
                  <a:gd name="T40" fmla="*/ 7124 w 64"/>
                  <a:gd name="T41" fmla="*/ 0 h 106"/>
                  <a:gd name="T42" fmla="*/ 6872 w 64"/>
                  <a:gd name="T43" fmla="*/ 0 h 106"/>
                  <a:gd name="T44" fmla="*/ 6466 w 64"/>
                  <a:gd name="T45" fmla="*/ 1 h 106"/>
                  <a:gd name="T46" fmla="*/ 5938 w 64"/>
                  <a:gd name="T47" fmla="*/ 4 h 106"/>
                  <a:gd name="T48" fmla="*/ 5073 w 64"/>
                  <a:gd name="T49" fmla="*/ 6855 h 106"/>
                  <a:gd name="T50" fmla="*/ 4133 w 64"/>
                  <a:gd name="T51" fmla="*/ 10622 h 106"/>
                  <a:gd name="T52" fmla="*/ 3445 w 64"/>
                  <a:gd name="T53" fmla="*/ 16805 h 106"/>
                  <a:gd name="T54" fmla="*/ 2546 w 64"/>
                  <a:gd name="T55" fmla="*/ 23640 h 106"/>
                  <a:gd name="T56" fmla="*/ 1768 w 64"/>
                  <a:gd name="T57" fmla="*/ 30009 h 106"/>
                  <a:gd name="T58" fmla="*/ 1387 w 64"/>
                  <a:gd name="T59" fmla="*/ 37336 h 106"/>
                  <a:gd name="T60" fmla="*/ 1091 w 64"/>
                  <a:gd name="T61" fmla="*/ 42714 h 106"/>
                  <a:gd name="T62" fmla="*/ 6 w 64"/>
                  <a:gd name="T63" fmla="*/ 49915 h 106"/>
                  <a:gd name="T64" fmla="*/ 4 w 64"/>
                  <a:gd name="T65" fmla="*/ 57176 h 106"/>
                  <a:gd name="T66" fmla="*/ 2 w 64"/>
                  <a:gd name="T67" fmla="*/ 63219 h 106"/>
                  <a:gd name="T68" fmla="*/ 1 w 64"/>
                  <a:gd name="T69" fmla="*/ 67979 h 106"/>
                  <a:gd name="T70" fmla="*/ 0 w 64"/>
                  <a:gd name="T71" fmla="*/ 73114 h 106"/>
                  <a:gd name="T72" fmla="*/ 0 w 64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101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0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3" y="15"/>
                    </a:lnTo>
                    <a:lnTo>
                      <a:pt x="60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49" y="4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1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7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0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45" name="Freeform 967"/>
              <p:cNvSpPr>
                <a:spLocks noChangeArrowheads="1"/>
              </p:cNvSpPr>
              <p:nvPr/>
            </p:nvSpPr>
            <p:spPr bwMode="auto">
              <a:xfrm>
                <a:off x="5548" y="1477"/>
                <a:ext cx="76" cy="122"/>
              </a:xfrm>
              <a:custGeom>
                <a:avLst/>
                <a:gdLst>
                  <a:gd name="T0" fmla="*/ 4129 w 73"/>
                  <a:gd name="T1" fmla="*/ 2 h 111"/>
                  <a:gd name="T2" fmla="*/ 4266 w 73"/>
                  <a:gd name="T3" fmla="*/ 15518 h 111"/>
                  <a:gd name="T4" fmla="*/ 4357 w 73"/>
                  <a:gd name="T5" fmla="*/ 30635 h 111"/>
                  <a:gd name="T6" fmla="*/ 4266 w 73"/>
                  <a:gd name="T7" fmla="*/ 42920 h 111"/>
                  <a:gd name="T8" fmla="*/ 4129 w 73"/>
                  <a:gd name="T9" fmla="*/ 57329 h 111"/>
                  <a:gd name="T10" fmla="*/ 3834 w 73"/>
                  <a:gd name="T11" fmla="*/ 69935 h 111"/>
                  <a:gd name="T12" fmla="*/ 3520 w 73"/>
                  <a:gd name="T13" fmla="*/ 80010 h 111"/>
                  <a:gd name="T14" fmla="*/ 3056 w 73"/>
                  <a:gd name="T15" fmla="*/ 89337 h 111"/>
                  <a:gd name="T16" fmla="*/ 2604 w 73"/>
                  <a:gd name="T17" fmla="*/ 99398 h 111"/>
                  <a:gd name="T18" fmla="*/ 2104 w 73"/>
                  <a:gd name="T19" fmla="*/ 106873 h 111"/>
                  <a:gd name="T20" fmla="*/ 1669 w 73"/>
                  <a:gd name="T21" fmla="*/ 111722 h 111"/>
                  <a:gd name="T22" fmla="*/ 1212 w 73"/>
                  <a:gd name="T23" fmla="*/ 116095 h 111"/>
                  <a:gd name="T24" fmla="*/ 979 w 73"/>
                  <a:gd name="T25" fmla="*/ 118165 h 111"/>
                  <a:gd name="T26" fmla="*/ 748 w 73"/>
                  <a:gd name="T27" fmla="*/ 118165 h 111"/>
                  <a:gd name="T28" fmla="*/ 8 w 73"/>
                  <a:gd name="T29" fmla="*/ 117499 h 111"/>
                  <a:gd name="T30" fmla="*/ 8 w 73"/>
                  <a:gd name="T31" fmla="*/ 118165 h 111"/>
                  <a:gd name="T32" fmla="*/ 8 w 73"/>
                  <a:gd name="T33" fmla="*/ 117499 h 111"/>
                  <a:gd name="T34" fmla="*/ 8 w 73"/>
                  <a:gd name="T35" fmla="*/ 116095 h 111"/>
                  <a:gd name="T36" fmla="*/ 8 w 73"/>
                  <a:gd name="T37" fmla="*/ 113042 h 111"/>
                  <a:gd name="T38" fmla="*/ 0 w 73"/>
                  <a:gd name="T39" fmla="*/ 111722 h 111"/>
                  <a:gd name="T40" fmla="*/ 0 w 73"/>
                  <a:gd name="T41" fmla="*/ 116095 h 111"/>
                  <a:gd name="T42" fmla="*/ 0 w 73"/>
                  <a:gd name="T43" fmla="*/ 119073 h 111"/>
                  <a:gd name="T44" fmla="*/ 2 w 73"/>
                  <a:gd name="T45" fmla="*/ 124874 h 111"/>
                  <a:gd name="T46" fmla="*/ 4 w 73"/>
                  <a:gd name="T47" fmla="*/ 127048 h 111"/>
                  <a:gd name="T48" fmla="*/ 9 w 73"/>
                  <a:gd name="T49" fmla="*/ 130555 h 111"/>
                  <a:gd name="T50" fmla="*/ 1031 w 73"/>
                  <a:gd name="T51" fmla="*/ 127802 h 111"/>
                  <a:gd name="T52" fmla="*/ 1500 w 73"/>
                  <a:gd name="T53" fmla="*/ 125947 h 111"/>
                  <a:gd name="T54" fmla="*/ 2062 w 73"/>
                  <a:gd name="T55" fmla="*/ 120746 h 111"/>
                  <a:gd name="T56" fmla="*/ 2555 w 73"/>
                  <a:gd name="T57" fmla="*/ 115468 h 111"/>
                  <a:gd name="T58" fmla="*/ 3056 w 73"/>
                  <a:gd name="T59" fmla="*/ 107439 h 111"/>
                  <a:gd name="T60" fmla="*/ 3520 w 73"/>
                  <a:gd name="T61" fmla="*/ 96654 h 111"/>
                  <a:gd name="T62" fmla="*/ 3989 w 73"/>
                  <a:gd name="T63" fmla="*/ 85338 h 111"/>
                  <a:gd name="T64" fmla="*/ 4357 w 73"/>
                  <a:gd name="T65" fmla="*/ 72775 h 111"/>
                  <a:gd name="T66" fmla="*/ 4592 w 73"/>
                  <a:gd name="T67" fmla="*/ 59842 h 111"/>
                  <a:gd name="T68" fmla="*/ 4847 w 73"/>
                  <a:gd name="T69" fmla="*/ 45521 h 111"/>
                  <a:gd name="T70" fmla="*/ 4937 w 73"/>
                  <a:gd name="T71" fmla="*/ 30635 h 111"/>
                  <a:gd name="T72" fmla="*/ 4937 w 73"/>
                  <a:gd name="T73" fmla="*/ 14382 h 111"/>
                  <a:gd name="T74" fmla="*/ 4592 w 73"/>
                  <a:gd name="T75" fmla="*/ 0 h 111"/>
                  <a:gd name="T76" fmla="*/ 4129 w 73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3"/>
                  <a:gd name="T118" fmla="*/ 0 h 111"/>
                  <a:gd name="T119" fmla="*/ 73 w 73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3" h="111">
                    <a:moveTo>
                      <a:pt x="61" y="2"/>
                    </a:moveTo>
                    <a:lnTo>
                      <a:pt x="63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2" y="68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1" y="90"/>
                    </a:lnTo>
                    <a:lnTo>
                      <a:pt x="25" y="95"/>
                    </a:lnTo>
                    <a:lnTo>
                      <a:pt x="19" y="98"/>
                    </a:lnTo>
                    <a:lnTo>
                      <a:pt x="15" y="101"/>
                    </a:lnTo>
                    <a:lnTo>
                      <a:pt x="10" y="101"/>
                    </a:lnTo>
                    <a:lnTo>
                      <a:pt x="8" y="100"/>
                    </a:lnTo>
                    <a:lnTo>
                      <a:pt x="8" y="101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8"/>
                    </a:lnTo>
                    <a:lnTo>
                      <a:pt x="9" y="111"/>
                    </a:lnTo>
                    <a:lnTo>
                      <a:pt x="16" y="109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8" y="51"/>
                    </a:lnTo>
                    <a:lnTo>
                      <a:pt x="72" y="39"/>
                    </a:lnTo>
                    <a:lnTo>
                      <a:pt x="73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46" name="Freeform 968"/>
              <p:cNvSpPr>
                <a:spLocks noChangeArrowheads="1"/>
              </p:cNvSpPr>
              <p:nvPr/>
            </p:nvSpPr>
            <p:spPr bwMode="auto">
              <a:xfrm>
                <a:off x="5565" y="1472"/>
                <a:ext cx="53" cy="49"/>
              </a:xfrm>
              <a:custGeom>
                <a:avLst/>
                <a:gdLst>
                  <a:gd name="T0" fmla="*/ 7 w 51"/>
                  <a:gd name="T1" fmla="*/ 14746 h 46"/>
                  <a:gd name="T2" fmla="*/ 1021 w 51"/>
                  <a:gd name="T3" fmla="*/ 12017 h 46"/>
                  <a:gd name="T4" fmla="*/ 1522 w 51"/>
                  <a:gd name="T5" fmla="*/ 9482 h 46"/>
                  <a:gd name="T6" fmla="*/ 2144 w 51"/>
                  <a:gd name="T7" fmla="*/ 6916 h 46"/>
                  <a:gd name="T8" fmla="*/ 2697 w 51"/>
                  <a:gd name="T9" fmla="*/ 4980 h 46"/>
                  <a:gd name="T10" fmla="*/ 3201 w 51"/>
                  <a:gd name="T11" fmla="*/ 3632 h 46"/>
                  <a:gd name="T12" fmla="*/ 3797 w 51"/>
                  <a:gd name="T13" fmla="*/ 3387 h 46"/>
                  <a:gd name="T14" fmla="*/ 3800 w 51"/>
                  <a:gd name="T15" fmla="*/ 3219 h 46"/>
                  <a:gd name="T16" fmla="*/ 3921 w 51"/>
                  <a:gd name="T17" fmla="*/ 3219 h 46"/>
                  <a:gd name="T18" fmla="*/ 3800 w 51"/>
                  <a:gd name="T19" fmla="*/ 3219 h 46"/>
                  <a:gd name="T20" fmla="*/ 3800 w 51"/>
                  <a:gd name="T21" fmla="*/ 2808 h 46"/>
                  <a:gd name="T22" fmla="*/ 4397 w 51"/>
                  <a:gd name="T23" fmla="*/ 162 h 46"/>
                  <a:gd name="T24" fmla="*/ 4259 w 51"/>
                  <a:gd name="T25" fmla="*/ 2 h 46"/>
                  <a:gd name="T26" fmla="*/ 4018 w 51"/>
                  <a:gd name="T27" fmla="*/ 0 h 46"/>
                  <a:gd name="T28" fmla="*/ 3797 w 51"/>
                  <a:gd name="T29" fmla="*/ 0 h 46"/>
                  <a:gd name="T30" fmla="*/ 3390 w 51"/>
                  <a:gd name="T31" fmla="*/ 1 h 46"/>
                  <a:gd name="T32" fmla="*/ 2850 w 51"/>
                  <a:gd name="T33" fmla="*/ 5 h 46"/>
                  <a:gd name="T34" fmla="*/ 2403 w 51"/>
                  <a:gd name="T35" fmla="*/ 3219 h 46"/>
                  <a:gd name="T36" fmla="*/ 1610 w 51"/>
                  <a:gd name="T37" fmla="*/ 4407 h 46"/>
                  <a:gd name="T38" fmla="*/ 1021 w 51"/>
                  <a:gd name="T39" fmla="*/ 7382 h 46"/>
                  <a:gd name="T40" fmla="*/ 5 w 51"/>
                  <a:gd name="T41" fmla="*/ 10131 h 46"/>
                  <a:gd name="T42" fmla="*/ 0 w 51"/>
                  <a:gd name="T43" fmla="*/ 13031 h 46"/>
                  <a:gd name="T44" fmla="*/ 7 w 51"/>
                  <a:gd name="T45" fmla="*/ 14746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6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47" name="Freeform 969"/>
              <p:cNvSpPr>
                <a:spLocks noChangeArrowheads="1"/>
              </p:cNvSpPr>
              <p:nvPr/>
            </p:nvSpPr>
            <p:spPr bwMode="auto">
              <a:xfrm>
                <a:off x="5548" y="1517"/>
                <a:ext cx="25" cy="66"/>
              </a:xfrm>
              <a:custGeom>
                <a:avLst/>
                <a:gdLst>
                  <a:gd name="T0" fmla="*/ 3747 w 24"/>
                  <a:gd name="T1" fmla="*/ 60187 h 61"/>
                  <a:gd name="T2" fmla="*/ 4058 w 24"/>
                  <a:gd name="T3" fmla="*/ 55688 h 61"/>
                  <a:gd name="T4" fmla="*/ 4058 w 24"/>
                  <a:gd name="T5" fmla="*/ 50728 h 61"/>
                  <a:gd name="T6" fmla="*/ 4396 w 24"/>
                  <a:gd name="T7" fmla="*/ 43873 h 61"/>
                  <a:gd name="T8" fmla="*/ 5158 w 24"/>
                  <a:gd name="T9" fmla="*/ 36968 h 61"/>
                  <a:gd name="T10" fmla="*/ 6556 w 24"/>
                  <a:gd name="T11" fmla="*/ 27349 h 61"/>
                  <a:gd name="T12" fmla="*/ 7694 w 24"/>
                  <a:gd name="T13" fmla="*/ 21371 h 61"/>
                  <a:gd name="T14" fmla="*/ 9034 w 24"/>
                  <a:gd name="T15" fmla="*/ 11388 h 61"/>
                  <a:gd name="T16" fmla="*/ 10602 w 24"/>
                  <a:gd name="T17" fmla="*/ 5 h 61"/>
                  <a:gd name="T18" fmla="*/ 7694 w 24"/>
                  <a:gd name="T19" fmla="*/ 0 h 61"/>
                  <a:gd name="T20" fmla="*/ 4763 w 24"/>
                  <a:gd name="T21" fmla="*/ 9024 h 61"/>
                  <a:gd name="T22" fmla="*/ 3747 w 24"/>
                  <a:gd name="T23" fmla="*/ 16907 h 61"/>
                  <a:gd name="T24" fmla="*/ 3191 w 24"/>
                  <a:gd name="T25" fmla="*/ 25320 h 61"/>
                  <a:gd name="T26" fmla="*/ 4 w 24"/>
                  <a:gd name="T27" fmla="*/ 34605 h 61"/>
                  <a:gd name="T28" fmla="*/ 2 w 24"/>
                  <a:gd name="T29" fmla="*/ 43380 h 61"/>
                  <a:gd name="T30" fmla="*/ 1 w 24"/>
                  <a:gd name="T31" fmla="*/ 47543 h 61"/>
                  <a:gd name="T32" fmla="*/ 0 w 24"/>
                  <a:gd name="T33" fmla="*/ 55647 h 61"/>
                  <a:gd name="T34" fmla="*/ 0 w 24"/>
                  <a:gd name="T35" fmla="*/ 59355 h 61"/>
                  <a:gd name="T36" fmla="*/ 3747 w 24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48" name="Freeform 970"/>
              <p:cNvSpPr>
                <a:spLocks noChangeArrowheads="1"/>
              </p:cNvSpPr>
              <p:nvPr/>
            </p:nvSpPr>
            <p:spPr bwMode="auto">
              <a:xfrm>
                <a:off x="140" y="2539"/>
                <a:ext cx="67" cy="117"/>
              </a:xfrm>
              <a:custGeom>
                <a:avLst/>
                <a:gdLst>
                  <a:gd name="T0" fmla="*/ 7583 w 64"/>
                  <a:gd name="T1" fmla="*/ 153191 h 106"/>
                  <a:gd name="T2" fmla="*/ 7583 w 64"/>
                  <a:gd name="T3" fmla="*/ 161410 h 106"/>
                  <a:gd name="T4" fmla="*/ 7583 w 64"/>
                  <a:gd name="T5" fmla="*/ 163367 h 106"/>
                  <a:gd name="T6" fmla="*/ 7569 w 64"/>
                  <a:gd name="T7" fmla="*/ 166190 h 106"/>
                  <a:gd name="T8" fmla="*/ 7567 w 64"/>
                  <a:gd name="T9" fmla="*/ 167361 h 106"/>
                  <a:gd name="T10" fmla="*/ 7124 w 64"/>
                  <a:gd name="T11" fmla="*/ 172544 h 106"/>
                  <a:gd name="T12" fmla="*/ 6312 w 64"/>
                  <a:gd name="T13" fmla="*/ 170726 h 106"/>
                  <a:gd name="T14" fmla="*/ 5590 w 64"/>
                  <a:gd name="T15" fmla="*/ 166190 h 106"/>
                  <a:gd name="T16" fmla="*/ 4952 w 64"/>
                  <a:gd name="T17" fmla="*/ 161881 h 106"/>
                  <a:gd name="T18" fmla="*/ 3888 w 64"/>
                  <a:gd name="T19" fmla="*/ 151922 h 106"/>
                  <a:gd name="T20" fmla="*/ 3133 w 64"/>
                  <a:gd name="T21" fmla="*/ 141261 h 106"/>
                  <a:gd name="T22" fmla="*/ 2255 w 64"/>
                  <a:gd name="T23" fmla="*/ 129137 h 106"/>
                  <a:gd name="T24" fmla="*/ 1476 w 64"/>
                  <a:gd name="T25" fmla="*/ 116525 h 106"/>
                  <a:gd name="T26" fmla="*/ 1091 w 64"/>
                  <a:gd name="T27" fmla="*/ 99325 h 106"/>
                  <a:gd name="T28" fmla="*/ 4 w 64"/>
                  <a:gd name="T29" fmla="*/ 79931 h 106"/>
                  <a:gd name="T30" fmla="*/ 1 w 64"/>
                  <a:gd name="T31" fmla="*/ 60931 h 106"/>
                  <a:gd name="T32" fmla="*/ 0 w 64"/>
                  <a:gd name="T33" fmla="*/ 41539 h 106"/>
                  <a:gd name="T34" fmla="*/ 1 w 64"/>
                  <a:gd name="T35" fmla="*/ 21617 h 106"/>
                  <a:gd name="T36" fmla="*/ 4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1230 w 64"/>
                  <a:gd name="T45" fmla="*/ 0 h 106"/>
                  <a:gd name="T46" fmla="*/ 1663 w 64"/>
                  <a:gd name="T47" fmla="*/ 3 h 106"/>
                  <a:gd name="T48" fmla="*/ 2546 w 64"/>
                  <a:gd name="T49" fmla="*/ 13267 h 106"/>
                  <a:gd name="T50" fmla="*/ 3445 w 64"/>
                  <a:gd name="T51" fmla="*/ 21617 h 106"/>
                  <a:gd name="T52" fmla="*/ 4133 w 64"/>
                  <a:gd name="T53" fmla="*/ 34324 h 106"/>
                  <a:gd name="T54" fmla="*/ 5257 w 64"/>
                  <a:gd name="T55" fmla="*/ 47570 h 106"/>
                  <a:gd name="T56" fmla="*/ 5729 w 64"/>
                  <a:gd name="T57" fmla="*/ 60931 h 106"/>
                  <a:gd name="T58" fmla="*/ 6311 w 64"/>
                  <a:gd name="T59" fmla="*/ 73575 h 106"/>
                  <a:gd name="T60" fmla="*/ 6706 w 64"/>
                  <a:gd name="T61" fmla="*/ 91224 h 106"/>
                  <a:gd name="T62" fmla="*/ 7124 w 64"/>
                  <a:gd name="T63" fmla="*/ 100140 h 106"/>
                  <a:gd name="T64" fmla="*/ 7139 w 64"/>
                  <a:gd name="T65" fmla="*/ 116525 h 106"/>
                  <a:gd name="T66" fmla="*/ 7567 w 64"/>
                  <a:gd name="T67" fmla="*/ 127963 h 106"/>
                  <a:gd name="T68" fmla="*/ 7569 w 64"/>
                  <a:gd name="T69" fmla="*/ 137601 h 106"/>
                  <a:gd name="T70" fmla="*/ 7583 w 64"/>
                  <a:gd name="T71" fmla="*/ 148794 h 106"/>
                  <a:gd name="T72" fmla="*/ 7583 w 64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5"/>
                    </a:moveTo>
                    <a:lnTo>
                      <a:pt x="64" y="99"/>
                    </a:lnTo>
                    <a:lnTo>
                      <a:pt x="64" y="101"/>
                    </a:lnTo>
                    <a:lnTo>
                      <a:pt x="63" y="103"/>
                    </a:lnTo>
                    <a:lnTo>
                      <a:pt x="62" y="104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22" y="8"/>
                    </a:lnTo>
                    <a:lnTo>
                      <a:pt x="29" y="14"/>
                    </a:lnTo>
                    <a:lnTo>
                      <a:pt x="35" y="21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2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1"/>
                    </a:lnTo>
                    <a:lnTo>
                      <a:pt x="64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49" name="Freeform 971"/>
              <p:cNvSpPr>
                <a:spLocks noChangeArrowheads="1"/>
              </p:cNvSpPr>
              <p:nvPr/>
            </p:nvSpPr>
            <p:spPr bwMode="auto">
              <a:xfrm>
                <a:off x="135" y="2539"/>
                <a:ext cx="76" cy="122"/>
              </a:xfrm>
              <a:custGeom>
                <a:avLst/>
                <a:gdLst>
                  <a:gd name="T0" fmla="*/ 5 w 73"/>
                  <a:gd name="T1" fmla="*/ 0 h 111"/>
                  <a:gd name="T2" fmla="*/ 0 w 73"/>
                  <a:gd name="T3" fmla="*/ 14382 h 111"/>
                  <a:gd name="T4" fmla="*/ 0 w 73"/>
                  <a:gd name="T5" fmla="*/ 30635 h 111"/>
                  <a:gd name="T6" fmla="*/ 1 w 73"/>
                  <a:gd name="T7" fmla="*/ 45521 h 111"/>
                  <a:gd name="T8" fmla="*/ 5 w 73"/>
                  <a:gd name="T9" fmla="*/ 59842 h 111"/>
                  <a:gd name="T10" fmla="*/ 9 w 73"/>
                  <a:gd name="T11" fmla="*/ 72775 h 111"/>
                  <a:gd name="T12" fmla="*/ 928 w 73"/>
                  <a:gd name="T13" fmla="*/ 85338 h 111"/>
                  <a:gd name="T14" fmla="*/ 1348 w 73"/>
                  <a:gd name="T15" fmla="*/ 96654 h 111"/>
                  <a:gd name="T16" fmla="*/ 1958 w 73"/>
                  <a:gd name="T17" fmla="*/ 107439 h 111"/>
                  <a:gd name="T18" fmla="*/ 2341 w 73"/>
                  <a:gd name="T19" fmla="*/ 116095 h 111"/>
                  <a:gd name="T20" fmla="*/ 2894 w 73"/>
                  <a:gd name="T21" fmla="*/ 120746 h 111"/>
                  <a:gd name="T22" fmla="*/ 3398 w 73"/>
                  <a:gd name="T23" fmla="*/ 125947 h 111"/>
                  <a:gd name="T24" fmla="*/ 3834 w 73"/>
                  <a:gd name="T25" fmla="*/ 128751 h 111"/>
                  <a:gd name="T26" fmla="*/ 4357 w 73"/>
                  <a:gd name="T27" fmla="*/ 130555 h 111"/>
                  <a:gd name="T28" fmla="*/ 4683 w 73"/>
                  <a:gd name="T29" fmla="*/ 127802 h 111"/>
                  <a:gd name="T30" fmla="*/ 4821 w 73"/>
                  <a:gd name="T31" fmla="*/ 124874 h 111"/>
                  <a:gd name="T32" fmla="*/ 4937 w 73"/>
                  <a:gd name="T33" fmla="*/ 120746 h 111"/>
                  <a:gd name="T34" fmla="*/ 4937 w 73"/>
                  <a:gd name="T35" fmla="*/ 116587 h 111"/>
                  <a:gd name="T36" fmla="*/ 4937 w 73"/>
                  <a:gd name="T37" fmla="*/ 111722 h 111"/>
                  <a:gd name="T38" fmla="*/ 4437 w 73"/>
                  <a:gd name="T39" fmla="*/ 113042 h 111"/>
                  <a:gd name="T40" fmla="*/ 4437 w 73"/>
                  <a:gd name="T41" fmla="*/ 116587 h 111"/>
                  <a:gd name="T42" fmla="*/ 4437 w 73"/>
                  <a:gd name="T43" fmla="*/ 117499 h 111"/>
                  <a:gd name="T44" fmla="*/ 4437 w 73"/>
                  <a:gd name="T45" fmla="*/ 118165 h 111"/>
                  <a:gd name="T46" fmla="*/ 4266 w 73"/>
                  <a:gd name="T47" fmla="*/ 119073 h 111"/>
                  <a:gd name="T48" fmla="*/ 4046 w 73"/>
                  <a:gd name="T49" fmla="*/ 118165 h 111"/>
                  <a:gd name="T50" fmla="*/ 3634 w 73"/>
                  <a:gd name="T51" fmla="*/ 116587 h 111"/>
                  <a:gd name="T52" fmla="*/ 3267 w 73"/>
                  <a:gd name="T53" fmla="*/ 111722 h 111"/>
                  <a:gd name="T54" fmla="*/ 2844 w 73"/>
                  <a:gd name="T55" fmla="*/ 107439 h 111"/>
                  <a:gd name="T56" fmla="*/ 2297 w 73"/>
                  <a:gd name="T57" fmla="*/ 99398 h 111"/>
                  <a:gd name="T58" fmla="*/ 1958 w 73"/>
                  <a:gd name="T59" fmla="*/ 91442 h 111"/>
                  <a:gd name="T60" fmla="*/ 1348 w 73"/>
                  <a:gd name="T61" fmla="*/ 80010 h 111"/>
                  <a:gd name="T62" fmla="*/ 1031 w 73"/>
                  <a:gd name="T63" fmla="*/ 69935 h 111"/>
                  <a:gd name="T64" fmla="*/ 877 w 73"/>
                  <a:gd name="T65" fmla="*/ 57329 h 111"/>
                  <a:gd name="T66" fmla="*/ 748 w 73"/>
                  <a:gd name="T67" fmla="*/ 45373 h 111"/>
                  <a:gd name="T68" fmla="*/ 9 w 73"/>
                  <a:gd name="T69" fmla="*/ 30635 h 111"/>
                  <a:gd name="T70" fmla="*/ 748 w 73"/>
                  <a:gd name="T71" fmla="*/ 16834 h 111"/>
                  <a:gd name="T72" fmla="*/ 877 w 73"/>
                  <a:gd name="T73" fmla="*/ 3 h 111"/>
                  <a:gd name="T74" fmla="*/ 5 w 73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3"/>
                  <a:gd name="T115" fmla="*/ 0 h 111"/>
                  <a:gd name="T116" fmla="*/ 73 w 73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3" h="111">
                    <a:moveTo>
                      <a:pt x="5" y="0"/>
                    </a:moveTo>
                    <a:lnTo>
                      <a:pt x="0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9" y="62"/>
                    </a:lnTo>
                    <a:lnTo>
                      <a:pt x="14" y="73"/>
                    </a:lnTo>
                    <a:lnTo>
                      <a:pt x="21" y="82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1" y="105"/>
                    </a:lnTo>
                    <a:lnTo>
                      <a:pt x="73" y="103"/>
                    </a:lnTo>
                    <a:lnTo>
                      <a:pt x="73" y="99"/>
                    </a:lnTo>
                    <a:lnTo>
                      <a:pt x="73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5" y="100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8" y="95"/>
                    </a:lnTo>
                    <a:lnTo>
                      <a:pt x="42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1" y="68"/>
                    </a:lnTo>
                    <a:lnTo>
                      <a:pt x="16" y="59"/>
                    </a:lnTo>
                    <a:lnTo>
                      <a:pt x="13" y="48"/>
                    </a:lnTo>
                    <a:lnTo>
                      <a:pt x="10" y="38"/>
                    </a:lnTo>
                    <a:lnTo>
                      <a:pt x="9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50" name="Freeform 972"/>
              <p:cNvSpPr>
                <a:spLocks noChangeArrowheads="1"/>
              </p:cNvSpPr>
              <p:nvPr/>
            </p:nvSpPr>
            <p:spPr bwMode="auto">
              <a:xfrm>
                <a:off x="140" y="2533"/>
                <a:ext cx="53" cy="56"/>
              </a:xfrm>
              <a:custGeom>
                <a:avLst/>
                <a:gdLst>
                  <a:gd name="T0" fmla="*/ 4397 w 51"/>
                  <a:gd name="T1" fmla="*/ 1039909 h 46"/>
                  <a:gd name="T2" fmla="*/ 4018 w 51"/>
                  <a:gd name="T3" fmla="*/ 797217 h 46"/>
                  <a:gd name="T4" fmla="*/ 3386 w 51"/>
                  <a:gd name="T5" fmla="*/ 580820 h 46"/>
                  <a:gd name="T6" fmla="*/ 2695 w 51"/>
                  <a:gd name="T7" fmla="*/ 414995 h 46"/>
                  <a:gd name="T8" fmla="*/ 2144 w 51"/>
                  <a:gd name="T9" fmla="*/ 233395 h 46"/>
                  <a:gd name="T10" fmla="*/ 1438 w 51"/>
                  <a:gd name="T11" fmla="*/ 4615 h 46"/>
                  <a:gd name="T12" fmla="*/ 965 w 51"/>
                  <a:gd name="T13" fmla="*/ 1 h 46"/>
                  <a:gd name="T14" fmla="*/ 8 w 51"/>
                  <a:gd name="T15" fmla="*/ 1 h 46"/>
                  <a:gd name="T16" fmla="*/ 5 w 51"/>
                  <a:gd name="T17" fmla="*/ 0 h 46"/>
                  <a:gd name="T18" fmla="*/ 2 w 51"/>
                  <a:gd name="T19" fmla="*/ 425 h 46"/>
                  <a:gd name="T20" fmla="*/ 0 w 51"/>
                  <a:gd name="T21" fmla="*/ 167440 h 46"/>
                  <a:gd name="T22" fmla="*/ 8 w 51"/>
                  <a:gd name="T23" fmla="*/ 214803 h 46"/>
                  <a:gd name="T24" fmla="*/ 7 w 51"/>
                  <a:gd name="T25" fmla="*/ 214803 h 46"/>
                  <a:gd name="T26" fmla="*/ 6 w 51"/>
                  <a:gd name="T27" fmla="*/ 233395 h 46"/>
                  <a:gd name="T28" fmla="*/ 7 w 51"/>
                  <a:gd name="T29" fmla="*/ 233395 h 46"/>
                  <a:gd name="T30" fmla="*/ 8 w 51"/>
                  <a:gd name="T31" fmla="*/ 233395 h 46"/>
                  <a:gd name="T32" fmla="*/ 1082 w 51"/>
                  <a:gd name="T33" fmla="*/ 274589 h 46"/>
                  <a:gd name="T34" fmla="*/ 1522 w 51"/>
                  <a:gd name="T35" fmla="*/ 414995 h 46"/>
                  <a:gd name="T36" fmla="*/ 2270 w 51"/>
                  <a:gd name="T37" fmla="*/ 571319 h 46"/>
                  <a:gd name="T38" fmla="*/ 2697 w 51"/>
                  <a:gd name="T39" fmla="*/ 744959 h 46"/>
                  <a:gd name="T40" fmla="*/ 3386 w 51"/>
                  <a:gd name="T41" fmla="*/ 941922 h 46"/>
                  <a:gd name="T42" fmla="*/ 3800 w 51"/>
                  <a:gd name="T43" fmla="*/ 1130673 h 46"/>
                  <a:gd name="T44" fmla="*/ 4397 w 51"/>
                  <a:gd name="T45" fmla="*/ 1039909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51" y="42"/>
                    </a:moveTo>
                    <a:lnTo>
                      <a:pt x="46" y="32"/>
                    </a:lnTo>
                    <a:lnTo>
                      <a:pt x="39" y="24"/>
                    </a:lnTo>
                    <a:lnTo>
                      <a:pt x="31" y="17"/>
                    </a:lnTo>
                    <a:lnTo>
                      <a:pt x="25" y="10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3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6"/>
                    </a:lnTo>
                    <a:lnTo>
                      <a:pt x="51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51" name="Freeform 973"/>
              <p:cNvSpPr>
                <a:spLocks noChangeArrowheads="1"/>
              </p:cNvSpPr>
              <p:nvPr/>
            </p:nvSpPr>
            <p:spPr bwMode="auto">
              <a:xfrm>
                <a:off x="187" y="2580"/>
                <a:ext cx="25" cy="56"/>
              </a:xfrm>
              <a:custGeom>
                <a:avLst/>
                <a:gdLst>
                  <a:gd name="T0" fmla="*/ 10602 w 24"/>
                  <a:gd name="T1" fmla="*/ 1976 h 60"/>
                  <a:gd name="T2" fmla="*/ 10602 w 24"/>
                  <a:gd name="T3" fmla="*/ 1843 h 60"/>
                  <a:gd name="T4" fmla="*/ 10098 w 24"/>
                  <a:gd name="T5" fmla="*/ 1653 h 60"/>
                  <a:gd name="T6" fmla="*/ 9783 w 24"/>
                  <a:gd name="T7" fmla="*/ 1435 h 60"/>
                  <a:gd name="T8" fmla="*/ 9034 w 24"/>
                  <a:gd name="T9" fmla="*/ 1141 h 60"/>
                  <a:gd name="T10" fmla="*/ 8338 w 24"/>
                  <a:gd name="T11" fmla="*/ 828 h 60"/>
                  <a:gd name="T12" fmla="*/ 7103 w 24"/>
                  <a:gd name="T13" fmla="*/ 594 h 60"/>
                  <a:gd name="T14" fmla="*/ 5589 w 24"/>
                  <a:gd name="T15" fmla="*/ 290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398 h 60"/>
                  <a:gd name="T22" fmla="*/ 3456 w 24"/>
                  <a:gd name="T23" fmla="*/ 699 h 60"/>
                  <a:gd name="T24" fmla="*/ 4058 w 24"/>
                  <a:gd name="T25" fmla="*/ 971 h 60"/>
                  <a:gd name="T26" fmla="*/ 5158 w 24"/>
                  <a:gd name="T27" fmla="*/ 1222 h 60"/>
                  <a:gd name="T28" fmla="*/ 6053 w 24"/>
                  <a:gd name="T29" fmla="*/ 1521 h 60"/>
                  <a:gd name="T30" fmla="*/ 6556 w 24"/>
                  <a:gd name="T31" fmla="*/ 1701 h 60"/>
                  <a:gd name="T32" fmla="*/ 6556 w 24"/>
                  <a:gd name="T33" fmla="*/ 1935 h 60"/>
                  <a:gd name="T34" fmla="*/ 7103 w 24"/>
                  <a:gd name="T35" fmla="*/ 1997 h 60"/>
                  <a:gd name="T36" fmla="*/ 10602 w 24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9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52" name="Freeform 974"/>
              <p:cNvSpPr>
                <a:spLocks noChangeArrowheads="1"/>
              </p:cNvSpPr>
              <p:nvPr/>
            </p:nvSpPr>
            <p:spPr bwMode="auto">
              <a:xfrm>
                <a:off x="5552" y="2680"/>
                <a:ext cx="67" cy="117"/>
              </a:xfrm>
              <a:custGeom>
                <a:avLst/>
                <a:gdLst>
                  <a:gd name="T0" fmla="*/ 0 w 64"/>
                  <a:gd name="T1" fmla="*/ 72434 h 107"/>
                  <a:gd name="T2" fmla="*/ 0 w 64"/>
                  <a:gd name="T3" fmla="*/ 73724 h 107"/>
                  <a:gd name="T4" fmla="*/ 0 w 64"/>
                  <a:gd name="T5" fmla="*/ 76913 h 107"/>
                  <a:gd name="T6" fmla="*/ 1 w 64"/>
                  <a:gd name="T7" fmla="*/ 77642 h 107"/>
                  <a:gd name="T8" fmla="*/ 2 w 64"/>
                  <a:gd name="T9" fmla="*/ 79276 h 107"/>
                  <a:gd name="T10" fmla="*/ 6 w 64"/>
                  <a:gd name="T11" fmla="*/ 80036 h 107"/>
                  <a:gd name="T12" fmla="*/ 1307 w 64"/>
                  <a:gd name="T13" fmla="*/ 80036 h 107"/>
                  <a:gd name="T14" fmla="*/ 1879 w 64"/>
                  <a:gd name="T15" fmla="*/ 77849 h 107"/>
                  <a:gd name="T16" fmla="*/ 2706 w 64"/>
                  <a:gd name="T17" fmla="*/ 74436 h 107"/>
                  <a:gd name="T18" fmla="*/ 3664 w 64"/>
                  <a:gd name="T19" fmla="*/ 71553 h 107"/>
                  <a:gd name="T20" fmla="*/ 4495 w 64"/>
                  <a:gd name="T21" fmla="*/ 66620 h 107"/>
                  <a:gd name="T22" fmla="*/ 5261 w 64"/>
                  <a:gd name="T23" fmla="*/ 59387 h 107"/>
                  <a:gd name="T24" fmla="*/ 6087 w 64"/>
                  <a:gd name="T25" fmla="*/ 53638 h 107"/>
                  <a:gd name="T26" fmla="*/ 6706 w 64"/>
                  <a:gd name="T27" fmla="*/ 46823 h 107"/>
                  <a:gd name="T28" fmla="*/ 7139 w 64"/>
                  <a:gd name="T29" fmla="*/ 37883 h 107"/>
                  <a:gd name="T30" fmla="*/ 7569 w 64"/>
                  <a:gd name="T31" fmla="*/ 30072 h 107"/>
                  <a:gd name="T32" fmla="*/ 7583 w 64"/>
                  <a:gd name="T33" fmla="*/ 20976 h 107"/>
                  <a:gd name="T34" fmla="*/ 7569 w 64"/>
                  <a:gd name="T35" fmla="*/ 9580 h 107"/>
                  <a:gd name="T36" fmla="*/ 7139 w 64"/>
                  <a:gd name="T37" fmla="*/ 2 h 107"/>
                  <a:gd name="T38" fmla="*/ 7139 w 64"/>
                  <a:gd name="T39" fmla="*/ 0 h 107"/>
                  <a:gd name="T40" fmla="*/ 7124 w 64"/>
                  <a:gd name="T41" fmla="*/ 0 h 107"/>
                  <a:gd name="T42" fmla="*/ 6872 w 64"/>
                  <a:gd name="T43" fmla="*/ 0 h 107"/>
                  <a:gd name="T44" fmla="*/ 6466 w 64"/>
                  <a:gd name="T45" fmla="*/ 0 h 107"/>
                  <a:gd name="T46" fmla="*/ 5938 w 64"/>
                  <a:gd name="T47" fmla="*/ 3 h 107"/>
                  <a:gd name="T48" fmla="*/ 5073 w 64"/>
                  <a:gd name="T49" fmla="*/ 6252 h 107"/>
                  <a:gd name="T50" fmla="*/ 4133 w 64"/>
                  <a:gd name="T51" fmla="*/ 9580 h 107"/>
                  <a:gd name="T52" fmla="*/ 3445 w 64"/>
                  <a:gd name="T53" fmla="*/ 16933 h 107"/>
                  <a:gd name="T54" fmla="*/ 2397 w 64"/>
                  <a:gd name="T55" fmla="*/ 22537 h 107"/>
                  <a:gd name="T56" fmla="*/ 1768 w 64"/>
                  <a:gd name="T57" fmla="*/ 28864 h 107"/>
                  <a:gd name="T58" fmla="*/ 1387 w 64"/>
                  <a:gd name="T59" fmla="*/ 34729 h 107"/>
                  <a:gd name="T60" fmla="*/ 1091 w 64"/>
                  <a:gd name="T61" fmla="*/ 40761 h 107"/>
                  <a:gd name="T62" fmla="*/ 6 w 64"/>
                  <a:gd name="T63" fmla="*/ 47804 h 107"/>
                  <a:gd name="T64" fmla="*/ 4 w 64"/>
                  <a:gd name="T65" fmla="*/ 53638 h 107"/>
                  <a:gd name="T66" fmla="*/ 2 w 64"/>
                  <a:gd name="T67" fmla="*/ 58758 h 107"/>
                  <a:gd name="T68" fmla="*/ 1 w 64"/>
                  <a:gd name="T69" fmla="*/ 63848 h 107"/>
                  <a:gd name="T70" fmla="*/ 0 w 64"/>
                  <a:gd name="T71" fmla="*/ 68577 h 107"/>
                  <a:gd name="T72" fmla="*/ 0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3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0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3" y="14"/>
                    </a:lnTo>
                    <a:lnTo>
                      <a:pt x="60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0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2"/>
                    </a:lnTo>
                    <a:lnTo>
                      <a:pt x="21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0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53" name="Freeform 975"/>
              <p:cNvSpPr>
                <a:spLocks noChangeArrowheads="1"/>
              </p:cNvSpPr>
              <p:nvPr/>
            </p:nvSpPr>
            <p:spPr bwMode="auto">
              <a:xfrm>
                <a:off x="5548" y="2680"/>
                <a:ext cx="76" cy="122"/>
              </a:xfrm>
              <a:custGeom>
                <a:avLst/>
                <a:gdLst>
                  <a:gd name="T0" fmla="*/ 4046 w 73"/>
                  <a:gd name="T1" fmla="*/ 3 h 111"/>
                  <a:gd name="T2" fmla="*/ 4266 w 73"/>
                  <a:gd name="T3" fmla="*/ 16834 h 111"/>
                  <a:gd name="T4" fmla="*/ 4357 w 73"/>
                  <a:gd name="T5" fmla="*/ 33263 h 111"/>
                  <a:gd name="T6" fmla="*/ 4266 w 73"/>
                  <a:gd name="T7" fmla="*/ 45521 h 111"/>
                  <a:gd name="T8" fmla="*/ 4046 w 73"/>
                  <a:gd name="T9" fmla="*/ 58531 h 111"/>
                  <a:gd name="T10" fmla="*/ 3834 w 73"/>
                  <a:gd name="T11" fmla="*/ 69935 h 111"/>
                  <a:gd name="T12" fmla="*/ 3520 w 73"/>
                  <a:gd name="T13" fmla="*/ 81744 h 111"/>
                  <a:gd name="T14" fmla="*/ 3056 w 73"/>
                  <a:gd name="T15" fmla="*/ 91442 h 111"/>
                  <a:gd name="T16" fmla="*/ 2604 w 73"/>
                  <a:gd name="T17" fmla="*/ 99729 h 111"/>
                  <a:gd name="T18" fmla="*/ 2104 w 73"/>
                  <a:gd name="T19" fmla="*/ 107439 h 111"/>
                  <a:gd name="T20" fmla="*/ 1669 w 73"/>
                  <a:gd name="T21" fmla="*/ 115468 h 111"/>
                  <a:gd name="T22" fmla="*/ 1212 w 73"/>
                  <a:gd name="T23" fmla="*/ 117499 h 111"/>
                  <a:gd name="T24" fmla="*/ 877 w 73"/>
                  <a:gd name="T25" fmla="*/ 119073 h 111"/>
                  <a:gd name="T26" fmla="*/ 748 w 73"/>
                  <a:gd name="T27" fmla="*/ 119073 h 111"/>
                  <a:gd name="T28" fmla="*/ 8 w 73"/>
                  <a:gd name="T29" fmla="*/ 118165 h 111"/>
                  <a:gd name="T30" fmla="*/ 8 w 73"/>
                  <a:gd name="T31" fmla="*/ 116587 h 111"/>
                  <a:gd name="T32" fmla="*/ 8 w 73"/>
                  <a:gd name="T33" fmla="*/ 115468 h 111"/>
                  <a:gd name="T34" fmla="*/ 0 w 73"/>
                  <a:gd name="T35" fmla="*/ 113042 h 111"/>
                  <a:gd name="T36" fmla="*/ 0 w 73"/>
                  <a:gd name="T37" fmla="*/ 117499 h 111"/>
                  <a:gd name="T38" fmla="*/ 0 w 73"/>
                  <a:gd name="T39" fmla="*/ 120746 h 111"/>
                  <a:gd name="T40" fmla="*/ 1 w 73"/>
                  <a:gd name="T41" fmla="*/ 125947 h 111"/>
                  <a:gd name="T42" fmla="*/ 4 w 73"/>
                  <a:gd name="T43" fmla="*/ 127802 h 111"/>
                  <a:gd name="T44" fmla="*/ 9 w 73"/>
                  <a:gd name="T45" fmla="*/ 130555 h 111"/>
                  <a:gd name="T46" fmla="*/ 1031 w 73"/>
                  <a:gd name="T47" fmla="*/ 130555 h 111"/>
                  <a:gd name="T48" fmla="*/ 1500 w 73"/>
                  <a:gd name="T49" fmla="*/ 127048 h 111"/>
                  <a:gd name="T50" fmla="*/ 2062 w 73"/>
                  <a:gd name="T51" fmla="*/ 122121 h 111"/>
                  <a:gd name="T52" fmla="*/ 2555 w 73"/>
                  <a:gd name="T53" fmla="*/ 116587 h 111"/>
                  <a:gd name="T54" fmla="*/ 3056 w 73"/>
                  <a:gd name="T55" fmla="*/ 107439 h 111"/>
                  <a:gd name="T56" fmla="*/ 3520 w 73"/>
                  <a:gd name="T57" fmla="*/ 99398 h 111"/>
                  <a:gd name="T58" fmla="*/ 3989 w 73"/>
                  <a:gd name="T59" fmla="*/ 86521 h 111"/>
                  <a:gd name="T60" fmla="*/ 4357 w 73"/>
                  <a:gd name="T61" fmla="*/ 75662 h 111"/>
                  <a:gd name="T62" fmla="*/ 4592 w 73"/>
                  <a:gd name="T63" fmla="*/ 61898 h 111"/>
                  <a:gd name="T64" fmla="*/ 4847 w 73"/>
                  <a:gd name="T65" fmla="*/ 46334 h 111"/>
                  <a:gd name="T66" fmla="*/ 4937 w 73"/>
                  <a:gd name="T67" fmla="*/ 33263 h 111"/>
                  <a:gd name="T68" fmla="*/ 4937 w 73"/>
                  <a:gd name="T69" fmla="*/ 15518 h 111"/>
                  <a:gd name="T70" fmla="*/ 4592 w 73"/>
                  <a:gd name="T71" fmla="*/ 0 h 111"/>
                  <a:gd name="T72" fmla="*/ 4046 w 73"/>
                  <a:gd name="T73" fmla="*/ 3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3"/>
                  <a:gd name="T112" fmla="*/ 0 h 111"/>
                  <a:gd name="T113" fmla="*/ 73 w 73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3" h="111">
                    <a:moveTo>
                      <a:pt x="60" y="3"/>
                    </a:moveTo>
                    <a:lnTo>
                      <a:pt x="63" y="15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0" y="50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3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1" y="107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3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0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54" name="Freeform 976"/>
              <p:cNvSpPr>
                <a:spLocks noChangeArrowheads="1"/>
              </p:cNvSpPr>
              <p:nvPr/>
            </p:nvSpPr>
            <p:spPr bwMode="auto">
              <a:xfrm>
                <a:off x="5565" y="2676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72729 h 45"/>
                  <a:gd name="T4" fmla="*/ 1522 w 51"/>
                  <a:gd name="T5" fmla="*/ 52756 h 45"/>
                  <a:gd name="T6" fmla="*/ 2144 w 51"/>
                  <a:gd name="T7" fmla="*/ 40896 h 45"/>
                  <a:gd name="T8" fmla="*/ 2697 w 51"/>
                  <a:gd name="T9" fmla="*/ 31324 h 45"/>
                  <a:gd name="T10" fmla="*/ 3201 w 51"/>
                  <a:gd name="T11" fmla="*/ 22306 h 45"/>
                  <a:gd name="T12" fmla="*/ 3797 w 51"/>
                  <a:gd name="T13" fmla="*/ 15782 h 45"/>
                  <a:gd name="T14" fmla="*/ 3800 w 51"/>
                  <a:gd name="T15" fmla="*/ 15782 h 45"/>
                  <a:gd name="T16" fmla="*/ 3921 w 51"/>
                  <a:gd name="T17" fmla="*/ 15782 h 45"/>
                  <a:gd name="T18" fmla="*/ 3800 w 51"/>
                  <a:gd name="T19" fmla="*/ 15782 h 45"/>
                  <a:gd name="T20" fmla="*/ 3797 w 51"/>
                  <a:gd name="T21" fmla="*/ 14444 h 45"/>
                  <a:gd name="T22" fmla="*/ 4397 w 51"/>
                  <a:gd name="T23" fmla="*/ 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4 h 45"/>
                  <a:gd name="T34" fmla="*/ 2270 w 51"/>
                  <a:gd name="T35" fmla="*/ 15782 h 45"/>
                  <a:gd name="T36" fmla="*/ 1610 w 51"/>
                  <a:gd name="T37" fmla="*/ 28764 h 45"/>
                  <a:gd name="T38" fmla="*/ 1021 w 51"/>
                  <a:gd name="T39" fmla="*/ 43977 h 45"/>
                  <a:gd name="T40" fmla="*/ 5 w 51"/>
                  <a:gd name="T41" fmla="*/ 61960 h 45"/>
                  <a:gd name="T42" fmla="*/ 0 w 51"/>
                  <a:gd name="T43" fmla="*/ 79223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8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3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6" y="8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55" name="Freeform 977"/>
              <p:cNvSpPr>
                <a:spLocks noChangeArrowheads="1"/>
              </p:cNvSpPr>
              <p:nvPr/>
            </p:nvSpPr>
            <p:spPr bwMode="auto">
              <a:xfrm>
                <a:off x="5548" y="2719"/>
                <a:ext cx="25" cy="67"/>
              </a:xfrm>
              <a:custGeom>
                <a:avLst/>
                <a:gdLst>
                  <a:gd name="T0" fmla="*/ 3747 w 24"/>
                  <a:gd name="T1" fmla="*/ 72089 h 61"/>
                  <a:gd name="T2" fmla="*/ 4058 w 24"/>
                  <a:gd name="T3" fmla="*/ 66655 h 61"/>
                  <a:gd name="T4" fmla="*/ 4058 w 24"/>
                  <a:gd name="T5" fmla="*/ 60764 h 61"/>
                  <a:gd name="T6" fmla="*/ 4396 w 24"/>
                  <a:gd name="T7" fmla="*/ 52548 h 61"/>
                  <a:gd name="T8" fmla="*/ 5158 w 24"/>
                  <a:gd name="T9" fmla="*/ 44280 h 61"/>
                  <a:gd name="T10" fmla="*/ 6556 w 24"/>
                  <a:gd name="T11" fmla="*/ 35063 h 61"/>
                  <a:gd name="T12" fmla="*/ 7694 w 24"/>
                  <a:gd name="T13" fmla="*/ 23867 h 61"/>
                  <a:gd name="T14" fmla="*/ 9034 w 24"/>
                  <a:gd name="T15" fmla="*/ 13638 h 61"/>
                  <a:gd name="T16" fmla="*/ 10602 w 24"/>
                  <a:gd name="T17" fmla="*/ 5 h 61"/>
                  <a:gd name="T18" fmla="*/ 7694 w 24"/>
                  <a:gd name="T19" fmla="*/ 0 h 61"/>
                  <a:gd name="T20" fmla="*/ 4763 w 24"/>
                  <a:gd name="T21" fmla="*/ 10809 h 61"/>
                  <a:gd name="T22" fmla="*/ 3747 w 24"/>
                  <a:gd name="T23" fmla="*/ 21882 h 61"/>
                  <a:gd name="T24" fmla="*/ 3191 w 24"/>
                  <a:gd name="T25" fmla="*/ 32377 h 61"/>
                  <a:gd name="T26" fmla="*/ 4 w 24"/>
                  <a:gd name="T27" fmla="*/ 40981 h 61"/>
                  <a:gd name="T28" fmla="*/ 2 w 24"/>
                  <a:gd name="T29" fmla="*/ 48628 h 61"/>
                  <a:gd name="T30" fmla="*/ 1 w 24"/>
                  <a:gd name="T31" fmla="*/ 58895 h 61"/>
                  <a:gd name="T32" fmla="*/ 0 w 24"/>
                  <a:gd name="T33" fmla="*/ 65781 h 61"/>
                  <a:gd name="T34" fmla="*/ 0 w 24"/>
                  <a:gd name="T35" fmla="*/ 71091 h 61"/>
                  <a:gd name="T36" fmla="*/ 3747 w 24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56" name="Freeform 978"/>
              <p:cNvSpPr>
                <a:spLocks noChangeArrowheads="1"/>
              </p:cNvSpPr>
              <p:nvPr/>
            </p:nvSpPr>
            <p:spPr bwMode="auto">
              <a:xfrm>
                <a:off x="142" y="2372"/>
                <a:ext cx="67" cy="118"/>
              </a:xfrm>
              <a:custGeom>
                <a:avLst/>
                <a:gdLst>
                  <a:gd name="T0" fmla="*/ 7583 w 64"/>
                  <a:gd name="T1" fmla="*/ 68730 h 108"/>
                  <a:gd name="T2" fmla="*/ 7583 w 64"/>
                  <a:gd name="T3" fmla="*/ 70598 h 108"/>
                  <a:gd name="T4" fmla="*/ 7583 w 64"/>
                  <a:gd name="T5" fmla="*/ 72307 h 108"/>
                  <a:gd name="T6" fmla="*/ 7569 w 64"/>
                  <a:gd name="T7" fmla="*/ 73991 h 108"/>
                  <a:gd name="T8" fmla="*/ 7567 w 64"/>
                  <a:gd name="T9" fmla="*/ 74599 h 108"/>
                  <a:gd name="T10" fmla="*/ 7124 w 64"/>
                  <a:gd name="T11" fmla="*/ 75865 h 108"/>
                  <a:gd name="T12" fmla="*/ 6312 w 64"/>
                  <a:gd name="T13" fmla="*/ 75820 h 108"/>
                  <a:gd name="T14" fmla="*/ 5590 w 64"/>
                  <a:gd name="T15" fmla="*/ 73991 h 108"/>
                  <a:gd name="T16" fmla="*/ 4774 w 64"/>
                  <a:gd name="T17" fmla="*/ 70624 h 108"/>
                  <a:gd name="T18" fmla="*/ 3888 w 64"/>
                  <a:gd name="T19" fmla="*/ 68277 h 108"/>
                  <a:gd name="T20" fmla="*/ 3133 w 64"/>
                  <a:gd name="T21" fmla="*/ 63552 h 108"/>
                  <a:gd name="T22" fmla="*/ 2255 w 64"/>
                  <a:gd name="T23" fmla="*/ 56985 h 108"/>
                  <a:gd name="T24" fmla="*/ 1476 w 64"/>
                  <a:gd name="T25" fmla="*/ 51586 h 108"/>
                  <a:gd name="T26" fmla="*/ 1091 w 64"/>
                  <a:gd name="T27" fmla="*/ 44761 h 108"/>
                  <a:gd name="T28" fmla="*/ 3 w 64"/>
                  <a:gd name="T29" fmla="*/ 36192 h 108"/>
                  <a:gd name="T30" fmla="*/ 1 w 64"/>
                  <a:gd name="T31" fmla="*/ 28569 h 108"/>
                  <a:gd name="T32" fmla="*/ 0 w 64"/>
                  <a:gd name="T33" fmla="*/ 20011 h 108"/>
                  <a:gd name="T34" fmla="*/ 0 w 64"/>
                  <a:gd name="T35" fmla="*/ 10663 h 108"/>
                  <a:gd name="T36" fmla="*/ 3 w 64"/>
                  <a:gd name="T37" fmla="*/ 2 h 108"/>
                  <a:gd name="T38" fmla="*/ 4 w 64"/>
                  <a:gd name="T39" fmla="*/ 1 h 108"/>
                  <a:gd name="T40" fmla="*/ 6 w 64"/>
                  <a:gd name="T41" fmla="*/ 0 h 108"/>
                  <a:gd name="T42" fmla="*/ 7 w 64"/>
                  <a:gd name="T43" fmla="*/ 1 h 108"/>
                  <a:gd name="T44" fmla="*/ 1156 w 64"/>
                  <a:gd name="T45" fmla="*/ 1 h 108"/>
                  <a:gd name="T46" fmla="*/ 1768 w 64"/>
                  <a:gd name="T47" fmla="*/ 5 h 108"/>
                  <a:gd name="T48" fmla="*/ 2546 w 64"/>
                  <a:gd name="T49" fmla="*/ 6443 h 108"/>
                  <a:gd name="T50" fmla="*/ 3321 w 64"/>
                  <a:gd name="T51" fmla="*/ 10663 h 108"/>
                  <a:gd name="T52" fmla="*/ 4229 w 64"/>
                  <a:gd name="T53" fmla="*/ 16128 h 108"/>
                  <a:gd name="T54" fmla="*/ 5073 w 64"/>
                  <a:gd name="T55" fmla="*/ 21721 h 108"/>
                  <a:gd name="T56" fmla="*/ 5729 w 64"/>
                  <a:gd name="T57" fmla="*/ 28569 h 108"/>
                  <a:gd name="T58" fmla="*/ 6312 w 64"/>
                  <a:gd name="T59" fmla="*/ 33468 h 108"/>
                  <a:gd name="T60" fmla="*/ 6706 w 64"/>
                  <a:gd name="T61" fmla="*/ 38841 h 108"/>
                  <a:gd name="T62" fmla="*/ 7124 w 64"/>
                  <a:gd name="T63" fmla="*/ 44791 h 108"/>
                  <a:gd name="T64" fmla="*/ 7139 w 64"/>
                  <a:gd name="T65" fmla="*/ 51586 h 108"/>
                  <a:gd name="T66" fmla="*/ 7567 w 64"/>
                  <a:gd name="T67" fmla="*/ 56045 h 108"/>
                  <a:gd name="T68" fmla="*/ 7569 w 64"/>
                  <a:gd name="T69" fmla="*/ 61188 h 108"/>
                  <a:gd name="T70" fmla="*/ 7569 w 64"/>
                  <a:gd name="T71" fmla="*/ 64657 h 108"/>
                  <a:gd name="T72" fmla="*/ 7583 w 64"/>
                  <a:gd name="T73" fmla="*/ 68730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8"/>
                  <a:gd name="T113" fmla="*/ 64 w 64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8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8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1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1"/>
                    </a:lnTo>
                    <a:lnTo>
                      <a:pt x="13" y="73"/>
                    </a:lnTo>
                    <a:lnTo>
                      <a:pt x="8" y="63"/>
                    </a:lnTo>
                    <a:lnTo>
                      <a:pt x="3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6" y="5"/>
                    </a:lnTo>
                    <a:lnTo>
                      <a:pt x="22" y="9"/>
                    </a:lnTo>
                    <a:lnTo>
                      <a:pt x="28" y="16"/>
                    </a:lnTo>
                    <a:lnTo>
                      <a:pt x="36" y="22"/>
                    </a:lnTo>
                    <a:lnTo>
                      <a:pt x="42" y="31"/>
                    </a:lnTo>
                    <a:lnTo>
                      <a:pt x="48" y="40"/>
                    </a:lnTo>
                    <a:lnTo>
                      <a:pt x="53" y="47"/>
                    </a:lnTo>
                    <a:lnTo>
                      <a:pt x="56" y="56"/>
                    </a:lnTo>
                    <a:lnTo>
                      <a:pt x="58" y="64"/>
                    </a:lnTo>
                    <a:lnTo>
                      <a:pt x="60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57" name="Freeform 979"/>
              <p:cNvSpPr>
                <a:spLocks noChangeArrowheads="1"/>
              </p:cNvSpPr>
              <p:nvPr/>
            </p:nvSpPr>
            <p:spPr bwMode="auto">
              <a:xfrm>
                <a:off x="136" y="2372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2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02 w 74"/>
                  <a:gd name="T25" fmla="*/ 128751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50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70778 h 111"/>
                  <a:gd name="T66" fmla="*/ 825 w 74"/>
                  <a:gd name="T67" fmla="*/ 57554 h 111"/>
                  <a:gd name="T68" fmla="*/ 744 w 74"/>
                  <a:gd name="T69" fmla="*/ 45521 h 111"/>
                  <a:gd name="T70" fmla="*/ 703 w 74"/>
                  <a:gd name="T71" fmla="*/ 31398 h 111"/>
                  <a:gd name="T72" fmla="*/ 703 w 74"/>
                  <a:gd name="T73" fmla="*/ 18163 h 111"/>
                  <a:gd name="T74" fmla="*/ 825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5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60"/>
                    </a:lnTo>
                    <a:lnTo>
                      <a:pt x="13" y="49"/>
                    </a:lnTo>
                    <a:lnTo>
                      <a:pt x="11" y="39"/>
                    </a:lnTo>
                    <a:lnTo>
                      <a:pt x="10" y="27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58" name="Freeform 980"/>
              <p:cNvSpPr>
                <a:spLocks noChangeArrowheads="1"/>
              </p:cNvSpPr>
              <p:nvPr/>
            </p:nvSpPr>
            <p:spPr bwMode="auto">
              <a:xfrm>
                <a:off x="142" y="2368"/>
                <a:ext cx="53" cy="50"/>
              </a:xfrm>
              <a:custGeom>
                <a:avLst/>
                <a:gdLst>
                  <a:gd name="T0" fmla="*/ 4397 w 51"/>
                  <a:gd name="T1" fmla="*/ 64908 h 46"/>
                  <a:gd name="T2" fmla="*/ 4018 w 51"/>
                  <a:gd name="T3" fmla="*/ 53860 h 46"/>
                  <a:gd name="T4" fmla="*/ 3386 w 51"/>
                  <a:gd name="T5" fmla="*/ 38600 h 46"/>
                  <a:gd name="T6" fmla="*/ 2695 w 51"/>
                  <a:gd name="T7" fmla="*/ 25864 h 46"/>
                  <a:gd name="T8" fmla="*/ 2026 w 51"/>
                  <a:gd name="T9" fmla="*/ 15775 h 46"/>
                  <a:gd name="T10" fmla="*/ 1438 w 51"/>
                  <a:gd name="T11" fmla="*/ 4 h 46"/>
                  <a:gd name="T12" fmla="*/ 965 w 51"/>
                  <a:gd name="T13" fmla="*/ 1 h 46"/>
                  <a:gd name="T14" fmla="*/ 8 w 51"/>
                  <a:gd name="T15" fmla="*/ 0 h 46"/>
                  <a:gd name="T16" fmla="*/ 5 w 51"/>
                  <a:gd name="T17" fmla="*/ 0 h 46"/>
                  <a:gd name="T18" fmla="*/ 2 w 51"/>
                  <a:gd name="T19" fmla="*/ 2 h 46"/>
                  <a:gd name="T20" fmla="*/ 0 w 51"/>
                  <a:gd name="T21" fmla="*/ 310 h 46"/>
                  <a:gd name="T22" fmla="*/ 7 w 51"/>
                  <a:gd name="T23" fmla="*/ 14513 h 46"/>
                  <a:gd name="T24" fmla="*/ 6 w 51"/>
                  <a:gd name="T25" fmla="*/ 15775 h 46"/>
                  <a:gd name="T26" fmla="*/ 7 w 51"/>
                  <a:gd name="T27" fmla="*/ 15775 h 46"/>
                  <a:gd name="T28" fmla="*/ 8 w 51"/>
                  <a:gd name="T29" fmla="*/ 15775 h 46"/>
                  <a:gd name="T30" fmla="*/ 1082 w 51"/>
                  <a:gd name="T31" fmla="*/ 18552 h 46"/>
                  <a:gd name="T32" fmla="*/ 1522 w 51"/>
                  <a:gd name="T33" fmla="*/ 25864 h 46"/>
                  <a:gd name="T34" fmla="*/ 2270 w 51"/>
                  <a:gd name="T35" fmla="*/ 38600 h 46"/>
                  <a:gd name="T36" fmla="*/ 2697 w 51"/>
                  <a:gd name="T37" fmla="*/ 49484 h 46"/>
                  <a:gd name="T38" fmla="*/ 3386 w 51"/>
                  <a:gd name="T39" fmla="*/ 59712 h 46"/>
                  <a:gd name="T40" fmla="*/ 3800 w 51"/>
                  <a:gd name="T41" fmla="*/ 76383 h 46"/>
                  <a:gd name="T42" fmla="*/ 4397 w 51"/>
                  <a:gd name="T43" fmla="*/ 6490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51" y="40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10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3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6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59" name="Freeform 981"/>
              <p:cNvSpPr>
                <a:spLocks noChangeArrowheads="1"/>
              </p:cNvSpPr>
              <p:nvPr/>
            </p:nvSpPr>
            <p:spPr bwMode="auto">
              <a:xfrm>
                <a:off x="189" y="2411"/>
                <a:ext cx="25" cy="67"/>
              </a:xfrm>
              <a:custGeom>
                <a:avLst/>
                <a:gdLst>
                  <a:gd name="T0" fmla="*/ 10602 w 24"/>
                  <a:gd name="T1" fmla="*/ 54670 h 62"/>
                  <a:gd name="T2" fmla="*/ 10602 w 24"/>
                  <a:gd name="T3" fmla="*/ 50620 h 62"/>
                  <a:gd name="T4" fmla="*/ 10098 w 24"/>
                  <a:gd name="T5" fmla="*/ 43957 h 62"/>
                  <a:gd name="T6" fmla="*/ 9783 w 24"/>
                  <a:gd name="T7" fmla="*/ 37696 h 62"/>
                  <a:gd name="T8" fmla="*/ 9034 w 24"/>
                  <a:gd name="T9" fmla="*/ 32242 h 62"/>
                  <a:gd name="T10" fmla="*/ 8338 w 24"/>
                  <a:gd name="T11" fmla="*/ 23666 h 62"/>
                  <a:gd name="T12" fmla="*/ 7103 w 24"/>
                  <a:gd name="T13" fmla="*/ 16045 h 62"/>
                  <a:gd name="T14" fmla="*/ 5158 w 24"/>
                  <a:gd name="T15" fmla="*/ 7994 h 62"/>
                  <a:gd name="T16" fmla="*/ 3456 w 24"/>
                  <a:gd name="T17" fmla="*/ 0 h 62"/>
                  <a:gd name="T18" fmla="*/ 0 w 24"/>
                  <a:gd name="T19" fmla="*/ 240 h 62"/>
                  <a:gd name="T20" fmla="*/ 4 w 24"/>
                  <a:gd name="T21" fmla="*/ 11814 h 62"/>
                  <a:gd name="T22" fmla="*/ 3456 w 24"/>
                  <a:gd name="T23" fmla="*/ 18751 h 62"/>
                  <a:gd name="T24" fmla="*/ 4396 w 24"/>
                  <a:gd name="T25" fmla="*/ 25575 h 62"/>
                  <a:gd name="T26" fmla="*/ 5158 w 24"/>
                  <a:gd name="T27" fmla="*/ 34367 h 62"/>
                  <a:gd name="T28" fmla="*/ 6053 w 24"/>
                  <a:gd name="T29" fmla="*/ 40619 h 62"/>
                  <a:gd name="T30" fmla="*/ 6556 w 24"/>
                  <a:gd name="T31" fmla="*/ 46873 h 62"/>
                  <a:gd name="T32" fmla="*/ 6556 w 24"/>
                  <a:gd name="T33" fmla="*/ 51402 h 62"/>
                  <a:gd name="T34" fmla="*/ 7103 w 24"/>
                  <a:gd name="T35" fmla="*/ 55473 h 62"/>
                  <a:gd name="T36" fmla="*/ 10602 w 24"/>
                  <a:gd name="T37" fmla="*/ 546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4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6"/>
                    </a:lnTo>
                    <a:lnTo>
                      <a:pt x="4" y="14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4" y="45"/>
                    </a:lnTo>
                    <a:lnTo>
                      <a:pt x="15" y="52"/>
                    </a:lnTo>
                    <a:lnTo>
                      <a:pt x="15" y="58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60" name="Freeform 982"/>
              <p:cNvSpPr>
                <a:spLocks noChangeArrowheads="1"/>
              </p:cNvSpPr>
              <p:nvPr/>
            </p:nvSpPr>
            <p:spPr bwMode="auto">
              <a:xfrm>
                <a:off x="5550" y="2512"/>
                <a:ext cx="67" cy="117"/>
              </a:xfrm>
              <a:custGeom>
                <a:avLst/>
                <a:gdLst>
                  <a:gd name="T0" fmla="*/ 0 w 64"/>
                  <a:gd name="T1" fmla="*/ 154217 h 106"/>
                  <a:gd name="T2" fmla="*/ 0 w 64"/>
                  <a:gd name="T3" fmla="*/ 159065 h 106"/>
                  <a:gd name="T4" fmla="*/ 0 w 64"/>
                  <a:gd name="T5" fmla="*/ 164895 h 106"/>
                  <a:gd name="T6" fmla="*/ 1 w 64"/>
                  <a:gd name="T7" fmla="*/ 166190 h 106"/>
                  <a:gd name="T8" fmla="*/ 2 w 64"/>
                  <a:gd name="T9" fmla="*/ 170726 h 106"/>
                  <a:gd name="T10" fmla="*/ 6 w 64"/>
                  <a:gd name="T11" fmla="*/ 172544 h 106"/>
                  <a:gd name="T12" fmla="*/ 1307 w 64"/>
                  <a:gd name="T13" fmla="*/ 170726 h 106"/>
                  <a:gd name="T14" fmla="*/ 1879 w 64"/>
                  <a:gd name="T15" fmla="*/ 166190 h 106"/>
                  <a:gd name="T16" fmla="*/ 2873 w 64"/>
                  <a:gd name="T17" fmla="*/ 161410 h 106"/>
                  <a:gd name="T18" fmla="*/ 3664 w 64"/>
                  <a:gd name="T19" fmla="*/ 151922 h 106"/>
                  <a:gd name="T20" fmla="*/ 4495 w 64"/>
                  <a:gd name="T21" fmla="*/ 140116 h 106"/>
                  <a:gd name="T22" fmla="*/ 5261 w 64"/>
                  <a:gd name="T23" fmla="*/ 129137 h 106"/>
                  <a:gd name="T24" fmla="*/ 6087 w 64"/>
                  <a:gd name="T25" fmla="*/ 116525 h 106"/>
                  <a:gd name="T26" fmla="*/ 6706 w 64"/>
                  <a:gd name="T27" fmla="*/ 99325 h 106"/>
                  <a:gd name="T28" fmla="*/ 7299 w 64"/>
                  <a:gd name="T29" fmla="*/ 79931 h 106"/>
                  <a:gd name="T30" fmla="*/ 7569 w 64"/>
                  <a:gd name="T31" fmla="*/ 62468 h 106"/>
                  <a:gd name="T32" fmla="*/ 7583 w 64"/>
                  <a:gd name="T33" fmla="*/ 43874 h 106"/>
                  <a:gd name="T34" fmla="*/ 7583 w 64"/>
                  <a:gd name="T35" fmla="*/ 21617 h 106"/>
                  <a:gd name="T36" fmla="*/ 7299 w 64"/>
                  <a:gd name="T37" fmla="*/ 1 h 106"/>
                  <a:gd name="T38" fmla="*/ 7139 w 64"/>
                  <a:gd name="T39" fmla="*/ 0 h 106"/>
                  <a:gd name="T40" fmla="*/ 7124 w 64"/>
                  <a:gd name="T41" fmla="*/ 0 h 106"/>
                  <a:gd name="T42" fmla="*/ 6872 w 64"/>
                  <a:gd name="T43" fmla="*/ 0 h 106"/>
                  <a:gd name="T44" fmla="*/ 6705 w 64"/>
                  <a:gd name="T45" fmla="*/ 0 h 106"/>
                  <a:gd name="T46" fmla="*/ 5729 w 64"/>
                  <a:gd name="T47" fmla="*/ 3 h 106"/>
                  <a:gd name="T48" fmla="*/ 5073 w 64"/>
                  <a:gd name="T49" fmla="*/ 12210 h 106"/>
                  <a:gd name="T50" fmla="*/ 4229 w 64"/>
                  <a:gd name="T51" fmla="*/ 21617 h 106"/>
                  <a:gd name="T52" fmla="*/ 3321 w 64"/>
                  <a:gd name="T53" fmla="*/ 35352 h 106"/>
                  <a:gd name="T54" fmla="*/ 2546 w 64"/>
                  <a:gd name="T55" fmla="*/ 47570 h 106"/>
                  <a:gd name="T56" fmla="*/ 1768 w 64"/>
                  <a:gd name="T57" fmla="*/ 60931 h 106"/>
                  <a:gd name="T58" fmla="*/ 1307 w 64"/>
                  <a:gd name="T59" fmla="*/ 73575 h 106"/>
                  <a:gd name="T60" fmla="*/ 1091 w 64"/>
                  <a:gd name="T61" fmla="*/ 86626 h 106"/>
                  <a:gd name="T62" fmla="*/ 6 w 64"/>
                  <a:gd name="T63" fmla="*/ 101075 h 106"/>
                  <a:gd name="T64" fmla="*/ 4 w 64"/>
                  <a:gd name="T65" fmla="*/ 116525 h 106"/>
                  <a:gd name="T66" fmla="*/ 2 w 64"/>
                  <a:gd name="T67" fmla="*/ 127963 h 106"/>
                  <a:gd name="T68" fmla="*/ 1 w 64"/>
                  <a:gd name="T69" fmla="*/ 137601 h 106"/>
                  <a:gd name="T70" fmla="*/ 1 w 64"/>
                  <a:gd name="T71" fmla="*/ 149272 h 106"/>
                  <a:gd name="T72" fmla="*/ 0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8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99"/>
                    </a:lnTo>
                    <a:lnTo>
                      <a:pt x="31" y="94"/>
                    </a:lnTo>
                    <a:lnTo>
                      <a:pt x="38" y="87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61" name="Freeform 983"/>
              <p:cNvSpPr>
                <a:spLocks noChangeArrowheads="1"/>
              </p:cNvSpPr>
              <p:nvPr/>
            </p:nvSpPr>
            <p:spPr bwMode="auto">
              <a:xfrm>
                <a:off x="5545" y="2512"/>
                <a:ext cx="77" cy="121"/>
              </a:xfrm>
              <a:custGeom>
                <a:avLst/>
                <a:gdLst>
                  <a:gd name="T0" fmla="*/ 3895 w 74"/>
                  <a:gd name="T1" fmla="*/ 3 h 110"/>
                  <a:gd name="T2" fmla="*/ 4001 w 74"/>
                  <a:gd name="T3" fmla="*/ 18426 h 110"/>
                  <a:gd name="T4" fmla="*/ 4106 w 74"/>
                  <a:gd name="T5" fmla="*/ 34211 h 110"/>
                  <a:gd name="T6" fmla="*/ 4001 w 74"/>
                  <a:gd name="T7" fmla="*/ 47648 h 110"/>
                  <a:gd name="T8" fmla="*/ 3895 w 74"/>
                  <a:gd name="T9" fmla="*/ 60598 h 110"/>
                  <a:gd name="T10" fmla="*/ 3602 w 74"/>
                  <a:gd name="T11" fmla="*/ 75046 h 110"/>
                  <a:gd name="T12" fmla="*/ 3241 w 74"/>
                  <a:gd name="T13" fmla="*/ 87770 h 110"/>
                  <a:gd name="T14" fmla="*/ 2912 w 74"/>
                  <a:gd name="T15" fmla="*/ 95616 h 110"/>
                  <a:gd name="T16" fmla="*/ 2488 w 74"/>
                  <a:gd name="T17" fmla="*/ 104990 h 110"/>
                  <a:gd name="T18" fmla="*/ 2019 w 74"/>
                  <a:gd name="T19" fmla="*/ 113478 h 110"/>
                  <a:gd name="T20" fmla="*/ 1552 w 74"/>
                  <a:gd name="T21" fmla="*/ 120289 h 110"/>
                  <a:gd name="T22" fmla="*/ 1131 w 74"/>
                  <a:gd name="T23" fmla="*/ 123088 h 110"/>
                  <a:gd name="T24" fmla="*/ 872 w 74"/>
                  <a:gd name="T25" fmla="*/ 125607 h 110"/>
                  <a:gd name="T26" fmla="*/ 703 w 74"/>
                  <a:gd name="T27" fmla="*/ 126880 h 110"/>
                  <a:gd name="T28" fmla="*/ 8 w 74"/>
                  <a:gd name="T29" fmla="*/ 125607 h 110"/>
                  <a:gd name="T30" fmla="*/ 9 w 74"/>
                  <a:gd name="T31" fmla="*/ 125607 h 110"/>
                  <a:gd name="T32" fmla="*/ 8 w 74"/>
                  <a:gd name="T33" fmla="*/ 123088 h 110"/>
                  <a:gd name="T34" fmla="*/ 8 w 74"/>
                  <a:gd name="T35" fmla="*/ 122704 h 110"/>
                  <a:gd name="T36" fmla="*/ 8 w 74"/>
                  <a:gd name="T37" fmla="*/ 121109 h 110"/>
                  <a:gd name="T38" fmla="*/ 0 w 74"/>
                  <a:gd name="T39" fmla="*/ 120289 h 110"/>
                  <a:gd name="T40" fmla="*/ 0 w 74"/>
                  <a:gd name="T41" fmla="*/ 123088 h 110"/>
                  <a:gd name="T42" fmla="*/ 0 w 74"/>
                  <a:gd name="T43" fmla="*/ 130050 h 110"/>
                  <a:gd name="T44" fmla="*/ 2 w 74"/>
                  <a:gd name="T45" fmla="*/ 132799 h 110"/>
                  <a:gd name="T46" fmla="*/ 4 w 74"/>
                  <a:gd name="T47" fmla="*/ 135123 h 110"/>
                  <a:gd name="T48" fmla="*/ 9 w 74"/>
                  <a:gd name="T49" fmla="*/ 137309 h 110"/>
                  <a:gd name="T50" fmla="*/ 1020 w 74"/>
                  <a:gd name="T51" fmla="*/ 137309 h 110"/>
                  <a:gd name="T52" fmla="*/ 1395 w 74"/>
                  <a:gd name="T53" fmla="*/ 133144 h 110"/>
                  <a:gd name="T54" fmla="*/ 1914 w 74"/>
                  <a:gd name="T55" fmla="*/ 130050 h 110"/>
                  <a:gd name="T56" fmla="*/ 2360 w 74"/>
                  <a:gd name="T57" fmla="*/ 122520 h 110"/>
                  <a:gd name="T58" fmla="*/ 2912 w 74"/>
                  <a:gd name="T59" fmla="*/ 113478 h 110"/>
                  <a:gd name="T60" fmla="*/ 3327 w 74"/>
                  <a:gd name="T61" fmla="*/ 104669 h 110"/>
                  <a:gd name="T62" fmla="*/ 3789 w 74"/>
                  <a:gd name="T63" fmla="*/ 91231 h 110"/>
                  <a:gd name="T64" fmla="*/ 4106 w 74"/>
                  <a:gd name="T65" fmla="*/ 79184 h 110"/>
                  <a:gd name="T66" fmla="*/ 4440 w 74"/>
                  <a:gd name="T67" fmla="*/ 64151 h 110"/>
                  <a:gd name="T68" fmla="*/ 4646 w 74"/>
                  <a:gd name="T69" fmla="*/ 47847 h 110"/>
                  <a:gd name="T70" fmla="*/ 4686 w 74"/>
                  <a:gd name="T71" fmla="*/ 34211 h 110"/>
                  <a:gd name="T72" fmla="*/ 4681 w 74"/>
                  <a:gd name="T73" fmla="*/ 16948 h 110"/>
                  <a:gd name="T74" fmla="*/ 4406 w 74"/>
                  <a:gd name="T75" fmla="*/ 0 h 110"/>
                  <a:gd name="T76" fmla="*/ 3895 w 74"/>
                  <a:gd name="T77" fmla="*/ 3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8"/>
                    </a:lnTo>
                    <a:lnTo>
                      <a:pt x="9" y="110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62" name="Freeform 984"/>
              <p:cNvSpPr>
                <a:spLocks noChangeArrowheads="1"/>
              </p:cNvSpPr>
              <p:nvPr/>
            </p:nvSpPr>
            <p:spPr bwMode="auto">
              <a:xfrm>
                <a:off x="5563" y="2507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68264 h 45"/>
                  <a:gd name="T4" fmla="*/ 1522 w 51"/>
                  <a:gd name="T5" fmla="*/ 56826 h 45"/>
                  <a:gd name="T6" fmla="*/ 2144 w 51"/>
                  <a:gd name="T7" fmla="*/ 40896 h 45"/>
                  <a:gd name="T8" fmla="*/ 2697 w 51"/>
                  <a:gd name="T9" fmla="*/ 34094 h 45"/>
                  <a:gd name="T10" fmla="*/ 3201 w 51"/>
                  <a:gd name="T11" fmla="*/ 22306 h 45"/>
                  <a:gd name="T12" fmla="*/ 3797 w 51"/>
                  <a:gd name="T13" fmla="*/ 17192 h 45"/>
                  <a:gd name="T14" fmla="*/ 3800 w 51"/>
                  <a:gd name="T15" fmla="*/ 17192 h 45"/>
                  <a:gd name="T16" fmla="*/ 3921 w 51"/>
                  <a:gd name="T17" fmla="*/ 17192 h 45"/>
                  <a:gd name="T18" fmla="*/ 3800 w 51"/>
                  <a:gd name="T19" fmla="*/ 17192 h 45"/>
                  <a:gd name="T20" fmla="*/ 3800 w 51"/>
                  <a:gd name="T21" fmla="*/ 15782 h 45"/>
                  <a:gd name="T22" fmla="*/ 4397 w 51"/>
                  <a:gd name="T23" fmla="*/ 33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3 h 45"/>
                  <a:gd name="T34" fmla="*/ 2403 w 51"/>
                  <a:gd name="T35" fmla="*/ 17192 h 45"/>
                  <a:gd name="T36" fmla="*/ 1610 w 51"/>
                  <a:gd name="T37" fmla="*/ 31324 h 45"/>
                  <a:gd name="T38" fmla="*/ 1021 w 51"/>
                  <a:gd name="T39" fmla="*/ 43977 h 45"/>
                  <a:gd name="T40" fmla="*/ 5 w 51"/>
                  <a:gd name="T41" fmla="*/ 61437 h 45"/>
                  <a:gd name="T42" fmla="*/ 0 w 51"/>
                  <a:gd name="T43" fmla="*/ 79981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6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3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63" name="Freeform 985"/>
              <p:cNvSpPr>
                <a:spLocks noChangeArrowheads="1"/>
              </p:cNvSpPr>
              <p:nvPr/>
            </p:nvSpPr>
            <p:spPr bwMode="auto">
              <a:xfrm>
                <a:off x="5545" y="2547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058 w 24"/>
                  <a:gd name="T5" fmla="*/ 55498 h 60"/>
                  <a:gd name="T6" fmla="*/ 4396 w 24"/>
                  <a:gd name="T7" fmla="*/ 50148 h 60"/>
                  <a:gd name="T8" fmla="*/ 5158 w 24"/>
                  <a:gd name="T9" fmla="*/ 40269 h 60"/>
                  <a:gd name="T10" fmla="*/ 6053 w 24"/>
                  <a:gd name="T11" fmla="*/ 31663 h 60"/>
                  <a:gd name="T12" fmla="*/ 7694 w 24"/>
                  <a:gd name="T13" fmla="*/ 23020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694 w 24"/>
                  <a:gd name="T19" fmla="*/ 0 h 60"/>
                  <a:gd name="T20" fmla="*/ 5158 w 24"/>
                  <a:gd name="T21" fmla="*/ 8760 h 60"/>
                  <a:gd name="T22" fmla="*/ 3747 w 24"/>
                  <a:gd name="T23" fmla="*/ 18113 h 60"/>
                  <a:gd name="T24" fmla="*/ 3191 w 24"/>
                  <a:gd name="T25" fmla="*/ 27299 h 60"/>
                  <a:gd name="T26" fmla="*/ 4 w 24"/>
                  <a:gd name="T27" fmla="*/ 37624 h 60"/>
                  <a:gd name="T28" fmla="*/ 2 w 24"/>
                  <a:gd name="T29" fmla="*/ 47309 h 60"/>
                  <a:gd name="T30" fmla="*/ 1 w 24"/>
                  <a:gd name="T31" fmla="*/ 54487 h 60"/>
                  <a:gd name="T32" fmla="*/ 0 w 24"/>
                  <a:gd name="T33" fmla="*/ 60767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64" name="Freeform 986"/>
              <p:cNvSpPr>
                <a:spLocks noChangeArrowheads="1"/>
              </p:cNvSpPr>
              <p:nvPr/>
            </p:nvSpPr>
            <p:spPr bwMode="auto">
              <a:xfrm>
                <a:off x="142" y="3580"/>
                <a:ext cx="67" cy="116"/>
              </a:xfrm>
              <a:custGeom>
                <a:avLst/>
                <a:gdLst>
                  <a:gd name="T0" fmla="*/ 7583 w 64"/>
                  <a:gd name="T1" fmla="*/ 76481 h 106"/>
                  <a:gd name="T2" fmla="*/ 7583 w 64"/>
                  <a:gd name="T3" fmla="*/ 80392 h 106"/>
                  <a:gd name="T4" fmla="*/ 7583 w 64"/>
                  <a:gd name="T5" fmla="*/ 81550 h 106"/>
                  <a:gd name="T6" fmla="*/ 7569 w 64"/>
                  <a:gd name="T7" fmla="*/ 82290 h 106"/>
                  <a:gd name="T8" fmla="*/ 7567 w 64"/>
                  <a:gd name="T9" fmla="*/ 83105 h 106"/>
                  <a:gd name="T10" fmla="*/ 7124 w 64"/>
                  <a:gd name="T11" fmla="*/ 84584 h 106"/>
                  <a:gd name="T12" fmla="*/ 6312 w 64"/>
                  <a:gd name="T13" fmla="*/ 84584 h 106"/>
                  <a:gd name="T14" fmla="*/ 5590 w 64"/>
                  <a:gd name="T15" fmla="*/ 82290 h 106"/>
                  <a:gd name="T16" fmla="*/ 4952 w 64"/>
                  <a:gd name="T17" fmla="*/ 80392 h 106"/>
                  <a:gd name="T18" fmla="*/ 3888 w 64"/>
                  <a:gd name="T19" fmla="*/ 75269 h 106"/>
                  <a:gd name="T20" fmla="*/ 3133 w 64"/>
                  <a:gd name="T21" fmla="*/ 70474 h 106"/>
                  <a:gd name="T22" fmla="*/ 2255 w 64"/>
                  <a:gd name="T23" fmla="*/ 63219 h 106"/>
                  <a:gd name="T24" fmla="*/ 1476 w 64"/>
                  <a:gd name="T25" fmla="*/ 56664 h 106"/>
                  <a:gd name="T26" fmla="*/ 1091 w 64"/>
                  <a:gd name="T27" fmla="*/ 48940 h 106"/>
                  <a:gd name="T28" fmla="*/ 3 w 64"/>
                  <a:gd name="T29" fmla="*/ 39694 h 106"/>
                  <a:gd name="T30" fmla="*/ 1 w 64"/>
                  <a:gd name="T31" fmla="*/ 31519 h 106"/>
                  <a:gd name="T32" fmla="*/ 0 w 64"/>
                  <a:gd name="T33" fmla="*/ 20868 h 106"/>
                  <a:gd name="T34" fmla="*/ 0 w 64"/>
                  <a:gd name="T35" fmla="*/ 10622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1 h 106"/>
                  <a:gd name="T46" fmla="*/ 1768 w 64"/>
                  <a:gd name="T47" fmla="*/ 3 h 106"/>
                  <a:gd name="T48" fmla="*/ 2546 w 64"/>
                  <a:gd name="T49" fmla="*/ 7405 h 106"/>
                  <a:gd name="T50" fmla="*/ 3321 w 64"/>
                  <a:gd name="T51" fmla="*/ 10622 h 106"/>
                  <a:gd name="T52" fmla="*/ 4229 w 64"/>
                  <a:gd name="T53" fmla="*/ 17680 h 106"/>
                  <a:gd name="T54" fmla="*/ 5073 w 64"/>
                  <a:gd name="T55" fmla="*/ 22472 h 106"/>
                  <a:gd name="T56" fmla="*/ 5729 w 64"/>
                  <a:gd name="T57" fmla="*/ 30009 h 106"/>
                  <a:gd name="T58" fmla="*/ 6312 w 64"/>
                  <a:gd name="T59" fmla="*/ 36608 h 106"/>
                  <a:gd name="T60" fmla="*/ 6706 w 64"/>
                  <a:gd name="T61" fmla="*/ 43185 h 106"/>
                  <a:gd name="T62" fmla="*/ 7124 w 64"/>
                  <a:gd name="T63" fmla="*/ 49915 h 106"/>
                  <a:gd name="T64" fmla="*/ 7139 w 64"/>
                  <a:gd name="T65" fmla="*/ 56664 h 106"/>
                  <a:gd name="T66" fmla="*/ 7567 w 64"/>
                  <a:gd name="T67" fmla="*/ 62099 h 106"/>
                  <a:gd name="T68" fmla="*/ 7569 w 64"/>
                  <a:gd name="T69" fmla="*/ 69956 h 106"/>
                  <a:gd name="T70" fmla="*/ 7569 w 64"/>
                  <a:gd name="T71" fmla="*/ 73114 h 106"/>
                  <a:gd name="T72" fmla="*/ 7583 w 64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9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65" name="Freeform 987"/>
              <p:cNvSpPr>
                <a:spLocks noChangeArrowheads="1"/>
              </p:cNvSpPr>
              <p:nvPr/>
            </p:nvSpPr>
            <p:spPr bwMode="auto">
              <a:xfrm>
                <a:off x="136" y="3580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2 w 74"/>
                  <a:gd name="T7" fmla="*/ 46334 h 111"/>
                  <a:gd name="T8" fmla="*/ 6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5338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587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789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8751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6 w 74"/>
                  <a:gd name="T39" fmla="*/ 113042 h 111"/>
                  <a:gd name="T40" fmla="*/ 4216 w 74"/>
                  <a:gd name="T41" fmla="*/ 116587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506 w 74"/>
                  <a:gd name="T53" fmla="*/ 117499 h 111"/>
                  <a:gd name="T54" fmla="*/ 3155 w 74"/>
                  <a:gd name="T55" fmla="*/ 113042 h 111"/>
                  <a:gd name="T56" fmla="*/ 2762 w 74"/>
                  <a:gd name="T57" fmla="*/ 107439 h 111"/>
                  <a:gd name="T58" fmla="*/ 2239 w 74"/>
                  <a:gd name="T59" fmla="*/ 99398 h 111"/>
                  <a:gd name="T60" fmla="*/ 1913 w 74"/>
                  <a:gd name="T61" fmla="*/ 91893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44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6" y="52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9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4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66" name="Freeform 988"/>
              <p:cNvSpPr>
                <a:spLocks noChangeArrowheads="1"/>
              </p:cNvSpPr>
              <p:nvPr/>
            </p:nvSpPr>
            <p:spPr bwMode="auto">
              <a:xfrm>
                <a:off x="142" y="3575"/>
                <a:ext cx="53" cy="49"/>
              </a:xfrm>
              <a:custGeom>
                <a:avLst/>
                <a:gdLst>
                  <a:gd name="T0" fmla="*/ 4397 w 51"/>
                  <a:gd name="T1" fmla="*/ 79981 h 45"/>
                  <a:gd name="T2" fmla="*/ 4018 w 51"/>
                  <a:gd name="T3" fmla="*/ 61960 h 45"/>
                  <a:gd name="T4" fmla="*/ 3386 w 51"/>
                  <a:gd name="T5" fmla="*/ 43977 h 45"/>
                  <a:gd name="T6" fmla="*/ 2695 w 51"/>
                  <a:gd name="T7" fmla="*/ 31324 h 45"/>
                  <a:gd name="T8" fmla="*/ 2026 w 51"/>
                  <a:gd name="T9" fmla="*/ 17192 h 45"/>
                  <a:gd name="T10" fmla="*/ 1438 w 51"/>
                  <a:gd name="T11" fmla="*/ 33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334 h 45"/>
                  <a:gd name="T22" fmla="*/ 7 w 51"/>
                  <a:gd name="T23" fmla="*/ 15782 h 45"/>
                  <a:gd name="T24" fmla="*/ 7 w 51"/>
                  <a:gd name="T25" fmla="*/ 17192 h 45"/>
                  <a:gd name="T26" fmla="*/ 6 w 51"/>
                  <a:gd name="T27" fmla="*/ 17192 h 45"/>
                  <a:gd name="T28" fmla="*/ 7 w 51"/>
                  <a:gd name="T29" fmla="*/ 17192 h 45"/>
                  <a:gd name="T30" fmla="*/ 8 w 51"/>
                  <a:gd name="T31" fmla="*/ 17192 h 45"/>
                  <a:gd name="T32" fmla="*/ 1082 w 51"/>
                  <a:gd name="T33" fmla="*/ 22306 h 45"/>
                  <a:gd name="T34" fmla="*/ 1522 w 51"/>
                  <a:gd name="T35" fmla="*/ 34094 h 45"/>
                  <a:gd name="T36" fmla="*/ 2270 w 51"/>
                  <a:gd name="T37" fmla="*/ 40896 h 45"/>
                  <a:gd name="T38" fmla="*/ 2697 w 51"/>
                  <a:gd name="T39" fmla="*/ 57518 h 45"/>
                  <a:gd name="T40" fmla="*/ 3386 w 51"/>
                  <a:gd name="T41" fmla="*/ 73419 h 45"/>
                  <a:gd name="T42" fmla="*/ 3800 w 51"/>
                  <a:gd name="T43" fmla="*/ 87011 h 45"/>
                  <a:gd name="T44" fmla="*/ 4397 w 51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67" name="Freeform 989"/>
              <p:cNvSpPr>
                <a:spLocks noChangeArrowheads="1"/>
              </p:cNvSpPr>
              <p:nvPr/>
            </p:nvSpPr>
            <p:spPr bwMode="auto">
              <a:xfrm>
                <a:off x="189" y="3619"/>
                <a:ext cx="25" cy="65"/>
              </a:xfrm>
              <a:custGeom>
                <a:avLst/>
                <a:gdLst>
                  <a:gd name="T0" fmla="*/ 10602 w 24"/>
                  <a:gd name="T1" fmla="*/ 65138 h 60"/>
                  <a:gd name="T2" fmla="*/ 10602 w 24"/>
                  <a:gd name="T3" fmla="*/ 60767 h 60"/>
                  <a:gd name="T4" fmla="*/ 10098 w 24"/>
                  <a:gd name="T5" fmla="*/ 54487 h 60"/>
                  <a:gd name="T6" fmla="*/ 9783 w 24"/>
                  <a:gd name="T7" fmla="*/ 47813 h 60"/>
                  <a:gd name="T8" fmla="*/ 9034 w 24"/>
                  <a:gd name="T9" fmla="*/ 37624 h 60"/>
                  <a:gd name="T10" fmla="*/ 8338 w 24"/>
                  <a:gd name="T11" fmla="*/ 29252 h 60"/>
                  <a:gd name="T12" fmla="*/ 7103 w 24"/>
                  <a:gd name="T13" fmla="*/ 21238 h 60"/>
                  <a:gd name="T14" fmla="*/ 5158 w 24"/>
                  <a:gd name="T15" fmla="*/ 10295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3456 w 24"/>
                  <a:gd name="T23" fmla="*/ 23223 h 60"/>
                  <a:gd name="T24" fmla="*/ 4396 w 24"/>
                  <a:gd name="T25" fmla="*/ 31979 h 60"/>
                  <a:gd name="T26" fmla="*/ 5158 w 24"/>
                  <a:gd name="T27" fmla="*/ 40269 h 60"/>
                  <a:gd name="T28" fmla="*/ 6053 w 24"/>
                  <a:gd name="T29" fmla="*/ 50148 h 60"/>
                  <a:gd name="T30" fmla="*/ 6556 w 24"/>
                  <a:gd name="T31" fmla="*/ 56094 h 60"/>
                  <a:gd name="T32" fmla="*/ 6556 w 24"/>
                  <a:gd name="T33" fmla="*/ 63783 h 60"/>
                  <a:gd name="T34" fmla="*/ 7103 w 24"/>
                  <a:gd name="T35" fmla="*/ 65859 h 60"/>
                  <a:gd name="T36" fmla="*/ 10602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68" name="Freeform 990"/>
              <p:cNvSpPr>
                <a:spLocks noChangeArrowheads="1"/>
              </p:cNvSpPr>
              <p:nvPr/>
            </p:nvSpPr>
            <p:spPr bwMode="auto">
              <a:xfrm>
                <a:off x="5550" y="3718"/>
                <a:ext cx="67" cy="117"/>
              </a:xfrm>
              <a:custGeom>
                <a:avLst/>
                <a:gdLst>
                  <a:gd name="T0" fmla="*/ 0 w 64"/>
                  <a:gd name="T1" fmla="*/ 72434 h 107"/>
                  <a:gd name="T2" fmla="*/ 0 w 64"/>
                  <a:gd name="T3" fmla="*/ 74436 h 107"/>
                  <a:gd name="T4" fmla="*/ 0 w 64"/>
                  <a:gd name="T5" fmla="*/ 76913 h 107"/>
                  <a:gd name="T6" fmla="*/ 1 w 64"/>
                  <a:gd name="T7" fmla="*/ 77849 h 107"/>
                  <a:gd name="T8" fmla="*/ 2 w 64"/>
                  <a:gd name="T9" fmla="*/ 78428 h 107"/>
                  <a:gd name="T10" fmla="*/ 6 w 64"/>
                  <a:gd name="T11" fmla="*/ 80036 h 107"/>
                  <a:gd name="T12" fmla="*/ 1307 w 64"/>
                  <a:gd name="T13" fmla="*/ 80036 h 107"/>
                  <a:gd name="T14" fmla="*/ 1879 w 64"/>
                  <a:gd name="T15" fmla="*/ 77849 h 107"/>
                  <a:gd name="T16" fmla="*/ 2706 w 64"/>
                  <a:gd name="T17" fmla="*/ 76786 h 107"/>
                  <a:gd name="T18" fmla="*/ 3664 w 64"/>
                  <a:gd name="T19" fmla="*/ 72227 h 107"/>
                  <a:gd name="T20" fmla="*/ 4495 w 64"/>
                  <a:gd name="T21" fmla="*/ 67207 h 107"/>
                  <a:gd name="T22" fmla="*/ 5261 w 64"/>
                  <a:gd name="T23" fmla="*/ 61831 h 107"/>
                  <a:gd name="T24" fmla="*/ 6087 w 64"/>
                  <a:gd name="T25" fmla="*/ 53638 h 107"/>
                  <a:gd name="T26" fmla="*/ 6706 w 64"/>
                  <a:gd name="T27" fmla="*/ 46823 h 107"/>
                  <a:gd name="T28" fmla="*/ 7299 w 64"/>
                  <a:gd name="T29" fmla="*/ 38537 h 107"/>
                  <a:gd name="T30" fmla="*/ 7569 w 64"/>
                  <a:gd name="T31" fmla="*/ 30072 h 107"/>
                  <a:gd name="T32" fmla="*/ 7583 w 64"/>
                  <a:gd name="T33" fmla="*/ 20976 h 107"/>
                  <a:gd name="T34" fmla="*/ 7583 w 64"/>
                  <a:gd name="T35" fmla="*/ 10298 h 107"/>
                  <a:gd name="T36" fmla="*/ 7299 w 64"/>
                  <a:gd name="T37" fmla="*/ 2 h 107"/>
                  <a:gd name="T38" fmla="*/ 7139 w 64"/>
                  <a:gd name="T39" fmla="*/ 1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1 h 107"/>
                  <a:gd name="T46" fmla="*/ 5729 w 64"/>
                  <a:gd name="T47" fmla="*/ 4 h 107"/>
                  <a:gd name="T48" fmla="*/ 5073 w 64"/>
                  <a:gd name="T49" fmla="*/ 6695 h 107"/>
                  <a:gd name="T50" fmla="*/ 4229 w 64"/>
                  <a:gd name="T51" fmla="*/ 9580 h 107"/>
                  <a:gd name="T52" fmla="*/ 3321 w 64"/>
                  <a:gd name="T53" fmla="*/ 16933 h 107"/>
                  <a:gd name="T54" fmla="*/ 2546 w 64"/>
                  <a:gd name="T55" fmla="*/ 22900 h 107"/>
                  <a:gd name="T56" fmla="*/ 1768 w 64"/>
                  <a:gd name="T57" fmla="*/ 28353 h 107"/>
                  <a:gd name="T58" fmla="*/ 1307 w 64"/>
                  <a:gd name="T59" fmla="*/ 35169 h 107"/>
                  <a:gd name="T60" fmla="*/ 1091 w 64"/>
                  <a:gd name="T61" fmla="*/ 40761 h 107"/>
                  <a:gd name="T62" fmla="*/ 6 w 64"/>
                  <a:gd name="T63" fmla="*/ 47804 h 107"/>
                  <a:gd name="T64" fmla="*/ 4 w 64"/>
                  <a:gd name="T65" fmla="*/ 54288 h 107"/>
                  <a:gd name="T66" fmla="*/ 2 w 64"/>
                  <a:gd name="T67" fmla="*/ 59387 h 107"/>
                  <a:gd name="T68" fmla="*/ 1 w 64"/>
                  <a:gd name="T69" fmla="*/ 66492 h 107"/>
                  <a:gd name="T70" fmla="*/ 1 w 64"/>
                  <a:gd name="T71" fmla="*/ 68577 h 107"/>
                  <a:gd name="T72" fmla="*/ 0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3" y="101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69" name="Freeform 991"/>
              <p:cNvSpPr>
                <a:spLocks noChangeArrowheads="1"/>
              </p:cNvSpPr>
              <p:nvPr/>
            </p:nvSpPr>
            <p:spPr bwMode="auto">
              <a:xfrm>
                <a:off x="5545" y="3720"/>
                <a:ext cx="77" cy="122"/>
              </a:xfrm>
              <a:custGeom>
                <a:avLst/>
                <a:gdLst>
                  <a:gd name="T0" fmla="*/ 3895 w 74"/>
                  <a:gd name="T1" fmla="*/ 2 h 111"/>
                  <a:gd name="T2" fmla="*/ 4001 w 74"/>
                  <a:gd name="T3" fmla="*/ 15518 h 111"/>
                  <a:gd name="T4" fmla="*/ 4106 w 74"/>
                  <a:gd name="T5" fmla="*/ 31398 h 111"/>
                  <a:gd name="T6" fmla="*/ 4001 w 74"/>
                  <a:gd name="T7" fmla="*/ 42920 h 111"/>
                  <a:gd name="T8" fmla="*/ 3895 w 74"/>
                  <a:gd name="T9" fmla="*/ 57329 h 111"/>
                  <a:gd name="T10" fmla="*/ 3602 w 74"/>
                  <a:gd name="T11" fmla="*/ 69935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6 w 74"/>
                  <a:gd name="T19" fmla="*/ 107439 h 111"/>
                  <a:gd name="T20" fmla="*/ 1552 w 74"/>
                  <a:gd name="T21" fmla="*/ 113042 h 111"/>
                  <a:gd name="T22" fmla="*/ 1131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19073 h 111"/>
                  <a:gd name="T44" fmla="*/ 2 w 74"/>
                  <a:gd name="T45" fmla="*/ 125536 h 111"/>
                  <a:gd name="T46" fmla="*/ 4 w 74"/>
                  <a:gd name="T47" fmla="*/ 127802 h 111"/>
                  <a:gd name="T48" fmla="*/ 9 w 74"/>
                  <a:gd name="T49" fmla="*/ 130555 h 111"/>
                  <a:gd name="T50" fmla="*/ 916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327 w 74"/>
                  <a:gd name="T61" fmla="*/ 98812 h 111"/>
                  <a:gd name="T62" fmla="*/ 3789 w 74"/>
                  <a:gd name="T63" fmla="*/ 86521 h 111"/>
                  <a:gd name="T64" fmla="*/ 4106 w 74"/>
                  <a:gd name="T65" fmla="*/ 73935 h 111"/>
                  <a:gd name="T66" fmla="*/ 4406 w 74"/>
                  <a:gd name="T67" fmla="*/ 61898 h 111"/>
                  <a:gd name="T68" fmla="*/ 4646 w 74"/>
                  <a:gd name="T69" fmla="*/ 46334 h 111"/>
                  <a:gd name="T70" fmla="*/ 4686 w 74"/>
                  <a:gd name="T71" fmla="*/ 31398 h 111"/>
                  <a:gd name="T72" fmla="*/ 4681 w 74"/>
                  <a:gd name="T73" fmla="*/ 14382 h 111"/>
                  <a:gd name="T74" fmla="*/ 4406 w 74"/>
                  <a:gd name="T75" fmla="*/ 0 h 111"/>
                  <a:gd name="T76" fmla="*/ 3895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2"/>
                    </a:moveTo>
                    <a:lnTo>
                      <a:pt x="63" y="14"/>
                    </a:lnTo>
                    <a:lnTo>
                      <a:pt x="64" y="27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5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70" name="Freeform 992"/>
              <p:cNvSpPr>
                <a:spLocks noChangeArrowheads="1"/>
              </p:cNvSpPr>
              <p:nvPr/>
            </p:nvSpPr>
            <p:spPr bwMode="auto">
              <a:xfrm>
                <a:off x="5563" y="3715"/>
                <a:ext cx="53" cy="49"/>
              </a:xfrm>
              <a:custGeom>
                <a:avLst/>
                <a:gdLst>
                  <a:gd name="T0" fmla="*/ 7 w 51"/>
                  <a:gd name="T1" fmla="*/ 14746 h 46"/>
                  <a:gd name="T2" fmla="*/ 1021 w 51"/>
                  <a:gd name="T3" fmla="*/ 12017 h 46"/>
                  <a:gd name="T4" fmla="*/ 1522 w 51"/>
                  <a:gd name="T5" fmla="*/ 9339 h 46"/>
                  <a:gd name="T6" fmla="*/ 2144 w 51"/>
                  <a:gd name="T7" fmla="*/ 6916 h 46"/>
                  <a:gd name="T8" fmla="*/ 2697 w 51"/>
                  <a:gd name="T9" fmla="*/ 4701 h 46"/>
                  <a:gd name="T10" fmla="*/ 3201 w 51"/>
                  <a:gd name="T11" fmla="*/ 3632 h 46"/>
                  <a:gd name="T12" fmla="*/ 3797 w 51"/>
                  <a:gd name="T13" fmla="*/ 3387 h 46"/>
                  <a:gd name="T14" fmla="*/ 3800 w 51"/>
                  <a:gd name="T15" fmla="*/ 3387 h 46"/>
                  <a:gd name="T16" fmla="*/ 3921 w 51"/>
                  <a:gd name="T17" fmla="*/ 2808 h 46"/>
                  <a:gd name="T18" fmla="*/ 3800 w 51"/>
                  <a:gd name="T19" fmla="*/ 2808 h 46"/>
                  <a:gd name="T20" fmla="*/ 3800 w 51"/>
                  <a:gd name="T21" fmla="*/ 177 h 46"/>
                  <a:gd name="T22" fmla="*/ 4397 w 51"/>
                  <a:gd name="T23" fmla="*/ 5 h 46"/>
                  <a:gd name="T24" fmla="*/ 4259 w 51"/>
                  <a:gd name="T25" fmla="*/ 2 h 46"/>
                  <a:gd name="T26" fmla="*/ 4018 w 51"/>
                  <a:gd name="T27" fmla="*/ 0 h 46"/>
                  <a:gd name="T28" fmla="*/ 3797 w 51"/>
                  <a:gd name="T29" fmla="*/ 0 h 46"/>
                  <a:gd name="T30" fmla="*/ 3390 w 51"/>
                  <a:gd name="T31" fmla="*/ 1 h 46"/>
                  <a:gd name="T32" fmla="*/ 2850 w 51"/>
                  <a:gd name="T33" fmla="*/ 4 h 46"/>
                  <a:gd name="T34" fmla="*/ 2403 w 51"/>
                  <a:gd name="T35" fmla="*/ 3387 h 46"/>
                  <a:gd name="T36" fmla="*/ 1610 w 51"/>
                  <a:gd name="T37" fmla="*/ 4407 h 46"/>
                  <a:gd name="T38" fmla="*/ 1021 w 51"/>
                  <a:gd name="T39" fmla="*/ 7382 h 46"/>
                  <a:gd name="T40" fmla="*/ 5 w 51"/>
                  <a:gd name="T41" fmla="*/ 10131 h 46"/>
                  <a:gd name="T42" fmla="*/ 0 w 51"/>
                  <a:gd name="T43" fmla="*/ 13018 h 46"/>
                  <a:gd name="T44" fmla="*/ 7 w 51"/>
                  <a:gd name="T45" fmla="*/ 14746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10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71" name="Freeform 993"/>
              <p:cNvSpPr>
                <a:spLocks noChangeArrowheads="1"/>
              </p:cNvSpPr>
              <p:nvPr/>
            </p:nvSpPr>
            <p:spPr bwMode="auto">
              <a:xfrm>
                <a:off x="5545" y="3759"/>
                <a:ext cx="25" cy="67"/>
              </a:xfrm>
              <a:custGeom>
                <a:avLst/>
                <a:gdLst>
                  <a:gd name="T0" fmla="*/ 3747 w 24"/>
                  <a:gd name="T1" fmla="*/ 55473 h 62"/>
                  <a:gd name="T2" fmla="*/ 4058 w 24"/>
                  <a:gd name="T3" fmla="*/ 51273 h 62"/>
                  <a:gd name="T4" fmla="*/ 4058 w 24"/>
                  <a:gd name="T5" fmla="*/ 46873 h 62"/>
                  <a:gd name="T6" fmla="*/ 4396 w 24"/>
                  <a:gd name="T7" fmla="*/ 40079 h 62"/>
                  <a:gd name="T8" fmla="*/ 5158 w 24"/>
                  <a:gd name="T9" fmla="*/ 34367 h 62"/>
                  <a:gd name="T10" fmla="*/ 6053 w 24"/>
                  <a:gd name="T11" fmla="*/ 25575 h 62"/>
                  <a:gd name="T12" fmla="*/ 7694 w 24"/>
                  <a:gd name="T13" fmla="*/ 18751 h 62"/>
                  <a:gd name="T14" fmla="*/ 9034 w 24"/>
                  <a:gd name="T15" fmla="*/ 10811 h 62"/>
                  <a:gd name="T16" fmla="*/ 10602 w 24"/>
                  <a:gd name="T17" fmla="*/ 240 h 62"/>
                  <a:gd name="T18" fmla="*/ 7694 w 24"/>
                  <a:gd name="T19" fmla="*/ 0 h 62"/>
                  <a:gd name="T20" fmla="*/ 5158 w 24"/>
                  <a:gd name="T21" fmla="*/ 7994 h 62"/>
                  <a:gd name="T22" fmla="*/ 3747 w 24"/>
                  <a:gd name="T23" fmla="*/ 16045 h 62"/>
                  <a:gd name="T24" fmla="*/ 3191 w 24"/>
                  <a:gd name="T25" fmla="*/ 23666 h 62"/>
                  <a:gd name="T26" fmla="*/ 4 w 24"/>
                  <a:gd name="T27" fmla="*/ 31772 h 62"/>
                  <a:gd name="T28" fmla="*/ 2 w 24"/>
                  <a:gd name="T29" fmla="*/ 37696 h 62"/>
                  <a:gd name="T30" fmla="*/ 1 w 24"/>
                  <a:gd name="T31" fmla="*/ 43957 h 62"/>
                  <a:gd name="T32" fmla="*/ 0 w 24"/>
                  <a:gd name="T33" fmla="*/ 50620 h 62"/>
                  <a:gd name="T34" fmla="*/ 0 w 24"/>
                  <a:gd name="T35" fmla="*/ 54670 h 62"/>
                  <a:gd name="T36" fmla="*/ 3747 w 24"/>
                  <a:gd name="T37" fmla="*/ 55473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4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72" name="Freeform 994"/>
              <p:cNvSpPr>
                <a:spLocks noChangeArrowheads="1"/>
              </p:cNvSpPr>
              <p:nvPr/>
            </p:nvSpPr>
            <p:spPr bwMode="auto">
              <a:xfrm>
                <a:off x="145" y="1519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48 w 65"/>
                  <a:gd name="T5" fmla="*/ 76913 h 107"/>
                  <a:gd name="T6" fmla="*/ 7248 w 65"/>
                  <a:gd name="T7" fmla="*/ 77849 h 107"/>
                  <a:gd name="T8" fmla="*/ 6966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284 w 65"/>
                  <a:gd name="T15" fmla="*/ 77849 h 107"/>
                  <a:gd name="T16" fmla="*/ 4691 w 65"/>
                  <a:gd name="T17" fmla="*/ 7678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161 w 65"/>
                  <a:gd name="T23" fmla="*/ 61831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8537 h 107"/>
                  <a:gd name="T30" fmla="*/ 1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1126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702 w 65"/>
                  <a:gd name="T47" fmla="*/ 5 h 107"/>
                  <a:gd name="T48" fmla="*/ 2583 w 65"/>
                  <a:gd name="T49" fmla="*/ 6695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900 h 107"/>
                  <a:gd name="T56" fmla="*/ 5397 w 65"/>
                  <a:gd name="T57" fmla="*/ 28864 h 107"/>
                  <a:gd name="T58" fmla="*/ 5954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288 h 107"/>
                  <a:gd name="T66" fmla="*/ 6966 w 65"/>
                  <a:gd name="T67" fmla="*/ 59387 h 107"/>
                  <a:gd name="T68" fmla="*/ 7120 w 65"/>
                  <a:gd name="T69" fmla="*/ 66492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7" y="104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1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5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8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73" name="Freeform 995"/>
              <p:cNvSpPr>
                <a:spLocks noChangeArrowheads="1"/>
              </p:cNvSpPr>
              <p:nvPr/>
            </p:nvSpPr>
            <p:spPr bwMode="auto">
              <a:xfrm>
                <a:off x="140" y="1519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3935 h 111"/>
                  <a:gd name="T12" fmla="*/ 872 w 74"/>
                  <a:gd name="T13" fmla="*/ 86521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39 w 74"/>
                  <a:gd name="T19" fmla="*/ 116095 h 111"/>
                  <a:gd name="T20" fmla="*/ 2762 w 74"/>
                  <a:gd name="T21" fmla="*/ 120746 h 111"/>
                  <a:gd name="T22" fmla="*/ 3235 w 74"/>
                  <a:gd name="T23" fmla="*/ 127048 h 111"/>
                  <a:gd name="T24" fmla="*/ 3602 w 74"/>
                  <a:gd name="T25" fmla="*/ 128751 h 111"/>
                  <a:gd name="T26" fmla="*/ 4001 w 74"/>
                  <a:gd name="T27" fmla="*/ 130555 h 111"/>
                  <a:gd name="T28" fmla="*/ 4406 w 74"/>
                  <a:gd name="T29" fmla="*/ 127802 h 111"/>
                  <a:gd name="T30" fmla="*/ 4563 w 74"/>
                  <a:gd name="T31" fmla="*/ 125536 h 111"/>
                  <a:gd name="T32" fmla="*/ 4681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1 w 74"/>
                  <a:gd name="T39" fmla="*/ 115468 h 111"/>
                  <a:gd name="T40" fmla="*/ 4211 w 74"/>
                  <a:gd name="T41" fmla="*/ 116587 h 111"/>
                  <a:gd name="T42" fmla="*/ 4106 w 74"/>
                  <a:gd name="T43" fmla="*/ 117499 h 111"/>
                  <a:gd name="T44" fmla="*/ 4106 w 74"/>
                  <a:gd name="T45" fmla="*/ 118165 h 111"/>
                  <a:gd name="T46" fmla="*/ 3998 w 74"/>
                  <a:gd name="T47" fmla="*/ 118165 h 111"/>
                  <a:gd name="T48" fmla="*/ 3789 w 74"/>
                  <a:gd name="T49" fmla="*/ 118165 h 111"/>
                  <a:gd name="T50" fmla="*/ 3413 w 74"/>
                  <a:gd name="T51" fmla="*/ 116587 h 111"/>
                  <a:gd name="T52" fmla="*/ 3070 w 74"/>
                  <a:gd name="T53" fmla="*/ 113042 h 111"/>
                  <a:gd name="T54" fmla="*/ 2620 w 74"/>
                  <a:gd name="T55" fmla="*/ 107439 h 111"/>
                  <a:gd name="T56" fmla="*/ 2129 w 74"/>
                  <a:gd name="T57" fmla="*/ 99729 h 111"/>
                  <a:gd name="T58" fmla="*/ 1818 w 74"/>
                  <a:gd name="T59" fmla="*/ 91442 h 111"/>
                  <a:gd name="T60" fmla="*/ 1326 w 74"/>
                  <a:gd name="T61" fmla="*/ 80010 h 111"/>
                  <a:gd name="T62" fmla="*/ 965 w 74"/>
                  <a:gd name="T63" fmla="*/ 70778 h 111"/>
                  <a:gd name="T64" fmla="*/ 782 w 74"/>
                  <a:gd name="T65" fmla="*/ 57554 h 111"/>
                  <a:gd name="T66" fmla="*/ 9 w 74"/>
                  <a:gd name="T67" fmla="*/ 45373 h 111"/>
                  <a:gd name="T68" fmla="*/ 8 w 74"/>
                  <a:gd name="T69" fmla="*/ 31398 h 111"/>
                  <a:gd name="T70" fmla="*/ 9 w 74"/>
                  <a:gd name="T71" fmla="*/ 16834 h 111"/>
                  <a:gd name="T72" fmla="*/ 782 w 74"/>
                  <a:gd name="T73" fmla="*/ 2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74" name="Freeform 996"/>
              <p:cNvSpPr>
                <a:spLocks noChangeArrowheads="1"/>
              </p:cNvSpPr>
              <p:nvPr/>
            </p:nvSpPr>
            <p:spPr bwMode="auto">
              <a:xfrm>
                <a:off x="145" y="1517"/>
                <a:ext cx="55" cy="56"/>
              </a:xfrm>
              <a:custGeom>
                <a:avLst/>
                <a:gdLst>
                  <a:gd name="T0" fmla="*/ 3848 w 53"/>
                  <a:gd name="T1" fmla="*/ 960578 h 46"/>
                  <a:gd name="T2" fmla="*/ 3394 w 53"/>
                  <a:gd name="T3" fmla="*/ 797217 h 46"/>
                  <a:gd name="T4" fmla="*/ 2880 w 53"/>
                  <a:gd name="T5" fmla="*/ 571319 h 46"/>
                  <a:gd name="T6" fmla="*/ 2417 w 53"/>
                  <a:gd name="T7" fmla="*/ 352900 h 46"/>
                  <a:gd name="T8" fmla="*/ 1833 w 53"/>
                  <a:gd name="T9" fmla="*/ 233395 h 46"/>
                  <a:gd name="T10" fmla="*/ 1317 w 53"/>
                  <a:gd name="T11" fmla="*/ 530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4615 h 46"/>
                  <a:gd name="T22" fmla="*/ 8 w 53"/>
                  <a:gd name="T23" fmla="*/ 181251 h 46"/>
                  <a:gd name="T24" fmla="*/ 8 w 53"/>
                  <a:gd name="T25" fmla="*/ 214803 h 46"/>
                  <a:gd name="T26" fmla="*/ 7 w 53"/>
                  <a:gd name="T27" fmla="*/ 233395 h 46"/>
                  <a:gd name="T28" fmla="*/ 761 w 53"/>
                  <a:gd name="T29" fmla="*/ 233395 h 46"/>
                  <a:gd name="T30" fmla="*/ 1000 w 53"/>
                  <a:gd name="T31" fmla="*/ 274589 h 46"/>
                  <a:gd name="T32" fmla="*/ 1394 w 53"/>
                  <a:gd name="T33" fmla="*/ 382777 h 46"/>
                  <a:gd name="T34" fmla="*/ 1938 w 53"/>
                  <a:gd name="T35" fmla="*/ 571319 h 46"/>
                  <a:gd name="T36" fmla="*/ 2438 w 53"/>
                  <a:gd name="T37" fmla="*/ 732258 h 46"/>
                  <a:gd name="T38" fmla="*/ 2880 w 53"/>
                  <a:gd name="T39" fmla="*/ 883809 h 46"/>
                  <a:gd name="T40" fmla="*/ 3360 w 53"/>
                  <a:gd name="T41" fmla="*/ 1130673 h 46"/>
                  <a:gd name="T42" fmla="*/ 3848 w 53"/>
                  <a:gd name="T43" fmla="*/ 96057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75" name="Freeform 997"/>
              <p:cNvSpPr>
                <a:spLocks noChangeArrowheads="1"/>
              </p:cNvSpPr>
              <p:nvPr/>
            </p:nvSpPr>
            <p:spPr bwMode="auto">
              <a:xfrm>
                <a:off x="192" y="1560"/>
                <a:ext cx="26" cy="56"/>
              </a:xfrm>
              <a:custGeom>
                <a:avLst/>
                <a:gdLst>
                  <a:gd name="T0" fmla="*/ 8566 w 25"/>
                  <a:gd name="T1" fmla="*/ 957 h 62"/>
                  <a:gd name="T2" fmla="*/ 8314 w 25"/>
                  <a:gd name="T3" fmla="*/ 885 h 62"/>
                  <a:gd name="T4" fmla="*/ 8314 w 25"/>
                  <a:gd name="T5" fmla="*/ 768 h 62"/>
                  <a:gd name="T6" fmla="*/ 7342 w 25"/>
                  <a:gd name="T7" fmla="*/ 659 h 62"/>
                  <a:gd name="T8" fmla="*/ 7126 w 25"/>
                  <a:gd name="T9" fmla="*/ 565 h 62"/>
                  <a:gd name="T10" fmla="*/ 6295 w 25"/>
                  <a:gd name="T11" fmla="*/ 414 h 62"/>
                  <a:gd name="T12" fmla="*/ 4997 w 25"/>
                  <a:gd name="T13" fmla="*/ 282 h 62"/>
                  <a:gd name="T14" fmla="*/ 3967 w 25"/>
                  <a:gd name="T15" fmla="*/ 140 h 62"/>
                  <a:gd name="T16" fmla="*/ 2917 w 25"/>
                  <a:gd name="T17" fmla="*/ 0 h 62"/>
                  <a:gd name="T18" fmla="*/ 0 w 25"/>
                  <a:gd name="T19" fmla="*/ 5 h 62"/>
                  <a:gd name="T20" fmla="*/ 4 w 25"/>
                  <a:gd name="T21" fmla="*/ 207 h 62"/>
                  <a:gd name="T22" fmla="*/ 2917 w 25"/>
                  <a:gd name="T23" fmla="*/ 327 h 62"/>
                  <a:gd name="T24" fmla="*/ 3400 w 25"/>
                  <a:gd name="T25" fmla="*/ 447 h 62"/>
                  <a:gd name="T26" fmla="*/ 3967 w 25"/>
                  <a:gd name="T27" fmla="*/ 602 h 62"/>
                  <a:gd name="T28" fmla="*/ 4282 w 25"/>
                  <a:gd name="T29" fmla="*/ 701 h 62"/>
                  <a:gd name="T30" fmla="*/ 4627 w 25"/>
                  <a:gd name="T31" fmla="*/ 820 h 62"/>
                  <a:gd name="T32" fmla="*/ 4997 w 25"/>
                  <a:gd name="T33" fmla="*/ 898 h 62"/>
                  <a:gd name="T34" fmla="*/ 5399 w 25"/>
                  <a:gd name="T35" fmla="*/ 970 h 62"/>
                  <a:gd name="T36" fmla="*/ 8566 w 25"/>
                  <a:gd name="T37" fmla="*/ 957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4" y="56"/>
                    </a:lnTo>
                    <a:lnTo>
                      <a:pt x="24" y="50"/>
                    </a:lnTo>
                    <a:lnTo>
                      <a:pt x="21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4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76" name="Freeform 998"/>
              <p:cNvSpPr>
                <a:spLocks noChangeArrowheads="1"/>
              </p:cNvSpPr>
              <p:nvPr/>
            </p:nvSpPr>
            <p:spPr bwMode="auto">
              <a:xfrm>
                <a:off x="5546" y="1662"/>
                <a:ext cx="68" cy="117"/>
              </a:xfrm>
              <a:custGeom>
                <a:avLst/>
                <a:gdLst>
                  <a:gd name="T0" fmla="*/ 0 w 65"/>
                  <a:gd name="T1" fmla="*/ 154217 h 106"/>
                  <a:gd name="T2" fmla="*/ 0 w 65"/>
                  <a:gd name="T3" fmla="*/ 159065 h 106"/>
                  <a:gd name="T4" fmla="*/ 1 w 65"/>
                  <a:gd name="T5" fmla="*/ 163367 h 106"/>
                  <a:gd name="T6" fmla="*/ 1 w 65"/>
                  <a:gd name="T7" fmla="*/ 166190 h 106"/>
                  <a:gd name="T8" fmla="*/ 3 w 65"/>
                  <a:gd name="T9" fmla="*/ 170726 h 106"/>
                  <a:gd name="T10" fmla="*/ 6 w 65"/>
                  <a:gd name="T11" fmla="*/ 172544 h 106"/>
                  <a:gd name="T12" fmla="*/ 1261 w 65"/>
                  <a:gd name="T13" fmla="*/ 170726 h 106"/>
                  <a:gd name="T14" fmla="*/ 1916 w 65"/>
                  <a:gd name="T15" fmla="*/ 166190 h 106"/>
                  <a:gd name="T16" fmla="*/ 2743 w 65"/>
                  <a:gd name="T17" fmla="*/ 161410 h 106"/>
                  <a:gd name="T18" fmla="*/ 3347 w 65"/>
                  <a:gd name="T19" fmla="*/ 151922 h 106"/>
                  <a:gd name="T20" fmla="*/ 4249 w 65"/>
                  <a:gd name="T21" fmla="*/ 140116 h 106"/>
                  <a:gd name="T22" fmla="*/ 5079 w 65"/>
                  <a:gd name="T23" fmla="*/ 129137 h 106"/>
                  <a:gd name="T24" fmla="*/ 5726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79931 h 106"/>
                  <a:gd name="T30" fmla="*/ 7248 w 65"/>
                  <a:gd name="T31" fmla="*/ 62468 h 106"/>
                  <a:gd name="T32" fmla="*/ 7271 w 65"/>
                  <a:gd name="T33" fmla="*/ 43874 h 106"/>
                  <a:gd name="T34" fmla="*/ 7248 w 65"/>
                  <a:gd name="T35" fmla="*/ 21617 h 106"/>
                  <a:gd name="T36" fmla="*/ 6847 w 65"/>
                  <a:gd name="T37" fmla="*/ 1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485 w 65"/>
                  <a:gd name="T47" fmla="*/ 3 h 106"/>
                  <a:gd name="T48" fmla="*/ 4786 w 65"/>
                  <a:gd name="T49" fmla="*/ 12210 h 106"/>
                  <a:gd name="T50" fmla="*/ 4002 w 65"/>
                  <a:gd name="T51" fmla="*/ 21617 h 106"/>
                  <a:gd name="T52" fmla="*/ 3152 w 65"/>
                  <a:gd name="T53" fmla="*/ 32555 h 106"/>
                  <a:gd name="T54" fmla="*/ 2433 w 65"/>
                  <a:gd name="T55" fmla="*/ 47570 h 106"/>
                  <a:gd name="T56" fmla="*/ 1805 w 65"/>
                  <a:gd name="T57" fmla="*/ 60931 h 106"/>
                  <a:gd name="T58" fmla="*/ 1338 w 65"/>
                  <a:gd name="T59" fmla="*/ 73575 h 106"/>
                  <a:gd name="T60" fmla="*/ 8 w 65"/>
                  <a:gd name="T61" fmla="*/ 86626 h 106"/>
                  <a:gd name="T62" fmla="*/ 6 w 65"/>
                  <a:gd name="T63" fmla="*/ 100140 h 106"/>
                  <a:gd name="T64" fmla="*/ 4 w 65"/>
                  <a:gd name="T65" fmla="*/ 116525 h 106"/>
                  <a:gd name="T66" fmla="*/ 3 w 65"/>
                  <a:gd name="T67" fmla="*/ 127963 h 106"/>
                  <a:gd name="T68" fmla="*/ 2 w 65"/>
                  <a:gd name="T69" fmla="*/ 137601 h 106"/>
                  <a:gd name="T70" fmla="*/ 1 w 65"/>
                  <a:gd name="T71" fmla="*/ 149272 h 106"/>
                  <a:gd name="T72" fmla="*/ 0 w 65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8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8" y="103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0"/>
                    </a:lnTo>
                    <a:lnTo>
                      <a:pt x="22" y="29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77" name="Freeform 999"/>
              <p:cNvSpPr>
                <a:spLocks noChangeArrowheads="1"/>
              </p:cNvSpPr>
              <p:nvPr/>
            </p:nvSpPr>
            <p:spPr bwMode="auto">
              <a:xfrm>
                <a:off x="5541" y="1662"/>
                <a:ext cx="77" cy="121"/>
              </a:xfrm>
              <a:custGeom>
                <a:avLst/>
                <a:gdLst>
                  <a:gd name="T0" fmla="*/ 3998 w 74"/>
                  <a:gd name="T1" fmla="*/ 3 h 110"/>
                  <a:gd name="T2" fmla="*/ 4211 w 74"/>
                  <a:gd name="T3" fmla="*/ 18426 h 110"/>
                  <a:gd name="T4" fmla="*/ 4216 w 74"/>
                  <a:gd name="T5" fmla="*/ 32210 h 110"/>
                  <a:gd name="T6" fmla="*/ 4211 w 74"/>
                  <a:gd name="T7" fmla="*/ 47648 h 110"/>
                  <a:gd name="T8" fmla="*/ 3998 w 74"/>
                  <a:gd name="T9" fmla="*/ 60598 h 110"/>
                  <a:gd name="T10" fmla="*/ 3696 w 74"/>
                  <a:gd name="T11" fmla="*/ 75046 h 110"/>
                  <a:gd name="T12" fmla="*/ 3327 w 74"/>
                  <a:gd name="T13" fmla="*/ 87770 h 110"/>
                  <a:gd name="T14" fmla="*/ 2915 w 74"/>
                  <a:gd name="T15" fmla="*/ 95616 h 110"/>
                  <a:gd name="T16" fmla="*/ 2490 w 74"/>
                  <a:gd name="T17" fmla="*/ 104990 h 110"/>
                  <a:gd name="T18" fmla="*/ 2127 w 74"/>
                  <a:gd name="T19" fmla="*/ 113478 h 110"/>
                  <a:gd name="T20" fmla="*/ 1723 w 74"/>
                  <a:gd name="T21" fmla="*/ 120289 h 110"/>
                  <a:gd name="T22" fmla="*/ 1258 w 74"/>
                  <a:gd name="T23" fmla="*/ 123088 h 110"/>
                  <a:gd name="T24" fmla="*/ 916 w 74"/>
                  <a:gd name="T25" fmla="*/ 125607 h 110"/>
                  <a:gd name="T26" fmla="*/ 782 w 74"/>
                  <a:gd name="T27" fmla="*/ 126880 h 110"/>
                  <a:gd name="T28" fmla="*/ 703 w 74"/>
                  <a:gd name="T29" fmla="*/ 125607 h 110"/>
                  <a:gd name="T30" fmla="*/ 703 w 74"/>
                  <a:gd name="T31" fmla="*/ 123088 h 110"/>
                  <a:gd name="T32" fmla="*/ 9 w 74"/>
                  <a:gd name="T33" fmla="*/ 122704 h 110"/>
                  <a:gd name="T34" fmla="*/ 9 w 74"/>
                  <a:gd name="T35" fmla="*/ 121109 h 110"/>
                  <a:gd name="T36" fmla="*/ 0 w 74"/>
                  <a:gd name="T37" fmla="*/ 120289 h 110"/>
                  <a:gd name="T38" fmla="*/ 0 w 74"/>
                  <a:gd name="T39" fmla="*/ 122704 h 110"/>
                  <a:gd name="T40" fmla="*/ 1 w 74"/>
                  <a:gd name="T41" fmla="*/ 130050 h 110"/>
                  <a:gd name="T42" fmla="*/ 3 w 74"/>
                  <a:gd name="T43" fmla="*/ 132799 h 110"/>
                  <a:gd name="T44" fmla="*/ 6 w 74"/>
                  <a:gd name="T45" fmla="*/ 135123 h 110"/>
                  <a:gd name="T46" fmla="*/ 744 w 74"/>
                  <a:gd name="T47" fmla="*/ 137309 h 110"/>
                  <a:gd name="T48" fmla="*/ 1020 w 74"/>
                  <a:gd name="T49" fmla="*/ 135837 h 110"/>
                  <a:gd name="T50" fmla="*/ 1471 w 74"/>
                  <a:gd name="T51" fmla="*/ 133144 h 110"/>
                  <a:gd name="T52" fmla="*/ 2016 w 74"/>
                  <a:gd name="T53" fmla="*/ 130050 h 110"/>
                  <a:gd name="T54" fmla="*/ 2488 w 74"/>
                  <a:gd name="T55" fmla="*/ 122520 h 110"/>
                  <a:gd name="T56" fmla="*/ 2915 w 74"/>
                  <a:gd name="T57" fmla="*/ 113478 h 110"/>
                  <a:gd name="T58" fmla="*/ 3413 w 74"/>
                  <a:gd name="T59" fmla="*/ 104669 h 110"/>
                  <a:gd name="T60" fmla="*/ 3796 w 74"/>
                  <a:gd name="T61" fmla="*/ 91231 h 110"/>
                  <a:gd name="T62" fmla="*/ 4211 w 74"/>
                  <a:gd name="T63" fmla="*/ 79184 h 110"/>
                  <a:gd name="T64" fmla="*/ 4443 w 74"/>
                  <a:gd name="T65" fmla="*/ 64151 h 110"/>
                  <a:gd name="T66" fmla="*/ 4681 w 74"/>
                  <a:gd name="T67" fmla="*/ 47847 h 110"/>
                  <a:gd name="T68" fmla="*/ 4686 w 74"/>
                  <a:gd name="T69" fmla="*/ 34211 h 110"/>
                  <a:gd name="T70" fmla="*/ 4681 w 74"/>
                  <a:gd name="T71" fmla="*/ 15569 h 110"/>
                  <a:gd name="T72" fmla="*/ 4443 w 74"/>
                  <a:gd name="T73" fmla="*/ 0 h 110"/>
                  <a:gd name="T74" fmla="*/ 3998 w 74"/>
                  <a:gd name="T75" fmla="*/ 3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0"/>
                  <a:gd name="T116" fmla="*/ 74 w 74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6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7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09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78" name="Freeform 1000"/>
              <p:cNvSpPr>
                <a:spLocks noChangeArrowheads="1"/>
              </p:cNvSpPr>
              <p:nvPr/>
            </p:nvSpPr>
            <p:spPr bwMode="auto">
              <a:xfrm>
                <a:off x="5559" y="1644"/>
                <a:ext cx="55" cy="56"/>
              </a:xfrm>
              <a:custGeom>
                <a:avLst/>
                <a:gdLst>
                  <a:gd name="T0" fmla="*/ 8 w 53"/>
                  <a:gd name="T1" fmla="*/ 2081121 h 45"/>
                  <a:gd name="T2" fmla="*/ 951 w 53"/>
                  <a:gd name="T3" fmla="*/ 1632467 h 45"/>
                  <a:gd name="T4" fmla="*/ 1317 w 53"/>
                  <a:gd name="T5" fmla="*/ 1359099 h 45"/>
                  <a:gd name="T6" fmla="*/ 2047 w 53"/>
                  <a:gd name="T7" fmla="*/ 978319 h 45"/>
                  <a:gd name="T8" fmla="*/ 2417 w 53"/>
                  <a:gd name="T9" fmla="*/ 688154 h 45"/>
                  <a:gd name="T10" fmla="*/ 2851 w 53"/>
                  <a:gd name="T11" fmla="*/ 487168 h 45"/>
                  <a:gd name="T12" fmla="*/ 3216 w 53"/>
                  <a:gd name="T13" fmla="*/ 411286 h 45"/>
                  <a:gd name="T14" fmla="*/ 3394 w 53"/>
                  <a:gd name="T15" fmla="*/ 411286 h 45"/>
                  <a:gd name="T16" fmla="*/ 3360 w 53"/>
                  <a:gd name="T17" fmla="*/ 377479 h 45"/>
                  <a:gd name="T18" fmla="*/ 3848 w 53"/>
                  <a:gd name="T19" fmla="*/ 7794 h 45"/>
                  <a:gd name="T20" fmla="*/ 3751 w 53"/>
                  <a:gd name="T21" fmla="*/ 1 h 45"/>
                  <a:gd name="T22" fmla="*/ 3446 w 53"/>
                  <a:gd name="T23" fmla="*/ 0 h 45"/>
                  <a:gd name="T24" fmla="*/ 3216 w 53"/>
                  <a:gd name="T25" fmla="*/ 0 h 45"/>
                  <a:gd name="T26" fmla="*/ 3012 w 53"/>
                  <a:gd name="T27" fmla="*/ 0 h 45"/>
                  <a:gd name="T28" fmla="*/ 2438 w 53"/>
                  <a:gd name="T29" fmla="*/ 724 h 45"/>
                  <a:gd name="T30" fmla="*/ 2067 w 53"/>
                  <a:gd name="T31" fmla="*/ 411286 h 45"/>
                  <a:gd name="T32" fmla="*/ 1394 w 53"/>
                  <a:gd name="T33" fmla="*/ 688154 h 45"/>
                  <a:gd name="T34" fmla="*/ 951 w 53"/>
                  <a:gd name="T35" fmla="*/ 1052006 h 45"/>
                  <a:gd name="T36" fmla="*/ 7 w 53"/>
                  <a:gd name="T37" fmla="*/ 1469294 h 45"/>
                  <a:gd name="T38" fmla="*/ 0 w 53"/>
                  <a:gd name="T39" fmla="*/ 1913047 h 45"/>
                  <a:gd name="T40" fmla="*/ 8 w 53"/>
                  <a:gd name="T41" fmla="*/ 2081121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39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79" name="Freeform 1001"/>
              <p:cNvSpPr>
                <a:spLocks noChangeArrowheads="1"/>
              </p:cNvSpPr>
              <p:nvPr/>
            </p:nvSpPr>
            <p:spPr bwMode="auto">
              <a:xfrm>
                <a:off x="5541" y="1701"/>
                <a:ext cx="26" cy="56"/>
              </a:xfrm>
              <a:custGeom>
                <a:avLst/>
                <a:gdLst>
                  <a:gd name="T0" fmla="*/ 3152 w 25"/>
                  <a:gd name="T1" fmla="*/ 1997 h 60"/>
                  <a:gd name="T2" fmla="*/ 3400 w 25"/>
                  <a:gd name="T3" fmla="*/ 1935 h 60"/>
                  <a:gd name="T4" fmla="*/ 3673 w 25"/>
                  <a:gd name="T5" fmla="*/ 1681 h 60"/>
                  <a:gd name="T6" fmla="*/ 3967 w 25"/>
                  <a:gd name="T7" fmla="*/ 1521 h 60"/>
                  <a:gd name="T8" fmla="*/ 4282 w 25"/>
                  <a:gd name="T9" fmla="*/ 1222 h 60"/>
                  <a:gd name="T10" fmla="*/ 4997 w 25"/>
                  <a:gd name="T11" fmla="*/ 960 h 60"/>
                  <a:gd name="T12" fmla="*/ 5829 w 25"/>
                  <a:gd name="T13" fmla="*/ 699 h 60"/>
                  <a:gd name="T14" fmla="*/ 7342 w 25"/>
                  <a:gd name="T15" fmla="*/ 398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266 h 60"/>
                  <a:gd name="T22" fmla="*/ 3400 w 25"/>
                  <a:gd name="T23" fmla="*/ 551 h 60"/>
                  <a:gd name="T24" fmla="*/ 2699 w 25"/>
                  <a:gd name="T25" fmla="*/ 828 h 60"/>
                  <a:gd name="T26" fmla="*/ 5 w 25"/>
                  <a:gd name="T27" fmla="*/ 1141 h 60"/>
                  <a:gd name="T28" fmla="*/ 4 w 25"/>
                  <a:gd name="T29" fmla="*/ 1406 h 60"/>
                  <a:gd name="T30" fmla="*/ 1 w 25"/>
                  <a:gd name="T31" fmla="*/ 1653 h 60"/>
                  <a:gd name="T32" fmla="*/ 1 w 25"/>
                  <a:gd name="T33" fmla="*/ 1843 h 60"/>
                  <a:gd name="T34" fmla="*/ 0 w 25"/>
                  <a:gd name="T35" fmla="*/ 1976 h 60"/>
                  <a:gd name="T36" fmla="*/ 3152 w 25"/>
                  <a:gd name="T37" fmla="*/ 1997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7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4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80" name="Freeform 1002"/>
              <p:cNvSpPr>
                <a:spLocks noChangeArrowheads="1"/>
              </p:cNvSpPr>
              <p:nvPr/>
            </p:nvSpPr>
            <p:spPr bwMode="auto">
              <a:xfrm>
                <a:off x="145" y="2724"/>
                <a:ext cx="68" cy="116"/>
              </a:xfrm>
              <a:custGeom>
                <a:avLst/>
                <a:gdLst>
                  <a:gd name="T0" fmla="*/ 7271 w 65"/>
                  <a:gd name="T1" fmla="*/ 76481 h 106"/>
                  <a:gd name="T2" fmla="*/ 7271 w 65"/>
                  <a:gd name="T3" fmla="*/ 80392 h 106"/>
                  <a:gd name="T4" fmla="*/ 7248 w 65"/>
                  <a:gd name="T5" fmla="*/ 81550 h 106"/>
                  <a:gd name="T6" fmla="*/ 7248 w 65"/>
                  <a:gd name="T7" fmla="*/ 82290 h 106"/>
                  <a:gd name="T8" fmla="*/ 6966 w 65"/>
                  <a:gd name="T9" fmla="*/ 83105 h 106"/>
                  <a:gd name="T10" fmla="*/ 6707 w 65"/>
                  <a:gd name="T11" fmla="*/ 84584 h 106"/>
                  <a:gd name="T12" fmla="*/ 6078 w 65"/>
                  <a:gd name="T13" fmla="*/ 84584 h 106"/>
                  <a:gd name="T14" fmla="*/ 5397 w 65"/>
                  <a:gd name="T15" fmla="*/ 82290 h 106"/>
                  <a:gd name="T16" fmla="*/ 4691 w 65"/>
                  <a:gd name="T17" fmla="*/ 80392 h 106"/>
                  <a:gd name="T18" fmla="*/ 3920 w 65"/>
                  <a:gd name="T19" fmla="*/ 75269 h 106"/>
                  <a:gd name="T20" fmla="*/ 3089 w 65"/>
                  <a:gd name="T21" fmla="*/ 70474 h 106"/>
                  <a:gd name="T22" fmla="*/ 2161 w 65"/>
                  <a:gd name="T23" fmla="*/ 63219 h 106"/>
                  <a:gd name="T24" fmla="*/ 1510 w 65"/>
                  <a:gd name="T25" fmla="*/ 56664 h 106"/>
                  <a:gd name="T26" fmla="*/ 8 w 65"/>
                  <a:gd name="T27" fmla="*/ 48940 h 106"/>
                  <a:gd name="T28" fmla="*/ 4 w 65"/>
                  <a:gd name="T29" fmla="*/ 39694 h 106"/>
                  <a:gd name="T30" fmla="*/ 1 w 65"/>
                  <a:gd name="T31" fmla="*/ 31519 h 106"/>
                  <a:gd name="T32" fmla="*/ 0 w 65"/>
                  <a:gd name="T33" fmla="*/ 20868 h 106"/>
                  <a:gd name="T34" fmla="*/ 1 w 65"/>
                  <a:gd name="T35" fmla="*/ 10622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702 w 65"/>
                  <a:gd name="T47" fmla="*/ 3 h 106"/>
                  <a:gd name="T48" fmla="*/ 2583 w 65"/>
                  <a:gd name="T49" fmla="*/ 6380 h 106"/>
                  <a:gd name="T50" fmla="*/ 3277 w 65"/>
                  <a:gd name="T51" fmla="*/ 10622 h 106"/>
                  <a:gd name="T52" fmla="*/ 4163 w 65"/>
                  <a:gd name="T53" fmla="*/ 17680 h 106"/>
                  <a:gd name="T54" fmla="*/ 4871 w 65"/>
                  <a:gd name="T55" fmla="*/ 22472 h 106"/>
                  <a:gd name="T56" fmla="*/ 5485 w 65"/>
                  <a:gd name="T57" fmla="*/ 30009 h 106"/>
                  <a:gd name="T58" fmla="*/ 5954 w 65"/>
                  <a:gd name="T59" fmla="*/ 36608 h 106"/>
                  <a:gd name="T60" fmla="*/ 6452 w 65"/>
                  <a:gd name="T61" fmla="*/ 43185 h 106"/>
                  <a:gd name="T62" fmla="*/ 6707 w 65"/>
                  <a:gd name="T63" fmla="*/ 49915 h 106"/>
                  <a:gd name="T64" fmla="*/ 6847 w 65"/>
                  <a:gd name="T65" fmla="*/ 56664 h 106"/>
                  <a:gd name="T66" fmla="*/ 6966 w 65"/>
                  <a:gd name="T67" fmla="*/ 62099 h 106"/>
                  <a:gd name="T68" fmla="*/ 7120 w 65"/>
                  <a:gd name="T69" fmla="*/ 67979 h 106"/>
                  <a:gd name="T70" fmla="*/ 7248 w 65"/>
                  <a:gd name="T71" fmla="*/ 73114 h 106"/>
                  <a:gd name="T72" fmla="*/ 7271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81" name="Freeform 1003"/>
              <p:cNvSpPr>
                <a:spLocks noChangeArrowheads="1"/>
              </p:cNvSpPr>
              <p:nvPr/>
            </p:nvSpPr>
            <p:spPr bwMode="auto">
              <a:xfrm>
                <a:off x="140" y="2724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3935 h 111"/>
                  <a:gd name="T12" fmla="*/ 872 w 74"/>
                  <a:gd name="T13" fmla="*/ 85338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39 w 74"/>
                  <a:gd name="T19" fmla="*/ 116587 h 111"/>
                  <a:gd name="T20" fmla="*/ 2762 w 74"/>
                  <a:gd name="T21" fmla="*/ 122121 h 111"/>
                  <a:gd name="T22" fmla="*/ 3235 w 74"/>
                  <a:gd name="T23" fmla="*/ 125947 h 111"/>
                  <a:gd name="T24" fmla="*/ 3602 w 74"/>
                  <a:gd name="T25" fmla="*/ 130555 h 111"/>
                  <a:gd name="T26" fmla="*/ 4001 w 74"/>
                  <a:gd name="T27" fmla="*/ 130555 h 111"/>
                  <a:gd name="T28" fmla="*/ 4406 w 74"/>
                  <a:gd name="T29" fmla="*/ 127048 h 111"/>
                  <a:gd name="T30" fmla="*/ 4563 w 74"/>
                  <a:gd name="T31" fmla="*/ 125536 h 111"/>
                  <a:gd name="T32" fmla="*/ 4681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1 w 74"/>
                  <a:gd name="T39" fmla="*/ 113042 h 111"/>
                  <a:gd name="T40" fmla="*/ 4211 w 74"/>
                  <a:gd name="T41" fmla="*/ 116587 h 111"/>
                  <a:gd name="T42" fmla="*/ 4106 w 74"/>
                  <a:gd name="T43" fmla="*/ 118165 h 111"/>
                  <a:gd name="T44" fmla="*/ 3998 w 74"/>
                  <a:gd name="T45" fmla="*/ 119073 h 111"/>
                  <a:gd name="T46" fmla="*/ 3789 w 74"/>
                  <a:gd name="T47" fmla="*/ 119073 h 111"/>
                  <a:gd name="T48" fmla="*/ 3413 w 74"/>
                  <a:gd name="T49" fmla="*/ 117499 h 111"/>
                  <a:gd name="T50" fmla="*/ 3070 w 74"/>
                  <a:gd name="T51" fmla="*/ 113042 h 111"/>
                  <a:gd name="T52" fmla="*/ 2620 w 74"/>
                  <a:gd name="T53" fmla="*/ 107439 h 111"/>
                  <a:gd name="T54" fmla="*/ 2129 w 74"/>
                  <a:gd name="T55" fmla="*/ 99398 h 111"/>
                  <a:gd name="T56" fmla="*/ 1818 w 74"/>
                  <a:gd name="T57" fmla="*/ 91893 h 111"/>
                  <a:gd name="T58" fmla="*/ 1326 w 74"/>
                  <a:gd name="T59" fmla="*/ 81744 h 111"/>
                  <a:gd name="T60" fmla="*/ 965 w 74"/>
                  <a:gd name="T61" fmla="*/ 69935 h 111"/>
                  <a:gd name="T62" fmla="*/ 782 w 74"/>
                  <a:gd name="T63" fmla="*/ 57554 h 111"/>
                  <a:gd name="T64" fmla="*/ 703 w 74"/>
                  <a:gd name="T65" fmla="*/ 45373 h 111"/>
                  <a:gd name="T66" fmla="*/ 8 w 74"/>
                  <a:gd name="T67" fmla="*/ 31398 h 111"/>
                  <a:gd name="T68" fmla="*/ 9 w 74"/>
                  <a:gd name="T69" fmla="*/ 16834 h 111"/>
                  <a:gd name="T70" fmla="*/ 782 w 74"/>
                  <a:gd name="T71" fmla="*/ 3 h 111"/>
                  <a:gd name="T72" fmla="*/ 4 w 74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4"/>
                    </a:lnTo>
                    <a:lnTo>
                      <a:pt x="50" y="107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82" name="Freeform 1004"/>
              <p:cNvSpPr>
                <a:spLocks noChangeArrowheads="1"/>
              </p:cNvSpPr>
              <p:nvPr/>
            </p:nvSpPr>
            <p:spPr bwMode="auto">
              <a:xfrm>
                <a:off x="145" y="2719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394 w 53"/>
                  <a:gd name="T3" fmla="*/ 61960 h 45"/>
                  <a:gd name="T4" fmla="*/ 2880 w 53"/>
                  <a:gd name="T5" fmla="*/ 43977 h 45"/>
                  <a:gd name="T6" fmla="*/ 2417 w 53"/>
                  <a:gd name="T7" fmla="*/ 31324 h 45"/>
                  <a:gd name="T8" fmla="*/ 1833 w 53"/>
                  <a:gd name="T9" fmla="*/ 17192 h 45"/>
                  <a:gd name="T10" fmla="*/ 1317 w 53"/>
                  <a:gd name="T11" fmla="*/ 33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33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761 w 53"/>
                  <a:gd name="T29" fmla="*/ 17192 h 45"/>
                  <a:gd name="T30" fmla="*/ 1000 w 53"/>
                  <a:gd name="T31" fmla="*/ 22306 h 45"/>
                  <a:gd name="T32" fmla="*/ 1394 w 53"/>
                  <a:gd name="T33" fmla="*/ 34094 h 45"/>
                  <a:gd name="T34" fmla="*/ 1938 w 53"/>
                  <a:gd name="T35" fmla="*/ 40896 h 45"/>
                  <a:gd name="T36" fmla="*/ 2438 w 53"/>
                  <a:gd name="T37" fmla="*/ 57518 h 45"/>
                  <a:gd name="T38" fmla="*/ 2880 w 53"/>
                  <a:gd name="T39" fmla="*/ 73419 h 45"/>
                  <a:gd name="T40" fmla="*/ 3360 w 53"/>
                  <a:gd name="T41" fmla="*/ 87011 h 45"/>
                  <a:gd name="T42" fmla="*/ 3848 w 53"/>
                  <a:gd name="T43" fmla="*/ 7998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83" name="Freeform 1005"/>
              <p:cNvSpPr>
                <a:spLocks noChangeArrowheads="1"/>
              </p:cNvSpPr>
              <p:nvPr/>
            </p:nvSpPr>
            <p:spPr bwMode="auto">
              <a:xfrm>
                <a:off x="192" y="2765"/>
                <a:ext cx="26" cy="65"/>
              </a:xfrm>
              <a:custGeom>
                <a:avLst/>
                <a:gdLst>
                  <a:gd name="T0" fmla="*/ 8566 w 25"/>
                  <a:gd name="T1" fmla="*/ 65138 h 60"/>
                  <a:gd name="T2" fmla="*/ 8314 w 25"/>
                  <a:gd name="T3" fmla="*/ 60767 h 60"/>
                  <a:gd name="T4" fmla="*/ 8314 w 25"/>
                  <a:gd name="T5" fmla="*/ 54487 h 60"/>
                  <a:gd name="T6" fmla="*/ 7342 w 25"/>
                  <a:gd name="T7" fmla="*/ 47309 h 60"/>
                  <a:gd name="T8" fmla="*/ 7126 w 25"/>
                  <a:gd name="T9" fmla="*/ 37624 h 60"/>
                  <a:gd name="T10" fmla="*/ 6295 w 25"/>
                  <a:gd name="T11" fmla="*/ 29252 h 60"/>
                  <a:gd name="T12" fmla="*/ 4997 w 25"/>
                  <a:gd name="T13" fmla="*/ 21238 h 60"/>
                  <a:gd name="T14" fmla="*/ 3967 w 25"/>
                  <a:gd name="T15" fmla="*/ 10295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13117 h 60"/>
                  <a:gd name="T22" fmla="*/ 2917 w 25"/>
                  <a:gd name="T23" fmla="*/ 23020 h 60"/>
                  <a:gd name="T24" fmla="*/ 3400 w 25"/>
                  <a:gd name="T25" fmla="*/ 31979 h 60"/>
                  <a:gd name="T26" fmla="*/ 3967 w 25"/>
                  <a:gd name="T27" fmla="*/ 40269 h 60"/>
                  <a:gd name="T28" fmla="*/ 4282 w 25"/>
                  <a:gd name="T29" fmla="*/ 50148 h 60"/>
                  <a:gd name="T30" fmla="*/ 4627 w 25"/>
                  <a:gd name="T31" fmla="*/ 55498 h 60"/>
                  <a:gd name="T32" fmla="*/ 4997 w 25"/>
                  <a:gd name="T33" fmla="*/ 63783 h 60"/>
                  <a:gd name="T34" fmla="*/ 5399 w 25"/>
                  <a:gd name="T35" fmla="*/ 65859 h 60"/>
                  <a:gd name="T36" fmla="*/ 8566 w 25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84" name="Freeform 1006"/>
              <p:cNvSpPr>
                <a:spLocks noChangeArrowheads="1"/>
              </p:cNvSpPr>
              <p:nvPr/>
            </p:nvSpPr>
            <p:spPr bwMode="auto">
              <a:xfrm>
                <a:off x="5546" y="2864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4436 h 107"/>
                  <a:gd name="T4" fmla="*/ 1 w 65"/>
                  <a:gd name="T5" fmla="*/ 76913 h 107"/>
                  <a:gd name="T6" fmla="*/ 1 w 65"/>
                  <a:gd name="T7" fmla="*/ 77849 h 107"/>
                  <a:gd name="T8" fmla="*/ 3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8003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2227 h 107"/>
                  <a:gd name="T20" fmla="*/ 4249 w 65"/>
                  <a:gd name="T21" fmla="*/ 67207 h 107"/>
                  <a:gd name="T22" fmla="*/ 5079 w 65"/>
                  <a:gd name="T23" fmla="*/ 59387 h 107"/>
                  <a:gd name="T24" fmla="*/ 5726 w 65"/>
                  <a:gd name="T25" fmla="*/ 53638 h 107"/>
                  <a:gd name="T26" fmla="*/ 6452 w 65"/>
                  <a:gd name="T27" fmla="*/ 46392 h 107"/>
                  <a:gd name="T28" fmla="*/ 6847 w 65"/>
                  <a:gd name="T29" fmla="*/ 38537 h 107"/>
                  <a:gd name="T30" fmla="*/ 7248 w 65"/>
                  <a:gd name="T31" fmla="*/ 30072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2 h 107"/>
                  <a:gd name="T38" fmla="*/ 6827 w 65"/>
                  <a:gd name="T39" fmla="*/ 1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1 h 107"/>
                  <a:gd name="T46" fmla="*/ 5485 w 65"/>
                  <a:gd name="T47" fmla="*/ 3 h 107"/>
                  <a:gd name="T48" fmla="*/ 4786 w 65"/>
                  <a:gd name="T49" fmla="*/ 6695 h 107"/>
                  <a:gd name="T50" fmla="*/ 4002 w 65"/>
                  <a:gd name="T51" fmla="*/ 9580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702 w 65"/>
                  <a:gd name="T57" fmla="*/ 28353 h 107"/>
                  <a:gd name="T58" fmla="*/ 1338 w 65"/>
                  <a:gd name="T59" fmla="*/ 35169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4143 h 107"/>
                  <a:gd name="T66" fmla="*/ 3 w 65"/>
                  <a:gd name="T67" fmla="*/ 59387 h 107"/>
                  <a:gd name="T68" fmla="*/ 2 w 65"/>
                  <a:gd name="T69" fmla="*/ 66492 h 107"/>
                  <a:gd name="T70" fmla="*/ 1 w 65"/>
                  <a:gd name="T71" fmla="*/ 68577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40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85" name="Freeform 1007"/>
              <p:cNvSpPr>
                <a:spLocks noChangeArrowheads="1"/>
              </p:cNvSpPr>
              <p:nvPr/>
            </p:nvSpPr>
            <p:spPr bwMode="auto">
              <a:xfrm>
                <a:off x="5541" y="2865"/>
                <a:ext cx="77" cy="122"/>
              </a:xfrm>
              <a:custGeom>
                <a:avLst/>
                <a:gdLst>
                  <a:gd name="T0" fmla="*/ 3998 w 74"/>
                  <a:gd name="T1" fmla="*/ 2 h 111"/>
                  <a:gd name="T2" fmla="*/ 4211 w 74"/>
                  <a:gd name="T3" fmla="*/ 15518 h 111"/>
                  <a:gd name="T4" fmla="*/ 4216 w 74"/>
                  <a:gd name="T5" fmla="*/ 30635 h 111"/>
                  <a:gd name="T6" fmla="*/ 4106 w 74"/>
                  <a:gd name="T7" fmla="*/ 42920 h 111"/>
                  <a:gd name="T8" fmla="*/ 3998 w 74"/>
                  <a:gd name="T9" fmla="*/ 57329 h 111"/>
                  <a:gd name="T10" fmla="*/ 3696 w 74"/>
                  <a:gd name="T11" fmla="*/ 68447 h 111"/>
                  <a:gd name="T12" fmla="*/ 3327 w 74"/>
                  <a:gd name="T13" fmla="*/ 80010 h 111"/>
                  <a:gd name="T14" fmla="*/ 2915 w 74"/>
                  <a:gd name="T15" fmla="*/ 91442 h 111"/>
                  <a:gd name="T16" fmla="*/ 2490 w 74"/>
                  <a:gd name="T17" fmla="*/ 99729 h 111"/>
                  <a:gd name="T18" fmla="*/ 2127 w 74"/>
                  <a:gd name="T19" fmla="*/ 106873 h 111"/>
                  <a:gd name="T20" fmla="*/ 1633 w 74"/>
                  <a:gd name="T21" fmla="*/ 113042 h 111"/>
                  <a:gd name="T22" fmla="*/ 1258 w 74"/>
                  <a:gd name="T23" fmla="*/ 116587 h 111"/>
                  <a:gd name="T24" fmla="*/ 916 w 74"/>
                  <a:gd name="T25" fmla="*/ 118165 h 111"/>
                  <a:gd name="T26" fmla="*/ 782 w 74"/>
                  <a:gd name="T27" fmla="*/ 118165 h 111"/>
                  <a:gd name="T28" fmla="*/ 703 w 74"/>
                  <a:gd name="T29" fmla="*/ 117499 h 111"/>
                  <a:gd name="T30" fmla="*/ 703 w 74"/>
                  <a:gd name="T31" fmla="*/ 118165 h 111"/>
                  <a:gd name="T32" fmla="*/ 703 w 74"/>
                  <a:gd name="T33" fmla="*/ 117499 h 111"/>
                  <a:gd name="T34" fmla="*/ 9 w 74"/>
                  <a:gd name="T35" fmla="*/ 116587 h 111"/>
                  <a:gd name="T36" fmla="*/ 9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1 w 74"/>
                  <a:gd name="T43" fmla="*/ 119073 h 111"/>
                  <a:gd name="T44" fmla="*/ 3 w 74"/>
                  <a:gd name="T45" fmla="*/ 125536 h 111"/>
                  <a:gd name="T46" fmla="*/ 6 w 74"/>
                  <a:gd name="T47" fmla="*/ 127802 h 111"/>
                  <a:gd name="T48" fmla="*/ 744 w 74"/>
                  <a:gd name="T49" fmla="*/ 130555 h 111"/>
                  <a:gd name="T50" fmla="*/ 1020 w 74"/>
                  <a:gd name="T51" fmla="*/ 128751 h 111"/>
                  <a:gd name="T52" fmla="*/ 1471 w 74"/>
                  <a:gd name="T53" fmla="*/ 127048 h 111"/>
                  <a:gd name="T54" fmla="*/ 2016 w 74"/>
                  <a:gd name="T55" fmla="*/ 120746 h 111"/>
                  <a:gd name="T56" fmla="*/ 2488 w 74"/>
                  <a:gd name="T57" fmla="*/ 116095 h 111"/>
                  <a:gd name="T58" fmla="*/ 2915 w 74"/>
                  <a:gd name="T59" fmla="*/ 107439 h 111"/>
                  <a:gd name="T60" fmla="*/ 3413 w 74"/>
                  <a:gd name="T61" fmla="*/ 96654 h 111"/>
                  <a:gd name="T62" fmla="*/ 3796 w 74"/>
                  <a:gd name="T63" fmla="*/ 86521 h 111"/>
                  <a:gd name="T64" fmla="*/ 4211 w 74"/>
                  <a:gd name="T65" fmla="*/ 73935 h 111"/>
                  <a:gd name="T66" fmla="*/ 4443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43 w 74"/>
                  <a:gd name="T75" fmla="*/ 0 h 111"/>
                  <a:gd name="T76" fmla="*/ 3998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4" y="37"/>
                    </a:lnTo>
                    <a:lnTo>
                      <a:pt x="62" y="48"/>
                    </a:lnTo>
                    <a:lnTo>
                      <a:pt x="58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0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0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86" name="Freeform 1008"/>
              <p:cNvSpPr>
                <a:spLocks noChangeArrowheads="1"/>
              </p:cNvSpPr>
              <p:nvPr/>
            </p:nvSpPr>
            <p:spPr bwMode="auto">
              <a:xfrm>
                <a:off x="5559" y="2860"/>
                <a:ext cx="55" cy="56"/>
              </a:xfrm>
              <a:custGeom>
                <a:avLst/>
                <a:gdLst>
                  <a:gd name="T0" fmla="*/ 8 w 53"/>
                  <a:gd name="T1" fmla="*/ 1130673 h 46"/>
                  <a:gd name="T2" fmla="*/ 951 w 53"/>
                  <a:gd name="T3" fmla="*/ 883809 h 46"/>
                  <a:gd name="T4" fmla="*/ 1317 w 53"/>
                  <a:gd name="T5" fmla="*/ 732258 h 46"/>
                  <a:gd name="T6" fmla="*/ 2047 w 53"/>
                  <a:gd name="T7" fmla="*/ 533406 h 46"/>
                  <a:gd name="T8" fmla="*/ 2417 w 53"/>
                  <a:gd name="T9" fmla="*/ 382777 h 46"/>
                  <a:gd name="T10" fmla="*/ 2851 w 53"/>
                  <a:gd name="T11" fmla="*/ 274589 h 46"/>
                  <a:gd name="T12" fmla="*/ 3216 w 53"/>
                  <a:gd name="T13" fmla="*/ 214803 h 46"/>
                  <a:gd name="T14" fmla="*/ 3394 w 53"/>
                  <a:gd name="T15" fmla="*/ 197794 h 46"/>
                  <a:gd name="T16" fmla="*/ 3360 w 53"/>
                  <a:gd name="T17" fmla="*/ 197794 h 46"/>
                  <a:gd name="T18" fmla="*/ 3360 w 53"/>
                  <a:gd name="T19" fmla="*/ 181251 h 46"/>
                  <a:gd name="T20" fmla="*/ 3848 w 53"/>
                  <a:gd name="T21" fmla="*/ 4615 h 46"/>
                  <a:gd name="T22" fmla="*/ 3751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530 h 46"/>
                  <a:gd name="T32" fmla="*/ 2067 w 53"/>
                  <a:gd name="T33" fmla="*/ 197794 h 46"/>
                  <a:gd name="T34" fmla="*/ 1394 w 53"/>
                  <a:gd name="T35" fmla="*/ 352900 h 46"/>
                  <a:gd name="T36" fmla="*/ 951 w 53"/>
                  <a:gd name="T37" fmla="*/ 571319 h 46"/>
                  <a:gd name="T38" fmla="*/ 7 w 53"/>
                  <a:gd name="T39" fmla="*/ 747215 h 46"/>
                  <a:gd name="T40" fmla="*/ 0 w 53"/>
                  <a:gd name="T41" fmla="*/ 960578 h 46"/>
                  <a:gd name="T42" fmla="*/ 8 w 53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87" name="Freeform 1009"/>
              <p:cNvSpPr>
                <a:spLocks noChangeArrowheads="1"/>
              </p:cNvSpPr>
              <p:nvPr/>
            </p:nvSpPr>
            <p:spPr bwMode="auto">
              <a:xfrm>
                <a:off x="5541" y="2905"/>
                <a:ext cx="26" cy="56"/>
              </a:xfrm>
              <a:custGeom>
                <a:avLst/>
                <a:gdLst>
                  <a:gd name="T0" fmla="*/ 3152 w 25"/>
                  <a:gd name="T1" fmla="*/ 970 h 62"/>
                  <a:gd name="T2" fmla="*/ 3400 w 25"/>
                  <a:gd name="T3" fmla="*/ 898 h 62"/>
                  <a:gd name="T4" fmla="*/ 3673 w 25"/>
                  <a:gd name="T5" fmla="*/ 789 h 62"/>
                  <a:gd name="T6" fmla="*/ 3967 w 25"/>
                  <a:gd name="T7" fmla="*/ 701 h 62"/>
                  <a:gd name="T8" fmla="*/ 4282 w 25"/>
                  <a:gd name="T9" fmla="*/ 565 h 62"/>
                  <a:gd name="T10" fmla="*/ 4997 w 25"/>
                  <a:gd name="T11" fmla="*/ 447 h 62"/>
                  <a:gd name="T12" fmla="*/ 5829 w 25"/>
                  <a:gd name="T13" fmla="*/ 327 h 62"/>
                  <a:gd name="T14" fmla="*/ 7342 w 25"/>
                  <a:gd name="T15" fmla="*/ 176 h 62"/>
                  <a:gd name="T16" fmla="*/ 8566 w 25"/>
                  <a:gd name="T17" fmla="*/ 5 h 62"/>
                  <a:gd name="T18" fmla="*/ 5829 w 25"/>
                  <a:gd name="T19" fmla="*/ 0 h 62"/>
                  <a:gd name="T20" fmla="*/ 4282 w 25"/>
                  <a:gd name="T21" fmla="*/ 140 h 62"/>
                  <a:gd name="T22" fmla="*/ 3400 w 25"/>
                  <a:gd name="T23" fmla="*/ 282 h 62"/>
                  <a:gd name="T24" fmla="*/ 2699 w 25"/>
                  <a:gd name="T25" fmla="*/ 414 h 62"/>
                  <a:gd name="T26" fmla="*/ 5 w 25"/>
                  <a:gd name="T27" fmla="*/ 555 h 62"/>
                  <a:gd name="T28" fmla="*/ 3 w 25"/>
                  <a:gd name="T29" fmla="*/ 659 h 62"/>
                  <a:gd name="T30" fmla="*/ 1 w 25"/>
                  <a:gd name="T31" fmla="*/ 768 h 62"/>
                  <a:gd name="T32" fmla="*/ 1 w 25"/>
                  <a:gd name="T33" fmla="*/ 885 h 62"/>
                  <a:gd name="T34" fmla="*/ 0 w 25"/>
                  <a:gd name="T35" fmla="*/ 957 h 62"/>
                  <a:gd name="T36" fmla="*/ 3152 w 25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488" name="Freeform 1010"/>
              <p:cNvSpPr>
                <a:spLocks noChangeArrowheads="1"/>
              </p:cNvSpPr>
              <p:nvPr/>
            </p:nvSpPr>
            <p:spPr bwMode="auto">
              <a:xfrm>
                <a:off x="143" y="1689"/>
                <a:ext cx="68" cy="117"/>
              </a:xfrm>
              <a:custGeom>
                <a:avLst/>
                <a:gdLst>
                  <a:gd name="T0" fmla="*/ 7271 w 65"/>
                  <a:gd name="T1" fmla="*/ 154217 h 106"/>
                  <a:gd name="T2" fmla="*/ 7271 w 65"/>
                  <a:gd name="T3" fmla="*/ 161881 h 106"/>
                  <a:gd name="T4" fmla="*/ 7271 w 65"/>
                  <a:gd name="T5" fmla="*/ 164895 h 106"/>
                  <a:gd name="T6" fmla="*/ 7248 w 65"/>
                  <a:gd name="T7" fmla="*/ 167361 h 106"/>
                  <a:gd name="T8" fmla="*/ 7120 w 65"/>
                  <a:gd name="T9" fmla="*/ 170726 h 106"/>
                  <a:gd name="T10" fmla="*/ 6707 w 65"/>
                  <a:gd name="T11" fmla="*/ 172544 h 106"/>
                  <a:gd name="T12" fmla="*/ 6078 w 65"/>
                  <a:gd name="T13" fmla="*/ 172544 h 106"/>
                  <a:gd name="T14" fmla="*/ 5397 w 65"/>
                  <a:gd name="T15" fmla="*/ 167361 h 106"/>
                  <a:gd name="T16" fmla="*/ 4691 w 65"/>
                  <a:gd name="T17" fmla="*/ 161881 h 106"/>
                  <a:gd name="T18" fmla="*/ 3920 w 65"/>
                  <a:gd name="T19" fmla="*/ 153191 h 106"/>
                  <a:gd name="T20" fmla="*/ 3089 w 65"/>
                  <a:gd name="T21" fmla="*/ 145086 h 106"/>
                  <a:gd name="T22" fmla="*/ 2291 w 65"/>
                  <a:gd name="T23" fmla="*/ 129137 h 106"/>
                  <a:gd name="T24" fmla="*/ 1603 w 65"/>
                  <a:gd name="T25" fmla="*/ 116525 h 106"/>
                  <a:gd name="T26" fmla="*/ 8 w 65"/>
                  <a:gd name="T27" fmla="*/ 99325 h 106"/>
                  <a:gd name="T28" fmla="*/ 4 w 65"/>
                  <a:gd name="T29" fmla="*/ 79931 h 106"/>
                  <a:gd name="T30" fmla="*/ 2 w 65"/>
                  <a:gd name="T31" fmla="*/ 62468 h 106"/>
                  <a:gd name="T32" fmla="*/ 0 w 65"/>
                  <a:gd name="T33" fmla="*/ 43874 h 106"/>
                  <a:gd name="T34" fmla="*/ 1 w 65"/>
                  <a:gd name="T35" fmla="*/ 23523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805 w 65"/>
                  <a:gd name="T47" fmla="*/ 3 h 106"/>
                  <a:gd name="T48" fmla="*/ 2583 w 65"/>
                  <a:gd name="T49" fmla="*/ 14462 h 106"/>
                  <a:gd name="T50" fmla="*/ 3277 w 65"/>
                  <a:gd name="T51" fmla="*/ 21617 h 106"/>
                  <a:gd name="T52" fmla="*/ 4163 w 65"/>
                  <a:gd name="T53" fmla="*/ 35352 h 106"/>
                  <a:gd name="T54" fmla="*/ 4871 w 65"/>
                  <a:gd name="T55" fmla="*/ 48944 h 106"/>
                  <a:gd name="T56" fmla="*/ 5485 w 65"/>
                  <a:gd name="T57" fmla="*/ 60931 h 106"/>
                  <a:gd name="T58" fmla="*/ 6078 w 65"/>
                  <a:gd name="T59" fmla="*/ 77489 h 106"/>
                  <a:gd name="T60" fmla="*/ 6452 w 65"/>
                  <a:gd name="T61" fmla="*/ 91224 h 106"/>
                  <a:gd name="T62" fmla="*/ 6707 w 65"/>
                  <a:gd name="T63" fmla="*/ 101978 h 106"/>
                  <a:gd name="T64" fmla="*/ 6847 w 65"/>
                  <a:gd name="T65" fmla="*/ 116970 h 106"/>
                  <a:gd name="T66" fmla="*/ 7120 w 65"/>
                  <a:gd name="T67" fmla="*/ 129137 h 106"/>
                  <a:gd name="T68" fmla="*/ 7248 w 65"/>
                  <a:gd name="T69" fmla="*/ 140116 h 106"/>
                  <a:gd name="T70" fmla="*/ 7248 w 65"/>
                  <a:gd name="T71" fmla="*/ 149272 h 106"/>
                  <a:gd name="T72" fmla="*/ 7271 w 65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1037" name="Group 1011"/>
            <p:cNvGrpSpPr>
              <a:grpSpLocks/>
            </p:cNvGrpSpPr>
            <p:nvPr/>
          </p:nvGrpSpPr>
          <p:grpSpPr bwMode="auto">
            <a:xfrm>
              <a:off x="136" y="1426"/>
              <a:ext cx="5486" cy="2892"/>
              <a:chOff x="136" y="1426"/>
              <a:chExt cx="5486" cy="2892"/>
            </a:xfrm>
          </p:grpSpPr>
          <p:sp>
            <p:nvSpPr>
              <p:cNvPr id="1089" name="Freeform 1012"/>
              <p:cNvSpPr>
                <a:spLocks noChangeArrowheads="1"/>
              </p:cNvSpPr>
              <p:nvPr/>
            </p:nvSpPr>
            <p:spPr bwMode="auto">
              <a:xfrm>
                <a:off x="137" y="1691"/>
                <a:ext cx="78" cy="121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5569 h 110"/>
                  <a:gd name="T4" fmla="*/ 0 w 75"/>
                  <a:gd name="T5" fmla="*/ 32210 h 110"/>
                  <a:gd name="T6" fmla="*/ 2 w 75"/>
                  <a:gd name="T7" fmla="*/ 47847 h 110"/>
                  <a:gd name="T8" fmla="*/ 5 w 75"/>
                  <a:gd name="T9" fmla="*/ 65288 h 110"/>
                  <a:gd name="T10" fmla="*/ 667 w 75"/>
                  <a:gd name="T11" fmla="*/ 79184 h 110"/>
                  <a:gd name="T12" fmla="*/ 861 w 75"/>
                  <a:gd name="T13" fmla="*/ 92698 h 110"/>
                  <a:gd name="T14" fmla="*/ 1241 w 75"/>
                  <a:gd name="T15" fmla="*/ 103479 h 110"/>
                  <a:gd name="T16" fmla="*/ 1784 w 75"/>
                  <a:gd name="T17" fmla="*/ 113478 h 110"/>
                  <a:gd name="T18" fmla="*/ 2185 w 75"/>
                  <a:gd name="T19" fmla="*/ 122704 h 110"/>
                  <a:gd name="T20" fmla="*/ 2692 w 75"/>
                  <a:gd name="T21" fmla="*/ 130050 h 110"/>
                  <a:gd name="T22" fmla="*/ 3143 w 75"/>
                  <a:gd name="T23" fmla="*/ 135123 h 110"/>
                  <a:gd name="T24" fmla="*/ 3488 w 75"/>
                  <a:gd name="T25" fmla="*/ 137309 h 110"/>
                  <a:gd name="T26" fmla="*/ 3871 w 75"/>
                  <a:gd name="T27" fmla="*/ 137309 h 110"/>
                  <a:gd name="T28" fmla="*/ 4267 w 75"/>
                  <a:gd name="T29" fmla="*/ 135837 h 110"/>
                  <a:gd name="T30" fmla="*/ 4315 w 75"/>
                  <a:gd name="T31" fmla="*/ 132543 h 110"/>
                  <a:gd name="T32" fmla="*/ 4523 w 75"/>
                  <a:gd name="T33" fmla="*/ 126880 h 110"/>
                  <a:gd name="T34" fmla="*/ 4523 w 75"/>
                  <a:gd name="T35" fmla="*/ 123088 h 110"/>
                  <a:gd name="T36" fmla="*/ 4523 w 75"/>
                  <a:gd name="T37" fmla="*/ 120289 h 110"/>
                  <a:gd name="T38" fmla="*/ 4076 w 75"/>
                  <a:gd name="T39" fmla="*/ 122520 h 110"/>
                  <a:gd name="T40" fmla="*/ 4076 w 75"/>
                  <a:gd name="T41" fmla="*/ 123088 h 110"/>
                  <a:gd name="T42" fmla="*/ 4076 w 75"/>
                  <a:gd name="T43" fmla="*/ 124936 h 110"/>
                  <a:gd name="T44" fmla="*/ 3889 w 75"/>
                  <a:gd name="T45" fmla="*/ 125607 h 110"/>
                  <a:gd name="T46" fmla="*/ 4076 w 75"/>
                  <a:gd name="T47" fmla="*/ 124936 h 110"/>
                  <a:gd name="T48" fmla="*/ 3871 w 75"/>
                  <a:gd name="T49" fmla="*/ 125607 h 110"/>
                  <a:gd name="T50" fmla="*/ 3673 w 75"/>
                  <a:gd name="T51" fmla="*/ 125607 h 110"/>
                  <a:gd name="T52" fmla="*/ 3311 w 75"/>
                  <a:gd name="T53" fmla="*/ 123088 h 110"/>
                  <a:gd name="T54" fmla="*/ 2986 w 75"/>
                  <a:gd name="T55" fmla="*/ 120289 h 110"/>
                  <a:gd name="T56" fmla="*/ 2554 w 75"/>
                  <a:gd name="T57" fmla="*/ 113207 h 110"/>
                  <a:gd name="T58" fmla="*/ 2085 w 75"/>
                  <a:gd name="T59" fmla="*/ 106743 h 110"/>
                  <a:gd name="T60" fmla="*/ 1784 w 75"/>
                  <a:gd name="T61" fmla="*/ 96762 h 110"/>
                  <a:gd name="T62" fmla="*/ 1306 w 75"/>
                  <a:gd name="T63" fmla="*/ 85644 h 110"/>
                  <a:gd name="T64" fmla="*/ 957 w 75"/>
                  <a:gd name="T65" fmla="*/ 73255 h 110"/>
                  <a:gd name="T66" fmla="*/ 780 w 75"/>
                  <a:gd name="T67" fmla="*/ 60319 h 110"/>
                  <a:gd name="T68" fmla="*/ 702 w 75"/>
                  <a:gd name="T69" fmla="*/ 46896 h 110"/>
                  <a:gd name="T70" fmla="*/ 667 w 75"/>
                  <a:gd name="T71" fmla="*/ 32210 h 110"/>
                  <a:gd name="T72" fmla="*/ 667 w 75"/>
                  <a:gd name="T73" fmla="*/ 16948 h 110"/>
                  <a:gd name="T74" fmla="*/ 780 w 75"/>
                  <a:gd name="T75" fmla="*/ 2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69" y="109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90" name="Freeform 1013"/>
              <p:cNvSpPr>
                <a:spLocks noChangeArrowheads="1"/>
              </p:cNvSpPr>
              <p:nvPr/>
            </p:nvSpPr>
            <p:spPr bwMode="auto">
              <a:xfrm>
                <a:off x="142" y="1685"/>
                <a:ext cx="55" cy="57"/>
              </a:xfrm>
              <a:custGeom>
                <a:avLst/>
                <a:gdLst>
                  <a:gd name="T0" fmla="*/ 3848 w 53"/>
                  <a:gd name="T1" fmla="*/ 2365743 h 45"/>
                  <a:gd name="T2" fmla="*/ 3446 w 53"/>
                  <a:gd name="T3" fmla="*/ 1832611 h 45"/>
                  <a:gd name="T4" fmla="*/ 2880 w 53"/>
                  <a:gd name="T5" fmla="*/ 1318040 h 45"/>
                  <a:gd name="T6" fmla="*/ 2308 w 53"/>
                  <a:gd name="T7" fmla="*/ 926331 h 45"/>
                  <a:gd name="T8" fmla="*/ 1833 w 53"/>
                  <a:gd name="T9" fmla="*/ 508611 h 45"/>
                  <a:gd name="T10" fmla="*/ 1317 w 53"/>
                  <a:gd name="T11" fmla="*/ 9656 h 45"/>
                  <a:gd name="T12" fmla="*/ 896 w 53"/>
                  <a:gd name="T13" fmla="*/ 702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889 h 45"/>
                  <a:gd name="T20" fmla="*/ 0 w 53"/>
                  <a:gd name="T21" fmla="*/ 393789 h 45"/>
                  <a:gd name="T22" fmla="*/ 8 w 53"/>
                  <a:gd name="T23" fmla="*/ 466807 h 45"/>
                  <a:gd name="T24" fmla="*/ 8 w 53"/>
                  <a:gd name="T25" fmla="*/ 508611 h 45"/>
                  <a:gd name="T26" fmla="*/ 7 w 53"/>
                  <a:gd name="T27" fmla="*/ 508611 h 45"/>
                  <a:gd name="T28" fmla="*/ 8 w 53"/>
                  <a:gd name="T29" fmla="*/ 508611 h 45"/>
                  <a:gd name="T30" fmla="*/ 761 w 53"/>
                  <a:gd name="T31" fmla="*/ 553612 h 45"/>
                  <a:gd name="T32" fmla="*/ 951 w 53"/>
                  <a:gd name="T33" fmla="*/ 718184 h 45"/>
                  <a:gd name="T34" fmla="*/ 1394 w 53"/>
                  <a:gd name="T35" fmla="*/ 1008576 h 45"/>
                  <a:gd name="T36" fmla="*/ 1938 w 53"/>
                  <a:gd name="T37" fmla="*/ 1209814 h 45"/>
                  <a:gd name="T38" fmla="*/ 2438 w 53"/>
                  <a:gd name="T39" fmla="*/ 1701537 h 45"/>
                  <a:gd name="T40" fmla="*/ 2880 w 53"/>
                  <a:gd name="T41" fmla="*/ 2171882 h 45"/>
                  <a:gd name="T42" fmla="*/ 3360 w 53"/>
                  <a:gd name="T43" fmla="*/ 2573588 h 45"/>
                  <a:gd name="T44" fmla="*/ 3848 w 53"/>
                  <a:gd name="T45" fmla="*/ 236574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3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91" name="Freeform 1014"/>
              <p:cNvSpPr>
                <a:spLocks noChangeArrowheads="1"/>
              </p:cNvSpPr>
              <p:nvPr/>
            </p:nvSpPr>
            <p:spPr bwMode="auto">
              <a:xfrm>
                <a:off x="190" y="1744"/>
                <a:ext cx="26" cy="57"/>
              </a:xfrm>
              <a:custGeom>
                <a:avLst/>
                <a:gdLst>
                  <a:gd name="T0" fmla="*/ 8566 w 25"/>
                  <a:gd name="T1" fmla="*/ 1158 h 62"/>
                  <a:gd name="T2" fmla="*/ 7931 w 25"/>
                  <a:gd name="T3" fmla="*/ 1095 h 62"/>
                  <a:gd name="T4" fmla="*/ 7931 w 25"/>
                  <a:gd name="T5" fmla="*/ 951 h 62"/>
                  <a:gd name="T6" fmla="*/ 7696 w 25"/>
                  <a:gd name="T7" fmla="*/ 815 h 62"/>
                  <a:gd name="T8" fmla="*/ 7126 w 25"/>
                  <a:gd name="T9" fmla="*/ 687 h 62"/>
                  <a:gd name="T10" fmla="*/ 6295 w 25"/>
                  <a:gd name="T11" fmla="*/ 505 h 62"/>
                  <a:gd name="T12" fmla="*/ 5399 w 25"/>
                  <a:gd name="T13" fmla="*/ 347 h 62"/>
                  <a:gd name="T14" fmla="*/ 3967 w 25"/>
                  <a:gd name="T15" fmla="*/ 173 h 62"/>
                  <a:gd name="T16" fmla="*/ 2917 w 25"/>
                  <a:gd name="T17" fmla="*/ 0 h 62"/>
                  <a:gd name="T18" fmla="*/ 0 w 25"/>
                  <a:gd name="T19" fmla="*/ 4 h 62"/>
                  <a:gd name="T20" fmla="*/ 4 w 25"/>
                  <a:gd name="T21" fmla="*/ 217 h 62"/>
                  <a:gd name="T22" fmla="*/ 2917 w 25"/>
                  <a:gd name="T23" fmla="*/ 405 h 62"/>
                  <a:gd name="T24" fmla="*/ 3400 w 25"/>
                  <a:gd name="T25" fmla="*/ 554 h 62"/>
                  <a:gd name="T26" fmla="*/ 3967 w 25"/>
                  <a:gd name="T27" fmla="*/ 698 h 62"/>
                  <a:gd name="T28" fmla="*/ 4282 w 25"/>
                  <a:gd name="T29" fmla="*/ 866 h 62"/>
                  <a:gd name="T30" fmla="*/ 4627 w 25"/>
                  <a:gd name="T31" fmla="*/ 975 h 62"/>
                  <a:gd name="T32" fmla="*/ 4997 w 25"/>
                  <a:gd name="T33" fmla="*/ 1110 h 62"/>
                  <a:gd name="T34" fmla="*/ 5399 w 25"/>
                  <a:gd name="T35" fmla="*/ 1200 h 62"/>
                  <a:gd name="T36" fmla="*/ 8566 w 25"/>
                  <a:gd name="T37" fmla="*/ 115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92" name="Freeform 1015"/>
              <p:cNvSpPr>
                <a:spLocks noChangeArrowheads="1"/>
              </p:cNvSpPr>
              <p:nvPr/>
            </p:nvSpPr>
            <p:spPr bwMode="auto">
              <a:xfrm>
                <a:off x="5548" y="1845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642 h 107"/>
                  <a:gd name="T8" fmla="*/ 2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642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613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1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261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7928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93" name="Freeform 1016"/>
              <p:cNvSpPr>
                <a:spLocks noChangeArrowheads="1"/>
              </p:cNvSpPr>
              <p:nvPr/>
            </p:nvSpPr>
            <p:spPr bwMode="auto">
              <a:xfrm>
                <a:off x="5542" y="1845"/>
                <a:ext cx="78" cy="122"/>
              </a:xfrm>
              <a:custGeom>
                <a:avLst/>
                <a:gdLst>
                  <a:gd name="T0" fmla="*/ 3692 w 75"/>
                  <a:gd name="T1" fmla="*/ 4 h 111"/>
                  <a:gd name="T2" fmla="*/ 3889 w 75"/>
                  <a:gd name="T3" fmla="*/ 18163 h 111"/>
                  <a:gd name="T4" fmla="*/ 3889 w 75"/>
                  <a:gd name="T5" fmla="*/ 31398 h 111"/>
                  <a:gd name="T6" fmla="*/ 3871 w 75"/>
                  <a:gd name="T7" fmla="*/ 45521 h 111"/>
                  <a:gd name="T8" fmla="*/ 3692 w 75"/>
                  <a:gd name="T9" fmla="*/ 57554 h 111"/>
                  <a:gd name="T10" fmla="*/ 3488 w 75"/>
                  <a:gd name="T11" fmla="*/ 70778 h 111"/>
                  <a:gd name="T12" fmla="*/ 3145 w 75"/>
                  <a:gd name="T13" fmla="*/ 80010 h 111"/>
                  <a:gd name="T14" fmla="*/ 2836 w 75"/>
                  <a:gd name="T15" fmla="*/ 91442 h 111"/>
                  <a:gd name="T16" fmla="*/ 2426 w 75"/>
                  <a:gd name="T17" fmla="*/ 99729 h 111"/>
                  <a:gd name="T18" fmla="*/ 1979 w 75"/>
                  <a:gd name="T19" fmla="*/ 107439 h 111"/>
                  <a:gd name="T20" fmla="*/ 1526 w 75"/>
                  <a:gd name="T21" fmla="*/ 113042 h 111"/>
                  <a:gd name="T22" fmla="*/ 1178 w 75"/>
                  <a:gd name="T23" fmla="*/ 116587 h 111"/>
                  <a:gd name="T24" fmla="*/ 861 w 75"/>
                  <a:gd name="T25" fmla="*/ 118165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6587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6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28751 h 111"/>
                  <a:gd name="T52" fmla="*/ 1377 w 75"/>
                  <a:gd name="T53" fmla="*/ 127048 h 111"/>
                  <a:gd name="T54" fmla="*/ 1880 w 75"/>
                  <a:gd name="T55" fmla="*/ 120746 h 111"/>
                  <a:gd name="T56" fmla="*/ 2314 w 75"/>
                  <a:gd name="T57" fmla="*/ 116095 h 111"/>
                  <a:gd name="T58" fmla="*/ 2836 w 75"/>
                  <a:gd name="T59" fmla="*/ 107439 h 111"/>
                  <a:gd name="T60" fmla="*/ 3158 w 75"/>
                  <a:gd name="T61" fmla="*/ 98812 h 111"/>
                  <a:gd name="T62" fmla="*/ 3673 w 75"/>
                  <a:gd name="T63" fmla="*/ 86521 h 111"/>
                  <a:gd name="T64" fmla="*/ 3889 w 75"/>
                  <a:gd name="T65" fmla="*/ 73935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1398 h 111"/>
                  <a:gd name="T72" fmla="*/ 4493 w 75"/>
                  <a:gd name="T73" fmla="*/ 14382 h 111"/>
                  <a:gd name="T74" fmla="*/ 4293 w 75"/>
                  <a:gd name="T75" fmla="*/ 0 h 111"/>
                  <a:gd name="T76" fmla="*/ 3692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9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94" name="Freeform 1017"/>
              <p:cNvSpPr>
                <a:spLocks noChangeArrowheads="1"/>
              </p:cNvSpPr>
              <p:nvPr/>
            </p:nvSpPr>
            <p:spPr bwMode="auto">
              <a:xfrm>
                <a:off x="5560" y="1826"/>
                <a:ext cx="55" cy="56"/>
              </a:xfrm>
              <a:custGeom>
                <a:avLst/>
                <a:gdLst>
                  <a:gd name="T0" fmla="*/ 8 w 53"/>
                  <a:gd name="T1" fmla="*/ 1130673 h 46"/>
                  <a:gd name="T2" fmla="*/ 951 w 53"/>
                  <a:gd name="T3" fmla="*/ 883809 h 46"/>
                  <a:gd name="T4" fmla="*/ 1317 w 53"/>
                  <a:gd name="T5" fmla="*/ 732258 h 46"/>
                  <a:gd name="T6" fmla="*/ 2047 w 53"/>
                  <a:gd name="T7" fmla="*/ 571319 h 46"/>
                  <a:gd name="T8" fmla="*/ 2417 w 53"/>
                  <a:gd name="T9" fmla="*/ 382777 h 46"/>
                  <a:gd name="T10" fmla="*/ 2880 w 53"/>
                  <a:gd name="T11" fmla="*/ 274589 h 46"/>
                  <a:gd name="T12" fmla="*/ 3216 w 53"/>
                  <a:gd name="T13" fmla="*/ 233395 h 46"/>
                  <a:gd name="T14" fmla="*/ 3360 w 53"/>
                  <a:gd name="T15" fmla="*/ 233395 h 46"/>
                  <a:gd name="T16" fmla="*/ 3394 w 53"/>
                  <a:gd name="T17" fmla="*/ 233395 h 46"/>
                  <a:gd name="T18" fmla="*/ 3360 w 53"/>
                  <a:gd name="T19" fmla="*/ 214803 h 46"/>
                  <a:gd name="T20" fmla="*/ 3848 w 53"/>
                  <a:gd name="T21" fmla="*/ 4615 h 46"/>
                  <a:gd name="T22" fmla="*/ 3640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530 h 46"/>
                  <a:gd name="T32" fmla="*/ 2067 w 53"/>
                  <a:gd name="T33" fmla="*/ 233395 h 46"/>
                  <a:gd name="T34" fmla="*/ 1473 w 53"/>
                  <a:gd name="T35" fmla="*/ 382777 h 46"/>
                  <a:gd name="T36" fmla="*/ 951 w 53"/>
                  <a:gd name="T37" fmla="*/ 580820 h 46"/>
                  <a:gd name="T38" fmla="*/ 6 w 53"/>
                  <a:gd name="T39" fmla="*/ 797217 h 46"/>
                  <a:gd name="T40" fmla="*/ 0 w 53"/>
                  <a:gd name="T41" fmla="*/ 960578 h 46"/>
                  <a:gd name="T42" fmla="*/ 8 w 53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4"/>
                    </a:lnTo>
                    <a:lnTo>
                      <a:pt x="6" y="32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95" name="Freeform 1018"/>
              <p:cNvSpPr>
                <a:spLocks noChangeArrowheads="1"/>
              </p:cNvSpPr>
              <p:nvPr/>
            </p:nvSpPr>
            <p:spPr bwMode="auto">
              <a:xfrm>
                <a:off x="5542" y="1870"/>
                <a:ext cx="26" cy="57"/>
              </a:xfrm>
              <a:custGeom>
                <a:avLst/>
                <a:gdLst>
                  <a:gd name="T0" fmla="*/ 3152 w 25"/>
                  <a:gd name="T1" fmla="*/ 1200 h 62"/>
                  <a:gd name="T2" fmla="*/ 3400 w 25"/>
                  <a:gd name="T3" fmla="*/ 1110 h 62"/>
                  <a:gd name="T4" fmla="*/ 3673 w 25"/>
                  <a:gd name="T5" fmla="*/ 1014 h 62"/>
                  <a:gd name="T6" fmla="*/ 3967 w 25"/>
                  <a:gd name="T7" fmla="*/ 879 h 62"/>
                  <a:gd name="T8" fmla="*/ 4282 w 25"/>
                  <a:gd name="T9" fmla="*/ 744 h 62"/>
                  <a:gd name="T10" fmla="*/ 4997 w 25"/>
                  <a:gd name="T11" fmla="*/ 554 h 62"/>
                  <a:gd name="T12" fmla="*/ 5829 w 25"/>
                  <a:gd name="T13" fmla="*/ 405 h 62"/>
                  <a:gd name="T14" fmla="*/ 7342 w 25"/>
                  <a:gd name="T15" fmla="*/ 256 h 62"/>
                  <a:gd name="T16" fmla="*/ 8566 w 25"/>
                  <a:gd name="T17" fmla="*/ 6 h 62"/>
                  <a:gd name="T18" fmla="*/ 5829 w 25"/>
                  <a:gd name="T19" fmla="*/ 0 h 62"/>
                  <a:gd name="T20" fmla="*/ 4282 w 25"/>
                  <a:gd name="T21" fmla="*/ 173 h 62"/>
                  <a:gd name="T22" fmla="*/ 3152 w 25"/>
                  <a:gd name="T23" fmla="*/ 347 h 62"/>
                  <a:gd name="T24" fmla="*/ 2699 w 25"/>
                  <a:gd name="T25" fmla="*/ 512 h 62"/>
                  <a:gd name="T26" fmla="*/ 5 w 25"/>
                  <a:gd name="T27" fmla="*/ 698 h 62"/>
                  <a:gd name="T28" fmla="*/ 3 w 25"/>
                  <a:gd name="T29" fmla="*/ 815 h 62"/>
                  <a:gd name="T30" fmla="*/ 2 w 25"/>
                  <a:gd name="T31" fmla="*/ 975 h 62"/>
                  <a:gd name="T32" fmla="*/ 2 w 25"/>
                  <a:gd name="T33" fmla="*/ 1095 h 62"/>
                  <a:gd name="T34" fmla="*/ 0 w 25"/>
                  <a:gd name="T35" fmla="*/ 1182 h 62"/>
                  <a:gd name="T36" fmla="*/ 3152 w 25"/>
                  <a:gd name="T37" fmla="*/ 120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2"/>
                    </a:lnTo>
                    <a:lnTo>
                      <a:pt x="12" y="45"/>
                    </a:lnTo>
                    <a:lnTo>
                      <a:pt x="13" y="38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4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7"/>
                    </a:lnTo>
                    <a:lnTo>
                      <a:pt x="5" y="36"/>
                    </a:lnTo>
                    <a:lnTo>
                      <a:pt x="3" y="43"/>
                    </a:lnTo>
                    <a:lnTo>
                      <a:pt x="2" y="51"/>
                    </a:lnTo>
                    <a:lnTo>
                      <a:pt x="2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96" name="Freeform 1019"/>
              <p:cNvSpPr>
                <a:spLocks noChangeArrowheads="1"/>
              </p:cNvSpPr>
              <p:nvPr/>
            </p:nvSpPr>
            <p:spPr bwMode="auto">
              <a:xfrm>
                <a:off x="142" y="2893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7642 h 107"/>
                  <a:gd name="T6" fmla="*/ 7248 w 65"/>
                  <a:gd name="T7" fmla="*/ 77849 h 107"/>
                  <a:gd name="T8" fmla="*/ 7120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7927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291 w 65"/>
                  <a:gd name="T23" fmla="*/ 61831 h 107"/>
                  <a:gd name="T24" fmla="*/ 1603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0298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805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6078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143 h 107"/>
                  <a:gd name="T66" fmla="*/ 7120 w 65"/>
                  <a:gd name="T67" fmla="*/ 59387 h 107"/>
                  <a:gd name="T68" fmla="*/ 7248 w 65"/>
                  <a:gd name="T69" fmla="*/ 63848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97" name="Freeform 1020"/>
              <p:cNvSpPr>
                <a:spLocks noChangeArrowheads="1"/>
              </p:cNvSpPr>
              <p:nvPr/>
            </p:nvSpPr>
            <p:spPr bwMode="auto">
              <a:xfrm>
                <a:off x="137" y="2893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6834 h 111"/>
                  <a:gd name="T4" fmla="*/ 0 w 75"/>
                  <a:gd name="T5" fmla="*/ 33263 h 111"/>
                  <a:gd name="T6" fmla="*/ 2 w 75"/>
                  <a:gd name="T7" fmla="*/ 46334 h 111"/>
                  <a:gd name="T8" fmla="*/ 5 w 75"/>
                  <a:gd name="T9" fmla="*/ 61898 h 111"/>
                  <a:gd name="T10" fmla="*/ 667 w 75"/>
                  <a:gd name="T11" fmla="*/ 75662 h 111"/>
                  <a:gd name="T12" fmla="*/ 861 w 75"/>
                  <a:gd name="T13" fmla="*/ 86521 h 111"/>
                  <a:gd name="T14" fmla="*/ 1241 w 75"/>
                  <a:gd name="T15" fmla="*/ 99398 h 111"/>
                  <a:gd name="T16" fmla="*/ 1784 w 75"/>
                  <a:gd name="T17" fmla="*/ 107805 h 111"/>
                  <a:gd name="T18" fmla="*/ 2185 w 75"/>
                  <a:gd name="T19" fmla="*/ 116095 h 111"/>
                  <a:gd name="T20" fmla="*/ 2692 w 75"/>
                  <a:gd name="T21" fmla="*/ 124874 h 111"/>
                  <a:gd name="T22" fmla="*/ 3143 w 75"/>
                  <a:gd name="T23" fmla="*/ 127048 h 111"/>
                  <a:gd name="T24" fmla="*/ 3488 w 75"/>
                  <a:gd name="T25" fmla="*/ 130555 h 111"/>
                  <a:gd name="T26" fmla="*/ 3871 w 75"/>
                  <a:gd name="T27" fmla="*/ 130555 h 111"/>
                  <a:gd name="T28" fmla="*/ 4293 w 75"/>
                  <a:gd name="T29" fmla="*/ 127802 h 111"/>
                  <a:gd name="T30" fmla="*/ 4315 w 75"/>
                  <a:gd name="T31" fmla="*/ 125947 h 111"/>
                  <a:gd name="T32" fmla="*/ 4523 w 75"/>
                  <a:gd name="T33" fmla="*/ 122121 h 111"/>
                  <a:gd name="T34" fmla="*/ 4523 w 75"/>
                  <a:gd name="T35" fmla="*/ 117499 h 111"/>
                  <a:gd name="T36" fmla="*/ 4523 w 75"/>
                  <a:gd name="T37" fmla="*/ 11304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7499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20746 h 111"/>
                  <a:gd name="T50" fmla="*/ 3673 w 75"/>
                  <a:gd name="T51" fmla="*/ 118165 h 111"/>
                  <a:gd name="T52" fmla="*/ 3311 w 75"/>
                  <a:gd name="T53" fmla="*/ 117499 h 111"/>
                  <a:gd name="T54" fmla="*/ 2986 w 75"/>
                  <a:gd name="T55" fmla="*/ 115468 h 111"/>
                  <a:gd name="T56" fmla="*/ 2554 w 75"/>
                  <a:gd name="T57" fmla="*/ 107805 h 111"/>
                  <a:gd name="T58" fmla="*/ 2085 w 75"/>
                  <a:gd name="T59" fmla="*/ 99729 h 111"/>
                  <a:gd name="T60" fmla="*/ 1784 w 75"/>
                  <a:gd name="T61" fmla="*/ 91442 h 111"/>
                  <a:gd name="T62" fmla="*/ 1306 w 75"/>
                  <a:gd name="T63" fmla="*/ 82685 h 111"/>
                  <a:gd name="T64" fmla="*/ 957 w 75"/>
                  <a:gd name="T65" fmla="*/ 70778 h 111"/>
                  <a:gd name="T66" fmla="*/ 780 w 75"/>
                  <a:gd name="T67" fmla="*/ 58531 h 111"/>
                  <a:gd name="T68" fmla="*/ 702 w 75"/>
                  <a:gd name="T69" fmla="*/ 45521 h 111"/>
                  <a:gd name="T70" fmla="*/ 667 w 75"/>
                  <a:gd name="T71" fmla="*/ 33263 h 111"/>
                  <a:gd name="T72" fmla="*/ 667 w 75"/>
                  <a:gd name="T73" fmla="*/ 18163 h 111"/>
                  <a:gd name="T74" fmla="*/ 780 w 75"/>
                  <a:gd name="T75" fmla="*/ 4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5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5" y="104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98" name="Freeform 1021"/>
              <p:cNvSpPr>
                <a:spLocks noChangeArrowheads="1"/>
              </p:cNvSpPr>
              <p:nvPr/>
            </p:nvSpPr>
            <p:spPr bwMode="auto">
              <a:xfrm>
                <a:off x="142" y="2890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446 w 53"/>
                  <a:gd name="T3" fmla="*/ 61960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3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8 w 53"/>
                  <a:gd name="T29" fmla="*/ 17192 h 45"/>
                  <a:gd name="T30" fmla="*/ 761 w 53"/>
                  <a:gd name="T31" fmla="*/ 17192 h 45"/>
                  <a:gd name="T32" fmla="*/ 951 w 53"/>
                  <a:gd name="T33" fmla="*/ 22306 h 45"/>
                  <a:gd name="T34" fmla="*/ 1394 w 53"/>
                  <a:gd name="T35" fmla="*/ 34094 h 45"/>
                  <a:gd name="T36" fmla="*/ 2047 w 53"/>
                  <a:gd name="T37" fmla="*/ 40896 h 45"/>
                  <a:gd name="T38" fmla="*/ 2438 w 53"/>
                  <a:gd name="T39" fmla="*/ 56826 h 45"/>
                  <a:gd name="T40" fmla="*/ 2880 w 53"/>
                  <a:gd name="T41" fmla="*/ 72729 h 45"/>
                  <a:gd name="T42" fmla="*/ 3360 w 53"/>
                  <a:gd name="T43" fmla="*/ 87011 h 45"/>
                  <a:gd name="T44" fmla="*/ 3848 w 53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7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099" name="Freeform 1022"/>
              <p:cNvSpPr>
                <a:spLocks noChangeArrowheads="1"/>
              </p:cNvSpPr>
              <p:nvPr/>
            </p:nvSpPr>
            <p:spPr bwMode="auto">
              <a:xfrm>
                <a:off x="190" y="2935"/>
                <a:ext cx="26" cy="65"/>
              </a:xfrm>
              <a:custGeom>
                <a:avLst/>
                <a:gdLst>
                  <a:gd name="T0" fmla="*/ 8566 w 25"/>
                  <a:gd name="T1" fmla="*/ 65138 h 60"/>
                  <a:gd name="T2" fmla="*/ 7931 w 25"/>
                  <a:gd name="T3" fmla="*/ 60767 h 60"/>
                  <a:gd name="T4" fmla="*/ 7931 w 25"/>
                  <a:gd name="T5" fmla="*/ 54487 h 60"/>
                  <a:gd name="T6" fmla="*/ 7696 w 25"/>
                  <a:gd name="T7" fmla="*/ 46350 h 60"/>
                  <a:gd name="T8" fmla="*/ 7126 w 25"/>
                  <a:gd name="T9" fmla="*/ 37624 h 60"/>
                  <a:gd name="T10" fmla="*/ 6295 w 25"/>
                  <a:gd name="T11" fmla="*/ 27299 h 60"/>
                  <a:gd name="T12" fmla="*/ 5399 w 25"/>
                  <a:gd name="T13" fmla="*/ 18113 h 60"/>
                  <a:gd name="T14" fmla="*/ 3967 w 25"/>
                  <a:gd name="T15" fmla="*/ 8760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13117 h 60"/>
                  <a:gd name="T22" fmla="*/ 2917 w 25"/>
                  <a:gd name="T23" fmla="*/ 21473 h 60"/>
                  <a:gd name="T24" fmla="*/ 3400 w 25"/>
                  <a:gd name="T25" fmla="*/ 31663 h 60"/>
                  <a:gd name="T26" fmla="*/ 3967 w 25"/>
                  <a:gd name="T27" fmla="*/ 40269 h 60"/>
                  <a:gd name="T28" fmla="*/ 4282 w 25"/>
                  <a:gd name="T29" fmla="*/ 50148 h 60"/>
                  <a:gd name="T30" fmla="*/ 4627 w 25"/>
                  <a:gd name="T31" fmla="*/ 55498 h 60"/>
                  <a:gd name="T32" fmla="*/ 4997 w 25"/>
                  <a:gd name="T33" fmla="*/ 63783 h 60"/>
                  <a:gd name="T34" fmla="*/ 5399 w 25"/>
                  <a:gd name="T35" fmla="*/ 65859 h 60"/>
                  <a:gd name="T36" fmla="*/ 8566 w 25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00" name="Freeform 1023"/>
              <p:cNvSpPr>
                <a:spLocks noChangeArrowheads="1"/>
              </p:cNvSpPr>
              <p:nvPr/>
            </p:nvSpPr>
            <p:spPr bwMode="auto">
              <a:xfrm>
                <a:off x="5548" y="3035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80392 h 106"/>
                  <a:gd name="T4" fmla="*/ 0 w 65"/>
                  <a:gd name="T5" fmla="*/ 81550 h 106"/>
                  <a:gd name="T6" fmla="*/ 1 w 65"/>
                  <a:gd name="T7" fmla="*/ 82290 h 106"/>
                  <a:gd name="T8" fmla="*/ 2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80392 h 106"/>
                  <a:gd name="T18" fmla="*/ 3347 w 65"/>
                  <a:gd name="T19" fmla="*/ 75724 h 106"/>
                  <a:gd name="T20" fmla="*/ 4249 w 65"/>
                  <a:gd name="T21" fmla="*/ 70474 h 106"/>
                  <a:gd name="T22" fmla="*/ 4979 w 65"/>
                  <a:gd name="T23" fmla="*/ 63219 h 106"/>
                  <a:gd name="T24" fmla="*/ 5613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120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1396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397 w 65"/>
                  <a:gd name="T47" fmla="*/ 3 h 106"/>
                  <a:gd name="T48" fmla="*/ 4786 w 65"/>
                  <a:gd name="T49" fmla="*/ 7405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261 w 65"/>
                  <a:gd name="T59" fmla="*/ 37336 h 106"/>
                  <a:gd name="T60" fmla="*/ 8 w 65"/>
                  <a:gd name="T61" fmla="*/ 43185 h 106"/>
                  <a:gd name="T62" fmla="*/ 6 w 65"/>
                  <a:gd name="T63" fmla="*/ 49915 h 106"/>
                  <a:gd name="T64" fmla="*/ 4 w 65"/>
                  <a:gd name="T65" fmla="*/ 56664 h 106"/>
                  <a:gd name="T66" fmla="*/ 2 w 65"/>
                  <a:gd name="T67" fmla="*/ 62099 h 106"/>
                  <a:gd name="T68" fmla="*/ 1 w 65"/>
                  <a:gd name="T69" fmla="*/ 67979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01" name="Freeform 1024"/>
              <p:cNvSpPr>
                <a:spLocks noChangeArrowheads="1"/>
              </p:cNvSpPr>
              <p:nvPr/>
            </p:nvSpPr>
            <p:spPr bwMode="auto">
              <a:xfrm>
                <a:off x="5542" y="3035"/>
                <a:ext cx="78" cy="122"/>
              </a:xfrm>
              <a:custGeom>
                <a:avLst/>
                <a:gdLst>
                  <a:gd name="T0" fmla="*/ 3692 w 75"/>
                  <a:gd name="T1" fmla="*/ 3 h 111"/>
                  <a:gd name="T2" fmla="*/ 3889 w 75"/>
                  <a:gd name="T3" fmla="*/ 16834 h 111"/>
                  <a:gd name="T4" fmla="*/ 3889 w 75"/>
                  <a:gd name="T5" fmla="*/ 31398 h 111"/>
                  <a:gd name="T6" fmla="*/ 3871 w 75"/>
                  <a:gd name="T7" fmla="*/ 45373 h 111"/>
                  <a:gd name="T8" fmla="*/ 3692 w 75"/>
                  <a:gd name="T9" fmla="*/ 57554 h 111"/>
                  <a:gd name="T10" fmla="*/ 3488 w 75"/>
                  <a:gd name="T11" fmla="*/ 69935 h 111"/>
                  <a:gd name="T12" fmla="*/ 3145 w 75"/>
                  <a:gd name="T13" fmla="*/ 81744 h 111"/>
                  <a:gd name="T14" fmla="*/ 2836 w 75"/>
                  <a:gd name="T15" fmla="*/ 91893 h 111"/>
                  <a:gd name="T16" fmla="*/ 2426 w 75"/>
                  <a:gd name="T17" fmla="*/ 99729 h 111"/>
                  <a:gd name="T18" fmla="*/ 1979 w 75"/>
                  <a:gd name="T19" fmla="*/ 107439 h 111"/>
                  <a:gd name="T20" fmla="*/ 1526 w 75"/>
                  <a:gd name="T21" fmla="*/ 113042 h 111"/>
                  <a:gd name="T22" fmla="*/ 1178 w 75"/>
                  <a:gd name="T23" fmla="*/ 117499 h 111"/>
                  <a:gd name="T24" fmla="*/ 861 w 75"/>
                  <a:gd name="T25" fmla="*/ 119073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8165 h 111"/>
                  <a:gd name="T34" fmla="*/ 9 w 75"/>
                  <a:gd name="T35" fmla="*/ 116587 h 111"/>
                  <a:gd name="T36" fmla="*/ 9 w 75"/>
                  <a:gd name="T37" fmla="*/ 113042 h 111"/>
                  <a:gd name="T38" fmla="*/ 0 w 75"/>
                  <a:gd name="T39" fmla="*/ 111722 h 111"/>
                  <a:gd name="T40" fmla="*/ 0 w 75"/>
                  <a:gd name="T41" fmla="*/ 117499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5 w 75"/>
                  <a:gd name="T47" fmla="*/ 128751 h 111"/>
                  <a:gd name="T48" fmla="*/ 702 w 75"/>
                  <a:gd name="T49" fmla="*/ 130555 h 111"/>
                  <a:gd name="T50" fmla="*/ 957 w 75"/>
                  <a:gd name="T51" fmla="*/ 130555 h 111"/>
                  <a:gd name="T52" fmla="*/ 1377 w 75"/>
                  <a:gd name="T53" fmla="*/ 127048 h 111"/>
                  <a:gd name="T54" fmla="*/ 1880 w 75"/>
                  <a:gd name="T55" fmla="*/ 122121 h 111"/>
                  <a:gd name="T56" fmla="*/ 2314 w 75"/>
                  <a:gd name="T57" fmla="*/ 116587 h 111"/>
                  <a:gd name="T58" fmla="*/ 2836 w 75"/>
                  <a:gd name="T59" fmla="*/ 107439 h 111"/>
                  <a:gd name="T60" fmla="*/ 3158 w 75"/>
                  <a:gd name="T61" fmla="*/ 98812 h 111"/>
                  <a:gd name="T62" fmla="*/ 3673 w 75"/>
                  <a:gd name="T63" fmla="*/ 85338 h 111"/>
                  <a:gd name="T64" fmla="*/ 3889 w 75"/>
                  <a:gd name="T65" fmla="*/ 73935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1398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5" y="110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02" name="Freeform 1025"/>
              <p:cNvSpPr>
                <a:spLocks noChangeArrowheads="1"/>
              </p:cNvSpPr>
              <p:nvPr/>
            </p:nvSpPr>
            <p:spPr bwMode="auto">
              <a:xfrm>
                <a:off x="5560" y="3029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3419 h 45"/>
                  <a:gd name="T4" fmla="*/ 1317 w 53"/>
                  <a:gd name="T5" fmla="*/ 57518 h 45"/>
                  <a:gd name="T6" fmla="*/ 1938 w 53"/>
                  <a:gd name="T7" fmla="*/ 40896 h 45"/>
                  <a:gd name="T8" fmla="*/ 2417 w 53"/>
                  <a:gd name="T9" fmla="*/ 34094 h 45"/>
                  <a:gd name="T10" fmla="*/ 2880 w 53"/>
                  <a:gd name="T11" fmla="*/ 22306 h 45"/>
                  <a:gd name="T12" fmla="*/ 3216 w 53"/>
                  <a:gd name="T13" fmla="*/ 18719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7192 h 45"/>
                  <a:gd name="T20" fmla="*/ 3360 w 53"/>
                  <a:gd name="T21" fmla="*/ 15782 h 45"/>
                  <a:gd name="T22" fmla="*/ 3848 w 53"/>
                  <a:gd name="T23" fmla="*/ 334 h 45"/>
                  <a:gd name="T24" fmla="*/ 3640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334 h 45"/>
                  <a:gd name="T34" fmla="*/ 2067 w 53"/>
                  <a:gd name="T35" fmla="*/ 17192 h 45"/>
                  <a:gd name="T36" fmla="*/ 1473 w 53"/>
                  <a:gd name="T37" fmla="*/ 31324 h 45"/>
                  <a:gd name="T38" fmla="*/ 951 w 53"/>
                  <a:gd name="T39" fmla="*/ 43977 h 45"/>
                  <a:gd name="T40" fmla="*/ 6 w 53"/>
                  <a:gd name="T41" fmla="*/ 61960 h 45"/>
                  <a:gd name="T42" fmla="*/ 0 w 53"/>
                  <a:gd name="T43" fmla="*/ 79981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03" name="Freeform 1026"/>
              <p:cNvSpPr>
                <a:spLocks noChangeArrowheads="1"/>
              </p:cNvSpPr>
              <p:nvPr/>
            </p:nvSpPr>
            <p:spPr bwMode="auto">
              <a:xfrm>
                <a:off x="5542" y="3074"/>
                <a:ext cx="26" cy="65"/>
              </a:xfrm>
              <a:custGeom>
                <a:avLst/>
                <a:gdLst>
                  <a:gd name="T0" fmla="*/ 3152 w 25"/>
                  <a:gd name="T1" fmla="*/ 65859 h 60"/>
                  <a:gd name="T2" fmla="*/ 3400 w 25"/>
                  <a:gd name="T3" fmla="*/ 63966 h 60"/>
                  <a:gd name="T4" fmla="*/ 3673 w 25"/>
                  <a:gd name="T5" fmla="*/ 55498 h 60"/>
                  <a:gd name="T6" fmla="*/ 3967 w 25"/>
                  <a:gd name="T7" fmla="*/ 50148 h 60"/>
                  <a:gd name="T8" fmla="*/ 4282 w 25"/>
                  <a:gd name="T9" fmla="*/ 40269 h 60"/>
                  <a:gd name="T10" fmla="*/ 4997 w 25"/>
                  <a:gd name="T11" fmla="*/ 31979 h 60"/>
                  <a:gd name="T12" fmla="*/ 5829 w 25"/>
                  <a:gd name="T13" fmla="*/ 23223 h 60"/>
                  <a:gd name="T14" fmla="*/ 7342 w 25"/>
                  <a:gd name="T15" fmla="*/ 13117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10295 h 60"/>
                  <a:gd name="T22" fmla="*/ 3152 w 25"/>
                  <a:gd name="T23" fmla="*/ 21238 h 60"/>
                  <a:gd name="T24" fmla="*/ 2699 w 25"/>
                  <a:gd name="T25" fmla="*/ 29252 h 60"/>
                  <a:gd name="T26" fmla="*/ 5 w 25"/>
                  <a:gd name="T27" fmla="*/ 37624 h 60"/>
                  <a:gd name="T28" fmla="*/ 3 w 25"/>
                  <a:gd name="T29" fmla="*/ 47813 h 60"/>
                  <a:gd name="T30" fmla="*/ 2 w 25"/>
                  <a:gd name="T31" fmla="*/ 54487 h 60"/>
                  <a:gd name="T32" fmla="*/ 2 w 25"/>
                  <a:gd name="T33" fmla="*/ 60767 h 60"/>
                  <a:gd name="T34" fmla="*/ 0 w 25"/>
                  <a:gd name="T35" fmla="*/ 65138 h 60"/>
                  <a:gd name="T36" fmla="*/ 3152 w 25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7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04" name="Freeform 1027"/>
              <p:cNvSpPr>
                <a:spLocks noChangeArrowheads="1"/>
              </p:cNvSpPr>
              <p:nvPr/>
            </p:nvSpPr>
            <p:spPr bwMode="auto">
              <a:xfrm>
                <a:off x="142" y="1618"/>
                <a:ext cx="68" cy="117"/>
              </a:xfrm>
              <a:custGeom>
                <a:avLst/>
                <a:gdLst>
                  <a:gd name="T0" fmla="*/ 7271 w 65"/>
                  <a:gd name="T1" fmla="*/ 157395 h 106"/>
                  <a:gd name="T2" fmla="*/ 7271 w 65"/>
                  <a:gd name="T3" fmla="*/ 161881 h 106"/>
                  <a:gd name="T4" fmla="*/ 7271 w 65"/>
                  <a:gd name="T5" fmla="*/ 164895 h 106"/>
                  <a:gd name="T6" fmla="*/ 7248 w 65"/>
                  <a:gd name="T7" fmla="*/ 167361 h 106"/>
                  <a:gd name="T8" fmla="*/ 7120 w 65"/>
                  <a:gd name="T9" fmla="*/ 170726 h 106"/>
                  <a:gd name="T10" fmla="*/ 6707 w 65"/>
                  <a:gd name="T11" fmla="*/ 172544 h 106"/>
                  <a:gd name="T12" fmla="*/ 6078 w 65"/>
                  <a:gd name="T13" fmla="*/ 172544 h 106"/>
                  <a:gd name="T14" fmla="*/ 5397 w 65"/>
                  <a:gd name="T15" fmla="*/ 167361 h 106"/>
                  <a:gd name="T16" fmla="*/ 4691 w 65"/>
                  <a:gd name="T17" fmla="*/ 163367 h 106"/>
                  <a:gd name="T18" fmla="*/ 3920 w 65"/>
                  <a:gd name="T19" fmla="*/ 153191 h 106"/>
                  <a:gd name="T20" fmla="*/ 3089 w 65"/>
                  <a:gd name="T21" fmla="*/ 145086 h 106"/>
                  <a:gd name="T22" fmla="*/ 2291 w 65"/>
                  <a:gd name="T23" fmla="*/ 130143 h 106"/>
                  <a:gd name="T24" fmla="*/ 1510 w 65"/>
                  <a:gd name="T25" fmla="*/ 116525 h 106"/>
                  <a:gd name="T26" fmla="*/ 8 w 65"/>
                  <a:gd name="T27" fmla="*/ 99325 h 106"/>
                  <a:gd name="T28" fmla="*/ 4 w 65"/>
                  <a:gd name="T29" fmla="*/ 84425 h 106"/>
                  <a:gd name="T30" fmla="*/ 2 w 65"/>
                  <a:gd name="T31" fmla="*/ 62468 h 106"/>
                  <a:gd name="T32" fmla="*/ 0 w 65"/>
                  <a:gd name="T33" fmla="*/ 43874 h 106"/>
                  <a:gd name="T34" fmla="*/ 1 w 65"/>
                  <a:gd name="T35" fmla="*/ 23523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805 w 65"/>
                  <a:gd name="T47" fmla="*/ 4 h 106"/>
                  <a:gd name="T48" fmla="*/ 2583 w 65"/>
                  <a:gd name="T49" fmla="*/ 14462 h 106"/>
                  <a:gd name="T50" fmla="*/ 3277 w 65"/>
                  <a:gd name="T51" fmla="*/ 21617 h 106"/>
                  <a:gd name="T52" fmla="*/ 4163 w 65"/>
                  <a:gd name="T53" fmla="*/ 35352 h 106"/>
                  <a:gd name="T54" fmla="*/ 4871 w 65"/>
                  <a:gd name="T55" fmla="*/ 51577 h 106"/>
                  <a:gd name="T56" fmla="*/ 5485 w 65"/>
                  <a:gd name="T57" fmla="*/ 60931 h 106"/>
                  <a:gd name="T58" fmla="*/ 5954 w 65"/>
                  <a:gd name="T59" fmla="*/ 77489 h 106"/>
                  <a:gd name="T60" fmla="*/ 6452 w 65"/>
                  <a:gd name="T61" fmla="*/ 91224 h 106"/>
                  <a:gd name="T62" fmla="*/ 6707 w 65"/>
                  <a:gd name="T63" fmla="*/ 101978 h 106"/>
                  <a:gd name="T64" fmla="*/ 6847 w 65"/>
                  <a:gd name="T65" fmla="*/ 116970 h 106"/>
                  <a:gd name="T66" fmla="*/ 7120 w 65"/>
                  <a:gd name="T67" fmla="*/ 129137 h 106"/>
                  <a:gd name="T68" fmla="*/ 7248 w 65"/>
                  <a:gd name="T69" fmla="*/ 140116 h 106"/>
                  <a:gd name="T70" fmla="*/ 7248 w 65"/>
                  <a:gd name="T71" fmla="*/ 149272 h 106"/>
                  <a:gd name="T72" fmla="*/ 7271 w 65"/>
                  <a:gd name="T73" fmla="*/ 157395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2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05" name="Freeform 1028"/>
              <p:cNvSpPr>
                <a:spLocks noChangeArrowheads="1"/>
              </p:cNvSpPr>
              <p:nvPr/>
            </p:nvSpPr>
            <p:spPr bwMode="auto">
              <a:xfrm>
                <a:off x="137" y="1620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382 h 111"/>
                  <a:gd name="T4" fmla="*/ 0 w 74"/>
                  <a:gd name="T5" fmla="*/ 30635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6654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96 w 74"/>
                  <a:gd name="T25" fmla="*/ 128751 h 111"/>
                  <a:gd name="T26" fmla="*/ 4106 w 74"/>
                  <a:gd name="T27" fmla="*/ 130555 h 111"/>
                  <a:gd name="T28" fmla="*/ 4440 w 74"/>
                  <a:gd name="T29" fmla="*/ 127802 h 111"/>
                  <a:gd name="T30" fmla="*/ 4646 w 74"/>
                  <a:gd name="T31" fmla="*/ 124874 h 111"/>
                  <a:gd name="T32" fmla="*/ 4686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329 h 111"/>
                  <a:gd name="T68" fmla="*/ 744 w 74"/>
                  <a:gd name="T69" fmla="*/ 42920 h 111"/>
                  <a:gd name="T70" fmla="*/ 703 w 74"/>
                  <a:gd name="T71" fmla="*/ 30635 h 111"/>
                  <a:gd name="T72" fmla="*/ 703 w 74"/>
                  <a:gd name="T73" fmla="*/ 15518 h 111"/>
                  <a:gd name="T74" fmla="*/ 825 w 74"/>
                  <a:gd name="T75" fmla="*/ 2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5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06" name="Freeform 1029"/>
              <p:cNvSpPr>
                <a:spLocks noChangeArrowheads="1"/>
              </p:cNvSpPr>
              <p:nvPr/>
            </p:nvSpPr>
            <p:spPr bwMode="auto">
              <a:xfrm>
                <a:off x="142" y="1613"/>
                <a:ext cx="55" cy="50"/>
              </a:xfrm>
              <a:custGeom>
                <a:avLst/>
                <a:gdLst>
                  <a:gd name="T0" fmla="*/ 3848 w 53"/>
                  <a:gd name="T1" fmla="*/ 64908 h 46"/>
                  <a:gd name="T2" fmla="*/ 3446 w 53"/>
                  <a:gd name="T3" fmla="*/ 50482 h 46"/>
                  <a:gd name="T4" fmla="*/ 2880 w 53"/>
                  <a:gd name="T5" fmla="*/ 38600 h 46"/>
                  <a:gd name="T6" fmla="*/ 2308 w 53"/>
                  <a:gd name="T7" fmla="*/ 23835 h 46"/>
                  <a:gd name="T8" fmla="*/ 1833 w 53"/>
                  <a:gd name="T9" fmla="*/ 13371 h 46"/>
                  <a:gd name="T10" fmla="*/ 1317 w 53"/>
                  <a:gd name="T11" fmla="*/ 4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310 h 46"/>
                  <a:gd name="T22" fmla="*/ 8 w 53"/>
                  <a:gd name="T23" fmla="*/ 12237 h 46"/>
                  <a:gd name="T24" fmla="*/ 8 w 53"/>
                  <a:gd name="T25" fmla="*/ 13371 h 46"/>
                  <a:gd name="T26" fmla="*/ 7 w 53"/>
                  <a:gd name="T27" fmla="*/ 13371 h 46"/>
                  <a:gd name="T28" fmla="*/ 8 w 53"/>
                  <a:gd name="T29" fmla="*/ 14513 h 46"/>
                  <a:gd name="T30" fmla="*/ 761 w 53"/>
                  <a:gd name="T31" fmla="*/ 14513 h 46"/>
                  <a:gd name="T32" fmla="*/ 951 w 53"/>
                  <a:gd name="T33" fmla="*/ 18552 h 46"/>
                  <a:gd name="T34" fmla="*/ 1394 w 53"/>
                  <a:gd name="T35" fmla="*/ 25864 h 46"/>
                  <a:gd name="T36" fmla="*/ 1938 w 53"/>
                  <a:gd name="T37" fmla="*/ 35445 h 46"/>
                  <a:gd name="T38" fmla="*/ 2417 w 53"/>
                  <a:gd name="T39" fmla="*/ 49484 h 46"/>
                  <a:gd name="T40" fmla="*/ 2880 w 53"/>
                  <a:gd name="T41" fmla="*/ 59712 h 46"/>
                  <a:gd name="T42" fmla="*/ 3360 w 53"/>
                  <a:gd name="T43" fmla="*/ 76383 h 46"/>
                  <a:gd name="T44" fmla="*/ 3848 w 53"/>
                  <a:gd name="T45" fmla="*/ 64908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6"/>
                  <a:gd name="T71" fmla="*/ 53 w 53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1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07" name="Freeform 1030"/>
              <p:cNvSpPr>
                <a:spLocks noChangeArrowheads="1"/>
              </p:cNvSpPr>
              <p:nvPr/>
            </p:nvSpPr>
            <p:spPr bwMode="auto">
              <a:xfrm>
                <a:off x="189" y="1644"/>
                <a:ext cx="25" cy="56"/>
              </a:xfrm>
              <a:custGeom>
                <a:avLst/>
                <a:gdLst>
                  <a:gd name="T0" fmla="*/ 10602 w 24"/>
                  <a:gd name="T1" fmla="*/ 957 h 62"/>
                  <a:gd name="T2" fmla="*/ 10098 w 24"/>
                  <a:gd name="T3" fmla="*/ 885 h 62"/>
                  <a:gd name="T4" fmla="*/ 10098 w 24"/>
                  <a:gd name="T5" fmla="*/ 768 h 62"/>
                  <a:gd name="T6" fmla="*/ 9783 w 24"/>
                  <a:gd name="T7" fmla="*/ 659 h 62"/>
                  <a:gd name="T8" fmla="*/ 9034 w 24"/>
                  <a:gd name="T9" fmla="*/ 555 h 62"/>
                  <a:gd name="T10" fmla="*/ 8338 w 24"/>
                  <a:gd name="T11" fmla="*/ 407 h 62"/>
                  <a:gd name="T12" fmla="*/ 7103 w 24"/>
                  <a:gd name="T13" fmla="*/ 282 h 62"/>
                  <a:gd name="T14" fmla="*/ 5158 w 24"/>
                  <a:gd name="T15" fmla="*/ 140 h 62"/>
                  <a:gd name="T16" fmla="*/ 3747 w 24"/>
                  <a:gd name="T17" fmla="*/ 0 h 62"/>
                  <a:gd name="T18" fmla="*/ 0 w 24"/>
                  <a:gd name="T19" fmla="*/ 5 h 62"/>
                  <a:gd name="T20" fmla="*/ 4 w 24"/>
                  <a:gd name="T21" fmla="*/ 190 h 62"/>
                  <a:gd name="T22" fmla="*/ 3747 w 24"/>
                  <a:gd name="T23" fmla="*/ 327 h 62"/>
                  <a:gd name="T24" fmla="*/ 4396 w 24"/>
                  <a:gd name="T25" fmla="*/ 447 h 62"/>
                  <a:gd name="T26" fmla="*/ 5158 w 24"/>
                  <a:gd name="T27" fmla="*/ 565 h 62"/>
                  <a:gd name="T28" fmla="*/ 5589 w 24"/>
                  <a:gd name="T29" fmla="*/ 701 h 62"/>
                  <a:gd name="T30" fmla="*/ 6053 w 24"/>
                  <a:gd name="T31" fmla="*/ 820 h 62"/>
                  <a:gd name="T32" fmla="*/ 6556 w 24"/>
                  <a:gd name="T33" fmla="*/ 898 h 62"/>
                  <a:gd name="T34" fmla="*/ 7103 w 24"/>
                  <a:gd name="T35" fmla="*/ 970 h 62"/>
                  <a:gd name="T36" fmla="*/ 10602 w 24"/>
                  <a:gd name="T37" fmla="*/ 957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08" name="Freeform 1031"/>
              <p:cNvSpPr>
                <a:spLocks noChangeArrowheads="1"/>
              </p:cNvSpPr>
              <p:nvPr/>
            </p:nvSpPr>
            <p:spPr bwMode="auto">
              <a:xfrm>
                <a:off x="5549" y="1747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642 h 107"/>
                  <a:gd name="T8" fmla="*/ 2 w 65"/>
                  <a:gd name="T9" fmla="*/ 79276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642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726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1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338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7928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09" name="Freeform 1032"/>
              <p:cNvSpPr>
                <a:spLocks noChangeArrowheads="1"/>
              </p:cNvSpPr>
              <p:nvPr/>
            </p:nvSpPr>
            <p:spPr bwMode="auto">
              <a:xfrm>
                <a:off x="5544" y="1747"/>
                <a:ext cx="77" cy="122"/>
              </a:xfrm>
              <a:custGeom>
                <a:avLst/>
                <a:gdLst>
                  <a:gd name="T0" fmla="*/ 3895 w 74"/>
                  <a:gd name="T1" fmla="*/ 4 h 111"/>
                  <a:gd name="T2" fmla="*/ 4106 w 74"/>
                  <a:gd name="T3" fmla="*/ 18163 h 111"/>
                  <a:gd name="T4" fmla="*/ 4106 w 74"/>
                  <a:gd name="T5" fmla="*/ 31398 h 111"/>
                  <a:gd name="T6" fmla="*/ 4001 w 74"/>
                  <a:gd name="T7" fmla="*/ 45521 h 111"/>
                  <a:gd name="T8" fmla="*/ 3895 w 74"/>
                  <a:gd name="T9" fmla="*/ 58531 h 111"/>
                  <a:gd name="T10" fmla="*/ 3602 w 74"/>
                  <a:gd name="T11" fmla="*/ 70778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439 h 111"/>
                  <a:gd name="T20" fmla="*/ 1552 w 74"/>
                  <a:gd name="T21" fmla="*/ 113042 h 111"/>
                  <a:gd name="T22" fmla="*/ 1192 w 74"/>
                  <a:gd name="T23" fmla="*/ 117499 h 111"/>
                  <a:gd name="T24" fmla="*/ 872 w 74"/>
                  <a:gd name="T25" fmla="*/ 118165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20746 h 111"/>
                  <a:gd name="T44" fmla="*/ 2 w 74"/>
                  <a:gd name="T45" fmla="*/ 125947 h 111"/>
                  <a:gd name="T46" fmla="*/ 5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327 w 74"/>
                  <a:gd name="T61" fmla="*/ 98812 h 111"/>
                  <a:gd name="T62" fmla="*/ 3789 w 74"/>
                  <a:gd name="T63" fmla="*/ 86521 h 111"/>
                  <a:gd name="T64" fmla="*/ 4106 w 74"/>
                  <a:gd name="T65" fmla="*/ 75662 h 111"/>
                  <a:gd name="T66" fmla="*/ 4440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3263 h 111"/>
                  <a:gd name="T72" fmla="*/ 4681 w 74"/>
                  <a:gd name="T73" fmla="*/ 14382 h 111"/>
                  <a:gd name="T74" fmla="*/ 4440 w 74"/>
                  <a:gd name="T75" fmla="*/ 0 h 111"/>
                  <a:gd name="T76" fmla="*/ 3895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8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10" name="Freeform 1033"/>
              <p:cNvSpPr>
                <a:spLocks noChangeArrowheads="1"/>
              </p:cNvSpPr>
              <p:nvPr/>
            </p:nvSpPr>
            <p:spPr bwMode="auto">
              <a:xfrm>
                <a:off x="5561" y="1747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68264 h 45"/>
                  <a:gd name="T4" fmla="*/ 1394 w 53"/>
                  <a:gd name="T5" fmla="*/ 52756 h 45"/>
                  <a:gd name="T6" fmla="*/ 2047 w 53"/>
                  <a:gd name="T7" fmla="*/ 40896 h 45"/>
                  <a:gd name="T8" fmla="*/ 2417 w 53"/>
                  <a:gd name="T9" fmla="*/ 28764 h 45"/>
                  <a:gd name="T10" fmla="*/ 2880 w 53"/>
                  <a:gd name="T11" fmla="*/ 20380 h 45"/>
                  <a:gd name="T12" fmla="*/ 3216 w 53"/>
                  <a:gd name="T13" fmla="*/ 17192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5782 h 45"/>
                  <a:gd name="T20" fmla="*/ 3848 w 53"/>
                  <a:gd name="T21" fmla="*/ 4 h 45"/>
                  <a:gd name="T22" fmla="*/ 3751 w 53"/>
                  <a:gd name="T23" fmla="*/ 1 h 45"/>
                  <a:gd name="T24" fmla="*/ 3446 w 53"/>
                  <a:gd name="T25" fmla="*/ 0 h 45"/>
                  <a:gd name="T26" fmla="*/ 3216 w 53"/>
                  <a:gd name="T27" fmla="*/ 0 h 45"/>
                  <a:gd name="T28" fmla="*/ 3012 w 53"/>
                  <a:gd name="T29" fmla="*/ 0 h 45"/>
                  <a:gd name="T30" fmla="*/ 2438 w 53"/>
                  <a:gd name="T31" fmla="*/ 3 h 45"/>
                  <a:gd name="T32" fmla="*/ 2067 w 53"/>
                  <a:gd name="T33" fmla="*/ 17192 h 45"/>
                  <a:gd name="T34" fmla="*/ 1473 w 53"/>
                  <a:gd name="T35" fmla="*/ 28764 h 45"/>
                  <a:gd name="T36" fmla="*/ 951 w 53"/>
                  <a:gd name="T37" fmla="*/ 43977 h 45"/>
                  <a:gd name="T38" fmla="*/ 6 w 53"/>
                  <a:gd name="T39" fmla="*/ 61437 h 45"/>
                  <a:gd name="T40" fmla="*/ 0 w 53"/>
                  <a:gd name="T41" fmla="*/ 79981 h 45"/>
                  <a:gd name="T42" fmla="*/ 8 w 53"/>
                  <a:gd name="T43" fmla="*/ 8701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20" y="28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40" y="11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11" name="Freeform 1034"/>
              <p:cNvSpPr>
                <a:spLocks noChangeArrowheads="1"/>
              </p:cNvSpPr>
              <p:nvPr/>
            </p:nvSpPr>
            <p:spPr bwMode="auto">
              <a:xfrm>
                <a:off x="5544" y="1786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396 w 24"/>
                  <a:gd name="T5" fmla="*/ 55498 h 60"/>
                  <a:gd name="T6" fmla="*/ 4763 w 24"/>
                  <a:gd name="T7" fmla="*/ 47813 h 60"/>
                  <a:gd name="T8" fmla="*/ 5158 w 24"/>
                  <a:gd name="T9" fmla="*/ 40269 h 60"/>
                  <a:gd name="T10" fmla="*/ 6053 w 24"/>
                  <a:gd name="T11" fmla="*/ 31663 h 60"/>
                  <a:gd name="T12" fmla="*/ 7103 w 24"/>
                  <a:gd name="T13" fmla="*/ 21473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103 w 24"/>
                  <a:gd name="T19" fmla="*/ 0 h 60"/>
                  <a:gd name="T20" fmla="*/ 5158 w 24"/>
                  <a:gd name="T21" fmla="*/ 8760 h 60"/>
                  <a:gd name="T22" fmla="*/ 3747 w 24"/>
                  <a:gd name="T23" fmla="*/ 18113 h 60"/>
                  <a:gd name="T24" fmla="*/ 3191 w 24"/>
                  <a:gd name="T25" fmla="*/ 27299 h 60"/>
                  <a:gd name="T26" fmla="*/ 4 w 24"/>
                  <a:gd name="T27" fmla="*/ 37624 h 60"/>
                  <a:gd name="T28" fmla="*/ 2 w 24"/>
                  <a:gd name="T29" fmla="*/ 46350 h 60"/>
                  <a:gd name="T30" fmla="*/ 1 w 24"/>
                  <a:gd name="T31" fmla="*/ 54487 h 60"/>
                  <a:gd name="T32" fmla="*/ 1 w 24"/>
                  <a:gd name="T33" fmla="*/ 60176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0"/>
                    </a:lnTo>
                    <a:lnTo>
                      <a:pt x="11" y="43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4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12" name="Freeform 1035"/>
              <p:cNvSpPr>
                <a:spLocks noChangeArrowheads="1"/>
              </p:cNvSpPr>
              <p:nvPr/>
            </p:nvSpPr>
            <p:spPr bwMode="auto">
              <a:xfrm>
                <a:off x="142" y="2809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7642 h 107"/>
                  <a:gd name="T6" fmla="*/ 7248 w 65"/>
                  <a:gd name="T7" fmla="*/ 77849 h 107"/>
                  <a:gd name="T8" fmla="*/ 7120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8428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291 w 65"/>
                  <a:gd name="T23" fmla="*/ 61831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0298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2 h 107"/>
                  <a:gd name="T46" fmla="*/ 1805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6078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143 h 107"/>
                  <a:gd name="T66" fmla="*/ 7120 w 65"/>
                  <a:gd name="T67" fmla="*/ 59387 h 107"/>
                  <a:gd name="T68" fmla="*/ 7248 w 65"/>
                  <a:gd name="T69" fmla="*/ 63848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13" name="Freeform 1036"/>
              <p:cNvSpPr>
                <a:spLocks noChangeArrowheads="1"/>
              </p:cNvSpPr>
              <p:nvPr/>
            </p:nvSpPr>
            <p:spPr bwMode="auto">
              <a:xfrm>
                <a:off x="137" y="2809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6834 h 111"/>
                  <a:gd name="T4" fmla="*/ 0 w 74"/>
                  <a:gd name="T5" fmla="*/ 33263 h 111"/>
                  <a:gd name="T6" fmla="*/ 1 w 74"/>
                  <a:gd name="T7" fmla="*/ 46334 h 111"/>
                  <a:gd name="T8" fmla="*/ 5 w 74"/>
                  <a:gd name="T9" fmla="*/ 62255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9398 h 111"/>
                  <a:gd name="T16" fmla="*/ 1913 w 74"/>
                  <a:gd name="T17" fmla="*/ 107805 h 111"/>
                  <a:gd name="T18" fmla="*/ 2243 w 74"/>
                  <a:gd name="T19" fmla="*/ 116587 h 111"/>
                  <a:gd name="T20" fmla="*/ 2767 w 74"/>
                  <a:gd name="T21" fmla="*/ 124874 h 111"/>
                  <a:gd name="T22" fmla="*/ 3241 w 74"/>
                  <a:gd name="T23" fmla="*/ 127048 h 111"/>
                  <a:gd name="T24" fmla="*/ 3696 w 74"/>
                  <a:gd name="T25" fmla="*/ 130555 h 111"/>
                  <a:gd name="T26" fmla="*/ 4106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947 h 111"/>
                  <a:gd name="T32" fmla="*/ 4686 w 74"/>
                  <a:gd name="T33" fmla="*/ 122121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9073 h 111"/>
                  <a:gd name="T44" fmla="*/ 4211 w 74"/>
                  <a:gd name="T45" fmla="*/ 119073 h 111"/>
                  <a:gd name="T46" fmla="*/ 4216 w 74"/>
                  <a:gd name="T47" fmla="*/ 119073 h 111"/>
                  <a:gd name="T48" fmla="*/ 4106 w 74"/>
                  <a:gd name="T49" fmla="*/ 120746 h 111"/>
                  <a:gd name="T50" fmla="*/ 3796 w 74"/>
                  <a:gd name="T51" fmla="*/ 120746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805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2685 h 111"/>
                  <a:gd name="T64" fmla="*/ 1020 w 74"/>
                  <a:gd name="T65" fmla="*/ 70778 h 111"/>
                  <a:gd name="T66" fmla="*/ 825 w 74"/>
                  <a:gd name="T67" fmla="*/ 58531 h 111"/>
                  <a:gd name="T68" fmla="*/ 744 w 74"/>
                  <a:gd name="T69" fmla="*/ 45521 h 111"/>
                  <a:gd name="T70" fmla="*/ 703 w 74"/>
                  <a:gd name="T71" fmla="*/ 33263 h 111"/>
                  <a:gd name="T72" fmla="*/ 703 w 74"/>
                  <a:gd name="T73" fmla="*/ 18163 h 111"/>
                  <a:gd name="T74" fmla="*/ 825 w 74"/>
                  <a:gd name="T75" fmla="*/ 4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2"/>
                    </a:lnTo>
                    <a:lnTo>
                      <a:pt x="65" y="102"/>
                    </a:lnTo>
                    <a:lnTo>
                      <a:pt x="66" y="102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14" name="Freeform 1037"/>
              <p:cNvSpPr>
                <a:spLocks noChangeArrowheads="1"/>
              </p:cNvSpPr>
              <p:nvPr/>
            </p:nvSpPr>
            <p:spPr bwMode="auto">
              <a:xfrm>
                <a:off x="142" y="2807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446 w 53"/>
                  <a:gd name="T3" fmla="*/ 61960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8 w 53"/>
                  <a:gd name="T29" fmla="*/ 17192 h 45"/>
                  <a:gd name="T30" fmla="*/ 761 w 53"/>
                  <a:gd name="T31" fmla="*/ 17192 h 45"/>
                  <a:gd name="T32" fmla="*/ 951 w 53"/>
                  <a:gd name="T33" fmla="*/ 22306 h 45"/>
                  <a:gd name="T34" fmla="*/ 1394 w 53"/>
                  <a:gd name="T35" fmla="*/ 34094 h 45"/>
                  <a:gd name="T36" fmla="*/ 1938 w 53"/>
                  <a:gd name="T37" fmla="*/ 40896 h 45"/>
                  <a:gd name="T38" fmla="*/ 2417 w 53"/>
                  <a:gd name="T39" fmla="*/ 56826 h 45"/>
                  <a:gd name="T40" fmla="*/ 2880 w 53"/>
                  <a:gd name="T41" fmla="*/ 72729 h 45"/>
                  <a:gd name="T42" fmla="*/ 3360 w 53"/>
                  <a:gd name="T43" fmla="*/ 87011 h 45"/>
                  <a:gd name="T44" fmla="*/ 3848 w 53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15" name="Freeform 1038"/>
              <p:cNvSpPr>
                <a:spLocks noChangeArrowheads="1"/>
              </p:cNvSpPr>
              <p:nvPr/>
            </p:nvSpPr>
            <p:spPr bwMode="auto">
              <a:xfrm>
                <a:off x="189" y="2851"/>
                <a:ext cx="25" cy="65"/>
              </a:xfrm>
              <a:custGeom>
                <a:avLst/>
                <a:gdLst>
                  <a:gd name="T0" fmla="*/ 10602 w 24"/>
                  <a:gd name="T1" fmla="*/ 65138 h 60"/>
                  <a:gd name="T2" fmla="*/ 10098 w 24"/>
                  <a:gd name="T3" fmla="*/ 60767 h 60"/>
                  <a:gd name="T4" fmla="*/ 10098 w 24"/>
                  <a:gd name="T5" fmla="*/ 54487 h 60"/>
                  <a:gd name="T6" fmla="*/ 9783 w 24"/>
                  <a:gd name="T7" fmla="*/ 46350 h 60"/>
                  <a:gd name="T8" fmla="*/ 9034 w 24"/>
                  <a:gd name="T9" fmla="*/ 37624 h 60"/>
                  <a:gd name="T10" fmla="*/ 8338 w 24"/>
                  <a:gd name="T11" fmla="*/ 29252 h 60"/>
                  <a:gd name="T12" fmla="*/ 7103 w 24"/>
                  <a:gd name="T13" fmla="*/ 19585 h 60"/>
                  <a:gd name="T14" fmla="*/ 5158 w 24"/>
                  <a:gd name="T15" fmla="*/ 10295 h 60"/>
                  <a:gd name="T16" fmla="*/ 3747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3747 w 24"/>
                  <a:gd name="T23" fmla="*/ 21473 h 60"/>
                  <a:gd name="T24" fmla="*/ 4396 w 24"/>
                  <a:gd name="T25" fmla="*/ 31663 h 60"/>
                  <a:gd name="T26" fmla="*/ 5158 w 24"/>
                  <a:gd name="T27" fmla="*/ 40269 h 60"/>
                  <a:gd name="T28" fmla="*/ 5589 w 24"/>
                  <a:gd name="T29" fmla="*/ 50148 h 60"/>
                  <a:gd name="T30" fmla="*/ 6053 w 24"/>
                  <a:gd name="T31" fmla="*/ 55498 h 60"/>
                  <a:gd name="T32" fmla="*/ 6556 w 24"/>
                  <a:gd name="T33" fmla="*/ 63783 h 60"/>
                  <a:gd name="T34" fmla="*/ 7103 w 24"/>
                  <a:gd name="T35" fmla="*/ 65859 h 60"/>
                  <a:gd name="T36" fmla="*/ 10602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16" name="Freeform 1039"/>
              <p:cNvSpPr>
                <a:spLocks noChangeArrowheads="1"/>
              </p:cNvSpPr>
              <p:nvPr/>
            </p:nvSpPr>
            <p:spPr bwMode="auto">
              <a:xfrm>
                <a:off x="5549" y="2948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80392 h 106"/>
                  <a:gd name="T4" fmla="*/ 0 w 65"/>
                  <a:gd name="T5" fmla="*/ 81550 h 106"/>
                  <a:gd name="T6" fmla="*/ 1 w 65"/>
                  <a:gd name="T7" fmla="*/ 82290 h 106"/>
                  <a:gd name="T8" fmla="*/ 2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80392 h 106"/>
                  <a:gd name="T18" fmla="*/ 3347 w 65"/>
                  <a:gd name="T19" fmla="*/ 75724 h 106"/>
                  <a:gd name="T20" fmla="*/ 4249 w 65"/>
                  <a:gd name="T21" fmla="*/ 71101 h 106"/>
                  <a:gd name="T22" fmla="*/ 4979 w 65"/>
                  <a:gd name="T23" fmla="*/ 63219 h 106"/>
                  <a:gd name="T24" fmla="*/ 5726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120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1396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397 w 65"/>
                  <a:gd name="T47" fmla="*/ 3 h 106"/>
                  <a:gd name="T48" fmla="*/ 4786 w 65"/>
                  <a:gd name="T49" fmla="*/ 7405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261 w 65"/>
                  <a:gd name="T59" fmla="*/ 37336 h 106"/>
                  <a:gd name="T60" fmla="*/ 8 w 65"/>
                  <a:gd name="T61" fmla="*/ 43185 h 106"/>
                  <a:gd name="T62" fmla="*/ 6 w 65"/>
                  <a:gd name="T63" fmla="*/ 49915 h 106"/>
                  <a:gd name="T64" fmla="*/ 4 w 65"/>
                  <a:gd name="T65" fmla="*/ 57176 h 106"/>
                  <a:gd name="T66" fmla="*/ 2 w 65"/>
                  <a:gd name="T67" fmla="*/ 63219 h 106"/>
                  <a:gd name="T68" fmla="*/ 1 w 65"/>
                  <a:gd name="T69" fmla="*/ 69956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17" name="Freeform 1040"/>
              <p:cNvSpPr>
                <a:spLocks noChangeArrowheads="1"/>
              </p:cNvSpPr>
              <p:nvPr/>
            </p:nvSpPr>
            <p:spPr bwMode="auto">
              <a:xfrm>
                <a:off x="5544" y="2949"/>
                <a:ext cx="77" cy="121"/>
              </a:xfrm>
              <a:custGeom>
                <a:avLst/>
                <a:gdLst>
                  <a:gd name="T0" fmla="*/ 3895 w 74"/>
                  <a:gd name="T1" fmla="*/ 2 h 110"/>
                  <a:gd name="T2" fmla="*/ 4106 w 74"/>
                  <a:gd name="T3" fmla="*/ 16948 h 110"/>
                  <a:gd name="T4" fmla="*/ 4106 w 74"/>
                  <a:gd name="T5" fmla="*/ 32210 h 110"/>
                  <a:gd name="T6" fmla="*/ 4001 w 74"/>
                  <a:gd name="T7" fmla="*/ 46896 h 110"/>
                  <a:gd name="T8" fmla="*/ 3895 w 74"/>
                  <a:gd name="T9" fmla="*/ 60319 h 110"/>
                  <a:gd name="T10" fmla="*/ 3602 w 74"/>
                  <a:gd name="T11" fmla="*/ 73255 h 110"/>
                  <a:gd name="T12" fmla="*/ 3241 w 74"/>
                  <a:gd name="T13" fmla="*/ 85644 h 110"/>
                  <a:gd name="T14" fmla="*/ 2912 w 74"/>
                  <a:gd name="T15" fmla="*/ 96762 h 110"/>
                  <a:gd name="T16" fmla="*/ 2488 w 74"/>
                  <a:gd name="T17" fmla="*/ 104990 h 110"/>
                  <a:gd name="T18" fmla="*/ 2019 w 74"/>
                  <a:gd name="T19" fmla="*/ 113207 h 110"/>
                  <a:gd name="T20" fmla="*/ 1552 w 74"/>
                  <a:gd name="T21" fmla="*/ 120289 h 110"/>
                  <a:gd name="T22" fmla="*/ 1192 w 74"/>
                  <a:gd name="T23" fmla="*/ 123088 h 110"/>
                  <a:gd name="T24" fmla="*/ 872 w 74"/>
                  <a:gd name="T25" fmla="*/ 125607 h 110"/>
                  <a:gd name="T26" fmla="*/ 703 w 74"/>
                  <a:gd name="T27" fmla="*/ 125607 h 110"/>
                  <a:gd name="T28" fmla="*/ 8 w 74"/>
                  <a:gd name="T29" fmla="*/ 124936 h 110"/>
                  <a:gd name="T30" fmla="*/ 9 w 74"/>
                  <a:gd name="T31" fmla="*/ 124936 h 110"/>
                  <a:gd name="T32" fmla="*/ 8 w 74"/>
                  <a:gd name="T33" fmla="*/ 124936 h 110"/>
                  <a:gd name="T34" fmla="*/ 8 w 74"/>
                  <a:gd name="T35" fmla="*/ 123088 h 110"/>
                  <a:gd name="T36" fmla="*/ 8 w 74"/>
                  <a:gd name="T37" fmla="*/ 122520 h 110"/>
                  <a:gd name="T38" fmla="*/ 0 w 74"/>
                  <a:gd name="T39" fmla="*/ 120289 h 110"/>
                  <a:gd name="T40" fmla="*/ 0 w 74"/>
                  <a:gd name="T41" fmla="*/ 123088 h 110"/>
                  <a:gd name="T42" fmla="*/ 0 w 74"/>
                  <a:gd name="T43" fmla="*/ 126880 h 110"/>
                  <a:gd name="T44" fmla="*/ 2 w 74"/>
                  <a:gd name="T45" fmla="*/ 132543 h 110"/>
                  <a:gd name="T46" fmla="*/ 4 w 74"/>
                  <a:gd name="T47" fmla="*/ 135837 h 110"/>
                  <a:gd name="T48" fmla="*/ 703 w 74"/>
                  <a:gd name="T49" fmla="*/ 137309 h 110"/>
                  <a:gd name="T50" fmla="*/ 965 w 74"/>
                  <a:gd name="T51" fmla="*/ 137309 h 110"/>
                  <a:gd name="T52" fmla="*/ 1395 w 74"/>
                  <a:gd name="T53" fmla="*/ 133144 h 110"/>
                  <a:gd name="T54" fmla="*/ 1914 w 74"/>
                  <a:gd name="T55" fmla="*/ 130050 h 110"/>
                  <a:gd name="T56" fmla="*/ 2360 w 74"/>
                  <a:gd name="T57" fmla="*/ 122704 h 110"/>
                  <a:gd name="T58" fmla="*/ 2912 w 74"/>
                  <a:gd name="T59" fmla="*/ 113478 h 110"/>
                  <a:gd name="T60" fmla="*/ 3327 w 74"/>
                  <a:gd name="T61" fmla="*/ 103479 h 110"/>
                  <a:gd name="T62" fmla="*/ 3789 w 74"/>
                  <a:gd name="T63" fmla="*/ 91231 h 110"/>
                  <a:gd name="T64" fmla="*/ 4106 w 74"/>
                  <a:gd name="T65" fmla="*/ 76615 h 110"/>
                  <a:gd name="T66" fmla="*/ 4440 w 74"/>
                  <a:gd name="T67" fmla="*/ 64151 h 110"/>
                  <a:gd name="T68" fmla="*/ 4681 w 74"/>
                  <a:gd name="T69" fmla="*/ 47847 h 110"/>
                  <a:gd name="T70" fmla="*/ 4686 w 74"/>
                  <a:gd name="T71" fmla="*/ 32210 h 110"/>
                  <a:gd name="T72" fmla="*/ 4681 w 74"/>
                  <a:gd name="T73" fmla="*/ 15569 h 110"/>
                  <a:gd name="T74" fmla="*/ 4440 w 74"/>
                  <a:gd name="T75" fmla="*/ 0 h 110"/>
                  <a:gd name="T76" fmla="*/ 3895 w 74"/>
                  <a:gd name="T77" fmla="*/ 2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8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0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0"/>
                    </a:lnTo>
                    <a:lnTo>
                      <a:pt x="9" y="100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10" y="110"/>
                    </a:lnTo>
                    <a:lnTo>
                      <a:pt x="16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18" name="Freeform 1041"/>
              <p:cNvSpPr>
                <a:spLocks noChangeArrowheads="1"/>
              </p:cNvSpPr>
              <p:nvPr/>
            </p:nvSpPr>
            <p:spPr bwMode="auto">
              <a:xfrm>
                <a:off x="5561" y="2943"/>
                <a:ext cx="55" cy="57"/>
              </a:xfrm>
              <a:custGeom>
                <a:avLst/>
                <a:gdLst>
                  <a:gd name="T0" fmla="*/ 8 w 53"/>
                  <a:gd name="T1" fmla="*/ 2573588 h 45"/>
                  <a:gd name="T2" fmla="*/ 951 w 53"/>
                  <a:gd name="T3" fmla="*/ 2171882 h 45"/>
                  <a:gd name="T4" fmla="*/ 1394 w 53"/>
                  <a:gd name="T5" fmla="*/ 1701537 h 45"/>
                  <a:gd name="T6" fmla="*/ 1938 w 53"/>
                  <a:gd name="T7" fmla="*/ 1209814 h 45"/>
                  <a:gd name="T8" fmla="*/ 2417 w 53"/>
                  <a:gd name="T9" fmla="*/ 1008576 h 45"/>
                  <a:gd name="T10" fmla="*/ 2880 w 53"/>
                  <a:gd name="T11" fmla="*/ 659914 h 45"/>
                  <a:gd name="T12" fmla="*/ 3216 w 53"/>
                  <a:gd name="T13" fmla="*/ 553612 h 45"/>
                  <a:gd name="T14" fmla="*/ 3360 w 53"/>
                  <a:gd name="T15" fmla="*/ 508611 h 45"/>
                  <a:gd name="T16" fmla="*/ 3394 w 53"/>
                  <a:gd name="T17" fmla="*/ 508611 h 45"/>
                  <a:gd name="T18" fmla="*/ 3360 w 53"/>
                  <a:gd name="T19" fmla="*/ 508611 h 45"/>
                  <a:gd name="T20" fmla="*/ 3360 w 53"/>
                  <a:gd name="T21" fmla="*/ 466807 h 45"/>
                  <a:gd name="T22" fmla="*/ 3848 w 53"/>
                  <a:gd name="T23" fmla="*/ 393789 h 45"/>
                  <a:gd name="T24" fmla="*/ 3640 w 53"/>
                  <a:gd name="T25" fmla="*/ 889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9656 h 45"/>
                  <a:gd name="T34" fmla="*/ 2067 w 53"/>
                  <a:gd name="T35" fmla="*/ 508611 h 45"/>
                  <a:gd name="T36" fmla="*/ 1473 w 53"/>
                  <a:gd name="T37" fmla="*/ 926331 h 45"/>
                  <a:gd name="T38" fmla="*/ 951 w 53"/>
                  <a:gd name="T39" fmla="*/ 1300944 h 45"/>
                  <a:gd name="T40" fmla="*/ 6 w 53"/>
                  <a:gd name="T41" fmla="*/ 1832611 h 45"/>
                  <a:gd name="T42" fmla="*/ 0 w 53"/>
                  <a:gd name="T43" fmla="*/ 2365743 h 45"/>
                  <a:gd name="T44" fmla="*/ 8 w 53"/>
                  <a:gd name="T45" fmla="*/ 2573588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20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0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19" name="Freeform 1042"/>
              <p:cNvSpPr>
                <a:spLocks noChangeArrowheads="1"/>
              </p:cNvSpPr>
              <p:nvPr/>
            </p:nvSpPr>
            <p:spPr bwMode="auto">
              <a:xfrm>
                <a:off x="5544" y="2988"/>
                <a:ext cx="25" cy="67"/>
              </a:xfrm>
              <a:custGeom>
                <a:avLst/>
                <a:gdLst>
                  <a:gd name="T0" fmla="*/ 3747 w 24"/>
                  <a:gd name="T1" fmla="*/ 55473 h 62"/>
                  <a:gd name="T2" fmla="*/ 4058 w 24"/>
                  <a:gd name="T3" fmla="*/ 51273 h 62"/>
                  <a:gd name="T4" fmla="*/ 4396 w 24"/>
                  <a:gd name="T5" fmla="*/ 45043 h 62"/>
                  <a:gd name="T6" fmla="*/ 4763 w 24"/>
                  <a:gd name="T7" fmla="*/ 40079 h 62"/>
                  <a:gd name="T8" fmla="*/ 5158 w 24"/>
                  <a:gd name="T9" fmla="*/ 32242 h 62"/>
                  <a:gd name="T10" fmla="*/ 6053 w 24"/>
                  <a:gd name="T11" fmla="*/ 25575 h 62"/>
                  <a:gd name="T12" fmla="*/ 7103 w 24"/>
                  <a:gd name="T13" fmla="*/ 18751 h 62"/>
                  <a:gd name="T14" fmla="*/ 9034 w 24"/>
                  <a:gd name="T15" fmla="*/ 10037 h 62"/>
                  <a:gd name="T16" fmla="*/ 10602 w 24"/>
                  <a:gd name="T17" fmla="*/ 4 h 62"/>
                  <a:gd name="T18" fmla="*/ 7103 w 24"/>
                  <a:gd name="T19" fmla="*/ 0 h 62"/>
                  <a:gd name="T20" fmla="*/ 5158 w 24"/>
                  <a:gd name="T21" fmla="*/ 7994 h 62"/>
                  <a:gd name="T22" fmla="*/ 3747 w 24"/>
                  <a:gd name="T23" fmla="*/ 16045 h 62"/>
                  <a:gd name="T24" fmla="*/ 3191 w 24"/>
                  <a:gd name="T25" fmla="*/ 23318 h 62"/>
                  <a:gd name="T26" fmla="*/ 4 w 24"/>
                  <a:gd name="T27" fmla="*/ 31772 h 62"/>
                  <a:gd name="T28" fmla="*/ 2 w 24"/>
                  <a:gd name="T29" fmla="*/ 37696 h 62"/>
                  <a:gd name="T30" fmla="*/ 1 w 24"/>
                  <a:gd name="T31" fmla="*/ 43921 h 62"/>
                  <a:gd name="T32" fmla="*/ 1 w 24"/>
                  <a:gd name="T33" fmla="*/ 50620 h 62"/>
                  <a:gd name="T34" fmla="*/ 0 w 24"/>
                  <a:gd name="T35" fmla="*/ 53522 h 62"/>
                  <a:gd name="T36" fmla="*/ 3747 w 24"/>
                  <a:gd name="T37" fmla="*/ 55473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0" name="Freeform 1043"/>
              <p:cNvSpPr>
                <a:spLocks noChangeArrowheads="1"/>
              </p:cNvSpPr>
              <p:nvPr/>
            </p:nvSpPr>
            <p:spPr bwMode="auto">
              <a:xfrm>
                <a:off x="142" y="1431"/>
                <a:ext cx="68" cy="116"/>
              </a:xfrm>
              <a:custGeom>
                <a:avLst/>
                <a:gdLst>
                  <a:gd name="T0" fmla="*/ 7271 w 65"/>
                  <a:gd name="T1" fmla="*/ 75724 h 106"/>
                  <a:gd name="T2" fmla="*/ 7271 w 65"/>
                  <a:gd name="T3" fmla="*/ 78671 h 106"/>
                  <a:gd name="T4" fmla="*/ 7271 w 65"/>
                  <a:gd name="T5" fmla="*/ 80892 h 106"/>
                  <a:gd name="T6" fmla="*/ 7248 w 65"/>
                  <a:gd name="T7" fmla="*/ 82243 h 106"/>
                  <a:gd name="T8" fmla="*/ 7120 w 65"/>
                  <a:gd name="T9" fmla="*/ 82290 h 106"/>
                  <a:gd name="T10" fmla="*/ 6707 w 65"/>
                  <a:gd name="T11" fmla="*/ 84584 h 106"/>
                  <a:gd name="T12" fmla="*/ 6078 w 65"/>
                  <a:gd name="T13" fmla="*/ 83105 h 106"/>
                  <a:gd name="T14" fmla="*/ 5397 w 65"/>
                  <a:gd name="T15" fmla="*/ 82243 h 106"/>
                  <a:gd name="T16" fmla="*/ 4691 w 65"/>
                  <a:gd name="T17" fmla="*/ 80392 h 106"/>
                  <a:gd name="T18" fmla="*/ 3920 w 65"/>
                  <a:gd name="T19" fmla="*/ 75269 h 106"/>
                  <a:gd name="T20" fmla="*/ 3089 w 65"/>
                  <a:gd name="T21" fmla="*/ 70474 h 106"/>
                  <a:gd name="T22" fmla="*/ 2291 w 65"/>
                  <a:gd name="T23" fmla="*/ 63219 h 106"/>
                  <a:gd name="T24" fmla="*/ 1603 w 65"/>
                  <a:gd name="T25" fmla="*/ 56664 h 106"/>
                  <a:gd name="T26" fmla="*/ 8 w 65"/>
                  <a:gd name="T27" fmla="*/ 48940 h 106"/>
                  <a:gd name="T28" fmla="*/ 4 w 65"/>
                  <a:gd name="T29" fmla="*/ 39694 h 106"/>
                  <a:gd name="T30" fmla="*/ 2 w 65"/>
                  <a:gd name="T31" fmla="*/ 30009 h 106"/>
                  <a:gd name="T32" fmla="*/ 0 w 65"/>
                  <a:gd name="T33" fmla="*/ 20459 h 106"/>
                  <a:gd name="T34" fmla="*/ 1 w 65"/>
                  <a:gd name="T35" fmla="*/ 10622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0 h 106"/>
                  <a:gd name="T46" fmla="*/ 1805 w 65"/>
                  <a:gd name="T47" fmla="*/ 3 h 106"/>
                  <a:gd name="T48" fmla="*/ 2583 w 65"/>
                  <a:gd name="T49" fmla="*/ 6855 h 106"/>
                  <a:gd name="T50" fmla="*/ 3277 w 65"/>
                  <a:gd name="T51" fmla="*/ 10622 h 106"/>
                  <a:gd name="T52" fmla="*/ 4163 w 65"/>
                  <a:gd name="T53" fmla="*/ 16805 h 106"/>
                  <a:gd name="T54" fmla="*/ 4871 w 65"/>
                  <a:gd name="T55" fmla="*/ 23640 h 106"/>
                  <a:gd name="T56" fmla="*/ 5485 w 65"/>
                  <a:gd name="T57" fmla="*/ 30009 h 106"/>
                  <a:gd name="T58" fmla="*/ 6078 w 65"/>
                  <a:gd name="T59" fmla="*/ 36608 h 106"/>
                  <a:gd name="T60" fmla="*/ 6452 w 65"/>
                  <a:gd name="T61" fmla="*/ 43185 h 106"/>
                  <a:gd name="T62" fmla="*/ 6707 w 65"/>
                  <a:gd name="T63" fmla="*/ 49469 h 106"/>
                  <a:gd name="T64" fmla="*/ 6847 w 65"/>
                  <a:gd name="T65" fmla="*/ 56664 h 106"/>
                  <a:gd name="T66" fmla="*/ 7120 w 65"/>
                  <a:gd name="T67" fmla="*/ 62099 h 106"/>
                  <a:gd name="T68" fmla="*/ 7248 w 65"/>
                  <a:gd name="T69" fmla="*/ 67979 h 106"/>
                  <a:gd name="T70" fmla="*/ 7248 w 65"/>
                  <a:gd name="T71" fmla="*/ 71802 h 106"/>
                  <a:gd name="T72" fmla="*/ 7271 w 65"/>
                  <a:gd name="T73" fmla="*/ 75724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1" name="Freeform 1044"/>
              <p:cNvSpPr>
                <a:spLocks noChangeArrowheads="1"/>
              </p:cNvSpPr>
              <p:nvPr/>
            </p:nvSpPr>
            <p:spPr bwMode="auto">
              <a:xfrm>
                <a:off x="137" y="1431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4382 h 111"/>
                  <a:gd name="T4" fmla="*/ 0 w 75"/>
                  <a:gd name="T5" fmla="*/ 31398 h 111"/>
                  <a:gd name="T6" fmla="*/ 2 w 75"/>
                  <a:gd name="T7" fmla="*/ 45521 h 111"/>
                  <a:gd name="T8" fmla="*/ 5 w 75"/>
                  <a:gd name="T9" fmla="*/ 59842 h 111"/>
                  <a:gd name="T10" fmla="*/ 667 w 75"/>
                  <a:gd name="T11" fmla="*/ 75662 h 111"/>
                  <a:gd name="T12" fmla="*/ 861 w 75"/>
                  <a:gd name="T13" fmla="*/ 85338 h 111"/>
                  <a:gd name="T14" fmla="*/ 1241 w 75"/>
                  <a:gd name="T15" fmla="*/ 96654 h 111"/>
                  <a:gd name="T16" fmla="*/ 1784 w 75"/>
                  <a:gd name="T17" fmla="*/ 107439 h 111"/>
                  <a:gd name="T18" fmla="*/ 2185 w 75"/>
                  <a:gd name="T19" fmla="*/ 116095 h 111"/>
                  <a:gd name="T20" fmla="*/ 2692 w 75"/>
                  <a:gd name="T21" fmla="*/ 120746 h 111"/>
                  <a:gd name="T22" fmla="*/ 3143 w 75"/>
                  <a:gd name="T23" fmla="*/ 125947 h 111"/>
                  <a:gd name="T24" fmla="*/ 3488 w 75"/>
                  <a:gd name="T25" fmla="*/ 128751 h 111"/>
                  <a:gd name="T26" fmla="*/ 3871 w 75"/>
                  <a:gd name="T27" fmla="*/ 130555 h 111"/>
                  <a:gd name="T28" fmla="*/ 4267 w 75"/>
                  <a:gd name="T29" fmla="*/ 127802 h 111"/>
                  <a:gd name="T30" fmla="*/ 4315 w 75"/>
                  <a:gd name="T31" fmla="*/ 125536 h 111"/>
                  <a:gd name="T32" fmla="*/ 4523 w 75"/>
                  <a:gd name="T33" fmla="*/ 120746 h 111"/>
                  <a:gd name="T34" fmla="*/ 4523 w 75"/>
                  <a:gd name="T35" fmla="*/ 116587 h 111"/>
                  <a:gd name="T36" fmla="*/ 4523 w 75"/>
                  <a:gd name="T37" fmla="*/ 11172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7499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19073 h 111"/>
                  <a:gd name="T50" fmla="*/ 3673 w 75"/>
                  <a:gd name="T51" fmla="*/ 118165 h 111"/>
                  <a:gd name="T52" fmla="*/ 3311 w 75"/>
                  <a:gd name="T53" fmla="*/ 117499 h 111"/>
                  <a:gd name="T54" fmla="*/ 2986 w 75"/>
                  <a:gd name="T55" fmla="*/ 111722 h 111"/>
                  <a:gd name="T56" fmla="*/ 2554 w 75"/>
                  <a:gd name="T57" fmla="*/ 107439 h 111"/>
                  <a:gd name="T58" fmla="*/ 2085 w 75"/>
                  <a:gd name="T59" fmla="*/ 99398 h 111"/>
                  <a:gd name="T60" fmla="*/ 1784 w 75"/>
                  <a:gd name="T61" fmla="*/ 91442 h 111"/>
                  <a:gd name="T62" fmla="*/ 1306 w 75"/>
                  <a:gd name="T63" fmla="*/ 80010 h 111"/>
                  <a:gd name="T64" fmla="*/ 957 w 75"/>
                  <a:gd name="T65" fmla="*/ 69935 h 111"/>
                  <a:gd name="T66" fmla="*/ 780 w 75"/>
                  <a:gd name="T67" fmla="*/ 57554 h 111"/>
                  <a:gd name="T68" fmla="*/ 702 w 75"/>
                  <a:gd name="T69" fmla="*/ 45373 h 111"/>
                  <a:gd name="T70" fmla="*/ 667 w 75"/>
                  <a:gd name="T71" fmla="*/ 30635 h 111"/>
                  <a:gd name="T72" fmla="*/ 667 w 75"/>
                  <a:gd name="T73" fmla="*/ 16834 h 111"/>
                  <a:gd name="T74" fmla="*/ 780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5" y="103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2" name="Freeform 1045"/>
              <p:cNvSpPr>
                <a:spLocks noChangeArrowheads="1"/>
              </p:cNvSpPr>
              <p:nvPr/>
            </p:nvSpPr>
            <p:spPr bwMode="auto">
              <a:xfrm>
                <a:off x="142" y="1426"/>
                <a:ext cx="55" cy="50"/>
              </a:xfrm>
              <a:custGeom>
                <a:avLst/>
                <a:gdLst>
                  <a:gd name="T0" fmla="*/ 3848 w 53"/>
                  <a:gd name="T1" fmla="*/ 69114 h 46"/>
                  <a:gd name="T2" fmla="*/ 3446 w 53"/>
                  <a:gd name="T3" fmla="*/ 50482 h 46"/>
                  <a:gd name="T4" fmla="*/ 2880 w 53"/>
                  <a:gd name="T5" fmla="*/ 39253 h 46"/>
                  <a:gd name="T6" fmla="*/ 2308 w 53"/>
                  <a:gd name="T7" fmla="*/ 25864 h 46"/>
                  <a:gd name="T8" fmla="*/ 1833 w 53"/>
                  <a:gd name="T9" fmla="*/ 14513 h 46"/>
                  <a:gd name="T10" fmla="*/ 1317 w 53"/>
                  <a:gd name="T11" fmla="*/ 4 h 46"/>
                  <a:gd name="T12" fmla="*/ 896 w 53"/>
                  <a:gd name="T13" fmla="*/ 0 h 46"/>
                  <a:gd name="T14" fmla="*/ 761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310 h 46"/>
                  <a:gd name="T22" fmla="*/ 8 w 53"/>
                  <a:gd name="T23" fmla="*/ 13371 h 46"/>
                  <a:gd name="T24" fmla="*/ 7 w 53"/>
                  <a:gd name="T25" fmla="*/ 14513 h 46"/>
                  <a:gd name="T26" fmla="*/ 8 w 53"/>
                  <a:gd name="T27" fmla="*/ 14513 h 46"/>
                  <a:gd name="T28" fmla="*/ 761 w 53"/>
                  <a:gd name="T29" fmla="*/ 14513 h 46"/>
                  <a:gd name="T30" fmla="*/ 951 w 53"/>
                  <a:gd name="T31" fmla="*/ 17096 h 46"/>
                  <a:gd name="T32" fmla="*/ 1394 w 53"/>
                  <a:gd name="T33" fmla="*/ 25864 h 46"/>
                  <a:gd name="T34" fmla="*/ 1938 w 53"/>
                  <a:gd name="T35" fmla="*/ 36036 h 46"/>
                  <a:gd name="T36" fmla="*/ 2438 w 53"/>
                  <a:gd name="T37" fmla="*/ 49484 h 46"/>
                  <a:gd name="T38" fmla="*/ 2880 w 53"/>
                  <a:gd name="T39" fmla="*/ 59712 h 46"/>
                  <a:gd name="T40" fmla="*/ 3360 w 53"/>
                  <a:gd name="T41" fmla="*/ 76383 h 46"/>
                  <a:gd name="T42" fmla="*/ 3848 w 53"/>
                  <a:gd name="T43" fmla="*/ 69114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1"/>
                    </a:moveTo>
                    <a:lnTo>
                      <a:pt x="47" y="31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3" name="Freeform 1046"/>
              <p:cNvSpPr>
                <a:spLocks noChangeArrowheads="1"/>
              </p:cNvSpPr>
              <p:nvPr/>
            </p:nvSpPr>
            <p:spPr bwMode="auto">
              <a:xfrm>
                <a:off x="190" y="1472"/>
                <a:ext cx="26" cy="66"/>
              </a:xfrm>
              <a:custGeom>
                <a:avLst/>
                <a:gdLst>
                  <a:gd name="T0" fmla="*/ 8566 w 25"/>
                  <a:gd name="T1" fmla="*/ 59152 h 61"/>
                  <a:gd name="T2" fmla="*/ 7931 w 25"/>
                  <a:gd name="T3" fmla="*/ 54917 h 61"/>
                  <a:gd name="T4" fmla="*/ 7931 w 25"/>
                  <a:gd name="T5" fmla="*/ 49170 h 61"/>
                  <a:gd name="T6" fmla="*/ 7696 w 25"/>
                  <a:gd name="T7" fmla="*/ 40599 h 61"/>
                  <a:gd name="T8" fmla="*/ 7126 w 25"/>
                  <a:gd name="T9" fmla="*/ 34214 h 61"/>
                  <a:gd name="T10" fmla="*/ 6295 w 25"/>
                  <a:gd name="T11" fmla="*/ 24929 h 61"/>
                  <a:gd name="T12" fmla="*/ 5399 w 25"/>
                  <a:gd name="T13" fmla="*/ 16907 h 61"/>
                  <a:gd name="T14" fmla="*/ 3967 w 25"/>
                  <a:gd name="T15" fmla="*/ 8310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1388 h 61"/>
                  <a:gd name="T22" fmla="*/ 2917 w 25"/>
                  <a:gd name="T23" fmla="*/ 19929 h 61"/>
                  <a:gd name="T24" fmla="*/ 3400 w 25"/>
                  <a:gd name="T25" fmla="*/ 29274 h 61"/>
                  <a:gd name="T26" fmla="*/ 3967 w 25"/>
                  <a:gd name="T27" fmla="*/ 34661 h 61"/>
                  <a:gd name="T28" fmla="*/ 4282 w 25"/>
                  <a:gd name="T29" fmla="*/ 43873 h 61"/>
                  <a:gd name="T30" fmla="*/ 4627 w 25"/>
                  <a:gd name="T31" fmla="*/ 50728 h 61"/>
                  <a:gd name="T32" fmla="*/ 4997 w 25"/>
                  <a:gd name="T33" fmla="*/ 55647 h 61"/>
                  <a:gd name="T34" fmla="*/ 5399 w 25"/>
                  <a:gd name="T35" fmla="*/ 60187 h 61"/>
                  <a:gd name="T36" fmla="*/ 8566 w 25"/>
                  <a:gd name="T37" fmla="*/ 59152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4" name="Freeform 1047"/>
              <p:cNvSpPr>
                <a:spLocks noChangeArrowheads="1"/>
              </p:cNvSpPr>
              <p:nvPr/>
            </p:nvSpPr>
            <p:spPr bwMode="auto">
              <a:xfrm>
                <a:off x="5548" y="1570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4436 h 107"/>
                  <a:gd name="T4" fmla="*/ 0 w 65"/>
                  <a:gd name="T5" fmla="*/ 76913 h 107"/>
                  <a:gd name="T6" fmla="*/ 1 w 65"/>
                  <a:gd name="T7" fmla="*/ 77849 h 107"/>
                  <a:gd name="T8" fmla="*/ 2 w 65"/>
                  <a:gd name="T9" fmla="*/ 79276 h 107"/>
                  <a:gd name="T10" fmla="*/ 6 w 65"/>
                  <a:gd name="T11" fmla="*/ 80036 h 107"/>
                  <a:gd name="T12" fmla="*/ 1261 w 65"/>
                  <a:gd name="T13" fmla="*/ 8003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613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30072 h 107"/>
                  <a:gd name="T32" fmla="*/ 7271 w 65"/>
                  <a:gd name="T33" fmla="*/ 20976 h 107"/>
                  <a:gd name="T34" fmla="*/ 7248 w 65"/>
                  <a:gd name="T35" fmla="*/ 9580 h 107"/>
                  <a:gd name="T36" fmla="*/ 6847 w 65"/>
                  <a:gd name="T37" fmla="*/ 2 h 107"/>
                  <a:gd name="T38" fmla="*/ 6827 w 65"/>
                  <a:gd name="T39" fmla="*/ 1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1 h 107"/>
                  <a:gd name="T46" fmla="*/ 5397 w 65"/>
                  <a:gd name="T47" fmla="*/ 3 h 107"/>
                  <a:gd name="T48" fmla="*/ 4786 w 65"/>
                  <a:gd name="T49" fmla="*/ 6252 h 107"/>
                  <a:gd name="T50" fmla="*/ 4002 w 65"/>
                  <a:gd name="T51" fmla="*/ 9580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261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6492 h 107"/>
                  <a:gd name="T70" fmla="*/ 1 w 65"/>
                  <a:gd name="T71" fmla="*/ 68577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5" name="Freeform 1048"/>
              <p:cNvSpPr>
                <a:spLocks noChangeArrowheads="1"/>
              </p:cNvSpPr>
              <p:nvPr/>
            </p:nvSpPr>
            <p:spPr bwMode="auto">
              <a:xfrm>
                <a:off x="5542" y="1570"/>
                <a:ext cx="78" cy="122"/>
              </a:xfrm>
              <a:custGeom>
                <a:avLst/>
                <a:gdLst>
                  <a:gd name="T0" fmla="*/ 3692 w 75"/>
                  <a:gd name="T1" fmla="*/ 3 h 111"/>
                  <a:gd name="T2" fmla="*/ 3889 w 75"/>
                  <a:gd name="T3" fmla="*/ 18163 h 111"/>
                  <a:gd name="T4" fmla="*/ 3889 w 75"/>
                  <a:gd name="T5" fmla="*/ 33263 h 111"/>
                  <a:gd name="T6" fmla="*/ 3871 w 75"/>
                  <a:gd name="T7" fmla="*/ 45521 h 111"/>
                  <a:gd name="T8" fmla="*/ 3692 w 75"/>
                  <a:gd name="T9" fmla="*/ 58531 h 111"/>
                  <a:gd name="T10" fmla="*/ 3488 w 75"/>
                  <a:gd name="T11" fmla="*/ 69935 h 111"/>
                  <a:gd name="T12" fmla="*/ 3145 w 75"/>
                  <a:gd name="T13" fmla="*/ 81744 h 111"/>
                  <a:gd name="T14" fmla="*/ 2836 w 75"/>
                  <a:gd name="T15" fmla="*/ 91893 h 111"/>
                  <a:gd name="T16" fmla="*/ 2426 w 75"/>
                  <a:gd name="T17" fmla="*/ 99729 h 111"/>
                  <a:gd name="T18" fmla="*/ 1979 w 75"/>
                  <a:gd name="T19" fmla="*/ 107439 h 111"/>
                  <a:gd name="T20" fmla="*/ 1526 w 75"/>
                  <a:gd name="T21" fmla="*/ 115468 h 111"/>
                  <a:gd name="T22" fmla="*/ 1178 w 75"/>
                  <a:gd name="T23" fmla="*/ 117499 h 111"/>
                  <a:gd name="T24" fmla="*/ 861 w 75"/>
                  <a:gd name="T25" fmla="*/ 119073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8165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7499 h 111"/>
                  <a:gd name="T42" fmla="*/ 0 w 75"/>
                  <a:gd name="T43" fmla="*/ 120746 h 111"/>
                  <a:gd name="T44" fmla="*/ 3 w 75"/>
                  <a:gd name="T45" fmla="*/ 125947 h 111"/>
                  <a:gd name="T46" fmla="*/ 6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30555 h 111"/>
                  <a:gd name="T52" fmla="*/ 1377 w 75"/>
                  <a:gd name="T53" fmla="*/ 127048 h 111"/>
                  <a:gd name="T54" fmla="*/ 1880 w 75"/>
                  <a:gd name="T55" fmla="*/ 122121 h 111"/>
                  <a:gd name="T56" fmla="*/ 2314 w 75"/>
                  <a:gd name="T57" fmla="*/ 116587 h 111"/>
                  <a:gd name="T58" fmla="*/ 2836 w 75"/>
                  <a:gd name="T59" fmla="*/ 107439 h 111"/>
                  <a:gd name="T60" fmla="*/ 3158 w 75"/>
                  <a:gd name="T61" fmla="*/ 99398 h 111"/>
                  <a:gd name="T62" fmla="*/ 3673 w 75"/>
                  <a:gd name="T63" fmla="*/ 86521 h 111"/>
                  <a:gd name="T64" fmla="*/ 3889 w 75"/>
                  <a:gd name="T65" fmla="*/ 75662 h 111"/>
                  <a:gd name="T66" fmla="*/ 4293 w 75"/>
                  <a:gd name="T67" fmla="*/ 62255 h 111"/>
                  <a:gd name="T68" fmla="*/ 4493 w 75"/>
                  <a:gd name="T69" fmla="*/ 46334 h 111"/>
                  <a:gd name="T70" fmla="*/ 4523 w 75"/>
                  <a:gd name="T71" fmla="*/ 33263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6"/>
                    </a:lnTo>
                    <a:lnTo>
                      <a:pt x="65" y="28"/>
                    </a:lnTo>
                    <a:lnTo>
                      <a:pt x="64" y="39"/>
                    </a:lnTo>
                    <a:lnTo>
                      <a:pt x="62" y="50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7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7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3"/>
                    </a:lnTo>
                    <a:lnTo>
                      <a:pt x="73" y="40"/>
                    </a:lnTo>
                    <a:lnTo>
                      <a:pt x="75" y="28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6" name="Freeform 1049"/>
              <p:cNvSpPr>
                <a:spLocks noChangeArrowheads="1"/>
              </p:cNvSpPr>
              <p:nvPr/>
            </p:nvSpPr>
            <p:spPr bwMode="auto">
              <a:xfrm>
                <a:off x="5560" y="1566"/>
                <a:ext cx="55" cy="56"/>
              </a:xfrm>
              <a:custGeom>
                <a:avLst/>
                <a:gdLst>
                  <a:gd name="T0" fmla="*/ 8 w 53"/>
                  <a:gd name="T1" fmla="*/ 2081121 h 45"/>
                  <a:gd name="T2" fmla="*/ 951 w 53"/>
                  <a:gd name="T3" fmla="*/ 1739572 h 45"/>
                  <a:gd name="T4" fmla="*/ 1317 w 53"/>
                  <a:gd name="T5" fmla="*/ 1359099 h 45"/>
                  <a:gd name="T6" fmla="*/ 2047 w 53"/>
                  <a:gd name="T7" fmla="*/ 978319 h 45"/>
                  <a:gd name="T8" fmla="*/ 2417 w 53"/>
                  <a:gd name="T9" fmla="*/ 749081 h 45"/>
                  <a:gd name="T10" fmla="*/ 2880 w 53"/>
                  <a:gd name="T11" fmla="*/ 533639 h 45"/>
                  <a:gd name="T12" fmla="*/ 3216 w 53"/>
                  <a:gd name="T13" fmla="*/ 411286 h 45"/>
                  <a:gd name="T14" fmla="*/ 3360 w 53"/>
                  <a:gd name="T15" fmla="*/ 411286 h 45"/>
                  <a:gd name="T16" fmla="*/ 3394 w 53"/>
                  <a:gd name="T17" fmla="*/ 411286 h 45"/>
                  <a:gd name="T18" fmla="*/ 3360 w 53"/>
                  <a:gd name="T19" fmla="*/ 411286 h 45"/>
                  <a:gd name="T20" fmla="*/ 3360 w 53"/>
                  <a:gd name="T21" fmla="*/ 345771 h 45"/>
                  <a:gd name="T22" fmla="*/ 3848 w 53"/>
                  <a:gd name="T23" fmla="*/ 912 h 45"/>
                  <a:gd name="T24" fmla="*/ 3640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912 h 45"/>
                  <a:gd name="T34" fmla="*/ 2067 w 53"/>
                  <a:gd name="T35" fmla="*/ 411286 h 45"/>
                  <a:gd name="T36" fmla="*/ 1473 w 53"/>
                  <a:gd name="T37" fmla="*/ 688154 h 45"/>
                  <a:gd name="T38" fmla="*/ 951 w 53"/>
                  <a:gd name="T39" fmla="*/ 1052006 h 45"/>
                  <a:gd name="T40" fmla="*/ 6 w 53"/>
                  <a:gd name="T41" fmla="*/ 1481929 h 45"/>
                  <a:gd name="T42" fmla="*/ 0 w 53"/>
                  <a:gd name="T43" fmla="*/ 1894912 h 45"/>
                  <a:gd name="T44" fmla="*/ 8 w 53"/>
                  <a:gd name="T45" fmla="*/ 208112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7" name="Freeform 1050"/>
              <p:cNvSpPr>
                <a:spLocks noChangeArrowheads="1"/>
              </p:cNvSpPr>
              <p:nvPr/>
            </p:nvSpPr>
            <p:spPr bwMode="auto">
              <a:xfrm>
                <a:off x="5542" y="1624"/>
                <a:ext cx="26" cy="57"/>
              </a:xfrm>
              <a:custGeom>
                <a:avLst/>
                <a:gdLst>
                  <a:gd name="T0" fmla="*/ 3152 w 25"/>
                  <a:gd name="T1" fmla="*/ 1652 h 61"/>
                  <a:gd name="T2" fmla="*/ 3400 w 25"/>
                  <a:gd name="T3" fmla="*/ 1528 h 61"/>
                  <a:gd name="T4" fmla="*/ 3673 w 25"/>
                  <a:gd name="T5" fmla="*/ 1391 h 61"/>
                  <a:gd name="T6" fmla="*/ 3967 w 25"/>
                  <a:gd name="T7" fmla="*/ 1204 h 61"/>
                  <a:gd name="T8" fmla="*/ 4282 w 25"/>
                  <a:gd name="T9" fmla="*/ 1016 h 61"/>
                  <a:gd name="T10" fmla="*/ 4997 w 25"/>
                  <a:gd name="T11" fmla="*/ 803 h 61"/>
                  <a:gd name="T12" fmla="*/ 5829 w 25"/>
                  <a:gd name="T13" fmla="*/ 546 h 61"/>
                  <a:gd name="T14" fmla="*/ 7342 w 25"/>
                  <a:gd name="T15" fmla="*/ 313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249 h 61"/>
                  <a:gd name="T22" fmla="*/ 3152 w 25"/>
                  <a:gd name="T23" fmla="*/ 502 h 61"/>
                  <a:gd name="T24" fmla="*/ 2699 w 25"/>
                  <a:gd name="T25" fmla="*/ 740 h 61"/>
                  <a:gd name="T26" fmla="*/ 5 w 25"/>
                  <a:gd name="T27" fmla="*/ 939 h 61"/>
                  <a:gd name="T28" fmla="*/ 3 w 25"/>
                  <a:gd name="T29" fmla="*/ 1113 h 61"/>
                  <a:gd name="T30" fmla="*/ 2 w 25"/>
                  <a:gd name="T31" fmla="*/ 1350 h 61"/>
                  <a:gd name="T32" fmla="*/ 2 w 25"/>
                  <a:gd name="T33" fmla="*/ 1507 h 61"/>
                  <a:gd name="T34" fmla="*/ 0 w 25"/>
                  <a:gd name="T35" fmla="*/ 1630 h 61"/>
                  <a:gd name="T36" fmla="*/ 3152 w 25"/>
                  <a:gd name="T37" fmla="*/ 1652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7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50"/>
                    </a:lnTo>
                    <a:lnTo>
                      <a:pt x="2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8" name="Freeform 1051"/>
              <p:cNvSpPr>
                <a:spLocks noChangeArrowheads="1"/>
              </p:cNvSpPr>
              <p:nvPr/>
            </p:nvSpPr>
            <p:spPr bwMode="auto">
              <a:xfrm>
                <a:off x="142" y="2636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8428 h 107"/>
                  <a:gd name="T8" fmla="*/ 7120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8428 h 107"/>
                  <a:gd name="T16" fmla="*/ 4691 w 65"/>
                  <a:gd name="T17" fmla="*/ 7443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291 w 65"/>
                  <a:gd name="T23" fmla="*/ 61831 h 107"/>
                  <a:gd name="T24" fmla="*/ 1603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1126 h 107"/>
                  <a:gd name="T36" fmla="*/ 4 w 65"/>
                  <a:gd name="T37" fmla="*/ 3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4 h 107"/>
                  <a:gd name="T48" fmla="*/ 2583 w 65"/>
                  <a:gd name="T49" fmla="*/ 6695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6078 w 65"/>
                  <a:gd name="T59" fmla="*/ 35854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288 h 107"/>
                  <a:gd name="T66" fmla="*/ 7120 w 65"/>
                  <a:gd name="T67" fmla="*/ 61831 h 107"/>
                  <a:gd name="T68" fmla="*/ 7248 w 65"/>
                  <a:gd name="T69" fmla="*/ 66492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5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8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3" y="81"/>
                    </a:lnTo>
                    <a:lnTo>
                      <a:pt x="64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29" name="Freeform 1052"/>
              <p:cNvSpPr>
                <a:spLocks noChangeArrowheads="1"/>
              </p:cNvSpPr>
              <p:nvPr/>
            </p:nvSpPr>
            <p:spPr bwMode="auto">
              <a:xfrm>
                <a:off x="137" y="2637"/>
                <a:ext cx="78" cy="134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50433 h 110"/>
                  <a:gd name="T4" fmla="*/ 0 w 75"/>
                  <a:gd name="T5" fmla="*/ 304042 h 110"/>
                  <a:gd name="T6" fmla="*/ 2 w 75"/>
                  <a:gd name="T7" fmla="*/ 452500 h 110"/>
                  <a:gd name="T8" fmla="*/ 5 w 75"/>
                  <a:gd name="T9" fmla="*/ 580171 h 110"/>
                  <a:gd name="T10" fmla="*/ 667 w 75"/>
                  <a:gd name="T11" fmla="*/ 703550 h 110"/>
                  <a:gd name="T12" fmla="*/ 861 w 75"/>
                  <a:gd name="T13" fmla="*/ 823676 h 110"/>
                  <a:gd name="T14" fmla="*/ 1241 w 75"/>
                  <a:gd name="T15" fmla="*/ 929889 h 110"/>
                  <a:gd name="T16" fmla="*/ 1784 w 75"/>
                  <a:gd name="T17" fmla="*/ 1026131 h 110"/>
                  <a:gd name="T18" fmla="*/ 2185 w 75"/>
                  <a:gd name="T19" fmla="*/ 1090314 h 110"/>
                  <a:gd name="T20" fmla="*/ 2692 w 75"/>
                  <a:gd name="T21" fmla="*/ 1163599 h 110"/>
                  <a:gd name="T22" fmla="*/ 3143 w 75"/>
                  <a:gd name="T23" fmla="*/ 1200561 h 110"/>
                  <a:gd name="T24" fmla="*/ 3488 w 75"/>
                  <a:gd name="T25" fmla="*/ 1220013 h 110"/>
                  <a:gd name="T26" fmla="*/ 3871 w 75"/>
                  <a:gd name="T27" fmla="*/ 1220013 h 110"/>
                  <a:gd name="T28" fmla="*/ 4293 w 75"/>
                  <a:gd name="T29" fmla="*/ 1206881 h 110"/>
                  <a:gd name="T30" fmla="*/ 4315 w 75"/>
                  <a:gd name="T31" fmla="*/ 1179999 h 110"/>
                  <a:gd name="T32" fmla="*/ 4523 w 75"/>
                  <a:gd name="T33" fmla="*/ 1155617 h 110"/>
                  <a:gd name="T34" fmla="*/ 4523 w 75"/>
                  <a:gd name="T35" fmla="*/ 1093479 h 110"/>
                  <a:gd name="T36" fmla="*/ 4523 w 75"/>
                  <a:gd name="T37" fmla="*/ 1076113 h 110"/>
                  <a:gd name="T38" fmla="*/ 4076 w 75"/>
                  <a:gd name="T39" fmla="*/ 1088626 h 110"/>
                  <a:gd name="T40" fmla="*/ 4076 w 75"/>
                  <a:gd name="T41" fmla="*/ 1093479 h 110"/>
                  <a:gd name="T42" fmla="*/ 4076 w 75"/>
                  <a:gd name="T43" fmla="*/ 1110040 h 110"/>
                  <a:gd name="T44" fmla="*/ 3889 w 75"/>
                  <a:gd name="T45" fmla="*/ 1110040 h 110"/>
                  <a:gd name="T46" fmla="*/ 4076 w 75"/>
                  <a:gd name="T47" fmla="*/ 1110040 h 110"/>
                  <a:gd name="T48" fmla="*/ 3871 w 75"/>
                  <a:gd name="T49" fmla="*/ 1116028 h 110"/>
                  <a:gd name="T50" fmla="*/ 3673 w 75"/>
                  <a:gd name="T51" fmla="*/ 1116028 h 110"/>
                  <a:gd name="T52" fmla="*/ 3311 w 75"/>
                  <a:gd name="T53" fmla="*/ 1093479 h 110"/>
                  <a:gd name="T54" fmla="*/ 2986 w 75"/>
                  <a:gd name="T55" fmla="*/ 1076113 h 110"/>
                  <a:gd name="T56" fmla="*/ 2554 w 75"/>
                  <a:gd name="T57" fmla="*/ 1008274 h 110"/>
                  <a:gd name="T58" fmla="*/ 2085 w 75"/>
                  <a:gd name="T59" fmla="*/ 948406 h 110"/>
                  <a:gd name="T60" fmla="*/ 1784 w 75"/>
                  <a:gd name="T61" fmla="*/ 859763 h 110"/>
                  <a:gd name="T62" fmla="*/ 1306 w 75"/>
                  <a:gd name="T63" fmla="*/ 779862 h 110"/>
                  <a:gd name="T64" fmla="*/ 957 w 75"/>
                  <a:gd name="T65" fmla="*/ 666758 h 110"/>
                  <a:gd name="T66" fmla="*/ 780 w 75"/>
                  <a:gd name="T67" fmla="*/ 538205 h 110"/>
                  <a:gd name="T68" fmla="*/ 702 w 75"/>
                  <a:gd name="T69" fmla="*/ 423229 h 110"/>
                  <a:gd name="T70" fmla="*/ 667 w 75"/>
                  <a:gd name="T71" fmla="*/ 304042 h 110"/>
                  <a:gd name="T72" fmla="*/ 667 w 75"/>
                  <a:gd name="T73" fmla="*/ 163735 h 110"/>
                  <a:gd name="T74" fmla="*/ 780 w 75"/>
                  <a:gd name="T75" fmla="*/ 308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5" y="103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30" name="Freeform 1053"/>
              <p:cNvSpPr>
                <a:spLocks noChangeArrowheads="1"/>
              </p:cNvSpPr>
              <p:nvPr/>
            </p:nvSpPr>
            <p:spPr bwMode="auto">
              <a:xfrm>
                <a:off x="142" y="2632"/>
                <a:ext cx="55" cy="56"/>
              </a:xfrm>
              <a:custGeom>
                <a:avLst/>
                <a:gdLst>
                  <a:gd name="T0" fmla="*/ 3848 w 53"/>
                  <a:gd name="T1" fmla="*/ 1913047 h 45"/>
                  <a:gd name="T2" fmla="*/ 3446 w 53"/>
                  <a:gd name="T3" fmla="*/ 1481929 h 45"/>
                  <a:gd name="T4" fmla="*/ 2880 w 53"/>
                  <a:gd name="T5" fmla="*/ 1052006 h 45"/>
                  <a:gd name="T6" fmla="*/ 2308 w 53"/>
                  <a:gd name="T7" fmla="*/ 688154 h 45"/>
                  <a:gd name="T8" fmla="*/ 1833 w 53"/>
                  <a:gd name="T9" fmla="*/ 411286 h 45"/>
                  <a:gd name="T10" fmla="*/ 1317 w 53"/>
                  <a:gd name="T11" fmla="*/ 912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560 h 45"/>
                  <a:gd name="T20" fmla="*/ 0 w 53"/>
                  <a:gd name="T21" fmla="*/ 7794 h 45"/>
                  <a:gd name="T22" fmla="*/ 8 w 53"/>
                  <a:gd name="T23" fmla="*/ 377479 h 45"/>
                  <a:gd name="T24" fmla="*/ 8 w 53"/>
                  <a:gd name="T25" fmla="*/ 411286 h 45"/>
                  <a:gd name="T26" fmla="*/ 7 w 53"/>
                  <a:gd name="T27" fmla="*/ 411286 h 45"/>
                  <a:gd name="T28" fmla="*/ 8 w 53"/>
                  <a:gd name="T29" fmla="*/ 411286 h 45"/>
                  <a:gd name="T30" fmla="*/ 761 w 53"/>
                  <a:gd name="T31" fmla="*/ 447666 h 45"/>
                  <a:gd name="T32" fmla="*/ 951 w 53"/>
                  <a:gd name="T33" fmla="*/ 533639 h 45"/>
                  <a:gd name="T34" fmla="*/ 1394 w 53"/>
                  <a:gd name="T35" fmla="*/ 749081 h 45"/>
                  <a:gd name="T36" fmla="*/ 2047 w 53"/>
                  <a:gd name="T37" fmla="*/ 978319 h 45"/>
                  <a:gd name="T38" fmla="*/ 2438 w 53"/>
                  <a:gd name="T39" fmla="*/ 1375925 h 45"/>
                  <a:gd name="T40" fmla="*/ 2880 w 53"/>
                  <a:gd name="T41" fmla="*/ 1739572 h 45"/>
                  <a:gd name="T42" fmla="*/ 3360 w 53"/>
                  <a:gd name="T43" fmla="*/ 2081121 h 45"/>
                  <a:gd name="T44" fmla="*/ 3848 w 53"/>
                  <a:gd name="T45" fmla="*/ 1913047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31" name="Freeform 1054"/>
              <p:cNvSpPr>
                <a:spLocks noChangeArrowheads="1"/>
              </p:cNvSpPr>
              <p:nvPr/>
            </p:nvSpPr>
            <p:spPr bwMode="auto">
              <a:xfrm>
                <a:off x="190" y="2678"/>
                <a:ext cx="26" cy="56"/>
              </a:xfrm>
              <a:custGeom>
                <a:avLst/>
                <a:gdLst>
                  <a:gd name="T0" fmla="*/ 8566 w 25"/>
                  <a:gd name="T1" fmla="*/ 1317 h 61"/>
                  <a:gd name="T2" fmla="*/ 7931 w 25"/>
                  <a:gd name="T3" fmla="*/ 1235 h 61"/>
                  <a:gd name="T4" fmla="*/ 7931 w 25"/>
                  <a:gd name="T5" fmla="*/ 1055 h 61"/>
                  <a:gd name="T6" fmla="*/ 7696 w 25"/>
                  <a:gd name="T7" fmla="*/ 902 h 61"/>
                  <a:gd name="T8" fmla="*/ 7126 w 25"/>
                  <a:gd name="T9" fmla="*/ 768 h 61"/>
                  <a:gd name="T10" fmla="*/ 6295 w 25"/>
                  <a:gd name="T11" fmla="*/ 561 h 61"/>
                  <a:gd name="T12" fmla="*/ 5399 w 25"/>
                  <a:gd name="T13" fmla="*/ 375 h 61"/>
                  <a:gd name="T14" fmla="*/ 3967 w 25"/>
                  <a:gd name="T15" fmla="*/ 185 h 61"/>
                  <a:gd name="T16" fmla="*/ 2917 w 25"/>
                  <a:gd name="T17" fmla="*/ 0 h 61"/>
                  <a:gd name="T18" fmla="*/ 0 w 25"/>
                  <a:gd name="T19" fmla="*/ 4 h 61"/>
                  <a:gd name="T20" fmla="*/ 4 w 25"/>
                  <a:gd name="T21" fmla="*/ 252 h 61"/>
                  <a:gd name="T22" fmla="*/ 2917 w 25"/>
                  <a:gd name="T23" fmla="*/ 442 h 61"/>
                  <a:gd name="T24" fmla="*/ 3400 w 25"/>
                  <a:gd name="T25" fmla="*/ 608 h 61"/>
                  <a:gd name="T26" fmla="*/ 3967 w 25"/>
                  <a:gd name="T27" fmla="*/ 769 h 61"/>
                  <a:gd name="T28" fmla="*/ 4282 w 25"/>
                  <a:gd name="T29" fmla="*/ 975 h 61"/>
                  <a:gd name="T30" fmla="*/ 4627 w 25"/>
                  <a:gd name="T31" fmla="*/ 1091 h 61"/>
                  <a:gd name="T32" fmla="*/ 4997 w 25"/>
                  <a:gd name="T33" fmla="*/ 1236 h 61"/>
                  <a:gd name="T34" fmla="*/ 5399 w 25"/>
                  <a:gd name="T35" fmla="*/ 1336 h 61"/>
                  <a:gd name="T36" fmla="*/ 8566 w 25"/>
                  <a:gd name="T37" fmla="*/ 131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32" name="Freeform 1055"/>
              <p:cNvSpPr>
                <a:spLocks noChangeArrowheads="1"/>
              </p:cNvSpPr>
              <p:nvPr/>
            </p:nvSpPr>
            <p:spPr bwMode="auto">
              <a:xfrm>
                <a:off x="5548" y="2777"/>
                <a:ext cx="68" cy="117"/>
              </a:xfrm>
              <a:custGeom>
                <a:avLst/>
                <a:gdLst>
                  <a:gd name="T0" fmla="*/ 0 w 65"/>
                  <a:gd name="T1" fmla="*/ 153191 h 106"/>
                  <a:gd name="T2" fmla="*/ 0 w 65"/>
                  <a:gd name="T3" fmla="*/ 161410 h 106"/>
                  <a:gd name="T4" fmla="*/ 0 w 65"/>
                  <a:gd name="T5" fmla="*/ 163367 h 106"/>
                  <a:gd name="T6" fmla="*/ 1 w 65"/>
                  <a:gd name="T7" fmla="*/ 166190 h 106"/>
                  <a:gd name="T8" fmla="*/ 2 w 65"/>
                  <a:gd name="T9" fmla="*/ 167361 h 106"/>
                  <a:gd name="T10" fmla="*/ 6 w 65"/>
                  <a:gd name="T11" fmla="*/ 172544 h 106"/>
                  <a:gd name="T12" fmla="*/ 1261 w 65"/>
                  <a:gd name="T13" fmla="*/ 170726 h 106"/>
                  <a:gd name="T14" fmla="*/ 1805 w 65"/>
                  <a:gd name="T15" fmla="*/ 166190 h 106"/>
                  <a:gd name="T16" fmla="*/ 2743 w 65"/>
                  <a:gd name="T17" fmla="*/ 161881 h 106"/>
                  <a:gd name="T18" fmla="*/ 3347 w 65"/>
                  <a:gd name="T19" fmla="*/ 151922 h 106"/>
                  <a:gd name="T20" fmla="*/ 4249 w 65"/>
                  <a:gd name="T21" fmla="*/ 141261 h 106"/>
                  <a:gd name="T22" fmla="*/ 4979 w 65"/>
                  <a:gd name="T23" fmla="*/ 129137 h 106"/>
                  <a:gd name="T24" fmla="*/ 5613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79931 h 106"/>
                  <a:gd name="T30" fmla="*/ 7120 w 65"/>
                  <a:gd name="T31" fmla="*/ 60931 h 106"/>
                  <a:gd name="T32" fmla="*/ 7271 w 65"/>
                  <a:gd name="T33" fmla="*/ 41539 h 106"/>
                  <a:gd name="T34" fmla="*/ 7248 w 65"/>
                  <a:gd name="T35" fmla="*/ 21617 h 106"/>
                  <a:gd name="T36" fmla="*/ 6847 w 65"/>
                  <a:gd name="T37" fmla="*/ 1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397 w 65"/>
                  <a:gd name="T47" fmla="*/ 3 h 106"/>
                  <a:gd name="T48" fmla="*/ 4786 w 65"/>
                  <a:gd name="T49" fmla="*/ 12210 h 106"/>
                  <a:gd name="T50" fmla="*/ 4002 w 65"/>
                  <a:gd name="T51" fmla="*/ 21617 h 106"/>
                  <a:gd name="T52" fmla="*/ 3152 w 65"/>
                  <a:gd name="T53" fmla="*/ 34324 h 106"/>
                  <a:gd name="T54" fmla="*/ 2433 w 65"/>
                  <a:gd name="T55" fmla="*/ 47570 h 106"/>
                  <a:gd name="T56" fmla="*/ 1702 w 65"/>
                  <a:gd name="T57" fmla="*/ 60931 h 106"/>
                  <a:gd name="T58" fmla="*/ 1261 w 65"/>
                  <a:gd name="T59" fmla="*/ 73575 h 106"/>
                  <a:gd name="T60" fmla="*/ 8 w 65"/>
                  <a:gd name="T61" fmla="*/ 91224 h 106"/>
                  <a:gd name="T62" fmla="*/ 6 w 65"/>
                  <a:gd name="T63" fmla="*/ 100140 h 106"/>
                  <a:gd name="T64" fmla="*/ 4 w 65"/>
                  <a:gd name="T65" fmla="*/ 116525 h 106"/>
                  <a:gd name="T66" fmla="*/ 2 w 65"/>
                  <a:gd name="T67" fmla="*/ 127963 h 106"/>
                  <a:gd name="T68" fmla="*/ 1 w 65"/>
                  <a:gd name="T69" fmla="*/ 137601 h 106"/>
                  <a:gd name="T70" fmla="*/ 1 w 65"/>
                  <a:gd name="T71" fmla="*/ 148794 h 106"/>
                  <a:gd name="T72" fmla="*/ 0 w 65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5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33" name="Freeform 1056"/>
              <p:cNvSpPr>
                <a:spLocks noChangeArrowheads="1"/>
              </p:cNvSpPr>
              <p:nvPr/>
            </p:nvSpPr>
            <p:spPr bwMode="auto">
              <a:xfrm>
                <a:off x="5542" y="2777"/>
                <a:ext cx="78" cy="122"/>
              </a:xfrm>
              <a:custGeom>
                <a:avLst/>
                <a:gdLst>
                  <a:gd name="T0" fmla="*/ 3692 w 75"/>
                  <a:gd name="T1" fmla="*/ 3 h 111"/>
                  <a:gd name="T2" fmla="*/ 3889 w 75"/>
                  <a:gd name="T3" fmla="*/ 16834 h 111"/>
                  <a:gd name="T4" fmla="*/ 3889 w 75"/>
                  <a:gd name="T5" fmla="*/ 30635 h 111"/>
                  <a:gd name="T6" fmla="*/ 3871 w 75"/>
                  <a:gd name="T7" fmla="*/ 45373 h 111"/>
                  <a:gd name="T8" fmla="*/ 3692 w 75"/>
                  <a:gd name="T9" fmla="*/ 57329 h 111"/>
                  <a:gd name="T10" fmla="*/ 3488 w 75"/>
                  <a:gd name="T11" fmla="*/ 69935 h 111"/>
                  <a:gd name="T12" fmla="*/ 3145 w 75"/>
                  <a:gd name="T13" fmla="*/ 80010 h 111"/>
                  <a:gd name="T14" fmla="*/ 2836 w 75"/>
                  <a:gd name="T15" fmla="*/ 91442 h 111"/>
                  <a:gd name="T16" fmla="*/ 2426 w 75"/>
                  <a:gd name="T17" fmla="*/ 99398 h 111"/>
                  <a:gd name="T18" fmla="*/ 1979 w 75"/>
                  <a:gd name="T19" fmla="*/ 107439 h 111"/>
                  <a:gd name="T20" fmla="*/ 1526 w 75"/>
                  <a:gd name="T21" fmla="*/ 111722 h 111"/>
                  <a:gd name="T22" fmla="*/ 1178 w 75"/>
                  <a:gd name="T23" fmla="*/ 116587 h 111"/>
                  <a:gd name="T24" fmla="*/ 861 w 75"/>
                  <a:gd name="T25" fmla="*/ 118165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3042 h 111"/>
                  <a:gd name="T38" fmla="*/ 0 w 75"/>
                  <a:gd name="T39" fmla="*/ 111722 h 111"/>
                  <a:gd name="T40" fmla="*/ 0 w 75"/>
                  <a:gd name="T41" fmla="*/ 116587 h 111"/>
                  <a:gd name="T42" fmla="*/ 0 w 75"/>
                  <a:gd name="T43" fmla="*/ 119073 h 111"/>
                  <a:gd name="T44" fmla="*/ 3 w 75"/>
                  <a:gd name="T45" fmla="*/ 124874 h 111"/>
                  <a:gd name="T46" fmla="*/ 5 w 75"/>
                  <a:gd name="T47" fmla="*/ 127048 h 111"/>
                  <a:gd name="T48" fmla="*/ 702 w 75"/>
                  <a:gd name="T49" fmla="*/ 130555 h 111"/>
                  <a:gd name="T50" fmla="*/ 957 w 75"/>
                  <a:gd name="T51" fmla="*/ 128751 h 111"/>
                  <a:gd name="T52" fmla="*/ 1377 w 75"/>
                  <a:gd name="T53" fmla="*/ 125947 h 111"/>
                  <a:gd name="T54" fmla="*/ 1880 w 75"/>
                  <a:gd name="T55" fmla="*/ 120746 h 111"/>
                  <a:gd name="T56" fmla="*/ 2314 w 75"/>
                  <a:gd name="T57" fmla="*/ 115468 h 111"/>
                  <a:gd name="T58" fmla="*/ 2836 w 75"/>
                  <a:gd name="T59" fmla="*/ 107439 h 111"/>
                  <a:gd name="T60" fmla="*/ 3158 w 75"/>
                  <a:gd name="T61" fmla="*/ 96654 h 111"/>
                  <a:gd name="T62" fmla="*/ 3673 w 75"/>
                  <a:gd name="T63" fmla="*/ 85338 h 111"/>
                  <a:gd name="T64" fmla="*/ 3889 w 75"/>
                  <a:gd name="T65" fmla="*/ 72775 h 111"/>
                  <a:gd name="T66" fmla="*/ 4293 w 75"/>
                  <a:gd name="T67" fmla="*/ 59842 h 111"/>
                  <a:gd name="T68" fmla="*/ 4493 w 75"/>
                  <a:gd name="T69" fmla="*/ 45521 h 111"/>
                  <a:gd name="T70" fmla="*/ 4523 w 75"/>
                  <a:gd name="T71" fmla="*/ 30635 h 111"/>
                  <a:gd name="T72" fmla="*/ 4493 w 75"/>
                  <a:gd name="T73" fmla="*/ 14382 h 111"/>
                  <a:gd name="T74" fmla="*/ 4293 w 75"/>
                  <a:gd name="T75" fmla="*/ 0 h 111"/>
                  <a:gd name="T76" fmla="*/ 3692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8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3" y="105"/>
                    </a:lnTo>
                    <a:lnTo>
                      <a:pt x="5" y="108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34" name="Freeform 1057"/>
              <p:cNvSpPr>
                <a:spLocks noChangeArrowheads="1"/>
              </p:cNvSpPr>
              <p:nvPr/>
            </p:nvSpPr>
            <p:spPr bwMode="auto">
              <a:xfrm>
                <a:off x="5560" y="2775"/>
                <a:ext cx="55" cy="50"/>
              </a:xfrm>
              <a:custGeom>
                <a:avLst/>
                <a:gdLst>
                  <a:gd name="T0" fmla="*/ 8 w 53"/>
                  <a:gd name="T1" fmla="*/ 76383 h 46"/>
                  <a:gd name="T2" fmla="*/ 951 w 53"/>
                  <a:gd name="T3" fmla="*/ 63634 h 46"/>
                  <a:gd name="T4" fmla="*/ 1317 w 53"/>
                  <a:gd name="T5" fmla="*/ 50327 h 46"/>
                  <a:gd name="T6" fmla="*/ 1938 w 53"/>
                  <a:gd name="T7" fmla="*/ 38600 h 46"/>
                  <a:gd name="T8" fmla="*/ 2417 w 53"/>
                  <a:gd name="T9" fmla="*/ 28036 h 46"/>
                  <a:gd name="T10" fmla="*/ 2880 w 53"/>
                  <a:gd name="T11" fmla="*/ 18552 h 46"/>
                  <a:gd name="T12" fmla="*/ 3216 w 53"/>
                  <a:gd name="T13" fmla="*/ 15775 h 46"/>
                  <a:gd name="T14" fmla="*/ 3360 w 53"/>
                  <a:gd name="T15" fmla="*/ 15775 h 46"/>
                  <a:gd name="T16" fmla="*/ 3394 w 53"/>
                  <a:gd name="T17" fmla="*/ 15775 h 46"/>
                  <a:gd name="T18" fmla="*/ 3360 w 53"/>
                  <a:gd name="T19" fmla="*/ 14513 h 46"/>
                  <a:gd name="T20" fmla="*/ 3848 w 53"/>
                  <a:gd name="T21" fmla="*/ 11316 h 46"/>
                  <a:gd name="T22" fmla="*/ 3640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310 h 46"/>
                  <a:gd name="T32" fmla="*/ 2067 w 53"/>
                  <a:gd name="T33" fmla="*/ 15775 h 46"/>
                  <a:gd name="T34" fmla="*/ 1473 w 53"/>
                  <a:gd name="T35" fmla="*/ 28036 h 46"/>
                  <a:gd name="T36" fmla="*/ 951 w 53"/>
                  <a:gd name="T37" fmla="*/ 38600 h 46"/>
                  <a:gd name="T38" fmla="*/ 6 w 53"/>
                  <a:gd name="T39" fmla="*/ 53860 h 46"/>
                  <a:gd name="T40" fmla="*/ 0 w 53"/>
                  <a:gd name="T41" fmla="*/ 69114 h 46"/>
                  <a:gd name="T42" fmla="*/ 8 w 53"/>
                  <a:gd name="T43" fmla="*/ 7638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6" y="23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6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10"/>
                    </a:lnTo>
                    <a:lnTo>
                      <a:pt x="21" y="17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35" name="Freeform 1058"/>
              <p:cNvSpPr>
                <a:spLocks noChangeArrowheads="1"/>
              </p:cNvSpPr>
              <p:nvPr/>
            </p:nvSpPr>
            <p:spPr bwMode="auto">
              <a:xfrm>
                <a:off x="5542" y="2817"/>
                <a:ext cx="26" cy="67"/>
              </a:xfrm>
              <a:custGeom>
                <a:avLst/>
                <a:gdLst>
                  <a:gd name="T0" fmla="*/ 3152 w 25"/>
                  <a:gd name="T1" fmla="*/ 72089 h 61"/>
                  <a:gd name="T2" fmla="*/ 3400 w 25"/>
                  <a:gd name="T3" fmla="*/ 66701 h 61"/>
                  <a:gd name="T4" fmla="*/ 3673 w 25"/>
                  <a:gd name="T5" fmla="*/ 60764 h 61"/>
                  <a:gd name="T6" fmla="*/ 3967 w 25"/>
                  <a:gd name="T7" fmla="*/ 52625 h 61"/>
                  <a:gd name="T8" fmla="*/ 4282 w 25"/>
                  <a:gd name="T9" fmla="*/ 44280 h 61"/>
                  <a:gd name="T10" fmla="*/ 4997 w 25"/>
                  <a:gd name="T11" fmla="*/ 32759 h 61"/>
                  <a:gd name="T12" fmla="*/ 5829 w 25"/>
                  <a:gd name="T13" fmla="*/ 25598 h 61"/>
                  <a:gd name="T14" fmla="*/ 7342 w 25"/>
                  <a:gd name="T15" fmla="*/ 14730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10809 h 61"/>
                  <a:gd name="T22" fmla="*/ 3152 w 25"/>
                  <a:gd name="T23" fmla="*/ 20250 h 61"/>
                  <a:gd name="T24" fmla="*/ 2699 w 25"/>
                  <a:gd name="T25" fmla="*/ 30328 h 61"/>
                  <a:gd name="T26" fmla="*/ 5 w 25"/>
                  <a:gd name="T27" fmla="*/ 41454 h 61"/>
                  <a:gd name="T28" fmla="*/ 3 w 25"/>
                  <a:gd name="T29" fmla="*/ 51960 h 61"/>
                  <a:gd name="T30" fmla="*/ 2 w 25"/>
                  <a:gd name="T31" fmla="*/ 56946 h 61"/>
                  <a:gd name="T32" fmla="*/ 2 w 25"/>
                  <a:gd name="T33" fmla="*/ 66655 h 61"/>
                  <a:gd name="T34" fmla="*/ 0 w 25"/>
                  <a:gd name="T35" fmla="*/ 71091 h 61"/>
                  <a:gd name="T36" fmla="*/ 3152 w 25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36" name="Freeform 1059"/>
              <p:cNvSpPr>
                <a:spLocks noChangeArrowheads="1"/>
              </p:cNvSpPr>
              <p:nvPr/>
            </p:nvSpPr>
            <p:spPr bwMode="auto">
              <a:xfrm>
                <a:off x="142" y="1775"/>
                <a:ext cx="67" cy="117"/>
              </a:xfrm>
              <a:custGeom>
                <a:avLst/>
                <a:gdLst>
                  <a:gd name="T0" fmla="*/ 7583 w 64"/>
                  <a:gd name="T1" fmla="*/ 154217 h 106"/>
                  <a:gd name="T2" fmla="*/ 7583 w 64"/>
                  <a:gd name="T3" fmla="*/ 161881 h 106"/>
                  <a:gd name="T4" fmla="*/ 7583 w 64"/>
                  <a:gd name="T5" fmla="*/ 164895 h 106"/>
                  <a:gd name="T6" fmla="*/ 7569 w 64"/>
                  <a:gd name="T7" fmla="*/ 167361 h 106"/>
                  <a:gd name="T8" fmla="*/ 7567 w 64"/>
                  <a:gd name="T9" fmla="*/ 170726 h 106"/>
                  <a:gd name="T10" fmla="*/ 7124 w 64"/>
                  <a:gd name="T11" fmla="*/ 172544 h 106"/>
                  <a:gd name="T12" fmla="*/ 6312 w 64"/>
                  <a:gd name="T13" fmla="*/ 172544 h 106"/>
                  <a:gd name="T14" fmla="*/ 5590 w 64"/>
                  <a:gd name="T15" fmla="*/ 167361 h 106"/>
                  <a:gd name="T16" fmla="*/ 4774 w 64"/>
                  <a:gd name="T17" fmla="*/ 161881 h 106"/>
                  <a:gd name="T18" fmla="*/ 3888 w 64"/>
                  <a:gd name="T19" fmla="*/ 153191 h 106"/>
                  <a:gd name="T20" fmla="*/ 3133 w 64"/>
                  <a:gd name="T21" fmla="*/ 145086 h 106"/>
                  <a:gd name="T22" fmla="*/ 2255 w 64"/>
                  <a:gd name="T23" fmla="*/ 129137 h 106"/>
                  <a:gd name="T24" fmla="*/ 1476 w 64"/>
                  <a:gd name="T25" fmla="*/ 116525 h 106"/>
                  <a:gd name="T26" fmla="*/ 1091 w 64"/>
                  <a:gd name="T27" fmla="*/ 99325 h 106"/>
                  <a:gd name="T28" fmla="*/ 3 w 64"/>
                  <a:gd name="T29" fmla="*/ 79931 h 106"/>
                  <a:gd name="T30" fmla="*/ 1 w 64"/>
                  <a:gd name="T31" fmla="*/ 62468 h 106"/>
                  <a:gd name="T32" fmla="*/ 0 w 64"/>
                  <a:gd name="T33" fmla="*/ 43874 h 106"/>
                  <a:gd name="T34" fmla="*/ 0 w 64"/>
                  <a:gd name="T35" fmla="*/ 23523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1 h 106"/>
                  <a:gd name="T46" fmla="*/ 1768 w 64"/>
                  <a:gd name="T47" fmla="*/ 3 h 106"/>
                  <a:gd name="T48" fmla="*/ 2546 w 64"/>
                  <a:gd name="T49" fmla="*/ 13267 h 106"/>
                  <a:gd name="T50" fmla="*/ 3321 w 64"/>
                  <a:gd name="T51" fmla="*/ 21617 h 106"/>
                  <a:gd name="T52" fmla="*/ 4229 w 64"/>
                  <a:gd name="T53" fmla="*/ 35352 h 106"/>
                  <a:gd name="T54" fmla="*/ 5073 w 64"/>
                  <a:gd name="T55" fmla="*/ 47570 h 106"/>
                  <a:gd name="T56" fmla="*/ 5729 w 64"/>
                  <a:gd name="T57" fmla="*/ 60931 h 106"/>
                  <a:gd name="T58" fmla="*/ 6312 w 64"/>
                  <a:gd name="T59" fmla="*/ 77489 h 106"/>
                  <a:gd name="T60" fmla="*/ 6706 w 64"/>
                  <a:gd name="T61" fmla="*/ 91224 h 106"/>
                  <a:gd name="T62" fmla="*/ 7124 w 64"/>
                  <a:gd name="T63" fmla="*/ 101075 h 106"/>
                  <a:gd name="T64" fmla="*/ 7139 w 64"/>
                  <a:gd name="T65" fmla="*/ 116525 h 106"/>
                  <a:gd name="T66" fmla="*/ 7567 w 64"/>
                  <a:gd name="T67" fmla="*/ 129137 h 106"/>
                  <a:gd name="T68" fmla="*/ 7569 w 64"/>
                  <a:gd name="T69" fmla="*/ 138742 h 106"/>
                  <a:gd name="T70" fmla="*/ 7569 w 64"/>
                  <a:gd name="T71" fmla="*/ 149272 h 106"/>
                  <a:gd name="T72" fmla="*/ 7583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9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80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37" name="Freeform 1060"/>
              <p:cNvSpPr>
                <a:spLocks noChangeArrowheads="1"/>
              </p:cNvSpPr>
              <p:nvPr/>
            </p:nvSpPr>
            <p:spPr bwMode="auto">
              <a:xfrm>
                <a:off x="136" y="1775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2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805 h 111"/>
                  <a:gd name="T18" fmla="*/ 2243 w 74"/>
                  <a:gd name="T19" fmla="*/ 116095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02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7499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506 w 74"/>
                  <a:gd name="T53" fmla="*/ 117499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38" name="Freeform 1061"/>
              <p:cNvSpPr>
                <a:spLocks noChangeArrowheads="1"/>
              </p:cNvSpPr>
              <p:nvPr/>
            </p:nvSpPr>
            <p:spPr bwMode="auto">
              <a:xfrm>
                <a:off x="142" y="1770"/>
                <a:ext cx="53" cy="49"/>
              </a:xfrm>
              <a:custGeom>
                <a:avLst/>
                <a:gdLst>
                  <a:gd name="T0" fmla="*/ 4397 w 51"/>
                  <a:gd name="T1" fmla="*/ 79981 h 45"/>
                  <a:gd name="T2" fmla="*/ 4018 w 51"/>
                  <a:gd name="T3" fmla="*/ 61960 h 45"/>
                  <a:gd name="T4" fmla="*/ 3386 w 51"/>
                  <a:gd name="T5" fmla="*/ 43977 h 45"/>
                  <a:gd name="T6" fmla="*/ 2695 w 51"/>
                  <a:gd name="T7" fmla="*/ 31324 h 45"/>
                  <a:gd name="T8" fmla="*/ 2026 w 51"/>
                  <a:gd name="T9" fmla="*/ 17192 h 45"/>
                  <a:gd name="T10" fmla="*/ 1438 w 51"/>
                  <a:gd name="T11" fmla="*/ 33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2 h 45"/>
                  <a:gd name="T20" fmla="*/ 0 w 51"/>
                  <a:gd name="T21" fmla="*/ 334 h 45"/>
                  <a:gd name="T22" fmla="*/ 7 w 51"/>
                  <a:gd name="T23" fmla="*/ 15782 h 45"/>
                  <a:gd name="T24" fmla="*/ 7 w 51"/>
                  <a:gd name="T25" fmla="*/ 17192 h 45"/>
                  <a:gd name="T26" fmla="*/ 6 w 51"/>
                  <a:gd name="T27" fmla="*/ 17192 h 45"/>
                  <a:gd name="T28" fmla="*/ 7 w 51"/>
                  <a:gd name="T29" fmla="*/ 17192 h 45"/>
                  <a:gd name="T30" fmla="*/ 8 w 51"/>
                  <a:gd name="T31" fmla="*/ 18719 h 45"/>
                  <a:gd name="T32" fmla="*/ 1082 w 51"/>
                  <a:gd name="T33" fmla="*/ 22306 h 45"/>
                  <a:gd name="T34" fmla="*/ 1522 w 51"/>
                  <a:gd name="T35" fmla="*/ 34094 h 45"/>
                  <a:gd name="T36" fmla="*/ 2270 w 51"/>
                  <a:gd name="T37" fmla="*/ 40896 h 45"/>
                  <a:gd name="T38" fmla="*/ 2697 w 51"/>
                  <a:gd name="T39" fmla="*/ 57518 h 45"/>
                  <a:gd name="T40" fmla="*/ 3386 w 51"/>
                  <a:gd name="T41" fmla="*/ 73419 h 45"/>
                  <a:gd name="T42" fmla="*/ 3800 w 51"/>
                  <a:gd name="T43" fmla="*/ 87011 h 45"/>
                  <a:gd name="T44" fmla="*/ 4397 w 51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39" name="Freeform 1062"/>
              <p:cNvSpPr>
                <a:spLocks noChangeArrowheads="1"/>
              </p:cNvSpPr>
              <p:nvPr/>
            </p:nvSpPr>
            <p:spPr bwMode="auto">
              <a:xfrm>
                <a:off x="188" y="1814"/>
                <a:ext cx="25" cy="66"/>
              </a:xfrm>
              <a:custGeom>
                <a:avLst/>
                <a:gdLst>
                  <a:gd name="T0" fmla="*/ 10602 w 24"/>
                  <a:gd name="T1" fmla="*/ 59355 h 61"/>
                  <a:gd name="T2" fmla="*/ 10602 w 24"/>
                  <a:gd name="T3" fmla="*/ 55647 h 61"/>
                  <a:gd name="T4" fmla="*/ 10098 w 24"/>
                  <a:gd name="T5" fmla="*/ 47543 h 61"/>
                  <a:gd name="T6" fmla="*/ 9783 w 24"/>
                  <a:gd name="T7" fmla="*/ 43380 h 61"/>
                  <a:gd name="T8" fmla="*/ 9034 w 24"/>
                  <a:gd name="T9" fmla="*/ 34605 h 61"/>
                  <a:gd name="T10" fmla="*/ 8338 w 24"/>
                  <a:gd name="T11" fmla="*/ 25320 h 61"/>
                  <a:gd name="T12" fmla="*/ 7103 w 24"/>
                  <a:gd name="T13" fmla="*/ 16907 h 61"/>
                  <a:gd name="T14" fmla="*/ 5158 w 24"/>
                  <a:gd name="T15" fmla="*/ 9024 h 61"/>
                  <a:gd name="T16" fmla="*/ 3456 w 24"/>
                  <a:gd name="T17" fmla="*/ 0 h 61"/>
                  <a:gd name="T18" fmla="*/ 0 w 24"/>
                  <a:gd name="T19" fmla="*/ 4 h 61"/>
                  <a:gd name="T20" fmla="*/ 4 w 24"/>
                  <a:gd name="T21" fmla="*/ 11388 h 61"/>
                  <a:gd name="T22" fmla="*/ 3456 w 24"/>
                  <a:gd name="T23" fmla="*/ 21371 h 61"/>
                  <a:gd name="T24" fmla="*/ 4396 w 24"/>
                  <a:gd name="T25" fmla="*/ 27349 h 61"/>
                  <a:gd name="T26" fmla="*/ 5158 w 24"/>
                  <a:gd name="T27" fmla="*/ 34661 h 61"/>
                  <a:gd name="T28" fmla="*/ 6053 w 24"/>
                  <a:gd name="T29" fmla="*/ 43873 h 61"/>
                  <a:gd name="T30" fmla="*/ 6556 w 24"/>
                  <a:gd name="T31" fmla="*/ 49170 h 61"/>
                  <a:gd name="T32" fmla="*/ 6556 w 24"/>
                  <a:gd name="T33" fmla="*/ 55688 h 61"/>
                  <a:gd name="T34" fmla="*/ 7103 w 24"/>
                  <a:gd name="T35" fmla="*/ 60187 h 61"/>
                  <a:gd name="T36" fmla="*/ 10602 w 24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6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40" name="Freeform 1063"/>
              <p:cNvSpPr>
                <a:spLocks noChangeArrowheads="1"/>
              </p:cNvSpPr>
              <p:nvPr/>
            </p:nvSpPr>
            <p:spPr bwMode="auto">
              <a:xfrm>
                <a:off x="5550" y="1915"/>
                <a:ext cx="67" cy="117"/>
              </a:xfrm>
              <a:custGeom>
                <a:avLst/>
                <a:gdLst>
                  <a:gd name="T0" fmla="*/ 0 w 64"/>
                  <a:gd name="T1" fmla="*/ 72227 h 107"/>
                  <a:gd name="T2" fmla="*/ 0 w 64"/>
                  <a:gd name="T3" fmla="*/ 73724 h 107"/>
                  <a:gd name="T4" fmla="*/ 0 w 64"/>
                  <a:gd name="T5" fmla="*/ 76786 h 107"/>
                  <a:gd name="T6" fmla="*/ 1 w 64"/>
                  <a:gd name="T7" fmla="*/ 77642 h 107"/>
                  <a:gd name="T8" fmla="*/ 2 w 64"/>
                  <a:gd name="T9" fmla="*/ 77849 h 107"/>
                  <a:gd name="T10" fmla="*/ 6 w 64"/>
                  <a:gd name="T11" fmla="*/ 80036 h 107"/>
                  <a:gd name="T12" fmla="*/ 1307 w 64"/>
                  <a:gd name="T13" fmla="*/ 78428 h 107"/>
                  <a:gd name="T14" fmla="*/ 1879 w 64"/>
                  <a:gd name="T15" fmla="*/ 77642 h 107"/>
                  <a:gd name="T16" fmla="*/ 2873 w 64"/>
                  <a:gd name="T17" fmla="*/ 74436 h 107"/>
                  <a:gd name="T18" fmla="*/ 3664 w 64"/>
                  <a:gd name="T19" fmla="*/ 71492 h 107"/>
                  <a:gd name="T20" fmla="*/ 4495 w 64"/>
                  <a:gd name="T21" fmla="*/ 66620 h 107"/>
                  <a:gd name="T22" fmla="*/ 5261 w 64"/>
                  <a:gd name="T23" fmla="*/ 59387 h 107"/>
                  <a:gd name="T24" fmla="*/ 6087 w 64"/>
                  <a:gd name="T25" fmla="*/ 53638 h 107"/>
                  <a:gd name="T26" fmla="*/ 6706 w 64"/>
                  <a:gd name="T27" fmla="*/ 46823 h 107"/>
                  <a:gd name="T28" fmla="*/ 7299 w 64"/>
                  <a:gd name="T29" fmla="*/ 37883 h 107"/>
                  <a:gd name="T30" fmla="*/ 7569 w 64"/>
                  <a:gd name="T31" fmla="*/ 28353 h 107"/>
                  <a:gd name="T32" fmla="*/ 7583 w 64"/>
                  <a:gd name="T33" fmla="*/ 19543 h 107"/>
                  <a:gd name="T34" fmla="*/ 7583 w 64"/>
                  <a:gd name="T35" fmla="*/ 9580 h 107"/>
                  <a:gd name="T36" fmla="*/ 7299 w 64"/>
                  <a:gd name="T37" fmla="*/ 1 h 107"/>
                  <a:gd name="T38" fmla="*/ 7139 w 64"/>
                  <a:gd name="T39" fmla="*/ 0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0 h 107"/>
                  <a:gd name="T46" fmla="*/ 5729 w 64"/>
                  <a:gd name="T47" fmla="*/ 3 h 107"/>
                  <a:gd name="T48" fmla="*/ 5073 w 64"/>
                  <a:gd name="T49" fmla="*/ 6252 h 107"/>
                  <a:gd name="T50" fmla="*/ 4229 w 64"/>
                  <a:gd name="T51" fmla="*/ 9580 h 107"/>
                  <a:gd name="T52" fmla="*/ 3321 w 64"/>
                  <a:gd name="T53" fmla="*/ 15905 h 107"/>
                  <a:gd name="T54" fmla="*/ 2546 w 64"/>
                  <a:gd name="T55" fmla="*/ 22537 h 107"/>
                  <a:gd name="T56" fmla="*/ 1768 w 64"/>
                  <a:gd name="T57" fmla="*/ 28353 h 107"/>
                  <a:gd name="T58" fmla="*/ 1307 w 64"/>
                  <a:gd name="T59" fmla="*/ 34729 h 107"/>
                  <a:gd name="T60" fmla="*/ 1091 w 64"/>
                  <a:gd name="T61" fmla="*/ 40761 h 107"/>
                  <a:gd name="T62" fmla="*/ 6 w 64"/>
                  <a:gd name="T63" fmla="*/ 47012 h 107"/>
                  <a:gd name="T64" fmla="*/ 4 w 64"/>
                  <a:gd name="T65" fmla="*/ 53638 h 107"/>
                  <a:gd name="T66" fmla="*/ 2 w 64"/>
                  <a:gd name="T67" fmla="*/ 58758 h 107"/>
                  <a:gd name="T68" fmla="*/ 1 w 64"/>
                  <a:gd name="T69" fmla="*/ 63848 h 107"/>
                  <a:gd name="T70" fmla="*/ 1 w 64"/>
                  <a:gd name="T71" fmla="*/ 67928 h 107"/>
                  <a:gd name="T72" fmla="*/ 0 w 64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7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38"/>
                    </a:lnTo>
                    <a:lnTo>
                      <a:pt x="64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41" name="Freeform 1064"/>
              <p:cNvSpPr>
                <a:spLocks noChangeArrowheads="1"/>
              </p:cNvSpPr>
              <p:nvPr/>
            </p:nvSpPr>
            <p:spPr bwMode="auto">
              <a:xfrm>
                <a:off x="5545" y="1915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001 w 74"/>
                  <a:gd name="T3" fmla="*/ 16834 h 111"/>
                  <a:gd name="T4" fmla="*/ 4106 w 74"/>
                  <a:gd name="T5" fmla="*/ 30635 h 111"/>
                  <a:gd name="T6" fmla="*/ 4001 w 74"/>
                  <a:gd name="T7" fmla="*/ 45373 h 111"/>
                  <a:gd name="T8" fmla="*/ 3895 w 74"/>
                  <a:gd name="T9" fmla="*/ 57329 h 111"/>
                  <a:gd name="T10" fmla="*/ 3602 w 74"/>
                  <a:gd name="T11" fmla="*/ 69935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439 h 111"/>
                  <a:gd name="T20" fmla="*/ 1552 w 74"/>
                  <a:gd name="T21" fmla="*/ 113042 h 111"/>
                  <a:gd name="T22" fmla="*/ 1131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19073 h 111"/>
                  <a:gd name="T44" fmla="*/ 2 w 74"/>
                  <a:gd name="T45" fmla="*/ 124874 h 111"/>
                  <a:gd name="T46" fmla="*/ 4 w 74"/>
                  <a:gd name="T47" fmla="*/ 127802 h 111"/>
                  <a:gd name="T48" fmla="*/ 9 w 74"/>
                  <a:gd name="T49" fmla="*/ 130555 h 111"/>
                  <a:gd name="T50" fmla="*/ 1020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327 w 74"/>
                  <a:gd name="T61" fmla="*/ 96654 h 111"/>
                  <a:gd name="T62" fmla="*/ 3789 w 74"/>
                  <a:gd name="T63" fmla="*/ 86521 h 111"/>
                  <a:gd name="T64" fmla="*/ 4106 w 74"/>
                  <a:gd name="T65" fmla="*/ 73935 h 111"/>
                  <a:gd name="T66" fmla="*/ 4440 w 74"/>
                  <a:gd name="T67" fmla="*/ 61898 h 111"/>
                  <a:gd name="T68" fmla="*/ 4646 w 74"/>
                  <a:gd name="T69" fmla="*/ 46334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06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6"/>
                    </a:lnTo>
                    <a:lnTo>
                      <a:pt x="63" y="38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2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42" name="Freeform 1065"/>
              <p:cNvSpPr>
                <a:spLocks noChangeArrowheads="1"/>
              </p:cNvSpPr>
              <p:nvPr/>
            </p:nvSpPr>
            <p:spPr bwMode="auto">
              <a:xfrm>
                <a:off x="5563" y="1910"/>
                <a:ext cx="53" cy="56"/>
              </a:xfrm>
              <a:custGeom>
                <a:avLst/>
                <a:gdLst>
                  <a:gd name="T0" fmla="*/ 7 w 51"/>
                  <a:gd name="T1" fmla="*/ 1130673 h 46"/>
                  <a:gd name="T2" fmla="*/ 1021 w 51"/>
                  <a:gd name="T3" fmla="*/ 883809 h 46"/>
                  <a:gd name="T4" fmla="*/ 1522 w 51"/>
                  <a:gd name="T5" fmla="*/ 732258 h 46"/>
                  <a:gd name="T6" fmla="*/ 2144 w 51"/>
                  <a:gd name="T7" fmla="*/ 571319 h 46"/>
                  <a:gd name="T8" fmla="*/ 2697 w 51"/>
                  <a:gd name="T9" fmla="*/ 382777 h 46"/>
                  <a:gd name="T10" fmla="*/ 3201 w 51"/>
                  <a:gd name="T11" fmla="*/ 274589 h 46"/>
                  <a:gd name="T12" fmla="*/ 3797 w 51"/>
                  <a:gd name="T13" fmla="*/ 214803 h 46"/>
                  <a:gd name="T14" fmla="*/ 3800 w 51"/>
                  <a:gd name="T15" fmla="*/ 214803 h 46"/>
                  <a:gd name="T16" fmla="*/ 3921 w 51"/>
                  <a:gd name="T17" fmla="*/ 214803 h 46"/>
                  <a:gd name="T18" fmla="*/ 3800 w 51"/>
                  <a:gd name="T19" fmla="*/ 197794 h 46"/>
                  <a:gd name="T20" fmla="*/ 4397 w 51"/>
                  <a:gd name="T21" fmla="*/ 4615 h 46"/>
                  <a:gd name="T22" fmla="*/ 4259 w 51"/>
                  <a:gd name="T23" fmla="*/ 2 h 46"/>
                  <a:gd name="T24" fmla="*/ 4018 w 51"/>
                  <a:gd name="T25" fmla="*/ 0 h 46"/>
                  <a:gd name="T26" fmla="*/ 3797 w 51"/>
                  <a:gd name="T27" fmla="*/ 0 h 46"/>
                  <a:gd name="T28" fmla="*/ 3390 w 51"/>
                  <a:gd name="T29" fmla="*/ 1 h 46"/>
                  <a:gd name="T30" fmla="*/ 2850 w 51"/>
                  <a:gd name="T31" fmla="*/ 530 h 46"/>
                  <a:gd name="T32" fmla="*/ 2403 w 51"/>
                  <a:gd name="T33" fmla="*/ 214803 h 46"/>
                  <a:gd name="T34" fmla="*/ 1610 w 51"/>
                  <a:gd name="T35" fmla="*/ 382777 h 46"/>
                  <a:gd name="T36" fmla="*/ 1021 w 51"/>
                  <a:gd name="T37" fmla="*/ 571319 h 46"/>
                  <a:gd name="T38" fmla="*/ 5 w 51"/>
                  <a:gd name="T39" fmla="*/ 747215 h 46"/>
                  <a:gd name="T40" fmla="*/ 0 w 51"/>
                  <a:gd name="T41" fmla="*/ 960578 h 46"/>
                  <a:gd name="T42" fmla="*/ 7 w 51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3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43" name="Freeform 1066"/>
              <p:cNvSpPr>
                <a:spLocks noChangeArrowheads="1"/>
              </p:cNvSpPr>
              <p:nvPr/>
            </p:nvSpPr>
            <p:spPr bwMode="auto">
              <a:xfrm>
                <a:off x="5545" y="1968"/>
                <a:ext cx="25" cy="56"/>
              </a:xfrm>
              <a:custGeom>
                <a:avLst/>
                <a:gdLst>
                  <a:gd name="T0" fmla="*/ 3747 w 24"/>
                  <a:gd name="T1" fmla="*/ 970 h 62"/>
                  <a:gd name="T2" fmla="*/ 4058 w 24"/>
                  <a:gd name="T3" fmla="*/ 898 h 62"/>
                  <a:gd name="T4" fmla="*/ 4058 w 24"/>
                  <a:gd name="T5" fmla="*/ 820 h 62"/>
                  <a:gd name="T6" fmla="*/ 4396 w 24"/>
                  <a:gd name="T7" fmla="*/ 712 h 62"/>
                  <a:gd name="T8" fmla="*/ 5158 w 24"/>
                  <a:gd name="T9" fmla="*/ 565 h 62"/>
                  <a:gd name="T10" fmla="*/ 6053 w 24"/>
                  <a:gd name="T11" fmla="*/ 447 h 62"/>
                  <a:gd name="T12" fmla="*/ 7694 w 24"/>
                  <a:gd name="T13" fmla="*/ 327 h 62"/>
                  <a:gd name="T14" fmla="*/ 9034 w 24"/>
                  <a:gd name="T15" fmla="*/ 190 h 62"/>
                  <a:gd name="T16" fmla="*/ 10602 w 24"/>
                  <a:gd name="T17" fmla="*/ 5 h 62"/>
                  <a:gd name="T18" fmla="*/ 7694 w 24"/>
                  <a:gd name="T19" fmla="*/ 0 h 62"/>
                  <a:gd name="T20" fmla="*/ 5158 w 24"/>
                  <a:gd name="T21" fmla="*/ 140 h 62"/>
                  <a:gd name="T22" fmla="*/ 3747 w 24"/>
                  <a:gd name="T23" fmla="*/ 282 h 62"/>
                  <a:gd name="T24" fmla="*/ 3191 w 24"/>
                  <a:gd name="T25" fmla="*/ 414 h 62"/>
                  <a:gd name="T26" fmla="*/ 4 w 24"/>
                  <a:gd name="T27" fmla="*/ 555 h 62"/>
                  <a:gd name="T28" fmla="*/ 2 w 24"/>
                  <a:gd name="T29" fmla="*/ 659 h 62"/>
                  <a:gd name="T30" fmla="*/ 1 w 24"/>
                  <a:gd name="T31" fmla="*/ 768 h 62"/>
                  <a:gd name="T32" fmla="*/ 0 w 24"/>
                  <a:gd name="T33" fmla="*/ 885 h 62"/>
                  <a:gd name="T34" fmla="*/ 0 w 24"/>
                  <a:gd name="T35" fmla="*/ 957 h 62"/>
                  <a:gd name="T36" fmla="*/ 3747 w 24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44" name="Freeform 1067"/>
              <p:cNvSpPr>
                <a:spLocks noChangeArrowheads="1"/>
              </p:cNvSpPr>
              <p:nvPr/>
            </p:nvSpPr>
            <p:spPr bwMode="auto">
              <a:xfrm>
                <a:off x="142" y="2978"/>
                <a:ext cx="67" cy="117"/>
              </a:xfrm>
              <a:custGeom>
                <a:avLst/>
                <a:gdLst>
                  <a:gd name="T0" fmla="*/ 7583 w 64"/>
                  <a:gd name="T1" fmla="*/ 72434 h 107"/>
                  <a:gd name="T2" fmla="*/ 7583 w 64"/>
                  <a:gd name="T3" fmla="*/ 73724 h 107"/>
                  <a:gd name="T4" fmla="*/ 7583 w 64"/>
                  <a:gd name="T5" fmla="*/ 76913 h 107"/>
                  <a:gd name="T6" fmla="*/ 7569 w 64"/>
                  <a:gd name="T7" fmla="*/ 77642 h 107"/>
                  <a:gd name="T8" fmla="*/ 7567 w 64"/>
                  <a:gd name="T9" fmla="*/ 79276 h 107"/>
                  <a:gd name="T10" fmla="*/ 7124 w 64"/>
                  <a:gd name="T11" fmla="*/ 80036 h 107"/>
                  <a:gd name="T12" fmla="*/ 6312 w 64"/>
                  <a:gd name="T13" fmla="*/ 79276 h 107"/>
                  <a:gd name="T14" fmla="*/ 5590 w 64"/>
                  <a:gd name="T15" fmla="*/ 77642 h 107"/>
                  <a:gd name="T16" fmla="*/ 4952 w 64"/>
                  <a:gd name="T17" fmla="*/ 74436 h 107"/>
                  <a:gd name="T18" fmla="*/ 3888 w 64"/>
                  <a:gd name="T19" fmla="*/ 71553 h 107"/>
                  <a:gd name="T20" fmla="*/ 3133 w 64"/>
                  <a:gd name="T21" fmla="*/ 66620 h 107"/>
                  <a:gd name="T22" fmla="*/ 2255 w 64"/>
                  <a:gd name="T23" fmla="*/ 59387 h 107"/>
                  <a:gd name="T24" fmla="*/ 1476 w 64"/>
                  <a:gd name="T25" fmla="*/ 54143 h 107"/>
                  <a:gd name="T26" fmla="*/ 1091 w 64"/>
                  <a:gd name="T27" fmla="*/ 46823 h 107"/>
                  <a:gd name="T28" fmla="*/ 3 w 64"/>
                  <a:gd name="T29" fmla="*/ 37883 h 107"/>
                  <a:gd name="T30" fmla="*/ 1 w 64"/>
                  <a:gd name="T31" fmla="*/ 30072 h 107"/>
                  <a:gd name="T32" fmla="*/ 0 w 64"/>
                  <a:gd name="T33" fmla="*/ 20976 h 107"/>
                  <a:gd name="T34" fmla="*/ 0 w 64"/>
                  <a:gd name="T35" fmla="*/ 9580 h 107"/>
                  <a:gd name="T36" fmla="*/ 3 w 64"/>
                  <a:gd name="T37" fmla="*/ 1 h 107"/>
                  <a:gd name="T38" fmla="*/ 4 w 64"/>
                  <a:gd name="T39" fmla="*/ 0 h 107"/>
                  <a:gd name="T40" fmla="*/ 6 w 64"/>
                  <a:gd name="T41" fmla="*/ 0 h 107"/>
                  <a:gd name="T42" fmla="*/ 7 w 64"/>
                  <a:gd name="T43" fmla="*/ 0 h 107"/>
                  <a:gd name="T44" fmla="*/ 1156 w 64"/>
                  <a:gd name="T45" fmla="*/ 0 h 107"/>
                  <a:gd name="T46" fmla="*/ 1768 w 64"/>
                  <a:gd name="T47" fmla="*/ 4 h 107"/>
                  <a:gd name="T48" fmla="*/ 2546 w 64"/>
                  <a:gd name="T49" fmla="*/ 6252 h 107"/>
                  <a:gd name="T50" fmla="*/ 3321 w 64"/>
                  <a:gd name="T51" fmla="*/ 9580 h 107"/>
                  <a:gd name="T52" fmla="*/ 4229 w 64"/>
                  <a:gd name="T53" fmla="*/ 16933 h 107"/>
                  <a:gd name="T54" fmla="*/ 5073 w 64"/>
                  <a:gd name="T55" fmla="*/ 22537 h 107"/>
                  <a:gd name="T56" fmla="*/ 5729 w 64"/>
                  <a:gd name="T57" fmla="*/ 28864 h 107"/>
                  <a:gd name="T58" fmla="*/ 6312 w 64"/>
                  <a:gd name="T59" fmla="*/ 34729 h 107"/>
                  <a:gd name="T60" fmla="*/ 6706 w 64"/>
                  <a:gd name="T61" fmla="*/ 40761 h 107"/>
                  <a:gd name="T62" fmla="*/ 7124 w 64"/>
                  <a:gd name="T63" fmla="*/ 47804 h 107"/>
                  <a:gd name="T64" fmla="*/ 7139 w 64"/>
                  <a:gd name="T65" fmla="*/ 54143 h 107"/>
                  <a:gd name="T66" fmla="*/ 7567 w 64"/>
                  <a:gd name="T67" fmla="*/ 58758 h 107"/>
                  <a:gd name="T68" fmla="*/ 7569 w 64"/>
                  <a:gd name="T69" fmla="*/ 63848 h 107"/>
                  <a:gd name="T70" fmla="*/ 7569 w 64"/>
                  <a:gd name="T71" fmla="*/ 68577 h 107"/>
                  <a:gd name="T72" fmla="*/ 7583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6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2"/>
                    </a:lnTo>
                    <a:lnTo>
                      <a:pt x="8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45" name="Freeform 1068"/>
              <p:cNvSpPr>
                <a:spLocks noChangeArrowheads="1"/>
              </p:cNvSpPr>
              <p:nvPr/>
            </p:nvSpPr>
            <p:spPr bwMode="auto">
              <a:xfrm>
                <a:off x="136" y="2978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3263 h 111"/>
                  <a:gd name="T6" fmla="*/ 2 w 74"/>
                  <a:gd name="T7" fmla="*/ 46334 h 111"/>
                  <a:gd name="T8" fmla="*/ 6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9398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789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947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506 w 74"/>
                  <a:gd name="T53" fmla="*/ 117499 h 111"/>
                  <a:gd name="T54" fmla="*/ 3155 w 74"/>
                  <a:gd name="T55" fmla="*/ 113042 h 111"/>
                  <a:gd name="T56" fmla="*/ 2762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70778 h 111"/>
                  <a:gd name="T66" fmla="*/ 825 w 74"/>
                  <a:gd name="T67" fmla="*/ 58531 h 111"/>
                  <a:gd name="T68" fmla="*/ 744 w 74"/>
                  <a:gd name="T69" fmla="*/ 45521 h 111"/>
                  <a:gd name="T70" fmla="*/ 703 w 74"/>
                  <a:gd name="T71" fmla="*/ 33263 h 111"/>
                  <a:gd name="T72" fmla="*/ 744 w 74"/>
                  <a:gd name="T73" fmla="*/ 18163 h 111"/>
                  <a:gd name="T74" fmla="*/ 825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6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9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1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46" name="Freeform 1069"/>
              <p:cNvSpPr>
                <a:spLocks noChangeArrowheads="1"/>
              </p:cNvSpPr>
              <p:nvPr/>
            </p:nvSpPr>
            <p:spPr bwMode="auto">
              <a:xfrm>
                <a:off x="142" y="2973"/>
                <a:ext cx="53" cy="56"/>
              </a:xfrm>
              <a:custGeom>
                <a:avLst/>
                <a:gdLst>
                  <a:gd name="T0" fmla="*/ 4397 w 51"/>
                  <a:gd name="T1" fmla="*/ 1894912 h 45"/>
                  <a:gd name="T2" fmla="*/ 4018 w 51"/>
                  <a:gd name="T3" fmla="*/ 1469294 h 45"/>
                  <a:gd name="T4" fmla="*/ 3386 w 51"/>
                  <a:gd name="T5" fmla="*/ 1052006 h 45"/>
                  <a:gd name="T6" fmla="*/ 2695 w 51"/>
                  <a:gd name="T7" fmla="*/ 688154 h 45"/>
                  <a:gd name="T8" fmla="*/ 2026 w 51"/>
                  <a:gd name="T9" fmla="*/ 411286 h 45"/>
                  <a:gd name="T10" fmla="*/ 1438 w 51"/>
                  <a:gd name="T11" fmla="*/ 72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912 h 45"/>
                  <a:gd name="T22" fmla="*/ 7 w 51"/>
                  <a:gd name="T23" fmla="*/ 377479 h 45"/>
                  <a:gd name="T24" fmla="*/ 7 w 51"/>
                  <a:gd name="T25" fmla="*/ 411286 h 45"/>
                  <a:gd name="T26" fmla="*/ 6 w 51"/>
                  <a:gd name="T27" fmla="*/ 411286 h 45"/>
                  <a:gd name="T28" fmla="*/ 7 w 51"/>
                  <a:gd name="T29" fmla="*/ 411286 h 45"/>
                  <a:gd name="T30" fmla="*/ 8 w 51"/>
                  <a:gd name="T31" fmla="*/ 411286 h 45"/>
                  <a:gd name="T32" fmla="*/ 1082 w 51"/>
                  <a:gd name="T33" fmla="*/ 533639 h 45"/>
                  <a:gd name="T34" fmla="*/ 1522 w 51"/>
                  <a:gd name="T35" fmla="*/ 749081 h 45"/>
                  <a:gd name="T36" fmla="*/ 2270 w 51"/>
                  <a:gd name="T37" fmla="*/ 978319 h 45"/>
                  <a:gd name="T38" fmla="*/ 2697 w 51"/>
                  <a:gd name="T39" fmla="*/ 1261786 h 45"/>
                  <a:gd name="T40" fmla="*/ 3386 w 51"/>
                  <a:gd name="T41" fmla="*/ 1739572 h 45"/>
                  <a:gd name="T42" fmla="*/ 3800 w 51"/>
                  <a:gd name="T43" fmla="*/ 2081121 h 45"/>
                  <a:gd name="T44" fmla="*/ 4397 w 51"/>
                  <a:gd name="T45" fmla="*/ 1894912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47" name="Freeform 1070"/>
              <p:cNvSpPr>
                <a:spLocks noChangeArrowheads="1"/>
              </p:cNvSpPr>
              <p:nvPr/>
            </p:nvSpPr>
            <p:spPr bwMode="auto">
              <a:xfrm>
                <a:off x="188" y="3018"/>
                <a:ext cx="25" cy="56"/>
              </a:xfrm>
              <a:custGeom>
                <a:avLst/>
                <a:gdLst>
                  <a:gd name="T0" fmla="*/ 10602 w 24"/>
                  <a:gd name="T1" fmla="*/ 1317 h 61"/>
                  <a:gd name="T2" fmla="*/ 10602 w 24"/>
                  <a:gd name="T3" fmla="*/ 1218 h 61"/>
                  <a:gd name="T4" fmla="*/ 10098 w 24"/>
                  <a:gd name="T5" fmla="*/ 1091 h 61"/>
                  <a:gd name="T6" fmla="*/ 9783 w 24"/>
                  <a:gd name="T7" fmla="*/ 902 h 61"/>
                  <a:gd name="T8" fmla="*/ 9034 w 24"/>
                  <a:gd name="T9" fmla="*/ 768 h 61"/>
                  <a:gd name="T10" fmla="*/ 8338 w 24"/>
                  <a:gd name="T11" fmla="*/ 561 h 61"/>
                  <a:gd name="T12" fmla="*/ 7103 w 24"/>
                  <a:gd name="T13" fmla="*/ 375 h 61"/>
                  <a:gd name="T14" fmla="*/ 5158 w 24"/>
                  <a:gd name="T15" fmla="*/ 185 h 61"/>
                  <a:gd name="T16" fmla="*/ 3456 w 24"/>
                  <a:gd name="T17" fmla="*/ 0 h 61"/>
                  <a:gd name="T18" fmla="*/ 0 w 24"/>
                  <a:gd name="T19" fmla="*/ 5 h 61"/>
                  <a:gd name="T20" fmla="*/ 4 w 24"/>
                  <a:gd name="T21" fmla="*/ 274 h 61"/>
                  <a:gd name="T22" fmla="*/ 3456 w 24"/>
                  <a:gd name="T23" fmla="*/ 442 h 61"/>
                  <a:gd name="T24" fmla="*/ 4396 w 24"/>
                  <a:gd name="T25" fmla="*/ 649 h 61"/>
                  <a:gd name="T26" fmla="*/ 5158 w 24"/>
                  <a:gd name="T27" fmla="*/ 822 h 61"/>
                  <a:gd name="T28" fmla="*/ 6053 w 24"/>
                  <a:gd name="T29" fmla="*/ 975 h 61"/>
                  <a:gd name="T30" fmla="*/ 6556 w 24"/>
                  <a:gd name="T31" fmla="*/ 1126 h 61"/>
                  <a:gd name="T32" fmla="*/ 6556 w 24"/>
                  <a:gd name="T33" fmla="*/ 1235 h 61"/>
                  <a:gd name="T34" fmla="*/ 7103 w 24"/>
                  <a:gd name="T35" fmla="*/ 1336 h 61"/>
                  <a:gd name="T36" fmla="*/ 10602 w 24"/>
                  <a:gd name="T37" fmla="*/ 131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48" name="Freeform 1071"/>
              <p:cNvSpPr>
                <a:spLocks noChangeArrowheads="1"/>
              </p:cNvSpPr>
              <p:nvPr/>
            </p:nvSpPr>
            <p:spPr bwMode="auto">
              <a:xfrm>
                <a:off x="5550" y="3119"/>
                <a:ext cx="67" cy="116"/>
              </a:xfrm>
              <a:custGeom>
                <a:avLst/>
                <a:gdLst>
                  <a:gd name="T0" fmla="*/ 0 w 64"/>
                  <a:gd name="T1" fmla="*/ 76481 h 106"/>
                  <a:gd name="T2" fmla="*/ 0 w 64"/>
                  <a:gd name="T3" fmla="*/ 78671 h 106"/>
                  <a:gd name="T4" fmla="*/ 0 w 64"/>
                  <a:gd name="T5" fmla="*/ 81550 h 106"/>
                  <a:gd name="T6" fmla="*/ 1 w 64"/>
                  <a:gd name="T7" fmla="*/ 82290 h 106"/>
                  <a:gd name="T8" fmla="*/ 2 w 64"/>
                  <a:gd name="T9" fmla="*/ 83105 h 106"/>
                  <a:gd name="T10" fmla="*/ 6 w 64"/>
                  <a:gd name="T11" fmla="*/ 84584 h 106"/>
                  <a:gd name="T12" fmla="*/ 1307 w 64"/>
                  <a:gd name="T13" fmla="*/ 84584 h 106"/>
                  <a:gd name="T14" fmla="*/ 1879 w 64"/>
                  <a:gd name="T15" fmla="*/ 82290 h 106"/>
                  <a:gd name="T16" fmla="*/ 2706 w 64"/>
                  <a:gd name="T17" fmla="*/ 78671 h 106"/>
                  <a:gd name="T18" fmla="*/ 3664 w 64"/>
                  <a:gd name="T19" fmla="*/ 75269 h 106"/>
                  <a:gd name="T20" fmla="*/ 4495 w 64"/>
                  <a:gd name="T21" fmla="*/ 69956 h 106"/>
                  <a:gd name="T22" fmla="*/ 5261 w 64"/>
                  <a:gd name="T23" fmla="*/ 63219 h 106"/>
                  <a:gd name="T24" fmla="*/ 6087 w 64"/>
                  <a:gd name="T25" fmla="*/ 56664 h 106"/>
                  <a:gd name="T26" fmla="*/ 6706 w 64"/>
                  <a:gd name="T27" fmla="*/ 48940 h 106"/>
                  <a:gd name="T28" fmla="*/ 7299 w 64"/>
                  <a:gd name="T29" fmla="*/ 39694 h 106"/>
                  <a:gd name="T30" fmla="*/ 7569 w 64"/>
                  <a:gd name="T31" fmla="*/ 31519 h 106"/>
                  <a:gd name="T32" fmla="*/ 7583 w 64"/>
                  <a:gd name="T33" fmla="*/ 20868 h 106"/>
                  <a:gd name="T34" fmla="*/ 7583 w 64"/>
                  <a:gd name="T35" fmla="*/ 11396 h 106"/>
                  <a:gd name="T36" fmla="*/ 7299 w 64"/>
                  <a:gd name="T37" fmla="*/ 2 h 106"/>
                  <a:gd name="T38" fmla="*/ 7139 w 64"/>
                  <a:gd name="T39" fmla="*/ 1 h 106"/>
                  <a:gd name="T40" fmla="*/ 7124 w 64"/>
                  <a:gd name="T41" fmla="*/ 0 h 106"/>
                  <a:gd name="T42" fmla="*/ 6872 w 64"/>
                  <a:gd name="T43" fmla="*/ 0 h 106"/>
                  <a:gd name="T44" fmla="*/ 6705 w 64"/>
                  <a:gd name="T45" fmla="*/ 1 h 106"/>
                  <a:gd name="T46" fmla="*/ 5729 w 64"/>
                  <a:gd name="T47" fmla="*/ 3 h 106"/>
                  <a:gd name="T48" fmla="*/ 5073 w 64"/>
                  <a:gd name="T49" fmla="*/ 6855 h 106"/>
                  <a:gd name="T50" fmla="*/ 4229 w 64"/>
                  <a:gd name="T51" fmla="*/ 10622 h 106"/>
                  <a:gd name="T52" fmla="*/ 3321 w 64"/>
                  <a:gd name="T53" fmla="*/ 16805 h 106"/>
                  <a:gd name="T54" fmla="*/ 2546 w 64"/>
                  <a:gd name="T55" fmla="*/ 22472 h 106"/>
                  <a:gd name="T56" fmla="*/ 1768 w 64"/>
                  <a:gd name="T57" fmla="*/ 30009 h 106"/>
                  <a:gd name="T58" fmla="*/ 1307 w 64"/>
                  <a:gd name="T59" fmla="*/ 37336 h 106"/>
                  <a:gd name="T60" fmla="*/ 1091 w 64"/>
                  <a:gd name="T61" fmla="*/ 42714 h 106"/>
                  <a:gd name="T62" fmla="*/ 6 w 64"/>
                  <a:gd name="T63" fmla="*/ 49915 h 106"/>
                  <a:gd name="T64" fmla="*/ 4 w 64"/>
                  <a:gd name="T65" fmla="*/ 56664 h 106"/>
                  <a:gd name="T66" fmla="*/ 2 w 64"/>
                  <a:gd name="T67" fmla="*/ 62099 h 106"/>
                  <a:gd name="T68" fmla="*/ 1 w 64"/>
                  <a:gd name="T69" fmla="*/ 67979 h 106"/>
                  <a:gd name="T70" fmla="*/ 1 w 64"/>
                  <a:gd name="T71" fmla="*/ 73114 h 106"/>
                  <a:gd name="T72" fmla="*/ 0 w 64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99"/>
                    </a:lnTo>
                    <a:lnTo>
                      <a:pt x="31" y="94"/>
                    </a:lnTo>
                    <a:lnTo>
                      <a:pt x="38" y="87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49" name="Freeform 1072"/>
              <p:cNvSpPr>
                <a:spLocks noChangeArrowheads="1"/>
              </p:cNvSpPr>
              <p:nvPr/>
            </p:nvSpPr>
            <p:spPr bwMode="auto">
              <a:xfrm>
                <a:off x="5545" y="3119"/>
                <a:ext cx="77" cy="121"/>
              </a:xfrm>
              <a:custGeom>
                <a:avLst/>
                <a:gdLst>
                  <a:gd name="T0" fmla="*/ 3895 w 74"/>
                  <a:gd name="T1" fmla="*/ 3 h 110"/>
                  <a:gd name="T2" fmla="*/ 4001 w 74"/>
                  <a:gd name="T3" fmla="*/ 18426 h 110"/>
                  <a:gd name="T4" fmla="*/ 4106 w 74"/>
                  <a:gd name="T5" fmla="*/ 34211 h 110"/>
                  <a:gd name="T6" fmla="*/ 4001 w 74"/>
                  <a:gd name="T7" fmla="*/ 47648 h 110"/>
                  <a:gd name="T8" fmla="*/ 3895 w 74"/>
                  <a:gd name="T9" fmla="*/ 60598 h 110"/>
                  <a:gd name="T10" fmla="*/ 3602 w 74"/>
                  <a:gd name="T11" fmla="*/ 75046 h 110"/>
                  <a:gd name="T12" fmla="*/ 3241 w 74"/>
                  <a:gd name="T13" fmla="*/ 87770 h 110"/>
                  <a:gd name="T14" fmla="*/ 2912 w 74"/>
                  <a:gd name="T15" fmla="*/ 96762 h 110"/>
                  <a:gd name="T16" fmla="*/ 2488 w 74"/>
                  <a:gd name="T17" fmla="*/ 106743 h 110"/>
                  <a:gd name="T18" fmla="*/ 2016 w 74"/>
                  <a:gd name="T19" fmla="*/ 113478 h 110"/>
                  <a:gd name="T20" fmla="*/ 1552 w 74"/>
                  <a:gd name="T21" fmla="*/ 121109 h 110"/>
                  <a:gd name="T22" fmla="*/ 1131 w 74"/>
                  <a:gd name="T23" fmla="*/ 123088 h 110"/>
                  <a:gd name="T24" fmla="*/ 872 w 74"/>
                  <a:gd name="T25" fmla="*/ 126880 h 110"/>
                  <a:gd name="T26" fmla="*/ 703 w 74"/>
                  <a:gd name="T27" fmla="*/ 126880 h 110"/>
                  <a:gd name="T28" fmla="*/ 8 w 74"/>
                  <a:gd name="T29" fmla="*/ 125607 h 110"/>
                  <a:gd name="T30" fmla="*/ 9 w 74"/>
                  <a:gd name="T31" fmla="*/ 125607 h 110"/>
                  <a:gd name="T32" fmla="*/ 8 w 74"/>
                  <a:gd name="T33" fmla="*/ 125607 h 110"/>
                  <a:gd name="T34" fmla="*/ 8 w 74"/>
                  <a:gd name="T35" fmla="*/ 122704 h 110"/>
                  <a:gd name="T36" fmla="*/ 8 w 74"/>
                  <a:gd name="T37" fmla="*/ 121109 h 110"/>
                  <a:gd name="T38" fmla="*/ 0 w 74"/>
                  <a:gd name="T39" fmla="*/ 120289 h 110"/>
                  <a:gd name="T40" fmla="*/ 0 w 74"/>
                  <a:gd name="T41" fmla="*/ 123088 h 110"/>
                  <a:gd name="T42" fmla="*/ 0 w 74"/>
                  <a:gd name="T43" fmla="*/ 130050 h 110"/>
                  <a:gd name="T44" fmla="*/ 2 w 74"/>
                  <a:gd name="T45" fmla="*/ 132799 h 110"/>
                  <a:gd name="T46" fmla="*/ 4 w 74"/>
                  <a:gd name="T47" fmla="*/ 135837 h 110"/>
                  <a:gd name="T48" fmla="*/ 9 w 74"/>
                  <a:gd name="T49" fmla="*/ 137309 h 110"/>
                  <a:gd name="T50" fmla="*/ 916 w 74"/>
                  <a:gd name="T51" fmla="*/ 137309 h 110"/>
                  <a:gd name="T52" fmla="*/ 1395 w 74"/>
                  <a:gd name="T53" fmla="*/ 135123 h 110"/>
                  <a:gd name="T54" fmla="*/ 1914 w 74"/>
                  <a:gd name="T55" fmla="*/ 130975 h 110"/>
                  <a:gd name="T56" fmla="*/ 2360 w 74"/>
                  <a:gd name="T57" fmla="*/ 122704 h 110"/>
                  <a:gd name="T58" fmla="*/ 2912 w 74"/>
                  <a:gd name="T59" fmla="*/ 113478 h 110"/>
                  <a:gd name="T60" fmla="*/ 3327 w 74"/>
                  <a:gd name="T61" fmla="*/ 104669 h 110"/>
                  <a:gd name="T62" fmla="*/ 3789 w 74"/>
                  <a:gd name="T63" fmla="*/ 91231 h 110"/>
                  <a:gd name="T64" fmla="*/ 4106 w 74"/>
                  <a:gd name="T65" fmla="*/ 79184 h 110"/>
                  <a:gd name="T66" fmla="*/ 4406 w 74"/>
                  <a:gd name="T67" fmla="*/ 65288 h 110"/>
                  <a:gd name="T68" fmla="*/ 4646 w 74"/>
                  <a:gd name="T69" fmla="*/ 50931 h 110"/>
                  <a:gd name="T70" fmla="*/ 4686 w 74"/>
                  <a:gd name="T71" fmla="*/ 34211 h 110"/>
                  <a:gd name="T72" fmla="*/ 4681 w 74"/>
                  <a:gd name="T73" fmla="*/ 16948 h 110"/>
                  <a:gd name="T74" fmla="*/ 4406 w 74"/>
                  <a:gd name="T75" fmla="*/ 0 h 110"/>
                  <a:gd name="T76" fmla="*/ 3895 w 74"/>
                  <a:gd name="T77" fmla="*/ 3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0"/>
                    </a:lnTo>
                    <a:lnTo>
                      <a:pt x="15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50" name="Freeform 1073"/>
              <p:cNvSpPr>
                <a:spLocks noChangeArrowheads="1"/>
              </p:cNvSpPr>
              <p:nvPr/>
            </p:nvSpPr>
            <p:spPr bwMode="auto">
              <a:xfrm>
                <a:off x="5563" y="3119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72729 h 45"/>
                  <a:gd name="T4" fmla="*/ 1522 w 51"/>
                  <a:gd name="T5" fmla="*/ 57518 h 45"/>
                  <a:gd name="T6" fmla="*/ 2144 w 51"/>
                  <a:gd name="T7" fmla="*/ 40896 h 45"/>
                  <a:gd name="T8" fmla="*/ 2697 w 51"/>
                  <a:gd name="T9" fmla="*/ 34094 h 45"/>
                  <a:gd name="T10" fmla="*/ 3201 w 51"/>
                  <a:gd name="T11" fmla="*/ 22306 h 45"/>
                  <a:gd name="T12" fmla="*/ 3797 w 51"/>
                  <a:gd name="T13" fmla="*/ 18719 h 45"/>
                  <a:gd name="T14" fmla="*/ 3800 w 51"/>
                  <a:gd name="T15" fmla="*/ 17192 h 45"/>
                  <a:gd name="T16" fmla="*/ 3921 w 51"/>
                  <a:gd name="T17" fmla="*/ 17192 h 45"/>
                  <a:gd name="T18" fmla="*/ 3800 w 51"/>
                  <a:gd name="T19" fmla="*/ 17192 h 45"/>
                  <a:gd name="T20" fmla="*/ 3800 w 51"/>
                  <a:gd name="T21" fmla="*/ 15782 h 45"/>
                  <a:gd name="T22" fmla="*/ 4397 w 51"/>
                  <a:gd name="T23" fmla="*/ 33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334 h 45"/>
                  <a:gd name="T34" fmla="*/ 2403 w 51"/>
                  <a:gd name="T35" fmla="*/ 17192 h 45"/>
                  <a:gd name="T36" fmla="*/ 1610 w 51"/>
                  <a:gd name="T37" fmla="*/ 28764 h 45"/>
                  <a:gd name="T38" fmla="*/ 1021 w 51"/>
                  <a:gd name="T39" fmla="*/ 43977 h 45"/>
                  <a:gd name="T40" fmla="*/ 5 w 51"/>
                  <a:gd name="T41" fmla="*/ 61960 h 45"/>
                  <a:gd name="T42" fmla="*/ 0 w 51"/>
                  <a:gd name="T43" fmla="*/ 79981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51" name="Freeform 1074"/>
              <p:cNvSpPr>
                <a:spLocks noChangeArrowheads="1"/>
              </p:cNvSpPr>
              <p:nvPr/>
            </p:nvSpPr>
            <p:spPr bwMode="auto">
              <a:xfrm>
                <a:off x="5545" y="3158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058 w 24"/>
                  <a:gd name="T5" fmla="*/ 55498 h 60"/>
                  <a:gd name="T6" fmla="*/ 4396 w 24"/>
                  <a:gd name="T7" fmla="*/ 50148 h 60"/>
                  <a:gd name="T8" fmla="*/ 5158 w 24"/>
                  <a:gd name="T9" fmla="*/ 40269 h 60"/>
                  <a:gd name="T10" fmla="*/ 6053 w 24"/>
                  <a:gd name="T11" fmla="*/ 31663 h 60"/>
                  <a:gd name="T12" fmla="*/ 7694 w 24"/>
                  <a:gd name="T13" fmla="*/ 23223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694 w 24"/>
                  <a:gd name="T19" fmla="*/ 0 h 60"/>
                  <a:gd name="T20" fmla="*/ 5158 w 24"/>
                  <a:gd name="T21" fmla="*/ 10295 h 60"/>
                  <a:gd name="T22" fmla="*/ 3747 w 24"/>
                  <a:gd name="T23" fmla="*/ 19585 h 60"/>
                  <a:gd name="T24" fmla="*/ 3191 w 24"/>
                  <a:gd name="T25" fmla="*/ 29252 h 60"/>
                  <a:gd name="T26" fmla="*/ 4 w 24"/>
                  <a:gd name="T27" fmla="*/ 37624 h 60"/>
                  <a:gd name="T28" fmla="*/ 2 w 24"/>
                  <a:gd name="T29" fmla="*/ 47813 h 60"/>
                  <a:gd name="T30" fmla="*/ 1 w 24"/>
                  <a:gd name="T31" fmla="*/ 54487 h 60"/>
                  <a:gd name="T32" fmla="*/ 0 w 24"/>
                  <a:gd name="T33" fmla="*/ 60767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52" name="Freeform 1075"/>
              <p:cNvSpPr>
                <a:spLocks noChangeArrowheads="1"/>
              </p:cNvSpPr>
              <p:nvPr/>
            </p:nvSpPr>
            <p:spPr bwMode="auto">
              <a:xfrm>
                <a:off x="5509" y="4069"/>
                <a:ext cx="46" cy="49"/>
              </a:xfrm>
              <a:custGeom>
                <a:avLst/>
                <a:gdLst>
                  <a:gd name="T0" fmla="*/ 7577 w 44"/>
                  <a:gd name="T1" fmla="*/ 3604 h 46"/>
                  <a:gd name="T2" fmla="*/ 6804 w 44"/>
                  <a:gd name="T3" fmla="*/ 177 h 46"/>
                  <a:gd name="T4" fmla="*/ 5626 w 44"/>
                  <a:gd name="T5" fmla="*/ 5 h 46"/>
                  <a:gd name="T6" fmla="*/ 4618 w 44"/>
                  <a:gd name="T7" fmla="*/ 3 h 46"/>
                  <a:gd name="T8" fmla="*/ 3916 w 44"/>
                  <a:gd name="T9" fmla="*/ 0 h 46"/>
                  <a:gd name="T10" fmla="*/ 2638 w 44"/>
                  <a:gd name="T11" fmla="*/ 0 h 46"/>
                  <a:gd name="T12" fmla="*/ 1776 w 44"/>
                  <a:gd name="T13" fmla="*/ 3 h 46"/>
                  <a:gd name="T14" fmla="*/ 5 w 44"/>
                  <a:gd name="T15" fmla="*/ 5 h 46"/>
                  <a:gd name="T16" fmla="*/ 0 w 44"/>
                  <a:gd name="T17" fmla="*/ 3219 h 46"/>
                  <a:gd name="T18" fmla="*/ 5820 w 44"/>
                  <a:gd name="T19" fmla="*/ 14746 h 46"/>
                  <a:gd name="T20" fmla="*/ 7577 w 44"/>
                  <a:gd name="T21" fmla="*/ 3604 h 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4"/>
                  <a:gd name="T34" fmla="*/ 0 h 46"/>
                  <a:gd name="T35" fmla="*/ 44 w 44"/>
                  <a:gd name="T36" fmla="*/ 46 h 4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4" h="46">
                    <a:moveTo>
                      <a:pt x="44" y="11"/>
                    </a:moveTo>
                    <a:lnTo>
                      <a:pt x="39" y="7"/>
                    </a:lnTo>
                    <a:lnTo>
                      <a:pt x="33" y="5"/>
                    </a:lnTo>
                    <a:lnTo>
                      <a:pt x="27" y="3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0" y="3"/>
                    </a:lnTo>
                    <a:lnTo>
                      <a:pt x="5" y="5"/>
                    </a:lnTo>
                    <a:lnTo>
                      <a:pt x="0" y="9"/>
                    </a:lnTo>
                    <a:lnTo>
                      <a:pt x="34" y="46"/>
                    </a:lnTo>
                    <a:lnTo>
                      <a:pt x="44" y="1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53" name="Freeform 1076"/>
              <p:cNvSpPr>
                <a:spLocks noChangeArrowheads="1"/>
              </p:cNvSpPr>
              <p:nvPr/>
            </p:nvSpPr>
            <p:spPr bwMode="auto">
              <a:xfrm>
                <a:off x="5502" y="4064"/>
                <a:ext cx="56" cy="20"/>
              </a:xfrm>
              <a:custGeom>
                <a:avLst/>
                <a:gdLst>
                  <a:gd name="T0" fmla="*/ 758 w 54"/>
                  <a:gd name="T1" fmla="*/ 21172 h 19"/>
                  <a:gd name="T2" fmla="*/ 758 w 54"/>
                  <a:gd name="T3" fmla="*/ 33037 h 19"/>
                  <a:gd name="T4" fmla="*/ 940 w 54"/>
                  <a:gd name="T5" fmla="*/ 25865 h 19"/>
                  <a:gd name="T6" fmla="*/ 1206 w 54"/>
                  <a:gd name="T7" fmla="*/ 21172 h 19"/>
                  <a:gd name="T8" fmla="*/ 1618 w 54"/>
                  <a:gd name="T9" fmla="*/ 19155 h 19"/>
                  <a:gd name="T10" fmla="*/ 1962 w 54"/>
                  <a:gd name="T11" fmla="*/ 19155 h 19"/>
                  <a:gd name="T12" fmla="*/ 2238 w 54"/>
                  <a:gd name="T13" fmla="*/ 21172 h 19"/>
                  <a:gd name="T14" fmla="*/ 2567 w 54"/>
                  <a:gd name="T15" fmla="*/ 23401 h 19"/>
                  <a:gd name="T16" fmla="*/ 3021 w 54"/>
                  <a:gd name="T17" fmla="*/ 31596 h 19"/>
                  <a:gd name="T18" fmla="*/ 3366 w 54"/>
                  <a:gd name="T19" fmla="*/ 38597 h 19"/>
                  <a:gd name="T20" fmla="*/ 3635 w 54"/>
                  <a:gd name="T21" fmla="*/ 21172 h 19"/>
                  <a:gd name="T22" fmla="*/ 3261 w 54"/>
                  <a:gd name="T23" fmla="*/ 15680 h 19"/>
                  <a:gd name="T24" fmla="*/ 2859 w 54"/>
                  <a:gd name="T25" fmla="*/ 4 h 19"/>
                  <a:gd name="T26" fmla="*/ 2359 w 54"/>
                  <a:gd name="T27" fmla="*/ 2 h 19"/>
                  <a:gd name="T28" fmla="*/ 2009 w 54"/>
                  <a:gd name="T29" fmla="*/ 0 h 19"/>
                  <a:gd name="T30" fmla="*/ 1532 w 54"/>
                  <a:gd name="T31" fmla="*/ 0 h 19"/>
                  <a:gd name="T32" fmla="*/ 1023 w 54"/>
                  <a:gd name="T33" fmla="*/ 2 h 19"/>
                  <a:gd name="T34" fmla="*/ 758 w 54"/>
                  <a:gd name="T35" fmla="*/ 11613 h 19"/>
                  <a:gd name="T36" fmla="*/ 4 w 54"/>
                  <a:gd name="T37" fmla="*/ 19155 h 19"/>
                  <a:gd name="T38" fmla="*/ 4 w 54"/>
                  <a:gd name="T39" fmla="*/ 33037 h 19"/>
                  <a:gd name="T40" fmla="*/ 4 w 54"/>
                  <a:gd name="T41" fmla="*/ 19155 h 19"/>
                  <a:gd name="T42" fmla="*/ 0 w 54"/>
                  <a:gd name="T43" fmla="*/ 25865 h 19"/>
                  <a:gd name="T44" fmla="*/ 4 w 54"/>
                  <a:gd name="T45" fmla="*/ 33037 h 19"/>
                  <a:gd name="T46" fmla="*/ 758 w 54"/>
                  <a:gd name="T47" fmla="*/ 21172 h 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4"/>
                  <a:gd name="T73" fmla="*/ 0 h 19"/>
                  <a:gd name="T74" fmla="*/ 54 w 54"/>
                  <a:gd name="T75" fmla="*/ 19 h 1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4" h="19">
                    <a:moveTo>
                      <a:pt x="10" y="11"/>
                    </a:moveTo>
                    <a:lnTo>
                      <a:pt x="10" y="16"/>
                    </a:lnTo>
                    <a:lnTo>
                      <a:pt x="14" y="13"/>
                    </a:lnTo>
                    <a:lnTo>
                      <a:pt x="19" y="11"/>
                    </a:lnTo>
                    <a:lnTo>
                      <a:pt x="24" y="10"/>
                    </a:lnTo>
                    <a:lnTo>
                      <a:pt x="28" y="10"/>
                    </a:lnTo>
                    <a:lnTo>
                      <a:pt x="33" y="11"/>
                    </a:lnTo>
                    <a:lnTo>
                      <a:pt x="38" y="12"/>
                    </a:lnTo>
                    <a:lnTo>
                      <a:pt x="44" y="15"/>
                    </a:lnTo>
                    <a:lnTo>
                      <a:pt x="49" y="19"/>
                    </a:lnTo>
                    <a:lnTo>
                      <a:pt x="54" y="11"/>
                    </a:lnTo>
                    <a:lnTo>
                      <a:pt x="48" y="8"/>
                    </a:lnTo>
                    <a:lnTo>
                      <a:pt x="42" y="4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6" y="2"/>
                    </a:lnTo>
                    <a:lnTo>
                      <a:pt x="10" y="5"/>
                    </a:lnTo>
                    <a:lnTo>
                      <a:pt x="4" y="10"/>
                    </a:lnTo>
                    <a:lnTo>
                      <a:pt x="4" y="16"/>
                    </a:lnTo>
                    <a:lnTo>
                      <a:pt x="4" y="10"/>
                    </a:lnTo>
                    <a:lnTo>
                      <a:pt x="0" y="13"/>
                    </a:lnTo>
                    <a:lnTo>
                      <a:pt x="4" y="16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54" name="Freeform 1077"/>
              <p:cNvSpPr>
                <a:spLocks noChangeArrowheads="1"/>
              </p:cNvSpPr>
              <p:nvPr/>
            </p:nvSpPr>
            <p:spPr bwMode="auto">
              <a:xfrm>
                <a:off x="5506" y="4075"/>
                <a:ext cx="43" cy="52"/>
              </a:xfrm>
              <a:custGeom>
                <a:avLst/>
                <a:gdLst>
                  <a:gd name="T0" fmla="*/ 7933 w 41"/>
                  <a:gd name="T1" fmla="*/ 47687 h 48"/>
                  <a:gd name="T2" fmla="*/ 9896 w 41"/>
                  <a:gd name="T3" fmla="*/ 45395 h 48"/>
                  <a:gd name="T4" fmla="*/ 6 w 41"/>
                  <a:gd name="T5" fmla="*/ 0 h 48"/>
                  <a:gd name="T6" fmla="*/ 0 w 41"/>
                  <a:gd name="T7" fmla="*/ 267 h 48"/>
                  <a:gd name="T8" fmla="*/ 8252 w 41"/>
                  <a:gd name="T9" fmla="*/ 53308 h 48"/>
                  <a:gd name="T10" fmla="*/ 10201 w 41"/>
                  <a:gd name="T11" fmla="*/ 52046 h 48"/>
                  <a:gd name="T12" fmla="*/ 8252 w 41"/>
                  <a:gd name="T13" fmla="*/ 53308 h 48"/>
                  <a:gd name="T14" fmla="*/ 9506 w 41"/>
                  <a:gd name="T15" fmla="*/ 60651 h 48"/>
                  <a:gd name="T16" fmla="*/ 10201 w 41"/>
                  <a:gd name="T17" fmla="*/ 52046 h 48"/>
                  <a:gd name="T18" fmla="*/ 7933 w 41"/>
                  <a:gd name="T19" fmla="*/ 47687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1"/>
                  <a:gd name="T31" fmla="*/ 0 h 48"/>
                  <a:gd name="T32" fmla="*/ 41 w 41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1" h="48">
                    <a:moveTo>
                      <a:pt x="32" y="38"/>
                    </a:moveTo>
                    <a:lnTo>
                      <a:pt x="40" y="37"/>
                    </a:lnTo>
                    <a:lnTo>
                      <a:pt x="6" y="0"/>
                    </a:lnTo>
                    <a:lnTo>
                      <a:pt x="0" y="5"/>
                    </a:lnTo>
                    <a:lnTo>
                      <a:pt x="33" y="43"/>
                    </a:lnTo>
                    <a:lnTo>
                      <a:pt x="41" y="42"/>
                    </a:lnTo>
                    <a:lnTo>
                      <a:pt x="33" y="43"/>
                    </a:lnTo>
                    <a:lnTo>
                      <a:pt x="38" y="48"/>
                    </a:lnTo>
                    <a:lnTo>
                      <a:pt x="41" y="42"/>
                    </a:lnTo>
                    <a:lnTo>
                      <a:pt x="32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55" name="Freeform 1078"/>
              <p:cNvSpPr>
                <a:spLocks noChangeArrowheads="1"/>
              </p:cNvSpPr>
              <p:nvPr/>
            </p:nvSpPr>
            <p:spPr bwMode="auto">
              <a:xfrm>
                <a:off x="5540" y="4075"/>
                <a:ext cx="20" cy="45"/>
              </a:xfrm>
              <a:custGeom>
                <a:avLst/>
                <a:gdLst>
                  <a:gd name="T0" fmla="*/ 402 w 20"/>
                  <a:gd name="T1" fmla="*/ 10681 h 42"/>
                  <a:gd name="T2" fmla="*/ 365 w 20"/>
                  <a:gd name="T3" fmla="*/ 2 h 42"/>
                  <a:gd name="T4" fmla="*/ 0 w 20"/>
                  <a:gd name="T5" fmla="*/ 51462 h 42"/>
                  <a:gd name="T6" fmla="*/ 9 w 20"/>
                  <a:gd name="T7" fmla="*/ 56361 h 42"/>
                  <a:gd name="T8" fmla="*/ 538 w 20"/>
                  <a:gd name="T9" fmla="*/ 5 h 42"/>
                  <a:gd name="T10" fmla="*/ 512 w 20"/>
                  <a:gd name="T11" fmla="*/ 0 h 42"/>
                  <a:gd name="T12" fmla="*/ 538 w 20"/>
                  <a:gd name="T13" fmla="*/ 5 h 42"/>
                  <a:gd name="T14" fmla="*/ 565 w 20"/>
                  <a:gd name="T15" fmla="*/ 2 h 42"/>
                  <a:gd name="T16" fmla="*/ 512 w 20"/>
                  <a:gd name="T17" fmla="*/ 0 h 42"/>
                  <a:gd name="T18" fmla="*/ 402 w 20"/>
                  <a:gd name="T19" fmla="*/ 10681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"/>
                  <a:gd name="T31" fmla="*/ 0 h 42"/>
                  <a:gd name="T32" fmla="*/ 20 w 20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" h="42">
                    <a:moveTo>
                      <a:pt x="13" y="8"/>
                    </a:moveTo>
                    <a:lnTo>
                      <a:pt x="11" y="2"/>
                    </a:lnTo>
                    <a:lnTo>
                      <a:pt x="0" y="38"/>
                    </a:lnTo>
                    <a:lnTo>
                      <a:pt x="9" y="42"/>
                    </a:lnTo>
                    <a:lnTo>
                      <a:pt x="19" y="5"/>
                    </a:lnTo>
                    <a:lnTo>
                      <a:pt x="18" y="0"/>
                    </a:lnTo>
                    <a:lnTo>
                      <a:pt x="19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56" name="Freeform 1079"/>
              <p:cNvSpPr>
                <a:spLocks noChangeArrowheads="1"/>
              </p:cNvSpPr>
              <p:nvPr/>
            </p:nvSpPr>
            <p:spPr bwMode="auto">
              <a:xfrm>
                <a:off x="2862" y="4001"/>
                <a:ext cx="22" cy="13"/>
              </a:xfrm>
              <a:custGeom>
                <a:avLst/>
                <a:gdLst>
                  <a:gd name="T0" fmla="*/ 463 w 22"/>
                  <a:gd name="T1" fmla="*/ 5 h 13"/>
                  <a:gd name="T2" fmla="*/ 406 w 22"/>
                  <a:gd name="T3" fmla="*/ 3 h 13"/>
                  <a:gd name="T4" fmla="*/ 371 w 22"/>
                  <a:gd name="T5" fmla="*/ 3 h 13"/>
                  <a:gd name="T6" fmla="*/ 341 w 22"/>
                  <a:gd name="T7" fmla="*/ 3 h 13"/>
                  <a:gd name="T8" fmla="*/ 312 w 22"/>
                  <a:gd name="T9" fmla="*/ 2 h 13"/>
                  <a:gd name="T10" fmla="*/ 285 w 22"/>
                  <a:gd name="T11" fmla="*/ 2 h 13"/>
                  <a:gd name="T12" fmla="*/ 9 w 22"/>
                  <a:gd name="T13" fmla="*/ 1 h 13"/>
                  <a:gd name="T14" fmla="*/ 5 w 22"/>
                  <a:gd name="T15" fmla="*/ 0 h 13"/>
                  <a:gd name="T16" fmla="*/ 3 w 22"/>
                  <a:gd name="T17" fmla="*/ 0 h 13"/>
                  <a:gd name="T18" fmla="*/ 0 w 22"/>
                  <a:gd name="T19" fmla="*/ 0 h 13"/>
                  <a:gd name="T20" fmla="*/ 0 w 22"/>
                  <a:gd name="T21" fmla="*/ 1642 h 13"/>
                  <a:gd name="T22" fmla="*/ 2 w 22"/>
                  <a:gd name="T23" fmla="*/ 1642 h 13"/>
                  <a:gd name="T24" fmla="*/ 3 w 22"/>
                  <a:gd name="T25" fmla="*/ 1642 h 13"/>
                  <a:gd name="T26" fmla="*/ 5 w 22"/>
                  <a:gd name="T27" fmla="*/ 1768 h 13"/>
                  <a:gd name="T28" fmla="*/ 9 w 22"/>
                  <a:gd name="T29" fmla="*/ 1904 h 13"/>
                  <a:gd name="T30" fmla="*/ 285 w 22"/>
                  <a:gd name="T31" fmla="*/ 1904 h 13"/>
                  <a:gd name="T32" fmla="*/ 326 w 22"/>
                  <a:gd name="T33" fmla="*/ 2050 h 13"/>
                  <a:gd name="T34" fmla="*/ 357 w 22"/>
                  <a:gd name="T35" fmla="*/ 2050 h 13"/>
                  <a:gd name="T36" fmla="*/ 406 w 22"/>
                  <a:gd name="T37" fmla="*/ 2208 h 13"/>
                  <a:gd name="T38" fmla="*/ 357 w 22"/>
                  <a:gd name="T39" fmla="*/ 1904 h 13"/>
                  <a:gd name="T40" fmla="*/ 463 w 22"/>
                  <a:gd name="T41" fmla="*/ 5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3"/>
                  <a:gd name="T65" fmla="*/ 22 w 22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3">
                    <a:moveTo>
                      <a:pt x="22" y="5"/>
                    </a:moveTo>
                    <a:lnTo>
                      <a:pt x="19" y="3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5" y="10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16" y="11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57" name="Freeform 1080"/>
              <p:cNvSpPr>
                <a:spLocks noChangeArrowheads="1"/>
              </p:cNvSpPr>
              <p:nvPr/>
            </p:nvSpPr>
            <p:spPr bwMode="auto">
              <a:xfrm>
                <a:off x="2879" y="4008"/>
                <a:ext cx="11" cy="11"/>
              </a:xfrm>
              <a:custGeom>
                <a:avLst/>
                <a:gdLst>
                  <a:gd name="T0" fmla="*/ 3196 w 11"/>
                  <a:gd name="T1" fmla="*/ 3 h 11"/>
                  <a:gd name="T2" fmla="*/ 4527 w 11"/>
                  <a:gd name="T3" fmla="*/ 4 h 11"/>
                  <a:gd name="T4" fmla="*/ 2930 w 11"/>
                  <a:gd name="T5" fmla="*/ 0 h 11"/>
                  <a:gd name="T6" fmla="*/ 0 w 11"/>
                  <a:gd name="T7" fmla="*/ 2930 h 11"/>
                  <a:gd name="T8" fmla="*/ 4 w 11"/>
                  <a:gd name="T9" fmla="*/ 4150 h 11"/>
                  <a:gd name="T10" fmla="*/ 3196 w 11"/>
                  <a:gd name="T11" fmla="*/ 4527 h 11"/>
                  <a:gd name="T12" fmla="*/ 3196 w 11"/>
                  <a:gd name="T13" fmla="*/ 3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11"/>
                  <a:gd name="T23" fmla="*/ 11 w 11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11">
                    <a:moveTo>
                      <a:pt x="7" y="3"/>
                    </a:moveTo>
                    <a:lnTo>
                      <a:pt x="11" y="4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4" y="10"/>
                    </a:lnTo>
                    <a:lnTo>
                      <a:pt x="7" y="11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58" name="Rectangle 1081"/>
              <p:cNvSpPr>
                <a:spLocks noChangeArrowheads="1"/>
              </p:cNvSpPr>
              <p:nvPr/>
            </p:nvSpPr>
            <p:spPr bwMode="auto">
              <a:xfrm>
                <a:off x="2885" y="4011"/>
                <a:ext cx="0" cy="8"/>
              </a:xfrm>
              <a:prstGeom prst="rect">
                <a:avLst/>
              </a:pr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>
                  <a:cs typeface="Arial" charset="0"/>
                </a:endParaRPr>
              </a:p>
            </p:txBody>
          </p:sp>
          <p:sp>
            <p:nvSpPr>
              <p:cNvPr id="1159" name="Freeform 1082"/>
              <p:cNvSpPr>
                <a:spLocks noChangeArrowheads="1"/>
              </p:cNvSpPr>
              <p:nvPr/>
            </p:nvSpPr>
            <p:spPr bwMode="auto">
              <a:xfrm>
                <a:off x="2882" y="4011"/>
                <a:ext cx="10" cy="8"/>
              </a:xfrm>
              <a:custGeom>
                <a:avLst/>
                <a:gdLst>
                  <a:gd name="T0" fmla="*/ 7348 w 10"/>
                  <a:gd name="T1" fmla="*/ 17589 h 8"/>
                  <a:gd name="T2" fmla="*/ 4 w 10"/>
                  <a:gd name="T3" fmla="*/ 0 h 8"/>
                  <a:gd name="T4" fmla="*/ 4 w 10"/>
                  <a:gd name="T5" fmla="*/ 28176 h 8"/>
                  <a:gd name="T6" fmla="*/ 0 w 10"/>
                  <a:gd name="T7" fmla="*/ 17589 h 8"/>
                  <a:gd name="T8" fmla="*/ 7348 w 10"/>
                  <a:gd name="T9" fmla="*/ 17589 h 8"/>
                  <a:gd name="T10" fmla="*/ 7348 w 10"/>
                  <a:gd name="T11" fmla="*/ 0 h 8"/>
                  <a:gd name="T12" fmla="*/ 4 w 10"/>
                  <a:gd name="T13" fmla="*/ 0 h 8"/>
                  <a:gd name="T14" fmla="*/ 7348 w 10"/>
                  <a:gd name="T15" fmla="*/ 17589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8"/>
                  <a:gd name="T26" fmla="*/ 10 w 10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8">
                    <a:moveTo>
                      <a:pt x="10" y="4"/>
                    </a:moveTo>
                    <a:lnTo>
                      <a:pt x="4" y="0"/>
                    </a:lnTo>
                    <a:lnTo>
                      <a:pt x="4" y="8"/>
                    </a:lnTo>
                    <a:lnTo>
                      <a:pt x="0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0" name="Freeform 1083"/>
              <p:cNvSpPr>
                <a:spLocks noChangeArrowheads="1"/>
              </p:cNvSpPr>
              <p:nvPr/>
            </p:nvSpPr>
            <p:spPr bwMode="auto">
              <a:xfrm>
                <a:off x="2882" y="4014"/>
                <a:ext cx="12" cy="34"/>
              </a:xfrm>
              <a:custGeom>
                <a:avLst/>
                <a:gdLst>
                  <a:gd name="T0" fmla="*/ 1955 w 12"/>
                  <a:gd name="T1" fmla="*/ 838667902 h 20"/>
                  <a:gd name="T2" fmla="*/ 2917 w 12"/>
                  <a:gd name="T3" fmla="*/ 693064818 h 20"/>
                  <a:gd name="T4" fmla="*/ 3160 w 12"/>
                  <a:gd name="T5" fmla="*/ 520766918 h 20"/>
                  <a:gd name="T6" fmla="*/ 2917 w 12"/>
                  <a:gd name="T7" fmla="*/ 391359101 h 20"/>
                  <a:gd name="T8" fmla="*/ 2917 w 12"/>
                  <a:gd name="T9" fmla="*/ 294126901 h 20"/>
                  <a:gd name="T10" fmla="*/ 2917 w 12"/>
                  <a:gd name="T11" fmla="*/ 682606 h 20"/>
                  <a:gd name="T12" fmla="*/ 2693 w 12"/>
                  <a:gd name="T13" fmla="*/ 408918 h 20"/>
                  <a:gd name="T14" fmla="*/ 2693 w 12"/>
                  <a:gd name="T15" fmla="*/ 0 h 20"/>
                  <a:gd name="T16" fmla="*/ 0 w 12"/>
                  <a:gd name="T17" fmla="*/ 0 h 20"/>
                  <a:gd name="T18" fmla="*/ 1 w 12"/>
                  <a:gd name="T19" fmla="*/ 408918 h 20"/>
                  <a:gd name="T20" fmla="*/ 1 w 12"/>
                  <a:gd name="T21" fmla="*/ 682606 h 20"/>
                  <a:gd name="T22" fmla="*/ 1 w 12"/>
                  <a:gd name="T23" fmla="*/ 294126901 h 20"/>
                  <a:gd name="T24" fmla="*/ 2 w 12"/>
                  <a:gd name="T25" fmla="*/ 355711806 h 20"/>
                  <a:gd name="T26" fmla="*/ 2 w 12"/>
                  <a:gd name="T27" fmla="*/ 430536851 h 20"/>
                  <a:gd name="T28" fmla="*/ 2 w 12"/>
                  <a:gd name="T29" fmla="*/ 473381587 h 20"/>
                  <a:gd name="T30" fmla="*/ 1955 w 12"/>
                  <a:gd name="T31" fmla="*/ 391359101 h 20"/>
                  <a:gd name="T32" fmla="*/ 1955 w 12"/>
                  <a:gd name="T33" fmla="*/ 838667902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20"/>
                  <a:gd name="T53" fmla="*/ 12 w 12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20">
                    <a:moveTo>
                      <a:pt x="6" y="20"/>
                    </a:moveTo>
                    <a:lnTo>
                      <a:pt x="11" y="16"/>
                    </a:lnTo>
                    <a:lnTo>
                      <a:pt x="12" y="13"/>
                    </a:lnTo>
                    <a:lnTo>
                      <a:pt x="11" y="10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6" y="10"/>
                    </a:lnTo>
                    <a:lnTo>
                      <a:pt x="6" y="2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1" name="Freeform 1084"/>
              <p:cNvSpPr>
                <a:spLocks noChangeArrowheads="1"/>
              </p:cNvSpPr>
              <p:nvPr/>
            </p:nvSpPr>
            <p:spPr bwMode="auto">
              <a:xfrm>
                <a:off x="2538" y="4159"/>
                <a:ext cx="53" cy="57"/>
              </a:xfrm>
              <a:custGeom>
                <a:avLst/>
                <a:gdLst>
                  <a:gd name="T0" fmla="*/ 3589 w 51"/>
                  <a:gd name="T1" fmla="*/ 10078 h 56"/>
                  <a:gd name="T2" fmla="*/ 3390 w 51"/>
                  <a:gd name="T3" fmla="*/ 9962 h 56"/>
                  <a:gd name="T4" fmla="*/ 3025 w 51"/>
                  <a:gd name="T5" fmla="*/ 9141 h 56"/>
                  <a:gd name="T6" fmla="*/ 3023 w 51"/>
                  <a:gd name="T7" fmla="*/ 8320 h 56"/>
                  <a:gd name="T8" fmla="*/ 2850 w 51"/>
                  <a:gd name="T9" fmla="*/ 7018 h 56"/>
                  <a:gd name="T10" fmla="*/ 2695 w 51"/>
                  <a:gd name="T11" fmla="*/ 5465 h 56"/>
                  <a:gd name="T12" fmla="*/ 2545 w 51"/>
                  <a:gd name="T13" fmla="*/ 4219 h 56"/>
                  <a:gd name="T14" fmla="*/ 2545 w 51"/>
                  <a:gd name="T15" fmla="*/ 3279 h 56"/>
                  <a:gd name="T16" fmla="*/ 2545 w 51"/>
                  <a:gd name="T17" fmla="*/ 2998 h 56"/>
                  <a:gd name="T18" fmla="*/ 2695 w 51"/>
                  <a:gd name="T19" fmla="*/ 2323 h 56"/>
                  <a:gd name="T20" fmla="*/ 2695 w 51"/>
                  <a:gd name="T21" fmla="*/ 1970 h 56"/>
                  <a:gd name="T22" fmla="*/ 2545 w 51"/>
                  <a:gd name="T23" fmla="*/ 4 h 56"/>
                  <a:gd name="T24" fmla="*/ 2542 w 51"/>
                  <a:gd name="T25" fmla="*/ 3 h 56"/>
                  <a:gd name="T26" fmla="*/ 2144 w 51"/>
                  <a:gd name="T27" fmla="*/ 1 h 56"/>
                  <a:gd name="T28" fmla="*/ 1610 w 51"/>
                  <a:gd name="T29" fmla="*/ 0 h 56"/>
                  <a:gd name="T30" fmla="*/ 1212 w 51"/>
                  <a:gd name="T31" fmla="*/ 0 h 56"/>
                  <a:gd name="T32" fmla="*/ 860 w 51"/>
                  <a:gd name="T33" fmla="*/ 0 h 56"/>
                  <a:gd name="T34" fmla="*/ 5 w 51"/>
                  <a:gd name="T35" fmla="*/ 2 h 56"/>
                  <a:gd name="T36" fmla="*/ 1 w 51"/>
                  <a:gd name="T37" fmla="*/ 57 h 56"/>
                  <a:gd name="T38" fmla="*/ 0 w 51"/>
                  <a:gd name="T39" fmla="*/ 1970 h 56"/>
                  <a:gd name="T40" fmla="*/ 1 w 51"/>
                  <a:gd name="T41" fmla="*/ 2323 h 56"/>
                  <a:gd name="T42" fmla="*/ 2 w 51"/>
                  <a:gd name="T43" fmla="*/ 3279 h 56"/>
                  <a:gd name="T44" fmla="*/ 6 w 51"/>
                  <a:gd name="T45" fmla="*/ 4219 h 56"/>
                  <a:gd name="T46" fmla="*/ 860 w 51"/>
                  <a:gd name="T47" fmla="*/ 5423 h 56"/>
                  <a:gd name="T48" fmla="*/ 1082 w 51"/>
                  <a:gd name="T49" fmla="*/ 6439 h 56"/>
                  <a:gd name="T50" fmla="*/ 1360 w 51"/>
                  <a:gd name="T51" fmla="*/ 7649 h 56"/>
                  <a:gd name="T52" fmla="*/ 1806 w 51"/>
                  <a:gd name="T53" fmla="*/ 8486 h 56"/>
                  <a:gd name="T54" fmla="*/ 2026 w 51"/>
                  <a:gd name="T55" fmla="*/ 9252 h 56"/>
                  <a:gd name="T56" fmla="*/ 2270 w 51"/>
                  <a:gd name="T57" fmla="*/ 10078 h 56"/>
                  <a:gd name="T58" fmla="*/ 2403 w 51"/>
                  <a:gd name="T59" fmla="*/ 10979 h 56"/>
                  <a:gd name="T60" fmla="*/ 2403 w 51"/>
                  <a:gd name="T61" fmla="*/ 11965 h 56"/>
                  <a:gd name="T62" fmla="*/ 2405 w 51"/>
                  <a:gd name="T63" fmla="*/ 13032 h 56"/>
                  <a:gd name="T64" fmla="*/ 2542 w 51"/>
                  <a:gd name="T65" fmla="*/ 14013 h 56"/>
                  <a:gd name="T66" fmla="*/ 2695 w 51"/>
                  <a:gd name="T67" fmla="*/ 14780 h 56"/>
                  <a:gd name="T68" fmla="*/ 2850 w 51"/>
                  <a:gd name="T69" fmla="*/ 15262 h 56"/>
                  <a:gd name="T70" fmla="*/ 3390 w 51"/>
                  <a:gd name="T71" fmla="*/ 16088 h 56"/>
                  <a:gd name="T72" fmla="*/ 3921 w 51"/>
                  <a:gd name="T73" fmla="*/ 16088 h 56"/>
                  <a:gd name="T74" fmla="*/ 4259 w 51"/>
                  <a:gd name="T75" fmla="*/ 15881 h 56"/>
                  <a:gd name="T76" fmla="*/ 4261 w 51"/>
                  <a:gd name="T77" fmla="*/ 14780 h 56"/>
                  <a:gd name="T78" fmla="*/ 4397 w 51"/>
                  <a:gd name="T79" fmla="*/ 13586 h 56"/>
                  <a:gd name="T80" fmla="*/ 4261 w 51"/>
                  <a:gd name="T81" fmla="*/ 11965 h 56"/>
                  <a:gd name="T82" fmla="*/ 4023 w 51"/>
                  <a:gd name="T83" fmla="*/ 10979 h 56"/>
                  <a:gd name="T84" fmla="*/ 3589 w 51"/>
                  <a:gd name="T85" fmla="*/ 10078 h 5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"/>
                  <a:gd name="T130" fmla="*/ 0 h 56"/>
                  <a:gd name="T131" fmla="*/ 51 w 51"/>
                  <a:gd name="T132" fmla="*/ 56 h 5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" h="56">
                    <a:moveTo>
                      <a:pt x="42" y="36"/>
                    </a:moveTo>
                    <a:lnTo>
                      <a:pt x="40" y="35"/>
                    </a:lnTo>
                    <a:lnTo>
                      <a:pt x="36" y="32"/>
                    </a:lnTo>
                    <a:lnTo>
                      <a:pt x="35" y="28"/>
                    </a:lnTo>
                    <a:lnTo>
                      <a:pt x="33" y="24"/>
                    </a:lnTo>
                    <a:lnTo>
                      <a:pt x="31" y="19"/>
                    </a:lnTo>
                    <a:lnTo>
                      <a:pt x="30" y="15"/>
                    </a:lnTo>
                    <a:lnTo>
                      <a:pt x="30" y="12"/>
                    </a:lnTo>
                    <a:lnTo>
                      <a:pt x="30" y="11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30" y="4"/>
                    </a:lnTo>
                    <a:lnTo>
                      <a:pt x="29" y="3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2"/>
                    </a:lnTo>
                    <a:lnTo>
                      <a:pt x="6" y="15"/>
                    </a:lnTo>
                    <a:lnTo>
                      <a:pt x="9" y="18"/>
                    </a:lnTo>
                    <a:lnTo>
                      <a:pt x="13" y="22"/>
                    </a:lnTo>
                    <a:lnTo>
                      <a:pt x="17" y="26"/>
                    </a:lnTo>
                    <a:lnTo>
                      <a:pt x="22" y="30"/>
                    </a:lnTo>
                    <a:lnTo>
                      <a:pt x="24" y="33"/>
                    </a:lnTo>
                    <a:lnTo>
                      <a:pt x="26" y="36"/>
                    </a:lnTo>
                    <a:lnTo>
                      <a:pt x="27" y="39"/>
                    </a:lnTo>
                    <a:lnTo>
                      <a:pt x="27" y="42"/>
                    </a:lnTo>
                    <a:lnTo>
                      <a:pt x="28" y="46"/>
                    </a:lnTo>
                    <a:lnTo>
                      <a:pt x="29" y="49"/>
                    </a:lnTo>
                    <a:lnTo>
                      <a:pt x="31" y="51"/>
                    </a:lnTo>
                    <a:lnTo>
                      <a:pt x="33" y="53"/>
                    </a:lnTo>
                    <a:lnTo>
                      <a:pt x="40" y="56"/>
                    </a:lnTo>
                    <a:lnTo>
                      <a:pt x="45" y="56"/>
                    </a:lnTo>
                    <a:lnTo>
                      <a:pt x="49" y="55"/>
                    </a:lnTo>
                    <a:lnTo>
                      <a:pt x="50" y="51"/>
                    </a:lnTo>
                    <a:lnTo>
                      <a:pt x="51" y="47"/>
                    </a:lnTo>
                    <a:lnTo>
                      <a:pt x="50" y="42"/>
                    </a:lnTo>
                    <a:lnTo>
                      <a:pt x="47" y="39"/>
                    </a:lnTo>
                    <a:lnTo>
                      <a:pt x="42" y="3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2" name="Freeform 1085"/>
              <p:cNvSpPr>
                <a:spLocks noChangeArrowheads="1"/>
              </p:cNvSpPr>
              <p:nvPr/>
            </p:nvSpPr>
            <p:spPr bwMode="auto">
              <a:xfrm>
                <a:off x="2567" y="4168"/>
                <a:ext cx="17" cy="33"/>
              </a:xfrm>
              <a:custGeom>
                <a:avLst/>
                <a:gdLst>
                  <a:gd name="T0" fmla="*/ 0 w 17"/>
                  <a:gd name="T1" fmla="*/ 0 h 32"/>
                  <a:gd name="T2" fmla="*/ 0 w 17"/>
                  <a:gd name="T3" fmla="*/ 5 h 32"/>
                  <a:gd name="T4" fmla="*/ 0 w 17"/>
                  <a:gd name="T5" fmla="*/ 911 h 32"/>
                  <a:gd name="T6" fmla="*/ 1 w 17"/>
                  <a:gd name="T7" fmla="*/ 1230 h 32"/>
                  <a:gd name="T8" fmla="*/ 3 w 17"/>
                  <a:gd name="T9" fmla="*/ 1570 h 32"/>
                  <a:gd name="T10" fmla="*/ 5 w 17"/>
                  <a:gd name="T11" fmla="*/ 2001 h 32"/>
                  <a:gd name="T12" fmla="*/ 7 w 17"/>
                  <a:gd name="T13" fmla="*/ 2613 h 32"/>
                  <a:gd name="T14" fmla="*/ 574 w 17"/>
                  <a:gd name="T15" fmla="*/ 2947 h 32"/>
                  <a:gd name="T16" fmla="*/ 722 w 17"/>
                  <a:gd name="T17" fmla="*/ 3128 h 32"/>
                  <a:gd name="T18" fmla="*/ 857 w 17"/>
                  <a:gd name="T19" fmla="*/ 2398 h 32"/>
                  <a:gd name="T20" fmla="*/ 809 w 17"/>
                  <a:gd name="T21" fmla="*/ 2398 h 32"/>
                  <a:gd name="T22" fmla="*/ 764 w 17"/>
                  <a:gd name="T23" fmla="*/ 2001 h 32"/>
                  <a:gd name="T24" fmla="*/ 644 w 17"/>
                  <a:gd name="T25" fmla="*/ 1669 h 32"/>
                  <a:gd name="T26" fmla="*/ 608 w 17"/>
                  <a:gd name="T27" fmla="*/ 1307 h 32"/>
                  <a:gd name="T28" fmla="*/ 542 w 17"/>
                  <a:gd name="T29" fmla="*/ 1027 h 32"/>
                  <a:gd name="T30" fmla="*/ 542 w 17"/>
                  <a:gd name="T31" fmla="*/ 6 h 32"/>
                  <a:gd name="T32" fmla="*/ 8 w 17"/>
                  <a:gd name="T33" fmla="*/ 4 h 32"/>
                  <a:gd name="T34" fmla="*/ 0 w 17"/>
                  <a:gd name="T35" fmla="*/ 0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7"/>
                  <a:gd name="T55" fmla="*/ 0 h 32"/>
                  <a:gd name="T56" fmla="*/ 17 w 17"/>
                  <a:gd name="T57" fmla="*/ 32 h 3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7" h="32">
                    <a:moveTo>
                      <a:pt x="0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7"/>
                    </a:lnTo>
                    <a:lnTo>
                      <a:pt x="5" y="21"/>
                    </a:lnTo>
                    <a:lnTo>
                      <a:pt x="7" y="26"/>
                    </a:lnTo>
                    <a:lnTo>
                      <a:pt x="10" y="30"/>
                    </a:lnTo>
                    <a:lnTo>
                      <a:pt x="14" y="32"/>
                    </a:lnTo>
                    <a:lnTo>
                      <a:pt x="17" y="24"/>
                    </a:lnTo>
                    <a:lnTo>
                      <a:pt x="16" y="24"/>
                    </a:lnTo>
                    <a:lnTo>
                      <a:pt x="15" y="21"/>
                    </a:lnTo>
                    <a:lnTo>
                      <a:pt x="12" y="18"/>
                    </a:lnTo>
                    <a:lnTo>
                      <a:pt x="11" y="14"/>
                    </a:lnTo>
                    <a:lnTo>
                      <a:pt x="9" y="10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3" name="Freeform 1086"/>
              <p:cNvSpPr>
                <a:spLocks noChangeArrowheads="1"/>
              </p:cNvSpPr>
              <p:nvPr/>
            </p:nvSpPr>
            <p:spPr bwMode="auto">
              <a:xfrm>
                <a:off x="2536" y="4153"/>
                <a:ext cx="39" cy="19"/>
              </a:xfrm>
              <a:custGeom>
                <a:avLst/>
                <a:gdLst>
                  <a:gd name="T0" fmla="*/ 8 w 38"/>
                  <a:gd name="T1" fmla="*/ 39771 h 18"/>
                  <a:gd name="T2" fmla="*/ 558 w 38"/>
                  <a:gd name="T3" fmla="*/ 32213 h 18"/>
                  <a:gd name="T4" fmla="*/ 651 w 38"/>
                  <a:gd name="T5" fmla="*/ 28991 h 18"/>
                  <a:gd name="T6" fmla="*/ 840 w 38"/>
                  <a:gd name="T7" fmla="*/ 28991 h 18"/>
                  <a:gd name="T8" fmla="*/ 1030 w 38"/>
                  <a:gd name="T9" fmla="*/ 28991 h 18"/>
                  <a:gd name="T10" fmla="*/ 1333 w 38"/>
                  <a:gd name="T11" fmla="*/ 32213 h 18"/>
                  <a:gd name="T12" fmla="*/ 1476 w 38"/>
                  <a:gd name="T13" fmla="*/ 35793 h 18"/>
                  <a:gd name="T14" fmla="*/ 1476 w 38"/>
                  <a:gd name="T15" fmla="*/ 39771 h 18"/>
                  <a:gd name="T16" fmla="*/ 1502 w 38"/>
                  <a:gd name="T17" fmla="*/ 39771 h 18"/>
                  <a:gd name="T18" fmla="*/ 1476 w 38"/>
                  <a:gd name="T19" fmla="*/ 44189 h 18"/>
                  <a:gd name="T20" fmla="*/ 1814 w 38"/>
                  <a:gd name="T21" fmla="*/ 54554 h 18"/>
                  <a:gd name="T22" fmla="*/ 1838 w 38"/>
                  <a:gd name="T23" fmla="*/ 44189 h 18"/>
                  <a:gd name="T24" fmla="*/ 1838 w 38"/>
                  <a:gd name="T25" fmla="*/ 32213 h 18"/>
                  <a:gd name="T26" fmla="*/ 1814 w 38"/>
                  <a:gd name="T27" fmla="*/ 23485 h 18"/>
                  <a:gd name="T28" fmla="*/ 1663 w 38"/>
                  <a:gd name="T29" fmla="*/ 19021 h 18"/>
                  <a:gd name="T30" fmla="*/ 1502 w 38"/>
                  <a:gd name="T31" fmla="*/ 2 h 18"/>
                  <a:gd name="T32" fmla="*/ 1085 w 38"/>
                  <a:gd name="T33" fmla="*/ 1 h 18"/>
                  <a:gd name="T34" fmla="*/ 797 w 38"/>
                  <a:gd name="T35" fmla="*/ 0 h 18"/>
                  <a:gd name="T36" fmla="*/ 618 w 38"/>
                  <a:gd name="T37" fmla="*/ 1 h 18"/>
                  <a:gd name="T38" fmla="*/ 5 w 38"/>
                  <a:gd name="T39" fmla="*/ 3 h 18"/>
                  <a:gd name="T40" fmla="*/ 0 w 38"/>
                  <a:gd name="T41" fmla="*/ 23485 h 18"/>
                  <a:gd name="T42" fmla="*/ 8 w 38"/>
                  <a:gd name="T43" fmla="*/ 39771 h 1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"/>
                  <a:gd name="T67" fmla="*/ 0 h 18"/>
                  <a:gd name="T68" fmla="*/ 38 w 38"/>
                  <a:gd name="T69" fmla="*/ 18 h 1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" h="18">
                    <a:moveTo>
                      <a:pt x="8" y="13"/>
                    </a:moveTo>
                    <a:lnTo>
                      <a:pt x="10" y="11"/>
                    </a:lnTo>
                    <a:lnTo>
                      <a:pt x="13" y="10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7" y="11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30" y="13"/>
                    </a:lnTo>
                    <a:lnTo>
                      <a:pt x="29" y="14"/>
                    </a:lnTo>
                    <a:lnTo>
                      <a:pt x="37" y="18"/>
                    </a:lnTo>
                    <a:lnTo>
                      <a:pt x="38" y="14"/>
                    </a:lnTo>
                    <a:lnTo>
                      <a:pt x="38" y="11"/>
                    </a:lnTo>
                    <a:lnTo>
                      <a:pt x="37" y="8"/>
                    </a:lnTo>
                    <a:lnTo>
                      <a:pt x="34" y="6"/>
                    </a:lnTo>
                    <a:lnTo>
                      <a:pt x="30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5" y="3"/>
                    </a:lnTo>
                    <a:lnTo>
                      <a:pt x="0" y="8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4" name="Freeform 1087"/>
              <p:cNvSpPr>
                <a:spLocks noChangeArrowheads="1"/>
              </p:cNvSpPr>
              <p:nvPr/>
            </p:nvSpPr>
            <p:spPr bwMode="auto">
              <a:xfrm>
                <a:off x="2536" y="4161"/>
                <a:ext cx="30" cy="34"/>
              </a:xfrm>
              <a:custGeom>
                <a:avLst/>
                <a:gdLst>
                  <a:gd name="T0" fmla="*/ 4646 w 29"/>
                  <a:gd name="T1" fmla="*/ 27260 h 32"/>
                  <a:gd name="T2" fmla="*/ 3804 w 29"/>
                  <a:gd name="T3" fmla="*/ 22789 h 32"/>
                  <a:gd name="T4" fmla="*/ 3117 w 29"/>
                  <a:gd name="T5" fmla="*/ 17766 h 32"/>
                  <a:gd name="T6" fmla="*/ 2387 w 29"/>
                  <a:gd name="T7" fmla="*/ 13582 h 32"/>
                  <a:gd name="T8" fmla="*/ 1953 w 29"/>
                  <a:gd name="T9" fmla="*/ 10380 h 32"/>
                  <a:gd name="T10" fmla="*/ 1708 w 29"/>
                  <a:gd name="T11" fmla="*/ 7255 h 32"/>
                  <a:gd name="T12" fmla="*/ 1497 w 29"/>
                  <a:gd name="T13" fmla="*/ 4 h 32"/>
                  <a:gd name="T14" fmla="*/ 1497 w 29"/>
                  <a:gd name="T15" fmla="*/ 5 h 32"/>
                  <a:gd name="T16" fmla="*/ 1 w 29"/>
                  <a:gd name="T17" fmla="*/ 0 h 32"/>
                  <a:gd name="T18" fmla="*/ 0 w 29"/>
                  <a:gd name="T19" fmla="*/ 4 h 32"/>
                  <a:gd name="T20" fmla="*/ 1 w 29"/>
                  <a:gd name="T21" fmla="*/ 9493 h 32"/>
                  <a:gd name="T22" fmla="*/ 3 w 29"/>
                  <a:gd name="T23" fmla="*/ 12416 h 32"/>
                  <a:gd name="T24" fmla="*/ 6 w 29"/>
                  <a:gd name="T25" fmla="*/ 17766 h 32"/>
                  <a:gd name="T26" fmla="*/ 1601 w 29"/>
                  <a:gd name="T27" fmla="*/ 21248 h 32"/>
                  <a:gd name="T28" fmla="*/ 2089 w 29"/>
                  <a:gd name="T29" fmla="*/ 24926 h 32"/>
                  <a:gd name="T30" fmla="*/ 2727 w 29"/>
                  <a:gd name="T31" fmla="*/ 29816 h 32"/>
                  <a:gd name="T32" fmla="*/ 3800 w 29"/>
                  <a:gd name="T33" fmla="*/ 35666 h 32"/>
                  <a:gd name="T34" fmla="*/ 4646 w 29"/>
                  <a:gd name="T35" fmla="*/ 27260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"/>
                  <a:gd name="T55" fmla="*/ 0 h 32"/>
                  <a:gd name="T56" fmla="*/ 29 w 29"/>
                  <a:gd name="T57" fmla="*/ 32 h 3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" h="32">
                    <a:moveTo>
                      <a:pt x="29" y="25"/>
                    </a:moveTo>
                    <a:lnTo>
                      <a:pt x="24" y="21"/>
                    </a:lnTo>
                    <a:lnTo>
                      <a:pt x="20" y="16"/>
                    </a:lnTo>
                    <a:lnTo>
                      <a:pt x="16" y="13"/>
                    </a:lnTo>
                    <a:lnTo>
                      <a:pt x="13" y="10"/>
                    </a:lnTo>
                    <a:lnTo>
                      <a:pt x="11" y="6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6" y="16"/>
                    </a:lnTo>
                    <a:lnTo>
                      <a:pt x="10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2"/>
                    </a:lnTo>
                    <a:lnTo>
                      <a:pt x="29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5" name="Freeform 1088"/>
              <p:cNvSpPr>
                <a:spLocks noChangeArrowheads="1"/>
              </p:cNvSpPr>
              <p:nvPr/>
            </p:nvSpPr>
            <p:spPr bwMode="auto">
              <a:xfrm>
                <a:off x="2558" y="4190"/>
                <a:ext cx="16" cy="33"/>
              </a:xfrm>
              <a:custGeom>
                <a:avLst/>
                <a:gdLst>
                  <a:gd name="T0" fmla="*/ 1021 w 16"/>
                  <a:gd name="T1" fmla="*/ 8724 h 31"/>
                  <a:gd name="T2" fmla="*/ 960 w 16"/>
                  <a:gd name="T3" fmla="*/ 8724 h 31"/>
                  <a:gd name="T4" fmla="*/ 904 w 16"/>
                  <a:gd name="T5" fmla="*/ 7708 h 31"/>
                  <a:gd name="T6" fmla="*/ 851 w 16"/>
                  <a:gd name="T7" fmla="*/ 6818 h 31"/>
                  <a:gd name="T8" fmla="*/ 801 w 16"/>
                  <a:gd name="T9" fmla="*/ 5299 h 31"/>
                  <a:gd name="T10" fmla="*/ 801 w 16"/>
                  <a:gd name="T11" fmla="*/ 4405 h 31"/>
                  <a:gd name="T12" fmla="*/ 710 w 16"/>
                  <a:gd name="T13" fmla="*/ 221 h 31"/>
                  <a:gd name="T14" fmla="*/ 668 w 16"/>
                  <a:gd name="T15" fmla="*/ 3 h 31"/>
                  <a:gd name="T16" fmla="*/ 6 w 16"/>
                  <a:gd name="T17" fmla="*/ 0 h 31"/>
                  <a:gd name="T18" fmla="*/ 0 w 16"/>
                  <a:gd name="T19" fmla="*/ 221 h 31"/>
                  <a:gd name="T20" fmla="*/ 1 w 16"/>
                  <a:gd name="T21" fmla="*/ 3621 h 31"/>
                  <a:gd name="T22" fmla="*/ 3 w 16"/>
                  <a:gd name="T23" fmla="*/ 4155 h 31"/>
                  <a:gd name="T24" fmla="*/ 4 w 16"/>
                  <a:gd name="T25" fmla="*/ 5013 h 31"/>
                  <a:gd name="T26" fmla="*/ 4 w 16"/>
                  <a:gd name="T27" fmla="*/ 6407 h 31"/>
                  <a:gd name="T28" fmla="*/ 5 w 16"/>
                  <a:gd name="T29" fmla="*/ 8214 h 31"/>
                  <a:gd name="T30" fmla="*/ 7 w 16"/>
                  <a:gd name="T31" fmla="*/ 9878 h 31"/>
                  <a:gd name="T32" fmla="*/ 668 w 16"/>
                  <a:gd name="T33" fmla="*/ 11219 h 31"/>
                  <a:gd name="T34" fmla="*/ 801 w 16"/>
                  <a:gd name="T35" fmla="*/ 12126 h 31"/>
                  <a:gd name="T36" fmla="*/ 1021 w 16"/>
                  <a:gd name="T37" fmla="*/ 8724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31"/>
                  <a:gd name="T59" fmla="*/ 16 w 16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31">
                    <a:moveTo>
                      <a:pt x="16" y="22"/>
                    </a:moveTo>
                    <a:lnTo>
                      <a:pt x="15" y="22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2" y="14"/>
                    </a:lnTo>
                    <a:lnTo>
                      <a:pt x="12" y="11"/>
                    </a:lnTo>
                    <a:lnTo>
                      <a:pt x="10" y="7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10"/>
                    </a:lnTo>
                    <a:lnTo>
                      <a:pt x="4" y="13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7" y="24"/>
                    </a:lnTo>
                    <a:lnTo>
                      <a:pt x="9" y="28"/>
                    </a:lnTo>
                    <a:lnTo>
                      <a:pt x="12" y="31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6" name="Freeform 1089"/>
              <p:cNvSpPr>
                <a:spLocks noChangeArrowheads="1"/>
              </p:cNvSpPr>
              <p:nvPr/>
            </p:nvSpPr>
            <p:spPr bwMode="auto">
              <a:xfrm>
                <a:off x="2571" y="4196"/>
                <a:ext cx="25" cy="29"/>
              </a:xfrm>
              <a:custGeom>
                <a:avLst/>
                <a:gdLst>
                  <a:gd name="T0" fmla="*/ 4058 w 24"/>
                  <a:gd name="T1" fmla="*/ 1695 h 28"/>
                  <a:gd name="T2" fmla="*/ 5589 w 24"/>
                  <a:gd name="T3" fmla="*/ 1943 h 28"/>
                  <a:gd name="T4" fmla="*/ 6556 w 24"/>
                  <a:gd name="T5" fmla="*/ 2562 h 28"/>
                  <a:gd name="T6" fmla="*/ 7103 w 24"/>
                  <a:gd name="T7" fmla="*/ 2941 h 28"/>
                  <a:gd name="T8" fmla="*/ 7103 w 24"/>
                  <a:gd name="T9" fmla="*/ 3152 h 28"/>
                  <a:gd name="T10" fmla="*/ 6556 w 24"/>
                  <a:gd name="T11" fmla="*/ 3377 h 28"/>
                  <a:gd name="T12" fmla="*/ 5589 w 24"/>
                  <a:gd name="T13" fmla="*/ 3618 h 28"/>
                  <a:gd name="T14" fmla="*/ 4396 w 24"/>
                  <a:gd name="T15" fmla="*/ 3618 h 28"/>
                  <a:gd name="T16" fmla="*/ 4 w 24"/>
                  <a:gd name="T17" fmla="*/ 3152 h 28"/>
                  <a:gd name="T18" fmla="*/ 0 w 24"/>
                  <a:gd name="T19" fmla="*/ 4917 h 28"/>
                  <a:gd name="T20" fmla="*/ 3456 w 24"/>
                  <a:gd name="T21" fmla="*/ 5269 h 28"/>
                  <a:gd name="T22" fmla="*/ 6556 w 24"/>
                  <a:gd name="T23" fmla="*/ 5269 h 28"/>
                  <a:gd name="T24" fmla="*/ 9034 w 24"/>
                  <a:gd name="T25" fmla="*/ 4917 h 28"/>
                  <a:gd name="T26" fmla="*/ 10098 w 24"/>
                  <a:gd name="T27" fmla="*/ 3878 h 28"/>
                  <a:gd name="T28" fmla="*/ 10602 w 24"/>
                  <a:gd name="T29" fmla="*/ 2745 h 28"/>
                  <a:gd name="T30" fmla="*/ 9783 w 24"/>
                  <a:gd name="T31" fmla="*/ 1695 h 28"/>
                  <a:gd name="T32" fmla="*/ 8338 w 24"/>
                  <a:gd name="T33" fmla="*/ 4 h 28"/>
                  <a:gd name="T34" fmla="*/ 5158 w 24"/>
                  <a:gd name="T35" fmla="*/ 0 h 28"/>
                  <a:gd name="T36" fmla="*/ 4058 w 24"/>
                  <a:gd name="T37" fmla="*/ 169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28"/>
                  <a:gd name="T59" fmla="*/ 24 w 24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28">
                    <a:moveTo>
                      <a:pt x="9" y="8"/>
                    </a:moveTo>
                    <a:lnTo>
                      <a:pt x="13" y="10"/>
                    </a:lnTo>
                    <a:lnTo>
                      <a:pt x="15" y="14"/>
                    </a:lnTo>
                    <a:lnTo>
                      <a:pt x="16" y="16"/>
                    </a:lnTo>
                    <a:lnTo>
                      <a:pt x="16" y="17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5" y="28"/>
                    </a:lnTo>
                    <a:lnTo>
                      <a:pt x="20" y="26"/>
                    </a:lnTo>
                    <a:lnTo>
                      <a:pt x="23" y="20"/>
                    </a:lnTo>
                    <a:lnTo>
                      <a:pt x="24" y="15"/>
                    </a:lnTo>
                    <a:lnTo>
                      <a:pt x="22" y="8"/>
                    </a:lnTo>
                    <a:lnTo>
                      <a:pt x="18" y="4"/>
                    </a:lnTo>
                    <a:lnTo>
                      <a:pt x="12" y="0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7" name="Freeform 1090"/>
              <p:cNvSpPr>
                <a:spLocks noChangeArrowheads="1"/>
              </p:cNvSpPr>
              <p:nvPr/>
            </p:nvSpPr>
            <p:spPr bwMode="auto">
              <a:xfrm>
                <a:off x="2569" y="4142"/>
                <a:ext cx="86" cy="69"/>
              </a:xfrm>
              <a:custGeom>
                <a:avLst/>
                <a:gdLst>
                  <a:gd name="T0" fmla="*/ 291 w 95"/>
                  <a:gd name="T1" fmla="*/ 48395 h 63"/>
                  <a:gd name="T2" fmla="*/ 291 w 95"/>
                  <a:gd name="T3" fmla="*/ 48395 h 63"/>
                  <a:gd name="T4" fmla="*/ 287 w 95"/>
                  <a:gd name="T5" fmla="*/ 46846 h 63"/>
                  <a:gd name="T6" fmla="*/ 272 w 95"/>
                  <a:gd name="T7" fmla="*/ 43366 h 63"/>
                  <a:gd name="T8" fmla="*/ 245 w 95"/>
                  <a:gd name="T9" fmla="*/ 37826 h 63"/>
                  <a:gd name="T10" fmla="*/ 229 w 95"/>
                  <a:gd name="T11" fmla="*/ 31944 h 63"/>
                  <a:gd name="T12" fmla="*/ 211 w 95"/>
                  <a:gd name="T13" fmla="*/ 25434 h 63"/>
                  <a:gd name="T14" fmla="*/ 207 w 95"/>
                  <a:gd name="T15" fmla="*/ 20907 h 63"/>
                  <a:gd name="T16" fmla="*/ 200 w 95"/>
                  <a:gd name="T17" fmla="*/ 17334 h 63"/>
                  <a:gd name="T18" fmla="*/ 190 w 95"/>
                  <a:gd name="T19" fmla="*/ 11845 h 63"/>
                  <a:gd name="T20" fmla="*/ 190 w 95"/>
                  <a:gd name="T21" fmla="*/ 8693 h 63"/>
                  <a:gd name="T22" fmla="*/ 190 w 95"/>
                  <a:gd name="T23" fmla="*/ 278 h 63"/>
                  <a:gd name="T24" fmla="*/ 187 w 95"/>
                  <a:gd name="T25" fmla="*/ 2 h 63"/>
                  <a:gd name="T26" fmla="*/ 181 w 95"/>
                  <a:gd name="T27" fmla="*/ 0 h 63"/>
                  <a:gd name="T28" fmla="*/ 177 w 95"/>
                  <a:gd name="T29" fmla="*/ 0 h 63"/>
                  <a:gd name="T30" fmla="*/ 162 w 95"/>
                  <a:gd name="T31" fmla="*/ 1 h 63"/>
                  <a:gd name="T32" fmla="*/ 145 w 95"/>
                  <a:gd name="T33" fmla="*/ 5 h 63"/>
                  <a:gd name="T34" fmla="*/ 112 w 95"/>
                  <a:gd name="T35" fmla="*/ 9444 h 63"/>
                  <a:gd name="T36" fmla="*/ 82 w 95"/>
                  <a:gd name="T37" fmla="*/ 14883 h 63"/>
                  <a:gd name="T38" fmla="*/ 48 w 95"/>
                  <a:gd name="T39" fmla="*/ 19359 h 63"/>
                  <a:gd name="T40" fmla="*/ 3 w 95"/>
                  <a:gd name="T41" fmla="*/ 20907 h 63"/>
                  <a:gd name="T42" fmla="*/ 1 w 95"/>
                  <a:gd name="T43" fmla="*/ 21831 h 63"/>
                  <a:gd name="T44" fmla="*/ 0 w 95"/>
                  <a:gd name="T45" fmla="*/ 26288 h 63"/>
                  <a:gd name="T46" fmla="*/ 1 w 95"/>
                  <a:gd name="T47" fmla="*/ 30626 h 63"/>
                  <a:gd name="T48" fmla="*/ 4 w 95"/>
                  <a:gd name="T49" fmla="*/ 37193 h 63"/>
                  <a:gd name="T50" fmla="*/ 5 w 95"/>
                  <a:gd name="T51" fmla="*/ 43366 h 63"/>
                  <a:gd name="T52" fmla="*/ 40 w 95"/>
                  <a:gd name="T53" fmla="*/ 49933 h 63"/>
                  <a:gd name="T54" fmla="*/ 58 w 95"/>
                  <a:gd name="T55" fmla="*/ 54604 h 63"/>
                  <a:gd name="T56" fmla="*/ 82 w 95"/>
                  <a:gd name="T57" fmla="*/ 58280 h 63"/>
                  <a:gd name="T58" fmla="*/ 108 w 95"/>
                  <a:gd name="T59" fmla="*/ 59897 h 63"/>
                  <a:gd name="T60" fmla="*/ 138 w 95"/>
                  <a:gd name="T61" fmla="*/ 58887 h 63"/>
                  <a:gd name="T62" fmla="*/ 171 w 95"/>
                  <a:gd name="T63" fmla="*/ 58280 h 63"/>
                  <a:gd name="T64" fmla="*/ 201 w 95"/>
                  <a:gd name="T65" fmla="*/ 54604 h 63"/>
                  <a:gd name="T66" fmla="*/ 229 w 95"/>
                  <a:gd name="T67" fmla="*/ 52243 h 63"/>
                  <a:gd name="T68" fmla="*/ 259 w 95"/>
                  <a:gd name="T69" fmla="*/ 49933 h 63"/>
                  <a:gd name="T70" fmla="*/ 278 w 95"/>
                  <a:gd name="T71" fmla="*/ 48395 h 63"/>
                  <a:gd name="T72" fmla="*/ 291 w 95"/>
                  <a:gd name="T73" fmla="*/ 48395 h 6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95"/>
                  <a:gd name="T112" fmla="*/ 0 h 63"/>
                  <a:gd name="T113" fmla="*/ 95 w 95"/>
                  <a:gd name="T114" fmla="*/ 63 h 6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95" h="63">
                    <a:moveTo>
                      <a:pt x="95" y="51"/>
                    </a:moveTo>
                    <a:lnTo>
                      <a:pt x="95" y="51"/>
                    </a:lnTo>
                    <a:lnTo>
                      <a:pt x="93" y="49"/>
                    </a:lnTo>
                    <a:lnTo>
                      <a:pt x="88" y="45"/>
                    </a:lnTo>
                    <a:lnTo>
                      <a:pt x="81" y="40"/>
                    </a:lnTo>
                    <a:lnTo>
                      <a:pt x="75" y="33"/>
                    </a:lnTo>
                    <a:lnTo>
                      <a:pt x="69" y="27"/>
                    </a:lnTo>
                    <a:lnTo>
                      <a:pt x="67" y="22"/>
                    </a:lnTo>
                    <a:lnTo>
                      <a:pt x="65" y="18"/>
                    </a:lnTo>
                    <a:lnTo>
                      <a:pt x="63" y="13"/>
                    </a:lnTo>
                    <a:lnTo>
                      <a:pt x="62" y="9"/>
                    </a:lnTo>
                    <a:lnTo>
                      <a:pt x="62" y="6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37" y="10"/>
                    </a:lnTo>
                    <a:lnTo>
                      <a:pt x="27" y="16"/>
                    </a:lnTo>
                    <a:lnTo>
                      <a:pt x="16" y="20"/>
                    </a:lnTo>
                    <a:lnTo>
                      <a:pt x="3" y="22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1" y="32"/>
                    </a:lnTo>
                    <a:lnTo>
                      <a:pt x="4" y="39"/>
                    </a:lnTo>
                    <a:lnTo>
                      <a:pt x="7" y="45"/>
                    </a:lnTo>
                    <a:lnTo>
                      <a:pt x="13" y="52"/>
                    </a:lnTo>
                    <a:lnTo>
                      <a:pt x="20" y="57"/>
                    </a:lnTo>
                    <a:lnTo>
                      <a:pt x="27" y="61"/>
                    </a:lnTo>
                    <a:lnTo>
                      <a:pt x="36" y="63"/>
                    </a:lnTo>
                    <a:lnTo>
                      <a:pt x="45" y="62"/>
                    </a:lnTo>
                    <a:lnTo>
                      <a:pt x="56" y="61"/>
                    </a:lnTo>
                    <a:lnTo>
                      <a:pt x="66" y="57"/>
                    </a:lnTo>
                    <a:lnTo>
                      <a:pt x="75" y="55"/>
                    </a:lnTo>
                    <a:lnTo>
                      <a:pt x="84" y="52"/>
                    </a:lnTo>
                    <a:lnTo>
                      <a:pt x="91" y="51"/>
                    </a:lnTo>
                    <a:lnTo>
                      <a:pt x="95" y="5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8" name="Freeform 1091"/>
              <p:cNvSpPr>
                <a:spLocks noChangeArrowheads="1"/>
              </p:cNvSpPr>
              <p:nvPr/>
            </p:nvSpPr>
            <p:spPr bwMode="auto">
              <a:xfrm>
                <a:off x="2630" y="4152"/>
                <a:ext cx="28" cy="50"/>
              </a:xfrm>
              <a:custGeom>
                <a:avLst/>
                <a:gdLst>
                  <a:gd name="T0" fmla="*/ 0 w 40"/>
                  <a:gd name="T1" fmla="*/ 0 h 46"/>
                  <a:gd name="T2" fmla="*/ 1 w 40"/>
                  <a:gd name="T3" fmla="*/ 11316 h 46"/>
                  <a:gd name="T4" fmla="*/ 1 w 40"/>
                  <a:gd name="T5" fmla="*/ 17096 h 46"/>
                  <a:gd name="T6" fmla="*/ 1 w 40"/>
                  <a:gd name="T7" fmla="*/ 23835 h 46"/>
                  <a:gd name="T8" fmla="*/ 1 w 40"/>
                  <a:gd name="T9" fmla="*/ 33241 h 46"/>
                  <a:gd name="T10" fmla="*/ 1 w 40"/>
                  <a:gd name="T11" fmla="*/ 46323 h 46"/>
                  <a:gd name="T12" fmla="*/ 1 w 40"/>
                  <a:gd name="T13" fmla="*/ 54863 h 46"/>
                  <a:gd name="T14" fmla="*/ 1 w 40"/>
                  <a:gd name="T15" fmla="*/ 64908 h 46"/>
                  <a:gd name="T16" fmla="*/ 1 w 40"/>
                  <a:gd name="T17" fmla="*/ 72337 h 46"/>
                  <a:gd name="T18" fmla="*/ 1 w 40"/>
                  <a:gd name="T19" fmla="*/ 75137 h 46"/>
                  <a:gd name="T20" fmla="*/ 1 w 40"/>
                  <a:gd name="T21" fmla="*/ 59712 h 46"/>
                  <a:gd name="T22" fmla="*/ 1 w 40"/>
                  <a:gd name="T23" fmla="*/ 76383 h 46"/>
                  <a:gd name="T24" fmla="*/ 1 w 40"/>
                  <a:gd name="T25" fmla="*/ 64661 h 46"/>
                  <a:gd name="T26" fmla="*/ 1 w 40"/>
                  <a:gd name="T27" fmla="*/ 59428 h 46"/>
                  <a:gd name="T28" fmla="*/ 1 w 40"/>
                  <a:gd name="T29" fmla="*/ 54778 h 46"/>
                  <a:gd name="T30" fmla="*/ 1 w 40"/>
                  <a:gd name="T31" fmla="*/ 46323 h 46"/>
                  <a:gd name="T32" fmla="*/ 1 w 40"/>
                  <a:gd name="T33" fmla="*/ 36036 h 46"/>
                  <a:gd name="T34" fmla="*/ 1 w 40"/>
                  <a:gd name="T35" fmla="*/ 21928 h 46"/>
                  <a:gd name="T36" fmla="*/ 1 w 40"/>
                  <a:gd name="T37" fmla="*/ 17096 h 46"/>
                  <a:gd name="T38" fmla="*/ 1 w 40"/>
                  <a:gd name="T39" fmla="*/ 13371 h 46"/>
                  <a:gd name="T40" fmla="*/ 1 w 40"/>
                  <a:gd name="T41" fmla="*/ 4 h 46"/>
                  <a:gd name="T42" fmla="*/ 1 w 40"/>
                  <a:gd name="T43" fmla="*/ 0 h 46"/>
                  <a:gd name="T44" fmla="*/ 0 w 40"/>
                  <a:gd name="T45" fmla="*/ 0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6"/>
                  <a:gd name="T71" fmla="*/ 40 w 40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6">
                    <a:moveTo>
                      <a:pt x="0" y="0"/>
                    </a:moveTo>
                    <a:lnTo>
                      <a:pt x="1" y="6"/>
                    </a:lnTo>
                    <a:lnTo>
                      <a:pt x="2" y="11"/>
                    </a:lnTo>
                    <a:lnTo>
                      <a:pt x="4" y="15"/>
                    </a:lnTo>
                    <a:lnTo>
                      <a:pt x="8" y="20"/>
                    </a:lnTo>
                    <a:lnTo>
                      <a:pt x="14" y="28"/>
                    </a:lnTo>
                    <a:lnTo>
                      <a:pt x="20" y="34"/>
                    </a:lnTo>
                    <a:lnTo>
                      <a:pt x="28" y="40"/>
                    </a:lnTo>
                    <a:lnTo>
                      <a:pt x="32" y="44"/>
                    </a:lnTo>
                    <a:lnTo>
                      <a:pt x="34" y="45"/>
                    </a:lnTo>
                    <a:lnTo>
                      <a:pt x="38" y="37"/>
                    </a:lnTo>
                    <a:lnTo>
                      <a:pt x="35" y="46"/>
                    </a:lnTo>
                    <a:lnTo>
                      <a:pt x="40" y="39"/>
                    </a:lnTo>
                    <a:lnTo>
                      <a:pt x="37" y="36"/>
                    </a:lnTo>
                    <a:lnTo>
                      <a:pt x="32" y="33"/>
                    </a:lnTo>
                    <a:lnTo>
                      <a:pt x="27" y="28"/>
                    </a:lnTo>
                    <a:lnTo>
                      <a:pt x="20" y="22"/>
                    </a:lnTo>
                    <a:lnTo>
                      <a:pt x="14" y="14"/>
                    </a:lnTo>
                    <a:lnTo>
                      <a:pt x="12" y="11"/>
                    </a:lnTo>
                    <a:lnTo>
                      <a:pt x="11" y="8"/>
                    </a:lnTo>
                    <a:lnTo>
                      <a:pt x="10" y="4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69" name="Freeform 1092"/>
              <p:cNvSpPr>
                <a:spLocks noChangeArrowheads="1"/>
              </p:cNvSpPr>
              <p:nvPr/>
            </p:nvSpPr>
            <p:spPr bwMode="auto">
              <a:xfrm>
                <a:off x="2571" y="4138"/>
                <a:ext cx="68" cy="46"/>
              </a:xfrm>
              <a:custGeom>
                <a:avLst/>
                <a:gdLst>
                  <a:gd name="T0" fmla="*/ 1 w 65"/>
                  <a:gd name="T1" fmla="*/ 50749953 h 31"/>
                  <a:gd name="T2" fmla="*/ 1603 w 65"/>
                  <a:gd name="T3" fmla="*/ 46278296 h 31"/>
                  <a:gd name="T4" fmla="*/ 3089 w 65"/>
                  <a:gd name="T5" fmla="*/ 37495683 h 31"/>
                  <a:gd name="T6" fmla="*/ 4163 w 65"/>
                  <a:gd name="T7" fmla="*/ 28426559 h 31"/>
                  <a:gd name="T8" fmla="*/ 5284 w 65"/>
                  <a:gd name="T9" fmla="*/ 20374905 h 31"/>
                  <a:gd name="T10" fmla="*/ 5954 w 65"/>
                  <a:gd name="T11" fmla="*/ 15442718 h 31"/>
                  <a:gd name="T12" fmla="*/ 6452 w 65"/>
                  <a:gd name="T13" fmla="*/ 14075760 h 31"/>
                  <a:gd name="T14" fmla="*/ 6323 w 65"/>
                  <a:gd name="T15" fmla="*/ 14075760 h 31"/>
                  <a:gd name="T16" fmla="*/ 6323 w 65"/>
                  <a:gd name="T17" fmla="*/ 15442718 h 31"/>
                  <a:gd name="T18" fmla="*/ 6323 w 65"/>
                  <a:gd name="T19" fmla="*/ 20374905 h 31"/>
                  <a:gd name="T20" fmla="*/ 7271 w 65"/>
                  <a:gd name="T21" fmla="*/ 20374905 h 31"/>
                  <a:gd name="T22" fmla="*/ 7271 w 65"/>
                  <a:gd name="T23" fmla="*/ 14075760 h 31"/>
                  <a:gd name="T24" fmla="*/ 7248 w 65"/>
                  <a:gd name="T25" fmla="*/ 28354 h 31"/>
                  <a:gd name="T26" fmla="*/ 6827 w 65"/>
                  <a:gd name="T27" fmla="*/ 203 h 31"/>
                  <a:gd name="T28" fmla="*/ 6323 w 65"/>
                  <a:gd name="T29" fmla="*/ 0 h 31"/>
                  <a:gd name="T30" fmla="*/ 5613 w 65"/>
                  <a:gd name="T31" fmla="*/ 203 h 31"/>
                  <a:gd name="T32" fmla="*/ 4786 w 65"/>
                  <a:gd name="T33" fmla="*/ 28354 h 31"/>
                  <a:gd name="T34" fmla="*/ 3695 w 65"/>
                  <a:gd name="T35" fmla="*/ 15442718 h 31"/>
                  <a:gd name="T36" fmla="*/ 2583 w 65"/>
                  <a:gd name="T37" fmla="*/ 24509164 h 31"/>
                  <a:gd name="T38" fmla="*/ 1422 w 65"/>
                  <a:gd name="T39" fmla="*/ 32325599 h 31"/>
                  <a:gd name="T40" fmla="*/ 0 w 65"/>
                  <a:gd name="T41" fmla="*/ 35454221 h 31"/>
                  <a:gd name="T42" fmla="*/ 1 w 65"/>
                  <a:gd name="T43" fmla="*/ 50749953 h 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5"/>
                  <a:gd name="T67" fmla="*/ 0 h 31"/>
                  <a:gd name="T68" fmla="*/ 65 w 65"/>
                  <a:gd name="T69" fmla="*/ 31 h 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5" h="31">
                    <a:moveTo>
                      <a:pt x="1" y="31"/>
                    </a:moveTo>
                    <a:lnTo>
                      <a:pt x="15" y="28"/>
                    </a:lnTo>
                    <a:lnTo>
                      <a:pt x="27" y="23"/>
                    </a:lnTo>
                    <a:lnTo>
                      <a:pt x="37" y="17"/>
                    </a:lnTo>
                    <a:lnTo>
                      <a:pt x="47" y="13"/>
                    </a:lnTo>
                    <a:lnTo>
                      <a:pt x="53" y="10"/>
                    </a:lnTo>
                    <a:lnTo>
                      <a:pt x="57" y="9"/>
                    </a:lnTo>
                    <a:lnTo>
                      <a:pt x="56" y="9"/>
                    </a:lnTo>
                    <a:lnTo>
                      <a:pt x="56" y="10"/>
                    </a:lnTo>
                    <a:lnTo>
                      <a:pt x="56" y="13"/>
                    </a:lnTo>
                    <a:lnTo>
                      <a:pt x="65" y="13"/>
                    </a:lnTo>
                    <a:lnTo>
                      <a:pt x="65" y="9"/>
                    </a:lnTo>
                    <a:lnTo>
                      <a:pt x="64" y="4"/>
                    </a:lnTo>
                    <a:lnTo>
                      <a:pt x="60" y="1"/>
                    </a:lnTo>
                    <a:lnTo>
                      <a:pt x="56" y="0"/>
                    </a:lnTo>
                    <a:lnTo>
                      <a:pt x="50" y="1"/>
                    </a:lnTo>
                    <a:lnTo>
                      <a:pt x="42" y="4"/>
                    </a:lnTo>
                    <a:lnTo>
                      <a:pt x="33" y="10"/>
                    </a:lnTo>
                    <a:lnTo>
                      <a:pt x="23" y="15"/>
                    </a:lnTo>
                    <a:lnTo>
                      <a:pt x="13" y="20"/>
                    </a:lnTo>
                    <a:lnTo>
                      <a:pt x="0" y="22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70" name="Freeform 1093"/>
              <p:cNvSpPr>
                <a:spLocks noChangeArrowheads="1"/>
              </p:cNvSpPr>
              <p:nvPr/>
            </p:nvSpPr>
            <p:spPr bwMode="auto">
              <a:xfrm>
                <a:off x="2567" y="4161"/>
                <a:ext cx="35" cy="51"/>
              </a:xfrm>
              <a:custGeom>
                <a:avLst/>
                <a:gdLst>
                  <a:gd name="T0" fmla="*/ 2548 w 34"/>
                  <a:gd name="T1" fmla="*/ 53529 h 47"/>
                  <a:gd name="T2" fmla="*/ 2028 w 34"/>
                  <a:gd name="T3" fmla="*/ 49348 h 47"/>
                  <a:gd name="T4" fmla="*/ 1442 w 34"/>
                  <a:gd name="T5" fmla="*/ 45157 h 47"/>
                  <a:gd name="T6" fmla="*/ 1145 w 34"/>
                  <a:gd name="T7" fmla="*/ 33509 h 47"/>
                  <a:gd name="T8" fmla="*/ 861 w 34"/>
                  <a:gd name="T9" fmla="*/ 27689 h 47"/>
                  <a:gd name="T10" fmla="*/ 766 w 34"/>
                  <a:gd name="T11" fmla="*/ 17366 h 47"/>
                  <a:gd name="T12" fmla="*/ 8 w 34"/>
                  <a:gd name="T13" fmla="*/ 12579 h 47"/>
                  <a:gd name="T14" fmla="*/ 8 w 34"/>
                  <a:gd name="T15" fmla="*/ 11572 h 47"/>
                  <a:gd name="T16" fmla="*/ 7 w 34"/>
                  <a:gd name="T17" fmla="*/ 12579 h 47"/>
                  <a:gd name="T18" fmla="*/ 6 w 34"/>
                  <a:gd name="T19" fmla="*/ 0 h 47"/>
                  <a:gd name="T20" fmla="*/ 1 w 34"/>
                  <a:gd name="T21" fmla="*/ 4 h 47"/>
                  <a:gd name="T22" fmla="*/ 0 w 34"/>
                  <a:gd name="T23" fmla="*/ 13645 h 47"/>
                  <a:gd name="T24" fmla="*/ 1 w 34"/>
                  <a:gd name="T25" fmla="*/ 22223 h 47"/>
                  <a:gd name="T26" fmla="*/ 4 w 34"/>
                  <a:gd name="T27" fmla="*/ 32603 h 47"/>
                  <a:gd name="T28" fmla="*/ 8 w 34"/>
                  <a:gd name="T29" fmla="*/ 42784 h 47"/>
                  <a:gd name="T30" fmla="*/ 1080 w 34"/>
                  <a:gd name="T31" fmla="*/ 53112 h 47"/>
                  <a:gd name="T32" fmla="*/ 1611 w 34"/>
                  <a:gd name="T33" fmla="*/ 62542 h 47"/>
                  <a:gd name="T34" fmla="*/ 2273 w 34"/>
                  <a:gd name="T35" fmla="*/ 67863 h 47"/>
                  <a:gd name="T36" fmla="*/ 2548 w 34"/>
                  <a:gd name="T37" fmla="*/ 53529 h 4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47"/>
                  <a:gd name="T59" fmla="*/ 34 w 34"/>
                  <a:gd name="T60" fmla="*/ 47 h 4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47">
                    <a:moveTo>
                      <a:pt x="34" y="38"/>
                    </a:moveTo>
                    <a:lnTo>
                      <a:pt x="26" y="35"/>
                    </a:lnTo>
                    <a:lnTo>
                      <a:pt x="20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3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0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4" y="23"/>
                    </a:lnTo>
                    <a:lnTo>
                      <a:pt x="8" y="30"/>
                    </a:lnTo>
                    <a:lnTo>
                      <a:pt x="15" y="37"/>
                    </a:lnTo>
                    <a:lnTo>
                      <a:pt x="22" y="43"/>
                    </a:lnTo>
                    <a:lnTo>
                      <a:pt x="30" y="47"/>
                    </a:lnTo>
                    <a:lnTo>
                      <a:pt x="34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71" name="Freeform 1094"/>
              <p:cNvSpPr>
                <a:spLocks noChangeArrowheads="1"/>
              </p:cNvSpPr>
              <p:nvPr/>
            </p:nvSpPr>
            <p:spPr bwMode="auto">
              <a:xfrm>
                <a:off x="2596" y="4193"/>
                <a:ext cx="60" cy="22"/>
              </a:xfrm>
              <a:custGeom>
                <a:avLst/>
                <a:gdLst>
                  <a:gd name="T0" fmla="*/ 93 w 70"/>
                  <a:gd name="T1" fmla="*/ 0 h 21"/>
                  <a:gd name="T2" fmla="*/ 85 w 70"/>
                  <a:gd name="T3" fmla="*/ 0 h 21"/>
                  <a:gd name="T4" fmla="*/ 74 w 70"/>
                  <a:gd name="T5" fmla="*/ 2 h 21"/>
                  <a:gd name="T6" fmla="*/ 63 w 70"/>
                  <a:gd name="T7" fmla="*/ 5 h 21"/>
                  <a:gd name="T8" fmla="*/ 51 w 70"/>
                  <a:gd name="T9" fmla="*/ 7446 h 21"/>
                  <a:gd name="T10" fmla="*/ 38 w 70"/>
                  <a:gd name="T11" fmla="*/ 9788 h 21"/>
                  <a:gd name="T12" fmla="*/ 24 w 70"/>
                  <a:gd name="T13" fmla="*/ 10720 h 21"/>
                  <a:gd name="T14" fmla="*/ 15 w 70"/>
                  <a:gd name="T15" fmla="*/ 11739 h 21"/>
                  <a:gd name="T16" fmla="*/ 3 w 70"/>
                  <a:gd name="T17" fmla="*/ 9788 h 21"/>
                  <a:gd name="T18" fmla="*/ 0 w 70"/>
                  <a:gd name="T19" fmla="*/ 19033 h 21"/>
                  <a:gd name="T20" fmla="*/ 15 w 70"/>
                  <a:gd name="T21" fmla="*/ 20846 h 21"/>
                  <a:gd name="T22" fmla="*/ 24 w 70"/>
                  <a:gd name="T23" fmla="*/ 20261 h 21"/>
                  <a:gd name="T24" fmla="*/ 40 w 70"/>
                  <a:gd name="T25" fmla="*/ 19033 h 21"/>
                  <a:gd name="T26" fmla="*/ 54 w 70"/>
                  <a:gd name="T27" fmla="*/ 16889 h 21"/>
                  <a:gd name="T28" fmla="*/ 66 w 70"/>
                  <a:gd name="T29" fmla="*/ 14081 h 21"/>
                  <a:gd name="T30" fmla="*/ 79 w 70"/>
                  <a:gd name="T31" fmla="*/ 9788 h 21"/>
                  <a:gd name="T32" fmla="*/ 87 w 70"/>
                  <a:gd name="T33" fmla="*/ 8934 h 21"/>
                  <a:gd name="T34" fmla="*/ 89 w 70"/>
                  <a:gd name="T35" fmla="*/ 8934 h 21"/>
                  <a:gd name="T36" fmla="*/ 93 w 70"/>
                  <a:gd name="T37" fmla="*/ 0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"/>
                  <a:gd name="T58" fmla="*/ 0 h 21"/>
                  <a:gd name="T59" fmla="*/ 70 w 70"/>
                  <a:gd name="T60" fmla="*/ 21 h 2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" h="21">
                    <a:moveTo>
                      <a:pt x="70" y="0"/>
                    </a:moveTo>
                    <a:lnTo>
                      <a:pt x="64" y="0"/>
                    </a:lnTo>
                    <a:lnTo>
                      <a:pt x="56" y="2"/>
                    </a:lnTo>
                    <a:lnTo>
                      <a:pt x="48" y="5"/>
                    </a:lnTo>
                    <a:lnTo>
                      <a:pt x="39" y="7"/>
                    </a:lnTo>
                    <a:lnTo>
                      <a:pt x="29" y="10"/>
                    </a:lnTo>
                    <a:lnTo>
                      <a:pt x="19" y="11"/>
                    </a:lnTo>
                    <a:lnTo>
                      <a:pt x="10" y="12"/>
                    </a:lnTo>
                    <a:lnTo>
                      <a:pt x="4" y="10"/>
                    </a:lnTo>
                    <a:lnTo>
                      <a:pt x="0" y="19"/>
                    </a:lnTo>
                    <a:lnTo>
                      <a:pt x="10" y="21"/>
                    </a:lnTo>
                    <a:lnTo>
                      <a:pt x="19" y="20"/>
                    </a:lnTo>
                    <a:lnTo>
                      <a:pt x="30" y="19"/>
                    </a:lnTo>
                    <a:lnTo>
                      <a:pt x="41" y="16"/>
                    </a:lnTo>
                    <a:lnTo>
                      <a:pt x="50" y="14"/>
                    </a:lnTo>
                    <a:lnTo>
                      <a:pt x="59" y="10"/>
                    </a:lnTo>
                    <a:lnTo>
                      <a:pt x="65" y="9"/>
                    </a:lnTo>
                    <a:lnTo>
                      <a:pt x="67" y="9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72" name="Freeform 1095"/>
              <p:cNvSpPr>
                <a:spLocks noChangeArrowheads="1"/>
              </p:cNvSpPr>
              <p:nvPr/>
            </p:nvSpPr>
            <p:spPr bwMode="auto">
              <a:xfrm>
                <a:off x="3085" y="4161"/>
                <a:ext cx="85" cy="49"/>
              </a:xfrm>
              <a:custGeom>
                <a:avLst/>
                <a:gdLst>
                  <a:gd name="T0" fmla="*/ 5 w 94"/>
                  <a:gd name="T1" fmla="*/ 83717 h 45"/>
                  <a:gd name="T2" fmla="*/ 4 w 94"/>
                  <a:gd name="T3" fmla="*/ 86144 h 45"/>
                  <a:gd name="T4" fmla="*/ 2 w 94"/>
                  <a:gd name="T5" fmla="*/ 83717 h 45"/>
                  <a:gd name="T6" fmla="*/ 1 w 94"/>
                  <a:gd name="T7" fmla="*/ 80857 h 45"/>
                  <a:gd name="T8" fmla="*/ 0 w 94"/>
                  <a:gd name="T9" fmla="*/ 79223 h 45"/>
                  <a:gd name="T10" fmla="*/ 0 w 94"/>
                  <a:gd name="T11" fmla="*/ 67372 h 45"/>
                  <a:gd name="T12" fmla="*/ 2 w 94"/>
                  <a:gd name="T13" fmla="*/ 57518 h 45"/>
                  <a:gd name="T14" fmla="*/ 5 w 94"/>
                  <a:gd name="T15" fmla="*/ 43977 h 45"/>
                  <a:gd name="T16" fmla="*/ 5 w 94"/>
                  <a:gd name="T17" fmla="*/ 31324 h 45"/>
                  <a:gd name="T18" fmla="*/ 49 w 94"/>
                  <a:gd name="T19" fmla="*/ 20380 h 45"/>
                  <a:gd name="T20" fmla="*/ 71 w 94"/>
                  <a:gd name="T21" fmla="*/ 15782 h 45"/>
                  <a:gd name="T22" fmla="*/ 100 w 94"/>
                  <a:gd name="T23" fmla="*/ 13313 h 45"/>
                  <a:gd name="T24" fmla="*/ 118 w 94"/>
                  <a:gd name="T25" fmla="*/ 4 h 45"/>
                  <a:gd name="T26" fmla="*/ 145 w 94"/>
                  <a:gd name="T27" fmla="*/ 3 h 45"/>
                  <a:gd name="T28" fmla="*/ 169 w 94"/>
                  <a:gd name="T29" fmla="*/ 2 h 45"/>
                  <a:gd name="T30" fmla="*/ 189 w 94"/>
                  <a:gd name="T31" fmla="*/ 1 h 45"/>
                  <a:gd name="T32" fmla="*/ 220 w 94"/>
                  <a:gd name="T33" fmla="*/ 0 h 45"/>
                  <a:gd name="T34" fmla="*/ 243 w 94"/>
                  <a:gd name="T35" fmla="*/ 0 h 45"/>
                  <a:gd name="T36" fmla="*/ 269 w 94"/>
                  <a:gd name="T37" fmla="*/ 0 h 45"/>
                  <a:gd name="T38" fmla="*/ 282 w 94"/>
                  <a:gd name="T39" fmla="*/ 1 h 45"/>
                  <a:gd name="T40" fmla="*/ 284 w 94"/>
                  <a:gd name="T41" fmla="*/ 2 h 45"/>
                  <a:gd name="T42" fmla="*/ 286 w 94"/>
                  <a:gd name="T43" fmla="*/ 3 h 45"/>
                  <a:gd name="T44" fmla="*/ 289 w 94"/>
                  <a:gd name="T45" fmla="*/ 13313 h 45"/>
                  <a:gd name="T46" fmla="*/ 289 w 94"/>
                  <a:gd name="T47" fmla="*/ 22306 h 45"/>
                  <a:gd name="T48" fmla="*/ 286 w 94"/>
                  <a:gd name="T49" fmla="*/ 37084 h 45"/>
                  <a:gd name="T50" fmla="*/ 282 w 94"/>
                  <a:gd name="T51" fmla="*/ 48462 h 45"/>
                  <a:gd name="T52" fmla="*/ 258 w 94"/>
                  <a:gd name="T53" fmla="*/ 62671 h 45"/>
                  <a:gd name="T54" fmla="*/ 243 w 94"/>
                  <a:gd name="T55" fmla="*/ 68264 h 45"/>
                  <a:gd name="T56" fmla="*/ 231 w 94"/>
                  <a:gd name="T57" fmla="*/ 73419 h 45"/>
                  <a:gd name="T58" fmla="*/ 220 w 94"/>
                  <a:gd name="T59" fmla="*/ 80857 h 45"/>
                  <a:gd name="T60" fmla="*/ 199 w 94"/>
                  <a:gd name="T61" fmla="*/ 83717 h 45"/>
                  <a:gd name="T62" fmla="*/ 178 w 94"/>
                  <a:gd name="T63" fmla="*/ 86144 h 45"/>
                  <a:gd name="T64" fmla="*/ 151 w 94"/>
                  <a:gd name="T65" fmla="*/ 87011 h 45"/>
                  <a:gd name="T66" fmla="*/ 118 w 94"/>
                  <a:gd name="T67" fmla="*/ 87011 h 45"/>
                  <a:gd name="T68" fmla="*/ 96 w 94"/>
                  <a:gd name="T69" fmla="*/ 86144 h 45"/>
                  <a:gd name="T70" fmla="*/ 66 w 94"/>
                  <a:gd name="T71" fmla="*/ 86144 h 45"/>
                  <a:gd name="T72" fmla="*/ 47 w 94"/>
                  <a:gd name="T73" fmla="*/ 83717 h 45"/>
                  <a:gd name="T74" fmla="*/ 5 w 94"/>
                  <a:gd name="T75" fmla="*/ 83717 h 45"/>
                  <a:gd name="T76" fmla="*/ 5 w 94"/>
                  <a:gd name="T77" fmla="*/ 83717 h 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4"/>
                  <a:gd name="T118" fmla="*/ 0 h 45"/>
                  <a:gd name="T119" fmla="*/ 94 w 94"/>
                  <a:gd name="T120" fmla="*/ 45 h 4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4" h="45">
                    <a:moveTo>
                      <a:pt x="6" y="43"/>
                    </a:moveTo>
                    <a:lnTo>
                      <a:pt x="4" y="44"/>
                    </a:lnTo>
                    <a:lnTo>
                      <a:pt x="2" y="43"/>
                    </a:lnTo>
                    <a:lnTo>
                      <a:pt x="1" y="42"/>
                    </a:lnTo>
                    <a:lnTo>
                      <a:pt x="0" y="40"/>
                    </a:lnTo>
                    <a:lnTo>
                      <a:pt x="0" y="35"/>
                    </a:lnTo>
                    <a:lnTo>
                      <a:pt x="2" y="30"/>
                    </a:lnTo>
                    <a:lnTo>
                      <a:pt x="5" y="23"/>
                    </a:lnTo>
                    <a:lnTo>
                      <a:pt x="9" y="16"/>
                    </a:lnTo>
                    <a:lnTo>
                      <a:pt x="17" y="11"/>
                    </a:lnTo>
                    <a:lnTo>
                      <a:pt x="24" y="8"/>
                    </a:lnTo>
                    <a:lnTo>
                      <a:pt x="32" y="6"/>
                    </a:lnTo>
                    <a:lnTo>
                      <a:pt x="39" y="4"/>
                    </a:lnTo>
                    <a:lnTo>
                      <a:pt x="46" y="3"/>
                    </a:lnTo>
                    <a:lnTo>
                      <a:pt x="54" y="2"/>
                    </a:lnTo>
                    <a:lnTo>
                      <a:pt x="62" y="1"/>
                    </a:lnTo>
                    <a:lnTo>
                      <a:pt x="70" y="0"/>
                    </a:lnTo>
                    <a:lnTo>
                      <a:pt x="78" y="0"/>
                    </a:lnTo>
                    <a:lnTo>
                      <a:pt x="87" y="0"/>
                    </a:lnTo>
                    <a:lnTo>
                      <a:pt x="90" y="1"/>
                    </a:lnTo>
                    <a:lnTo>
                      <a:pt x="91" y="2"/>
                    </a:lnTo>
                    <a:lnTo>
                      <a:pt x="93" y="3"/>
                    </a:lnTo>
                    <a:lnTo>
                      <a:pt x="94" y="6"/>
                    </a:lnTo>
                    <a:lnTo>
                      <a:pt x="94" y="12"/>
                    </a:lnTo>
                    <a:lnTo>
                      <a:pt x="93" y="19"/>
                    </a:lnTo>
                    <a:lnTo>
                      <a:pt x="90" y="26"/>
                    </a:lnTo>
                    <a:lnTo>
                      <a:pt x="84" y="33"/>
                    </a:lnTo>
                    <a:lnTo>
                      <a:pt x="80" y="36"/>
                    </a:lnTo>
                    <a:lnTo>
                      <a:pt x="76" y="38"/>
                    </a:lnTo>
                    <a:lnTo>
                      <a:pt x="71" y="42"/>
                    </a:lnTo>
                    <a:lnTo>
                      <a:pt x="65" y="43"/>
                    </a:lnTo>
                    <a:lnTo>
                      <a:pt x="57" y="44"/>
                    </a:lnTo>
                    <a:lnTo>
                      <a:pt x="48" y="45"/>
                    </a:lnTo>
                    <a:lnTo>
                      <a:pt x="39" y="45"/>
                    </a:lnTo>
                    <a:lnTo>
                      <a:pt x="30" y="44"/>
                    </a:lnTo>
                    <a:lnTo>
                      <a:pt x="23" y="44"/>
                    </a:lnTo>
                    <a:lnTo>
                      <a:pt x="16" y="43"/>
                    </a:lnTo>
                    <a:lnTo>
                      <a:pt x="9" y="43"/>
                    </a:lnTo>
                    <a:lnTo>
                      <a:pt x="6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73" name="Freeform 1096"/>
              <p:cNvSpPr>
                <a:spLocks noChangeArrowheads="1"/>
              </p:cNvSpPr>
              <p:nvPr/>
            </p:nvSpPr>
            <p:spPr bwMode="auto">
              <a:xfrm>
                <a:off x="3081" y="4165"/>
                <a:ext cx="25" cy="49"/>
              </a:xfrm>
              <a:custGeom>
                <a:avLst/>
                <a:gdLst>
                  <a:gd name="T0" fmla="*/ 59 w 29"/>
                  <a:gd name="T1" fmla="*/ 0 h 45"/>
                  <a:gd name="T2" fmla="*/ 40 w 29"/>
                  <a:gd name="T3" fmla="*/ 334 h 45"/>
                  <a:gd name="T4" fmla="*/ 23 w 29"/>
                  <a:gd name="T5" fmla="*/ 18719 h 45"/>
                  <a:gd name="T6" fmla="*/ 3 w 29"/>
                  <a:gd name="T7" fmla="*/ 34094 h 45"/>
                  <a:gd name="T8" fmla="*/ 2 w 29"/>
                  <a:gd name="T9" fmla="*/ 44551 h 45"/>
                  <a:gd name="T10" fmla="*/ 0 w 29"/>
                  <a:gd name="T11" fmla="*/ 61960 h 45"/>
                  <a:gd name="T12" fmla="*/ 0 w 29"/>
                  <a:gd name="T13" fmla="*/ 72729 h 45"/>
                  <a:gd name="T14" fmla="*/ 1 w 29"/>
                  <a:gd name="T15" fmla="*/ 80857 h 45"/>
                  <a:gd name="T16" fmla="*/ 3 w 29"/>
                  <a:gd name="T17" fmla="*/ 86144 h 45"/>
                  <a:gd name="T18" fmla="*/ 3 w 29"/>
                  <a:gd name="T19" fmla="*/ 87011 h 45"/>
                  <a:gd name="T20" fmla="*/ 23 w 29"/>
                  <a:gd name="T21" fmla="*/ 87011 h 45"/>
                  <a:gd name="T22" fmla="*/ 19 w 29"/>
                  <a:gd name="T23" fmla="*/ 67372 h 45"/>
                  <a:gd name="T24" fmla="*/ 19 w 29"/>
                  <a:gd name="T25" fmla="*/ 68264 h 45"/>
                  <a:gd name="T26" fmla="*/ 19 w 29"/>
                  <a:gd name="T27" fmla="*/ 62671 h 45"/>
                  <a:gd name="T28" fmla="*/ 21 w 29"/>
                  <a:gd name="T29" fmla="*/ 52756 h 45"/>
                  <a:gd name="T30" fmla="*/ 25 w 29"/>
                  <a:gd name="T31" fmla="*/ 40896 h 45"/>
                  <a:gd name="T32" fmla="*/ 34 w 29"/>
                  <a:gd name="T33" fmla="*/ 34094 h 45"/>
                  <a:gd name="T34" fmla="*/ 52 w 29"/>
                  <a:gd name="T35" fmla="*/ 22306 h 45"/>
                  <a:gd name="T36" fmla="*/ 62 w 29"/>
                  <a:gd name="T37" fmla="*/ 17192 h 45"/>
                  <a:gd name="T38" fmla="*/ 59 w 29"/>
                  <a:gd name="T39" fmla="*/ 0 h 4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9"/>
                  <a:gd name="T61" fmla="*/ 0 h 45"/>
                  <a:gd name="T62" fmla="*/ 29 w 29"/>
                  <a:gd name="T63" fmla="*/ 45 h 4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9" h="45">
                    <a:moveTo>
                      <a:pt x="27" y="0"/>
                    </a:moveTo>
                    <a:lnTo>
                      <a:pt x="19" y="5"/>
                    </a:lnTo>
                    <a:lnTo>
                      <a:pt x="11" y="10"/>
                    </a:lnTo>
                    <a:lnTo>
                      <a:pt x="5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1" y="42"/>
                    </a:lnTo>
                    <a:lnTo>
                      <a:pt x="4" y="44"/>
                    </a:lnTo>
                    <a:lnTo>
                      <a:pt x="7" y="45"/>
                    </a:lnTo>
                    <a:lnTo>
                      <a:pt x="11" y="45"/>
                    </a:lnTo>
                    <a:lnTo>
                      <a:pt x="8" y="35"/>
                    </a:lnTo>
                    <a:lnTo>
                      <a:pt x="8" y="36"/>
                    </a:lnTo>
                    <a:lnTo>
                      <a:pt x="8" y="33"/>
                    </a:lnTo>
                    <a:lnTo>
                      <a:pt x="9" y="28"/>
                    </a:lnTo>
                    <a:lnTo>
                      <a:pt x="12" y="22"/>
                    </a:lnTo>
                    <a:lnTo>
                      <a:pt x="17" y="17"/>
                    </a:lnTo>
                    <a:lnTo>
                      <a:pt x="23" y="12"/>
                    </a:lnTo>
                    <a:lnTo>
                      <a:pt x="29" y="9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74" name="Freeform 1097"/>
              <p:cNvSpPr>
                <a:spLocks noChangeArrowheads="1"/>
              </p:cNvSpPr>
              <p:nvPr/>
            </p:nvSpPr>
            <p:spPr bwMode="auto">
              <a:xfrm>
                <a:off x="3109" y="4156"/>
                <a:ext cx="68" cy="17"/>
              </a:xfrm>
              <a:custGeom>
                <a:avLst/>
                <a:gdLst>
                  <a:gd name="T0" fmla="*/ 7271 w 65"/>
                  <a:gd name="T1" fmla="*/ 0 h 17"/>
                  <a:gd name="T2" fmla="*/ 6184 w 65"/>
                  <a:gd name="T3" fmla="*/ 0 h 17"/>
                  <a:gd name="T4" fmla="*/ 5284 w 65"/>
                  <a:gd name="T5" fmla="*/ 0 h 17"/>
                  <a:gd name="T6" fmla="*/ 4249 w 65"/>
                  <a:gd name="T7" fmla="*/ 2 h 17"/>
                  <a:gd name="T8" fmla="*/ 3478 w 65"/>
                  <a:gd name="T9" fmla="*/ 3 h 17"/>
                  <a:gd name="T10" fmla="*/ 2433 w 65"/>
                  <a:gd name="T11" fmla="*/ 4 h 17"/>
                  <a:gd name="T12" fmla="*/ 1603 w 65"/>
                  <a:gd name="T13" fmla="*/ 5 h 17"/>
                  <a:gd name="T14" fmla="*/ 7 w 65"/>
                  <a:gd name="T15" fmla="*/ 7 h 17"/>
                  <a:gd name="T16" fmla="*/ 0 w 65"/>
                  <a:gd name="T17" fmla="*/ 8 h 17"/>
                  <a:gd name="T18" fmla="*/ 2 w 65"/>
                  <a:gd name="T19" fmla="*/ 857 h 17"/>
                  <a:gd name="T20" fmla="*/ 1188 w 65"/>
                  <a:gd name="T21" fmla="*/ 809 h 17"/>
                  <a:gd name="T22" fmla="*/ 1805 w 65"/>
                  <a:gd name="T23" fmla="*/ 722 h 17"/>
                  <a:gd name="T24" fmla="*/ 2743 w 65"/>
                  <a:gd name="T25" fmla="*/ 682 h 17"/>
                  <a:gd name="T26" fmla="*/ 3551 w 65"/>
                  <a:gd name="T27" fmla="*/ 608 h 17"/>
                  <a:gd name="T28" fmla="*/ 4419 w 65"/>
                  <a:gd name="T29" fmla="*/ 574 h 17"/>
                  <a:gd name="T30" fmla="*/ 5284 w 65"/>
                  <a:gd name="T31" fmla="*/ 574 h 17"/>
                  <a:gd name="T32" fmla="*/ 6184 w 65"/>
                  <a:gd name="T33" fmla="*/ 542 h 17"/>
                  <a:gd name="T34" fmla="*/ 7248 w 65"/>
                  <a:gd name="T35" fmla="*/ 542 h 17"/>
                  <a:gd name="T36" fmla="*/ 7271 w 65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5"/>
                  <a:gd name="T58" fmla="*/ 0 h 17"/>
                  <a:gd name="T59" fmla="*/ 65 w 65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5" h="17">
                    <a:moveTo>
                      <a:pt x="65" y="0"/>
                    </a:moveTo>
                    <a:lnTo>
                      <a:pt x="55" y="0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31" y="3"/>
                    </a:lnTo>
                    <a:lnTo>
                      <a:pt x="22" y="4"/>
                    </a:lnTo>
                    <a:lnTo>
                      <a:pt x="15" y="5"/>
                    </a:lnTo>
                    <a:lnTo>
                      <a:pt x="7" y="7"/>
                    </a:lnTo>
                    <a:lnTo>
                      <a:pt x="0" y="8"/>
                    </a:lnTo>
                    <a:lnTo>
                      <a:pt x="2" y="17"/>
                    </a:lnTo>
                    <a:lnTo>
                      <a:pt x="10" y="16"/>
                    </a:lnTo>
                    <a:lnTo>
                      <a:pt x="17" y="14"/>
                    </a:lnTo>
                    <a:lnTo>
                      <a:pt x="24" y="13"/>
                    </a:lnTo>
                    <a:lnTo>
                      <a:pt x="32" y="11"/>
                    </a:lnTo>
                    <a:lnTo>
                      <a:pt x="39" y="10"/>
                    </a:lnTo>
                    <a:lnTo>
                      <a:pt x="47" y="10"/>
                    </a:lnTo>
                    <a:lnTo>
                      <a:pt x="55" y="9"/>
                    </a:lnTo>
                    <a:lnTo>
                      <a:pt x="64" y="9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75" name="Freeform 1098"/>
              <p:cNvSpPr>
                <a:spLocks noChangeArrowheads="1"/>
              </p:cNvSpPr>
              <p:nvPr/>
            </p:nvSpPr>
            <p:spPr bwMode="auto">
              <a:xfrm>
                <a:off x="3153" y="4156"/>
                <a:ext cx="36" cy="57"/>
              </a:xfrm>
              <a:custGeom>
                <a:avLst/>
                <a:gdLst>
                  <a:gd name="T0" fmla="*/ 2 w 35"/>
                  <a:gd name="T1" fmla="*/ 46075 h 52"/>
                  <a:gd name="T2" fmla="*/ 693 w 35"/>
                  <a:gd name="T3" fmla="*/ 46051 h 52"/>
                  <a:gd name="T4" fmla="*/ 914 w 35"/>
                  <a:gd name="T5" fmla="*/ 42822 h 52"/>
                  <a:gd name="T6" fmla="*/ 1209 w 35"/>
                  <a:gd name="T7" fmla="*/ 39732 h 52"/>
                  <a:gd name="T8" fmla="*/ 1590 w 35"/>
                  <a:gd name="T9" fmla="*/ 36856 h 52"/>
                  <a:gd name="T10" fmla="*/ 2079 w 35"/>
                  <a:gd name="T11" fmla="*/ 29521 h 52"/>
                  <a:gd name="T12" fmla="*/ 2225 w 35"/>
                  <a:gd name="T13" fmla="*/ 22023 h 52"/>
                  <a:gd name="T14" fmla="*/ 2353 w 35"/>
                  <a:gd name="T15" fmla="*/ 14892 h 52"/>
                  <a:gd name="T16" fmla="*/ 2325 w 35"/>
                  <a:gd name="T17" fmla="*/ 8861 h 52"/>
                  <a:gd name="T18" fmla="*/ 2198 w 35"/>
                  <a:gd name="T19" fmla="*/ 285 h 52"/>
                  <a:gd name="T20" fmla="*/ 2079 w 35"/>
                  <a:gd name="T21" fmla="*/ 4 h 52"/>
                  <a:gd name="T22" fmla="*/ 1882 w 35"/>
                  <a:gd name="T23" fmla="*/ 2 h 52"/>
                  <a:gd name="T24" fmla="*/ 1590 w 35"/>
                  <a:gd name="T25" fmla="*/ 0 h 52"/>
                  <a:gd name="T26" fmla="*/ 1507 w 35"/>
                  <a:gd name="T27" fmla="*/ 8173 h 52"/>
                  <a:gd name="T28" fmla="*/ 1590 w 35"/>
                  <a:gd name="T29" fmla="*/ 8861 h 52"/>
                  <a:gd name="T30" fmla="*/ 1682 w 35"/>
                  <a:gd name="T31" fmla="*/ 8861 h 52"/>
                  <a:gd name="T32" fmla="*/ 1682 w 35"/>
                  <a:gd name="T33" fmla="*/ 9509 h 52"/>
                  <a:gd name="T34" fmla="*/ 1779 w 35"/>
                  <a:gd name="T35" fmla="*/ 11114 h 52"/>
                  <a:gd name="T36" fmla="*/ 1779 w 35"/>
                  <a:gd name="T37" fmla="*/ 14892 h 52"/>
                  <a:gd name="T38" fmla="*/ 1682 w 35"/>
                  <a:gd name="T39" fmla="*/ 20091 h 52"/>
                  <a:gd name="T40" fmla="*/ 1507 w 35"/>
                  <a:gd name="T41" fmla="*/ 25106 h 52"/>
                  <a:gd name="T42" fmla="*/ 1080 w 35"/>
                  <a:gd name="T43" fmla="*/ 31795 h 52"/>
                  <a:gd name="T44" fmla="*/ 914 w 35"/>
                  <a:gd name="T45" fmla="*/ 34264 h 52"/>
                  <a:gd name="T46" fmla="*/ 732 w 35"/>
                  <a:gd name="T47" fmla="*/ 36354 h 52"/>
                  <a:gd name="T48" fmla="*/ 6 w 35"/>
                  <a:gd name="T49" fmla="*/ 36887 h 52"/>
                  <a:gd name="T50" fmla="*/ 0 w 35"/>
                  <a:gd name="T51" fmla="*/ 39163 h 52"/>
                  <a:gd name="T52" fmla="*/ 2 w 35"/>
                  <a:gd name="T53" fmla="*/ 46075 h 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"/>
                  <a:gd name="T82" fmla="*/ 0 h 52"/>
                  <a:gd name="T83" fmla="*/ 35 w 35"/>
                  <a:gd name="T84" fmla="*/ 52 h 5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" h="52">
                    <a:moveTo>
                      <a:pt x="2" y="52"/>
                    </a:moveTo>
                    <a:lnTo>
                      <a:pt x="9" y="51"/>
                    </a:lnTo>
                    <a:lnTo>
                      <a:pt x="14" y="48"/>
                    </a:lnTo>
                    <a:lnTo>
                      <a:pt x="19" y="44"/>
                    </a:lnTo>
                    <a:lnTo>
                      <a:pt x="24" y="41"/>
                    </a:lnTo>
                    <a:lnTo>
                      <a:pt x="30" y="33"/>
                    </a:lnTo>
                    <a:lnTo>
                      <a:pt x="33" y="25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4" y="0"/>
                    </a:lnTo>
                    <a:lnTo>
                      <a:pt x="23" y="9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26" y="13"/>
                    </a:lnTo>
                    <a:lnTo>
                      <a:pt x="26" y="17"/>
                    </a:lnTo>
                    <a:lnTo>
                      <a:pt x="25" y="22"/>
                    </a:lnTo>
                    <a:lnTo>
                      <a:pt x="23" y="28"/>
                    </a:lnTo>
                    <a:lnTo>
                      <a:pt x="17" y="35"/>
                    </a:lnTo>
                    <a:lnTo>
                      <a:pt x="14" y="38"/>
                    </a:lnTo>
                    <a:lnTo>
                      <a:pt x="10" y="40"/>
                    </a:lnTo>
                    <a:lnTo>
                      <a:pt x="6" y="42"/>
                    </a:lnTo>
                    <a:lnTo>
                      <a:pt x="0" y="43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76" name="Freeform 1099"/>
              <p:cNvSpPr>
                <a:spLocks noChangeArrowheads="1"/>
              </p:cNvSpPr>
              <p:nvPr/>
            </p:nvSpPr>
            <p:spPr bwMode="auto">
              <a:xfrm>
                <a:off x="3089" y="4203"/>
                <a:ext cx="52" cy="11"/>
              </a:xfrm>
              <a:custGeom>
                <a:avLst/>
                <a:gdLst>
                  <a:gd name="T0" fmla="*/ 3 w 62"/>
                  <a:gd name="T1" fmla="*/ 4150 h 11"/>
                  <a:gd name="T2" fmla="*/ 3 w 62"/>
                  <a:gd name="T3" fmla="*/ 3804 h 11"/>
                  <a:gd name="T4" fmla="*/ 15 w 62"/>
                  <a:gd name="T5" fmla="*/ 3804 h 11"/>
                  <a:gd name="T6" fmla="*/ 23 w 62"/>
                  <a:gd name="T7" fmla="*/ 4150 h 11"/>
                  <a:gd name="T8" fmla="*/ 34 w 62"/>
                  <a:gd name="T9" fmla="*/ 4150 h 11"/>
                  <a:gd name="T10" fmla="*/ 45 w 62"/>
                  <a:gd name="T11" fmla="*/ 4527 h 11"/>
                  <a:gd name="T12" fmla="*/ 57 w 62"/>
                  <a:gd name="T13" fmla="*/ 4527 h 11"/>
                  <a:gd name="T14" fmla="*/ 69 w 62"/>
                  <a:gd name="T15" fmla="*/ 4527 h 11"/>
                  <a:gd name="T16" fmla="*/ 81 w 62"/>
                  <a:gd name="T17" fmla="*/ 3804 h 11"/>
                  <a:gd name="T18" fmla="*/ 79 w 62"/>
                  <a:gd name="T19" fmla="*/ 0 h 11"/>
                  <a:gd name="T20" fmla="*/ 69 w 62"/>
                  <a:gd name="T21" fmla="*/ 1 h 11"/>
                  <a:gd name="T22" fmla="*/ 57 w 62"/>
                  <a:gd name="T23" fmla="*/ 2 h 11"/>
                  <a:gd name="T24" fmla="*/ 48 w 62"/>
                  <a:gd name="T25" fmla="*/ 2 h 11"/>
                  <a:gd name="T26" fmla="*/ 37 w 62"/>
                  <a:gd name="T27" fmla="*/ 1 h 11"/>
                  <a:gd name="T28" fmla="*/ 24 w 62"/>
                  <a:gd name="T29" fmla="*/ 1 h 11"/>
                  <a:gd name="T30" fmla="*/ 15 w 62"/>
                  <a:gd name="T31" fmla="*/ 0 h 11"/>
                  <a:gd name="T32" fmla="*/ 3 w 62"/>
                  <a:gd name="T33" fmla="*/ 0 h 11"/>
                  <a:gd name="T34" fmla="*/ 0 w 62"/>
                  <a:gd name="T35" fmla="*/ 0 h 11"/>
                  <a:gd name="T36" fmla="*/ 3 w 62"/>
                  <a:gd name="T37" fmla="*/ 4150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2"/>
                  <a:gd name="T58" fmla="*/ 0 h 11"/>
                  <a:gd name="T59" fmla="*/ 62 w 62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2" h="11">
                    <a:moveTo>
                      <a:pt x="3" y="10"/>
                    </a:moveTo>
                    <a:lnTo>
                      <a:pt x="6" y="9"/>
                    </a:lnTo>
                    <a:lnTo>
                      <a:pt x="12" y="9"/>
                    </a:lnTo>
                    <a:lnTo>
                      <a:pt x="18" y="10"/>
                    </a:lnTo>
                    <a:lnTo>
                      <a:pt x="26" y="10"/>
                    </a:lnTo>
                    <a:lnTo>
                      <a:pt x="35" y="11"/>
                    </a:lnTo>
                    <a:lnTo>
                      <a:pt x="44" y="11"/>
                    </a:lnTo>
                    <a:lnTo>
                      <a:pt x="53" y="11"/>
                    </a:lnTo>
                    <a:lnTo>
                      <a:pt x="62" y="9"/>
                    </a:lnTo>
                    <a:lnTo>
                      <a:pt x="60" y="0"/>
                    </a:lnTo>
                    <a:lnTo>
                      <a:pt x="53" y="1"/>
                    </a:lnTo>
                    <a:lnTo>
                      <a:pt x="44" y="2"/>
                    </a:lnTo>
                    <a:lnTo>
                      <a:pt x="36" y="2"/>
                    </a:lnTo>
                    <a:lnTo>
                      <a:pt x="28" y="1"/>
                    </a:lnTo>
                    <a:lnTo>
                      <a:pt x="19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77" name="Freeform 1100"/>
              <p:cNvSpPr>
                <a:spLocks noChangeArrowheads="1"/>
              </p:cNvSpPr>
              <p:nvPr/>
            </p:nvSpPr>
            <p:spPr bwMode="auto">
              <a:xfrm>
                <a:off x="2591" y="4202"/>
                <a:ext cx="95" cy="59"/>
              </a:xfrm>
              <a:custGeom>
                <a:avLst/>
                <a:gdLst>
                  <a:gd name="T0" fmla="*/ 628 w 103"/>
                  <a:gd name="T1" fmla="*/ 21037 h 55"/>
                  <a:gd name="T2" fmla="*/ 641 w 103"/>
                  <a:gd name="T3" fmla="*/ 20663 h 55"/>
                  <a:gd name="T4" fmla="*/ 628 w 103"/>
                  <a:gd name="T5" fmla="*/ 17468 h 55"/>
                  <a:gd name="T6" fmla="*/ 622 w 103"/>
                  <a:gd name="T7" fmla="*/ 14795 h 55"/>
                  <a:gd name="T8" fmla="*/ 593 w 103"/>
                  <a:gd name="T9" fmla="*/ 11181 h 55"/>
                  <a:gd name="T10" fmla="*/ 561 w 103"/>
                  <a:gd name="T11" fmla="*/ 6876 h 55"/>
                  <a:gd name="T12" fmla="*/ 530 w 103"/>
                  <a:gd name="T13" fmla="*/ 4509 h 55"/>
                  <a:gd name="T14" fmla="*/ 500 w 103"/>
                  <a:gd name="T15" fmla="*/ 2 h 55"/>
                  <a:gd name="T16" fmla="*/ 461 w 103"/>
                  <a:gd name="T17" fmla="*/ 0 h 55"/>
                  <a:gd name="T18" fmla="*/ 415 w 103"/>
                  <a:gd name="T19" fmla="*/ 0 h 55"/>
                  <a:gd name="T20" fmla="*/ 368 w 103"/>
                  <a:gd name="T21" fmla="*/ 1 h 55"/>
                  <a:gd name="T22" fmla="*/ 313 w 103"/>
                  <a:gd name="T23" fmla="*/ 2 h 55"/>
                  <a:gd name="T24" fmla="*/ 268 w 103"/>
                  <a:gd name="T25" fmla="*/ 4 h 55"/>
                  <a:gd name="T26" fmla="*/ 215 w 103"/>
                  <a:gd name="T27" fmla="*/ 4187 h 55"/>
                  <a:gd name="T28" fmla="*/ 176 w 103"/>
                  <a:gd name="T29" fmla="*/ 4856 h 55"/>
                  <a:gd name="T30" fmla="*/ 117 w 103"/>
                  <a:gd name="T31" fmla="*/ 5174 h 55"/>
                  <a:gd name="T32" fmla="*/ 84 w 103"/>
                  <a:gd name="T33" fmla="*/ 5555 h 55"/>
                  <a:gd name="T34" fmla="*/ 67 w 103"/>
                  <a:gd name="T35" fmla="*/ 5555 h 55"/>
                  <a:gd name="T36" fmla="*/ 6 w 103"/>
                  <a:gd name="T37" fmla="*/ 6389 h 55"/>
                  <a:gd name="T38" fmla="*/ 4 w 103"/>
                  <a:gd name="T39" fmla="*/ 7330 h 55"/>
                  <a:gd name="T40" fmla="*/ 2 w 103"/>
                  <a:gd name="T41" fmla="*/ 9724 h 55"/>
                  <a:gd name="T42" fmla="*/ 0 w 103"/>
                  <a:gd name="T43" fmla="*/ 11467 h 55"/>
                  <a:gd name="T44" fmla="*/ 0 w 103"/>
                  <a:gd name="T45" fmla="*/ 12830 h 55"/>
                  <a:gd name="T46" fmla="*/ 1 w 103"/>
                  <a:gd name="T47" fmla="*/ 14795 h 55"/>
                  <a:gd name="T48" fmla="*/ 2 w 103"/>
                  <a:gd name="T49" fmla="*/ 16254 h 55"/>
                  <a:gd name="T50" fmla="*/ 5 w 103"/>
                  <a:gd name="T51" fmla="*/ 18269 h 55"/>
                  <a:gd name="T52" fmla="*/ 67 w 103"/>
                  <a:gd name="T53" fmla="*/ 20663 h 55"/>
                  <a:gd name="T54" fmla="*/ 84 w 103"/>
                  <a:gd name="T55" fmla="*/ 22182 h 55"/>
                  <a:gd name="T56" fmla="*/ 117 w 103"/>
                  <a:gd name="T57" fmla="*/ 23845 h 55"/>
                  <a:gd name="T58" fmla="*/ 176 w 103"/>
                  <a:gd name="T59" fmla="*/ 26010 h 55"/>
                  <a:gd name="T60" fmla="*/ 215 w 103"/>
                  <a:gd name="T61" fmla="*/ 26754 h 55"/>
                  <a:gd name="T62" fmla="*/ 268 w 103"/>
                  <a:gd name="T63" fmla="*/ 27828 h 55"/>
                  <a:gd name="T64" fmla="*/ 319 w 103"/>
                  <a:gd name="T65" fmla="*/ 28476 h 55"/>
                  <a:gd name="T66" fmla="*/ 368 w 103"/>
                  <a:gd name="T67" fmla="*/ 27828 h 55"/>
                  <a:gd name="T68" fmla="*/ 422 w 103"/>
                  <a:gd name="T69" fmla="*/ 27391 h 55"/>
                  <a:gd name="T70" fmla="*/ 465 w 103"/>
                  <a:gd name="T71" fmla="*/ 26754 h 55"/>
                  <a:gd name="T72" fmla="*/ 511 w 103"/>
                  <a:gd name="T73" fmla="*/ 26010 h 55"/>
                  <a:gd name="T74" fmla="*/ 545 w 103"/>
                  <a:gd name="T75" fmla="*/ 23845 h 55"/>
                  <a:gd name="T76" fmla="*/ 578 w 103"/>
                  <a:gd name="T77" fmla="*/ 22541 h 55"/>
                  <a:gd name="T78" fmla="*/ 612 w 103"/>
                  <a:gd name="T79" fmla="*/ 21522 h 55"/>
                  <a:gd name="T80" fmla="*/ 628 w 103"/>
                  <a:gd name="T81" fmla="*/ 21037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55"/>
                  <a:gd name="T125" fmla="*/ 103 w 103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55">
                    <a:moveTo>
                      <a:pt x="102" y="41"/>
                    </a:moveTo>
                    <a:lnTo>
                      <a:pt x="103" y="40"/>
                    </a:lnTo>
                    <a:lnTo>
                      <a:pt x="102" y="34"/>
                    </a:lnTo>
                    <a:lnTo>
                      <a:pt x="100" y="29"/>
                    </a:lnTo>
                    <a:lnTo>
                      <a:pt x="96" y="21"/>
                    </a:lnTo>
                    <a:lnTo>
                      <a:pt x="91" y="14"/>
                    </a:lnTo>
                    <a:lnTo>
                      <a:pt x="86" y="8"/>
                    </a:lnTo>
                    <a:lnTo>
                      <a:pt x="80" y="2"/>
                    </a:lnTo>
                    <a:lnTo>
                      <a:pt x="74" y="0"/>
                    </a:lnTo>
                    <a:lnTo>
                      <a:pt x="67" y="0"/>
                    </a:lnTo>
                    <a:lnTo>
                      <a:pt x="59" y="1"/>
                    </a:lnTo>
                    <a:lnTo>
                      <a:pt x="51" y="2"/>
                    </a:lnTo>
                    <a:lnTo>
                      <a:pt x="43" y="4"/>
                    </a:lnTo>
                    <a:lnTo>
                      <a:pt x="35" y="7"/>
                    </a:lnTo>
                    <a:lnTo>
                      <a:pt x="28" y="9"/>
                    </a:lnTo>
                    <a:lnTo>
                      <a:pt x="20" y="10"/>
                    </a:lnTo>
                    <a:lnTo>
                      <a:pt x="14" y="11"/>
                    </a:lnTo>
                    <a:lnTo>
                      <a:pt x="10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2" y="32"/>
                    </a:lnTo>
                    <a:lnTo>
                      <a:pt x="5" y="35"/>
                    </a:lnTo>
                    <a:lnTo>
                      <a:pt x="10" y="40"/>
                    </a:lnTo>
                    <a:lnTo>
                      <a:pt x="14" y="43"/>
                    </a:lnTo>
                    <a:lnTo>
                      <a:pt x="20" y="46"/>
                    </a:lnTo>
                    <a:lnTo>
                      <a:pt x="28" y="50"/>
                    </a:lnTo>
                    <a:lnTo>
                      <a:pt x="35" y="52"/>
                    </a:lnTo>
                    <a:lnTo>
                      <a:pt x="43" y="54"/>
                    </a:lnTo>
                    <a:lnTo>
                      <a:pt x="52" y="55"/>
                    </a:lnTo>
                    <a:lnTo>
                      <a:pt x="59" y="54"/>
                    </a:lnTo>
                    <a:lnTo>
                      <a:pt x="68" y="53"/>
                    </a:lnTo>
                    <a:lnTo>
                      <a:pt x="75" y="52"/>
                    </a:lnTo>
                    <a:lnTo>
                      <a:pt x="82" y="50"/>
                    </a:lnTo>
                    <a:lnTo>
                      <a:pt x="88" y="46"/>
                    </a:lnTo>
                    <a:lnTo>
                      <a:pt x="93" y="44"/>
                    </a:lnTo>
                    <a:lnTo>
                      <a:pt x="98" y="42"/>
                    </a:lnTo>
                    <a:lnTo>
                      <a:pt x="102" y="4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78" name="Freeform 1101"/>
              <p:cNvSpPr>
                <a:spLocks noChangeArrowheads="1"/>
              </p:cNvSpPr>
              <p:nvPr/>
            </p:nvSpPr>
            <p:spPr bwMode="auto">
              <a:xfrm>
                <a:off x="2668" y="4198"/>
                <a:ext cx="35" cy="53"/>
              </a:xfrm>
              <a:custGeom>
                <a:avLst/>
                <a:gdLst>
                  <a:gd name="T0" fmla="*/ 0 w 34"/>
                  <a:gd name="T1" fmla="*/ 8918 h 49"/>
                  <a:gd name="T2" fmla="*/ 5 w 34"/>
                  <a:gd name="T3" fmla="*/ 11364 h 49"/>
                  <a:gd name="T4" fmla="*/ 812 w 34"/>
                  <a:gd name="T5" fmla="*/ 15482 h 49"/>
                  <a:gd name="T6" fmla="*/ 1080 w 34"/>
                  <a:gd name="T7" fmla="*/ 22832 h 49"/>
                  <a:gd name="T8" fmla="*/ 1362 w 34"/>
                  <a:gd name="T9" fmla="*/ 28989 h 49"/>
                  <a:gd name="T10" fmla="*/ 1611 w 34"/>
                  <a:gd name="T11" fmla="*/ 36674 h 49"/>
                  <a:gd name="T12" fmla="*/ 1809 w 34"/>
                  <a:gd name="T13" fmla="*/ 41131 h 49"/>
                  <a:gd name="T14" fmla="*/ 1915 w 34"/>
                  <a:gd name="T15" fmla="*/ 46416 h 49"/>
                  <a:gd name="T16" fmla="*/ 2148 w 34"/>
                  <a:gd name="T17" fmla="*/ 42874 h 49"/>
                  <a:gd name="T18" fmla="*/ 2273 w 34"/>
                  <a:gd name="T19" fmla="*/ 52068 h 49"/>
                  <a:gd name="T20" fmla="*/ 2548 w 34"/>
                  <a:gd name="T21" fmla="*/ 47491 h 49"/>
                  <a:gd name="T22" fmla="*/ 2546 w 34"/>
                  <a:gd name="T23" fmla="*/ 39629 h 49"/>
                  <a:gd name="T24" fmla="*/ 2403 w 34"/>
                  <a:gd name="T25" fmla="*/ 32109 h 49"/>
                  <a:gd name="T26" fmla="*/ 2145 w 34"/>
                  <a:gd name="T27" fmla="*/ 24789 h 49"/>
                  <a:gd name="T28" fmla="*/ 1611 w 34"/>
                  <a:gd name="T29" fmla="*/ 15482 h 49"/>
                  <a:gd name="T30" fmla="*/ 1145 w 34"/>
                  <a:gd name="T31" fmla="*/ 8918 h 49"/>
                  <a:gd name="T32" fmla="*/ 812 w 34"/>
                  <a:gd name="T33" fmla="*/ 3 h 49"/>
                  <a:gd name="T34" fmla="*/ 1 w 34"/>
                  <a:gd name="T35" fmla="*/ 0 h 49"/>
                  <a:gd name="T36" fmla="*/ 0 w 34"/>
                  <a:gd name="T37" fmla="*/ 8918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49"/>
                  <a:gd name="T59" fmla="*/ 34 w 34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49">
                    <a:moveTo>
                      <a:pt x="0" y="8"/>
                    </a:moveTo>
                    <a:lnTo>
                      <a:pt x="5" y="11"/>
                    </a:lnTo>
                    <a:lnTo>
                      <a:pt x="10" y="15"/>
                    </a:lnTo>
                    <a:lnTo>
                      <a:pt x="15" y="21"/>
                    </a:lnTo>
                    <a:lnTo>
                      <a:pt x="19" y="27"/>
                    </a:lnTo>
                    <a:lnTo>
                      <a:pt x="22" y="34"/>
                    </a:lnTo>
                    <a:lnTo>
                      <a:pt x="24" y="39"/>
                    </a:lnTo>
                    <a:lnTo>
                      <a:pt x="25" y="43"/>
                    </a:lnTo>
                    <a:lnTo>
                      <a:pt x="28" y="40"/>
                    </a:lnTo>
                    <a:lnTo>
                      <a:pt x="30" y="49"/>
                    </a:lnTo>
                    <a:lnTo>
                      <a:pt x="34" y="44"/>
                    </a:lnTo>
                    <a:lnTo>
                      <a:pt x="33" y="37"/>
                    </a:lnTo>
                    <a:lnTo>
                      <a:pt x="31" y="30"/>
                    </a:lnTo>
                    <a:lnTo>
                      <a:pt x="27" y="23"/>
                    </a:lnTo>
                    <a:lnTo>
                      <a:pt x="22" y="15"/>
                    </a:lnTo>
                    <a:lnTo>
                      <a:pt x="16" y="8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79" name="Freeform 1102"/>
              <p:cNvSpPr>
                <a:spLocks noChangeArrowheads="1"/>
              </p:cNvSpPr>
              <p:nvPr/>
            </p:nvSpPr>
            <p:spPr bwMode="auto">
              <a:xfrm>
                <a:off x="2606" y="4198"/>
                <a:ext cx="49" cy="19"/>
              </a:xfrm>
              <a:custGeom>
                <a:avLst/>
                <a:gdLst>
                  <a:gd name="T0" fmla="*/ 0 w 60"/>
                  <a:gd name="T1" fmla="*/ 647 h 19"/>
                  <a:gd name="T2" fmla="*/ 2 w 60"/>
                  <a:gd name="T3" fmla="*/ 615 h 19"/>
                  <a:gd name="T4" fmla="*/ 5 w 60"/>
                  <a:gd name="T5" fmla="*/ 584 h 19"/>
                  <a:gd name="T6" fmla="*/ 7 w 60"/>
                  <a:gd name="T7" fmla="*/ 527 h 19"/>
                  <a:gd name="T8" fmla="*/ 11 w 60"/>
                  <a:gd name="T9" fmla="*/ 476 h 19"/>
                  <a:gd name="T10" fmla="*/ 13 w 60"/>
                  <a:gd name="T11" fmla="*/ 429 h 19"/>
                  <a:gd name="T12" fmla="*/ 15 w 60"/>
                  <a:gd name="T13" fmla="*/ 408 h 19"/>
                  <a:gd name="T14" fmla="*/ 18 w 60"/>
                  <a:gd name="T15" fmla="*/ 8 h 19"/>
                  <a:gd name="T16" fmla="*/ 20 w 60"/>
                  <a:gd name="T17" fmla="*/ 8 h 19"/>
                  <a:gd name="T18" fmla="*/ 20 w 60"/>
                  <a:gd name="T19" fmla="*/ 0 h 19"/>
                  <a:gd name="T20" fmla="*/ 18 w 60"/>
                  <a:gd name="T21" fmla="*/ 0 h 19"/>
                  <a:gd name="T22" fmla="*/ 15 w 60"/>
                  <a:gd name="T23" fmla="*/ 1 h 19"/>
                  <a:gd name="T24" fmla="*/ 12 w 60"/>
                  <a:gd name="T25" fmla="*/ 2 h 19"/>
                  <a:gd name="T26" fmla="*/ 9 w 60"/>
                  <a:gd name="T27" fmla="*/ 4 h 19"/>
                  <a:gd name="T28" fmla="*/ 6 w 60"/>
                  <a:gd name="T29" fmla="*/ 6 h 19"/>
                  <a:gd name="T30" fmla="*/ 5 w 60"/>
                  <a:gd name="T31" fmla="*/ 8 h 19"/>
                  <a:gd name="T32" fmla="*/ 2 w 60"/>
                  <a:gd name="T33" fmla="*/ 408 h 19"/>
                  <a:gd name="T34" fmla="*/ 0 w 60"/>
                  <a:gd name="T35" fmla="*/ 429 h 19"/>
                  <a:gd name="T36" fmla="*/ 0 w 60"/>
                  <a:gd name="T37" fmla="*/ 647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9"/>
                  <a:gd name="T59" fmla="*/ 60 w 60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9">
                    <a:moveTo>
                      <a:pt x="0" y="19"/>
                    </a:moveTo>
                    <a:lnTo>
                      <a:pt x="7" y="18"/>
                    </a:lnTo>
                    <a:lnTo>
                      <a:pt x="15" y="17"/>
                    </a:lnTo>
                    <a:lnTo>
                      <a:pt x="22" y="15"/>
                    </a:lnTo>
                    <a:lnTo>
                      <a:pt x="31" y="13"/>
                    </a:lnTo>
                    <a:lnTo>
                      <a:pt x="38" y="11"/>
                    </a:lnTo>
                    <a:lnTo>
                      <a:pt x="45" y="10"/>
                    </a:lnTo>
                    <a:lnTo>
                      <a:pt x="53" y="8"/>
                    </a:lnTo>
                    <a:lnTo>
                      <a:pt x="59" y="8"/>
                    </a:lnTo>
                    <a:lnTo>
                      <a:pt x="60" y="0"/>
                    </a:lnTo>
                    <a:lnTo>
                      <a:pt x="53" y="0"/>
                    </a:lnTo>
                    <a:lnTo>
                      <a:pt x="44" y="1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0" y="6"/>
                    </a:lnTo>
                    <a:lnTo>
                      <a:pt x="13" y="8"/>
                    </a:lnTo>
                    <a:lnTo>
                      <a:pt x="6" y="10"/>
                    </a:lnTo>
                    <a:lnTo>
                      <a:pt x="0" y="1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80" name="Freeform 1103"/>
              <p:cNvSpPr>
                <a:spLocks noChangeArrowheads="1"/>
              </p:cNvSpPr>
              <p:nvPr/>
            </p:nvSpPr>
            <p:spPr bwMode="auto">
              <a:xfrm>
                <a:off x="2586" y="4210"/>
                <a:ext cx="18" cy="30"/>
              </a:xfrm>
              <a:custGeom>
                <a:avLst/>
                <a:gdLst>
                  <a:gd name="T0" fmla="*/ 470 w 18"/>
                  <a:gd name="T1" fmla="*/ 17304 h 28"/>
                  <a:gd name="T2" fmla="*/ 445 w 18"/>
                  <a:gd name="T3" fmla="*/ 16239 h 28"/>
                  <a:gd name="T4" fmla="*/ 8 w 18"/>
                  <a:gd name="T5" fmla="*/ 13101 h 28"/>
                  <a:gd name="T6" fmla="*/ 445 w 18"/>
                  <a:gd name="T7" fmla="*/ 11444 h 28"/>
                  <a:gd name="T8" fmla="*/ 445 w 18"/>
                  <a:gd name="T9" fmla="*/ 10000 h 28"/>
                  <a:gd name="T10" fmla="*/ 496 w 18"/>
                  <a:gd name="T11" fmla="*/ 8696 h 28"/>
                  <a:gd name="T12" fmla="*/ 553 w 18"/>
                  <a:gd name="T13" fmla="*/ 7630 h 28"/>
                  <a:gd name="T14" fmla="*/ 616 w 18"/>
                  <a:gd name="T15" fmla="*/ 6654 h 28"/>
                  <a:gd name="T16" fmla="*/ 724 w 18"/>
                  <a:gd name="T17" fmla="*/ 6654 h 28"/>
                  <a:gd name="T18" fmla="*/ 724 w 18"/>
                  <a:gd name="T19" fmla="*/ 0 h 28"/>
                  <a:gd name="T20" fmla="*/ 553 w 18"/>
                  <a:gd name="T21" fmla="*/ 1 h 28"/>
                  <a:gd name="T22" fmla="*/ 8 w 18"/>
                  <a:gd name="T23" fmla="*/ 2 h 28"/>
                  <a:gd name="T24" fmla="*/ 5 w 18"/>
                  <a:gd name="T25" fmla="*/ 258 h 28"/>
                  <a:gd name="T26" fmla="*/ 2 w 18"/>
                  <a:gd name="T27" fmla="*/ 7630 h 28"/>
                  <a:gd name="T28" fmla="*/ 0 w 18"/>
                  <a:gd name="T29" fmla="*/ 10000 h 28"/>
                  <a:gd name="T30" fmla="*/ 0 w 18"/>
                  <a:gd name="T31" fmla="*/ 13101 h 28"/>
                  <a:gd name="T32" fmla="*/ 1 w 18"/>
                  <a:gd name="T33" fmla="*/ 17876 h 28"/>
                  <a:gd name="T34" fmla="*/ 3 w 18"/>
                  <a:gd name="T35" fmla="*/ 20492 h 28"/>
                  <a:gd name="T36" fmla="*/ 470 w 18"/>
                  <a:gd name="T37" fmla="*/ 17304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28"/>
                  <a:gd name="T59" fmla="*/ 18 w 18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28">
                    <a:moveTo>
                      <a:pt x="10" y="23"/>
                    </a:moveTo>
                    <a:lnTo>
                      <a:pt x="9" y="21"/>
                    </a:lnTo>
                    <a:lnTo>
                      <a:pt x="8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11" y="12"/>
                    </a:lnTo>
                    <a:lnTo>
                      <a:pt x="13" y="10"/>
                    </a:lnTo>
                    <a:lnTo>
                      <a:pt x="15" y="8"/>
                    </a:lnTo>
                    <a:lnTo>
                      <a:pt x="18" y="8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3" y="28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81" name="Freeform 1104"/>
              <p:cNvSpPr>
                <a:spLocks noChangeArrowheads="1"/>
              </p:cNvSpPr>
              <p:nvPr/>
            </p:nvSpPr>
            <p:spPr bwMode="auto">
              <a:xfrm>
                <a:off x="2591" y="4234"/>
                <a:ext cx="55" cy="44"/>
              </a:xfrm>
              <a:custGeom>
                <a:avLst/>
                <a:gdLst>
                  <a:gd name="T0" fmla="*/ 3848 w 53"/>
                  <a:gd name="T1" fmla="*/ 22019900 h 29"/>
                  <a:gd name="T2" fmla="*/ 3216 w 53"/>
                  <a:gd name="T3" fmla="*/ 20619957 h 29"/>
                  <a:gd name="T4" fmla="*/ 2700 w 53"/>
                  <a:gd name="T5" fmla="*/ 16922593 h 29"/>
                  <a:gd name="T6" fmla="*/ 2187 w 53"/>
                  <a:gd name="T7" fmla="*/ 14748861 h 29"/>
                  <a:gd name="T8" fmla="*/ 1643 w 53"/>
                  <a:gd name="T9" fmla="*/ 12071077 h 29"/>
                  <a:gd name="T10" fmla="*/ 1247 w 53"/>
                  <a:gd name="T11" fmla="*/ 9893004 h 29"/>
                  <a:gd name="T12" fmla="*/ 951 w 53"/>
                  <a:gd name="T13" fmla="*/ 396297 h 29"/>
                  <a:gd name="T14" fmla="*/ 802 w 53"/>
                  <a:gd name="T15" fmla="*/ 31389 h 29"/>
                  <a:gd name="T16" fmla="*/ 7 w 53"/>
                  <a:gd name="T17" fmla="*/ 0 h 29"/>
                  <a:gd name="T18" fmla="*/ 0 w 53"/>
                  <a:gd name="T19" fmla="*/ 396297 h 29"/>
                  <a:gd name="T20" fmla="*/ 3 w 53"/>
                  <a:gd name="T21" fmla="*/ 9893004 h 29"/>
                  <a:gd name="T22" fmla="*/ 7 w 53"/>
                  <a:gd name="T23" fmla="*/ 12906048 h 29"/>
                  <a:gd name="T24" fmla="*/ 951 w 53"/>
                  <a:gd name="T25" fmla="*/ 15766846 h 29"/>
                  <a:gd name="T26" fmla="*/ 1317 w 53"/>
                  <a:gd name="T27" fmla="*/ 22019900 h 29"/>
                  <a:gd name="T28" fmla="*/ 1938 w 53"/>
                  <a:gd name="T29" fmla="*/ 25174752 h 29"/>
                  <a:gd name="T30" fmla="*/ 2553 w 53"/>
                  <a:gd name="T31" fmla="*/ 26945964 h 29"/>
                  <a:gd name="T32" fmla="*/ 3183 w 53"/>
                  <a:gd name="T33" fmla="*/ 28767482 h 29"/>
                  <a:gd name="T34" fmla="*/ 3848 w 53"/>
                  <a:gd name="T35" fmla="*/ 30642999 h 29"/>
                  <a:gd name="T36" fmla="*/ 3848 w 53"/>
                  <a:gd name="T37" fmla="*/ 22019900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29"/>
                  <a:gd name="T59" fmla="*/ 53 w 5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29">
                    <a:moveTo>
                      <a:pt x="53" y="21"/>
                    </a:moveTo>
                    <a:lnTo>
                      <a:pt x="44" y="20"/>
                    </a:lnTo>
                    <a:lnTo>
                      <a:pt x="37" y="17"/>
                    </a:lnTo>
                    <a:lnTo>
                      <a:pt x="30" y="15"/>
                    </a:lnTo>
                    <a:lnTo>
                      <a:pt x="23" y="12"/>
                    </a:lnTo>
                    <a:lnTo>
                      <a:pt x="18" y="9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7" y="13"/>
                    </a:lnTo>
                    <a:lnTo>
                      <a:pt x="13" y="16"/>
                    </a:lnTo>
                    <a:lnTo>
                      <a:pt x="19" y="21"/>
                    </a:lnTo>
                    <a:lnTo>
                      <a:pt x="26" y="24"/>
                    </a:lnTo>
                    <a:lnTo>
                      <a:pt x="35" y="26"/>
                    </a:lnTo>
                    <a:lnTo>
                      <a:pt x="43" y="28"/>
                    </a:lnTo>
                    <a:lnTo>
                      <a:pt x="53" y="29"/>
                    </a:lnTo>
                    <a:lnTo>
                      <a:pt x="53" y="2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82" name="Freeform 1105"/>
              <p:cNvSpPr>
                <a:spLocks noChangeArrowheads="1"/>
              </p:cNvSpPr>
              <p:nvPr/>
            </p:nvSpPr>
            <p:spPr bwMode="auto">
              <a:xfrm>
                <a:off x="2647" y="4241"/>
                <a:ext cx="40" cy="37"/>
              </a:xfrm>
              <a:custGeom>
                <a:avLst/>
                <a:gdLst>
                  <a:gd name="T0" fmla="*/ 13 w 51"/>
                  <a:gd name="T1" fmla="*/ 0 h 23"/>
                  <a:gd name="T2" fmla="*/ 10 w 51"/>
                  <a:gd name="T3" fmla="*/ 146985 h 23"/>
                  <a:gd name="T4" fmla="*/ 10 w 51"/>
                  <a:gd name="T5" fmla="*/ 209193 h 23"/>
                  <a:gd name="T6" fmla="*/ 8 w 51"/>
                  <a:gd name="T7" fmla="*/ 40285372 h 23"/>
                  <a:gd name="T8" fmla="*/ 7 w 51"/>
                  <a:gd name="T9" fmla="*/ 51748660 h 23"/>
                  <a:gd name="T10" fmla="*/ 5 w 51"/>
                  <a:gd name="T11" fmla="*/ 61138617 h 23"/>
                  <a:gd name="T12" fmla="*/ 3 w 51"/>
                  <a:gd name="T13" fmla="*/ 66473870 h 23"/>
                  <a:gd name="T14" fmla="*/ 2 w 51"/>
                  <a:gd name="T15" fmla="*/ 78559130 h 23"/>
                  <a:gd name="T16" fmla="*/ 0 w 51"/>
                  <a:gd name="T17" fmla="*/ 85393071 h 23"/>
                  <a:gd name="T18" fmla="*/ 0 w 51"/>
                  <a:gd name="T19" fmla="*/ 138541468 h 23"/>
                  <a:gd name="T20" fmla="*/ 2 w 51"/>
                  <a:gd name="T21" fmla="*/ 138541468 h 23"/>
                  <a:gd name="T22" fmla="*/ 4 w 51"/>
                  <a:gd name="T23" fmla="*/ 127422429 h 23"/>
                  <a:gd name="T24" fmla="*/ 5 w 51"/>
                  <a:gd name="T25" fmla="*/ 119184595 h 23"/>
                  <a:gd name="T26" fmla="*/ 8 w 51"/>
                  <a:gd name="T27" fmla="*/ 100880743 h 23"/>
                  <a:gd name="T28" fmla="*/ 9 w 51"/>
                  <a:gd name="T29" fmla="*/ 85393071 h 23"/>
                  <a:gd name="T30" fmla="*/ 10 w 51"/>
                  <a:gd name="T31" fmla="*/ 66473870 h 23"/>
                  <a:gd name="T32" fmla="*/ 12 w 51"/>
                  <a:gd name="T33" fmla="*/ 56231123 h 23"/>
                  <a:gd name="T34" fmla="*/ 13 w 51"/>
                  <a:gd name="T35" fmla="*/ 51748660 h 23"/>
                  <a:gd name="T36" fmla="*/ 13 w 51"/>
                  <a:gd name="T37" fmla="*/ 0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49" y="0"/>
                    </a:moveTo>
                    <a:lnTo>
                      <a:pt x="44" y="3"/>
                    </a:lnTo>
                    <a:lnTo>
                      <a:pt x="40" y="4"/>
                    </a:lnTo>
                    <a:lnTo>
                      <a:pt x="34" y="6"/>
                    </a:lnTo>
                    <a:lnTo>
                      <a:pt x="28" y="9"/>
                    </a:lnTo>
                    <a:lnTo>
                      <a:pt x="21" y="11"/>
                    </a:lnTo>
                    <a:lnTo>
                      <a:pt x="15" y="12"/>
                    </a:lnTo>
                    <a:lnTo>
                      <a:pt x="7" y="14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16" y="21"/>
                    </a:lnTo>
                    <a:lnTo>
                      <a:pt x="24" y="20"/>
                    </a:lnTo>
                    <a:lnTo>
                      <a:pt x="31" y="17"/>
                    </a:lnTo>
                    <a:lnTo>
                      <a:pt x="37" y="15"/>
                    </a:lnTo>
                    <a:lnTo>
                      <a:pt x="43" y="12"/>
                    </a:lnTo>
                    <a:lnTo>
                      <a:pt x="48" y="10"/>
                    </a:lnTo>
                    <a:lnTo>
                      <a:pt x="5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83" name="Freeform 1106"/>
              <p:cNvSpPr>
                <a:spLocks noChangeArrowheads="1"/>
              </p:cNvSpPr>
              <p:nvPr/>
            </p:nvSpPr>
            <p:spPr bwMode="auto">
              <a:xfrm>
                <a:off x="3057" y="4212"/>
                <a:ext cx="93" cy="56"/>
              </a:xfrm>
              <a:custGeom>
                <a:avLst/>
                <a:gdLst>
                  <a:gd name="T0" fmla="*/ 1 w 102"/>
                  <a:gd name="T1" fmla="*/ 797217 h 46"/>
                  <a:gd name="T2" fmla="*/ 0 w 102"/>
                  <a:gd name="T3" fmla="*/ 747215 h 46"/>
                  <a:gd name="T4" fmla="*/ 0 w 102"/>
                  <a:gd name="T5" fmla="*/ 673904 h 46"/>
                  <a:gd name="T6" fmla="*/ 2 w 102"/>
                  <a:gd name="T7" fmla="*/ 533406 h 46"/>
                  <a:gd name="T8" fmla="*/ 5 w 102"/>
                  <a:gd name="T9" fmla="*/ 382777 h 46"/>
                  <a:gd name="T10" fmla="*/ 45 w 102"/>
                  <a:gd name="T11" fmla="*/ 252999 h 46"/>
                  <a:gd name="T12" fmla="*/ 59 w 102"/>
                  <a:gd name="T13" fmla="*/ 167440 h 46"/>
                  <a:gd name="T14" fmla="*/ 80 w 102"/>
                  <a:gd name="T15" fmla="*/ 2 h 46"/>
                  <a:gd name="T16" fmla="*/ 117 w 102"/>
                  <a:gd name="T17" fmla="*/ 1 h 46"/>
                  <a:gd name="T18" fmla="*/ 139 w 102"/>
                  <a:gd name="T19" fmla="*/ 0 h 46"/>
                  <a:gd name="T20" fmla="*/ 174 w 102"/>
                  <a:gd name="T21" fmla="*/ 0 h 46"/>
                  <a:gd name="T22" fmla="*/ 205 w 102"/>
                  <a:gd name="T23" fmla="*/ 0 h 46"/>
                  <a:gd name="T24" fmla="*/ 245 w 102"/>
                  <a:gd name="T25" fmla="*/ 0 h 46"/>
                  <a:gd name="T26" fmla="*/ 279 w 102"/>
                  <a:gd name="T27" fmla="*/ 1 h 46"/>
                  <a:gd name="T28" fmla="*/ 306 w 102"/>
                  <a:gd name="T29" fmla="*/ 1 h 46"/>
                  <a:gd name="T30" fmla="*/ 345 w 102"/>
                  <a:gd name="T31" fmla="*/ 2 h 46"/>
                  <a:gd name="T32" fmla="*/ 372 w 102"/>
                  <a:gd name="T33" fmla="*/ 2 h 46"/>
                  <a:gd name="T34" fmla="*/ 388 w 102"/>
                  <a:gd name="T35" fmla="*/ 2 h 46"/>
                  <a:gd name="T36" fmla="*/ 408 w 102"/>
                  <a:gd name="T37" fmla="*/ 530 h 46"/>
                  <a:gd name="T38" fmla="*/ 415 w 102"/>
                  <a:gd name="T39" fmla="*/ 167440 h 46"/>
                  <a:gd name="T40" fmla="*/ 421 w 102"/>
                  <a:gd name="T41" fmla="*/ 233395 h 46"/>
                  <a:gd name="T42" fmla="*/ 429 w 102"/>
                  <a:gd name="T43" fmla="*/ 297974 h 46"/>
                  <a:gd name="T44" fmla="*/ 429 w 102"/>
                  <a:gd name="T45" fmla="*/ 382777 h 46"/>
                  <a:gd name="T46" fmla="*/ 429 w 102"/>
                  <a:gd name="T47" fmla="*/ 491938 h 46"/>
                  <a:gd name="T48" fmla="*/ 418 w 102"/>
                  <a:gd name="T49" fmla="*/ 571319 h 46"/>
                  <a:gd name="T50" fmla="*/ 409 w 102"/>
                  <a:gd name="T51" fmla="*/ 630730 h 46"/>
                  <a:gd name="T52" fmla="*/ 388 w 102"/>
                  <a:gd name="T53" fmla="*/ 747215 h 46"/>
                  <a:gd name="T54" fmla="*/ 365 w 102"/>
                  <a:gd name="T55" fmla="*/ 811909 h 46"/>
                  <a:gd name="T56" fmla="*/ 345 w 102"/>
                  <a:gd name="T57" fmla="*/ 883809 h 46"/>
                  <a:gd name="T58" fmla="*/ 314 w 102"/>
                  <a:gd name="T59" fmla="*/ 1022828 h 46"/>
                  <a:gd name="T60" fmla="*/ 284 w 102"/>
                  <a:gd name="T61" fmla="*/ 1044113 h 46"/>
                  <a:gd name="T62" fmla="*/ 253 w 102"/>
                  <a:gd name="T63" fmla="*/ 1112109 h 46"/>
                  <a:gd name="T64" fmla="*/ 212 w 102"/>
                  <a:gd name="T65" fmla="*/ 1130673 h 46"/>
                  <a:gd name="T66" fmla="*/ 184 w 102"/>
                  <a:gd name="T67" fmla="*/ 1112109 h 46"/>
                  <a:gd name="T68" fmla="*/ 146 w 102"/>
                  <a:gd name="T69" fmla="*/ 1070725 h 46"/>
                  <a:gd name="T70" fmla="*/ 117 w 102"/>
                  <a:gd name="T71" fmla="*/ 1044113 h 46"/>
                  <a:gd name="T72" fmla="*/ 89 w 102"/>
                  <a:gd name="T73" fmla="*/ 1022828 h 46"/>
                  <a:gd name="T74" fmla="*/ 59 w 102"/>
                  <a:gd name="T75" fmla="*/ 883809 h 46"/>
                  <a:gd name="T76" fmla="*/ 43 w 102"/>
                  <a:gd name="T77" fmla="*/ 865289 h 46"/>
                  <a:gd name="T78" fmla="*/ 5 w 102"/>
                  <a:gd name="T79" fmla="*/ 810638 h 46"/>
                  <a:gd name="T80" fmla="*/ 1 w 102"/>
                  <a:gd name="T81" fmla="*/ 797217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2"/>
                  <a:gd name="T124" fmla="*/ 0 h 46"/>
                  <a:gd name="T125" fmla="*/ 102 w 102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2" h="46">
                    <a:moveTo>
                      <a:pt x="1" y="32"/>
                    </a:moveTo>
                    <a:lnTo>
                      <a:pt x="0" y="31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0" y="2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0"/>
                    </a:lnTo>
                    <a:lnTo>
                      <a:pt x="59" y="0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2" y="2"/>
                    </a:lnTo>
                    <a:lnTo>
                      <a:pt x="89" y="2"/>
                    </a:lnTo>
                    <a:lnTo>
                      <a:pt x="92" y="2"/>
                    </a:lnTo>
                    <a:lnTo>
                      <a:pt x="97" y="4"/>
                    </a:lnTo>
                    <a:lnTo>
                      <a:pt x="99" y="6"/>
                    </a:lnTo>
                    <a:lnTo>
                      <a:pt x="101" y="10"/>
                    </a:lnTo>
                    <a:lnTo>
                      <a:pt x="102" y="13"/>
                    </a:lnTo>
                    <a:lnTo>
                      <a:pt x="102" y="16"/>
                    </a:lnTo>
                    <a:lnTo>
                      <a:pt x="102" y="20"/>
                    </a:lnTo>
                    <a:lnTo>
                      <a:pt x="100" y="23"/>
                    </a:lnTo>
                    <a:lnTo>
                      <a:pt x="98" y="26"/>
                    </a:lnTo>
                    <a:lnTo>
                      <a:pt x="93" y="31"/>
                    </a:lnTo>
                    <a:lnTo>
                      <a:pt x="88" y="34"/>
                    </a:lnTo>
                    <a:lnTo>
                      <a:pt x="82" y="37"/>
                    </a:lnTo>
                    <a:lnTo>
                      <a:pt x="75" y="41"/>
                    </a:lnTo>
                    <a:lnTo>
                      <a:pt x="68" y="43"/>
                    </a:lnTo>
                    <a:lnTo>
                      <a:pt x="60" y="45"/>
                    </a:lnTo>
                    <a:lnTo>
                      <a:pt x="51" y="46"/>
                    </a:lnTo>
                    <a:lnTo>
                      <a:pt x="43" y="45"/>
                    </a:lnTo>
                    <a:lnTo>
                      <a:pt x="35" y="44"/>
                    </a:lnTo>
                    <a:lnTo>
                      <a:pt x="28" y="43"/>
                    </a:lnTo>
                    <a:lnTo>
                      <a:pt x="22" y="41"/>
                    </a:lnTo>
                    <a:lnTo>
                      <a:pt x="15" y="37"/>
                    </a:lnTo>
                    <a:lnTo>
                      <a:pt x="9" y="35"/>
                    </a:lnTo>
                    <a:lnTo>
                      <a:pt x="5" y="33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84" name="Freeform 1107"/>
              <p:cNvSpPr>
                <a:spLocks noChangeArrowheads="1"/>
              </p:cNvSpPr>
              <p:nvPr/>
            </p:nvSpPr>
            <p:spPr bwMode="auto">
              <a:xfrm>
                <a:off x="3051" y="4209"/>
                <a:ext cx="33" cy="42"/>
              </a:xfrm>
              <a:custGeom>
                <a:avLst/>
                <a:gdLst>
                  <a:gd name="T0" fmla="*/ 3056 w 32"/>
                  <a:gd name="T1" fmla="*/ 0 h 39"/>
                  <a:gd name="T2" fmla="*/ 2258 w 32"/>
                  <a:gd name="T3" fmla="*/ 2 h 39"/>
                  <a:gd name="T4" fmla="*/ 1570 w 32"/>
                  <a:gd name="T5" fmla="*/ 263 h 39"/>
                  <a:gd name="T6" fmla="*/ 1158 w 32"/>
                  <a:gd name="T7" fmla="*/ 9152 h 39"/>
                  <a:gd name="T8" fmla="*/ 7 w 32"/>
                  <a:gd name="T9" fmla="*/ 14236 h 39"/>
                  <a:gd name="T10" fmla="*/ 3 w 32"/>
                  <a:gd name="T11" fmla="*/ 19576 h 39"/>
                  <a:gd name="T12" fmla="*/ 1 w 32"/>
                  <a:gd name="T13" fmla="*/ 24036 h 39"/>
                  <a:gd name="T14" fmla="*/ 0 w 32"/>
                  <a:gd name="T15" fmla="*/ 30057 h 39"/>
                  <a:gd name="T16" fmla="*/ 5 w 32"/>
                  <a:gd name="T17" fmla="*/ 32858 h 39"/>
                  <a:gd name="T18" fmla="*/ 7 w 32"/>
                  <a:gd name="T19" fmla="*/ 25876 h 39"/>
                  <a:gd name="T20" fmla="*/ 1027 w 32"/>
                  <a:gd name="T21" fmla="*/ 28233 h 39"/>
                  <a:gd name="T22" fmla="*/ 1027 w 32"/>
                  <a:gd name="T23" fmla="*/ 26238 h 39"/>
                  <a:gd name="T24" fmla="*/ 1158 w 32"/>
                  <a:gd name="T25" fmla="*/ 22640 h 39"/>
                  <a:gd name="T26" fmla="*/ 1307 w 32"/>
                  <a:gd name="T27" fmla="*/ 19576 h 39"/>
                  <a:gd name="T28" fmla="*/ 1669 w 32"/>
                  <a:gd name="T29" fmla="*/ 14236 h 39"/>
                  <a:gd name="T30" fmla="*/ 2125 w 32"/>
                  <a:gd name="T31" fmla="*/ 10566 h 39"/>
                  <a:gd name="T32" fmla="*/ 2774 w 32"/>
                  <a:gd name="T33" fmla="*/ 7854 h 39"/>
                  <a:gd name="T34" fmla="*/ 3128 w 32"/>
                  <a:gd name="T35" fmla="*/ 7254 h 39"/>
                  <a:gd name="T36" fmla="*/ 3056 w 32"/>
                  <a:gd name="T37" fmla="*/ 0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39"/>
                  <a:gd name="T59" fmla="*/ 32 w 32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39">
                    <a:moveTo>
                      <a:pt x="31" y="0"/>
                    </a:moveTo>
                    <a:lnTo>
                      <a:pt x="23" y="2"/>
                    </a:lnTo>
                    <a:lnTo>
                      <a:pt x="17" y="6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28"/>
                    </a:lnTo>
                    <a:lnTo>
                      <a:pt x="0" y="34"/>
                    </a:lnTo>
                    <a:lnTo>
                      <a:pt x="5" y="39"/>
                    </a:lnTo>
                    <a:lnTo>
                      <a:pt x="7" y="30"/>
                    </a:lnTo>
                    <a:lnTo>
                      <a:pt x="10" y="33"/>
                    </a:lnTo>
                    <a:lnTo>
                      <a:pt x="10" y="31"/>
                    </a:lnTo>
                    <a:lnTo>
                      <a:pt x="12" y="27"/>
                    </a:lnTo>
                    <a:lnTo>
                      <a:pt x="14" y="23"/>
                    </a:lnTo>
                    <a:lnTo>
                      <a:pt x="18" y="17"/>
                    </a:lnTo>
                    <a:lnTo>
                      <a:pt x="22" y="13"/>
                    </a:lnTo>
                    <a:lnTo>
                      <a:pt x="28" y="9"/>
                    </a:lnTo>
                    <a:lnTo>
                      <a:pt x="32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85" name="Freeform 1108"/>
              <p:cNvSpPr>
                <a:spLocks noChangeArrowheads="1"/>
              </p:cNvSpPr>
              <p:nvPr/>
            </p:nvSpPr>
            <p:spPr bwMode="auto">
              <a:xfrm>
                <a:off x="3084" y="4205"/>
                <a:ext cx="52" cy="11"/>
              </a:xfrm>
              <a:custGeom>
                <a:avLst/>
                <a:gdLst>
                  <a:gd name="T0" fmla="*/ 22 w 63"/>
                  <a:gd name="T1" fmla="*/ 3 h 11"/>
                  <a:gd name="T2" fmla="*/ 21 w 63"/>
                  <a:gd name="T3" fmla="*/ 3 h 11"/>
                  <a:gd name="T4" fmla="*/ 17 w 63"/>
                  <a:gd name="T5" fmla="*/ 2 h 11"/>
                  <a:gd name="T6" fmla="*/ 14 w 63"/>
                  <a:gd name="T7" fmla="*/ 2 h 11"/>
                  <a:gd name="T8" fmla="*/ 12 w 63"/>
                  <a:gd name="T9" fmla="*/ 0 h 11"/>
                  <a:gd name="T10" fmla="*/ 8 w 63"/>
                  <a:gd name="T11" fmla="*/ 0 h 11"/>
                  <a:gd name="T12" fmla="*/ 6 w 63"/>
                  <a:gd name="T13" fmla="*/ 0 h 11"/>
                  <a:gd name="T14" fmla="*/ 2 w 63"/>
                  <a:gd name="T15" fmla="*/ 0 h 11"/>
                  <a:gd name="T16" fmla="*/ 0 w 63"/>
                  <a:gd name="T17" fmla="*/ 2 h 11"/>
                  <a:gd name="T18" fmla="*/ 1 w 63"/>
                  <a:gd name="T19" fmla="*/ 4150 h 11"/>
                  <a:gd name="T20" fmla="*/ 2 w 63"/>
                  <a:gd name="T21" fmla="*/ 3804 h 11"/>
                  <a:gd name="T22" fmla="*/ 6 w 63"/>
                  <a:gd name="T23" fmla="*/ 3804 h 11"/>
                  <a:gd name="T24" fmla="*/ 8 w 63"/>
                  <a:gd name="T25" fmla="*/ 3804 h 11"/>
                  <a:gd name="T26" fmla="*/ 12 w 63"/>
                  <a:gd name="T27" fmla="*/ 4150 h 11"/>
                  <a:gd name="T28" fmla="*/ 14 w 63"/>
                  <a:gd name="T29" fmla="*/ 4150 h 11"/>
                  <a:gd name="T30" fmla="*/ 17 w 63"/>
                  <a:gd name="T31" fmla="*/ 4150 h 11"/>
                  <a:gd name="T32" fmla="*/ 20 w 63"/>
                  <a:gd name="T33" fmla="*/ 4527 h 11"/>
                  <a:gd name="T34" fmla="*/ 22 w 63"/>
                  <a:gd name="T35" fmla="*/ 4527 h 11"/>
                  <a:gd name="T36" fmla="*/ 22 w 63"/>
                  <a:gd name="T37" fmla="*/ 3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3"/>
                  <a:gd name="T58" fmla="*/ 0 h 11"/>
                  <a:gd name="T59" fmla="*/ 63 w 63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3" h="11">
                    <a:moveTo>
                      <a:pt x="63" y="3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1" y="10"/>
                    </a:lnTo>
                    <a:lnTo>
                      <a:pt x="8" y="9"/>
                    </a:lnTo>
                    <a:lnTo>
                      <a:pt x="16" y="9"/>
                    </a:lnTo>
                    <a:lnTo>
                      <a:pt x="24" y="9"/>
                    </a:lnTo>
                    <a:lnTo>
                      <a:pt x="33" y="10"/>
                    </a:lnTo>
                    <a:lnTo>
                      <a:pt x="40" y="10"/>
                    </a:lnTo>
                    <a:lnTo>
                      <a:pt x="48" y="10"/>
                    </a:lnTo>
                    <a:lnTo>
                      <a:pt x="56" y="11"/>
                    </a:lnTo>
                    <a:lnTo>
                      <a:pt x="63" y="11"/>
                    </a:lnTo>
                    <a:lnTo>
                      <a:pt x="63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86" name="Freeform 1109"/>
              <p:cNvSpPr>
                <a:spLocks noChangeArrowheads="1"/>
              </p:cNvSpPr>
              <p:nvPr/>
            </p:nvSpPr>
            <p:spPr bwMode="auto">
              <a:xfrm>
                <a:off x="3150" y="4210"/>
                <a:ext cx="18" cy="30"/>
              </a:xfrm>
              <a:custGeom>
                <a:avLst/>
                <a:gdLst>
                  <a:gd name="T0" fmla="*/ 616 w 18"/>
                  <a:gd name="T1" fmla="*/ 20492 h 28"/>
                  <a:gd name="T2" fmla="*/ 686 w 18"/>
                  <a:gd name="T3" fmla="*/ 17876 h 28"/>
                  <a:gd name="T4" fmla="*/ 724 w 18"/>
                  <a:gd name="T5" fmla="*/ 13101 h 28"/>
                  <a:gd name="T6" fmla="*/ 686 w 18"/>
                  <a:gd name="T7" fmla="*/ 10000 h 28"/>
                  <a:gd name="T8" fmla="*/ 650 w 18"/>
                  <a:gd name="T9" fmla="*/ 7630 h 28"/>
                  <a:gd name="T10" fmla="*/ 553 w 18"/>
                  <a:gd name="T11" fmla="*/ 258 h 28"/>
                  <a:gd name="T12" fmla="*/ 470 w 18"/>
                  <a:gd name="T13" fmla="*/ 2 h 28"/>
                  <a:gd name="T14" fmla="*/ 6 w 18"/>
                  <a:gd name="T15" fmla="*/ 1 h 28"/>
                  <a:gd name="T16" fmla="*/ 0 w 18"/>
                  <a:gd name="T17" fmla="*/ 0 h 28"/>
                  <a:gd name="T18" fmla="*/ 0 w 18"/>
                  <a:gd name="T19" fmla="*/ 6654 h 28"/>
                  <a:gd name="T20" fmla="*/ 2 w 18"/>
                  <a:gd name="T21" fmla="*/ 6654 h 28"/>
                  <a:gd name="T22" fmla="*/ 4 w 18"/>
                  <a:gd name="T23" fmla="*/ 7630 h 28"/>
                  <a:gd name="T24" fmla="*/ 7 w 18"/>
                  <a:gd name="T25" fmla="*/ 8696 h 28"/>
                  <a:gd name="T26" fmla="*/ 8 w 18"/>
                  <a:gd name="T27" fmla="*/ 10000 h 28"/>
                  <a:gd name="T28" fmla="*/ 445 w 18"/>
                  <a:gd name="T29" fmla="*/ 11444 h 28"/>
                  <a:gd name="T30" fmla="*/ 445 w 18"/>
                  <a:gd name="T31" fmla="*/ 13101 h 28"/>
                  <a:gd name="T32" fmla="*/ 445 w 18"/>
                  <a:gd name="T33" fmla="*/ 16239 h 28"/>
                  <a:gd name="T34" fmla="*/ 8 w 18"/>
                  <a:gd name="T35" fmla="*/ 17304 h 28"/>
                  <a:gd name="T36" fmla="*/ 616 w 18"/>
                  <a:gd name="T37" fmla="*/ 20492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28"/>
                  <a:gd name="T59" fmla="*/ 18 w 18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28">
                    <a:moveTo>
                      <a:pt x="15" y="28"/>
                    </a:moveTo>
                    <a:lnTo>
                      <a:pt x="17" y="24"/>
                    </a:lnTo>
                    <a:lnTo>
                      <a:pt x="18" y="18"/>
                    </a:lnTo>
                    <a:lnTo>
                      <a:pt x="17" y="14"/>
                    </a:lnTo>
                    <a:lnTo>
                      <a:pt x="16" y="10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7" y="12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15" y="2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87" name="Freeform 1110"/>
              <p:cNvSpPr>
                <a:spLocks noChangeArrowheads="1"/>
              </p:cNvSpPr>
              <p:nvPr/>
            </p:nvSpPr>
            <p:spPr bwMode="auto">
              <a:xfrm>
                <a:off x="3111" y="4234"/>
                <a:ext cx="55" cy="44"/>
              </a:xfrm>
              <a:custGeom>
                <a:avLst/>
                <a:gdLst>
                  <a:gd name="T0" fmla="*/ 0 w 53"/>
                  <a:gd name="T1" fmla="*/ 30642999 h 29"/>
                  <a:gd name="T2" fmla="*/ 802 w 53"/>
                  <a:gd name="T3" fmla="*/ 28767482 h 29"/>
                  <a:gd name="T4" fmla="*/ 1247 w 53"/>
                  <a:gd name="T5" fmla="*/ 26945964 h 29"/>
                  <a:gd name="T6" fmla="*/ 1938 w 53"/>
                  <a:gd name="T7" fmla="*/ 25174752 h 29"/>
                  <a:gd name="T8" fmla="*/ 2417 w 53"/>
                  <a:gd name="T9" fmla="*/ 22019900 h 29"/>
                  <a:gd name="T10" fmla="*/ 2851 w 53"/>
                  <a:gd name="T11" fmla="*/ 15766846 h 29"/>
                  <a:gd name="T12" fmla="*/ 3394 w 53"/>
                  <a:gd name="T13" fmla="*/ 12906048 h 29"/>
                  <a:gd name="T14" fmla="*/ 3640 w 53"/>
                  <a:gd name="T15" fmla="*/ 9893004 h 29"/>
                  <a:gd name="T16" fmla="*/ 3848 w 53"/>
                  <a:gd name="T17" fmla="*/ 396297 h 29"/>
                  <a:gd name="T18" fmla="*/ 3394 w 53"/>
                  <a:gd name="T19" fmla="*/ 0 h 29"/>
                  <a:gd name="T20" fmla="*/ 3216 w 53"/>
                  <a:gd name="T21" fmla="*/ 31389 h 29"/>
                  <a:gd name="T22" fmla="*/ 2851 w 53"/>
                  <a:gd name="T23" fmla="*/ 396297 h 29"/>
                  <a:gd name="T24" fmla="*/ 2553 w 53"/>
                  <a:gd name="T25" fmla="*/ 9893004 h 29"/>
                  <a:gd name="T26" fmla="*/ 2187 w 53"/>
                  <a:gd name="T27" fmla="*/ 12071077 h 29"/>
                  <a:gd name="T28" fmla="*/ 1558 w 53"/>
                  <a:gd name="T29" fmla="*/ 14748861 h 29"/>
                  <a:gd name="T30" fmla="*/ 1116 w 53"/>
                  <a:gd name="T31" fmla="*/ 16922593 h 29"/>
                  <a:gd name="T32" fmla="*/ 8 w 53"/>
                  <a:gd name="T33" fmla="*/ 20619957 h 29"/>
                  <a:gd name="T34" fmla="*/ 0 w 53"/>
                  <a:gd name="T35" fmla="*/ 22019900 h 29"/>
                  <a:gd name="T36" fmla="*/ 0 w 53"/>
                  <a:gd name="T37" fmla="*/ 30642999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29"/>
                  <a:gd name="T59" fmla="*/ 53 w 5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29">
                    <a:moveTo>
                      <a:pt x="0" y="29"/>
                    </a:moveTo>
                    <a:lnTo>
                      <a:pt x="10" y="28"/>
                    </a:lnTo>
                    <a:lnTo>
                      <a:pt x="18" y="26"/>
                    </a:lnTo>
                    <a:lnTo>
                      <a:pt x="26" y="24"/>
                    </a:lnTo>
                    <a:lnTo>
                      <a:pt x="33" y="21"/>
                    </a:lnTo>
                    <a:lnTo>
                      <a:pt x="39" y="16"/>
                    </a:lnTo>
                    <a:lnTo>
                      <a:pt x="46" y="13"/>
                    </a:lnTo>
                    <a:lnTo>
                      <a:pt x="50" y="9"/>
                    </a:lnTo>
                    <a:lnTo>
                      <a:pt x="53" y="5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39" y="5"/>
                    </a:lnTo>
                    <a:lnTo>
                      <a:pt x="35" y="9"/>
                    </a:lnTo>
                    <a:lnTo>
                      <a:pt x="30" y="12"/>
                    </a:lnTo>
                    <a:lnTo>
                      <a:pt x="22" y="15"/>
                    </a:lnTo>
                    <a:lnTo>
                      <a:pt x="16" y="17"/>
                    </a:lnTo>
                    <a:lnTo>
                      <a:pt x="8" y="20"/>
                    </a:lnTo>
                    <a:lnTo>
                      <a:pt x="0" y="21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88" name="Freeform 1111"/>
              <p:cNvSpPr>
                <a:spLocks noChangeArrowheads="1"/>
              </p:cNvSpPr>
              <p:nvPr/>
            </p:nvSpPr>
            <p:spPr bwMode="auto">
              <a:xfrm>
                <a:off x="3057" y="4241"/>
                <a:ext cx="49" cy="37"/>
              </a:xfrm>
              <a:custGeom>
                <a:avLst/>
                <a:gdLst>
                  <a:gd name="T0" fmla="*/ 0 w 51"/>
                  <a:gd name="T1" fmla="*/ 51748660 h 23"/>
                  <a:gd name="T2" fmla="*/ 4 w 51"/>
                  <a:gd name="T3" fmla="*/ 56231123 h 23"/>
                  <a:gd name="T4" fmla="*/ 8 w 51"/>
                  <a:gd name="T5" fmla="*/ 66473870 h 23"/>
                  <a:gd name="T6" fmla="*/ 168 w 51"/>
                  <a:gd name="T7" fmla="*/ 85393071 h 23"/>
                  <a:gd name="T8" fmla="*/ 237 w 51"/>
                  <a:gd name="T9" fmla="*/ 100880743 h 23"/>
                  <a:gd name="T10" fmla="*/ 371 w 51"/>
                  <a:gd name="T11" fmla="*/ 119184595 h 23"/>
                  <a:gd name="T12" fmla="*/ 443 w 51"/>
                  <a:gd name="T13" fmla="*/ 127422429 h 23"/>
                  <a:gd name="T14" fmla="*/ 588 w 51"/>
                  <a:gd name="T15" fmla="*/ 138541468 h 23"/>
                  <a:gd name="T16" fmla="*/ 682 w 51"/>
                  <a:gd name="T17" fmla="*/ 138541468 h 23"/>
                  <a:gd name="T18" fmla="*/ 682 w 51"/>
                  <a:gd name="T19" fmla="*/ 85393071 h 23"/>
                  <a:gd name="T20" fmla="*/ 589 w 51"/>
                  <a:gd name="T21" fmla="*/ 78559130 h 23"/>
                  <a:gd name="T22" fmla="*/ 469 w 51"/>
                  <a:gd name="T23" fmla="*/ 66473870 h 23"/>
                  <a:gd name="T24" fmla="*/ 394 w 51"/>
                  <a:gd name="T25" fmla="*/ 61138617 h 23"/>
                  <a:gd name="T26" fmla="*/ 296 w 51"/>
                  <a:gd name="T27" fmla="*/ 51748660 h 23"/>
                  <a:gd name="T28" fmla="*/ 199 w 51"/>
                  <a:gd name="T29" fmla="*/ 40285372 h 23"/>
                  <a:gd name="T30" fmla="*/ 151 w 51"/>
                  <a:gd name="T31" fmla="*/ 209193 h 23"/>
                  <a:gd name="T32" fmla="*/ 7 w 51"/>
                  <a:gd name="T33" fmla="*/ 146985 h 23"/>
                  <a:gd name="T34" fmla="*/ 2 w 51"/>
                  <a:gd name="T35" fmla="*/ 0 h 23"/>
                  <a:gd name="T36" fmla="*/ 0 w 51"/>
                  <a:gd name="T37" fmla="*/ 51748660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0" y="9"/>
                    </a:moveTo>
                    <a:lnTo>
                      <a:pt x="4" y="10"/>
                    </a:lnTo>
                    <a:lnTo>
                      <a:pt x="8" y="12"/>
                    </a:lnTo>
                    <a:lnTo>
                      <a:pt x="13" y="15"/>
                    </a:lnTo>
                    <a:lnTo>
                      <a:pt x="19" y="17"/>
                    </a:lnTo>
                    <a:lnTo>
                      <a:pt x="27" y="20"/>
                    </a:lnTo>
                    <a:lnTo>
                      <a:pt x="34" y="21"/>
                    </a:lnTo>
                    <a:lnTo>
                      <a:pt x="43" y="23"/>
                    </a:lnTo>
                    <a:lnTo>
                      <a:pt x="51" y="23"/>
                    </a:lnTo>
                    <a:lnTo>
                      <a:pt x="51" y="15"/>
                    </a:lnTo>
                    <a:lnTo>
                      <a:pt x="44" y="14"/>
                    </a:lnTo>
                    <a:lnTo>
                      <a:pt x="36" y="12"/>
                    </a:lnTo>
                    <a:lnTo>
                      <a:pt x="29" y="11"/>
                    </a:lnTo>
                    <a:lnTo>
                      <a:pt x="23" y="9"/>
                    </a:lnTo>
                    <a:lnTo>
                      <a:pt x="16" y="6"/>
                    </a:lnTo>
                    <a:lnTo>
                      <a:pt x="11" y="4"/>
                    </a:lnTo>
                    <a:lnTo>
                      <a:pt x="7" y="3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89" name="Freeform 1112"/>
              <p:cNvSpPr>
                <a:spLocks noChangeArrowheads="1"/>
              </p:cNvSpPr>
              <p:nvPr/>
            </p:nvSpPr>
            <p:spPr bwMode="auto">
              <a:xfrm>
                <a:off x="2630" y="4246"/>
                <a:ext cx="100" cy="56"/>
              </a:xfrm>
              <a:custGeom>
                <a:avLst/>
                <a:gdLst>
                  <a:gd name="T0" fmla="*/ 3 w 108"/>
                  <a:gd name="T1" fmla="*/ 4031271 h 40"/>
                  <a:gd name="T2" fmla="*/ 1 w 108"/>
                  <a:gd name="T3" fmla="*/ 4377296 h 40"/>
                  <a:gd name="T4" fmla="*/ 1 w 108"/>
                  <a:gd name="T5" fmla="*/ 4641808 h 40"/>
                  <a:gd name="T6" fmla="*/ 0 w 108"/>
                  <a:gd name="T7" fmla="*/ 4712903 h 40"/>
                  <a:gd name="T8" fmla="*/ 1 w 108"/>
                  <a:gd name="T9" fmla="*/ 5009157 h 40"/>
                  <a:gd name="T10" fmla="*/ 3 w 108"/>
                  <a:gd name="T11" fmla="*/ 5431166 h 40"/>
                  <a:gd name="T12" fmla="*/ 6 w 108"/>
                  <a:gd name="T13" fmla="*/ 6197344 h 40"/>
                  <a:gd name="T14" fmla="*/ 78 w 108"/>
                  <a:gd name="T15" fmla="*/ 7174031 h 40"/>
                  <a:gd name="T16" fmla="*/ 114 w 108"/>
                  <a:gd name="T17" fmla="*/ 7368553 h 40"/>
                  <a:gd name="T18" fmla="*/ 179 w 108"/>
                  <a:gd name="T19" fmla="*/ 7808773 h 40"/>
                  <a:gd name="T20" fmla="*/ 229 w 108"/>
                  <a:gd name="T21" fmla="*/ 8303424 h 40"/>
                  <a:gd name="T22" fmla="*/ 290 w 108"/>
                  <a:gd name="T23" fmla="*/ 8303424 h 40"/>
                  <a:gd name="T24" fmla="*/ 342 w 108"/>
                  <a:gd name="T25" fmla="*/ 8303424 h 40"/>
                  <a:gd name="T26" fmla="*/ 402 w 108"/>
                  <a:gd name="T27" fmla="*/ 7922561 h 40"/>
                  <a:gd name="T28" fmla="*/ 454 w 108"/>
                  <a:gd name="T29" fmla="*/ 7717583 h 40"/>
                  <a:gd name="T30" fmla="*/ 515 w 108"/>
                  <a:gd name="T31" fmla="*/ 7174031 h 40"/>
                  <a:gd name="T32" fmla="*/ 556 w 108"/>
                  <a:gd name="T33" fmla="*/ 5776873 h 40"/>
                  <a:gd name="T34" fmla="*/ 586 w 108"/>
                  <a:gd name="T35" fmla="*/ 5044953 h 40"/>
                  <a:gd name="T36" fmla="*/ 593 w 108"/>
                  <a:gd name="T37" fmla="*/ 4377296 h 40"/>
                  <a:gd name="T38" fmla="*/ 619 w 108"/>
                  <a:gd name="T39" fmla="*/ 3229442 h 40"/>
                  <a:gd name="T40" fmla="*/ 619 w 108"/>
                  <a:gd name="T41" fmla="*/ 2425695 h 40"/>
                  <a:gd name="T42" fmla="*/ 619 w 108"/>
                  <a:gd name="T43" fmla="*/ 1940028 h 40"/>
                  <a:gd name="T44" fmla="*/ 595 w 108"/>
                  <a:gd name="T45" fmla="*/ 69052 h 40"/>
                  <a:gd name="T46" fmla="*/ 561 w 108"/>
                  <a:gd name="T47" fmla="*/ 8527 h 40"/>
                  <a:gd name="T48" fmla="*/ 528 w 108"/>
                  <a:gd name="T49" fmla="*/ 4542 h 40"/>
                  <a:gd name="T50" fmla="*/ 488 w 108"/>
                  <a:gd name="T51" fmla="*/ 0 h 40"/>
                  <a:gd name="T52" fmla="*/ 424 w 108"/>
                  <a:gd name="T53" fmla="*/ 0 h 40"/>
                  <a:gd name="T54" fmla="*/ 381 w 108"/>
                  <a:gd name="T55" fmla="*/ 0 h 40"/>
                  <a:gd name="T56" fmla="*/ 324 w 108"/>
                  <a:gd name="T57" fmla="*/ 4542 h 40"/>
                  <a:gd name="T58" fmla="*/ 290 w 108"/>
                  <a:gd name="T59" fmla="*/ 61382 h 40"/>
                  <a:gd name="T60" fmla="*/ 234 w 108"/>
                  <a:gd name="T61" fmla="*/ 1678970 h 40"/>
                  <a:gd name="T62" fmla="*/ 188 w 108"/>
                  <a:gd name="T63" fmla="*/ 2097512 h 40"/>
                  <a:gd name="T64" fmla="*/ 142 w 108"/>
                  <a:gd name="T65" fmla="*/ 2425695 h 40"/>
                  <a:gd name="T66" fmla="*/ 96 w 108"/>
                  <a:gd name="T67" fmla="*/ 2787904 h 40"/>
                  <a:gd name="T68" fmla="*/ 69 w 108"/>
                  <a:gd name="T69" fmla="*/ 3229442 h 40"/>
                  <a:gd name="T70" fmla="*/ 6 w 108"/>
                  <a:gd name="T71" fmla="*/ 3488618 h 40"/>
                  <a:gd name="T72" fmla="*/ 3 w 108"/>
                  <a:gd name="T73" fmla="*/ 4031271 h 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40"/>
                  <a:gd name="T113" fmla="*/ 108 w 108"/>
                  <a:gd name="T114" fmla="*/ 40 h 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40">
                    <a:moveTo>
                      <a:pt x="3" y="19"/>
                    </a:moveTo>
                    <a:lnTo>
                      <a:pt x="1" y="21"/>
                    </a:lnTo>
                    <a:lnTo>
                      <a:pt x="1" y="22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3" y="27"/>
                    </a:lnTo>
                    <a:lnTo>
                      <a:pt x="8" y="30"/>
                    </a:lnTo>
                    <a:lnTo>
                      <a:pt x="14" y="34"/>
                    </a:lnTo>
                    <a:lnTo>
                      <a:pt x="21" y="36"/>
                    </a:lnTo>
                    <a:lnTo>
                      <a:pt x="31" y="38"/>
                    </a:lnTo>
                    <a:lnTo>
                      <a:pt x="40" y="40"/>
                    </a:lnTo>
                    <a:lnTo>
                      <a:pt x="50" y="40"/>
                    </a:lnTo>
                    <a:lnTo>
                      <a:pt x="60" y="40"/>
                    </a:lnTo>
                    <a:lnTo>
                      <a:pt x="70" y="39"/>
                    </a:lnTo>
                    <a:lnTo>
                      <a:pt x="79" y="37"/>
                    </a:lnTo>
                    <a:lnTo>
                      <a:pt x="89" y="34"/>
                    </a:lnTo>
                    <a:lnTo>
                      <a:pt x="96" y="28"/>
                    </a:lnTo>
                    <a:lnTo>
                      <a:pt x="100" y="25"/>
                    </a:lnTo>
                    <a:lnTo>
                      <a:pt x="103" y="21"/>
                    </a:lnTo>
                    <a:lnTo>
                      <a:pt x="106" y="16"/>
                    </a:lnTo>
                    <a:lnTo>
                      <a:pt x="108" y="12"/>
                    </a:lnTo>
                    <a:lnTo>
                      <a:pt x="108" y="9"/>
                    </a:lnTo>
                    <a:lnTo>
                      <a:pt x="104" y="6"/>
                    </a:lnTo>
                    <a:lnTo>
                      <a:pt x="98" y="4"/>
                    </a:lnTo>
                    <a:lnTo>
                      <a:pt x="92" y="2"/>
                    </a:lnTo>
                    <a:lnTo>
                      <a:pt x="84" y="0"/>
                    </a:lnTo>
                    <a:lnTo>
                      <a:pt x="74" y="0"/>
                    </a:lnTo>
                    <a:lnTo>
                      <a:pt x="66" y="0"/>
                    </a:lnTo>
                    <a:lnTo>
                      <a:pt x="57" y="2"/>
                    </a:lnTo>
                    <a:lnTo>
                      <a:pt x="50" y="5"/>
                    </a:lnTo>
                    <a:lnTo>
                      <a:pt x="41" y="7"/>
                    </a:lnTo>
                    <a:lnTo>
                      <a:pt x="33" y="10"/>
                    </a:lnTo>
                    <a:lnTo>
                      <a:pt x="25" y="12"/>
                    </a:lnTo>
                    <a:lnTo>
                      <a:pt x="18" y="14"/>
                    </a:lnTo>
                    <a:lnTo>
                      <a:pt x="12" y="16"/>
                    </a:lnTo>
                    <a:lnTo>
                      <a:pt x="6" y="17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90" name="Freeform 1113"/>
              <p:cNvSpPr>
                <a:spLocks noChangeArrowheads="1"/>
              </p:cNvSpPr>
              <p:nvPr/>
            </p:nvSpPr>
            <p:spPr bwMode="auto">
              <a:xfrm>
                <a:off x="2625" y="4258"/>
                <a:ext cx="107" cy="51"/>
              </a:xfrm>
              <a:custGeom>
                <a:avLst/>
                <a:gdLst>
                  <a:gd name="T0" fmla="*/ 696 w 116"/>
                  <a:gd name="T1" fmla="*/ 0 h 36"/>
                  <a:gd name="T2" fmla="*/ 684 w 116"/>
                  <a:gd name="T3" fmla="*/ 10636 h 36"/>
                  <a:gd name="T4" fmla="*/ 663 w 116"/>
                  <a:gd name="T5" fmla="*/ 2270691 h 36"/>
                  <a:gd name="T6" fmla="*/ 645 w 116"/>
                  <a:gd name="T7" fmla="*/ 3125221 h 36"/>
                  <a:gd name="T8" fmla="*/ 625 w 116"/>
                  <a:gd name="T9" fmla="*/ 3666989 h 36"/>
                  <a:gd name="T10" fmla="*/ 583 w 116"/>
                  <a:gd name="T11" fmla="*/ 5365520 h 36"/>
                  <a:gd name="T12" fmla="*/ 523 w 116"/>
                  <a:gd name="T13" fmla="*/ 6298684 h 36"/>
                  <a:gd name="T14" fmla="*/ 466 w 116"/>
                  <a:gd name="T15" fmla="*/ 6823898 h 36"/>
                  <a:gd name="T16" fmla="*/ 410 w 116"/>
                  <a:gd name="T17" fmla="*/ 6953944 h 36"/>
                  <a:gd name="T18" fmla="*/ 346 w 116"/>
                  <a:gd name="T19" fmla="*/ 6953944 h 36"/>
                  <a:gd name="T20" fmla="*/ 289 w 116"/>
                  <a:gd name="T21" fmla="*/ 6953944 h 36"/>
                  <a:gd name="T22" fmla="*/ 221 w 116"/>
                  <a:gd name="T23" fmla="*/ 6423168 h 36"/>
                  <a:gd name="T24" fmla="*/ 171 w 116"/>
                  <a:gd name="T25" fmla="*/ 5928287 h 36"/>
                  <a:gd name="T26" fmla="*/ 125 w 116"/>
                  <a:gd name="T27" fmla="*/ 5365520 h 36"/>
                  <a:gd name="T28" fmla="*/ 88 w 116"/>
                  <a:gd name="T29" fmla="*/ 4302626 h 36"/>
                  <a:gd name="T30" fmla="*/ 68 w 116"/>
                  <a:gd name="T31" fmla="*/ 3666989 h 36"/>
                  <a:gd name="T32" fmla="*/ 6 w 116"/>
                  <a:gd name="T33" fmla="*/ 3125221 h 36"/>
                  <a:gd name="T34" fmla="*/ 6 w 116"/>
                  <a:gd name="T35" fmla="*/ 3387788 h 36"/>
                  <a:gd name="T36" fmla="*/ 6 w 116"/>
                  <a:gd name="T37" fmla="*/ 3666989 h 36"/>
                  <a:gd name="T38" fmla="*/ 65 w 116"/>
                  <a:gd name="T39" fmla="*/ 3387788 h 36"/>
                  <a:gd name="T40" fmla="*/ 5 w 116"/>
                  <a:gd name="T41" fmla="*/ 14434 h 36"/>
                  <a:gd name="T42" fmla="*/ 3 w 116"/>
                  <a:gd name="T43" fmla="*/ 2096985 h 36"/>
                  <a:gd name="T44" fmla="*/ 1 w 116"/>
                  <a:gd name="T45" fmla="*/ 2457180 h 36"/>
                  <a:gd name="T46" fmla="*/ 0 w 116"/>
                  <a:gd name="T47" fmla="*/ 3387788 h 36"/>
                  <a:gd name="T48" fmla="*/ 1 w 116"/>
                  <a:gd name="T49" fmla="*/ 4661348 h 36"/>
                  <a:gd name="T50" fmla="*/ 4 w 116"/>
                  <a:gd name="T51" fmla="*/ 5471773 h 36"/>
                  <a:gd name="T52" fmla="*/ 65 w 116"/>
                  <a:gd name="T53" fmla="*/ 6823898 h 36"/>
                  <a:gd name="T54" fmla="*/ 105 w 116"/>
                  <a:gd name="T55" fmla="*/ 7534060 h 36"/>
                  <a:gd name="T56" fmla="*/ 157 w 116"/>
                  <a:gd name="T57" fmla="*/ 8162765 h 36"/>
                  <a:gd name="T58" fmla="*/ 215 w 116"/>
                  <a:gd name="T59" fmla="*/ 9184438 h 36"/>
                  <a:gd name="T60" fmla="*/ 279 w 116"/>
                  <a:gd name="T61" fmla="*/ 9581087 h 36"/>
                  <a:gd name="T62" fmla="*/ 346 w 116"/>
                  <a:gd name="T63" fmla="*/ 9950116 h 36"/>
                  <a:gd name="T64" fmla="*/ 410 w 116"/>
                  <a:gd name="T65" fmla="*/ 9950116 h 36"/>
                  <a:gd name="T66" fmla="*/ 489 w 116"/>
                  <a:gd name="T67" fmla="*/ 9400853 h 36"/>
                  <a:gd name="T68" fmla="*/ 552 w 116"/>
                  <a:gd name="T69" fmla="*/ 8676575 h 36"/>
                  <a:gd name="T70" fmla="*/ 619 w 116"/>
                  <a:gd name="T71" fmla="*/ 7392133 h 36"/>
                  <a:gd name="T72" fmla="*/ 663 w 116"/>
                  <a:gd name="T73" fmla="*/ 5928287 h 36"/>
                  <a:gd name="T74" fmla="*/ 695 w 116"/>
                  <a:gd name="T75" fmla="*/ 5050449 h 36"/>
                  <a:gd name="T76" fmla="*/ 714 w 116"/>
                  <a:gd name="T77" fmla="*/ 3666989 h 36"/>
                  <a:gd name="T78" fmla="*/ 736 w 116"/>
                  <a:gd name="T79" fmla="*/ 2270691 h 36"/>
                  <a:gd name="T80" fmla="*/ 743 w 116"/>
                  <a:gd name="T81" fmla="*/ 10636 h 36"/>
                  <a:gd name="T82" fmla="*/ 696 w 116"/>
                  <a:gd name="T83" fmla="*/ 0 h 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16"/>
                  <a:gd name="T127" fmla="*/ 0 h 36"/>
                  <a:gd name="T128" fmla="*/ 116 w 116"/>
                  <a:gd name="T129" fmla="*/ 36 h 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16" h="36">
                    <a:moveTo>
                      <a:pt x="108" y="0"/>
                    </a:moveTo>
                    <a:lnTo>
                      <a:pt x="106" y="4"/>
                    </a:lnTo>
                    <a:lnTo>
                      <a:pt x="104" y="8"/>
                    </a:lnTo>
                    <a:lnTo>
                      <a:pt x="100" y="12"/>
                    </a:lnTo>
                    <a:lnTo>
                      <a:pt x="98" y="14"/>
                    </a:lnTo>
                    <a:lnTo>
                      <a:pt x="91" y="19"/>
                    </a:lnTo>
                    <a:lnTo>
                      <a:pt x="82" y="23"/>
                    </a:lnTo>
                    <a:lnTo>
                      <a:pt x="73" y="25"/>
                    </a:lnTo>
                    <a:lnTo>
                      <a:pt x="63" y="26"/>
                    </a:lnTo>
                    <a:lnTo>
                      <a:pt x="54" y="26"/>
                    </a:lnTo>
                    <a:lnTo>
                      <a:pt x="44" y="26"/>
                    </a:lnTo>
                    <a:lnTo>
                      <a:pt x="35" y="24"/>
                    </a:lnTo>
                    <a:lnTo>
                      <a:pt x="26" y="22"/>
                    </a:lnTo>
                    <a:lnTo>
                      <a:pt x="20" y="19"/>
                    </a:lnTo>
                    <a:lnTo>
                      <a:pt x="14" y="16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8" y="14"/>
                    </a:lnTo>
                    <a:lnTo>
                      <a:pt x="9" y="1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9" y="25"/>
                    </a:lnTo>
                    <a:lnTo>
                      <a:pt x="17" y="28"/>
                    </a:lnTo>
                    <a:lnTo>
                      <a:pt x="24" y="30"/>
                    </a:lnTo>
                    <a:lnTo>
                      <a:pt x="34" y="33"/>
                    </a:lnTo>
                    <a:lnTo>
                      <a:pt x="43" y="35"/>
                    </a:lnTo>
                    <a:lnTo>
                      <a:pt x="54" y="36"/>
                    </a:lnTo>
                    <a:lnTo>
                      <a:pt x="64" y="36"/>
                    </a:lnTo>
                    <a:lnTo>
                      <a:pt x="75" y="34"/>
                    </a:lnTo>
                    <a:lnTo>
                      <a:pt x="86" y="31"/>
                    </a:lnTo>
                    <a:lnTo>
                      <a:pt x="95" y="27"/>
                    </a:lnTo>
                    <a:lnTo>
                      <a:pt x="104" y="22"/>
                    </a:lnTo>
                    <a:lnTo>
                      <a:pt x="107" y="18"/>
                    </a:lnTo>
                    <a:lnTo>
                      <a:pt x="111" y="14"/>
                    </a:lnTo>
                    <a:lnTo>
                      <a:pt x="114" y="8"/>
                    </a:lnTo>
                    <a:lnTo>
                      <a:pt x="116" y="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91" name="Freeform 1114"/>
              <p:cNvSpPr>
                <a:spLocks noChangeArrowheads="1"/>
              </p:cNvSpPr>
              <p:nvPr/>
            </p:nvSpPr>
            <p:spPr bwMode="auto">
              <a:xfrm>
                <a:off x="2690" y="4241"/>
                <a:ext cx="58" cy="33"/>
              </a:xfrm>
              <a:custGeom>
                <a:avLst/>
                <a:gdLst>
                  <a:gd name="T0" fmla="*/ 2 w 56"/>
                  <a:gd name="T1" fmla="*/ 941137546 h 19"/>
                  <a:gd name="T2" fmla="*/ 664 w 56"/>
                  <a:gd name="T3" fmla="*/ 770233730 h 19"/>
                  <a:gd name="T4" fmla="*/ 1005 w 56"/>
                  <a:gd name="T5" fmla="*/ 770233730 h 19"/>
                  <a:gd name="T6" fmla="*/ 1610 w 56"/>
                  <a:gd name="T7" fmla="*/ 770233730 h 19"/>
                  <a:gd name="T8" fmla="*/ 2066 w 56"/>
                  <a:gd name="T9" fmla="*/ 941137546 h 19"/>
                  <a:gd name="T10" fmla="*/ 2420 w 56"/>
                  <a:gd name="T11" fmla="*/ 1040009272 h 19"/>
                  <a:gd name="T12" fmla="*/ 2715 w 56"/>
                  <a:gd name="T13" fmla="*/ 1404169758 h 19"/>
                  <a:gd name="T14" fmla="*/ 2860 w 56"/>
                  <a:gd name="T15" fmla="*/ 1552164936 h 19"/>
                  <a:gd name="T16" fmla="*/ 2860 w 56"/>
                  <a:gd name="T17" fmla="*/ 1404169758 h 19"/>
                  <a:gd name="T18" fmla="*/ 3306 w 56"/>
                  <a:gd name="T19" fmla="*/ 1715631475 h 19"/>
                  <a:gd name="T20" fmla="*/ 3185 w 56"/>
                  <a:gd name="T21" fmla="*/ 941137546 h 19"/>
                  <a:gd name="T22" fmla="*/ 3014 w 56"/>
                  <a:gd name="T23" fmla="*/ 630588872 h 19"/>
                  <a:gd name="T24" fmla="*/ 2684 w 56"/>
                  <a:gd name="T25" fmla="*/ 515948688 h 19"/>
                  <a:gd name="T26" fmla="*/ 2090 w 56"/>
                  <a:gd name="T27" fmla="*/ 952012 h 19"/>
                  <a:gd name="T28" fmla="*/ 1698 w 56"/>
                  <a:gd name="T29" fmla="*/ 0 h 19"/>
                  <a:gd name="T30" fmla="*/ 1005 w 56"/>
                  <a:gd name="T31" fmla="*/ 0 h 19"/>
                  <a:gd name="T32" fmla="*/ 9 w 56"/>
                  <a:gd name="T33" fmla="*/ 0 h 19"/>
                  <a:gd name="T34" fmla="*/ 0 w 56"/>
                  <a:gd name="T35" fmla="*/ 952012 h 19"/>
                  <a:gd name="T36" fmla="*/ 2 w 56"/>
                  <a:gd name="T37" fmla="*/ 941137546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2" y="11"/>
                    </a:moveTo>
                    <a:lnTo>
                      <a:pt x="10" y="9"/>
                    </a:lnTo>
                    <a:lnTo>
                      <a:pt x="18" y="9"/>
                    </a:lnTo>
                    <a:lnTo>
                      <a:pt x="27" y="9"/>
                    </a:lnTo>
                    <a:lnTo>
                      <a:pt x="35" y="11"/>
                    </a:lnTo>
                    <a:lnTo>
                      <a:pt x="41" y="12"/>
                    </a:lnTo>
                    <a:lnTo>
                      <a:pt x="46" y="15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55" y="11"/>
                    </a:lnTo>
                    <a:lnTo>
                      <a:pt x="51" y="7"/>
                    </a:lnTo>
                    <a:lnTo>
                      <a:pt x="45" y="5"/>
                    </a:lnTo>
                    <a:lnTo>
                      <a:pt x="36" y="3"/>
                    </a:lnTo>
                    <a:lnTo>
                      <a:pt x="28" y="0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0" y="3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92" name="Freeform 1115"/>
              <p:cNvSpPr>
                <a:spLocks noChangeArrowheads="1"/>
              </p:cNvSpPr>
              <p:nvPr/>
            </p:nvSpPr>
            <p:spPr bwMode="auto">
              <a:xfrm>
                <a:off x="2630" y="4244"/>
                <a:ext cx="46" cy="39"/>
              </a:xfrm>
              <a:custGeom>
                <a:avLst/>
                <a:gdLst>
                  <a:gd name="T0" fmla="*/ 2 w 57"/>
                  <a:gd name="T1" fmla="*/ 49621070 h 25"/>
                  <a:gd name="T2" fmla="*/ 2 w 57"/>
                  <a:gd name="T3" fmla="*/ 48170295 h 25"/>
                  <a:gd name="T4" fmla="*/ 4 w 57"/>
                  <a:gd name="T5" fmla="*/ 45950089 h 25"/>
                  <a:gd name="T6" fmla="*/ 5 w 57"/>
                  <a:gd name="T7" fmla="*/ 41289692 h 25"/>
                  <a:gd name="T8" fmla="*/ 8 w 57"/>
                  <a:gd name="T9" fmla="*/ 36458813 h 25"/>
                  <a:gd name="T10" fmla="*/ 10 w 57"/>
                  <a:gd name="T11" fmla="*/ 31247875 h 25"/>
                  <a:gd name="T12" fmla="*/ 12 w 57"/>
                  <a:gd name="T13" fmla="*/ 26789595 h 25"/>
                  <a:gd name="T14" fmla="*/ 15 w 57"/>
                  <a:gd name="T15" fmla="*/ 22946893 h 25"/>
                  <a:gd name="T16" fmla="*/ 17 w 57"/>
                  <a:gd name="T17" fmla="*/ 16886193 h 25"/>
                  <a:gd name="T18" fmla="*/ 17 w 57"/>
                  <a:gd name="T19" fmla="*/ 0 h 25"/>
                  <a:gd name="T20" fmla="*/ 15 w 57"/>
                  <a:gd name="T21" fmla="*/ 71069 h 25"/>
                  <a:gd name="T22" fmla="*/ 12 w 57"/>
                  <a:gd name="T23" fmla="*/ 120582 h 25"/>
                  <a:gd name="T24" fmla="*/ 10 w 57"/>
                  <a:gd name="T25" fmla="*/ 15638853 h 25"/>
                  <a:gd name="T26" fmla="*/ 6 w 57"/>
                  <a:gd name="T27" fmla="*/ 18232952 h 25"/>
                  <a:gd name="T28" fmla="*/ 5 w 57"/>
                  <a:gd name="T29" fmla="*/ 22946893 h 25"/>
                  <a:gd name="T30" fmla="*/ 3 w 57"/>
                  <a:gd name="T31" fmla="*/ 26789595 h 25"/>
                  <a:gd name="T32" fmla="*/ 2 w 57"/>
                  <a:gd name="T33" fmla="*/ 28948527 h 25"/>
                  <a:gd name="T34" fmla="*/ 0 w 57"/>
                  <a:gd name="T35" fmla="*/ 33750578 h 25"/>
                  <a:gd name="T36" fmla="*/ 2 w 57"/>
                  <a:gd name="T37" fmla="*/ 4962107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25"/>
                  <a:gd name="T59" fmla="*/ 57 w 57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25">
                    <a:moveTo>
                      <a:pt x="4" y="25"/>
                    </a:moveTo>
                    <a:lnTo>
                      <a:pt x="8" y="24"/>
                    </a:lnTo>
                    <a:lnTo>
                      <a:pt x="12" y="23"/>
                    </a:lnTo>
                    <a:lnTo>
                      <a:pt x="18" y="20"/>
                    </a:lnTo>
                    <a:lnTo>
                      <a:pt x="26" y="18"/>
                    </a:lnTo>
                    <a:lnTo>
                      <a:pt x="33" y="16"/>
                    </a:lnTo>
                    <a:lnTo>
                      <a:pt x="41" y="14"/>
                    </a:lnTo>
                    <a:lnTo>
                      <a:pt x="50" y="12"/>
                    </a:lnTo>
                    <a:lnTo>
                      <a:pt x="57" y="8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39" y="5"/>
                    </a:lnTo>
                    <a:lnTo>
                      <a:pt x="31" y="7"/>
                    </a:lnTo>
                    <a:lnTo>
                      <a:pt x="23" y="9"/>
                    </a:lnTo>
                    <a:lnTo>
                      <a:pt x="16" y="12"/>
                    </a:lnTo>
                    <a:lnTo>
                      <a:pt x="10" y="14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93" name="Freeform 1116"/>
              <p:cNvSpPr>
                <a:spLocks noChangeArrowheads="1"/>
              </p:cNvSpPr>
              <p:nvPr/>
            </p:nvSpPr>
            <p:spPr bwMode="auto">
              <a:xfrm>
                <a:off x="3012" y="4246"/>
                <a:ext cx="99" cy="56"/>
              </a:xfrm>
              <a:custGeom>
                <a:avLst/>
                <a:gdLst>
                  <a:gd name="T0" fmla="*/ 618 w 107"/>
                  <a:gd name="T1" fmla="*/ 4031271 h 40"/>
                  <a:gd name="T2" fmla="*/ 618 w 107"/>
                  <a:gd name="T3" fmla="*/ 4377296 h 40"/>
                  <a:gd name="T4" fmla="*/ 622 w 107"/>
                  <a:gd name="T5" fmla="*/ 4641808 h 40"/>
                  <a:gd name="T6" fmla="*/ 622 w 107"/>
                  <a:gd name="T7" fmla="*/ 4712903 h 40"/>
                  <a:gd name="T8" fmla="*/ 622 w 107"/>
                  <a:gd name="T9" fmla="*/ 5009157 h 40"/>
                  <a:gd name="T10" fmla="*/ 618 w 107"/>
                  <a:gd name="T11" fmla="*/ 5431166 h 40"/>
                  <a:gd name="T12" fmla="*/ 585 w 107"/>
                  <a:gd name="T13" fmla="*/ 6197344 h 40"/>
                  <a:gd name="T14" fmla="*/ 535 w 107"/>
                  <a:gd name="T15" fmla="*/ 7174031 h 40"/>
                  <a:gd name="T16" fmla="*/ 499 w 107"/>
                  <a:gd name="T17" fmla="*/ 7368553 h 40"/>
                  <a:gd name="T18" fmla="*/ 448 w 107"/>
                  <a:gd name="T19" fmla="*/ 7808773 h 40"/>
                  <a:gd name="T20" fmla="*/ 399 w 107"/>
                  <a:gd name="T21" fmla="*/ 8303424 h 40"/>
                  <a:gd name="T22" fmla="*/ 340 w 107"/>
                  <a:gd name="T23" fmla="*/ 8303424 h 40"/>
                  <a:gd name="T24" fmla="*/ 278 w 107"/>
                  <a:gd name="T25" fmla="*/ 8303424 h 40"/>
                  <a:gd name="T26" fmla="*/ 212 w 107"/>
                  <a:gd name="T27" fmla="*/ 7922561 h 40"/>
                  <a:gd name="T28" fmla="*/ 167 w 107"/>
                  <a:gd name="T29" fmla="*/ 7717583 h 40"/>
                  <a:gd name="T30" fmla="*/ 104 w 107"/>
                  <a:gd name="T31" fmla="*/ 7174031 h 40"/>
                  <a:gd name="T32" fmla="*/ 68 w 107"/>
                  <a:gd name="T33" fmla="*/ 5776873 h 40"/>
                  <a:gd name="T34" fmla="*/ 6 w 107"/>
                  <a:gd name="T35" fmla="*/ 5044953 h 40"/>
                  <a:gd name="T36" fmla="*/ 4 w 107"/>
                  <a:gd name="T37" fmla="*/ 4377296 h 40"/>
                  <a:gd name="T38" fmla="*/ 2 w 107"/>
                  <a:gd name="T39" fmla="*/ 3229442 h 40"/>
                  <a:gd name="T40" fmla="*/ 0 w 107"/>
                  <a:gd name="T41" fmla="*/ 2425695 h 40"/>
                  <a:gd name="T42" fmla="*/ 0 w 107"/>
                  <a:gd name="T43" fmla="*/ 1940028 h 40"/>
                  <a:gd name="T44" fmla="*/ 3 w 107"/>
                  <a:gd name="T45" fmla="*/ 69052 h 40"/>
                  <a:gd name="T46" fmla="*/ 60 w 107"/>
                  <a:gd name="T47" fmla="*/ 8527 h 40"/>
                  <a:gd name="T48" fmla="*/ 89 w 107"/>
                  <a:gd name="T49" fmla="*/ 4542 h 40"/>
                  <a:gd name="T50" fmla="*/ 137 w 107"/>
                  <a:gd name="T51" fmla="*/ 0 h 40"/>
                  <a:gd name="T52" fmla="*/ 190 w 107"/>
                  <a:gd name="T53" fmla="*/ 0 h 40"/>
                  <a:gd name="T54" fmla="*/ 245 w 107"/>
                  <a:gd name="T55" fmla="*/ 0 h 40"/>
                  <a:gd name="T56" fmla="*/ 293 w 107"/>
                  <a:gd name="T57" fmla="*/ 4542 h 40"/>
                  <a:gd name="T58" fmla="*/ 340 w 107"/>
                  <a:gd name="T59" fmla="*/ 61382 h 40"/>
                  <a:gd name="T60" fmla="*/ 387 w 107"/>
                  <a:gd name="T61" fmla="*/ 1678970 h 40"/>
                  <a:gd name="T62" fmla="*/ 429 w 107"/>
                  <a:gd name="T63" fmla="*/ 2097512 h 40"/>
                  <a:gd name="T64" fmla="*/ 482 w 107"/>
                  <a:gd name="T65" fmla="*/ 2425695 h 40"/>
                  <a:gd name="T66" fmla="*/ 525 w 107"/>
                  <a:gd name="T67" fmla="*/ 2787904 h 40"/>
                  <a:gd name="T68" fmla="*/ 557 w 107"/>
                  <a:gd name="T69" fmla="*/ 3229442 h 40"/>
                  <a:gd name="T70" fmla="*/ 588 w 107"/>
                  <a:gd name="T71" fmla="*/ 3488618 h 40"/>
                  <a:gd name="T72" fmla="*/ 618 w 107"/>
                  <a:gd name="T73" fmla="*/ 4031271 h 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40"/>
                  <a:gd name="T113" fmla="*/ 107 w 107"/>
                  <a:gd name="T114" fmla="*/ 40 h 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40">
                    <a:moveTo>
                      <a:pt x="105" y="19"/>
                    </a:moveTo>
                    <a:lnTo>
                      <a:pt x="106" y="21"/>
                    </a:lnTo>
                    <a:lnTo>
                      <a:pt x="107" y="22"/>
                    </a:lnTo>
                    <a:lnTo>
                      <a:pt x="107" y="23"/>
                    </a:lnTo>
                    <a:lnTo>
                      <a:pt x="107" y="24"/>
                    </a:lnTo>
                    <a:lnTo>
                      <a:pt x="105" y="27"/>
                    </a:lnTo>
                    <a:lnTo>
                      <a:pt x="99" y="30"/>
                    </a:lnTo>
                    <a:lnTo>
                      <a:pt x="93" y="34"/>
                    </a:lnTo>
                    <a:lnTo>
                      <a:pt x="86" y="36"/>
                    </a:lnTo>
                    <a:lnTo>
                      <a:pt x="77" y="38"/>
                    </a:lnTo>
                    <a:lnTo>
                      <a:pt x="68" y="40"/>
                    </a:lnTo>
                    <a:lnTo>
                      <a:pt x="58" y="40"/>
                    </a:lnTo>
                    <a:lnTo>
                      <a:pt x="48" y="40"/>
                    </a:lnTo>
                    <a:lnTo>
                      <a:pt x="37" y="39"/>
                    </a:lnTo>
                    <a:lnTo>
                      <a:pt x="28" y="37"/>
                    </a:lnTo>
                    <a:lnTo>
                      <a:pt x="19" y="34"/>
                    </a:lnTo>
                    <a:lnTo>
                      <a:pt x="11" y="28"/>
                    </a:lnTo>
                    <a:lnTo>
                      <a:pt x="7" y="25"/>
                    </a:lnTo>
                    <a:lnTo>
                      <a:pt x="4" y="21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9" y="4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33" y="0"/>
                    </a:lnTo>
                    <a:lnTo>
                      <a:pt x="42" y="0"/>
                    </a:lnTo>
                    <a:lnTo>
                      <a:pt x="51" y="2"/>
                    </a:lnTo>
                    <a:lnTo>
                      <a:pt x="58" y="5"/>
                    </a:lnTo>
                    <a:lnTo>
                      <a:pt x="67" y="7"/>
                    </a:lnTo>
                    <a:lnTo>
                      <a:pt x="74" y="10"/>
                    </a:lnTo>
                    <a:lnTo>
                      <a:pt x="83" y="12"/>
                    </a:lnTo>
                    <a:lnTo>
                      <a:pt x="90" y="14"/>
                    </a:lnTo>
                    <a:lnTo>
                      <a:pt x="96" y="16"/>
                    </a:lnTo>
                    <a:lnTo>
                      <a:pt x="101" y="17"/>
                    </a:lnTo>
                    <a:lnTo>
                      <a:pt x="105" y="19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94" name="Freeform 1117"/>
              <p:cNvSpPr>
                <a:spLocks noChangeArrowheads="1"/>
              </p:cNvSpPr>
              <p:nvPr/>
            </p:nvSpPr>
            <p:spPr bwMode="auto">
              <a:xfrm>
                <a:off x="3009" y="4258"/>
                <a:ext cx="108" cy="51"/>
              </a:xfrm>
              <a:custGeom>
                <a:avLst/>
                <a:gdLst>
                  <a:gd name="T0" fmla="*/ 0 w 115"/>
                  <a:gd name="T1" fmla="*/ 10636 h 36"/>
                  <a:gd name="T2" fmla="*/ 2 w 115"/>
                  <a:gd name="T3" fmla="*/ 2270691 h 36"/>
                  <a:gd name="T4" fmla="*/ 5 w 115"/>
                  <a:gd name="T5" fmla="*/ 3666989 h 36"/>
                  <a:gd name="T6" fmla="*/ 8 w 115"/>
                  <a:gd name="T7" fmla="*/ 5050449 h 36"/>
                  <a:gd name="T8" fmla="*/ 133 w 115"/>
                  <a:gd name="T9" fmla="*/ 5928287 h 36"/>
                  <a:gd name="T10" fmla="*/ 211 w 115"/>
                  <a:gd name="T11" fmla="*/ 7392133 h 36"/>
                  <a:gd name="T12" fmla="*/ 321 w 115"/>
                  <a:gd name="T13" fmla="*/ 8676575 h 36"/>
                  <a:gd name="T14" fmla="*/ 432 w 115"/>
                  <a:gd name="T15" fmla="*/ 9400853 h 36"/>
                  <a:gd name="T16" fmla="*/ 546 w 115"/>
                  <a:gd name="T17" fmla="*/ 9950116 h 36"/>
                  <a:gd name="T18" fmla="*/ 651 w 115"/>
                  <a:gd name="T19" fmla="*/ 9950116 h 36"/>
                  <a:gd name="T20" fmla="*/ 771 w 115"/>
                  <a:gd name="T21" fmla="*/ 9581087 h 36"/>
                  <a:gd name="T22" fmla="*/ 867 w 115"/>
                  <a:gd name="T23" fmla="*/ 9184438 h 36"/>
                  <a:gd name="T24" fmla="*/ 948 w 115"/>
                  <a:gd name="T25" fmla="*/ 8162765 h 36"/>
                  <a:gd name="T26" fmla="*/ 1044 w 115"/>
                  <a:gd name="T27" fmla="*/ 7534060 h 36"/>
                  <a:gd name="T28" fmla="*/ 1108 w 115"/>
                  <a:gd name="T29" fmla="*/ 6823898 h 36"/>
                  <a:gd name="T30" fmla="*/ 1177 w 115"/>
                  <a:gd name="T31" fmla="*/ 5471773 h 36"/>
                  <a:gd name="T32" fmla="*/ 1189 w 115"/>
                  <a:gd name="T33" fmla="*/ 4661348 h 36"/>
                  <a:gd name="T34" fmla="*/ 1196 w 115"/>
                  <a:gd name="T35" fmla="*/ 3387788 h 36"/>
                  <a:gd name="T36" fmla="*/ 1196 w 115"/>
                  <a:gd name="T37" fmla="*/ 2457180 h 36"/>
                  <a:gd name="T38" fmla="*/ 1179 w 115"/>
                  <a:gd name="T39" fmla="*/ 2096985 h 36"/>
                  <a:gd name="T40" fmla="*/ 1177 w 115"/>
                  <a:gd name="T41" fmla="*/ 14434 h 36"/>
                  <a:gd name="T42" fmla="*/ 1119 w 115"/>
                  <a:gd name="T43" fmla="*/ 3387788 h 36"/>
                  <a:gd name="T44" fmla="*/ 1119 w 115"/>
                  <a:gd name="T45" fmla="*/ 3666989 h 36"/>
                  <a:gd name="T46" fmla="*/ 1119 w 115"/>
                  <a:gd name="T47" fmla="*/ 3387788 h 36"/>
                  <a:gd name="T48" fmla="*/ 1119 w 115"/>
                  <a:gd name="T49" fmla="*/ 3125221 h 36"/>
                  <a:gd name="T50" fmla="*/ 1108 w 115"/>
                  <a:gd name="T51" fmla="*/ 3666989 h 36"/>
                  <a:gd name="T52" fmla="*/ 1055 w 115"/>
                  <a:gd name="T53" fmla="*/ 4302626 h 36"/>
                  <a:gd name="T54" fmla="*/ 1003 w 115"/>
                  <a:gd name="T55" fmla="*/ 5365520 h 36"/>
                  <a:gd name="T56" fmla="*/ 930 w 115"/>
                  <a:gd name="T57" fmla="*/ 5928287 h 36"/>
                  <a:gd name="T58" fmla="*/ 834 w 115"/>
                  <a:gd name="T59" fmla="*/ 6423168 h 36"/>
                  <a:gd name="T60" fmla="*/ 748 w 115"/>
                  <a:gd name="T61" fmla="*/ 6953944 h 36"/>
                  <a:gd name="T62" fmla="*/ 645 w 115"/>
                  <a:gd name="T63" fmla="*/ 6953944 h 36"/>
                  <a:gd name="T64" fmla="*/ 546 w 115"/>
                  <a:gd name="T65" fmla="*/ 6953944 h 36"/>
                  <a:gd name="T66" fmla="*/ 441 w 115"/>
                  <a:gd name="T67" fmla="*/ 6823898 h 36"/>
                  <a:gd name="T68" fmla="*/ 347 w 115"/>
                  <a:gd name="T69" fmla="*/ 6298684 h 36"/>
                  <a:gd name="T70" fmla="*/ 268 w 115"/>
                  <a:gd name="T71" fmla="*/ 5365520 h 36"/>
                  <a:gd name="T72" fmla="*/ 177 w 115"/>
                  <a:gd name="T73" fmla="*/ 3666989 h 36"/>
                  <a:gd name="T74" fmla="*/ 150 w 115"/>
                  <a:gd name="T75" fmla="*/ 3125221 h 36"/>
                  <a:gd name="T76" fmla="*/ 133 w 115"/>
                  <a:gd name="T77" fmla="*/ 2270691 h 36"/>
                  <a:gd name="T78" fmla="*/ 104 w 115"/>
                  <a:gd name="T79" fmla="*/ 10636 h 36"/>
                  <a:gd name="T80" fmla="*/ 7 w 115"/>
                  <a:gd name="T81" fmla="*/ 0 h 36"/>
                  <a:gd name="T82" fmla="*/ 0 w 115"/>
                  <a:gd name="T83" fmla="*/ 10636 h 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15"/>
                  <a:gd name="T127" fmla="*/ 0 h 36"/>
                  <a:gd name="T128" fmla="*/ 115 w 115"/>
                  <a:gd name="T129" fmla="*/ 36 h 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15" h="36">
                    <a:moveTo>
                      <a:pt x="0" y="4"/>
                    </a:moveTo>
                    <a:lnTo>
                      <a:pt x="2" y="8"/>
                    </a:lnTo>
                    <a:lnTo>
                      <a:pt x="5" y="14"/>
                    </a:lnTo>
                    <a:lnTo>
                      <a:pt x="8" y="18"/>
                    </a:lnTo>
                    <a:lnTo>
                      <a:pt x="13" y="22"/>
                    </a:lnTo>
                    <a:lnTo>
                      <a:pt x="21" y="27"/>
                    </a:lnTo>
                    <a:lnTo>
                      <a:pt x="31" y="31"/>
                    </a:lnTo>
                    <a:lnTo>
                      <a:pt x="41" y="34"/>
                    </a:lnTo>
                    <a:lnTo>
                      <a:pt x="52" y="36"/>
                    </a:lnTo>
                    <a:lnTo>
                      <a:pt x="62" y="36"/>
                    </a:lnTo>
                    <a:lnTo>
                      <a:pt x="73" y="35"/>
                    </a:lnTo>
                    <a:lnTo>
                      <a:pt x="82" y="33"/>
                    </a:lnTo>
                    <a:lnTo>
                      <a:pt x="91" y="30"/>
                    </a:lnTo>
                    <a:lnTo>
                      <a:pt x="99" y="28"/>
                    </a:lnTo>
                    <a:lnTo>
                      <a:pt x="106" y="25"/>
                    </a:lnTo>
                    <a:lnTo>
                      <a:pt x="111" y="20"/>
                    </a:lnTo>
                    <a:lnTo>
                      <a:pt x="114" y="17"/>
                    </a:lnTo>
                    <a:lnTo>
                      <a:pt x="115" y="13"/>
                    </a:lnTo>
                    <a:lnTo>
                      <a:pt x="115" y="9"/>
                    </a:lnTo>
                    <a:lnTo>
                      <a:pt x="113" y="7"/>
                    </a:lnTo>
                    <a:lnTo>
                      <a:pt x="111" y="5"/>
                    </a:lnTo>
                    <a:lnTo>
                      <a:pt x="107" y="13"/>
                    </a:lnTo>
                    <a:lnTo>
                      <a:pt x="107" y="14"/>
                    </a:lnTo>
                    <a:lnTo>
                      <a:pt x="107" y="13"/>
                    </a:lnTo>
                    <a:lnTo>
                      <a:pt x="107" y="12"/>
                    </a:lnTo>
                    <a:lnTo>
                      <a:pt x="106" y="14"/>
                    </a:lnTo>
                    <a:lnTo>
                      <a:pt x="101" y="16"/>
                    </a:lnTo>
                    <a:lnTo>
                      <a:pt x="96" y="19"/>
                    </a:lnTo>
                    <a:lnTo>
                      <a:pt x="89" y="22"/>
                    </a:lnTo>
                    <a:lnTo>
                      <a:pt x="80" y="24"/>
                    </a:lnTo>
                    <a:lnTo>
                      <a:pt x="72" y="26"/>
                    </a:lnTo>
                    <a:lnTo>
                      <a:pt x="61" y="26"/>
                    </a:lnTo>
                    <a:lnTo>
                      <a:pt x="52" y="26"/>
                    </a:lnTo>
                    <a:lnTo>
                      <a:pt x="42" y="25"/>
                    </a:lnTo>
                    <a:lnTo>
                      <a:pt x="34" y="23"/>
                    </a:lnTo>
                    <a:lnTo>
                      <a:pt x="25" y="19"/>
                    </a:lnTo>
                    <a:lnTo>
                      <a:pt x="18" y="14"/>
                    </a:lnTo>
                    <a:lnTo>
                      <a:pt x="15" y="12"/>
                    </a:lnTo>
                    <a:lnTo>
                      <a:pt x="13" y="8"/>
                    </a:lnTo>
                    <a:lnTo>
                      <a:pt x="9" y="4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95" name="Freeform 1118"/>
              <p:cNvSpPr>
                <a:spLocks noChangeArrowheads="1"/>
              </p:cNvSpPr>
              <p:nvPr/>
            </p:nvSpPr>
            <p:spPr bwMode="auto">
              <a:xfrm>
                <a:off x="3009" y="4241"/>
                <a:ext cx="58" cy="33"/>
              </a:xfrm>
              <a:custGeom>
                <a:avLst/>
                <a:gdLst>
                  <a:gd name="T0" fmla="*/ 3306 w 56"/>
                  <a:gd name="T1" fmla="*/ 952012 h 19"/>
                  <a:gd name="T2" fmla="*/ 2715 w 56"/>
                  <a:gd name="T3" fmla="*/ 0 h 19"/>
                  <a:gd name="T4" fmla="*/ 2179 w 56"/>
                  <a:gd name="T5" fmla="*/ 0 h 19"/>
                  <a:gd name="T6" fmla="*/ 1610 w 56"/>
                  <a:gd name="T7" fmla="*/ 0 h 19"/>
                  <a:gd name="T8" fmla="*/ 1063 w 56"/>
                  <a:gd name="T9" fmla="*/ 952012 h 19"/>
                  <a:gd name="T10" fmla="*/ 698 w 56"/>
                  <a:gd name="T11" fmla="*/ 515948688 h 19"/>
                  <a:gd name="T12" fmla="*/ 5 w 56"/>
                  <a:gd name="T13" fmla="*/ 630588872 h 19"/>
                  <a:gd name="T14" fmla="*/ 1 w 56"/>
                  <a:gd name="T15" fmla="*/ 941137546 h 19"/>
                  <a:gd name="T16" fmla="*/ 0 w 56"/>
                  <a:gd name="T17" fmla="*/ 1715631475 h 19"/>
                  <a:gd name="T18" fmla="*/ 7 w 56"/>
                  <a:gd name="T19" fmla="*/ 1404169758 h 19"/>
                  <a:gd name="T20" fmla="*/ 7 w 56"/>
                  <a:gd name="T21" fmla="*/ 1552164936 h 19"/>
                  <a:gd name="T22" fmla="*/ 9 w 56"/>
                  <a:gd name="T23" fmla="*/ 1404169758 h 19"/>
                  <a:gd name="T24" fmla="*/ 862 w 56"/>
                  <a:gd name="T25" fmla="*/ 1040009272 h 19"/>
                  <a:gd name="T26" fmla="*/ 1179 w 56"/>
                  <a:gd name="T27" fmla="*/ 941137546 h 19"/>
                  <a:gd name="T28" fmla="*/ 1698 w 56"/>
                  <a:gd name="T29" fmla="*/ 770233730 h 19"/>
                  <a:gd name="T30" fmla="*/ 2179 w 56"/>
                  <a:gd name="T31" fmla="*/ 770233730 h 19"/>
                  <a:gd name="T32" fmla="*/ 2684 w 56"/>
                  <a:gd name="T33" fmla="*/ 770233730 h 19"/>
                  <a:gd name="T34" fmla="*/ 3140 w 56"/>
                  <a:gd name="T35" fmla="*/ 941137546 h 19"/>
                  <a:gd name="T36" fmla="*/ 3306 w 56"/>
                  <a:gd name="T37" fmla="*/ 952012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56" y="3"/>
                    </a:moveTo>
                    <a:lnTo>
                      <a:pt x="46" y="0"/>
                    </a:lnTo>
                    <a:lnTo>
                      <a:pt x="37" y="0"/>
                    </a:lnTo>
                    <a:lnTo>
                      <a:pt x="27" y="0"/>
                    </a:lnTo>
                    <a:lnTo>
                      <a:pt x="19" y="3"/>
                    </a:lnTo>
                    <a:lnTo>
                      <a:pt x="11" y="5"/>
                    </a:lnTo>
                    <a:lnTo>
                      <a:pt x="5" y="7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15" y="12"/>
                    </a:lnTo>
                    <a:lnTo>
                      <a:pt x="21" y="11"/>
                    </a:lnTo>
                    <a:lnTo>
                      <a:pt x="28" y="9"/>
                    </a:lnTo>
                    <a:lnTo>
                      <a:pt x="37" y="9"/>
                    </a:lnTo>
                    <a:lnTo>
                      <a:pt x="45" y="9"/>
                    </a:lnTo>
                    <a:lnTo>
                      <a:pt x="53" y="1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96" name="Freeform 1119"/>
              <p:cNvSpPr>
                <a:spLocks noChangeArrowheads="1"/>
              </p:cNvSpPr>
              <p:nvPr/>
            </p:nvSpPr>
            <p:spPr bwMode="auto">
              <a:xfrm>
                <a:off x="3064" y="4244"/>
                <a:ext cx="47" cy="39"/>
              </a:xfrm>
              <a:custGeom>
                <a:avLst/>
                <a:gdLst>
                  <a:gd name="T0" fmla="*/ 18 w 58"/>
                  <a:gd name="T1" fmla="*/ 33750578 h 25"/>
                  <a:gd name="T2" fmla="*/ 17 w 58"/>
                  <a:gd name="T3" fmla="*/ 28948527 h 25"/>
                  <a:gd name="T4" fmla="*/ 15 w 58"/>
                  <a:gd name="T5" fmla="*/ 26789595 h 25"/>
                  <a:gd name="T6" fmla="*/ 12 w 58"/>
                  <a:gd name="T7" fmla="*/ 22946893 h 25"/>
                  <a:gd name="T8" fmla="*/ 11 w 58"/>
                  <a:gd name="T9" fmla="*/ 18232952 h 25"/>
                  <a:gd name="T10" fmla="*/ 8 w 58"/>
                  <a:gd name="T11" fmla="*/ 15638853 h 25"/>
                  <a:gd name="T12" fmla="*/ 5 w 58"/>
                  <a:gd name="T13" fmla="*/ 120582 h 25"/>
                  <a:gd name="T14" fmla="*/ 3 w 58"/>
                  <a:gd name="T15" fmla="*/ 71069 h 25"/>
                  <a:gd name="T16" fmla="*/ 2 w 58"/>
                  <a:gd name="T17" fmla="*/ 0 h 25"/>
                  <a:gd name="T18" fmla="*/ 0 w 58"/>
                  <a:gd name="T19" fmla="*/ 16886193 h 25"/>
                  <a:gd name="T20" fmla="*/ 2 w 58"/>
                  <a:gd name="T21" fmla="*/ 22946893 h 25"/>
                  <a:gd name="T22" fmla="*/ 5 w 58"/>
                  <a:gd name="T23" fmla="*/ 26789595 h 25"/>
                  <a:gd name="T24" fmla="*/ 7 w 58"/>
                  <a:gd name="T25" fmla="*/ 31247875 h 25"/>
                  <a:gd name="T26" fmla="*/ 10 w 58"/>
                  <a:gd name="T27" fmla="*/ 36458813 h 25"/>
                  <a:gd name="T28" fmla="*/ 12 w 58"/>
                  <a:gd name="T29" fmla="*/ 41289692 h 25"/>
                  <a:gd name="T30" fmla="*/ 14 w 58"/>
                  <a:gd name="T31" fmla="*/ 45950089 h 25"/>
                  <a:gd name="T32" fmla="*/ 15 w 58"/>
                  <a:gd name="T33" fmla="*/ 48170295 h 25"/>
                  <a:gd name="T34" fmla="*/ 17 w 58"/>
                  <a:gd name="T35" fmla="*/ 49621070 h 25"/>
                  <a:gd name="T36" fmla="*/ 18 w 58"/>
                  <a:gd name="T37" fmla="*/ 33750578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25"/>
                  <a:gd name="T59" fmla="*/ 58 w 58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25">
                    <a:moveTo>
                      <a:pt x="58" y="17"/>
                    </a:moveTo>
                    <a:lnTo>
                      <a:pt x="54" y="15"/>
                    </a:lnTo>
                    <a:lnTo>
                      <a:pt x="48" y="14"/>
                    </a:lnTo>
                    <a:lnTo>
                      <a:pt x="42" y="12"/>
                    </a:lnTo>
                    <a:lnTo>
                      <a:pt x="35" y="9"/>
                    </a:lnTo>
                    <a:lnTo>
                      <a:pt x="26" y="7"/>
                    </a:lnTo>
                    <a:lnTo>
                      <a:pt x="19" y="5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2"/>
                    </a:lnTo>
                    <a:lnTo>
                      <a:pt x="17" y="14"/>
                    </a:lnTo>
                    <a:lnTo>
                      <a:pt x="24" y="16"/>
                    </a:lnTo>
                    <a:lnTo>
                      <a:pt x="33" y="18"/>
                    </a:lnTo>
                    <a:lnTo>
                      <a:pt x="40" y="20"/>
                    </a:lnTo>
                    <a:lnTo>
                      <a:pt x="45" y="23"/>
                    </a:lnTo>
                    <a:lnTo>
                      <a:pt x="50" y="24"/>
                    </a:lnTo>
                    <a:lnTo>
                      <a:pt x="54" y="25"/>
                    </a:lnTo>
                    <a:lnTo>
                      <a:pt x="58" y="1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97" name="Freeform 1120"/>
              <p:cNvSpPr>
                <a:spLocks noChangeArrowheads="1"/>
              </p:cNvSpPr>
              <p:nvPr/>
            </p:nvSpPr>
            <p:spPr bwMode="auto">
              <a:xfrm>
                <a:off x="2690" y="4254"/>
                <a:ext cx="102" cy="56"/>
              </a:xfrm>
              <a:custGeom>
                <a:avLst/>
                <a:gdLst>
                  <a:gd name="T0" fmla="*/ 2 w 98"/>
                  <a:gd name="T1" fmla="*/ 29399 h 52"/>
                  <a:gd name="T2" fmla="*/ 1 w 98"/>
                  <a:gd name="T3" fmla="*/ 29806 h 52"/>
                  <a:gd name="T4" fmla="*/ 0 w 98"/>
                  <a:gd name="T5" fmla="*/ 29826 h 52"/>
                  <a:gd name="T6" fmla="*/ 0 w 98"/>
                  <a:gd name="T7" fmla="*/ 31667 h 52"/>
                  <a:gd name="T8" fmla="*/ 0 w 98"/>
                  <a:gd name="T9" fmla="*/ 32129 h 52"/>
                  <a:gd name="T10" fmla="*/ 2 w 98"/>
                  <a:gd name="T11" fmla="*/ 34120 h 52"/>
                  <a:gd name="T12" fmla="*/ 8 w 98"/>
                  <a:gd name="T13" fmla="*/ 34632 h 52"/>
                  <a:gd name="T14" fmla="*/ 1057 w 98"/>
                  <a:gd name="T15" fmla="*/ 36708 h 52"/>
                  <a:gd name="T16" fmla="*/ 1694 w 98"/>
                  <a:gd name="T17" fmla="*/ 37237 h 52"/>
                  <a:gd name="T18" fmla="*/ 2506 w 98"/>
                  <a:gd name="T19" fmla="*/ 37258 h 52"/>
                  <a:gd name="T20" fmla="*/ 3241 w 98"/>
                  <a:gd name="T21" fmla="*/ 37258 h 52"/>
                  <a:gd name="T22" fmla="*/ 4054 w 98"/>
                  <a:gd name="T23" fmla="*/ 37237 h 52"/>
                  <a:gd name="T24" fmla="*/ 4836 w 98"/>
                  <a:gd name="T25" fmla="*/ 36708 h 52"/>
                  <a:gd name="T26" fmla="*/ 5552 w 98"/>
                  <a:gd name="T27" fmla="*/ 34120 h 52"/>
                  <a:gd name="T28" fmla="*/ 6256 w 98"/>
                  <a:gd name="T29" fmla="*/ 31667 h 52"/>
                  <a:gd name="T30" fmla="*/ 6876 w 98"/>
                  <a:gd name="T31" fmla="*/ 27707 h 52"/>
                  <a:gd name="T32" fmla="*/ 7283 w 98"/>
                  <a:gd name="T33" fmla="*/ 22159 h 52"/>
                  <a:gd name="T34" fmla="*/ 7352 w 98"/>
                  <a:gd name="T35" fmla="*/ 19147 h 52"/>
                  <a:gd name="T36" fmla="*/ 7483 w 98"/>
                  <a:gd name="T37" fmla="*/ 16248 h 52"/>
                  <a:gd name="T38" fmla="*/ 7483 w 98"/>
                  <a:gd name="T39" fmla="*/ 13002 h 52"/>
                  <a:gd name="T40" fmla="*/ 7733 w 98"/>
                  <a:gd name="T41" fmla="*/ 8324 h 52"/>
                  <a:gd name="T42" fmla="*/ 7439 w 98"/>
                  <a:gd name="T43" fmla="*/ 6609 h 52"/>
                  <a:gd name="T44" fmla="*/ 7283 w 98"/>
                  <a:gd name="T45" fmla="*/ 5698 h 52"/>
                  <a:gd name="T46" fmla="*/ 6876 w 98"/>
                  <a:gd name="T47" fmla="*/ 4 h 52"/>
                  <a:gd name="T48" fmla="*/ 6256 w 98"/>
                  <a:gd name="T49" fmla="*/ 1 h 52"/>
                  <a:gd name="T50" fmla="*/ 5749 w 98"/>
                  <a:gd name="T51" fmla="*/ 0 h 52"/>
                  <a:gd name="T52" fmla="*/ 5128 w 98"/>
                  <a:gd name="T53" fmla="*/ 0 h 52"/>
                  <a:gd name="T54" fmla="*/ 4942 w 98"/>
                  <a:gd name="T55" fmla="*/ 1 h 52"/>
                  <a:gd name="T56" fmla="*/ 4638 w 98"/>
                  <a:gd name="T57" fmla="*/ 3 h 52"/>
                  <a:gd name="T58" fmla="*/ 4371 w 98"/>
                  <a:gd name="T59" fmla="*/ 5 h 52"/>
                  <a:gd name="T60" fmla="*/ 4265 w 98"/>
                  <a:gd name="T61" fmla="*/ 5698 h 52"/>
                  <a:gd name="T62" fmla="*/ 3785 w 98"/>
                  <a:gd name="T63" fmla="*/ 8989 h 52"/>
                  <a:gd name="T64" fmla="*/ 3168 w 98"/>
                  <a:gd name="T65" fmla="*/ 15089 h 52"/>
                  <a:gd name="T66" fmla="*/ 2552 w 98"/>
                  <a:gd name="T67" fmla="*/ 18829 h 52"/>
                  <a:gd name="T68" fmla="*/ 2020 w 98"/>
                  <a:gd name="T69" fmla="*/ 21801 h 52"/>
                  <a:gd name="T70" fmla="*/ 1257 w 98"/>
                  <a:gd name="T71" fmla="*/ 23873 h 52"/>
                  <a:gd name="T72" fmla="*/ 884 w 98"/>
                  <a:gd name="T73" fmla="*/ 27273 h 52"/>
                  <a:gd name="T74" fmla="*/ 7 w 98"/>
                  <a:gd name="T75" fmla="*/ 27709 h 52"/>
                  <a:gd name="T76" fmla="*/ 2 w 98"/>
                  <a:gd name="T77" fmla="*/ 29399 h 5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8"/>
                  <a:gd name="T118" fmla="*/ 0 h 52"/>
                  <a:gd name="T119" fmla="*/ 98 w 98"/>
                  <a:gd name="T120" fmla="*/ 52 h 5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8" h="52">
                    <a:moveTo>
                      <a:pt x="2" y="40"/>
                    </a:moveTo>
                    <a:lnTo>
                      <a:pt x="1" y="41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2" y="46"/>
                    </a:lnTo>
                    <a:lnTo>
                      <a:pt x="8" y="48"/>
                    </a:lnTo>
                    <a:lnTo>
                      <a:pt x="14" y="50"/>
                    </a:lnTo>
                    <a:lnTo>
                      <a:pt x="22" y="51"/>
                    </a:lnTo>
                    <a:lnTo>
                      <a:pt x="32" y="52"/>
                    </a:lnTo>
                    <a:lnTo>
                      <a:pt x="41" y="52"/>
                    </a:lnTo>
                    <a:lnTo>
                      <a:pt x="52" y="51"/>
                    </a:lnTo>
                    <a:lnTo>
                      <a:pt x="62" y="50"/>
                    </a:lnTo>
                    <a:lnTo>
                      <a:pt x="71" y="46"/>
                    </a:lnTo>
                    <a:lnTo>
                      <a:pt x="80" y="43"/>
                    </a:lnTo>
                    <a:lnTo>
                      <a:pt x="87" y="38"/>
                    </a:lnTo>
                    <a:lnTo>
                      <a:pt x="92" y="31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18"/>
                    </a:lnTo>
                    <a:lnTo>
                      <a:pt x="98" y="12"/>
                    </a:lnTo>
                    <a:lnTo>
                      <a:pt x="95" y="9"/>
                    </a:lnTo>
                    <a:lnTo>
                      <a:pt x="92" y="7"/>
                    </a:lnTo>
                    <a:lnTo>
                      <a:pt x="87" y="4"/>
                    </a:lnTo>
                    <a:lnTo>
                      <a:pt x="80" y="1"/>
                    </a:lnTo>
                    <a:lnTo>
                      <a:pt x="73" y="0"/>
                    </a:lnTo>
                    <a:lnTo>
                      <a:pt x="66" y="0"/>
                    </a:lnTo>
                    <a:lnTo>
                      <a:pt x="63" y="1"/>
                    </a:lnTo>
                    <a:lnTo>
                      <a:pt x="59" y="3"/>
                    </a:lnTo>
                    <a:lnTo>
                      <a:pt x="56" y="5"/>
                    </a:lnTo>
                    <a:lnTo>
                      <a:pt x="54" y="7"/>
                    </a:lnTo>
                    <a:lnTo>
                      <a:pt x="48" y="13"/>
                    </a:lnTo>
                    <a:lnTo>
                      <a:pt x="40" y="20"/>
                    </a:lnTo>
                    <a:lnTo>
                      <a:pt x="33" y="26"/>
                    </a:lnTo>
                    <a:lnTo>
                      <a:pt x="25" y="30"/>
                    </a:lnTo>
                    <a:lnTo>
                      <a:pt x="17" y="33"/>
                    </a:lnTo>
                    <a:lnTo>
                      <a:pt x="11" y="37"/>
                    </a:lnTo>
                    <a:lnTo>
                      <a:pt x="7" y="39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98" name="Freeform 1121"/>
              <p:cNvSpPr>
                <a:spLocks noChangeArrowheads="1"/>
              </p:cNvSpPr>
              <p:nvPr/>
            </p:nvSpPr>
            <p:spPr bwMode="auto">
              <a:xfrm>
                <a:off x="2685" y="4267"/>
                <a:ext cx="111" cy="48"/>
              </a:xfrm>
              <a:custGeom>
                <a:avLst/>
                <a:gdLst>
                  <a:gd name="T0" fmla="*/ 5295 w 107"/>
                  <a:gd name="T1" fmla="*/ 0 h 44"/>
                  <a:gd name="T2" fmla="*/ 5278 w 107"/>
                  <a:gd name="T3" fmla="*/ 353 h 44"/>
                  <a:gd name="T4" fmla="*/ 5278 w 107"/>
                  <a:gd name="T5" fmla="*/ 19635 h 44"/>
                  <a:gd name="T6" fmla="*/ 5209 w 107"/>
                  <a:gd name="T7" fmla="*/ 30217 h 44"/>
                  <a:gd name="T8" fmla="*/ 5204 w 107"/>
                  <a:gd name="T9" fmla="*/ 36097 h 44"/>
                  <a:gd name="T10" fmla="*/ 4912 w 107"/>
                  <a:gd name="T11" fmla="*/ 49712 h 44"/>
                  <a:gd name="T12" fmla="*/ 4483 w 107"/>
                  <a:gd name="T13" fmla="*/ 60868 h 44"/>
                  <a:gd name="T14" fmla="*/ 4027 w 107"/>
                  <a:gd name="T15" fmla="*/ 70476 h 44"/>
                  <a:gd name="T16" fmla="*/ 3608 w 107"/>
                  <a:gd name="T17" fmla="*/ 75242 h 44"/>
                  <a:gd name="T18" fmla="*/ 3025 w 107"/>
                  <a:gd name="T19" fmla="*/ 76865 h 44"/>
                  <a:gd name="T20" fmla="*/ 2544 w 107"/>
                  <a:gd name="T21" fmla="*/ 81989 h 44"/>
                  <a:gd name="T22" fmla="*/ 1979 w 107"/>
                  <a:gd name="T23" fmla="*/ 81989 h 44"/>
                  <a:gd name="T24" fmla="*/ 1561 w 107"/>
                  <a:gd name="T25" fmla="*/ 76865 h 44"/>
                  <a:gd name="T26" fmla="*/ 1035 w 107"/>
                  <a:gd name="T27" fmla="*/ 75242 h 44"/>
                  <a:gd name="T28" fmla="*/ 750 w 107"/>
                  <a:gd name="T29" fmla="*/ 70476 h 44"/>
                  <a:gd name="T30" fmla="*/ 581 w 107"/>
                  <a:gd name="T31" fmla="*/ 68938 h 44"/>
                  <a:gd name="T32" fmla="*/ 8 w 107"/>
                  <a:gd name="T33" fmla="*/ 66431 h 44"/>
                  <a:gd name="T34" fmla="*/ 581 w 107"/>
                  <a:gd name="T35" fmla="*/ 68938 h 44"/>
                  <a:gd name="T36" fmla="*/ 8 w 107"/>
                  <a:gd name="T37" fmla="*/ 72509 h 44"/>
                  <a:gd name="T38" fmla="*/ 581 w 107"/>
                  <a:gd name="T39" fmla="*/ 72509 h 44"/>
                  <a:gd name="T40" fmla="*/ 6 w 107"/>
                  <a:gd name="T41" fmla="*/ 51195 h 44"/>
                  <a:gd name="T42" fmla="*/ 3 w 107"/>
                  <a:gd name="T43" fmla="*/ 55804 h 44"/>
                  <a:gd name="T44" fmla="*/ 1 w 107"/>
                  <a:gd name="T45" fmla="*/ 60868 h 44"/>
                  <a:gd name="T46" fmla="*/ 0 w 107"/>
                  <a:gd name="T47" fmla="*/ 70476 h 44"/>
                  <a:gd name="T48" fmla="*/ 2 w 107"/>
                  <a:gd name="T49" fmla="*/ 76865 h 44"/>
                  <a:gd name="T50" fmla="*/ 6 w 107"/>
                  <a:gd name="T51" fmla="*/ 86230 h 44"/>
                  <a:gd name="T52" fmla="*/ 669 w 107"/>
                  <a:gd name="T53" fmla="*/ 91464 h 44"/>
                  <a:gd name="T54" fmla="*/ 982 w 107"/>
                  <a:gd name="T55" fmla="*/ 96336 h 44"/>
                  <a:gd name="T56" fmla="*/ 1516 w 107"/>
                  <a:gd name="T57" fmla="*/ 97657 h 44"/>
                  <a:gd name="T58" fmla="*/ 1979 w 107"/>
                  <a:gd name="T59" fmla="*/ 99753 h 44"/>
                  <a:gd name="T60" fmla="*/ 2544 w 107"/>
                  <a:gd name="T61" fmla="*/ 99753 h 44"/>
                  <a:gd name="T62" fmla="*/ 3062 w 107"/>
                  <a:gd name="T63" fmla="*/ 99753 h 44"/>
                  <a:gd name="T64" fmla="*/ 3741 w 107"/>
                  <a:gd name="T65" fmla="*/ 96336 h 44"/>
                  <a:gd name="T66" fmla="*/ 4202 w 107"/>
                  <a:gd name="T67" fmla="*/ 89479 h 44"/>
                  <a:gd name="T68" fmla="*/ 4748 w 107"/>
                  <a:gd name="T69" fmla="*/ 81989 h 44"/>
                  <a:gd name="T70" fmla="*/ 5209 w 107"/>
                  <a:gd name="T71" fmla="*/ 66431 h 44"/>
                  <a:gd name="T72" fmla="*/ 5520 w 107"/>
                  <a:gd name="T73" fmla="*/ 46909 h 44"/>
                  <a:gd name="T74" fmla="*/ 5775 w 107"/>
                  <a:gd name="T75" fmla="*/ 39340 h 44"/>
                  <a:gd name="T76" fmla="*/ 5803 w 107"/>
                  <a:gd name="T77" fmla="*/ 23258 h 44"/>
                  <a:gd name="T78" fmla="*/ 5821 w 107"/>
                  <a:gd name="T79" fmla="*/ 15123 h 44"/>
                  <a:gd name="T80" fmla="*/ 5821 w 107"/>
                  <a:gd name="T81" fmla="*/ 0 h 44"/>
                  <a:gd name="T82" fmla="*/ 5295 w 107"/>
                  <a:gd name="T83" fmla="*/ 0 h 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07"/>
                  <a:gd name="T127" fmla="*/ 0 h 44"/>
                  <a:gd name="T128" fmla="*/ 107 w 107"/>
                  <a:gd name="T129" fmla="*/ 44 h 4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07" h="44">
                    <a:moveTo>
                      <a:pt x="98" y="0"/>
                    </a:moveTo>
                    <a:lnTo>
                      <a:pt x="97" y="5"/>
                    </a:lnTo>
                    <a:lnTo>
                      <a:pt x="97" y="9"/>
                    </a:lnTo>
                    <a:lnTo>
                      <a:pt x="95" y="14"/>
                    </a:lnTo>
                    <a:lnTo>
                      <a:pt x="94" y="16"/>
                    </a:lnTo>
                    <a:lnTo>
                      <a:pt x="89" y="22"/>
                    </a:lnTo>
                    <a:lnTo>
                      <a:pt x="82" y="27"/>
                    </a:lnTo>
                    <a:lnTo>
                      <a:pt x="75" y="31"/>
                    </a:lnTo>
                    <a:lnTo>
                      <a:pt x="66" y="33"/>
                    </a:lnTo>
                    <a:lnTo>
                      <a:pt x="56" y="34"/>
                    </a:lnTo>
                    <a:lnTo>
                      <a:pt x="46" y="36"/>
                    </a:lnTo>
                    <a:lnTo>
                      <a:pt x="37" y="36"/>
                    </a:lnTo>
                    <a:lnTo>
                      <a:pt x="28" y="34"/>
                    </a:lnTo>
                    <a:lnTo>
                      <a:pt x="20" y="33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8" y="29"/>
                    </a:lnTo>
                    <a:lnTo>
                      <a:pt x="9" y="30"/>
                    </a:lnTo>
                    <a:lnTo>
                      <a:pt x="8" y="32"/>
                    </a:lnTo>
                    <a:lnTo>
                      <a:pt x="9" y="32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1" y="27"/>
                    </a:lnTo>
                    <a:lnTo>
                      <a:pt x="0" y="31"/>
                    </a:lnTo>
                    <a:lnTo>
                      <a:pt x="2" y="34"/>
                    </a:lnTo>
                    <a:lnTo>
                      <a:pt x="6" y="38"/>
                    </a:lnTo>
                    <a:lnTo>
                      <a:pt x="12" y="40"/>
                    </a:lnTo>
                    <a:lnTo>
                      <a:pt x="19" y="42"/>
                    </a:lnTo>
                    <a:lnTo>
                      <a:pt x="27" y="43"/>
                    </a:lnTo>
                    <a:lnTo>
                      <a:pt x="37" y="44"/>
                    </a:lnTo>
                    <a:lnTo>
                      <a:pt x="46" y="44"/>
                    </a:lnTo>
                    <a:lnTo>
                      <a:pt x="57" y="44"/>
                    </a:lnTo>
                    <a:lnTo>
                      <a:pt x="68" y="42"/>
                    </a:lnTo>
                    <a:lnTo>
                      <a:pt x="77" y="39"/>
                    </a:lnTo>
                    <a:lnTo>
                      <a:pt x="87" y="36"/>
                    </a:lnTo>
                    <a:lnTo>
                      <a:pt x="95" y="29"/>
                    </a:lnTo>
                    <a:lnTo>
                      <a:pt x="101" y="21"/>
                    </a:lnTo>
                    <a:lnTo>
                      <a:pt x="104" y="17"/>
                    </a:lnTo>
                    <a:lnTo>
                      <a:pt x="106" y="11"/>
                    </a:lnTo>
                    <a:lnTo>
                      <a:pt x="107" y="6"/>
                    </a:lnTo>
                    <a:lnTo>
                      <a:pt x="107" y="0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199" name="Freeform 1122"/>
              <p:cNvSpPr>
                <a:spLocks noChangeArrowheads="1"/>
              </p:cNvSpPr>
              <p:nvPr/>
            </p:nvSpPr>
            <p:spPr bwMode="auto">
              <a:xfrm>
                <a:off x="2744" y="4249"/>
                <a:ext cx="54" cy="29"/>
              </a:xfrm>
              <a:custGeom>
                <a:avLst/>
                <a:gdLst>
                  <a:gd name="T0" fmla="*/ 7 w 52"/>
                  <a:gd name="T1" fmla="*/ 298841259 h 16"/>
                  <a:gd name="T2" fmla="*/ 836 w 52"/>
                  <a:gd name="T3" fmla="*/ 264705761 h 16"/>
                  <a:gd name="T4" fmla="*/ 986 w 52"/>
                  <a:gd name="T5" fmla="*/ 234670226 h 16"/>
                  <a:gd name="T6" fmla="*/ 1102 w 52"/>
                  <a:gd name="T7" fmla="*/ 234670226 h 16"/>
                  <a:gd name="T8" fmla="*/ 1233 w 52"/>
                  <a:gd name="T9" fmla="*/ 221102195 h 16"/>
                  <a:gd name="T10" fmla="*/ 1728 w 52"/>
                  <a:gd name="T11" fmla="*/ 221102195 h 16"/>
                  <a:gd name="T12" fmla="*/ 2318 w 52"/>
                  <a:gd name="T13" fmla="*/ 234670226 h 16"/>
                  <a:gd name="T14" fmla="*/ 2742 w 52"/>
                  <a:gd name="T15" fmla="*/ 264705761 h 16"/>
                  <a:gd name="T16" fmla="*/ 3202 w 52"/>
                  <a:gd name="T17" fmla="*/ 298841259 h 16"/>
                  <a:gd name="T18" fmla="*/ 3386 w 52"/>
                  <a:gd name="T19" fmla="*/ 337036309 h 16"/>
                  <a:gd name="T20" fmla="*/ 3432 w 52"/>
                  <a:gd name="T21" fmla="*/ 337036309 h 16"/>
                  <a:gd name="T22" fmla="*/ 4136 w 52"/>
                  <a:gd name="T23" fmla="*/ 337036309 h 16"/>
                  <a:gd name="T24" fmla="*/ 3909 w 52"/>
                  <a:gd name="T25" fmla="*/ 249039956 h 16"/>
                  <a:gd name="T26" fmla="*/ 3582 w 52"/>
                  <a:gd name="T27" fmla="*/ 4928681 h 16"/>
                  <a:gd name="T28" fmla="*/ 3027 w 52"/>
                  <a:gd name="T29" fmla="*/ 2326755 h 16"/>
                  <a:gd name="T30" fmla="*/ 2450 w 52"/>
                  <a:gd name="T31" fmla="*/ 912565 h 16"/>
                  <a:gd name="T32" fmla="*/ 1827 w 52"/>
                  <a:gd name="T33" fmla="*/ 0 h 16"/>
                  <a:gd name="T34" fmla="*/ 1167 w 52"/>
                  <a:gd name="T35" fmla="*/ 0 h 16"/>
                  <a:gd name="T36" fmla="*/ 936 w 52"/>
                  <a:gd name="T37" fmla="*/ 912565 h 16"/>
                  <a:gd name="T38" fmla="*/ 7 w 52"/>
                  <a:gd name="T39" fmla="*/ 1529670 h 16"/>
                  <a:gd name="T40" fmla="*/ 3 w 52"/>
                  <a:gd name="T41" fmla="*/ 2561820 h 16"/>
                  <a:gd name="T42" fmla="*/ 0 w 52"/>
                  <a:gd name="T43" fmla="*/ 207760964 h 16"/>
                  <a:gd name="T44" fmla="*/ 7 w 52"/>
                  <a:gd name="T45" fmla="*/ 298841259 h 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2"/>
                  <a:gd name="T70" fmla="*/ 0 h 16"/>
                  <a:gd name="T71" fmla="*/ 52 w 52"/>
                  <a:gd name="T72" fmla="*/ 16 h 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2" h="16">
                    <a:moveTo>
                      <a:pt x="7" y="14"/>
                    </a:moveTo>
                    <a:lnTo>
                      <a:pt x="9" y="12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22" y="9"/>
                    </a:lnTo>
                    <a:lnTo>
                      <a:pt x="29" y="10"/>
                    </a:lnTo>
                    <a:lnTo>
                      <a:pt x="35" y="12"/>
                    </a:lnTo>
                    <a:lnTo>
                      <a:pt x="40" y="14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52" y="16"/>
                    </a:lnTo>
                    <a:lnTo>
                      <a:pt x="49" y="11"/>
                    </a:lnTo>
                    <a:lnTo>
                      <a:pt x="44" y="7"/>
                    </a:lnTo>
                    <a:lnTo>
                      <a:pt x="38" y="3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0" y="8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00" name="Freeform 1123"/>
              <p:cNvSpPr>
                <a:spLocks noChangeArrowheads="1"/>
              </p:cNvSpPr>
              <p:nvPr/>
            </p:nvSpPr>
            <p:spPr bwMode="auto">
              <a:xfrm>
                <a:off x="2691" y="4258"/>
                <a:ext cx="58" cy="56"/>
              </a:xfrm>
              <a:custGeom>
                <a:avLst/>
                <a:gdLst>
                  <a:gd name="T0" fmla="*/ 3 w 56"/>
                  <a:gd name="T1" fmla="*/ 8303424 h 40"/>
                  <a:gd name="T2" fmla="*/ 7 w 56"/>
                  <a:gd name="T3" fmla="*/ 7808773 h 40"/>
                  <a:gd name="T4" fmla="*/ 737 w 56"/>
                  <a:gd name="T5" fmla="*/ 7717583 h 40"/>
                  <a:gd name="T6" fmla="*/ 1005 w 56"/>
                  <a:gd name="T7" fmla="*/ 7174031 h 40"/>
                  <a:gd name="T8" fmla="*/ 1527 w 56"/>
                  <a:gd name="T9" fmla="*/ 6197344 h 40"/>
                  <a:gd name="T10" fmla="*/ 1984 w 56"/>
                  <a:gd name="T11" fmla="*/ 5044953 h 40"/>
                  <a:gd name="T12" fmla="*/ 2444 w 56"/>
                  <a:gd name="T13" fmla="*/ 4031271 h 40"/>
                  <a:gd name="T14" fmla="*/ 2870 w 56"/>
                  <a:gd name="T15" fmla="*/ 2614497 h 40"/>
                  <a:gd name="T16" fmla="*/ 3306 w 56"/>
                  <a:gd name="T17" fmla="*/ 69052 h 40"/>
                  <a:gd name="T18" fmla="*/ 2870 w 56"/>
                  <a:gd name="T19" fmla="*/ 0 h 40"/>
                  <a:gd name="T20" fmla="*/ 2578 w 56"/>
                  <a:gd name="T21" fmla="*/ 69052 h 40"/>
                  <a:gd name="T22" fmla="*/ 2090 w 56"/>
                  <a:gd name="T23" fmla="*/ 2614497 h 40"/>
                  <a:gd name="T24" fmla="*/ 1767 w 56"/>
                  <a:gd name="T25" fmla="*/ 3488618 h 40"/>
                  <a:gd name="T26" fmla="*/ 1179 w 56"/>
                  <a:gd name="T27" fmla="*/ 4641808 h 40"/>
                  <a:gd name="T28" fmla="*/ 862 w 56"/>
                  <a:gd name="T29" fmla="*/ 5044953 h 40"/>
                  <a:gd name="T30" fmla="*/ 9 w 56"/>
                  <a:gd name="T31" fmla="*/ 5776873 h 40"/>
                  <a:gd name="T32" fmla="*/ 3 w 56"/>
                  <a:gd name="T33" fmla="*/ 6197344 h 40"/>
                  <a:gd name="T34" fmla="*/ 0 w 56"/>
                  <a:gd name="T35" fmla="*/ 6275289 h 40"/>
                  <a:gd name="T36" fmla="*/ 3 w 56"/>
                  <a:gd name="T37" fmla="*/ 8303424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3" y="40"/>
                    </a:moveTo>
                    <a:lnTo>
                      <a:pt x="7" y="38"/>
                    </a:lnTo>
                    <a:lnTo>
                      <a:pt x="12" y="37"/>
                    </a:lnTo>
                    <a:lnTo>
                      <a:pt x="18" y="34"/>
                    </a:lnTo>
                    <a:lnTo>
                      <a:pt x="26" y="30"/>
                    </a:lnTo>
                    <a:lnTo>
                      <a:pt x="34" y="25"/>
                    </a:lnTo>
                    <a:lnTo>
                      <a:pt x="42" y="19"/>
                    </a:lnTo>
                    <a:lnTo>
                      <a:pt x="49" y="13"/>
                    </a:lnTo>
                    <a:lnTo>
                      <a:pt x="56" y="6"/>
                    </a:lnTo>
                    <a:lnTo>
                      <a:pt x="49" y="0"/>
                    </a:lnTo>
                    <a:lnTo>
                      <a:pt x="44" y="6"/>
                    </a:lnTo>
                    <a:lnTo>
                      <a:pt x="36" y="13"/>
                    </a:lnTo>
                    <a:lnTo>
                      <a:pt x="29" y="17"/>
                    </a:lnTo>
                    <a:lnTo>
                      <a:pt x="21" y="22"/>
                    </a:lnTo>
                    <a:lnTo>
                      <a:pt x="15" y="25"/>
                    </a:lnTo>
                    <a:lnTo>
                      <a:pt x="9" y="28"/>
                    </a:lnTo>
                    <a:lnTo>
                      <a:pt x="3" y="30"/>
                    </a:lnTo>
                    <a:lnTo>
                      <a:pt x="0" y="31"/>
                    </a:lnTo>
                    <a:lnTo>
                      <a:pt x="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01" name="Freeform 1124"/>
              <p:cNvSpPr>
                <a:spLocks noChangeArrowheads="1"/>
              </p:cNvSpPr>
              <p:nvPr/>
            </p:nvSpPr>
            <p:spPr bwMode="auto">
              <a:xfrm>
                <a:off x="2965" y="4254"/>
                <a:ext cx="102" cy="56"/>
              </a:xfrm>
              <a:custGeom>
                <a:avLst/>
                <a:gdLst>
                  <a:gd name="T0" fmla="*/ 11394 w 97"/>
                  <a:gd name="T1" fmla="*/ 29399 h 52"/>
                  <a:gd name="T2" fmla="*/ 11840 w 97"/>
                  <a:gd name="T3" fmla="*/ 29806 h 52"/>
                  <a:gd name="T4" fmla="*/ 11857 w 97"/>
                  <a:gd name="T5" fmla="*/ 29826 h 52"/>
                  <a:gd name="T6" fmla="*/ 11857 w 97"/>
                  <a:gd name="T7" fmla="*/ 31667 h 52"/>
                  <a:gd name="T8" fmla="*/ 11857 w 97"/>
                  <a:gd name="T9" fmla="*/ 32129 h 52"/>
                  <a:gd name="T10" fmla="*/ 11394 w 97"/>
                  <a:gd name="T11" fmla="*/ 34120 h 52"/>
                  <a:gd name="T12" fmla="*/ 10834 w 97"/>
                  <a:gd name="T13" fmla="*/ 34632 h 52"/>
                  <a:gd name="T14" fmla="*/ 10005 w 97"/>
                  <a:gd name="T15" fmla="*/ 36708 h 52"/>
                  <a:gd name="T16" fmla="*/ 9049 w 97"/>
                  <a:gd name="T17" fmla="*/ 37237 h 52"/>
                  <a:gd name="T18" fmla="*/ 7886 w 97"/>
                  <a:gd name="T19" fmla="*/ 37258 h 52"/>
                  <a:gd name="T20" fmla="*/ 6705 w 97"/>
                  <a:gd name="T21" fmla="*/ 37258 h 52"/>
                  <a:gd name="T22" fmla="*/ 5497 w 97"/>
                  <a:gd name="T23" fmla="*/ 37237 h 52"/>
                  <a:gd name="T24" fmla="*/ 4269 w 97"/>
                  <a:gd name="T25" fmla="*/ 36708 h 52"/>
                  <a:gd name="T26" fmla="*/ 3205 w 97"/>
                  <a:gd name="T27" fmla="*/ 34120 h 52"/>
                  <a:gd name="T28" fmla="*/ 1847 w 97"/>
                  <a:gd name="T29" fmla="*/ 31667 h 52"/>
                  <a:gd name="T30" fmla="*/ 1286 w 97"/>
                  <a:gd name="T31" fmla="*/ 27707 h 52"/>
                  <a:gd name="T32" fmla="*/ 4 w 97"/>
                  <a:gd name="T33" fmla="*/ 22159 h 52"/>
                  <a:gd name="T34" fmla="*/ 2 w 97"/>
                  <a:gd name="T35" fmla="*/ 19147 h 52"/>
                  <a:gd name="T36" fmla="*/ 1 w 97"/>
                  <a:gd name="T37" fmla="*/ 16248 h 52"/>
                  <a:gd name="T38" fmla="*/ 0 w 97"/>
                  <a:gd name="T39" fmla="*/ 13002 h 52"/>
                  <a:gd name="T40" fmla="*/ 0 w 97"/>
                  <a:gd name="T41" fmla="*/ 8324 h 52"/>
                  <a:gd name="T42" fmla="*/ 1 w 97"/>
                  <a:gd name="T43" fmla="*/ 6609 h 52"/>
                  <a:gd name="T44" fmla="*/ 5 w 97"/>
                  <a:gd name="T45" fmla="*/ 5698 h 52"/>
                  <a:gd name="T46" fmla="*/ 1286 w 97"/>
                  <a:gd name="T47" fmla="*/ 4 h 52"/>
                  <a:gd name="T48" fmla="*/ 1847 w 97"/>
                  <a:gd name="T49" fmla="*/ 1 h 52"/>
                  <a:gd name="T50" fmla="*/ 2979 w 97"/>
                  <a:gd name="T51" fmla="*/ 0 h 52"/>
                  <a:gd name="T52" fmla="*/ 3788 w 97"/>
                  <a:gd name="T53" fmla="*/ 0 h 52"/>
                  <a:gd name="T54" fmla="*/ 4076 w 97"/>
                  <a:gd name="T55" fmla="*/ 1 h 52"/>
                  <a:gd name="T56" fmla="*/ 4594 w 97"/>
                  <a:gd name="T57" fmla="*/ 3 h 52"/>
                  <a:gd name="T58" fmla="*/ 5111 w 97"/>
                  <a:gd name="T59" fmla="*/ 5 h 52"/>
                  <a:gd name="T60" fmla="*/ 5272 w 97"/>
                  <a:gd name="T61" fmla="*/ 5698 h 52"/>
                  <a:gd name="T62" fmla="*/ 5945 w 97"/>
                  <a:gd name="T63" fmla="*/ 8989 h 52"/>
                  <a:gd name="T64" fmla="*/ 6990 w 97"/>
                  <a:gd name="T65" fmla="*/ 15089 h 52"/>
                  <a:gd name="T66" fmla="*/ 7787 w 97"/>
                  <a:gd name="T67" fmla="*/ 18829 h 52"/>
                  <a:gd name="T68" fmla="*/ 8775 w 97"/>
                  <a:gd name="T69" fmla="*/ 21801 h 52"/>
                  <a:gd name="T70" fmla="*/ 9608 w 97"/>
                  <a:gd name="T71" fmla="*/ 23873 h 52"/>
                  <a:gd name="T72" fmla="*/ 10504 w 97"/>
                  <a:gd name="T73" fmla="*/ 27273 h 52"/>
                  <a:gd name="T74" fmla="*/ 11154 w 97"/>
                  <a:gd name="T75" fmla="*/ 27709 h 52"/>
                  <a:gd name="T76" fmla="*/ 11394 w 97"/>
                  <a:gd name="T77" fmla="*/ 29399 h 5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7"/>
                  <a:gd name="T118" fmla="*/ 0 h 52"/>
                  <a:gd name="T119" fmla="*/ 97 w 97"/>
                  <a:gd name="T120" fmla="*/ 52 h 5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7" h="52">
                    <a:moveTo>
                      <a:pt x="94" y="40"/>
                    </a:moveTo>
                    <a:lnTo>
                      <a:pt x="96" y="41"/>
                    </a:lnTo>
                    <a:lnTo>
                      <a:pt x="97" y="42"/>
                    </a:lnTo>
                    <a:lnTo>
                      <a:pt x="97" y="43"/>
                    </a:lnTo>
                    <a:lnTo>
                      <a:pt x="97" y="44"/>
                    </a:lnTo>
                    <a:lnTo>
                      <a:pt x="94" y="46"/>
                    </a:lnTo>
                    <a:lnTo>
                      <a:pt x="89" y="48"/>
                    </a:lnTo>
                    <a:lnTo>
                      <a:pt x="82" y="50"/>
                    </a:lnTo>
                    <a:lnTo>
                      <a:pt x="74" y="51"/>
                    </a:lnTo>
                    <a:lnTo>
                      <a:pt x="65" y="52"/>
                    </a:lnTo>
                    <a:lnTo>
                      <a:pt x="55" y="52"/>
                    </a:lnTo>
                    <a:lnTo>
                      <a:pt x="45" y="51"/>
                    </a:lnTo>
                    <a:lnTo>
                      <a:pt x="35" y="50"/>
                    </a:lnTo>
                    <a:lnTo>
                      <a:pt x="26" y="46"/>
                    </a:lnTo>
                    <a:lnTo>
                      <a:pt x="16" y="43"/>
                    </a:lnTo>
                    <a:lnTo>
                      <a:pt x="10" y="38"/>
                    </a:lnTo>
                    <a:lnTo>
                      <a:pt x="4" y="31"/>
                    </a:lnTo>
                    <a:lnTo>
                      <a:pt x="2" y="27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5" y="7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24" y="0"/>
                    </a:lnTo>
                    <a:lnTo>
                      <a:pt x="31" y="0"/>
                    </a:lnTo>
                    <a:lnTo>
                      <a:pt x="34" y="1"/>
                    </a:lnTo>
                    <a:lnTo>
                      <a:pt x="38" y="3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9" y="13"/>
                    </a:lnTo>
                    <a:lnTo>
                      <a:pt x="57" y="20"/>
                    </a:lnTo>
                    <a:lnTo>
                      <a:pt x="64" y="26"/>
                    </a:lnTo>
                    <a:lnTo>
                      <a:pt x="71" y="30"/>
                    </a:lnTo>
                    <a:lnTo>
                      <a:pt x="79" y="33"/>
                    </a:lnTo>
                    <a:lnTo>
                      <a:pt x="85" y="37"/>
                    </a:lnTo>
                    <a:lnTo>
                      <a:pt x="90" y="39"/>
                    </a:lnTo>
                    <a:lnTo>
                      <a:pt x="94" y="4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02" name="Freeform 1125"/>
              <p:cNvSpPr>
                <a:spLocks noChangeArrowheads="1"/>
              </p:cNvSpPr>
              <p:nvPr/>
            </p:nvSpPr>
            <p:spPr bwMode="auto">
              <a:xfrm>
                <a:off x="2958" y="4267"/>
                <a:ext cx="111" cy="48"/>
              </a:xfrm>
              <a:custGeom>
                <a:avLst/>
                <a:gdLst>
                  <a:gd name="T0" fmla="*/ 0 w 106"/>
                  <a:gd name="T1" fmla="*/ 0 h 44"/>
                  <a:gd name="T2" fmla="*/ 0 w 106"/>
                  <a:gd name="T3" fmla="*/ 15123 h 44"/>
                  <a:gd name="T4" fmla="*/ 1 w 106"/>
                  <a:gd name="T5" fmla="*/ 23258 h 44"/>
                  <a:gd name="T6" fmla="*/ 3 w 106"/>
                  <a:gd name="T7" fmla="*/ 39340 h 44"/>
                  <a:gd name="T8" fmla="*/ 6 w 106"/>
                  <a:gd name="T9" fmla="*/ 46909 h 44"/>
                  <a:gd name="T10" fmla="*/ 999 w 106"/>
                  <a:gd name="T11" fmla="*/ 66431 h 44"/>
                  <a:gd name="T12" fmla="*/ 1470 w 106"/>
                  <a:gd name="T13" fmla="*/ 81989 h 44"/>
                  <a:gd name="T14" fmla="*/ 2411 w 106"/>
                  <a:gd name="T15" fmla="*/ 89479 h 44"/>
                  <a:gd name="T16" fmla="*/ 3180 w 106"/>
                  <a:gd name="T17" fmla="*/ 96336 h 44"/>
                  <a:gd name="T18" fmla="*/ 3999 w 106"/>
                  <a:gd name="T19" fmla="*/ 99753 h 44"/>
                  <a:gd name="T20" fmla="*/ 4936 w 106"/>
                  <a:gd name="T21" fmla="*/ 99753 h 44"/>
                  <a:gd name="T22" fmla="*/ 5651 w 106"/>
                  <a:gd name="T23" fmla="*/ 99753 h 44"/>
                  <a:gd name="T24" fmla="*/ 6559 w 106"/>
                  <a:gd name="T25" fmla="*/ 97657 h 44"/>
                  <a:gd name="T26" fmla="*/ 7258 w 106"/>
                  <a:gd name="T27" fmla="*/ 96336 h 44"/>
                  <a:gd name="T28" fmla="*/ 7742 w 106"/>
                  <a:gd name="T29" fmla="*/ 91464 h 44"/>
                  <a:gd name="T30" fmla="*/ 8256 w 106"/>
                  <a:gd name="T31" fmla="*/ 86230 h 44"/>
                  <a:gd name="T32" fmla="*/ 8619 w 106"/>
                  <a:gd name="T33" fmla="*/ 76865 h 44"/>
                  <a:gd name="T34" fmla="*/ 8642 w 106"/>
                  <a:gd name="T35" fmla="*/ 70476 h 44"/>
                  <a:gd name="T36" fmla="*/ 8619 w 106"/>
                  <a:gd name="T37" fmla="*/ 60868 h 44"/>
                  <a:gd name="T38" fmla="*/ 8515 w 106"/>
                  <a:gd name="T39" fmla="*/ 55804 h 44"/>
                  <a:gd name="T40" fmla="*/ 8256 w 106"/>
                  <a:gd name="T41" fmla="*/ 51195 h 44"/>
                  <a:gd name="T42" fmla="*/ 8101 w 106"/>
                  <a:gd name="T43" fmla="*/ 72509 h 44"/>
                  <a:gd name="T44" fmla="*/ 8159 w 106"/>
                  <a:gd name="T45" fmla="*/ 72509 h 44"/>
                  <a:gd name="T46" fmla="*/ 8101 w 106"/>
                  <a:gd name="T47" fmla="*/ 72509 h 44"/>
                  <a:gd name="T48" fmla="*/ 8101 w 106"/>
                  <a:gd name="T49" fmla="*/ 68938 h 44"/>
                  <a:gd name="T50" fmla="*/ 8159 w 106"/>
                  <a:gd name="T51" fmla="*/ 66431 h 44"/>
                  <a:gd name="T52" fmla="*/ 7858 w 106"/>
                  <a:gd name="T53" fmla="*/ 68938 h 44"/>
                  <a:gd name="T54" fmla="*/ 7440 w 106"/>
                  <a:gd name="T55" fmla="*/ 70476 h 44"/>
                  <a:gd name="T56" fmla="*/ 6999 w 106"/>
                  <a:gd name="T57" fmla="*/ 75242 h 44"/>
                  <a:gd name="T58" fmla="*/ 6497 w 106"/>
                  <a:gd name="T59" fmla="*/ 76865 h 44"/>
                  <a:gd name="T60" fmla="*/ 5651 w 106"/>
                  <a:gd name="T61" fmla="*/ 81989 h 44"/>
                  <a:gd name="T62" fmla="*/ 4985 w 106"/>
                  <a:gd name="T63" fmla="*/ 81989 h 44"/>
                  <a:gd name="T64" fmla="*/ 4059 w 106"/>
                  <a:gd name="T65" fmla="*/ 76865 h 44"/>
                  <a:gd name="T66" fmla="*/ 3210 w 106"/>
                  <a:gd name="T67" fmla="*/ 75242 h 44"/>
                  <a:gd name="T68" fmla="*/ 2574 w 106"/>
                  <a:gd name="T69" fmla="*/ 70476 h 44"/>
                  <a:gd name="T70" fmla="*/ 1936 w 106"/>
                  <a:gd name="T71" fmla="*/ 60868 h 44"/>
                  <a:gd name="T72" fmla="*/ 1316 w 106"/>
                  <a:gd name="T73" fmla="*/ 49712 h 44"/>
                  <a:gd name="T74" fmla="*/ 1056 w 106"/>
                  <a:gd name="T75" fmla="*/ 36097 h 44"/>
                  <a:gd name="T76" fmla="*/ 946 w 106"/>
                  <a:gd name="T77" fmla="*/ 30217 h 44"/>
                  <a:gd name="T78" fmla="*/ 896 w 106"/>
                  <a:gd name="T79" fmla="*/ 19635 h 44"/>
                  <a:gd name="T80" fmla="*/ 846 w 106"/>
                  <a:gd name="T81" fmla="*/ 353 h 44"/>
                  <a:gd name="T82" fmla="*/ 846 w 106"/>
                  <a:gd name="T83" fmla="*/ 0 h 44"/>
                  <a:gd name="T84" fmla="*/ 0 w 106"/>
                  <a:gd name="T85" fmla="*/ 0 h 4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6"/>
                  <a:gd name="T130" fmla="*/ 0 h 44"/>
                  <a:gd name="T131" fmla="*/ 106 w 106"/>
                  <a:gd name="T132" fmla="*/ 44 h 4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6" h="44">
                    <a:moveTo>
                      <a:pt x="0" y="0"/>
                    </a:moveTo>
                    <a:lnTo>
                      <a:pt x="0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12" y="29"/>
                    </a:lnTo>
                    <a:lnTo>
                      <a:pt x="19" y="36"/>
                    </a:lnTo>
                    <a:lnTo>
                      <a:pt x="29" y="39"/>
                    </a:lnTo>
                    <a:lnTo>
                      <a:pt x="39" y="42"/>
                    </a:lnTo>
                    <a:lnTo>
                      <a:pt x="49" y="44"/>
                    </a:lnTo>
                    <a:lnTo>
                      <a:pt x="60" y="44"/>
                    </a:lnTo>
                    <a:lnTo>
                      <a:pt x="70" y="44"/>
                    </a:lnTo>
                    <a:lnTo>
                      <a:pt x="80" y="43"/>
                    </a:lnTo>
                    <a:lnTo>
                      <a:pt x="88" y="42"/>
                    </a:lnTo>
                    <a:lnTo>
                      <a:pt x="95" y="40"/>
                    </a:lnTo>
                    <a:lnTo>
                      <a:pt x="101" y="38"/>
                    </a:lnTo>
                    <a:lnTo>
                      <a:pt x="105" y="34"/>
                    </a:lnTo>
                    <a:lnTo>
                      <a:pt x="106" y="31"/>
                    </a:lnTo>
                    <a:lnTo>
                      <a:pt x="105" y="27"/>
                    </a:lnTo>
                    <a:lnTo>
                      <a:pt x="103" y="25"/>
                    </a:lnTo>
                    <a:lnTo>
                      <a:pt x="101" y="23"/>
                    </a:lnTo>
                    <a:lnTo>
                      <a:pt x="98" y="32"/>
                    </a:lnTo>
                    <a:lnTo>
                      <a:pt x="99" y="32"/>
                    </a:lnTo>
                    <a:lnTo>
                      <a:pt x="98" y="32"/>
                    </a:lnTo>
                    <a:lnTo>
                      <a:pt x="98" y="30"/>
                    </a:lnTo>
                    <a:lnTo>
                      <a:pt x="99" y="29"/>
                    </a:lnTo>
                    <a:lnTo>
                      <a:pt x="97" y="30"/>
                    </a:lnTo>
                    <a:lnTo>
                      <a:pt x="92" y="31"/>
                    </a:lnTo>
                    <a:lnTo>
                      <a:pt x="86" y="33"/>
                    </a:lnTo>
                    <a:lnTo>
                      <a:pt x="79" y="34"/>
                    </a:lnTo>
                    <a:lnTo>
                      <a:pt x="70" y="36"/>
                    </a:lnTo>
                    <a:lnTo>
                      <a:pt x="61" y="36"/>
                    </a:lnTo>
                    <a:lnTo>
                      <a:pt x="50" y="34"/>
                    </a:lnTo>
                    <a:lnTo>
                      <a:pt x="40" y="33"/>
                    </a:lnTo>
                    <a:lnTo>
                      <a:pt x="32" y="31"/>
                    </a:lnTo>
                    <a:lnTo>
                      <a:pt x="24" y="27"/>
                    </a:lnTo>
                    <a:lnTo>
                      <a:pt x="17" y="22"/>
                    </a:lnTo>
                    <a:lnTo>
                      <a:pt x="13" y="16"/>
                    </a:lnTo>
                    <a:lnTo>
                      <a:pt x="11" y="14"/>
                    </a:lnTo>
                    <a:lnTo>
                      <a:pt x="10" y="9"/>
                    </a:lnTo>
                    <a:lnTo>
                      <a:pt x="9" y="5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03" name="Freeform 1126"/>
              <p:cNvSpPr>
                <a:spLocks noChangeArrowheads="1"/>
              </p:cNvSpPr>
              <p:nvPr/>
            </p:nvSpPr>
            <p:spPr bwMode="auto">
              <a:xfrm>
                <a:off x="2958" y="4249"/>
                <a:ext cx="53" cy="29"/>
              </a:xfrm>
              <a:custGeom>
                <a:avLst/>
                <a:gdLst>
                  <a:gd name="T0" fmla="*/ 4397 w 51"/>
                  <a:gd name="T1" fmla="*/ 207760964 h 16"/>
                  <a:gd name="T2" fmla="*/ 4152 w 51"/>
                  <a:gd name="T3" fmla="*/ 2561820 h 16"/>
                  <a:gd name="T4" fmla="*/ 3921 w 51"/>
                  <a:gd name="T5" fmla="*/ 1529670 h 16"/>
                  <a:gd name="T6" fmla="*/ 3390 w 51"/>
                  <a:gd name="T7" fmla="*/ 912565 h 16"/>
                  <a:gd name="T8" fmla="*/ 3025 w 51"/>
                  <a:gd name="T9" fmla="*/ 0 h 16"/>
                  <a:gd name="T10" fmla="*/ 2542 w 51"/>
                  <a:gd name="T11" fmla="*/ 0 h 16"/>
                  <a:gd name="T12" fmla="*/ 1610 w 51"/>
                  <a:gd name="T13" fmla="*/ 912565 h 16"/>
                  <a:gd name="T14" fmla="*/ 1082 w 51"/>
                  <a:gd name="T15" fmla="*/ 2326755 h 16"/>
                  <a:gd name="T16" fmla="*/ 8 w 51"/>
                  <a:gd name="T17" fmla="*/ 4928681 h 16"/>
                  <a:gd name="T18" fmla="*/ 2 w 51"/>
                  <a:gd name="T19" fmla="*/ 249039956 h 16"/>
                  <a:gd name="T20" fmla="*/ 0 w 51"/>
                  <a:gd name="T21" fmla="*/ 337036309 h 16"/>
                  <a:gd name="T22" fmla="*/ 860 w 51"/>
                  <a:gd name="T23" fmla="*/ 337036309 h 16"/>
                  <a:gd name="T24" fmla="*/ 1021 w 51"/>
                  <a:gd name="T25" fmla="*/ 298841259 h 16"/>
                  <a:gd name="T26" fmla="*/ 1360 w 51"/>
                  <a:gd name="T27" fmla="*/ 264705761 h 16"/>
                  <a:gd name="T28" fmla="*/ 1806 w 51"/>
                  <a:gd name="T29" fmla="*/ 234670226 h 16"/>
                  <a:gd name="T30" fmla="*/ 2542 w 51"/>
                  <a:gd name="T31" fmla="*/ 221102195 h 16"/>
                  <a:gd name="T32" fmla="*/ 3023 w 51"/>
                  <a:gd name="T33" fmla="*/ 221102195 h 16"/>
                  <a:gd name="T34" fmla="*/ 3201 w 51"/>
                  <a:gd name="T35" fmla="*/ 234670226 h 16"/>
                  <a:gd name="T36" fmla="*/ 3390 w 51"/>
                  <a:gd name="T37" fmla="*/ 234670226 h 16"/>
                  <a:gd name="T38" fmla="*/ 3797 w 51"/>
                  <a:gd name="T39" fmla="*/ 264705761 h 16"/>
                  <a:gd name="T40" fmla="*/ 3921 w 51"/>
                  <a:gd name="T41" fmla="*/ 298841259 h 16"/>
                  <a:gd name="T42" fmla="*/ 4397 w 51"/>
                  <a:gd name="T43" fmla="*/ 207760964 h 1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16"/>
                  <a:gd name="T68" fmla="*/ 51 w 51"/>
                  <a:gd name="T69" fmla="*/ 16 h 1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16">
                    <a:moveTo>
                      <a:pt x="51" y="8"/>
                    </a:moveTo>
                    <a:lnTo>
                      <a:pt x="48" y="4"/>
                    </a:lnTo>
                    <a:lnTo>
                      <a:pt x="45" y="2"/>
                    </a:lnTo>
                    <a:lnTo>
                      <a:pt x="40" y="1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0" y="1"/>
                    </a:lnTo>
                    <a:lnTo>
                      <a:pt x="13" y="3"/>
                    </a:lnTo>
                    <a:lnTo>
                      <a:pt x="8" y="7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9" y="16"/>
                    </a:lnTo>
                    <a:lnTo>
                      <a:pt x="12" y="14"/>
                    </a:lnTo>
                    <a:lnTo>
                      <a:pt x="17" y="12"/>
                    </a:lnTo>
                    <a:lnTo>
                      <a:pt x="22" y="10"/>
                    </a:lnTo>
                    <a:lnTo>
                      <a:pt x="29" y="9"/>
                    </a:lnTo>
                    <a:lnTo>
                      <a:pt x="35" y="9"/>
                    </a:lnTo>
                    <a:lnTo>
                      <a:pt x="38" y="10"/>
                    </a:lnTo>
                    <a:lnTo>
                      <a:pt x="40" y="10"/>
                    </a:lnTo>
                    <a:lnTo>
                      <a:pt x="43" y="12"/>
                    </a:lnTo>
                    <a:lnTo>
                      <a:pt x="45" y="14"/>
                    </a:lnTo>
                    <a:lnTo>
                      <a:pt x="51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04" name="Freeform 1127"/>
              <p:cNvSpPr>
                <a:spLocks noChangeArrowheads="1"/>
              </p:cNvSpPr>
              <p:nvPr/>
            </p:nvSpPr>
            <p:spPr bwMode="auto">
              <a:xfrm>
                <a:off x="3007" y="4258"/>
                <a:ext cx="58" cy="56"/>
              </a:xfrm>
              <a:custGeom>
                <a:avLst/>
                <a:gdLst>
                  <a:gd name="T0" fmla="*/ 3306 w 56"/>
                  <a:gd name="T1" fmla="*/ 6275289 h 40"/>
                  <a:gd name="T2" fmla="*/ 3026 w 56"/>
                  <a:gd name="T3" fmla="*/ 6197344 h 40"/>
                  <a:gd name="T4" fmla="*/ 2829 w 56"/>
                  <a:gd name="T5" fmla="*/ 5776873 h 40"/>
                  <a:gd name="T6" fmla="*/ 2420 w 56"/>
                  <a:gd name="T7" fmla="*/ 5044953 h 40"/>
                  <a:gd name="T8" fmla="*/ 1984 w 56"/>
                  <a:gd name="T9" fmla="*/ 4641808 h 40"/>
                  <a:gd name="T10" fmla="*/ 1527 w 56"/>
                  <a:gd name="T11" fmla="*/ 3488618 h 40"/>
                  <a:gd name="T12" fmla="*/ 1063 w 56"/>
                  <a:gd name="T13" fmla="*/ 2614497 h 40"/>
                  <a:gd name="T14" fmla="*/ 737 w 56"/>
                  <a:gd name="T15" fmla="*/ 69052 h 40"/>
                  <a:gd name="T16" fmla="*/ 6 w 56"/>
                  <a:gd name="T17" fmla="*/ 0 h 40"/>
                  <a:gd name="T18" fmla="*/ 0 w 56"/>
                  <a:gd name="T19" fmla="*/ 69052 h 40"/>
                  <a:gd name="T20" fmla="*/ 6 w 56"/>
                  <a:gd name="T21" fmla="*/ 2614497 h 40"/>
                  <a:gd name="T22" fmla="*/ 776 w 56"/>
                  <a:gd name="T23" fmla="*/ 4031271 h 40"/>
                  <a:gd name="T24" fmla="*/ 1238 w 56"/>
                  <a:gd name="T25" fmla="*/ 5044953 h 40"/>
                  <a:gd name="T26" fmla="*/ 1767 w 56"/>
                  <a:gd name="T27" fmla="*/ 6197344 h 40"/>
                  <a:gd name="T28" fmla="*/ 2179 w 56"/>
                  <a:gd name="T29" fmla="*/ 7174031 h 40"/>
                  <a:gd name="T30" fmla="*/ 2578 w 56"/>
                  <a:gd name="T31" fmla="*/ 7717583 h 40"/>
                  <a:gd name="T32" fmla="*/ 2860 w 56"/>
                  <a:gd name="T33" fmla="*/ 7808773 h 40"/>
                  <a:gd name="T34" fmla="*/ 3140 w 56"/>
                  <a:gd name="T35" fmla="*/ 8303424 h 40"/>
                  <a:gd name="T36" fmla="*/ 3306 w 56"/>
                  <a:gd name="T37" fmla="*/ 6275289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56" y="31"/>
                    </a:moveTo>
                    <a:lnTo>
                      <a:pt x="52" y="30"/>
                    </a:lnTo>
                    <a:lnTo>
                      <a:pt x="47" y="28"/>
                    </a:lnTo>
                    <a:lnTo>
                      <a:pt x="41" y="25"/>
                    </a:lnTo>
                    <a:lnTo>
                      <a:pt x="34" y="22"/>
                    </a:lnTo>
                    <a:lnTo>
                      <a:pt x="26" y="17"/>
                    </a:lnTo>
                    <a:lnTo>
                      <a:pt x="19" y="13"/>
                    </a:lnTo>
                    <a:lnTo>
                      <a:pt x="12" y="6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" y="13"/>
                    </a:lnTo>
                    <a:lnTo>
                      <a:pt x="13" y="19"/>
                    </a:lnTo>
                    <a:lnTo>
                      <a:pt x="22" y="25"/>
                    </a:lnTo>
                    <a:lnTo>
                      <a:pt x="29" y="30"/>
                    </a:lnTo>
                    <a:lnTo>
                      <a:pt x="37" y="34"/>
                    </a:lnTo>
                    <a:lnTo>
                      <a:pt x="44" y="37"/>
                    </a:lnTo>
                    <a:lnTo>
                      <a:pt x="48" y="38"/>
                    </a:lnTo>
                    <a:lnTo>
                      <a:pt x="53" y="40"/>
                    </a:lnTo>
                    <a:lnTo>
                      <a:pt x="56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05" name="Freeform 1128"/>
              <p:cNvSpPr>
                <a:spLocks noChangeArrowheads="1"/>
              </p:cNvSpPr>
              <p:nvPr/>
            </p:nvSpPr>
            <p:spPr bwMode="auto">
              <a:xfrm>
                <a:off x="2762" y="4252"/>
                <a:ext cx="72" cy="62"/>
              </a:xfrm>
              <a:custGeom>
                <a:avLst/>
                <a:gdLst>
                  <a:gd name="T0" fmla="*/ 3 w 69"/>
                  <a:gd name="T1" fmla="*/ 98046 h 56"/>
                  <a:gd name="T2" fmla="*/ 0 w 69"/>
                  <a:gd name="T3" fmla="*/ 104610 h 56"/>
                  <a:gd name="T4" fmla="*/ 0 w 69"/>
                  <a:gd name="T5" fmla="*/ 111205 h 56"/>
                  <a:gd name="T6" fmla="*/ 1 w 69"/>
                  <a:gd name="T7" fmla="*/ 114832 h 56"/>
                  <a:gd name="T8" fmla="*/ 5 w 69"/>
                  <a:gd name="T9" fmla="*/ 116429 h 56"/>
                  <a:gd name="T10" fmla="*/ 944 w 69"/>
                  <a:gd name="T11" fmla="*/ 119481 h 56"/>
                  <a:gd name="T12" fmla="*/ 1327 w 69"/>
                  <a:gd name="T13" fmla="*/ 121056 h 56"/>
                  <a:gd name="T14" fmla="*/ 1968 w 69"/>
                  <a:gd name="T15" fmla="*/ 121056 h 56"/>
                  <a:gd name="T16" fmla="*/ 2619 w 69"/>
                  <a:gd name="T17" fmla="*/ 121056 h 56"/>
                  <a:gd name="T18" fmla="*/ 3267 w 69"/>
                  <a:gd name="T19" fmla="*/ 116429 h 56"/>
                  <a:gd name="T20" fmla="*/ 3885 w 69"/>
                  <a:gd name="T21" fmla="*/ 113880 h 56"/>
                  <a:gd name="T22" fmla="*/ 4583 w 69"/>
                  <a:gd name="T23" fmla="*/ 104610 h 56"/>
                  <a:gd name="T24" fmla="*/ 5131 w 69"/>
                  <a:gd name="T25" fmla="*/ 95967 h 56"/>
                  <a:gd name="T26" fmla="*/ 5445 w 69"/>
                  <a:gd name="T27" fmla="*/ 82614 h 56"/>
                  <a:gd name="T28" fmla="*/ 5875 w 69"/>
                  <a:gd name="T29" fmla="*/ 68220 h 56"/>
                  <a:gd name="T30" fmla="*/ 5875 w 69"/>
                  <a:gd name="T31" fmla="*/ 62611 h 56"/>
                  <a:gd name="T32" fmla="*/ 5891 w 69"/>
                  <a:gd name="T33" fmla="*/ 48435 h 56"/>
                  <a:gd name="T34" fmla="*/ 5891 w 69"/>
                  <a:gd name="T35" fmla="*/ 40807 h 56"/>
                  <a:gd name="T36" fmla="*/ 5875 w 69"/>
                  <a:gd name="T37" fmla="*/ 24649 h 56"/>
                  <a:gd name="T38" fmla="*/ 5741 w 69"/>
                  <a:gd name="T39" fmla="*/ 16020 h 56"/>
                  <a:gd name="T40" fmla="*/ 5428 w 69"/>
                  <a:gd name="T41" fmla="*/ 3 h 56"/>
                  <a:gd name="T42" fmla="*/ 4868 w 69"/>
                  <a:gd name="T43" fmla="*/ 1 h 56"/>
                  <a:gd name="T44" fmla="*/ 4447 w 69"/>
                  <a:gd name="T45" fmla="*/ 0 h 56"/>
                  <a:gd name="T46" fmla="*/ 3885 w 69"/>
                  <a:gd name="T47" fmla="*/ 1 h 56"/>
                  <a:gd name="T48" fmla="*/ 3456 w 69"/>
                  <a:gd name="T49" fmla="*/ 14817 h 56"/>
                  <a:gd name="T50" fmla="*/ 2932 w 69"/>
                  <a:gd name="T51" fmla="*/ 22533 h 56"/>
                  <a:gd name="T52" fmla="*/ 2619 w 69"/>
                  <a:gd name="T53" fmla="*/ 41113 h 56"/>
                  <a:gd name="T54" fmla="*/ 2343 w 69"/>
                  <a:gd name="T55" fmla="*/ 62611 h 56"/>
                  <a:gd name="T56" fmla="*/ 1968 w 69"/>
                  <a:gd name="T57" fmla="*/ 69623 h 56"/>
                  <a:gd name="T58" fmla="*/ 1660 w 69"/>
                  <a:gd name="T59" fmla="*/ 80957 h 56"/>
                  <a:gd name="T60" fmla="*/ 1327 w 69"/>
                  <a:gd name="T61" fmla="*/ 88850 h 56"/>
                  <a:gd name="T62" fmla="*/ 1119 w 69"/>
                  <a:gd name="T63" fmla="*/ 93752 h 56"/>
                  <a:gd name="T64" fmla="*/ 8 w 69"/>
                  <a:gd name="T65" fmla="*/ 96831 h 56"/>
                  <a:gd name="T66" fmla="*/ 6 w 69"/>
                  <a:gd name="T67" fmla="*/ 98046 h 56"/>
                  <a:gd name="T68" fmla="*/ 3 w 69"/>
                  <a:gd name="T69" fmla="*/ 98046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9"/>
                  <a:gd name="T106" fmla="*/ 0 h 56"/>
                  <a:gd name="T107" fmla="*/ 69 w 69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9" h="56">
                    <a:moveTo>
                      <a:pt x="3" y="46"/>
                    </a:moveTo>
                    <a:lnTo>
                      <a:pt x="0" y="48"/>
                    </a:lnTo>
                    <a:lnTo>
                      <a:pt x="0" y="51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10" y="55"/>
                    </a:lnTo>
                    <a:lnTo>
                      <a:pt x="16" y="56"/>
                    </a:lnTo>
                    <a:lnTo>
                      <a:pt x="23" y="56"/>
                    </a:lnTo>
                    <a:lnTo>
                      <a:pt x="31" y="56"/>
                    </a:lnTo>
                    <a:lnTo>
                      <a:pt x="38" y="54"/>
                    </a:lnTo>
                    <a:lnTo>
                      <a:pt x="45" y="52"/>
                    </a:lnTo>
                    <a:lnTo>
                      <a:pt x="53" y="48"/>
                    </a:lnTo>
                    <a:lnTo>
                      <a:pt x="59" y="44"/>
                    </a:lnTo>
                    <a:lnTo>
                      <a:pt x="63" y="39"/>
                    </a:lnTo>
                    <a:lnTo>
                      <a:pt x="68" y="31"/>
                    </a:lnTo>
                    <a:lnTo>
                      <a:pt x="68" y="28"/>
                    </a:lnTo>
                    <a:lnTo>
                      <a:pt x="69" y="22"/>
                    </a:lnTo>
                    <a:lnTo>
                      <a:pt x="69" y="18"/>
                    </a:lnTo>
                    <a:lnTo>
                      <a:pt x="68" y="12"/>
                    </a:lnTo>
                    <a:lnTo>
                      <a:pt x="66" y="7"/>
                    </a:lnTo>
                    <a:lnTo>
                      <a:pt x="62" y="3"/>
                    </a:lnTo>
                    <a:lnTo>
                      <a:pt x="57" y="1"/>
                    </a:lnTo>
                    <a:lnTo>
                      <a:pt x="52" y="0"/>
                    </a:lnTo>
                    <a:lnTo>
                      <a:pt x="45" y="1"/>
                    </a:lnTo>
                    <a:lnTo>
                      <a:pt x="40" y="6"/>
                    </a:lnTo>
                    <a:lnTo>
                      <a:pt x="35" y="11"/>
                    </a:lnTo>
                    <a:lnTo>
                      <a:pt x="31" y="19"/>
                    </a:lnTo>
                    <a:lnTo>
                      <a:pt x="27" y="28"/>
                    </a:lnTo>
                    <a:lnTo>
                      <a:pt x="23" y="33"/>
                    </a:lnTo>
                    <a:lnTo>
                      <a:pt x="20" y="37"/>
                    </a:lnTo>
                    <a:lnTo>
                      <a:pt x="16" y="41"/>
                    </a:lnTo>
                    <a:lnTo>
                      <a:pt x="13" y="43"/>
                    </a:lnTo>
                    <a:lnTo>
                      <a:pt x="8" y="45"/>
                    </a:lnTo>
                    <a:lnTo>
                      <a:pt x="6" y="46"/>
                    </a:lnTo>
                    <a:lnTo>
                      <a:pt x="3" y="4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06" name="Freeform 1129"/>
              <p:cNvSpPr>
                <a:spLocks noChangeArrowheads="1"/>
              </p:cNvSpPr>
              <p:nvPr/>
            </p:nvSpPr>
            <p:spPr bwMode="auto">
              <a:xfrm>
                <a:off x="2759" y="4263"/>
                <a:ext cx="81" cy="54"/>
              </a:xfrm>
              <a:custGeom>
                <a:avLst/>
                <a:gdLst>
                  <a:gd name="T0" fmla="*/ 10094 w 77"/>
                  <a:gd name="T1" fmla="*/ 2 h 50"/>
                  <a:gd name="T2" fmla="*/ 10272 w 77"/>
                  <a:gd name="T3" fmla="*/ 7250 h 50"/>
                  <a:gd name="T4" fmla="*/ 10272 w 77"/>
                  <a:gd name="T5" fmla="*/ 9853 h 50"/>
                  <a:gd name="T6" fmla="*/ 10094 w 77"/>
                  <a:gd name="T7" fmla="*/ 13441 h 50"/>
                  <a:gd name="T8" fmla="*/ 10094 w 77"/>
                  <a:gd name="T9" fmla="*/ 18249 h 50"/>
                  <a:gd name="T10" fmla="*/ 9595 w 77"/>
                  <a:gd name="T11" fmla="*/ 22884 h 50"/>
                  <a:gd name="T12" fmla="*/ 9009 w 77"/>
                  <a:gd name="T13" fmla="*/ 28012 h 50"/>
                  <a:gd name="T14" fmla="*/ 8359 w 77"/>
                  <a:gd name="T15" fmla="*/ 32000 h 50"/>
                  <a:gd name="T16" fmla="*/ 7251 w 77"/>
                  <a:gd name="T17" fmla="*/ 34511 h 50"/>
                  <a:gd name="T18" fmla="*/ 6177 w 77"/>
                  <a:gd name="T19" fmla="*/ 36360 h 50"/>
                  <a:gd name="T20" fmla="*/ 5297 w 77"/>
                  <a:gd name="T21" fmla="*/ 38180 h 50"/>
                  <a:gd name="T22" fmla="*/ 4117 w 77"/>
                  <a:gd name="T23" fmla="*/ 38180 h 50"/>
                  <a:gd name="T24" fmla="*/ 3054 w 77"/>
                  <a:gd name="T25" fmla="*/ 38180 h 50"/>
                  <a:gd name="T26" fmla="*/ 2093 w 77"/>
                  <a:gd name="T27" fmla="*/ 37278 h 50"/>
                  <a:gd name="T28" fmla="*/ 1531 w 77"/>
                  <a:gd name="T29" fmla="*/ 36360 h 50"/>
                  <a:gd name="T30" fmla="*/ 1346 w 77"/>
                  <a:gd name="T31" fmla="*/ 34511 h 50"/>
                  <a:gd name="T32" fmla="*/ 1346 w 77"/>
                  <a:gd name="T33" fmla="*/ 36360 h 50"/>
                  <a:gd name="T34" fmla="*/ 7 w 77"/>
                  <a:gd name="T35" fmla="*/ 38180 h 50"/>
                  <a:gd name="T36" fmla="*/ 1436 w 77"/>
                  <a:gd name="T37" fmla="*/ 37278 h 50"/>
                  <a:gd name="T38" fmla="*/ 6 w 77"/>
                  <a:gd name="T39" fmla="*/ 30289 h 50"/>
                  <a:gd name="T40" fmla="*/ 1 w 77"/>
                  <a:gd name="T41" fmla="*/ 32000 h 50"/>
                  <a:gd name="T42" fmla="*/ 0 w 77"/>
                  <a:gd name="T43" fmla="*/ 38180 h 50"/>
                  <a:gd name="T44" fmla="*/ 3 w 77"/>
                  <a:gd name="T45" fmla="*/ 42441 h 50"/>
                  <a:gd name="T46" fmla="*/ 7 w 77"/>
                  <a:gd name="T47" fmla="*/ 44254 h 50"/>
                  <a:gd name="T48" fmla="*/ 1967 w 77"/>
                  <a:gd name="T49" fmla="*/ 44600 h 50"/>
                  <a:gd name="T50" fmla="*/ 2868 w 77"/>
                  <a:gd name="T51" fmla="*/ 46958 h 50"/>
                  <a:gd name="T52" fmla="*/ 4117 w 77"/>
                  <a:gd name="T53" fmla="*/ 46958 h 50"/>
                  <a:gd name="T54" fmla="*/ 5297 w 77"/>
                  <a:gd name="T55" fmla="*/ 46958 h 50"/>
                  <a:gd name="T56" fmla="*/ 6497 w 77"/>
                  <a:gd name="T57" fmla="*/ 44600 h 50"/>
                  <a:gd name="T58" fmla="*/ 7849 w 77"/>
                  <a:gd name="T59" fmla="*/ 42441 h 50"/>
                  <a:gd name="T60" fmla="*/ 8902 w 77"/>
                  <a:gd name="T61" fmla="*/ 39249 h 50"/>
                  <a:gd name="T62" fmla="*/ 9932 w 77"/>
                  <a:gd name="T63" fmla="*/ 33678 h 50"/>
                  <a:gd name="T64" fmla="*/ 10883 w 77"/>
                  <a:gd name="T65" fmla="*/ 28012 h 50"/>
                  <a:gd name="T66" fmla="*/ 11264 w 77"/>
                  <a:gd name="T67" fmla="*/ 20674 h 50"/>
                  <a:gd name="T68" fmla="*/ 11589 w 77"/>
                  <a:gd name="T69" fmla="*/ 15596 h 50"/>
                  <a:gd name="T70" fmla="*/ 11589 w 77"/>
                  <a:gd name="T71" fmla="*/ 10628 h 50"/>
                  <a:gd name="T72" fmla="*/ 11589 w 77"/>
                  <a:gd name="T73" fmla="*/ 7250 h 50"/>
                  <a:gd name="T74" fmla="*/ 11450 w 77"/>
                  <a:gd name="T75" fmla="*/ 0 h 50"/>
                  <a:gd name="T76" fmla="*/ 10094 w 77"/>
                  <a:gd name="T77" fmla="*/ 2 h 5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50"/>
                  <a:gd name="T119" fmla="*/ 77 w 77"/>
                  <a:gd name="T120" fmla="*/ 50 h 5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50">
                    <a:moveTo>
                      <a:pt x="67" y="2"/>
                    </a:moveTo>
                    <a:lnTo>
                      <a:pt x="69" y="7"/>
                    </a:lnTo>
                    <a:lnTo>
                      <a:pt x="69" y="11"/>
                    </a:lnTo>
                    <a:lnTo>
                      <a:pt x="67" y="15"/>
                    </a:lnTo>
                    <a:lnTo>
                      <a:pt x="67" y="19"/>
                    </a:lnTo>
                    <a:lnTo>
                      <a:pt x="64" y="25"/>
                    </a:lnTo>
                    <a:lnTo>
                      <a:pt x="60" y="30"/>
                    </a:lnTo>
                    <a:lnTo>
                      <a:pt x="55" y="34"/>
                    </a:lnTo>
                    <a:lnTo>
                      <a:pt x="48" y="37"/>
                    </a:lnTo>
                    <a:lnTo>
                      <a:pt x="41" y="39"/>
                    </a:lnTo>
                    <a:lnTo>
                      <a:pt x="35" y="41"/>
                    </a:lnTo>
                    <a:lnTo>
                      <a:pt x="27" y="41"/>
                    </a:lnTo>
                    <a:lnTo>
                      <a:pt x="21" y="41"/>
                    </a:lnTo>
                    <a:lnTo>
                      <a:pt x="15" y="40"/>
                    </a:lnTo>
                    <a:lnTo>
                      <a:pt x="10" y="39"/>
                    </a:lnTo>
                    <a:lnTo>
                      <a:pt x="8" y="37"/>
                    </a:lnTo>
                    <a:lnTo>
                      <a:pt x="8" y="39"/>
                    </a:lnTo>
                    <a:lnTo>
                      <a:pt x="7" y="41"/>
                    </a:lnTo>
                    <a:lnTo>
                      <a:pt x="9" y="40"/>
                    </a:lnTo>
                    <a:lnTo>
                      <a:pt x="6" y="32"/>
                    </a:lnTo>
                    <a:lnTo>
                      <a:pt x="1" y="34"/>
                    </a:lnTo>
                    <a:lnTo>
                      <a:pt x="0" y="41"/>
                    </a:lnTo>
                    <a:lnTo>
                      <a:pt x="3" y="45"/>
                    </a:lnTo>
                    <a:lnTo>
                      <a:pt x="7" y="47"/>
                    </a:lnTo>
                    <a:lnTo>
                      <a:pt x="14" y="48"/>
                    </a:lnTo>
                    <a:lnTo>
                      <a:pt x="20" y="50"/>
                    </a:lnTo>
                    <a:lnTo>
                      <a:pt x="27" y="50"/>
                    </a:lnTo>
                    <a:lnTo>
                      <a:pt x="35" y="50"/>
                    </a:lnTo>
                    <a:lnTo>
                      <a:pt x="43" y="48"/>
                    </a:lnTo>
                    <a:lnTo>
                      <a:pt x="52" y="45"/>
                    </a:lnTo>
                    <a:lnTo>
                      <a:pt x="59" y="42"/>
                    </a:lnTo>
                    <a:lnTo>
                      <a:pt x="66" y="36"/>
                    </a:lnTo>
                    <a:lnTo>
                      <a:pt x="72" y="30"/>
                    </a:lnTo>
                    <a:lnTo>
                      <a:pt x="75" y="22"/>
                    </a:lnTo>
                    <a:lnTo>
                      <a:pt x="77" y="17"/>
                    </a:lnTo>
                    <a:lnTo>
                      <a:pt x="77" y="12"/>
                    </a:lnTo>
                    <a:lnTo>
                      <a:pt x="77" y="7"/>
                    </a:lnTo>
                    <a:lnTo>
                      <a:pt x="76" y="0"/>
                    </a:lnTo>
                    <a:lnTo>
                      <a:pt x="67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07" name="Freeform 1130"/>
              <p:cNvSpPr>
                <a:spLocks noChangeArrowheads="1"/>
              </p:cNvSpPr>
              <p:nvPr/>
            </p:nvSpPr>
            <p:spPr bwMode="auto">
              <a:xfrm>
                <a:off x="2791" y="4246"/>
                <a:ext cx="48" cy="39"/>
              </a:xfrm>
              <a:custGeom>
                <a:avLst/>
                <a:gdLst>
                  <a:gd name="T0" fmla="*/ 1388 w 46"/>
                  <a:gd name="T1" fmla="*/ 49621070 h 25"/>
                  <a:gd name="T2" fmla="*/ 1600 w 46"/>
                  <a:gd name="T3" fmla="*/ 33750578 h 25"/>
                  <a:gd name="T4" fmla="*/ 2062 w 46"/>
                  <a:gd name="T5" fmla="*/ 24813795 h 25"/>
                  <a:gd name="T6" fmla="*/ 3015 w 46"/>
                  <a:gd name="T7" fmla="*/ 19687130 h 25"/>
                  <a:gd name="T8" fmla="*/ 3647 w 46"/>
                  <a:gd name="T9" fmla="*/ 18232952 h 25"/>
                  <a:gd name="T10" fmla="*/ 4137 w 46"/>
                  <a:gd name="T11" fmla="*/ 19687130 h 25"/>
                  <a:gd name="T12" fmla="*/ 4614 w 46"/>
                  <a:gd name="T13" fmla="*/ 21265936 h 25"/>
                  <a:gd name="T14" fmla="*/ 4998 w 46"/>
                  <a:gd name="T15" fmla="*/ 24813795 h 25"/>
                  <a:gd name="T16" fmla="*/ 5236 w 46"/>
                  <a:gd name="T17" fmla="*/ 33750578 h 25"/>
                  <a:gd name="T18" fmla="*/ 6436 w 46"/>
                  <a:gd name="T19" fmla="*/ 28948527 h 25"/>
                  <a:gd name="T20" fmla="*/ 6049 w 46"/>
                  <a:gd name="T21" fmla="*/ 18232952 h 25"/>
                  <a:gd name="T22" fmla="*/ 5578 w 46"/>
                  <a:gd name="T23" fmla="*/ 71069 h 25"/>
                  <a:gd name="T24" fmla="*/ 4407 w 46"/>
                  <a:gd name="T25" fmla="*/ 2635 h 25"/>
                  <a:gd name="T26" fmla="*/ 3647 w 46"/>
                  <a:gd name="T27" fmla="*/ 0 h 25"/>
                  <a:gd name="T28" fmla="*/ 2337 w 46"/>
                  <a:gd name="T29" fmla="*/ 49741 h 25"/>
                  <a:gd name="T30" fmla="*/ 1576 w 46"/>
                  <a:gd name="T31" fmla="*/ 120582 h 25"/>
                  <a:gd name="T32" fmla="*/ 5 w 46"/>
                  <a:gd name="T33" fmla="*/ 22946893 h 25"/>
                  <a:gd name="T34" fmla="*/ 0 w 46"/>
                  <a:gd name="T35" fmla="*/ 44595463 h 25"/>
                  <a:gd name="T36" fmla="*/ 1388 w 46"/>
                  <a:gd name="T37" fmla="*/ 4962107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6"/>
                  <a:gd name="T58" fmla="*/ 0 h 25"/>
                  <a:gd name="T59" fmla="*/ 46 w 4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6" h="25">
                    <a:moveTo>
                      <a:pt x="9" y="25"/>
                    </a:moveTo>
                    <a:lnTo>
                      <a:pt x="12" y="17"/>
                    </a:lnTo>
                    <a:lnTo>
                      <a:pt x="16" y="13"/>
                    </a:lnTo>
                    <a:lnTo>
                      <a:pt x="22" y="10"/>
                    </a:lnTo>
                    <a:lnTo>
                      <a:pt x="26" y="9"/>
                    </a:lnTo>
                    <a:lnTo>
                      <a:pt x="30" y="10"/>
                    </a:lnTo>
                    <a:lnTo>
                      <a:pt x="33" y="11"/>
                    </a:lnTo>
                    <a:lnTo>
                      <a:pt x="36" y="13"/>
                    </a:lnTo>
                    <a:lnTo>
                      <a:pt x="37" y="17"/>
                    </a:lnTo>
                    <a:lnTo>
                      <a:pt x="46" y="15"/>
                    </a:lnTo>
                    <a:lnTo>
                      <a:pt x="44" y="9"/>
                    </a:lnTo>
                    <a:lnTo>
                      <a:pt x="39" y="3"/>
                    </a:lnTo>
                    <a:lnTo>
                      <a:pt x="32" y="1"/>
                    </a:lnTo>
                    <a:lnTo>
                      <a:pt x="26" y="0"/>
                    </a:lnTo>
                    <a:lnTo>
                      <a:pt x="18" y="2"/>
                    </a:lnTo>
                    <a:lnTo>
                      <a:pt x="11" y="5"/>
                    </a:lnTo>
                    <a:lnTo>
                      <a:pt x="5" y="12"/>
                    </a:lnTo>
                    <a:lnTo>
                      <a:pt x="0" y="22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08" name="Freeform 1131"/>
              <p:cNvSpPr>
                <a:spLocks noChangeArrowheads="1"/>
              </p:cNvSpPr>
              <p:nvPr/>
            </p:nvSpPr>
            <p:spPr bwMode="auto">
              <a:xfrm>
                <a:off x="2766" y="4271"/>
                <a:ext cx="34" cy="36"/>
              </a:xfrm>
              <a:custGeom>
                <a:avLst/>
                <a:gdLst>
                  <a:gd name="T0" fmla="*/ 3 w 33"/>
                  <a:gd name="T1" fmla="*/ 91502 h 33"/>
                  <a:gd name="T2" fmla="*/ 5 w 33"/>
                  <a:gd name="T3" fmla="*/ 91502 h 33"/>
                  <a:gd name="T4" fmla="*/ 882 w 33"/>
                  <a:gd name="T5" fmla="*/ 83927 h 33"/>
                  <a:gd name="T6" fmla="*/ 1117 w 33"/>
                  <a:gd name="T7" fmla="*/ 80816 h 33"/>
                  <a:gd name="T8" fmla="*/ 1333 w 33"/>
                  <a:gd name="T9" fmla="*/ 74095 h 33"/>
                  <a:gd name="T10" fmla="*/ 1685 w 33"/>
                  <a:gd name="T11" fmla="*/ 62239 h 33"/>
                  <a:gd name="T12" fmla="*/ 2130 w 33"/>
                  <a:gd name="T13" fmla="*/ 50846 h 33"/>
                  <a:gd name="T14" fmla="*/ 2542 w 33"/>
                  <a:gd name="T15" fmla="*/ 28404 h 33"/>
                  <a:gd name="T16" fmla="*/ 2859 w 33"/>
                  <a:gd name="T17" fmla="*/ 3 h 33"/>
                  <a:gd name="T18" fmla="*/ 2130 w 33"/>
                  <a:gd name="T19" fmla="*/ 0 h 33"/>
                  <a:gd name="T20" fmla="*/ 1786 w 33"/>
                  <a:gd name="T21" fmla="*/ 20112 h 33"/>
                  <a:gd name="T22" fmla="*/ 1500 w 33"/>
                  <a:gd name="T23" fmla="*/ 33885 h 33"/>
                  <a:gd name="T24" fmla="*/ 1257 w 33"/>
                  <a:gd name="T25" fmla="*/ 43894 h 33"/>
                  <a:gd name="T26" fmla="*/ 1052 w 33"/>
                  <a:gd name="T27" fmla="*/ 52332 h 33"/>
                  <a:gd name="T28" fmla="*/ 882 w 33"/>
                  <a:gd name="T29" fmla="*/ 60621 h 33"/>
                  <a:gd name="T30" fmla="*/ 5 w 33"/>
                  <a:gd name="T31" fmla="*/ 62239 h 33"/>
                  <a:gd name="T32" fmla="*/ 2 w 33"/>
                  <a:gd name="T33" fmla="*/ 66010 h 33"/>
                  <a:gd name="T34" fmla="*/ 0 w 33"/>
                  <a:gd name="T35" fmla="*/ 67967 h 33"/>
                  <a:gd name="T36" fmla="*/ 3 w 33"/>
                  <a:gd name="T37" fmla="*/ 91502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3" y="33"/>
                    </a:moveTo>
                    <a:lnTo>
                      <a:pt x="5" y="33"/>
                    </a:lnTo>
                    <a:lnTo>
                      <a:pt x="9" y="30"/>
                    </a:lnTo>
                    <a:lnTo>
                      <a:pt x="13" y="29"/>
                    </a:lnTo>
                    <a:lnTo>
                      <a:pt x="16" y="27"/>
                    </a:lnTo>
                    <a:lnTo>
                      <a:pt x="20" y="23"/>
                    </a:lnTo>
                    <a:lnTo>
                      <a:pt x="24" y="18"/>
                    </a:lnTo>
                    <a:lnTo>
                      <a:pt x="29" y="11"/>
                    </a:lnTo>
                    <a:lnTo>
                      <a:pt x="33" y="3"/>
                    </a:lnTo>
                    <a:lnTo>
                      <a:pt x="24" y="0"/>
                    </a:lnTo>
                    <a:lnTo>
                      <a:pt x="21" y="7"/>
                    </a:lnTo>
                    <a:lnTo>
                      <a:pt x="18" y="13"/>
                    </a:lnTo>
                    <a:lnTo>
                      <a:pt x="15" y="16"/>
                    </a:lnTo>
                    <a:lnTo>
                      <a:pt x="12" y="19"/>
                    </a:lnTo>
                    <a:lnTo>
                      <a:pt x="9" y="22"/>
                    </a:lnTo>
                    <a:lnTo>
                      <a:pt x="5" y="23"/>
                    </a:lnTo>
                    <a:lnTo>
                      <a:pt x="2" y="24"/>
                    </a:lnTo>
                    <a:lnTo>
                      <a:pt x="0" y="25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09" name="Freeform 1132"/>
              <p:cNvSpPr>
                <a:spLocks noChangeArrowheads="1"/>
              </p:cNvSpPr>
              <p:nvPr/>
            </p:nvSpPr>
            <p:spPr bwMode="auto">
              <a:xfrm>
                <a:off x="2924" y="4252"/>
                <a:ext cx="69" cy="62"/>
              </a:xfrm>
              <a:custGeom>
                <a:avLst/>
                <a:gdLst>
                  <a:gd name="T0" fmla="*/ 6506 w 66"/>
                  <a:gd name="T1" fmla="*/ 98046 h 56"/>
                  <a:gd name="T2" fmla="*/ 6790 w 66"/>
                  <a:gd name="T3" fmla="*/ 104610 h 56"/>
                  <a:gd name="T4" fmla="*/ 6899 w 66"/>
                  <a:gd name="T5" fmla="*/ 111205 h 56"/>
                  <a:gd name="T6" fmla="*/ 6790 w 66"/>
                  <a:gd name="T7" fmla="*/ 114832 h 56"/>
                  <a:gd name="T8" fmla="*/ 6506 w 66"/>
                  <a:gd name="T9" fmla="*/ 116429 h 56"/>
                  <a:gd name="T10" fmla="*/ 5971 w 66"/>
                  <a:gd name="T11" fmla="*/ 119481 h 56"/>
                  <a:gd name="T12" fmla="*/ 5310 w 66"/>
                  <a:gd name="T13" fmla="*/ 121056 h 56"/>
                  <a:gd name="T14" fmla="*/ 4644 w 66"/>
                  <a:gd name="T15" fmla="*/ 121056 h 56"/>
                  <a:gd name="T16" fmla="*/ 3729 w 66"/>
                  <a:gd name="T17" fmla="*/ 121056 h 56"/>
                  <a:gd name="T18" fmla="*/ 3125 w 66"/>
                  <a:gd name="T19" fmla="*/ 119481 h 56"/>
                  <a:gd name="T20" fmla="*/ 2394 w 66"/>
                  <a:gd name="T21" fmla="*/ 114832 h 56"/>
                  <a:gd name="T22" fmla="*/ 1586 w 66"/>
                  <a:gd name="T23" fmla="*/ 106767 h 56"/>
                  <a:gd name="T24" fmla="*/ 1117 w 66"/>
                  <a:gd name="T25" fmla="*/ 96831 h 56"/>
                  <a:gd name="T26" fmla="*/ 6 w 66"/>
                  <a:gd name="T27" fmla="*/ 82614 h 56"/>
                  <a:gd name="T28" fmla="*/ 3 w 66"/>
                  <a:gd name="T29" fmla="*/ 68744 h 56"/>
                  <a:gd name="T30" fmla="*/ 2 w 66"/>
                  <a:gd name="T31" fmla="*/ 62611 h 56"/>
                  <a:gd name="T32" fmla="*/ 0 w 66"/>
                  <a:gd name="T33" fmla="*/ 48798 h 56"/>
                  <a:gd name="T34" fmla="*/ 0 w 66"/>
                  <a:gd name="T35" fmla="*/ 40807 h 56"/>
                  <a:gd name="T36" fmla="*/ 2 w 66"/>
                  <a:gd name="T37" fmla="*/ 24649 h 56"/>
                  <a:gd name="T38" fmla="*/ 4 w 66"/>
                  <a:gd name="T39" fmla="*/ 17469 h 56"/>
                  <a:gd name="T40" fmla="*/ 7 w 66"/>
                  <a:gd name="T41" fmla="*/ 3 h 56"/>
                  <a:gd name="T42" fmla="*/ 1183 w 66"/>
                  <a:gd name="T43" fmla="*/ 1 h 56"/>
                  <a:gd name="T44" fmla="*/ 1586 w 66"/>
                  <a:gd name="T45" fmla="*/ 0 h 56"/>
                  <a:gd name="T46" fmla="*/ 2258 w 66"/>
                  <a:gd name="T47" fmla="*/ 2 h 56"/>
                  <a:gd name="T48" fmla="*/ 2856 w 66"/>
                  <a:gd name="T49" fmla="*/ 14817 h 56"/>
                  <a:gd name="T50" fmla="*/ 3215 w 66"/>
                  <a:gd name="T51" fmla="*/ 22533 h 56"/>
                  <a:gd name="T52" fmla="*/ 3614 w 66"/>
                  <a:gd name="T53" fmla="*/ 41113 h 56"/>
                  <a:gd name="T54" fmla="*/ 4063 w 66"/>
                  <a:gd name="T55" fmla="*/ 62611 h 56"/>
                  <a:gd name="T56" fmla="*/ 4570 w 66"/>
                  <a:gd name="T57" fmla="*/ 69623 h 56"/>
                  <a:gd name="T58" fmla="*/ 4846 w 66"/>
                  <a:gd name="T59" fmla="*/ 80957 h 56"/>
                  <a:gd name="T60" fmla="*/ 5223 w 66"/>
                  <a:gd name="T61" fmla="*/ 88850 h 56"/>
                  <a:gd name="T62" fmla="*/ 5539 w 66"/>
                  <a:gd name="T63" fmla="*/ 93752 h 56"/>
                  <a:gd name="T64" fmla="*/ 5971 w 66"/>
                  <a:gd name="T65" fmla="*/ 96831 h 56"/>
                  <a:gd name="T66" fmla="*/ 6337 w 66"/>
                  <a:gd name="T67" fmla="*/ 98046 h 56"/>
                  <a:gd name="T68" fmla="*/ 6506 w 66"/>
                  <a:gd name="T69" fmla="*/ 98046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56"/>
                  <a:gd name="T107" fmla="*/ 66 w 66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56">
                    <a:moveTo>
                      <a:pt x="62" y="46"/>
                    </a:moveTo>
                    <a:lnTo>
                      <a:pt x="65" y="48"/>
                    </a:lnTo>
                    <a:lnTo>
                      <a:pt x="66" y="51"/>
                    </a:lnTo>
                    <a:lnTo>
                      <a:pt x="65" y="53"/>
                    </a:lnTo>
                    <a:lnTo>
                      <a:pt x="62" y="54"/>
                    </a:lnTo>
                    <a:lnTo>
                      <a:pt x="57" y="55"/>
                    </a:lnTo>
                    <a:lnTo>
                      <a:pt x="51" y="56"/>
                    </a:lnTo>
                    <a:lnTo>
                      <a:pt x="44" y="56"/>
                    </a:lnTo>
                    <a:lnTo>
                      <a:pt x="36" y="56"/>
                    </a:lnTo>
                    <a:lnTo>
                      <a:pt x="30" y="55"/>
                    </a:lnTo>
                    <a:lnTo>
                      <a:pt x="23" y="53"/>
                    </a:lnTo>
                    <a:lnTo>
                      <a:pt x="16" y="50"/>
                    </a:lnTo>
                    <a:lnTo>
                      <a:pt x="10" y="45"/>
                    </a:lnTo>
                    <a:lnTo>
                      <a:pt x="6" y="39"/>
                    </a:lnTo>
                    <a:lnTo>
                      <a:pt x="3" y="32"/>
                    </a:lnTo>
                    <a:lnTo>
                      <a:pt x="2" y="28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6"/>
                    </a:lnTo>
                    <a:lnTo>
                      <a:pt x="31" y="11"/>
                    </a:lnTo>
                    <a:lnTo>
                      <a:pt x="35" y="19"/>
                    </a:lnTo>
                    <a:lnTo>
                      <a:pt x="39" y="28"/>
                    </a:lnTo>
                    <a:lnTo>
                      <a:pt x="43" y="33"/>
                    </a:lnTo>
                    <a:lnTo>
                      <a:pt x="46" y="37"/>
                    </a:lnTo>
                    <a:lnTo>
                      <a:pt x="50" y="41"/>
                    </a:lnTo>
                    <a:lnTo>
                      <a:pt x="53" y="43"/>
                    </a:lnTo>
                    <a:lnTo>
                      <a:pt x="57" y="45"/>
                    </a:lnTo>
                    <a:lnTo>
                      <a:pt x="60" y="46"/>
                    </a:lnTo>
                    <a:lnTo>
                      <a:pt x="62" y="4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0" name="Freeform 1133"/>
              <p:cNvSpPr>
                <a:spLocks noChangeArrowheads="1"/>
              </p:cNvSpPr>
              <p:nvPr/>
            </p:nvSpPr>
            <p:spPr bwMode="auto">
              <a:xfrm>
                <a:off x="2921" y="4265"/>
                <a:ext cx="77" cy="54"/>
              </a:xfrm>
              <a:custGeom>
                <a:avLst/>
                <a:gdLst>
                  <a:gd name="T0" fmla="*/ 1 w 74"/>
                  <a:gd name="T1" fmla="*/ 0 h 49"/>
                  <a:gd name="T2" fmla="*/ 0 w 74"/>
                  <a:gd name="T3" fmla="*/ 348 h 49"/>
                  <a:gd name="T4" fmla="*/ 0 w 74"/>
                  <a:gd name="T5" fmla="*/ 14220 h 49"/>
                  <a:gd name="T6" fmla="*/ 1 w 74"/>
                  <a:gd name="T7" fmla="*/ 22649 h 49"/>
                  <a:gd name="T8" fmla="*/ 2 w 74"/>
                  <a:gd name="T9" fmla="*/ 28574 h 49"/>
                  <a:gd name="T10" fmla="*/ 6 w 74"/>
                  <a:gd name="T11" fmla="*/ 40185 h 49"/>
                  <a:gd name="T12" fmla="*/ 744 w 74"/>
                  <a:gd name="T13" fmla="*/ 47596 h 49"/>
                  <a:gd name="T14" fmla="*/ 1020 w 74"/>
                  <a:gd name="T15" fmla="*/ 54940 h 49"/>
                  <a:gd name="T16" fmla="*/ 1552 w 74"/>
                  <a:gd name="T17" fmla="*/ 60202 h 49"/>
                  <a:gd name="T18" fmla="*/ 2127 w 74"/>
                  <a:gd name="T19" fmla="*/ 62808 h 49"/>
                  <a:gd name="T20" fmla="*/ 2490 w 74"/>
                  <a:gd name="T21" fmla="*/ 65159 h 49"/>
                  <a:gd name="T22" fmla="*/ 3073 w 74"/>
                  <a:gd name="T23" fmla="*/ 65159 h 49"/>
                  <a:gd name="T24" fmla="*/ 3506 w 74"/>
                  <a:gd name="T25" fmla="*/ 65159 h 49"/>
                  <a:gd name="T26" fmla="*/ 3998 w 74"/>
                  <a:gd name="T27" fmla="*/ 62808 h 49"/>
                  <a:gd name="T28" fmla="*/ 4330 w 74"/>
                  <a:gd name="T29" fmla="*/ 62381 h 49"/>
                  <a:gd name="T30" fmla="*/ 4563 w 74"/>
                  <a:gd name="T31" fmla="*/ 59435 h 49"/>
                  <a:gd name="T32" fmla="*/ 4686 w 74"/>
                  <a:gd name="T33" fmla="*/ 53651 h 49"/>
                  <a:gd name="T34" fmla="*/ 4646 w 74"/>
                  <a:gd name="T35" fmla="*/ 44033 h 49"/>
                  <a:gd name="T36" fmla="*/ 4406 w 74"/>
                  <a:gd name="T37" fmla="*/ 42434 h 49"/>
                  <a:gd name="T38" fmla="*/ 4211 w 74"/>
                  <a:gd name="T39" fmla="*/ 51475 h 49"/>
                  <a:gd name="T40" fmla="*/ 4216 w 74"/>
                  <a:gd name="T41" fmla="*/ 53651 h 49"/>
                  <a:gd name="T42" fmla="*/ 4216 w 74"/>
                  <a:gd name="T43" fmla="*/ 50800 h 49"/>
                  <a:gd name="T44" fmla="*/ 4216 w 74"/>
                  <a:gd name="T45" fmla="*/ 47596 h 49"/>
                  <a:gd name="T46" fmla="*/ 4106 w 74"/>
                  <a:gd name="T47" fmla="*/ 50800 h 49"/>
                  <a:gd name="T48" fmla="*/ 3789 w 74"/>
                  <a:gd name="T49" fmla="*/ 51475 h 49"/>
                  <a:gd name="T50" fmla="*/ 3416 w 74"/>
                  <a:gd name="T51" fmla="*/ 53651 h 49"/>
                  <a:gd name="T52" fmla="*/ 3073 w 74"/>
                  <a:gd name="T53" fmla="*/ 53651 h 49"/>
                  <a:gd name="T54" fmla="*/ 2624 w 74"/>
                  <a:gd name="T55" fmla="*/ 53651 h 49"/>
                  <a:gd name="T56" fmla="*/ 2129 w 74"/>
                  <a:gd name="T57" fmla="*/ 51475 h 49"/>
                  <a:gd name="T58" fmla="*/ 1818 w 74"/>
                  <a:gd name="T59" fmla="*/ 47596 h 49"/>
                  <a:gd name="T60" fmla="*/ 1326 w 74"/>
                  <a:gd name="T61" fmla="*/ 44033 h 49"/>
                  <a:gd name="T62" fmla="*/ 1020 w 74"/>
                  <a:gd name="T63" fmla="*/ 40185 h 49"/>
                  <a:gd name="T64" fmla="*/ 825 w 74"/>
                  <a:gd name="T65" fmla="*/ 31769 h 49"/>
                  <a:gd name="T66" fmla="*/ 744 w 74"/>
                  <a:gd name="T67" fmla="*/ 24527 h 49"/>
                  <a:gd name="T68" fmla="*/ 703 w 74"/>
                  <a:gd name="T69" fmla="*/ 17927 h 49"/>
                  <a:gd name="T70" fmla="*/ 703 w 74"/>
                  <a:gd name="T71" fmla="*/ 14220 h 49"/>
                  <a:gd name="T72" fmla="*/ 703 w 74"/>
                  <a:gd name="T73" fmla="*/ 10380 h 49"/>
                  <a:gd name="T74" fmla="*/ 703 w 74"/>
                  <a:gd name="T75" fmla="*/ 1 h 49"/>
                  <a:gd name="T76" fmla="*/ 1 w 74"/>
                  <a:gd name="T77" fmla="*/ 0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49"/>
                  <a:gd name="T119" fmla="*/ 74 w 74"/>
                  <a:gd name="T120" fmla="*/ 49 h 4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49">
                    <a:moveTo>
                      <a:pt x="1" y="0"/>
                    </a:moveTo>
                    <a:lnTo>
                      <a:pt x="0" y="6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2" y="21"/>
                    </a:lnTo>
                    <a:lnTo>
                      <a:pt x="6" y="30"/>
                    </a:lnTo>
                    <a:lnTo>
                      <a:pt x="11" y="36"/>
                    </a:lnTo>
                    <a:lnTo>
                      <a:pt x="17" y="41"/>
                    </a:lnTo>
                    <a:lnTo>
                      <a:pt x="25" y="45"/>
                    </a:lnTo>
                    <a:lnTo>
                      <a:pt x="33" y="47"/>
                    </a:lnTo>
                    <a:lnTo>
                      <a:pt x="40" y="49"/>
                    </a:lnTo>
                    <a:lnTo>
                      <a:pt x="48" y="49"/>
                    </a:lnTo>
                    <a:lnTo>
                      <a:pt x="55" y="49"/>
                    </a:lnTo>
                    <a:lnTo>
                      <a:pt x="62" y="47"/>
                    </a:lnTo>
                    <a:lnTo>
                      <a:pt x="67" y="46"/>
                    </a:lnTo>
                    <a:lnTo>
                      <a:pt x="71" y="44"/>
                    </a:lnTo>
                    <a:lnTo>
                      <a:pt x="74" y="40"/>
                    </a:lnTo>
                    <a:lnTo>
                      <a:pt x="72" y="33"/>
                    </a:lnTo>
                    <a:lnTo>
                      <a:pt x="68" y="31"/>
                    </a:lnTo>
                    <a:lnTo>
                      <a:pt x="65" y="39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6" y="36"/>
                    </a:lnTo>
                    <a:lnTo>
                      <a:pt x="64" y="38"/>
                    </a:lnTo>
                    <a:lnTo>
                      <a:pt x="59" y="39"/>
                    </a:lnTo>
                    <a:lnTo>
                      <a:pt x="54" y="40"/>
                    </a:lnTo>
                    <a:lnTo>
                      <a:pt x="48" y="40"/>
                    </a:lnTo>
                    <a:lnTo>
                      <a:pt x="42" y="40"/>
                    </a:lnTo>
                    <a:lnTo>
                      <a:pt x="34" y="39"/>
                    </a:lnTo>
                    <a:lnTo>
                      <a:pt x="28" y="36"/>
                    </a:lnTo>
                    <a:lnTo>
                      <a:pt x="22" y="33"/>
                    </a:lnTo>
                    <a:lnTo>
                      <a:pt x="17" y="30"/>
                    </a:lnTo>
                    <a:lnTo>
                      <a:pt x="13" y="24"/>
                    </a:lnTo>
                    <a:lnTo>
                      <a:pt x="11" y="18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7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1" name="Freeform 1134"/>
              <p:cNvSpPr>
                <a:spLocks noChangeArrowheads="1"/>
              </p:cNvSpPr>
              <p:nvPr/>
            </p:nvSpPr>
            <p:spPr bwMode="auto">
              <a:xfrm>
                <a:off x="2921" y="4246"/>
                <a:ext cx="45" cy="39"/>
              </a:xfrm>
              <a:custGeom>
                <a:avLst/>
                <a:gdLst>
                  <a:gd name="T0" fmla="*/ 8189 w 43"/>
                  <a:gd name="T1" fmla="*/ 44595463 h 25"/>
                  <a:gd name="T2" fmla="*/ 7339 w 43"/>
                  <a:gd name="T3" fmla="*/ 24813795 h 25"/>
                  <a:gd name="T4" fmla="*/ 6231 w 43"/>
                  <a:gd name="T5" fmla="*/ 130049 h 25"/>
                  <a:gd name="T6" fmla="*/ 5089 w 43"/>
                  <a:gd name="T7" fmla="*/ 49741 h 25"/>
                  <a:gd name="T8" fmla="*/ 3631 w 43"/>
                  <a:gd name="T9" fmla="*/ 0 h 25"/>
                  <a:gd name="T10" fmla="*/ 2424 w 43"/>
                  <a:gd name="T11" fmla="*/ 2635 h 25"/>
                  <a:gd name="T12" fmla="*/ 7 w 43"/>
                  <a:gd name="T13" fmla="*/ 94199 h 25"/>
                  <a:gd name="T14" fmla="*/ 2 w 43"/>
                  <a:gd name="T15" fmla="*/ 19687130 h 25"/>
                  <a:gd name="T16" fmla="*/ 0 w 43"/>
                  <a:gd name="T17" fmla="*/ 31247875 h 25"/>
                  <a:gd name="T18" fmla="*/ 1852 w 43"/>
                  <a:gd name="T19" fmla="*/ 33750578 h 25"/>
                  <a:gd name="T20" fmla="*/ 1978 w 43"/>
                  <a:gd name="T21" fmla="*/ 26789595 h 25"/>
                  <a:gd name="T22" fmla="*/ 2424 w 43"/>
                  <a:gd name="T23" fmla="*/ 21265936 h 25"/>
                  <a:gd name="T24" fmla="*/ 2776 w 43"/>
                  <a:gd name="T25" fmla="*/ 19687130 h 25"/>
                  <a:gd name="T26" fmla="*/ 3397 w 43"/>
                  <a:gd name="T27" fmla="*/ 18232952 h 25"/>
                  <a:gd name="T28" fmla="*/ 4463 w 43"/>
                  <a:gd name="T29" fmla="*/ 19687130 h 25"/>
                  <a:gd name="T30" fmla="*/ 5108 w 43"/>
                  <a:gd name="T31" fmla="*/ 24813795 h 25"/>
                  <a:gd name="T32" fmla="*/ 5848 w 43"/>
                  <a:gd name="T33" fmla="*/ 33750578 h 25"/>
                  <a:gd name="T34" fmla="*/ 6663 w 43"/>
                  <a:gd name="T35" fmla="*/ 49621070 h 25"/>
                  <a:gd name="T36" fmla="*/ 8189 w 43"/>
                  <a:gd name="T37" fmla="*/ 44595463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5"/>
                  <a:gd name="T59" fmla="*/ 43 w 43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5">
                    <a:moveTo>
                      <a:pt x="43" y="22"/>
                    </a:moveTo>
                    <a:lnTo>
                      <a:pt x="38" y="13"/>
                    </a:lnTo>
                    <a:lnTo>
                      <a:pt x="32" y="6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7" y="4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9" y="17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5" y="10"/>
                    </a:lnTo>
                    <a:lnTo>
                      <a:pt x="18" y="9"/>
                    </a:lnTo>
                    <a:lnTo>
                      <a:pt x="23" y="10"/>
                    </a:lnTo>
                    <a:lnTo>
                      <a:pt x="27" y="13"/>
                    </a:lnTo>
                    <a:lnTo>
                      <a:pt x="31" y="17"/>
                    </a:lnTo>
                    <a:lnTo>
                      <a:pt x="34" y="25"/>
                    </a:lnTo>
                    <a:lnTo>
                      <a:pt x="43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2" name="Freeform 1135"/>
              <p:cNvSpPr>
                <a:spLocks noChangeArrowheads="1"/>
              </p:cNvSpPr>
              <p:nvPr/>
            </p:nvSpPr>
            <p:spPr bwMode="auto">
              <a:xfrm>
                <a:off x="2957" y="4271"/>
                <a:ext cx="34" cy="36"/>
              </a:xfrm>
              <a:custGeom>
                <a:avLst/>
                <a:gdLst>
                  <a:gd name="T0" fmla="*/ 2859 w 33"/>
                  <a:gd name="T1" fmla="*/ 67967 h 33"/>
                  <a:gd name="T2" fmla="*/ 2624 w 33"/>
                  <a:gd name="T3" fmla="*/ 66010 h 33"/>
                  <a:gd name="T4" fmla="*/ 2475 w 33"/>
                  <a:gd name="T5" fmla="*/ 62239 h 33"/>
                  <a:gd name="T6" fmla="*/ 2130 w 33"/>
                  <a:gd name="T7" fmla="*/ 60621 h 33"/>
                  <a:gd name="T8" fmla="*/ 1786 w 33"/>
                  <a:gd name="T9" fmla="*/ 52332 h 33"/>
                  <a:gd name="T10" fmla="*/ 1500 w 33"/>
                  <a:gd name="T11" fmla="*/ 43894 h 33"/>
                  <a:gd name="T12" fmla="*/ 1257 w 33"/>
                  <a:gd name="T13" fmla="*/ 33885 h 33"/>
                  <a:gd name="T14" fmla="*/ 1052 w 33"/>
                  <a:gd name="T15" fmla="*/ 20112 h 33"/>
                  <a:gd name="T16" fmla="*/ 882 w 33"/>
                  <a:gd name="T17" fmla="*/ 0 h 33"/>
                  <a:gd name="T18" fmla="*/ 0 w 33"/>
                  <a:gd name="T19" fmla="*/ 3 h 33"/>
                  <a:gd name="T20" fmla="*/ 3 w 33"/>
                  <a:gd name="T21" fmla="*/ 28404 h 33"/>
                  <a:gd name="T22" fmla="*/ 8 w 33"/>
                  <a:gd name="T23" fmla="*/ 50846 h 33"/>
                  <a:gd name="T24" fmla="*/ 1052 w 33"/>
                  <a:gd name="T25" fmla="*/ 62239 h 33"/>
                  <a:gd name="T26" fmla="*/ 1333 w 33"/>
                  <a:gd name="T27" fmla="*/ 74095 h 33"/>
                  <a:gd name="T28" fmla="*/ 1685 w 33"/>
                  <a:gd name="T29" fmla="*/ 80816 h 33"/>
                  <a:gd name="T30" fmla="*/ 2130 w 33"/>
                  <a:gd name="T31" fmla="*/ 83927 h 33"/>
                  <a:gd name="T32" fmla="*/ 2475 w 33"/>
                  <a:gd name="T33" fmla="*/ 91502 h 33"/>
                  <a:gd name="T34" fmla="*/ 2624 w 33"/>
                  <a:gd name="T35" fmla="*/ 91502 h 33"/>
                  <a:gd name="T36" fmla="*/ 2859 w 33"/>
                  <a:gd name="T37" fmla="*/ 67967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33" y="25"/>
                    </a:moveTo>
                    <a:lnTo>
                      <a:pt x="30" y="24"/>
                    </a:lnTo>
                    <a:lnTo>
                      <a:pt x="28" y="23"/>
                    </a:lnTo>
                    <a:lnTo>
                      <a:pt x="24" y="22"/>
                    </a:lnTo>
                    <a:lnTo>
                      <a:pt x="21" y="19"/>
                    </a:lnTo>
                    <a:lnTo>
                      <a:pt x="18" y="16"/>
                    </a:lnTo>
                    <a:lnTo>
                      <a:pt x="15" y="13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3"/>
                    </a:lnTo>
                    <a:lnTo>
                      <a:pt x="3" y="11"/>
                    </a:lnTo>
                    <a:lnTo>
                      <a:pt x="8" y="18"/>
                    </a:lnTo>
                    <a:lnTo>
                      <a:pt x="12" y="23"/>
                    </a:lnTo>
                    <a:lnTo>
                      <a:pt x="16" y="27"/>
                    </a:lnTo>
                    <a:lnTo>
                      <a:pt x="20" y="29"/>
                    </a:lnTo>
                    <a:lnTo>
                      <a:pt x="24" y="30"/>
                    </a:lnTo>
                    <a:lnTo>
                      <a:pt x="28" y="33"/>
                    </a:lnTo>
                    <a:lnTo>
                      <a:pt x="30" y="33"/>
                    </a:lnTo>
                    <a:lnTo>
                      <a:pt x="33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3" name="Freeform 1136"/>
              <p:cNvSpPr>
                <a:spLocks noChangeArrowheads="1"/>
              </p:cNvSpPr>
              <p:nvPr/>
            </p:nvSpPr>
            <p:spPr bwMode="auto">
              <a:xfrm>
                <a:off x="2891" y="4213"/>
                <a:ext cx="63" cy="83"/>
              </a:xfrm>
              <a:custGeom>
                <a:avLst/>
                <a:gdLst>
                  <a:gd name="T0" fmla="*/ 5597 w 60"/>
                  <a:gd name="T1" fmla="*/ 58400 h 76"/>
                  <a:gd name="T2" fmla="*/ 5970 w 60"/>
                  <a:gd name="T3" fmla="*/ 62184 h 76"/>
                  <a:gd name="T4" fmla="*/ 5970 w 60"/>
                  <a:gd name="T5" fmla="*/ 62993 h 76"/>
                  <a:gd name="T6" fmla="*/ 5966 w 60"/>
                  <a:gd name="T7" fmla="*/ 63002 h 76"/>
                  <a:gd name="T8" fmla="*/ 5242 w 60"/>
                  <a:gd name="T9" fmla="*/ 63002 h 76"/>
                  <a:gd name="T10" fmla="*/ 4052 w 60"/>
                  <a:gd name="T11" fmla="*/ 60119 h 76"/>
                  <a:gd name="T12" fmla="*/ 2269 w 60"/>
                  <a:gd name="T13" fmla="*/ 54136 h 76"/>
                  <a:gd name="T14" fmla="*/ 1643 w 60"/>
                  <a:gd name="T15" fmla="*/ 50183 h 76"/>
                  <a:gd name="T16" fmla="*/ 6 w 60"/>
                  <a:gd name="T17" fmla="*/ 45882 h 76"/>
                  <a:gd name="T18" fmla="*/ 3 w 60"/>
                  <a:gd name="T19" fmla="*/ 39892 h 76"/>
                  <a:gd name="T20" fmla="*/ 1 w 60"/>
                  <a:gd name="T21" fmla="*/ 35085 h 76"/>
                  <a:gd name="T22" fmla="*/ 0 w 60"/>
                  <a:gd name="T23" fmla="*/ 28264 h 76"/>
                  <a:gd name="T24" fmla="*/ 0 w 60"/>
                  <a:gd name="T25" fmla="*/ 20628 h 76"/>
                  <a:gd name="T26" fmla="*/ 3 w 60"/>
                  <a:gd name="T27" fmla="*/ 13102 h 76"/>
                  <a:gd name="T28" fmla="*/ 1443 w 60"/>
                  <a:gd name="T29" fmla="*/ 7113 h 76"/>
                  <a:gd name="T30" fmla="*/ 1754 w 60"/>
                  <a:gd name="T31" fmla="*/ 3 h 76"/>
                  <a:gd name="T32" fmla="*/ 2579 w 60"/>
                  <a:gd name="T33" fmla="*/ 1 h 76"/>
                  <a:gd name="T34" fmla="*/ 3565 w 60"/>
                  <a:gd name="T35" fmla="*/ 0 h 76"/>
                  <a:gd name="T36" fmla="*/ 4322 w 60"/>
                  <a:gd name="T37" fmla="*/ 0 h 76"/>
                  <a:gd name="T38" fmla="*/ 5242 w 60"/>
                  <a:gd name="T39" fmla="*/ 1 h 76"/>
                  <a:gd name="T40" fmla="*/ 6366 w 60"/>
                  <a:gd name="T41" fmla="*/ 3 h 76"/>
                  <a:gd name="T42" fmla="*/ 7240 w 60"/>
                  <a:gd name="T43" fmla="*/ 6561 h 76"/>
                  <a:gd name="T44" fmla="*/ 7898 w 60"/>
                  <a:gd name="T45" fmla="*/ 8275 h 76"/>
                  <a:gd name="T46" fmla="*/ 8793 w 60"/>
                  <a:gd name="T47" fmla="*/ 10408 h 76"/>
                  <a:gd name="T48" fmla="*/ 9373 w 60"/>
                  <a:gd name="T49" fmla="*/ 15231 h 76"/>
                  <a:gd name="T50" fmla="*/ 9587 w 60"/>
                  <a:gd name="T51" fmla="*/ 18453 h 76"/>
                  <a:gd name="T52" fmla="*/ 9984 w 60"/>
                  <a:gd name="T53" fmla="*/ 20628 h 76"/>
                  <a:gd name="T54" fmla="*/ 9587 w 60"/>
                  <a:gd name="T55" fmla="*/ 24978 h 76"/>
                  <a:gd name="T56" fmla="*/ 9362 w 60"/>
                  <a:gd name="T57" fmla="*/ 27967 h 76"/>
                  <a:gd name="T58" fmla="*/ 8425 w 60"/>
                  <a:gd name="T59" fmla="*/ 29050 h 76"/>
                  <a:gd name="T60" fmla="*/ 7240 w 60"/>
                  <a:gd name="T61" fmla="*/ 30543 h 76"/>
                  <a:gd name="T62" fmla="*/ 6362 w 60"/>
                  <a:gd name="T63" fmla="*/ 32939 h 76"/>
                  <a:gd name="T64" fmla="*/ 5594 w 60"/>
                  <a:gd name="T65" fmla="*/ 35480 h 76"/>
                  <a:gd name="T66" fmla="*/ 4915 w 60"/>
                  <a:gd name="T67" fmla="*/ 39384 h 76"/>
                  <a:gd name="T68" fmla="*/ 4612 w 60"/>
                  <a:gd name="T69" fmla="*/ 43099 h 76"/>
                  <a:gd name="T70" fmla="*/ 4612 w 60"/>
                  <a:gd name="T71" fmla="*/ 47563 h 76"/>
                  <a:gd name="T72" fmla="*/ 4915 w 60"/>
                  <a:gd name="T73" fmla="*/ 51944 h 76"/>
                  <a:gd name="T74" fmla="*/ 5242 w 60"/>
                  <a:gd name="T75" fmla="*/ 55710 h 76"/>
                  <a:gd name="T76" fmla="*/ 5597 w 60"/>
                  <a:gd name="T77" fmla="*/ 5840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0"/>
                  <a:gd name="T118" fmla="*/ 0 h 76"/>
                  <a:gd name="T119" fmla="*/ 60 w 60"/>
                  <a:gd name="T120" fmla="*/ 76 h 7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0" h="76">
                    <a:moveTo>
                      <a:pt x="35" y="70"/>
                    </a:moveTo>
                    <a:lnTo>
                      <a:pt x="37" y="74"/>
                    </a:lnTo>
                    <a:lnTo>
                      <a:pt x="37" y="75"/>
                    </a:lnTo>
                    <a:lnTo>
                      <a:pt x="36" y="76"/>
                    </a:lnTo>
                    <a:lnTo>
                      <a:pt x="32" y="76"/>
                    </a:lnTo>
                    <a:lnTo>
                      <a:pt x="24" y="72"/>
                    </a:lnTo>
                    <a:lnTo>
                      <a:pt x="15" y="65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3" y="48"/>
                    </a:lnTo>
                    <a:lnTo>
                      <a:pt x="1" y="42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3" y="16"/>
                    </a:lnTo>
                    <a:lnTo>
                      <a:pt x="8" y="8"/>
                    </a:lnTo>
                    <a:lnTo>
                      <a:pt x="11" y="3"/>
                    </a:lnTo>
                    <a:lnTo>
                      <a:pt x="17" y="1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2" y="1"/>
                    </a:lnTo>
                    <a:lnTo>
                      <a:pt x="39" y="3"/>
                    </a:lnTo>
                    <a:lnTo>
                      <a:pt x="44" y="7"/>
                    </a:lnTo>
                    <a:lnTo>
                      <a:pt x="49" y="10"/>
                    </a:lnTo>
                    <a:lnTo>
                      <a:pt x="54" y="13"/>
                    </a:lnTo>
                    <a:lnTo>
                      <a:pt x="57" y="18"/>
                    </a:lnTo>
                    <a:lnTo>
                      <a:pt x="59" y="22"/>
                    </a:lnTo>
                    <a:lnTo>
                      <a:pt x="60" y="25"/>
                    </a:lnTo>
                    <a:lnTo>
                      <a:pt x="59" y="30"/>
                    </a:lnTo>
                    <a:lnTo>
                      <a:pt x="56" y="33"/>
                    </a:lnTo>
                    <a:lnTo>
                      <a:pt x="52" y="35"/>
                    </a:lnTo>
                    <a:lnTo>
                      <a:pt x="44" y="37"/>
                    </a:lnTo>
                    <a:lnTo>
                      <a:pt x="38" y="40"/>
                    </a:lnTo>
                    <a:lnTo>
                      <a:pt x="34" y="43"/>
                    </a:lnTo>
                    <a:lnTo>
                      <a:pt x="30" y="47"/>
                    </a:lnTo>
                    <a:lnTo>
                      <a:pt x="29" y="52"/>
                    </a:lnTo>
                    <a:lnTo>
                      <a:pt x="29" y="57"/>
                    </a:lnTo>
                    <a:lnTo>
                      <a:pt x="30" y="63"/>
                    </a:lnTo>
                    <a:lnTo>
                      <a:pt x="32" y="67"/>
                    </a:lnTo>
                    <a:lnTo>
                      <a:pt x="35" y="7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4" name="Freeform 1137"/>
              <p:cNvSpPr>
                <a:spLocks noChangeArrowheads="1"/>
              </p:cNvSpPr>
              <p:nvPr/>
            </p:nvSpPr>
            <p:spPr bwMode="auto">
              <a:xfrm>
                <a:off x="2885" y="4217"/>
                <a:ext cx="48" cy="83"/>
              </a:xfrm>
              <a:custGeom>
                <a:avLst/>
                <a:gdLst>
                  <a:gd name="T0" fmla="*/ 1388 w 46"/>
                  <a:gd name="T1" fmla="*/ 0 h 76"/>
                  <a:gd name="T2" fmla="*/ 4 w 46"/>
                  <a:gd name="T3" fmla="*/ 8896 h 76"/>
                  <a:gd name="T4" fmla="*/ 0 w 46"/>
                  <a:gd name="T5" fmla="*/ 17144 h 76"/>
                  <a:gd name="T6" fmla="*/ 0 w 46"/>
                  <a:gd name="T7" fmla="*/ 24978 h 76"/>
                  <a:gd name="T8" fmla="*/ 2 w 46"/>
                  <a:gd name="T9" fmla="*/ 32536 h 76"/>
                  <a:gd name="T10" fmla="*/ 4 w 46"/>
                  <a:gd name="T11" fmla="*/ 38317 h 76"/>
                  <a:gd name="T12" fmla="*/ 7 w 46"/>
                  <a:gd name="T13" fmla="*/ 44129 h 76"/>
                  <a:gd name="T14" fmla="*/ 1600 w 46"/>
                  <a:gd name="T15" fmla="*/ 50183 h 76"/>
                  <a:gd name="T16" fmla="*/ 2197 w 46"/>
                  <a:gd name="T17" fmla="*/ 54136 h 76"/>
                  <a:gd name="T18" fmla="*/ 3817 w 46"/>
                  <a:gd name="T19" fmla="*/ 60119 h 76"/>
                  <a:gd name="T20" fmla="*/ 4998 w 46"/>
                  <a:gd name="T21" fmla="*/ 63002 h 76"/>
                  <a:gd name="T22" fmla="*/ 5678 w 46"/>
                  <a:gd name="T23" fmla="*/ 63002 h 76"/>
                  <a:gd name="T24" fmla="*/ 6436 w 46"/>
                  <a:gd name="T25" fmla="*/ 60448 h 76"/>
                  <a:gd name="T26" fmla="*/ 6436 w 46"/>
                  <a:gd name="T27" fmla="*/ 55710 h 76"/>
                  <a:gd name="T28" fmla="*/ 6049 w 46"/>
                  <a:gd name="T29" fmla="*/ 51944 h 76"/>
                  <a:gd name="T30" fmla="*/ 4998 w 46"/>
                  <a:gd name="T31" fmla="*/ 58400 h 76"/>
                  <a:gd name="T32" fmla="*/ 5236 w 46"/>
                  <a:gd name="T33" fmla="*/ 59716 h 76"/>
                  <a:gd name="T34" fmla="*/ 5578 w 46"/>
                  <a:gd name="T35" fmla="*/ 56024 h 76"/>
                  <a:gd name="T36" fmla="*/ 5670 w 46"/>
                  <a:gd name="T37" fmla="*/ 55710 h 76"/>
                  <a:gd name="T38" fmla="*/ 5578 w 46"/>
                  <a:gd name="T39" fmla="*/ 55710 h 76"/>
                  <a:gd name="T40" fmla="*/ 4407 w 46"/>
                  <a:gd name="T41" fmla="*/ 53404 h 76"/>
                  <a:gd name="T42" fmla="*/ 3211 w 46"/>
                  <a:gd name="T43" fmla="*/ 47563 h 76"/>
                  <a:gd name="T44" fmla="*/ 2337 w 46"/>
                  <a:gd name="T45" fmla="*/ 44129 h 76"/>
                  <a:gd name="T46" fmla="*/ 1818 w 46"/>
                  <a:gd name="T47" fmla="*/ 40893 h 76"/>
                  <a:gd name="T48" fmla="*/ 1600 w 46"/>
                  <a:gd name="T49" fmla="*/ 35085 h 76"/>
                  <a:gd name="T50" fmla="*/ 1480 w 46"/>
                  <a:gd name="T51" fmla="*/ 30543 h 76"/>
                  <a:gd name="T52" fmla="*/ 1388 w 46"/>
                  <a:gd name="T53" fmla="*/ 24978 h 76"/>
                  <a:gd name="T54" fmla="*/ 1480 w 46"/>
                  <a:gd name="T55" fmla="*/ 18453 h 76"/>
                  <a:gd name="T56" fmla="*/ 1600 w 46"/>
                  <a:gd name="T57" fmla="*/ 12143 h 76"/>
                  <a:gd name="T58" fmla="*/ 2062 w 46"/>
                  <a:gd name="T59" fmla="*/ 246 h 76"/>
                  <a:gd name="T60" fmla="*/ 1388 w 46"/>
                  <a:gd name="T61" fmla="*/ 0 h 7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76"/>
                  <a:gd name="T95" fmla="*/ 46 w 46"/>
                  <a:gd name="T96" fmla="*/ 76 h 7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76">
                    <a:moveTo>
                      <a:pt x="9" y="0"/>
                    </a:moveTo>
                    <a:lnTo>
                      <a:pt x="4" y="11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2" y="39"/>
                    </a:lnTo>
                    <a:lnTo>
                      <a:pt x="4" y="46"/>
                    </a:lnTo>
                    <a:lnTo>
                      <a:pt x="7" y="53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7" y="72"/>
                    </a:lnTo>
                    <a:lnTo>
                      <a:pt x="36" y="76"/>
                    </a:lnTo>
                    <a:lnTo>
                      <a:pt x="41" y="76"/>
                    </a:lnTo>
                    <a:lnTo>
                      <a:pt x="46" y="73"/>
                    </a:lnTo>
                    <a:lnTo>
                      <a:pt x="46" y="67"/>
                    </a:lnTo>
                    <a:lnTo>
                      <a:pt x="44" y="63"/>
                    </a:lnTo>
                    <a:lnTo>
                      <a:pt x="36" y="70"/>
                    </a:lnTo>
                    <a:lnTo>
                      <a:pt x="37" y="71"/>
                    </a:lnTo>
                    <a:lnTo>
                      <a:pt x="39" y="68"/>
                    </a:lnTo>
                    <a:lnTo>
                      <a:pt x="40" y="67"/>
                    </a:lnTo>
                    <a:lnTo>
                      <a:pt x="39" y="67"/>
                    </a:lnTo>
                    <a:lnTo>
                      <a:pt x="32" y="64"/>
                    </a:lnTo>
                    <a:lnTo>
                      <a:pt x="23" y="57"/>
                    </a:lnTo>
                    <a:lnTo>
                      <a:pt x="18" y="53"/>
                    </a:lnTo>
                    <a:lnTo>
                      <a:pt x="14" y="49"/>
                    </a:lnTo>
                    <a:lnTo>
                      <a:pt x="12" y="42"/>
                    </a:lnTo>
                    <a:lnTo>
                      <a:pt x="10" y="37"/>
                    </a:lnTo>
                    <a:lnTo>
                      <a:pt x="9" y="30"/>
                    </a:lnTo>
                    <a:lnTo>
                      <a:pt x="10" y="22"/>
                    </a:lnTo>
                    <a:lnTo>
                      <a:pt x="12" y="15"/>
                    </a:lnTo>
                    <a:lnTo>
                      <a:pt x="16" y="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5" name="Freeform 1138"/>
              <p:cNvSpPr>
                <a:spLocks noChangeArrowheads="1"/>
              </p:cNvSpPr>
              <p:nvPr/>
            </p:nvSpPr>
            <p:spPr bwMode="auto">
              <a:xfrm>
                <a:off x="2896" y="4209"/>
                <a:ext cx="62" cy="49"/>
              </a:xfrm>
              <a:custGeom>
                <a:avLst/>
                <a:gdLst>
                  <a:gd name="T0" fmla="*/ 1828 w 60"/>
                  <a:gd name="T1" fmla="*/ 14746 h 46"/>
                  <a:gd name="T2" fmla="*/ 2223 w 60"/>
                  <a:gd name="T3" fmla="*/ 13867 h 46"/>
                  <a:gd name="T4" fmla="*/ 2522 w 60"/>
                  <a:gd name="T5" fmla="*/ 13018 h 46"/>
                  <a:gd name="T6" fmla="*/ 2669 w 60"/>
                  <a:gd name="T7" fmla="*/ 11472 h 46"/>
                  <a:gd name="T8" fmla="*/ 2704 w 60"/>
                  <a:gd name="T9" fmla="*/ 9339 h 46"/>
                  <a:gd name="T10" fmla="*/ 2669 w 60"/>
                  <a:gd name="T11" fmla="*/ 7889 h 46"/>
                  <a:gd name="T12" fmla="*/ 2541 w 60"/>
                  <a:gd name="T13" fmla="*/ 6026 h 46"/>
                  <a:gd name="T14" fmla="*/ 2419 w 60"/>
                  <a:gd name="T15" fmla="*/ 4150 h 46"/>
                  <a:gd name="T16" fmla="*/ 2193 w 60"/>
                  <a:gd name="T17" fmla="*/ 3219 h 46"/>
                  <a:gd name="T18" fmla="*/ 1896 w 60"/>
                  <a:gd name="T19" fmla="*/ 162 h 46"/>
                  <a:gd name="T20" fmla="*/ 1637 w 60"/>
                  <a:gd name="T21" fmla="*/ 3 h 46"/>
                  <a:gd name="T22" fmla="*/ 1366 w 60"/>
                  <a:gd name="T23" fmla="*/ 1 h 46"/>
                  <a:gd name="T24" fmla="*/ 969 w 60"/>
                  <a:gd name="T25" fmla="*/ 0 h 46"/>
                  <a:gd name="T26" fmla="*/ 751 w 60"/>
                  <a:gd name="T27" fmla="*/ 0 h 46"/>
                  <a:gd name="T28" fmla="*/ 540 w 60"/>
                  <a:gd name="T29" fmla="*/ 1 h 46"/>
                  <a:gd name="T30" fmla="*/ 5 w 60"/>
                  <a:gd name="T31" fmla="*/ 4 h 46"/>
                  <a:gd name="T32" fmla="*/ 0 w 60"/>
                  <a:gd name="T33" fmla="*/ 2808 h 46"/>
                  <a:gd name="T34" fmla="*/ 7 w 60"/>
                  <a:gd name="T35" fmla="*/ 4150 h 46"/>
                  <a:gd name="T36" fmla="*/ 540 w 60"/>
                  <a:gd name="T37" fmla="*/ 3604 h 46"/>
                  <a:gd name="T38" fmla="*/ 627 w 60"/>
                  <a:gd name="T39" fmla="*/ 3219 h 46"/>
                  <a:gd name="T40" fmla="*/ 789 w 60"/>
                  <a:gd name="T41" fmla="*/ 2808 h 46"/>
                  <a:gd name="T42" fmla="*/ 923 w 60"/>
                  <a:gd name="T43" fmla="*/ 2808 h 46"/>
                  <a:gd name="T44" fmla="*/ 1221 w 60"/>
                  <a:gd name="T45" fmla="*/ 3219 h 46"/>
                  <a:gd name="T46" fmla="*/ 1505 w 60"/>
                  <a:gd name="T47" fmla="*/ 3632 h 46"/>
                  <a:gd name="T48" fmla="*/ 1721 w 60"/>
                  <a:gd name="T49" fmla="*/ 4150 h 46"/>
                  <a:gd name="T50" fmla="*/ 1896 w 60"/>
                  <a:gd name="T51" fmla="*/ 4980 h 46"/>
                  <a:gd name="T52" fmla="*/ 2089 w 60"/>
                  <a:gd name="T53" fmla="*/ 6371 h 46"/>
                  <a:gd name="T54" fmla="*/ 2304 w 60"/>
                  <a:gd name="T55" fmla="*/ 7889 h 46"/>
                  <a:gd name="T56" fmla="*/ 2335 w 60"/>
                  <a:gd name="T57" fmla="*/ 8797 h 46"/>
                  <a:gd name="T58" fmla="*/ 2403 w 60"/>
                  <a:gd name="T59" fmla="*/ 9339 h 46"/>
                  <a:gd name="T60" fmla="*/ 2335 w 60"/>
                  <a:gd name="T61" fmla="*/ 9933 h 46"/>
                  <a:gd name="T62" fmla="*/ 2304 w 60"/>
                  <a:gd name="T63" fmla="*/ 10564 h 46"/>
                  <a:gd name="T64" fmla="*/ 2016 w 60"/>
                  <a:gd name="T65" fmla="*/ 11291 h 46"/>
                  <a:gd name="T66" fmla="*/ 1805 w 60"/>
                  <a:gd name="T67" fmla="*/ 12017 h 46"/>
                  <a:gd name="T68" fmla="*/ 1828 w 60"/>
                  <a:gd name="T69" fmla="*/ 14746 h 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0"/>
                  <a:gd name="T106" fmla="*/ 0 h 46"/>
                  <a:gd name="T107" fmla="*/ 60 w 60"/>
                  <a:gd name="T108" fmla="*/ 46 h 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0" h="46">
                    <a:moveTo>
                      <a:pt x="41" y="46"/>
                    </a:moveTo>
                    <a:lnTo>
                      <a:pt x="49" y="44"/>
                    </a:lnTo>
                    <a:lnTo>
                      <a:pt x="55" y="40"/>
                    </a:lnTo>
                    <a:lnTo>
                      <a:pt x="59" y="36"/>
                    </a:lnTo>
                    <a:lnTo>
                      <a:pt x="60" y="29"/>
                    </a:lnTo>
                    <a:lnTo>
                      <a:pt x="59" y="24"/>
                    </a:lnTo>
                    <a:lnTo>
                      <a:pt x="56" y="19"/>
                    </a:lnTo>
                    <a:lnTo>
                      <a:pt x="53" y="14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6" y="3"/>
                    </a:lnTo>
                    <a:lnTo>
                      <a:pt x="30" y="1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7" y="14"/>
                    </a:lnTo>
                    <a:lnTo>
                      <a:pt x="11" y="11"/>
                    </a:lnTo>
                    <a:lnTo>
                      <a:pt x="14" y="9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27" y="9"/>
                    </a:lnTo>
                    <a:lnTo>
                      <a:pt x="33" y="12"/>
                    </a:lnTo>
                    <a:lnTo>
                      <a:pt x="38" y="14"/>
                    </a:lnTo>
                    <a:lnTo>
                      <a:pt x="42" y="17"/>
                    </a:lnTo>
                    <a:lnTo>
                      <a:pt x="46" y="20"/>
                    </a:lnTo>
                    <a:lnTo>
                      <a:pt x="50" y="24"/>
                    </a:lnTo>
                    <a:lnTo>
                      <a:pt x="51" y="27"/>
                    </a:lnTo>
                    <a:lnTo>
                      <a:pt x="52" y="29"/>
                    </a:lnTo>
                    <a:lnTo>
                      <a:pt x="51" y="31"/>
                    </a:lnTo>
                    <a:lnTo>
                      <a:pt x="50" y="33"/>
                    </a:lnTo>
                    <a:lnTo>
                      <a:pt x="45" y="35"/>
                    </a:lnTo>
                    <a:lnTo>
                      <a:pt x="40" y="37"/>
                    </a:lnTo>
                    <a:lnTo>
                      <a:pt x="41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6" name="Freeform 1139"/>
              <p:cNvSpPr>
                <a:spLocks noChangeArrowheads="1"/>
              </p:cNvSpPr>
              <p:nvPr/>
            </p:nvSpPr>
            <p:spPr bwMode="auto">
              <a:xfrm>
                <a:off x="2918" y="4249"/>
                <a:ext cx="21" cy="56"/>
              </a:xfrm>
              <a:custGeom>
                <a:avLst/>
                <a:gdLst>
                  <a:gd name="T0" fmla="*/ 19318 w 20"/>
                  <a:gd name="T1" fmla="*/ 4303036 h 41"/>
                  <a:gd name="T2" fmla="*/ 15967 w 20"/>
                  <a:gd name="T3" fmla="*/ 4015567 h 41"/>
                  <a:gd name="T4" fmla="*/ 13195 w 20"/>
                  <a:gd name="T5" fmla="*/ 3382949 h 41"/>
                  <a:gd name="T6" fmla="*/ 11997 w 20"/>
                  <a:gd name="T7" fmla="*/ 3031193 h 41"/>
                  <a:gd name="T8" fmla="*/ 11997 w 20"/>
                  <a:gd name="T9" fmla="*/ 2549446 h 41"/>
                  <a:gd name="T10" fmla="*/ 13195 w 20"/>
                  <a:gd name="T11" fmla="*/ 1927110 h 41"/>
                  <a:gd name="T12" fmla="*/ 15967 w 20"/>
                  <a:gd name="T13" fmla="*/ 1558412 h 41"/>
                  <a:gd name="T14" fmla="*/ 21249 w 20"/>
                  <a:gd name="T15" fmla="*/ 1352541 h 41"/>
                  <a:gd name="T16" fmla="*/ 28283 w 20"/>
                  <a:gd name="T17" fmla="*/ 1181282 h 41"/>
                  <a:gd name="T18" fmla="*/ 25904 w 20"/>
                  <a:gd name="T19" fmla="*/ 0 h 41"/>
                  <a:gd name="T20" fmla="*/ 14516 w 20"/>
                  <a:gd name="T21" fmla="*/ 3300 h 41"/>
                  <a:gd name="T22" fmla="*/ 8196 w 20"/>
                  <a:gd name="T23" fmla="*/ 1021959 h 41"/>
                  <a:gd name="T24" fmla="*/ 1 w 20"/>
                  <a:gd name="T25" fmla="*/ 1443336 h 41"/>
                  <a:gd name="T26" fmla="*/ 0 w 20"/>
                  <a:gd name="T27" fmla="*/ 2373141 h 41"/>
                  <a:gd name="T28" fmla="*/ 0 w 20"/>
                  <a:gd name="T29" fmla="*/ 3148839 h 41"/>
                  <a:gd name="T30" fmla="*/ 1 w 20"/>
                  <a:gd name="T31" fmla="*/ 3891230 h 41"/>
                  <a:gd name="T32" fmla="*/ 3 w 20"/>
                  <a:gd name="T33" fmla="*/ 4609990 h 41"/>
                  <a:gd name="T34" fmla="*/ 9015 w 20"/>
                  <a:gd name="T35" fmla="*/ 5169095 h 41"/>
                  <a:gd name="T36" fmla="*/ 19318 w 20"/>
                  <a:gd name="T37" fmla="*/ 4303036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0"/>
                  <a:gd name="T58" fmla="*/ 0 h 41"/>
                  <a:gd name="T59" fmla="*/ 20 w 20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0" h="41">
                    <a:moveTo>
                      <a:pt x="14" y="34"/>
                    </a:moveTo>
                    <a:lnTo>
                      <a:pt x="12" y="32"/>
                    </a:lnTo>
                    <a:lnTo>
                      <a:pt x="10" y="27"/>
                    </a:lnTo>
                    <a:lnTo>
                      <a:pt x="9" y="24"/>
                    </a:lnTo>
                    <a:lnTo>
                      <a:pt x="9" y="20"/>
                    </a:lnTo>
                    <a:lnTo>
                      <a:pt x="10" y="16"/>
                    </a:lnTo>
                    <a:lnTo>
                      <a:pt x="12" y="13"/>
                    </a:lnTo>
                    <a:lnTo>
                      <a:pt x="15" y="11"/>
                    </a:lnTo>
                    <a:lnTo>
                      <a:pt x="20" y="9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1" y="31"/>
                    </a:lnTo>
                    <a:lnTo>
                      <a:pt x="3" y="36"/>
                    </a:lnTo>
                    <a:lnTo>
                      <a:pt x="6" y="41"/>
                    </a:ln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7" name="Freeform 1140"/>
              <p:cNvSpPr>
                <a:spLocks noChangeArrowheads="1"/>
              </p:cNvSpPr>
              <p:nvPr/>
            </p:nvSpPr>
            <p:spPr bwMode="auto">
              <a:xfrm>
                <a:off x="2862" y="4196"/>
                <a:ext cx="39" cy="70"/>
              </a:xfrm>
              <a:custGeom>
                <a:avLst/>
                <a:gdLst>
                  <a:gd name="T0" fmla="*/ 1555 w 38"/>
                  <a:gd name="T1" fmla="*/ 39764 h 65"/>
                  <a:gd name="T2" fmla="*/ 1555 w 38"/>
                  <a:gd name="T3" fmla="*/ 41935 h 65"/>
                  <a:gd name="T4" fmla="*/ 1502 w 38"/>
                  <a:gd name="T5" fmla="*/ 41955 h 65"/>
                  <a:gd name="T6" fmla="*/ 1476 w 38"/>
                  <a:gd name="T7" fmla="*/ 42064 h 65"/>
                  <a:gd name="T8" fmla="*/ 1402 w 38"/>
                  <a:gd name="T9" fmla="*/ 42064 h 65"/>
                  <a:gd name="T10" fmla="*/ 1030 w 38"/>
                  <a:gd name="T11" fmla="*/ 41955 h 65"/>
                  <a:gd name="T12" fmla="*/ 797 w 38"/>
                  <a:gd name="T13" fmla="*/ 39764 h 65"/>
                  <a:gd name="T14" fmla="*/ 618 w 38"/>
                  <a:gd name="T15" fmla="*/ 36215 h 65"/>
                  <a:gd name="T16" fmla="*/ 6 w 38"/>
                  <a:gd name="T17" fmla="*/ 31210 h 65"/>
                  <a:gd name="T18" fmla="*/ 4 w 38"/>
                  <a:gd name="T19" fmla="*/ 26927 h 65"/>
                  <a:gd name="T20" fmla="*/ 2 w 38"/>
                  <a:gd name="T21" fmla="*/ 23244 h 65"/>
                  <a:gd name="T22" fmla="*/ 1 w 38"/>
                  <a:gd name="T23" fmla="*/ 18633 h 65"/>
                  <a:gd name="T24" fmla="*/ 0 w 38"/>
                  <a:gd name="T25" fmla="*/ 13847 h 65"/>
                  <a:gd name="T26" fmla="*/ 0 w 38"/>
                  <a:gd name="T27" fmla="*/ 10070 h 65"/>
                  <a:gd name="T28" fmla="*/ 2 w 38"/>
                  <a:gd name="T29" fmla="*/ 7491 h 65"/>
                  <a:gd name="T30" fmla="*/ 4 w 38"/>
                  <a:gd name="T31" fmla="*/ 5095 h 65"/>
                  <a:gd name="T32" fmla="*/ 8 w 38"/>
                  <a:gd name="T33" fmla="*/ 4 h 65"/>
                  <a:gd name="T34" fmla="*/ 587 w 38"/>
                  <a:gd name="T35" fmla="*/ 2 h 65"/>
                  <a:gd name="T36" fmla="*/ 720 w 38"/>
                  <a:gd name="T37" fmla="*/ 1 h 65"/>
                  <a:gd name="T38" fmla="*/ 840 w 38"/>
                  <a:gd name="T39" fmla="*/ 0 h 65"/>
                  <a:gd name="T40" fmla="*/ 1030 w 38"/>
                  <a:gd name="T41" fmla="*/ 0 h 65"/>
                  <a:gd name="T42" fmla="*/ 1333 w 38"/>
                  <a:gd name="T43" fmla="*/ 0 h 65"/>
                  <a:gd name="T44" fmla="*/ 1502 w 38"/>
                  <a:gd name="T45" fmla="*/ 2 h 65"/>
                  <a:gd name="T46" fmla="*/ 1637 w 38"/>
                  <a:gd name="T47" fmla="*/ 4 h 65"/>
                  <a:gd name="T48" fmla="*/ 1749 w 38"/>
                  <a:gd name="T49" fmla="*/ 5095 h 65"/>
                  <a:gd name="T50" fmla="*/ 1814 w 38"/>
                  <a:gd name="T51" fmla="*/ 6473 h 65"/>
                  <a:gd name="T52" fmla="*/ 1838 w 38"/>
                  <a:gd name="T53" fmla="*/ 9383 h 65"/>
                  <a:gd name="T54" fmla="*/ 1814 w 38"/>
                  <a:gd name="T55" fmla="*/ 13847 h 65"/>
                  <a:gd name="T56" fmla="*/ 1749 w 38"/>
                  <a:gd name="T57" fmla="*/ 18340 h 65"/>
                  <a:gd name="T58" fmla="*/ 1663 w 38"/>
                  <a:gd name="T59" fmla="*/ 20034 h 65"/>
                  <a:gd name="T60" fmla="*/ 1637 w 38"/>
                  <a:gd name="T61" fmla="*/ 23234 h 65"/>
                  <a:gd name="T62" fmla="*/ 1578 w 38"/>
                  <a:gd name="T63" fmla="*/ 25042 h 65"/>
                  <a:gd name="T64" fmla="*/ 1555 w 38"/>
                  <a:gd name="T65" fmla="*/ 26947 h 65"/>
                  <a:gd name="T66" fmla="*/ 1502 w 38"/>
                  <a:gd name="T67" fmla="*/ 31210 h 65"/>
                  <a:gd name="T68" fmla="*/ 1502 w 38"/>
                  <a:gd name="T69" fmla="*/ 33664 h 65"/>
                  <a:gd name="T70" fmla="*/ 1502 w 38"/>
                  <a:gd name="T71" fmla="*/ 36215 h 65"/>
                  <a:gd name="T72" fmla="*/ 1555 w 38"/>
                  <a:gd name="T73" fmla="*/ 39764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65"/>
                  <a:gd name="T113" fmla="*/ 38 w 38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65">
                    <a:moveTo>
                      <a:pt x="31" y="61"/>
                    </a:moveTo>
                    <a:lnTo>
                      <a:pt x="31" y="63"/>
                    </a:lnTo>
                    <a:lnTo>
                      <a:pt x="30" y="64"/>
                    </a:lnTo>
                    <a:lnTo>
                      <a:pt x="29" y="65"/>
                    </a:lnTo>
                    <a:lnTo>
                      <a:pt x="28" y="65"/>
                    </a:lnTo>
                    <a:lnTo>
                      <a:pt x="22" y="64"/>
                    </a:lnTo>
                    <a:lnTo>
                      <a:pt x="17" y="61"/>
                    </a:lnTo>
                    <a:lnTo>
                      <a:pt x="12" y="56"/>
                    </a:lnTo>
                    <a:lnTo>
                      <a:pt x="6" y="47"/>
                    </a:lnTo>
                    <a:lnTo>
                      <a:pt x="4" y="41"/>
                    </a:lnTo>
                    <a:lnTo>
                      <a:pt x="2" y="36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0" y="2"/>
                    </a:lnTo>
                    <a:lnTo>
                      <a:pt x="33" y="4"/>
                    </a:lnTo>
                    <a:lnTo>
                      <a:pt x="36" y="7"/>
                    </a:lnTo>
                    <a:lnTo>
                      <a:pt x="37" y="10"/>
                    </a:lnTo>
                    <a:lnTo>
                      <a:pt x="38" y="15"/>
                    </a:lnTo>
                    <a:lnTo>
                      <a:pt x="37" y="21"/>
                    </a:lnTo>
                    <a:lnTo>
                      <a:pt x="36" y="28"/>
                    </a:lnTo>
                    <a:lnTo>
                      <a:pt x="34" y="31"/>
                    </a:lnTo>
                    <a:lnTo>
                      <a:pt x="33" y="35"/>
                    </a:lnTo>
                    <a:lnTo>
                      <a:pt x="32" y="39"/>
                    </a:lnTo>
                    <a:lnTo>
                      <a:pt x="31" y="42"/>
                    </a:lnTo>
                    <a:lnTo>
                      <a:pt x="30" y="47"/>
                    </a:lnTo>
                    <a:lnTo>
                      <a:pt x="30" y="51"/>
                    </a:lnTo>
                    <a:lnTo>
                      <a:pt x="30" y="56"/>
                    </a:lnTo>
                    <a:lnTo>
                      <a:pt x="31" y="6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8" name="Freeform 1141"/>
              <p:cNvSpPr>
                <a:spLocks noChangeArrowheads="1"/>
              </p:cNvSpPr>
              <p:nvPr/>
            </p:nvSpPr>
            <p:spPr bwMode="auto">
              <a:xfrm>
                <a:off x="2859" y="4218"/>
                <a:ext cx="40" cy="57"/>
              </a:xfrm>
              <a:custGeom>
                <a:avLst/>
                <a:gdLst>
                  <a:gd name="T0" fmla="*/ 0 w 39"/>
                  <a:gd name="T1" fmla="*/ 0 h 49"/>
                  <a:gd name="T2" fmla="*/ 1 w 39"/>
                  <a:gd name="T3" fmla="*/ 40884 h 49"/>
                  <a:gd name="T4" fmla="*/ 2 w 39"/>
                  <a:gd name="T5" fmla="*/ 76805 h 49"/>
                  <a:gd name="T6" fmla="*/ 4 w 39"/>
                  <a:gd name="T7" fmla="*/ 107774 h 49"/>
                  <a:gd name="T8" fmla="*/ 6 w 39"/>
                  <a:gd name="T9" fmla="*/ 136347 h 49"/>
                  <a:gd name="T10" fmla="*/ 579 w 39"/>
                  <a:gd name="T11" fmla="*/ 181546 h 49"/>
                  <a:gd name="T12" fmla="*/ 783 w 39"/>
                  <a:gd name="T13" fmla="*/ 212645 h 49"/>
                  <a:gd name="T14" fmla="*/ 1055 w 39"/>
                  <a:gd name="T15" fmla="*/ 235359 h 49"/>
                  <a:gd name="T16" fmla="*/ 1422 w 39"/>
                  <a:gd name="T17" fmla="*/ 238518 h 49"/>
                  <a:gd name="T18" fmla="*/ 1569 w 39"/>
                  <a:gd name="T19" fmla="*/ 238518 h 49"/>
                  <a:gd name="T20" fmla="*/ 1654 w 39"/>
                  <a:gd name="T21" fmla="*/ 229878 h 49"/>
                  <a:gd name="T22" fmla="*/ 1733 w 39"/>
                  <a:gd name="T23" fmla="*/ 203766 h 49"/>
                  <a:gd name="T24" fmla="*/ 1733 w 39"/>
                  <a:gd name="T25" fmla="*/ 188412 h 49"/>
                  <a:gd name="T26" fmla="*/ 1422 w 39"/>
                  <a:gd name="T27" fmla="*/ 201141 h 49"/>
                  <a:gd name="T28" fmla="*/ 1422 w 39"/>
                  <a:gd name="T29" fmla="*/ 196331 h 49"/>
                  <a:gd name="T30" fmla="*/ 1425 w 39"/>
                  <a:gd name="T31" fmla="*/ 196331 h 49"/>
                  <a:gd name="T32" fmla="*/ 1226 w 39"/>
                  <a:gd name="T33" fmla="*/ 188412 h 49"/>
                  <a:gd name="T34" fmla="*/ 1003 w 39"/>
                  <a:gd name="T35" fmla="*/ 181546 h 49"/>
                  <a:gd name="T36" fmla="*/ 783 w 39"/>
                  <a:gd name="T37" fmla="*/ 155346 h 49"/>
                  <a:gd name="T38" fmla="*/ 640 w 39"/>
                  <a:gd name="T39" fmla="*/ 116313 h 49"/>
                  <a:gd name="T40" fmla="*/ 579 w 39"/>
                  <a:gd name="T41" fmla="*/ 96798 h 49"/>
                  <a:gd name="T42" fmla="*/ 498 w 39"/>
                  <a:gd name="T43" fmla="*/ 65580 h 49"/>
                  <a:gd name="T44" fmla="*/ 9 w 39"/>
                  <a:gd name="T45" fmla="*/ 37942 h 49"/>
                  <a:gd name="T46" fmla="*/ 8 w 39"/>
                  <a:gd name="T47" fmla="*/ 0 h 49"/>
                  <a:gd name="T48" fmla="*/ 0 w 39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49"/>
                  <a:gd name="T77" fmla="*/ 39 w 39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49">
                    <a:moveTo>
                      <a:pt x="0" y="0"/>
                    </a:moveTo>
                    <a:lnTo>
                      <a:pt x="1" y="8"/>
                    </a:lnTo>
                    <a:lnTo>
                      <a:pt x="2" y="16"/>
                    </a:lnTo>
                    <a:lnTo>
                      <a:pt x="4" y="22"/>
                    </a:lnTo>
                    <a:lnTo>
                      <a:pt x="6" y="28"/>
                    </a:lnTo>
                    <a:lnTo>
                      <a:pt x="13" y="37"/>
                    </a:lnTo>
                    <a:lnTo>
                      <a:pt x="19" y="43"/>
                    </a:lnTo>
                    <a:lnTo>
                      <a:pt x="25" y="48"/>
                    </a:lnTo>
                    <a:lnTo>
                      <a:pt x="31" y="49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39" y="42"/>
                    </a:lnTo>
                    <a:lnTo>
                      <a:pt x="39" y="39"/>
                    </a:lnTo>
                    <a:lnTo>
                      <a:pt x="31" y="41"/>
                    </a:lnTo>
                    <a:lnTo>
                      <a:pt x="31" y="40"/>
                    </a:lnTo>
                    <a:lnTo>
                      <a:pt x="32" y="40"/>
                    </a:lnTo>
                    <a:lnTo>
                      <a:pt x="28" y="39"/>
                    </a:lnTo>
                    <a:lnTo>
                      <a:pt x="24" y="37"/>
                    </a:lnTo>
                    <a:lnTo>
                      <a:pt x="19" y="31"/>
                    </a:lnTo>
                    <a:lnTo>
                      <a:pt x="15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9" y="7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19" name="Freeform 1142"/>
              <p:cNvSpPr>
                <a:spLocks noChangeArrowheads="1"/>
              </p:cNvSpPr>
              <p:nvPr/>
            </p:nvSpPr>
            <p:spPr bwMode="auto">
              <a:xfrm>
                <a:off x="2859" y="4188"/>
                <a:ext cx="48" cy="37"/>
              </a:xfrm>
              <a:custGeom>
                <a:avLst/>
                <a:gdLst>
                  <a:gd name="T0" fmla="*/ 6044 w 46"/>
                  <a:gd name="T1" fmla="*/ 21541 h 35"/>
                  <a:gd name="T2" fmla="*/ 6436 w 46"/>
                  <a:gd name="T3" fmla="*/ 17761 h 35"/>
                  <a:gd name="T4" fmla="*/ 6436 w 46"/>
                  <a:gd name="T5" fmla="*/ 12780 h 35"/>
                  <a:gd name="T6" fmla="*/ 6328 w 46"/>
                  <a:gd name="T7" fmla="*/ 8899 h 35"/>
                  <a:gd name="T8" fmla="*/ 6044 w 46"/>
                  <a:gd name="T9" fmla="*/ 5896 h 35"/>
                  <a:gd name="T10" fmla="*/ 5670 w 46"/>
                  <a:gd name="T11" fmla="*/ 4611 h 35"/>
                  <a:gd name="T12" fmla="*/ 4998 w 46"/>
                  <a:gd name="T13" fmla="*/ 3 h 35"/>
                  <a:gd name="T14" fmla="*/ 4407 w 46"/>
                  <a:gd name="T15" fmla="*/ 1 h 35"/>
                  <a:gd name="T16" fmla="*/ 3817 w 46"/>
                  <a:gd name="T17" fmla="*/ 0 h 35"/>
                  <a:gd name="T18" fmla="*/ 3015 w 46"/>
                  <a:gd name="T19" fmla="*/ 1 h 35"/>
                  <a:gd name="T20" fmla="*/ 2197 w 46"/>
                  <a:gd name="T21" fmla="*/ 2 h 35"/>
                  <a:gd name="T22" fmla="*/ 1702 w 46"/>
                  <a:gd name="T23" fmla="*/ 3 h 35"/>
                  <a:gd name="T24" fmla="*/ 1243 w 46"/>
                  <a:gd name="T25" fmla="*/ 4611 h 35"/>
                  <a:gd name="T26" fmla="*/ 4 w 46"/>
                  <a:gd name="T27" fmla="*/ 6406 h 35"/>
                  <a:gd name="T28" fmla="*/ 2 w 46"/>
                  <a:gd name="T29" fmla="*/ 8899 h 35"/>
                  <a:gd name="T30" fmla="*/ 0 w 46"/>
                  <a:gd name="T31" fmla="*/ 12780 h 35"/>
                  <a:gd name="T32" fmla="*/ 0 w 46"/>
                  <a:gd name="T33" fmla="*/ 16356 h 35"/>
                  <a:gd name="T34" fmla="*/ 1243 w 46"/>
                  <a:gd name="T35" fmla="*/ 16356 h 35"/>
                  <a:gd name="T36" fmla="*/ 1243 w 46"/>
                  <a:gd name="T37" fmla="*/ 13875 h 35"/>
                  <a:gd name="T38" fmla="*/ 1388 w 46"/>
                  <a:gd name="T39" fmla="*/ 11771 h 35"/>
                  <a:gd name="T40" fmla="*/ 1600 w 46"/>
                  <a:gd name="T41" fmla="*/ 9663 h 35"/>
                  <a:gd name="T42" fmla="*/ 1818 w 46"/>
                  <a:gd name="T43" fmla="*/ 7549 h 35"/>
                  <a:gd name="T44" fmla="*/ 2197 w 46"/>
                  <a:gd name="T45" fmla="*/ 6955 h 35"/>
                  <a:gd name="T46" fmla="*/ 2785 w 46"/>
                  <a:gd name="T47" fmla="*/ 6406 h 35"/>
                  <a:gd name="T48" fmla="*/ 3211 w 46"/>
                  <a:gd name="T49" fmla="*/ 5896 h 35"/>
                  <a:gd name="T50" fmla="*/ 3647 w 46"/>
                  <a:gd name="T51" fmla="*/ 5896 h 35"/>
                  <a:gd name="T52" fmla="*/ 4137 w 46"/>
                  <a:gd name="T53" fmla="*/ 5896 h 35"/>
                  <a:gd name="T54" fmla="*/ 4614 w 46"/>
                  <a:gd name="T55" fmla="*/ 6406 h 35"/>
                  <a:gd name="T56" fmla="*/ 4917 w 46"/>
                  <a:gd name="T57" fmla="*/ 7549 h 35"/>
                  <a:gd name="T58" fmla="*/ 4998 w 46"/>
                  <a:gd name="T59" fmla="*/ 8899 h 35"/>
                  <a:gd name="T60" fmla="*/ 5236 w 46"/>
                  <a:gd name="T61" fmla="*/ 11390 h 35"/>
                  <a:gd name="T62" fmla="*/ 5326 w 46"/>
                  <a:gd name="T63" fmla="*/ 13427 h 35"/>
                  <a:gd name="T64" fmla="*/ 5236 w 46"/>
                  <a:gd name="T65" fmla="*/ 15829 h 35"/>
                  <a:gd name="T66" fmla="*/ 4998 w 46"/>
                  <a:gd name="T67" fmla="*/ 19842 h 35"/>
                  <a:gd name="T68" fmla="*/ 6044 w 46"/>
                  <a:gd name="T69" fmla="*/ 21541 h 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6"/>
                  <a:gd name="T106" fmla="*/ 0 h 35"/>
                  <a:gd name="T107" fmla="*/ 46 w 46"/>
                  <a:gd name="T108" fmla="*/ 35 h 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6" h="35">
                    <a:moveTo>
                      <a:pt x="43" y="35"/>
                    </a:moveTo>
                    <a:lnTo>
                      <a:pt x="46" y="29"/>
                    </a:lnTo>
                    <a:lnTo>
                      <a:pt x="46" y="21"/>
                    </a:lnTo>
                    <a:lnTo>
                      <a:pt x="45" y="15"/>
                    </a:lnTo>
                    <a:lnTo>
                      <a:pt x="43" y="10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7" y="0"/>
                    </a:lnTo>
                    <a:lnTo>
                      <a:pt x="22" y="1"/>
                    </a:lnTo>
                    <a:lnTo>
                      <a:pt x="17" y="2"/>
                    </a:lnTo>
                    <a:lnTo>
                      <a:pt x="13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8" y="27"/>
                    </a:lnTo>
                    <a:lnTo>
                      <a:pt x="8" y="23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4" y="13"/>
                    </a:lnTo>
                    <a:lnTo>
                      <a:pt x="17" y="12"/>
                    </a:lnTo>
                    <a:lnTo>
                      <a:pt x="20" y="11"/>
                    </a:lnTo>
                    <a:lnTo>
                      <a:pt x="23" y="10"/>
                    </a:lnTo>
                    <a:lnTo>
                      <a:pt x="26" y="10"/>
                    </a:lnTo>
                    <a:lnTo>
                      <a:pt x="30" y="10"/>
                    </a:lnTo>
                    <a:lnTo>
                      <a:pt x="33" y="11"/>
                    </a:lnTo>
                    <a:lnTo>
                      <a:pt x="35" y="13"/>
                    </a:lnTo>
                    <a:lnTo>
                      <a:pt x="36" y="15"/>
                    </a:lnTo>
                    <a:lnTo>
                      <a:pt x="37" y="18"/>
                    </a:lnTo>
                    <a:lnTo>
                      <a:pt x="38" y="22"/>
                    </a:lnTo>
                    <a:lnTo>
                      <a:pt x="37" y="26"/>
                    </a:lnTo>
                    <a:lnTo>
                      <a:pt x="36" y="32"/>
                    </a:lnTo>
                    <a:lnTo>
                      <a:pt x="43" y="3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20" name="Freeform 1143"/>
              <p:cNvSpPr>
                <a:spLocks noChangeArrowheads="1"/>
              </p:cNvSpPr>
              <p:nvPr/>
            </p:nvSpPr>
            <p:spPr bwMode="auto">
              <a:xfrm>
                <a:off x="2887" y="4224"/>
                <a:ext cx="13" cy="51"/>
              </a:xfrm>
              <a:custGeom>
                <a:avLst/>
                <a:gdLst>
                  <a:gd name="T0" fmla="*/ 1642 w 13"/>
                  <a:gd name="T1" fmla="*/ 9400853 h 36"/>
                  <a:gd name="T2" fmla="*/ 1525 w 13"/>
                  <a:gd name="T3" fmla="*/ 8162765 h 36"/>
                  <a:gd name="T4" fmla="*/ 1525 w 13"/>
                  <a:gd name="T5" fmla="*/ 6823898 h 36"/>
                  <a:gd name="T6" fmla="*/ 1525 w 13"/>
                  <a:gd name="T7" fmla="*/ 5811610 h 36"/>
                  <a:gd name="T8" fmla="*/ 1642 w 13"/>
                  <a:gd name="T9" fmla="*/ 4661348 h 36"/>
                  <a:gd name="T10" fmla="*/ 1768 w 13"/>
                  <a:gd name="T11" fmla="*/ 3666989 h 36"/>
                  <a:gd name="T12" fmla="*/ 1904 w 13"/>
                  <a:gd name="T13" fmla="*/ 2883604 h 36"/>
                  <a:gd name="T14" fmla="*/ 2050 w 13"/>
                  <a:gd name="T15" fmla="*/ 16164 h 36"/>
                  <a:gd name="T16" fmla="*/ 2208 w 13"/>
                  <a:gd name="T17" fmla="*/ 9078 h 36"/>
                  <a:gd name="T18" fmla="*/ 6 w 13"/>
                  <a:gd name="T19" fmla="*/ 0 h 36"/>
                  <a:gd name="T20" fmla="*/ 4 w 13"/>
                  <a:gd name="T21" fmla="*/ 9078 h 36"/>
                  <a:gd name="T22" fmla="*/ 3 w 13"/>
                  <a:gd name="T23" fmla="*/ 2270691 h 36"/>
                  <a:gd name="T24" fmla="*/ 2 w 13"/>
                  <a:gd name="T25" fmla="*/ 3125221 h 36"/>
                  <a:gd name="T26" fmla="*/ 1 w 13"/>
                  <a:gd name="T27" fmla="*/ 3974973 h 36"/>
                  <a:gd name="T28" fmla="*/ 0 w 13"/>
                  <a:gd name="T29" fmla="*/ 5471773 h 36"/>
                  <a:gd name="T30" fmla="*/ 0 w 13"/>
                  <a:gd name="T31" fmla="*/ 6823898 h 36"/>
                  <a:gd name="T32" fmla="*/ 0 w 13"/>
                  <a:gd name="T33" fmla="*/ 8676575 h 36"/>
                  <a:gd name="T34" fmla="*/ 1 w 13"/>
                  <a:gd name="T35" fmla="*/ 9950116 h 36"/>
                  <a:gd name="T36" fmla="*/ 1642 w 13"/>
                  <a:gd name="T37" fmla="*/ 9400853 h 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36"/>
                  <a:gd name="T59" fmla="*/ 13 w 13"/>
                  <a:gd name="T60" fmla="*/ 36 h 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36">
                    <a:moveTo>
                      <a:pt x="9" y="34"/>
                    </a:moveTo>
                    <a:lnTo>
                      <a:pt x="8" y="30"/>
                    </a:lnTo>
                    <a:lnTo>
                      <a:pt x="8" y="25"/>
                    </a:lnTo>
                    <a:lnTo>
                      <a:pt x="8" y="21"/>
                    </a:lnTo>
                    <a:lnTo>
                      <a:pt x="9" y="17"/>
                    </a:lnTo>
                    <a:lnTo>
                      <a:pt x="10" y="14"/>
                    </a:lnTo>
                    <a:lnTo>
                      <a:pt x="11" y="11"/>
                    </a:lnTo>
                    <a:lnTo>
                      <a:pt x="12" y="6"/>
                    </a:lnTo>
                    <a:lnTo>
                      <a:pt x="13" y="3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21" name="Freeform 1144"/>
              <p:cNvSpPr>
                <a:spLocks noChangeArrowheads="1"/>
              </p:cNvSpPr>
              <p:nvPr/>
            </p:nvSpPr>
            <p:spPr bwMode="auto">
              <a:xfrm>
                <a:off x="2827" y="4184"/>
                <a:ext cx="44" cy="56"/>
              </a:xfrm>
              <a:custGeom>
                <a:avLst/>
                <a:gdLst>
                  <a:gd name="T0" fmla="*/ 8522 w 42"/>
                  <a:gd name="T1" fmla="*/ 1236 h 61"/>
                  <a:gd name="T2" fmla="*/ 8617 w 42"/>
                  <a:gd name="T3" fmla="*/ 1314 h 61"/>
                  <a:gd name="T4" fmla="*/ 9131 w 42"/>
                  <a:gd name="T5" fmla="*/ 1317 h 61"/>
                  <a:gd name="T6" fmla="*/ 8617 w 42"/>
                  <a:gd name="T7" fmla="*/ 1336 h 61"/>
                  <a:gd name="T8" fmla="*/ 8522 w 42"/>
                  <a:gd name="T9" fmla="*/ 1336 h 61"/>
                  <a:gd name="T10" fmla="*/ 7188 w 42"/>
                  <a:gd name="T11" fmla="*/ 1336 h 61"/>
                  <a:gd name="T12" fmla="*/ 5466 w 42"/>
                  <a:gd name="T13" fmla="*/ 1314 h 61"/>
                  <a:gd name="T14" fmla="*/ 4445 w 42"/>
                  <a:gd name="T15" fmla="*/ 1235 h 61"/>
                  <a:gd name="T16" fmla="*/ 3373 w 42"/>
                  <a:gd name="T17" fmla="*/ 1140 h 61"/>
                  <a:gd name="T18" fmla="*/ 2560 w 42"/>
                  <a:gd name="T19" fmla="*/ 1055 h 61"/>
                  <a:gd name="T20" fmla="*/ 2081 w 42"/>
                  <a:gd name="T21" fmla="*/ 975 h 61"/>
                  <a:gd name="T22" fmla="*/ 6 w 42"/>
                  <a:gd name="T23" fmla="*/ 834 h 61"/>
                  <a:gd name="T24" fmla="*/ 2 w 42"/>
                  <a:gd name="T25" fmla="*/ 712 h 61"/>
                  <a:gd name="T26" fmla="*/ 0 w 42"/>
                  <a:gd name="T27" fmla="*/ 552 h 61"/>
                  <a:gd name="T28" fmla="*/ 0 w 42"/>
                  <a:gd name="T29" fmla="*/ 375 h 61"/>
                  <a:gd name="T30" fmla="*/ 0 w 42"/>
                  <a:gd name="T31" fmla="*/ 297 h 61"/>
                  <a:gd name="T32" fmla="*/ 2 w 42"/>
                  <a:gd name="T33" fmla="*/ 231 h 61"/>
                  <a:gd name="T34" fmla="*/ 5 w 42"/>
                  <a:gd name="T35" fmla="*/ 185 h 61"/>
                  <a:gd name="T36" fmla="*/ 31 w 42"/>
                  <a:gd name="T37" fmla="*/ 5 h 61"/>
                  <a:gd name="T38" fmla="*/ 2940 w 42"/>
                  <a:gd name="T39" fmla="*/ 2 h 61"/>
                  <a:gd name="T40" fmla="*/ 4762 w 42"/>
                  <a:gd name="T41" fmla="*/ 0 h 61"/>
                  <a:gd name="T42" fmla="*/ 5466 w 42"/>
                  <a:gd name="T43" fmla="*/ 0 h 61"/>
                  <a:gd name="T44" fmla="*/ 6263 w 42"/>
                  <a:gd name="T45" fmla="*/ 0 h 61"/>
                  <a:gd name="T46" fmla="*/ 6710 w 42"/>
                  <a:gd name="T47" fmla="*/ 1 h 61"/>
                  <a:gd name="T48" fmla="*/ 7422 w 42"/>
                  <a:gd name="T49" fmla="*/ 2 h 61"/>
                  <a:gd name="T50" fmla="*/ 7951 w 42"/>
                  <a:gd name="T51" fmla="*/ 3 h 61"/>
                  <a:gd name="T52" fmla="*/ 8040 w 42"/>
                  <a:gd name="T53" fmla="*/ 6 h 61"/>
                  <a:gd name="T54" fmla="*/ 8040 w 42"/>
                  <a:gd name="T55" fmla="*/ 217 h 61"/>
                  <a:gd name="T56" fmla="*/ 7951 w 42"/>
                  <a:gd name="T57" fmla="*/ 297 h 61"/>
                  <a:gd name="T58" fmla="*/ 7422 w 42"/>
                  <a:gd name="T59" fmla="*/ 438 h 61"/>
                  <a:gd name="T60" fmla="*/ 7188 w 42"/>
                  <a:gd name="T61" fmla="*/ 561 h 61"/>
                  <a:gd name="T62" fmla="*/ 6929 w 42"/>
                  <a:gd name="T63" fmla="*/ 712 h 61"/>
                  <a:gd name="T64" fmla="*/ 6929 w 42"/>
                  <a:gd name="T65" fmla="*/ 834 h 61"/>
                  <a:gd name="T66" fmla="*/ 7188 w 42"/>
                  <a:gd name="T67" fmla="*/ 975 h 61"/>
                  <a:gd name="T68" fmla="*/ 7422 w 42"/>
                  <a:gd name="T69" fmla="*/ 1055 h 61"/>
                  <a:gd name="T70" fmla="*/ 7951 w 42"/>
                  <a:gd name="T71" fmla="*/ 1141 h 61"/>
                  <a:gd name="T72" fmla="*/ 8522 w 42"/>
                  <a:gd name="T73" fmla="*/ 1236 h 6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2"/>
                  <a:gd name="T112" fmla="*/ 0 h 61"/>
                  <a:gd name="T113" fmla="*/ 42 w 42"/>
                  <a:gd name="T114" fmla="*/ 61 h 6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2" h="61">
                    <a:moveTo>
                      <a:pt x="39" y="57"/>
                    </a:moveTo>
                    <a:lnTo>
                      <a:pt x="40" y="59"/>
                    </a:lnTo>
                    <a:lnTo>
                      <a:pt x="42" y="60"/>
                    </a:lnTo>
                    <a:lnTo>
                      <a:pt x="40" y="61"/>
                    </a:lnTo>
                    <a:lnTo>
                      <a:pt x="39" y="61"/>
                    </a:lnTo>
                    <a:lnTo>
                      <a:pt x="33" y="61"/>
                    </a:lnTo>
                    <a:lnTo>
                      <a:pt x="25" y="59"/>
                    </a:lnTo>
                    <a:lnTo>
                      <a:pt x="20" y="56"/>
                    </a:lnTo>
                    <a:lnTo>
                      <a:pt x="16" y="52"/>
                    </a:lnTo>
                    <a:lnTo>
                      <a:pt x="12" y="49"/>
                    </a:lnTo>
                    <a:lnTo>
                      <a:pt x="9" y="45"/>
                    </a:lnTo>
                    <a:lnTo>
                      <a:pt x="6" y="39"/>
                    </a:lnTo>
                    <a:lnTo>
                      <a:pt x="2" y="33"/>
                    </a:lnTo>
                    <a:lnTo>
                      <a:pt x="0" y="25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14" y="2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6" y="3"/>
                    </a:lnTo>
                    <a:lnTo>
                      <a:pt x="37" y="6"/>
                    </a:lnTo>
                    <a:lnTo>
                      <a:pt x="37" y="10"/>
                    </a:lnTo>
                    <a:lnTo>
                      <a:pt x="36" y="14"/>
                    </a:lnTo>
                    <a:lnTo>
                      <a:pt x="34" y="19"/>
                    </a:lnTo>
                    <a:lnTo>
                      <a:pt x="33" y="26"/>
                    </a:lnTo>
                    <a:lnTo>
                      <a:pt x="32" y="33"/>
                    </a:lnTo>
                    <a:lnTo>
                      <a:pt x="32" y="39"/>
                    </a:lnTo>
                    <a:lnTo>
                      <a:pt x="33" y="45"/>
                    </a:lnTo>
                    <a:lnTo>
                      <a:pt x="34" y="49"/>
                    </a:lnTo>
                    <a:lnTo>
                      <a:pt x="36" y="53"/>
                    </a:lnTo>
                    <a:lnTo>
                      <a:pt x="3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22" name="Freeform 1145"/>
              <p:cNvSpPr>
                <a:spLocks noChangeArrowheads="1"/>
              </p:cNvSpPr>
              <p:nvPr/>
            </p:nvSpPr>
            <p:spPr bwMode="auto">
              <a:xfrm>
                <a:off x="2823" y="4203"/>
                <a:ext cx="52" cy="55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10502 h 50"/>
                  <a:gd name="T4" fmla="*/ 2 w 50"/>
                  <a:gd name="T5" fmla="*/ 19436 h 50"/>
                  <a:gd name="T6" fmla="*/ 5 w 50"/>
                  <a:gd name="T7" fmla="*/ 27726 h 50"/>
                  <a:gd name="T8" fmla="*/ 957 w 50"/>
                  <a:gd name="T9" fmla="*/ 34915 h 50"/>
                  <a:gd name="T10" fmla="*/ 1208 w 50"/>
                  <a:gd name="T11" fmla="*/ 40794 h 50"/>
                  <a:gd name="T12" fmla="*/ 1615 w 50"/>
                  <a:gd name="T13" fmla="*/ 46468 h 50"/>
                  <a:gd name="T14" fmla="*/ 2043 w 50"/>
                  <a:gd name="T15" fmla="*/ 50210 h 50"/>
                  <a:gd name="T16" fmla="*/ 2695 w 50"/>
                  <a:gd name="T17" fmla="*/ 52894 h 50"/>
                  <a:gd name="T18" fmla="*/ 3399 w 50"/>
                  <a:gd name="T19" fmla="*/ 57129 h 50"/>
                  <a:gd name="T20" fmla="*/ 4108 w 50"/>
                  <a:gd name="T21" fmla="*/ 58524 h 50"/>
                  <a:gd name="T22" fmla="*/ 4550 w 50"/>
                  <a:gd name="T23" fmla="*/ 55153 h 50"/>
                  <a:gd name="T24" fmla="*/ 4762 w 50"/>
                  <a:gd name="T25" fmla="*/ 50210 h 50"/>
                  <a:gd name="T26" fmla="*/ 4617 w 50"/>
                  <a:gd name="T27" fmla="*/ 45316 h 50"/>
                  <a:gd name="T28" fmla="*/ 4354 w 50"/>
                  <a:gd name="T29" fmla="*/ 40794 h 50"/>
                  <a:gd name="T30" fmla="*/ 3819 w 50"/>
                  <a:gd name="T31" fmla="*/ 50210 h 50"/>
                  <a:gd name="T32" fmla="*/ 3877 w 50"/>
                  <a:gd name="T33" fmla="*/ 51376 h 50"/>
                  <a:gd name="T34" fmla="*/ 3877 w 50"/>
                  <a:gd name="T35" fmla="*/ 50210 h 50"/>
                  <a:gd name="T36" fmla="*/ 4047 w 50"/>
                  <a:gd name="T37" fmla="*/ 46468 h 50"/>
                  <a:gd name="T38" fmla="*/ 4108 w 50"/>
                  <a:gd name="T39" fmla="*/ 46468 h 50"/>
                  <a:gd name="T40" fmla="*/ 3600 w 50"/>
                  <a:gd name="T41" fmla="*/ 46468 h 50"/>
                  <a:gd name="T42" fmla="*/ 2895 w 50"/>
                  <a:gd name="T43" fmla="*/ 44094 h 50"/>
                  <a:gd name="T44" fmla="*/ 2695 w 50"/>
                  <a:gd name="T45" fmla="*/ 40794 h 50"/>
                  <a:gd name="T46" fmla="*/ 2163 w 50"/>
                  <a:gd name="T47" fmla="*/ 37752 h 50"/>
                  <a:gd name="T48" fmla="*/ 1714 w 50"/>
                  <a:gd name="T49" fmla="*/ 33370 h 50"/>
                  <a:gd name="T50" fmla="*/ 1437 w 50"/>
                  <a:gd name="T51" fmla="*/ 27726 h 50"/>
                  <a:gd name="T52" fmla="*/ 1208 w 50"/>
                  <a:gd name="T53" fmla="*/ 23846 h 50"/>
                  <a:gd name="T54" fmla="*/ 1075 w 50"/>
                  <a:gd name="T55" fmla="*/ 15407 h 50"/>
                  <a:gd name="T56" fmla="*/ 1013 w 50"/>
                  <a:gd name="T57" fmla="*/ 9768 h 50"/>
                  <a:gd name="T58" fmla="*/ 957 w 50"/>
                  <a:gd name="T59" fmla="*/ 0 h 50"/>
                  <a:gd name="T60" fmla="*/ 0 w 50"/>
                  <a:gd name="T61" fmla="*/ 0 h 5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0"/>
                  <a:gd name="T94" fmla="*/ 0 h 50"/>
                  <a:gd name="T95" fmla="*/ 50 w 50"/>
                  <a:gd name="T96" fmla="*/ 50 h 5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0" h="50">
                    <a:moveTo>
                      <a:pt x="0" y="0"/>
                    </a:moveTo>
                    <a:lnTo>
                      <a:pt x="0" y="9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3" y="35"/>
                    </a:lnTo>
                    <a:lnTo>
                      <a:pt x="18" y="40"/>
                    </a:lnTo>
                    <a:lnTo>
                      <a:pt x="22" y="43"/>
                    </a:lnTo>
                    <a:lnTo>
                      <a:pt x="28" y="45"/>
                    </a:lnTo>
                    <a:lnTo>
                      <a:pt x="36" y="49"/>
                    </a:lnTo>
                    <a:lnTo>
                      <a:pt x="43" y="50"/>
                    </a:lnTo>
                    <a:lnTo>
                      <a:pt x="48" y="47"/>
                    </a:lnTo>
                    <a:lnTo>
                      <a:pt x="50" y="43"/>
                    </a:lnTo>
                    <a:lnTo>
                      <a:pt x="49" y="39"/>
                    </a:lnTo>
                    <a:lnTo>
                      <a:pt x="46" y="35"/>
                    </a:lnTo>
                    <a:lnTo>
                      <a:pt x="40" y="43"/>
                    </a:lnTo>
                    <a:lnTo>
                      <a:pt x="41" y="44"/>
                    </a:lnTo>
                    <a:lnTo>
                      <a:pt x="41" y="43"/>
                    </a:lnTo>
                    <a:lnTo>
                      <a:pt x="42" y="40"/>
                    </a:lnTo>
                    <a:lnTo>
                      <a:pt x="43" y="40"/>
                    </a:lnTo>
                    <a:lnTo>
                      <a:pt x="38" y="40"/>
                    </a:lnTo>
                    <a:lnTo>
                      <a:pt x="31" y="38"/>
                    </a:lnTo>
                    <a:lnTo>
                      <a:pt x="28" y="35"/>
                    </a:lnTo>
                    <a:lnTo>
                      <a:pt x="23" y="32"/>
                    </a:lnTo>
                    <a:lnTo>
                      <a:pt x="19" y="29"/>
                    </a:lnTo>
                    <a:lnTo>
                      <a:pt x="16" y="24"/>
                    </a:lnTo>
                    <a:lnTo>
                      <a:pt x="13" y="20"/>
                    </a:lnTo>
                    <a:lnTo>
                      <a:pt x="11" y="14"/>
                    </a:lnTo>
                    <a:lnTo>
                      <a:pt x="10" y="8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23" name="Freeform 1146"/>
              <p:cNvSpPr>
                <a:spLocks noChangeArrowheads="1"/>
              </p:cNvSpPr>
              <p:nvPr/>
            </p:nvSpPr>
            <p:spPr bwMode="auto">
              <a:xfrm>
                <a:off x="2823" y="4178"/>
                <a:ext cx="48" cy="23"/>
              </a:xfrm>
              <a:custGeom>
                <a:avLst/>
                <a:gdLst>
                  <a:gd name="T0" fmla="*/ 6049 w 46"/>
                  <a:gd name="T1" fmla="*/ 15041 h 22"/>
                  <a:gd name="T2" fmla="*/ 6436 w 46"/>
                  <a:gd name="T3" fmla="*/ 10932 h 22"/>
                  <a:gd name="T4" fmla="*/ 6436 w 46"/>
                  <a:gd name="T5" fmla="*/ 7075 h 22"/>
                  <a:gd name="T6" fmla="*/ 6044 w 46"/>
                  <a:gd name="T7" fmla="*/ 4995 h 22"/>
                  <a:gd name="T8" fmla="*/ 5670 w 46"/>
                  <a:gd name="T9" fmla="*/ 2 h 22"/>
                  <a:gd name="T10" fmla="*/ 5236 w 46"/>
                  <a:gd name="T11" fmla="*/ 1 h 22"/>
                  <a:gd name="T12" fmla="*/ 4614 w 46"/>
                  <a:gd name="T13" fmla="*/ 0 h 22"/>
                  <a:gd name="T14" fmla="*/ 4067 w 46"/>
                  <a:gd name="T15" fmla="*/ 0 h 22"/>
                  <a:gd name="T16" fmla="*/ 3419 w 46"/>
                  <a:gd name="T17" fmla="*/ 0 h 22"/>
                  <a:gd name="T18" fmla="*/ 2062 w 46"/>
                  <a:gd name="T19" fmla="*/ 2 h 22"/>
                  <a:gd name="T20" fmla="*/ 1388 w 46"/>
                  <a:gd name="T21" fmla="*/ 5449 h 22"/>
                  <a:gd name="T22" fmla="*/ 5 w 46"/>
                  <a:gd name="T23" fmla="*/ 7075 h 22"/>
                  <a:gd name="T24" fmla="*/ 2 w 46"/>
                  <a:gd name="T25" fmla="*/ 9186 h 22"/>
                  <a:gd name="T26" fmla="*/ 0 w 46"/>
                  <a:gd name="T27" fmla="*/ 13791 h 22"/>
                  <a:gd name="T28" fmla="*/ 0 w 46"/>
                  <a:gd name="T29" fmla="*/ 16408 h 22"/>
                  <a:gd name="T30" fmla="*/ 1388 w 46"/>
                  <a:gd name="T31" fmla="*/ 16408 h 22"/>
                  <a:gd name="T32" fmla="*/ 1388 w 46"/>
                  <a:gd name="T33" fmla="*/ 15041 h 22"/>
                  <a:gd name="T34" fmla="*/ 1480 w 46"/>
                  <a:gd name="T35" fmla="*/ 13791 h 22"/>
                  <a:gd name="T36" fmla="*/ 1576 w 46"/>
                  <a:gd name="T37" fmla="*/ 13008 h 22"/>
                  <a:gd name="T38" fmla="*/ 1702 w 46"/>
                  <a:gd name="T39" fmla="*/ 10932 h 22"/>
                  <a:gd name="T40" fmla="*/ 2612 w 46"/>
                  <a:gd name="T41" fmla="*/ 7719 h 22"/>
                  <a:gd name="T42" fmla="*/ 3647 w 46"/>
                  <a:gd name="T43" fmla="*/ 6487 h 22"/>
                  <a:gd name="T44" fmla="*/ 4067 w 46"/>
                  <a:gd name="T45" fmla="*/ 6487 h 22"/>
                  <a:gd name="T46" fmla="*/ 4407 w 46"/>
                  <a:gd name="T47" fmla="*/ 6487 h 22"/>
                  <a:gd name="T48" fmla="*/ 4691 w 46"/>
                  <a:gd name="T49" fmla="*/ 6487 h 22"/>
                  <a:gd name="T50" fmla="*/ 4917 w 46"/>
                  <a:gd name="T51" fmla="*/ 7075 h 22"/>
                  <a:gd name="T52" fmla="*/ 4998 w 46"/>
                  <a:gd name="T53" fmla="*/ 7719 h 22"/>
                  <a:gd name="T54" fmla="*/ 5236 w 46"/>
                  <a:gd name="T55" fmla="*/ 8419 h 22"/>
                  <a:gd name="T56" fmla="*/ 5236 w 46"/>
                  <a:gd name="T57" fmla="*/ 9186 h 22"/>
                  <a:gd name="T58" fmla="*/ 4998 w 46"/>
                  <a:gd name="T59" fmla="*/ 13008 h 22"/>
                  <a:gd name="T60" fmla="*/ 6049 w 46"/>
                  <a:gd name="T61" fmla="*/ 15041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22"/>
                  <a:gd name="T95" fmla="*/ 46 w 46"/>
                  <a:gd name="T96" fmla="*/ 22 h 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22">
                    <a:moveTo>
                      <a:pt x="44" y="20"/>
                    </a:moveTo>
                    <a:lnTo>
                      <a:pt x="46" y="15"/>
                    </a:lnTo>
                    <a:lnTo>
                      <a:pt x="46" y="10"/>
                    </a:lnTo>
                    <a:lnTo>
                      <a:pt x="43" y="6"/>
                    </a:lnTo>
                    <a:lnTo>
                      <a:pt x="40" y="2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9" y="7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10" y="18"/>
                    </a:lnTo>
                    <a:lnTo>
                      <a:pt x="11" y="17"/>
                    </a:lnTo>
                    <a:lnTo>
                      <a:pt x="13" y="15"/>
                    </a:lnTo>
                    <a:lnTo>
                      <a:pt x="19" y="11"/>
                    </a:lnTo>
                    <a:lnTo>
                      <a:pt x="26" y="9"/>
                    </a:lnTo>
                    <a:lnTo>
                      <a:pt x="29" y="9"/>
                    </a:lnTo>
                    <a:lnTo>
                      <a:pt x="32" y="9"/>
                    </a:lnTo>
                    <a:lnTo>
                      <a:pt x="34" y="9"/>
                    </a:lnTo>
                    <a:lnTo>
                      <a:pt x="35" y="10"/>
                    </a:lnTo>
                    <a:lnTo>
                      <a:pt x="36" y="11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36" y="17"/>
                    </a:lnTo>
                    <a:lnTo>
                      <a:pt x="44" y="2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24" name="Freeform 1147"/>
              <p:cNvSpPr>
                <a:spLocks noChangeArrowheads="1"/>
              </p:cNvSpPr>
              <p:nvPr/>
            </p:nvSpPr>
            <p:spPr bwMode="auto">
              <a:xfrm>
                <a:off x="2856" y="4198"/>
                <a:ext cx="14" cy="52"/>
              </a:xfrm>
              <a:custGeom>
                <a:avLst/>
                <a:gdLst>
                  <a:gd name="T0" fmla="*/ 1682 w 14"/>
                  <a:gd name="T1" fmla="*/ 49197 h 48"/>
                  <a:gd name="T2" fmla="*/ 1367 w 14"/>
                  <a:gd name="T3" fmla="*/ 48096 h 48"/>
                  <a:gd name="T4" fmla="*/ 1276 w 14"/>
                  <a:gd name="T5" fmla="*/ 44347 h 48"/>
                  <a:gd name="T6" fmla="*/ 1191 w 14"/>
                  <a:gd name="T7" fmla="*/ 40663 h 48"/>
                  <a:gd name="T8" fmla="*/ 1112 w 14"/>
                  <a:gd name="T9" fmla="*/ 32969 h 48"/>
                  <a:gd name="T10" fmla="*/ 1112 w 14"/>
                  <a:gd name="T11" fmla="*/ 25877 h 48"/>
                  <a:gd name="T12" fmla="*/ 1191 w 14"/>
                  <a:gd name="T13" fmla="*/ 18197 h 48"/>
                  <a:gd name="T14" fmla="*/ 1276 w 14"/>
                  <a:gd name="T15" fmla="*/ 12227 h 48"/>
                  <a:gd name="T16" fmla="*/ 1465 w 14"/>
                  <a:gd name="T17" fmla="*/ 3 h 48"/>
                  <a:gd name="T18" fmla="*/ 4 w 14"/>
                  <a:gd name="T19" fmla="*/ 0 h 48"/>
                  <a:gd name="T20" fmla="*/ 2 w 14"/>
                  <a:gd name="T21" fmla="*/ 8880 h 48"/>
                  <a:gd name="T22" fmla="*/ 0 w 14"/>
                  <a:gd name="T23" fmla="*/ 16814 h 48"/>
                  <a:gd name="T24" fmla="*/ 0 w 14"/>
                  <a:gd name="T25" fmla="*/ 25877 h 48"/>
                  <a:gd name="T26" fmla="*/ 0 w 14"/>
                  <a:gd name="T27" fmla="*/ 32969 h 48"/>
                  <a:gd name="T28" fmla="*/ 1 w 14"/>
                  <a:gd name="T29" fmla="*/ 41903 h 48"/>
                  <a:gd name="T30" fmla="*/ 2 w 14"/>
                  <a:gd name="T31" fmla="*/ 48096 h 48"/>
                  <a:gd name="T32" fmla="*/ 5 w 14"/>
                  <a:gd name="T33" fmla="*/ 55942 h 48"/>
                  <a:gd name="T34" fmla="*/ 1112 w 14"/>
                  <a:gd name="T35" fmla="*/ 60651 h 48"/>
                  <a:gd name="T36" fmla="*/ 1682 w 14"/>
                  <a:gd name="T37" fmla="*/ 49197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"/>
                  <a:gd name="T58" fmla="*/ 0 h 48"/>
                  <a:gd name="T59" fmla="*/ 14 w 14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" h="48">
                    <a:moveTo>
                      <a:pt x="14" y="40"/>
                    </a:moveTo>
                    <a:lnTo>
                      <a:pt x="11" y="39"/>
                    </a:lnTo>
                    <a:lnTo>
                      <a:pt x="10" y="36"/>
                    </a:lnTo>
                    <a:lnTo>
                      <a:pt x="9" y="32"/>
                    </a:lnTo>
                    <a:lnTo>
                      <a:pt x="8" y="27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0" y="10"/>
                    </a:lnTo>
                    <a:lnTo>
                      <a:pt x="12" y="3"/>
                    </a:lnTo>
                    <a:lnTo>
                      <a:pt x="4" y="0"/>
                    </a:lnTo>
                    <a:lnTo>
                      <a:pt x="2" y="6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4"/>
                    </a:lnTo>
                    <a:lnTo>
                      <a:pt x="2" y="39"/>
                    </a:lnTo>
                    <a:lnTo>
                      <a:pt x="5" y="44"/>
                    </a:lnTo>
                    <a:lnTo>
                      <a:pt x="8" y="48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25" name="Freeform 1148"/>
              <p:cNvSpPr>
                <a:spLocks noChangeArrowheads="1"/>
              </p:cNvSpPr>
              <p:nvPr/>
            </p:nvSpPr>
            <p:spPr bwMode="auto">
              <a:xfrm>
                <a:off x="2796" y="4171"/>
                <a:ext cx="39" cy="57"/>
              </a:xfrm>
              <a:custGeom>
                <a:avLst/>
                <a:gdLst>
                  <a:gd name="T0" fmla="*/ 1749 w 38"/>
                  <a:gd name="T1" fmla="*/ 3339 h 59"/>
                  <a:gd name="T2" fmla="*/ 1838 w 38"/>
                  <a:gd name="T3" fmla="*/ 3605 h 59"/>
                  <a:gd name="T4" fmla="*/ 1838 w 38"/>
                  <a:gd name="T5" fmla="*/ 3649 h 59"/>
                  <a:gd name="T6" fmla="*/ 1814 w 38"/>
                  <a:gd name="T7" fmla="*/ 3666 h 59"/>
                  <a:gd name="T8" fmla="*/ 1749 w 38"/>
                  <a:gd name="T9" fmla="*/ 3691 h 59"/>
                  <a:gd name="T10" fmla="*/ 1476 w 38"/>
                  <a:gd name="T11" fmla="*/ 3691 h 59"/>
                  <a:gd name="T12" fmla="*/ 1030 w 38"/>
                  <a:gd name="T13" fmla="*/ 3621 h 59"/>
                  <a:gd name="T14" fmla="*/ 840 w 38"/>
                  <a:gd name="T15" fmla="*/ 3365 h 59"/>
                  <a:gd name="T16" fmla="*/ 651 w 38"/>
                  <a:gd name="T17" fmla="*/ 3321 h 59"/>
                  <a:gd name="T18" fmla="*/ 9 w 38"/>
                  <a:gd name="T19" fmla="*/ 3063 h 59"/>
                  <a:gd name="T20" fmla="*/ 6 w 38"/>
                  <a:gd name="T21" fmla="*/ 2666 h 59"/>
                  <a:gd name="T22" fmla="*/ 3 w 38"/>
                  <a:gd name="T23" fmla="*/ 2405 h 59"/>
                  <a:gd name="T24" fmla="*/ 1 w 38"/>
                  <a:gd name="T25" fmla="*/ 2038 h 59"/>
                  <a:gd name="T26" fmla="*/ 0 w 38"/>
                  <a:gd name="T27" fmla="*/ 1513 h 59"/>
                  <a:gd name="T28" fmla="*/ 0 w 38"/>
                  <a:gd name="T29" fmla="*/ 923 h 59"/>
                  <a:gd name="T30" fmla="*/ 0 w 38"/>
                  <a:gd name="T31" fmla="*/ 729 h 59"/>
                  <a:gd name="T32" fmla="*/ 1 w 38"/>
                  <a:gd name="T33" fmla="*/ 521 h 59"/>
                  <a:gd name="T34" fmla="*/ 3 w 38"/>
                  <a:gd name="T35" fmla="*/ 444 h 59"/>
                  <a:gd name="T36" fmla="*/ 6 w 38"/>
                  <a:gd name="T37" fmla="*/ 4 h 59"/>
                  <a:gd name="T38" fmla="*/ 587 w 38"/>
                  <a:gd name="T39" fmla="*/ 1 h 59"/>
                  <a:gd name="T40" fmla="*/ 882 w 38"/>
                  <a:gd name="T41" fmla="*/ 0 h 59"/>
                  <a:gd name="T42" fmla="*/ 1030 w 38"/>
                  <a:gd name="T43" fmla="*/ 0 h 59"/>
                  <a:gd name="T44" fmla="*/ 1203 w 38"/>
                  <a:gd name="T45" fmla="*/ 1 h 59"/>
                  <a:gd name="T46" fmla="*/ 1402 w 38"/>
                  <a:gd name="T47" fmla="*/ 2 h 59"/>
                  <a:gd name="T48" fmla="*/ 1502 w 38"/>
                  <a:gd name="T49" fmla="*/ 4 h 59"/>
                  <a:gd name="T50" fmla="*/ 1555 w 38"/>
                  <a:gd name="T51" fmla="*/ 444 h 59"/>
                  <a:gd name="T52" fmla="*/ 1663 w 38"/>
                  <a:gd name="T53" fmla="*/ 619 h 59"/>
                  <a:gd name="T54" fmla="*/ 1663 w 38"/>
                  <a:gd name="T55" fmla="*/ 784 h 59"/>
                  <a:gd name="T56" fmla="*/ 1578 w 38"/>
                  <a:gd name="T57" fmla="*/ 1089 h 59"/>
                  <a:gd name="T58" fmla="*/ 1555 w 38"/>
                  <a:gd name="T59" fmla="*/ 1513 h 59"/>
                  <a:gd name="T60" fmla="*/ 1502 w 38"/>
                  <a:gd name="T61" fmla="*/ 1924 h 59"/>
                  <a:gd name="T62" fmla="*/ 1502 w 38"/>
                  <a:gd name="T63" fmla="*/ 2222 h 59"/>
                  <a:gd name="T64" fmla="*/ 1555 w 38"/>
                  <a:gd name="T65" fmla="*/ 2607 h 59"/>
                  <a:gd name="T66" fmla="*/ 1555 w 38"/>
                  <a:gd name="T67" fmla="*/ 2835 h 59"/>
                  <a:gd name="T68" fmla="*/ 1578 w 38"/>
                  <a:gd name="T69" fmla="*/ 3076 h 59"/>
                  <a:gd name="T70" fmla="*/ 1723 w 38"/>
                  <a:gd name="T71" fmla="*/ 3141 h 59"/>
                  <a:gd name="T72" fmla="*/ 1749 w 38"/>
                  <a:gd name="T73" fmla="*/ 3339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59"/>
                  <a:gd name="T113" fmla="*/ 38 w 38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59">
                    <a:moveTo>
                      <a:pt x="36" y="52"/>
                    </a:moveTo>
                    <a:lnTo>
                      <a:pt x="38" y="55"/>
                    </a:lnTo>
                    <a:lnTo>
                      <a:pt x="38" y="57"/>
                    </a:lnTo>
                    <a:lnTo>
                      <a:pt x="37" y="58"/>
                    </a:lnTo>
                    <a:lnTo>
                      <a:pt x="36" y="59"/>
                    </a:lnTo>
                    <a:lnTo>
                      <a:pt x="29" y="59"/>
                    </a:lnTo>
                    <a:lnTo>
                      <a:pt x="22" y="56"/>
                    </a:lnTo>
                    <a:lnTo>
                      <a:pt x="18" y="53"/>
                    </a:lnTo>
                    <a:lnTo>
                      <a:pt x="13" y="51"/>
                    </a:lnTo>
                    <a:lnTo>
                      <a:pt x="9" y="47"/>
                    </a:lnTo>
                    <a:lnTo>
                      <a:pt x="6" y="42"/>
                    </a:lnTo>
                    <a:lnTo>
                      <a:pt x="3" y="37"/>
                    </a:lnTo>
                    <a:lnTo>
                      <a:pt x="1" y="31"/>
                    </a:lnTo>
                    <a:lnTo>
                      <a:pt x="0" y="24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11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1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1" y="6"/>
                    </a:lnTo>
                    <a:lnTo>
                      <a:pt x="34" y="10"/>
                    </a:lnTo>
                    <a:lnTo>
                      <a:pt x="34" y="13"/>
                    </a:lnTo>
                    <a:lnTo>
                      <a:pt x="32" y="17"/>
                    </a:lnTo>
                    <a:lnTo>
                      <a:pt x="31" y="24"/>
                    </a:lnTo>
                    <a:lnTo>
                      <a:pt x="30" y="30"/>
                    </a:lnTo>
                    <a:lnTo>
                      <a:pt x="30" y="35"/>
                    </a:lnTo>
                    <a:lnTo>
                      <a:pt x="31" y="40"/>
                    </a:lnTo>
                    <a:lnTo>
                      <a:pt x="31" y="44"/>
                    </a:lnTo>
                    <a:lnTo>
                      <a:pt x="32" y="48"/>
                    </a:lnTo>
                    <a:lnTo>
                      <a:pt x="35" y="50"/>
                    </a:lnTo>
                    <a:lnTo>
                      <a:pt x="36" y="5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26" name="Freeform 1149"/>
              <p:cNvSpPr>
                <a:spLocks noChangeArrowheads="1"/>
              </p:cNvSpPr>
              <p:nvPr/>
            </p:nvSpPr>
            <p:spPr bwMode="auto">
              <a:xfrm>
                <a:off x="2790" y="4188"/>
                <a:ext cx="50" cy="52"/>
              </a:xfrm>
              <a:custGeom>
                <a:avLst/>
                <a:gdLst>
                  <a:gd name="T0" fmla="*/ 0 w 48"/>
                  <a:gd name="T1" fmla="*/ 0 h 48"/>
                  <a:gd name="T2" fmla="*/ 1 w 48"/>
                  <a:gd name="T3" fmla="*/ 11276 h 48"/>
                  <a:gd name="T4" fmla="*/ 2 w 48"/>
                  <a:gd name="T5" fmla="*/ 23265 h 48"/>
                  <a:gd name="T6" fmla="*/ 6 w 48"/>
                  <a:gd name="T7" fmla="*/ 29482 h 48"/>
                  <a:gd name="T8" fmla="*/ 1157 w 48"/>
                  <a:gd name="T9" fmla="*/ 38640 h 48"/>
                  <a:gd name="T10" fmla="*/ 1385 w 48"/>
                  <a:gd name="T11" fmla="*/ 44012 h 48"/>
                  <a:gd name="T12" fmla="*/ 1768 w 48"/>
                  <a:gd name="T13" fmla="*/ 49197 h 48"/>
                  <a:gd name="T14" fmla="*/ 2543 w 48"/>
                  <a:gd name="T15" fmla="*/ 53308 h 48"/>
                  <a:gd name="T16" fmla="*/ 3048 w 48"/>
                  <a:gd name="T17" fmla="*/ 56082 h 48"/>
                  <a:gd name="T18" fmla="*/ 3886 w 48"/>
                  <a:gd name="T19" fmla="*/ 60651 h 48"/>
                  <a:gd name="T20" fmla="*/ 4843 w 48"/>
                  <a:gd name="T21" fmla="*/ 60651 h 48"/>
                  <a:gd name="T22" fmla="*/ 5264 w 48"/>
                  <a:gd name="T23" fmla="*/ 56421 h 48"/>
                  <a:gd name="T24" fmla="*/ 5461 w 48"/>
                  <a:gd name="T25" fmla="*/ 52046 h 48"/>
                  <a:gd name="T26" fmla="*/ 5461 w 48"/>
                  <a:gd name="T27" fmla="*/ 45395 h 48"/>
                  <a:gd name="T28" fmla="*/ 5142 w 48"/>
                  <a:gd name="T29" fmla="*/ 41903 h 48"/>
                  <a:gd name="T30" fmla="*/ 4661 w 48"/>
                  <a:gd name="T31" fmla="*/ 51654 h 48"/>
                  <a:gd name="T32" fmla="*/ 4661 w 48"/>
                  <a:gd name="T33" fmla="*/ 52046 h 48"/>
                  <a:gd name="T34" fmla="*/ 4661 w 48"/>
                  <a:gd name="T35" fmla="*/ 51654 h 48"/>
                  <a:gd name="T36" fmla="*/ 4667 w 48"/>
                  <a:gd name="T37" fmla="*/ 47687 h 48"/>
                  <a:gd name="T38" fmla="*/ 4128 w 48"/>
                  <a:gd name="T39" fmla="*/ 47687 h 48"/>
                  <a:gd name="T40" fmla="*/ 3248 w 48"/>
                  <a:gd name="T41" fmla="*/ 44347 h 48"/>
                  <a:gd name="T42" fmla="*/ 3048 w 48"/>
                  <a:gd name="T43" fmla="*/ 44012 h 48"/>
                  <a:gd name="T44" fmla="*/ 2703 w 48"/>
                  <a:gd name="T45" fmla="*/ 40663 h 48"/>
                  <a:gd name="T46" fmla="*/ 1998 w 48"/>
                  <a:gd name="T47" fmla="*/ 35726 h 48"/>
                  <a:gd name="T48" fmla="*/ 1768 w 48"/>
                  <a:gd name="T49" fmla="*/ 30467 h 48"/>
                  <a:gd name="T50" fmla="*/ 1474 w 48"/>
                  <a:gd name="T51" fmla="*/ 25877 h 48"/>
                  <a:gd name="T52" fmla="*/ 1305 w 48"/>
                  <a:gd name="T53" fmla="*/ 16814 h 48"/>
                  <a:gd name="T54" fmla="*/ 1227 w 48"/>
                  <a:gd name="T55" fmla="*/ 10440 h 48"/>
                  <a:gd name="T56" fmla="*/ 1227 w 48"/>
                  <a:gd name="T57" fmla="*/ 1 h 48"/>
                  <a:gd name="T58" fmla="*/ 0 w 48"/>
                  <a:gd name="T59" fmla="*/ 0 h 4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8"/>
                  <a:gd name="T91" fmla="*/ 0 h 48"/>
                  <a:gd name="T92" fmla="*/ 48 w 48"/>
                  <a:gd name="T93" fmla="*/ 48 h 4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8" h="48">
                    <a:moveTo>
                      <a:pt x="0" y="0"/>
                    </a:moveTo>
                    <a:lnTo>
                      <a:pt x="1" y="9"/>
                    </a:lnTo>
                    <a:lnTo>
                      <a:pt x="2" y="18"/>
                    </a:lnTo>
                    <a:lnTo>
                      <a:pt x="6" y="24"/>
                    </a:lnTo>
                    <a:lnTo>
                      <a:pt x="9" y="31"/>
                    </a:lnTo>
                    <a:lnTo>
                      <a:pt x="12" y="35"/>
                    </a:lnTo>
                    <a:lnTo>
                      <a:pt x="16" y="40"/>
                    </a:lnTo>
                    <a:lnTo>
                      <a:pt x="22" y="43"/>
                    </a:lnTo>
                    <a:lnTo>
                      <a:pt x="26" y="45"/>
                    </a:lnTo>
                    <a:lnTo>
                      <a:pt x="34" y="48"/>
                    </a:lnTo>
                    <a:lnTo>
                      <a:pt x="42" y="48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48" y="37"/>
                    </a:lnTo>
                    <a:lnTo>
                      <a:pt x="45" y="34"/>
                    </a:lnTo>
                    <a:lnTo>
                      <a:pt x="40" y="41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1" y="38"/>
                    </a:lnTo>
                    <a:lnTo>
                      <a:pt x="36" y="38"/>
                    </a:lnTo>
                    <a:lnTo>
                      <a:pt x="29" y="36"/>
                    </a:lnTo>
                    <a:lnTo>
                      <a:pt x="26" y="35"/>
                    </a:lnTo>
                    <a:lnTo>
                      <a:pt x="23" y="32"/>
                    </a:lnTo>
                    <a:lnTo>
                      <a:pt x="18" y="29"/>
                    </a:lnTo>
                    <a:lnTo>
                      <a:pt x="16" y="25"/>
                    </a:lnTo>
                    <a:lnTo>
                      <a:pt x="13" y="21"/>
                    </a:lnTo>
                    <a:lnTo>
                      <a:pt x="11" y="14"/>
                    </a:lnTo>
                    <a:lnTo>
                      <a:pt x="10" y="8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27" name="Freeform 1150"/>
              <p:cNvSpPr>
                <a:spLocks noChangeArrowheads="1"/>
              </p:cNvSpPr>
              <p:nvPr/>
            </p:nvSpPr>
            <p:spPr bwMode="auto">
              <a:xfrm>
                <a:off x="2790" y="4166"/>
                <a:ext cx="46" cy="24"/>
              </a:xfrm>
              <a:custGeom>
                <a:avLst/>
                <a:gdLst>
                  <a:gd name="T0" fmla="*/ 7323 w 44"/>
                  <a:gd name="T1" fmla="*/ 13305 h 23"/>
                  <a:gd name="T2" fmla="*/ 7577 w 44"/>
                  <a:gd name="T3" fmla="*/ 11263 h 23"/>
                  <a:gd name="T4" fmla="*/ 7577 w 44"/>
                  <a:gd name="T5" fmla="*/ 6944 h 23"/>
                  <a:gd name="T6" fmla="*/ 7265 w 44"/>
                  <a:gd name="T7" fmla="*/ 4974 h 23"/>
                  <a:gd name="T8" fmla="*/ 6857 w 44"/>
                  <a:gd name="T9" fmla="*/ 3872 h 23"/>
                  <a:gd name="T10" fmla="*/ 6216 w 44"/>
                  <a:gd name="T11" fmla="*/ 4 h 23"/>
                  <a:gd name="T12" fmla="*/ 5449 w 44"/>
                  <a:gd name="T13" fmla="*/ 1 h 23"/>
                  <a:gd name="T14" fmla="*/ 4929 w 44"/>
                  <a:gd name="T15" fmla="*/ 0 h 23"/>
                  <a:gd name="T16" fmla="*/ 4186 w 44"/>
                  <a:gd name="T17" fmla="*/ 0 h 23"/>
                  <a:gd name="T18" fmla="*/ 2638 w 44"/>
                  <a:gd name="T19" fmla="*/ 1 h 23"/>
                  <a:gd name="T20" fmla="*/ 1660 w 44"/>
                  <a:gd name="T21" fmla="*/ 5 h 23"/>
                  <a:gd name="T22" fmla="*/ 6 w 44"/>
                  <a:gd name="T23" fmla="*/ 4578 h 23"/>
                  <a:gd name="T24" fmla="*/ 4 w 44"/>
                  <a:gd name="T25" fmla="*/ 5879 h 23"/>
                  <a:gd name="T26" fmla="*/ 1 w 44"/>
                  <a:gd name="T27" fmla="*/ 8917 h 23"/>
                  <a:gd name="T28" fmla="*/ 0 w 44"/>
                  <a:gd name="T29" fmla="*/ 11451 h 23"/>
                  <a:gd name="T30" fmla="*/ 1776 w 44"/>
                  <a:gd name="T31" fmla="*/ 12241 h 23"/>
                  <a:gd name="T32" fmla="*/ 1776 w 44"/>
                  <a:gd name="T33" fmla="*/ 10535 h 23"/>
                  <a:gd name="T34" fmla="*/ 1895 w 44"/>
                  <a:gd name="T35" fmla="*/ 8917 h 23"/>
                  <a:gd name="T36" fmla="*/ 2026 w 44"/>
                  <a:gd name="T37" fmla="*/ 6944 h 23"/>
                  <a:gd name="T38" fmla="*/ 2310 w 44"/>
                  <a:gd name="T39" fmla="*/ 6390 h 23"/>
                  <a:gd name="T40" fmla="*/ 3215 w 44"/>
                  <a:gd name="T41" fmla="*/ 5407 h 23"/>
                  <a:gd name="T42" fmla="*/ 4320 w 44"/>
                  <a:gd name="T43" fmla="*/ 4974 h 23"/>
                  <a:gd name="T44" fmla="*/ 4618 w 44"/>
                  <a:gd name="T45" fmla="*/ 4974 h 23"/>
                  <a:gd name="T46" fmla="*/ 4929 w 44"/>
                  <a:gd name="T47" fmla="*/ 5407 h 23"/>
                  <a:gd name="T48" fmla="*/ 5264 w 44"/>
                  <a:gd name="T49" fmla="*/ 5879 h 23"/>
                  <a:gd name="T50" fmla="*/ 5626 w 44"/>
                  <a:gd name="T51" fmla="*/ 6390 h 23"/>
                  <a:gd name="T52" fmla="*/ 5820 w 44"/>
                  <a:gd name="T53" fmla="*/ 6944 h 23"/>
                  <a:gd name="T54" fmla="*/ 5820 w 44"/>
                  <a:gd name="T55" fmla="*/ 8917 h 23"/>
                  <a:gd name="T56" fmla="*/ 6009 w 44"/>
                  <a:gd name="T57" fmla="*/ 10535 h 23"/>
                  <a:gd name="T58" fmla="*/ 5820 w 44"/>
                  <a:gd name="T59" fmla="*/ 12241 h 23"/>
                  <a:gd name="T60" fmla="*/ 7323 w 44"/>
                  <a:gd name="T61" fmla="*/ 13305 h 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4"/>
                  <a:gd name="T94" fmla="*/ 0 h 23"/>
                  <a:gd name="T95" fmla="*/ 44 w 44"/>
                  <a:gd name="T96" fmla="*/ 23 h 2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4" h="23">
                    <a:moveTo>
                      <a:pt x="43" y="23"/>
                    </a:moveTo>
                    <a:lnTo>
                      <a:pt x="44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6" y="1"/>
                    </a:lnTo>
                    <a:lnTo>
                      <a:pt x="9" y="5"/>
                    </a:lnTo>
                    <a:lnTo>
                      <a:pt x="6" y="8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1" y="16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9" y="10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9" y="10"/>
                    </a:lnTo>
                    <a:lnTo>
                      <a:pt x="31" y="11"/>
                    </a:lnTo>
                    <a:lnTo>
                      <a:pt x="33" y="12"/>
                    </a:lnTo>
                    <a:lnTo>
                      <a:pt x="34" y="13"/>
                    </a:lnTo>
                    <a:lnTo>
                      <a:pt x="34" y="16"/>
                    </a:lnTo>
                    <a:lnTo>
                      <a:pt x="35" y="18"/>
                    </a:lnTo>
                    <a:lnTo>
                      <a:pt x="34" y="21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28" name="Freeform 1151"/>
              <p:cNvSpPr>
                <a:spLocks noChangeArrowheads="1"/>
              </p:cNvSpPr>
              <p:nvPr/>
            </p:nvSpPr>
            <p:spPr bwMode="auto">
              <a:xfrm>
                <a:off x="2823" y="4190"/>
                <a:ext cx="13" cy="43"/>
              </a:xfrm>
              <a:custGeom>
                <a:avLst/>
                <a:gdLst>
                  <a:gd name="T0" fmla="*/ 2208 w 13"/>
                  <a:gd name="T1" fmla="*/ 23948 h 40"/>
                  <a:gd name="T2" fmla="*/ 2050 w 13"/>
                  <a:gd name="T3" fmla="*/ 23704 h 40"/>
                  <a:gd name="T4" fmla="*/ 1904 w 13"/>
                  <a:gd name="T5" fmla="*/ 21990 h 40"/>
                  <a:gd name="T6" fmla="*/ 1768 w 13"/>
                  <a:gd name="T7" fmla="*/ 19028 h 40"/>
                  <a:gd name="T8" fmla="*/ 1768 w 13"/>
                  <a:gd name="T9" fmla="*/ 16724 h 40"/>
                  <a:gd name="T10" fmla="*/ 1642 w 13"/>
                  <a:gd name="T11" fmla="*/ 14296 h 40"/>
                  <a:gd name="T12" fmla="*/ 1768 w 13"/>
                  <a:gd name="T13" fmla="*/ 9890 h 40"/>
                  <a:gd name="T14" fmla="*/ 1768 w 13"/>
                  <a:gd name="T15" fmla="*/ 6874 h 40"/>
                  <a:gd name="T16" fmla="*/ 1904 w 13"/>
                  <a:gd name="T17" fmla="*/ 2 h 40"/>
                  <a:gd name="T18" fmla="*/ 2 w 13"/>
                  <a:gd name="T19" fmla="*/ 0 h 40"/>
                  <a:gd name="T20" fmla="*/ 1 w 13"/>
                  <a:gd name="T21" fmla="*/ 6446 h 40"/>
                  <a:gd name="T22" fmla="*/ 0 w 13"/>
                  <a:gd name="T23" fmla="*/ 9278 h 40"/>
                  <a:gd name="T24" fmla="*/ 0 w 13"/>
                  <a:gd name="T25" fmla="*/ 15353 h 40"/>
                  <a:gd name="T26" fmla="*/ 0 w 13"/>
                  <a:gd name="T27" fmla="*/ 17777 h 40"/>
                  <a:gd name="T28" fmla="*/ 1 w 13"/>
                  <a:gd name="T29" fmla="*/ 20709 h 40"/>
                  <a:gd name="T30" fmla="*/ 3 w 13"/>
                  <a:gd name="T31" fmla="*/ 23948 h 40"/>
                  <a:gd name="T32" fmla="*/ 4 w 13"/>
                  <a:gd name="T33" fmla="*/ 26132 h 40"/>
                  <a:gd name="T34" fmla="*/ 1525 w 13"/>
                  <a:gd name="T35" fmla="*/ 29452 h 40"/>
                  <a:gd name="T36" fmla="*/ 2208 w 13"/>
                  <a:gd name="T37" fmla="*/ 23948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40"/>
                  <a:gd name="T59" fmla="*/ 13 w 13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40">
                    <a:moveTo>
                      <a:pt x="13" y="33"/>
                    </a:moveTo>
                    <a:lnTo>
                      <a:pt x="12" y="32"/>
                    </a:lnTo>
                    <a:lnTo>
                      <a:pt x="11" y="30"/>
                    </a:lnTo>
                    <a:lnTo>
                      <a:pt x="10" y="26"/>
                    </a:lnTo>
                    <a:lnTo>
                      <a:pt x="10" y="23"/>
                    </a:lnTo>
                    <a:lnTo>
                      <a:pt x="9" y="19"/>
                    </a:lnTo>
                    <a:lnTo>
                      <a:pt x="10" y="14"/>
                    </a:lnTo>
                    <a:lnTo>
                      <a:pt x="10" y="9"/>
                    </a:lnTo>
                    <a:lnTo>
                      <a:pt x="11" y="2"/>
                    </a:lnTo>
                    <a:lnTo>
                      <a:pt x="2" y="0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3" y="33"/>
                    </a:lnTo>
                    <a:lnTo>
                      <a:pt x="4" y="36"/>
                    </a:lnTo>
                    <a:lnTo>
                      <a:pt x="8" y="40"/>
                    </a:lnTo>
                    <a:lnTo>
                      <a:pt x="13" y="3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29" name="Freeform 1152"/>
              <p:cNvSpPr>
                <a:spLocks noChangeArrowheads="1"/>
              </p:cNvSpPr>
              <p:nvPr/>
            </p:nvSpPr>
            <p:spPr bwMode="auto">
              <a:xfrm>
                <a:off x="2757" y="4163"/>
                <a:ext cx="56" cy="60"/>
              </a:xfrm>
              <a:custGeom>
                <a:avLst/>
                <a:gdLst>
                  <a:gd name="T0" fmla="*/ 3634 w 54"/>
                  <a:gd name="T1" fmla="*/ 484 h 68"/>
                  <a:gd name="T2" fmla="*/ 3635 w 54"/>
                  <a:gd name="T3" fmla="*/ 507 h 68"/>
                  <a:gd name="T4" fmla="*/ 3635 w 54"/>
                  <a:gd name="T5" fmla="*/ 528 h 68"/>
                  <a:gd name="T6" fmla="*/ 3634 w 54"/>
                  <a:gd name="T7" fmla="*/ 538 h 68"/>
                  <a:gd name="T8" fmla="*/ 3366 w 54"/>
                  <a:gd name="T9" fmla="*/ 544 h 68"/>
                  <a:gd name="T10" fmla="*/ 3186 w 54"/>
                  <a:gd name="T11" fmla="*/ 559 h 68"/>
                  <a:gd name="T12" fmla="*/ 2859 w 54"/>
                  <a:gd name="T13" fmla="*/ 559 h 68"/>
                  <a:gd name="T14" fmla="*/ 2493 w 54"/>
                  <a:gd name="T15" fmla="*/ 559 h 68"/>
                  <a:gd name="T16" fmla="*/ 2120 w 54"/>
                  <a:gd name="T17" fmla="*/ 544 h 68"/>
                  <a:gd name="T18" fmla="*/ 1760 w 54"/>
                  <a:gd name="T19" fmla="*/ 528 h 68"/>
                  <a:gd name="T20" fmla="*/ 1343 w 54"/>
                  <a:gd name="T21" fmla="*/ 520 h 68"/>
                  <a:gd name="T22" fmla="*/ 1023 w 54"/>
                  <a:gd name="T23" fmla="*/ 484 h 68"/>
                  <a:gd name="T24" fmla="*/ 781 w 54"/>
                  <a:gd name="T25" fmla="*/ 449 h 68"/>
                  <a:gd name="T26" fmla="*/ 7 w 54"/>
                  <a:gd name="T27" fmla="*/ 398 h 68"/>
                  <a:gd name="T28" fmla="*/ 4 w 54"/>
                  <a:gd name="T29" fmla="*/ 343 h 68"/>
                  <a:gd name="T30" fmla="*/ 1 w 54"/>
                  <a:gd name="T31" fmla="*/ 287 h 68"/>
                  <a:gd name="T32" fmla="*/ 0 w 54"/>
                  <a:gd name="T33" fmla="*/ 210 h 68"/>
                  <a:gd name="T34" fmla="*/ 1 w 54"/>
                  <a:gd name="T35" fmla="*/ 176 h 68"/>
                  <a:gd name="T36" fmla="*/ 2 w 54"/>
                  <a:gd name="T37" fmla="*/ 131 h 68"/>
                  <a:gd name="T38" fmla="*/ 4 w 54"/>
                  <a:gd name="T39" fmla="*/ 100 h 68"/>
                  <a:gd name="T40" fmla="*/ 6 w 54"/>
                  <a:gd name="T41" fmla="*/ 79 h 68"/>
                  <a:gd name="T42" fmla="*/ 823 w 54"/>
                  <a:gd name="T43" fmla="*/ 4 h 68"/>
                  <a:gd name="T44" fmla="*/ 1272 w 54"/>
                  <a:gd name="T45" fmla="*/ 1 h 68"/>
                  <a:gd name="T46" fmla="*/ 1532 w 54"/>
                  <a:gd name="T47" fmla="*/ 0 h 68"/>
                  <a:gd name="T48" fmla="*/ 1856 w 54"/>
                  <a:gd name="T49" fmla="*/ 0 h 68"/>
                  <a:gd name="T50" fmla="*/ 2009 w 54"/>
                  <a:gd name="T51" fmla="*/ 1 h 68"/>
                  <a:gd name="T52" fmla="*/ 2182 w 54"/>
                  <a:gd name="T53" fmla="*/ 3 h 68"/>
                  <a:gd name="T54" fmla="*/ 2359 w 54"/>
                  <a:gd name="T55" fmla="*/ 4 h 68"/>
                  <a:gd name="T56" fmla="*/ 2433 w 54"/>
                  <a:gd name="T57" fmla="*/ 76 h 68"/>
                  <a:gd name="T58" fmla="*/ 2433 w 54"/>
                  <a:gd name="T59" fmla="*/ 107 h 68"/>
                  <a:gd name="T60" fmla="*/ 2433 w 54"/>
                  <a:gd name="T61" fmla="*/ 162 h 68"/>
                  <a:gd name="T62" fmla="*/ 2359 w 54"/>
                  <a:gd name="T63" fmla="*/ 210 h 68"/>
                  <a:gd name="T64" fmla="*/ 2433 w 54"/>
                  <a:gd name="T65" fmla="*/ 266 h 68"/>
                  <a:gd name="T66" fmla="*/ 2567 w 54"/>
                  <a:gd name="T67" fmla="*/ 321 h 68"/>
                  <a:gd name="T68" fmla="*/ 2775 w 54"/>
                  <a:gd name="T69" fmla="*/ 369 h 68"/>
                  <a:gd name="T70" fmla="*/ 3021 w 54"/>
                  <a:gd name="T71" fmla="*/ 398 h 68"/>
                  <a:gd name="T72" fmla="*/ 3260 w 54"/>
                  <a:gd name="T73" fmla="*/ 439 h 68"/>
                  <a:gd name="T74" fmla="*/ 3440 w 54"/>
                  <a:gd name="T75" fmla="*/ 459 h 68"/>
                  <a:gd name="T76" fmla="*/ 3634 w 54"/>
                  <a:gd name="T77" fmla="*/ 484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4"/>
                  <a:gd name="T118" fmla="*/ 0 h 68"/>
                  <a:gd name="T119" fmla="*/ 54 w 54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4" h="68">
                    <a:moveTo>
                      <a:pt x="53" y="59"/>
                    </a:moveTo>
                    <a:lnTo>
                      <a:pt x="54" y="62"/>
                    </a:lnTo>
                    <a:lnTo>
                      <a:pt x="54" y="64"/>
                    </a:lnTo>
                    <a:lnTo>
                      <a:pt x="53" y="66"/>
                    </a:lnTo>
                    <a:lnTo>
                      <a:pt x="49" y="67"/>
                    </a:lnTo>
                    <a:lnTo>
                      <a:pt x="46" y="68"/>
                    </a:lnTo>
                    <a:lnTo>
                      <a:pt x="42" y="68"/>
                    </a:lnTo>
                    <a:lnTo>
                      <a:pt x="37" y="68"/>
                    </a:lnTo>
                    <a:lnTo>
                      <a:pt x="31" y="67"/>
                    </a:lnTo>
                    <a:lnTo>
                      <a:pt x="26" y="65"/>
                    </a:lnTo>
                    <a:lnTo>
                      <a:pt x="21" y="63"/>
                    </a:lnTo>
                    <a:lnTo>
                      <a:pt x="16" y="59"/>
                    </a:lnTo>
                    <a:lnTo>
                      <a:pt x="11" y="55"/>
                    </a:lnTo>
                    <a:lnTo>
                      <a:pt x="7" y="49"/>
                    </a:lnTo>
                    <a:lnTo>
                      <a:pt x="4" y="43"/>
                    </a:lnTo>
                    <a:lnTo>
                      <a:pt x="1" y="35"/>
                    </a:lnTo>
                    <a:lnTo>
                      <a:pt x="0" y="26"/>
                    </a:lnTo>
                    <a:lnTo>
                      <a:pt x="1" y="21"/>
                    </a:lnTo>
                    <a:lnTo>
                      <a:pt x="2" y="17"/>
                    </a:lnTo>
                    <a:lnTo>
                      <a:pt x="4" y="13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20" y="1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32" y="3"/>
                    </a:lnTo>
                    <a:lnTo>
                      <a:pt x="35" y="6"/>
                    </a:lnTo>
                    <a:lnTo>
                      <a:pt x="36" y="9"/>
                    </a:lnTo>
                    <a:lnTo>
                      <a:pt x="36" y="14"/>
                    </a:lnTo>
                    <a:lnTo>
                      <a:pt x="36" y="20"/>
                    </a:lnTo>
                    <a:lnTo>
                      <a:pt x="35" y="26"/>
                    </a:lnTo>
                    <a:lnTo>
                      <a:pt x="36" y="33"/>
                    </a:lnTo>
                    <a:lnTo>
                      <a:pt x="38" y="40"/>
                    </a:lnTo>
                    <a:lnTo>
                      <a:pt x="41" y="45"/>
                    </a:lnTo>
                    <a:lnTo>
                      <a:pt x="44" y="49"/>
                    </a:lnTo>
                    <a:lnTo>
                      <a:pt x="47" y="54"/>
                    </a:lnTo>
                    <a:lnTo>
                      <a:pt x="50" y="57"/>
                    </a:lnTo>
                    <a:lnTo>
                      <a:pt x="53" y="59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30" name="Freeform 1153"/>
              <p:cNvSpPr>
                <a:spLocks noChangeArrowheads="1"/>
              </p:cNvSpPr>
              <p:nvPr/>
            </p:nvSpPr>
            <p:spPr bwMode="auto">
              <a:xfrm>
                <a:off x="2752" y="4192"/>
                <a:ext cx="66" cy="52"/>
              </a:xfrm>
              <a:custGeom>
                <a:avLst/>
                <a:gdLst>
                  <a:gd name="T0" fmla="*/ 0 w 63"/>
                  <a:gd name="T1" fmla="*/ 1 h 48"/>
                  <a:gd name="T2" fmla="*/ 1 w 63"/>
                  <a:gd name="T3" fmla="*/ 13244 h 48"/>
                  <a:gd name="T4" fmla="*/ 5 w 63"/>
                  <a:gd name="T5" fmla="*/ 23922 h 48"/>
                  <a:gd name="T6" fmla="*/ 1186 w 63"/>
                  <a:gd name="T7" fmla="*/ 32969 h 48"/>
                  <a:gd name="T8" fmla="*/ 1518 w 63"/>
                  <a:gd name="T9" fmla="*/ 40918 h 48"/>
                  <a:gd name="T10" fmla="*/ 2067 w 63"/>
                  <a:gd name="T11" fmla="*/ 47687 h 48"/>
                  <a:gd name="T12" fmla="*/ 3181 w 63"/>
                  <a:gd name="T13" fmla="*/ 52046 h 48"/>
                  <a:gd name="T14" fmla="*/ 3754 w 63"/>
                  <a:gd name="T15" fmla="*/ 55942 h 48"/>
                  <a:gd name="T16" fmla="*/ 4514 w 63"/>
                  <a:gd name="T17" fmla="*/ 56421 h 48"/>
                  <a:gd name="T18" fmla="*/ 5491 w 63"/>
                  <a:gd name="T19" fmla="*/ 60651 h 48"/>
                  <a:gd name="T20" fmla="*/ 6141 w 63"/>
                  <a:gd name="T21" fmla="*/ 60651 h 48"/>
                  <a:gd name="T22" fmla="*/ 6606 w 63"/>
                  <a:gd name="T23" fmla="*/ 60651 h 48"/>
                  <a:gd name="T24" fmla="*/ 7078 w 63"/>
                  <a:gd name="T25" fmla="*/ 56421 h 48"/>
                  <a:gd name="T26" fmla="*/ 7855 w 63"/>
                  <a:gd name="T27" fmla="*/ 55942 h 48"/>
                  <a:gd name="T28" fmla="*/ 8164 w 63"/>
                  <a:gd name="T29" fmla="*/ 51654 h 48"/>
                  <a:gd name="T30" fmla="*/ 8164 w 63"/>
                  <a:gd name="T31" fmla="*/ 44012 h 48"/>
                  <a:gd name="T32" fmla="*/ 7944 w 63"/>
                  <a:gd name="T33" fmla="*/ 38640 h 48"/>
                  <a:gd name="T34" fmla="*/ 7022 w 63"/>
                  <a:gd name="T35" fmla="*/ 47687 h 48"/>
                  <a:gd name="T36" fmla="*/ 7022 w 63"/>
                  <a:gd name="T37" fmla="*/ 45395 h 48"/>
                  <a:gd name="T38" fmla="*/ 6947 w 63"/>
                  <a:gd name="T39" fmla="*/ 47687 h 48"/>
                  <a:gd name="T40" fmla="*/ 6530 w 63"/>
                  <a:gd name="T41" fmla="*/ 48096 h 48"/>
                  <a:gd name="T42" fmla="*/ 6141 w 63"/>
                  <a:gd name="T43" fmla="*/ 48096 h 48"/>
                  <a:gd name="T44" fmla="*/ 5532 w 63"/>
                  <a:gd name="T45" fmla="*/ 48096 h 48"/>
                  <a:gd name="T46" fmla="*/ 4802 w 63"/>
                  <a:gd name="T47" fmla="*/ 47687 h 48"/>
                  <a:gd name="T48" fmla="*/ 4065 w 63"/>
                  <a:gd name="T49" fmla="*/ 44012 h 48"/>
                  <a:gd name="T50" fmla="*/ 3598 w 63"/>
                  <a:gd name="T51" fmla="*/ 40918 h 48"/>
                  <a:gd name="T52" fmla="*/ 3181 w 63"/>
                  <a:gd name="T53" fmla="*/ 37514 h 48"/>
                  <a:gd name="T54" fmla="*/ 2336 w 63"/>
                  <a:gd name="T55" fmla="*/ 32969 h 48"/>
                  <a:gd name="T56" fmla="*/ 1827 w 63"/>
                  <a:gd name="T57" fmla="*/ 27284 h 48"/>
                  <a:gd name="T58" fmla="*/ 1518 w 63"/>
                  <a:gd name="T59" fmla="*/ 19722 h 48"/>
                  <a:gd name="T60" fmla="*/ 1342 w 63"/>
                  <a:gd name="T61" fmla="*/ 11276 h 48"/>
                  <a:gd name="T62" fmla="*/ 1342 w 63"/>
                  <a:gd name="T63" fmla="*/ 0 h 48"/>
                  <a:gd name="T64" fmla="*/ 0 w 63"/>
                  <a:gd name="T65" fmla="*/ 1 h 4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3"/>
                  <a:gd name="T100" fmla="*/ 0 h 48"/>
                  <a:gd name="T101" fmla="*/ 63 w 63"/>
                  <a:gd name="T102" fmla="*/ 48 h 4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3" h="48">
                    <a:moveTo>
                      <a:pt x="0" y="1"/>
                    </a:moveTo>
                    <a:lnTo>
                      <a:pt x="1" y="11"/>
                    </a:lnTo>
                    <a:lnTo>
                      <a:pt x="5" y="19"/>
                    </a:lnTo>
                    <a:lnTo>
                      <a:pt x="8" y="27"/>
                    </a:lnTo>
                    <a:lnTo>
                      <a:pt x="12" y="33"/>
                    </a:lnTo>
                    <a:lnTo>
                      <a:pt x="17" y="38"/>
                    </a:lnTo>
                    <a:lnTo>
                      <a:pt x="24" y="42"/>
                    </a:lnTo>
                    <a:lnTo>
                      <a:pt x="29" y="44"/>
                    </a:lnTo>
                    <a:lnTo>
                      <a:pt x="35" y="46"/>
                    </a:lnTo>
                    <a:lnTo>
                      <a:pt x="42" y="48"/>
                    </a:lnTo>
                    <a:lnTo>
                      <a:pt x="47" y="48"/>
                    </a:lnTo>
                    <a:lnTo>
                      <a:pt x="51" y="48"/>
                    </a:lnTo>
                    <a:lnTo>
                      <a:pt x="55" y="46"/>
                    </a:lnTo>
                    <a:lnTo>
                      <a:pt x="60" y="44"/>
                    </a:lnTo>
                    <a:lnTo>
                      <a:pt x="63" y="41"/>
                    </a:lnTo>
                    <a:lnTo>
                      <a:pt x="63" y="35"/>
                    </a:lnTo>
                    <a:lnTo>
                      <a:pt x="61" y="31"/>
                    </a:lnTo>
                    <a:lnTo>
                      <a:pt x="54" y="38"/>
                    </a:lnTo>
                    <a:lnTo>
                      <a:pt x="54" y="37"/>
                    </a:lnTo>
                    <a:lnTo>
                      <a:pt x="53" y="38"/>
                    </a:lnTo>
                    <a:lnTo>
                      <a:pt x="50" y="39"/>
                    </a:lnTo>
                    <a:lnTo>
                      <a:pt x="47" y="39"/>
                    </a:lnTo>
                    <a:lnTo>
                      <a:pt x="43" y="39"/>
                    </a:lnTo>
                    <a:lnTo>
                      <a:pt x="37" y="38"/>
                    </a:lnTo>
                    <a:lnTo>
                      <a:pt x="32" y="35"/>
                    </a:lnTo>
                    <a:lnTo>
                      <a:pt x="28" y="33"/>
                    </a:lnTo>
                    <a:lnTo>
                      <a:pt x="24" y="30"/>
                    </a:lnTo>
                    <a:lnTo>
                      <a:pt x="19" y="27"/>
                    </a:lnTo>
                    <a:lnTo>
                      <a:pt x="15" y="22"/>
                    </a:lnTo>
                    <a:lnTo>
                      <a:pt x="12" y="16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31" name="Freeform 1154"/>
              <p:cNvSpPr>
                <a:spLocks noChangeArrowheads="1"/>
              </p:cNvSpPr>
              <p:nvPr/>
            </p:nvSpPr>
            <p:spPr bwMode="auto">
              <a:xfrm>
                <a:off x="2752" y="4159"/>
                <a:ext cx="48" cy="31"/>
              </a:xfrm>
              <a:custGeom>
                <a:avLst/>
                <a:gdLst>
                  <a:gd name="T0" fmla="*/ 6328 w 46"/>
                  <a:gd name="T1" fmla="*/ 3346 h 30"/>
                  <a:gd name="T2" fmla="*/ 6436 w 46"/>
                  <a:gd name="T3" fmla="*/ 2271 h 30"/>
                  <a:gd name="T4" fmla="*/ 6328 w 46"/>
                  <a:gd name="T5" fmla="*/ 1646 h 30"/>
                  <a:gd name="T6" fmla="*/ 6044 w 46"/>
                  <a:gd name="T7" fmla="*/ 7 h 30"/>
                  <a:gd name="T8" fmla="*/ 5678 w 46"/>
                  <a:gd name="T9" fmla="*/ 4 h 30"/>
                  <a:gd name="T10" fmla="*/ 4998 w 46"/>
                  <a:gd name="T11" fmla="*/ 1 h 30"/>
                  <a:gd name="T12" fmla="*/ 4407 w 46"/>
                  <a:gd name="T13" fmla="*/ 0 h 30"/>
                  <a:gd name="T14" fmla="*/ 3882 w 46"/>
                  <a:gd name="T15" fmla="*/ 0 h 30"/>
                  <a:gd name="T16" fmla="*/ 3419 w 46"/>
                  <a:gd name="T17" fmla="*/ 1 h 30"/>
                  <a:gd name="T18" fmla="*/ 1934 w 46"/>
                  <a:gd name="T19" fmla="*/ 4 h 30"/>
                  <a:gd name="T20" fmla="*/ 1243 w 46"/>
                  <a:gd name="T21" fmla="*/ 1448 h 30"/>
                  <a:gd name="T22" fmla="*/ 5 w 46"/>
                  <a:gd name="T23" fmla="*/ 1872 h 30"/>
                  <a:gd name="T24" fmla="*/ 3 w 46"/>
                  <a:gd name="T25" fmla="*/ 2423 h 30"/>
                  <a:gd name="T26" fmla="*/ 1 w 46"/>
                  <a:gd name="T27" fmla="*/ 3346 h 30"/>
                  <a:gd name="T28" fmla="*/ 0 w 46"/>
                  <a:gd name="T29" fmla="*/ 4057 h 30"/>
                  <a:gd name="T30" fmla="*/ 1480 w 46"/>
                  <a:gd name="T31" fmla="*/ 3805 h 30"/>
                  <a:gd name="T32" fmla="*/ 1480 w 46"/>
                  <a:gd name="T33" fmla="*/ 3567 h 30"/>
                  <a:gd name="T34" fmla="*/ 1576 w 46"/>
                  <a:gd name="T35" fmla="*/ 3137 h 30"/>
                  <a:gd name="T36" fmla="*/ 1600 w 46"/>
                  <a:gd name="T37" fmla="*/ 2423 h 30"/>
                  <a:gd name="T38" fmla="*/ 1818 w 46"/>
                  <a:gd name="T39" fmla="*/ 2129 h 30"/>
                  <a:gd name="T40" fmla="*/ 2612 w 46"/>
                  <a:gd name="T41" fmla="*/ 1544 h 30"/>
                  <a:gd name="T42" fmla="*/ 3647 w 46"/>
                  <a:gd name="T43" fmla="*/ 1358 h 30"/>
                  <a:gd name="T44" fmla="*/ 4067 w 46"/>
                  <a:gd name="T45" fmla="*/ 1195 h 30"/>
                  <a:gd name="T46" fmla="*/ 4331 w 46"/>
                  <a:gd name="T47" fmla="*/ 1195 h 30"/>
                  <a:gd name="T48" fmla="*/ 4614 w 46"/>
                  <a:gd name="T49" fmla="*/ 1358 h 30"/>
                  <a:gd name="T50" fmla="*/ 4691 w 46"/>
                  <a:gd name="T51" fmla="*/ 1448 h 30"/>
                  <a:gd name="T52" fmla="*/ 4917 w 46"/>
                  <a:gd name="T53" fmla="*/ 1544 h 30"/>
                  <a:gd name="T54" fmla="*/ 4998 w 46"/>
                  <a:gd name="T55" fmla="*/ 1756 h 30"/>
                  <a:gd name="T56" fmla="*/ 4998 w 46"/>
                  <a:gd name="T57" fmla="*/ 2271 h 30"/>
                  <a:gd name="T58" fmla="*/ 4998 w 46"/>
                  <a:gd name="T59" fmla="*/ 3137 h 30"/>
                  <a:gd name="T60" fmla="*/ 6328 w 46"/>
                  <a:gd name="T61" fmla="*/ 3346 h 3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30"/>
                  <a:gd name="T95" fmla="*/ 46 w 46"/>
                  <a:gd name="T96" fmla="*/ 30 h 3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30">
                    <a:moveTo>
                      <a:pt x="45" y="25"/>
                    </a:moveTo>
                    <a:lnTo>
                      <a:pt x="46" y="18"/>
                    </a:lnTo>
                    <a:lnTo>
                      <a:pt x="45" y="13"/>
                    </a:lnTo>
                    <a:lnTo>
                      <a:pt x="43" y="7"/>
                    </a:lnTo>
                    <a:lnTo>
                      <a:pt x="41" y="4"/>
                    </a:lnTo>
                    <a:lnTo>
                      <a:pt x="36" y="1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15" y="4"/>
                    </a:lnTo>
                    <a:lnTo>
                      <a:pt x="8" y="11"/>
                    </a:lnTo>
                    <a:lnTo>
                      <a:pt x="5" y="15"/>
                    </a:lnTo>
                    <a:lnTo>
                      <a:pt x="3" y="19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10" y="29"/>
                    </a:lnTo>
                    <a:lnTo>
                      <a:pt x="10" y="26"/>
                    </a:lnTo>
                    <a:lnTo>
                      <a:pt x="11" y="23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9" y="12"/>
                    </a:lnTo>
                    <a:lnTo>
                      <a:pt x="26" y="10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3" y="10"/>
                    </a:lnTo>
                    <a:lnTo>
                      <a:pt x="34" y="11"/>
                    </a:lnTo>
                    <a:lnTo>
                      <a:pt x="35" y="12"/>
                    </a:lnTo>
                    <a:lnTo>
                      <a:pt x="36" y="14"/>
                    </a:lnTo>
                    <a:lnTo>
                      <a:pt x="36" y="18"/>
                    </a:lnTo>
                    <a:lnTo>
                      <a:pt x="36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32" name="Freeform 1155"/>
              <p:cNvSpPr>
                <a:spLocks noChangeArrowheads="1"/>
              </p:cNvSpPr>
              <p:nvPr/>
            </p:nvSpPr>
            <p:spPr bwMode="auto">
              <a:xfrm>
                <a:off x="2789" y="4184"/>
                <a:ext cx="26" cy="48"/>
              </a:xfrm>
              <a:custGeom>
                <a:avLst/>
                <a:gdLst>
                  <a:gd name="T0" fmla="*/ 349 w 26"/>
                  <a:gd name="T1" fmla="*/ 83796 h 44"/>
                  <a:gd name="T2" fmla="*/ 324 w 26"/>
                  <a:gd name="T3" fmla="*/ 79007 h 44"/>
                  <a:gd name="T4" fmla="*/ 278 w 26"/>
                  <a:gd name="T5" fmla="*/ 72509 h 44"/>
                  <a:gd name="T6" fmla="*/ 248 w 26"/>
                  <a:gd name="T7" fmla="*/ 64536 h 44"/>
                  <a:gd name="T8" fmla="*/ 221 w 26"/>
                  <a:gd name="T9" fmla="*/ 54269 h 44"/>
                  <a:gd name="T10" fmla="*/ 12 w 26"/>
                  <a:gd name="T11" fmla="*/ 41772 h 44"/>
                  <a:gd name="T12" fmla="*/ 10 w 26"/>
                  <a:gd name="T13" fmla="*/ 30217 h 44"/>
                  <a:gd name="T14" fmla="*/ 10 w 26"/>
                  <a:gd name="T15" fmla="*/ 16489 h 44"/>
                  <a:gd name="T16" fmla="*/ 10 w 26"/>
                  <a:gd name="T17" fmla="*/ 2 h 44"/>
                  <a:gd name="T18" fmla="*/ 1 w 26"/>
                  <a:gd name="T19" fmla="*/ 0 h 44"/>
                  <a:gd name="T20" fmla="*/ 0 w 26"/>
                  <a:gd name="T21" fmla="*/ 19635 h 44"/>
                  <a:gd name="T22" fmla="*/ 1 w 26"/>
                  <a:gd name="T23" fmla="*/ 33024 h 44"/>
                  <a:gd name="T24" fmla="*/ 3 w 26"/>
                  <a:gd name="T25" fmla="*/ 51195 h 44"/>
                  <a:gd name="T26" fmla="*/ 7 w 26"/>
                  <a:gd name="T27" fmla="*/ 64536 h 44"/>
                  <a:gd name="T28" fmla="*/ 10 w 26"/>
                  <a:gd name="T29" fmla="*/ 76865 h 44"/>
                  <a:gd name="T30" fmla="*/ 221 w 26"/>
                  <a:gd name="T31" fmla="*/ 86230 h 44"/>
                  <a:gd name="T32" fmla="*/ 248 w 26"/>
                  <a:gd name="T33" fmla="*/ 94103 h 44"/>
                  <a:gd name="T34" fmla="*/ 268 w 26"/>
                  <a:gd name="T35" fmla="*/ 99753 h 44"/>
                  <a:gd name="T36" fmla="*/ 349 w 26"/>
                  <a:gd name="T37" fmla="*/ 83796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6"/>
                  <a:gd name="T58" fmla="*/ 0 h 44"/>
                  <a:gd name="T59" fmla="*/ 26 w 26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6" h="44">
                    <a:moveTo>
                      <a:pt x="26" y="37"/>
                    </a:moveTo>
                    <a:lnTo>
                      <a:pt x="24" y="35"/>
                    </a:lnTo>
                    <a:lnTo>
                      <a:pt x="20" y="32"/>
                    </a:lnTo>
                    <a:lnTo>
                      <a:pt x="17" y="28"/>
                    </a:lnTo>
                    <a:lnTo>
                      <a:pt x="14" y="24"/>
                    </a:lnTo>
                    <a:lnTo>
                      <a:pt x="12" y="18"/>
                    </a:lnTo>
                    <a:lnTo>
                      <a:pt x="10" y="14"/>
                    </a:lnTo>
                    <a:lnTo>
                      <a:pt x="10" y="7"/>
                    </a:lnTo>
                    <a:lnTo>
                      <a:pt x="10" y="2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1" y="15"/>
                    </a:lnTo>
                    <a:lnTo>
                      <a:pt x="3" y="23"/>
                    </a:lnTo>
                    <a:lnTo>
                      <a:pt x="7" y="28"/>
                    </a:lnTo>
                    <a:lnTo>
                      <a:pt x="10" y="34"/>
                    </a:lnTo>
                    <a:lnTo>
                      <a:pt x="14" y="38"/>
                    </a:lnTo>
                    <a:lnTo>
                      <a:pt x="17" y="41"/>
                    </a:lnTo>
                    <a:lnTo>
                      <a:pt x="19" y="44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33" name="Freeform 1156"/>
              <p:cNvSpPr>
                <a:spLocks noChangeArrowheads="1"/>
              </p:cNvSpPr>
              <p:nvPr/>
            </p:nvSpPr>
            <p:spPr bwMode="auto">
              <a:xfrm>
                <a:off x="2713" y="4161"/>
                <a:ext cx="52" cy="58"/>
              </a:xfrm>
              <a:custGeom>
                <a:avLst/>
                <a:gdLst>
                  <a:gd name="T0" fmla="*/ 4550 w 50"/>
                  <a:gd name="T1" fmla="*/ 425 h 66"/>
                  <a:gd name="T2" fmla="*/ 4617 w 50"/>
                  <a:gd name="T3" fmla="*/ 457 h 66"/>
                  <a:gd name="T4" fmla="*/ 4762 w 50"/>
                  <a:gd name="T5" fmla="*/ 470 h 66"/>
                  <a:gd name="T6" fmla="*/ 4617 w 50"/>
                  <a:gd name="T7" fmla="*/ 493 h 66"/>
                  <a:gd name="T8" fmla="*/ 4550 w 50"/>
                  <a:gd name="T9" fmla="*/ 525 h 66"/>
                  <a:gd name="T10" fmla="*/ 4291 w 50"/>
                  <a:gd name="T11" fmla="*/ 530 h 66"/>
                  <a:gd name="T12" fmla="*/ 4047 w 50"/>
                  <a:gd name="T13" fmla="*/ 559 h 66"/>
                  <a:gd name="T14" fmla="*/ 3657 w 50"/>
                  <a:gd name="T15" fmla="*/ 564 h 66"/>
                  <a:gd name="T16" fmla="*/ 3206 w 50"/>
                  <a:gd name="T17" fmla="*/ 569 h 66"/>
                  <a:gd name="T18" fmla="*/ 2854 w 50"/>
                  <a:gd name="T19" fmla="*/ 569 h 66"/>
                  <a:gd name="T20" fmla="*/ 2539 w 50"/>
                  <a:gd name="T21" fmla="*/ 564 h 66"/>
                  <a:gd name="T22" fmla="*/ 1925 w 50"/>
                  <a:gd name="T23" fmla="*/ 530 h 66"/>
                  <a:gd name="T24" fmla="*/ 1437 w 50"/>
                  <a:gd name="T25" fmla="*/ 506 h 66"/>
                  <a:gd name="T26" fmla="*/ 1140 w 50"/>
                  <a:gd name="T27" fmla="*/ 470 h 66"/>
                  <a:gd name="T28" fmla="*/ 8 w 50"/>
                  <a:gd name="T29" fmla="*/ 425 h 66"/>
                  <a:gd name="T30" fmla="*/ 5 w 50"/>
                  <a:gd name="T31" fmla="*/ 366 h 66"/>
                  <a:gd name="T32" fmla="*/ 1 w 50"/>
                  <a:gd name="T33" fmla="*/ 295 h 66"/>
                  <a:gd name="T34" fmla="*/ 0 w 50"/>
                  <a:gd name="T35" fmla="*/ 236 h 66"/>
                  <a:gd name="T36" fmla="*/ 0 w 50"/>
                  <a:gd name="T37" fmla="*/ 204 h 66"/>
                  <a:gd name="T38" fmla="*/ 1 w 50"/>
                  <a:gd name="T39" fmla="*/ 142 h 66"/>
                  <a:gd name="T40" fmla="*/ 5 w 50"/>
                  <a:gd name="T41" fmla="*/ 105 h 66"/>
                  <a:gd name="T42" fmla="*/ 7 w 50"/>
                  <a:gd name="T43" fmla="*/ 86 h 66"/>
                  <a:gd name="T44" fmla="*/ 1075 w 50"/>
                  <a:gd name="T45" fmla="*/ 4 h 66"/>
                  <a:gd name="T46" fmla="*/ 1357 w 50"/>
                  <a:gd name="T47" fmla="*/ 3 h 66"/>
                  <a:gd name="T48" fmla="*/ 1714 w 50"/>
                  <a:gd name="T49" fmla="*/ 2 h 66"/>
                  <a:gd name="T50" fmla="*/ 2294 w 50"/>
                  <a:gd name="T51" fmla="*/ 1 h 66"/>
                  <a:gd name="T52" fmla="*/ 2695 w 50"/>
                  <a:gd name="T53" fmla="*/ 0 h 66"/>
                  <a:gd name="T54" fmla="*/ 3028 w 50"/>
                  <a:gd name="T55" fmla="*/ 1 h 66"/>
                  <a:gd name="T56" fmla="*/ 3254 w 50"/>
                  <a:gd name="T57" fmla="*/ 2 h 66"/>
                  <a:gd name="T58" fmla="*/ 3657 w 50"/>
                  <a:gd name="T59" fmla="*/ 4 h 66"/>
                  <a:gd name="T60" fmla="*/ 3877 w 50"/>
                  <a:gd name="T61" fmla="*/ 73 h 66"/>
                  <a:gd name="T62" fmla="*/ 4047 w 50"/>
                  <a:gd name="T63" fmla="*/ 98 h 66"/>
                  <a:gd name="T64" fmla="*/ 4047 w 50"/>
                  <a:gd name="T65" fmla="*/ 142 h 66"/>
                  <a:gd name="T66" fmla="*/ 3877 w 50"/>
                  <a:gd name="T67" fmla="*/ 205 h 66"/>
                  <a:gd name="T68" fmla="*/ 3877 w 50"/>
                  <a:gd name="T69" fmla="*/ 255 h 66"/>
                  <a:gd name="T70" fmla="*/ 3877 w 50"/>
                  <a:gd name="T71" fmla="*/ 304 h 66"/>
                  <a:gd name="T72" fmla="*/ 4047 w 50"/>
                  <a:gd name="T73" fmla="*/ 327 h 66"/>
                  <a:gd name="T74" fmla="*/ 4108 w 50"/>
                  <a:gd name="T75" fmla="*/ 366 h 66"/>
                  <a:gd name="T76" fmla="*/ 4237 w 50"/>
                  <a:gd name="T77" fmla="*/ 391 h 66"/>
                  <a:gd name="T78" fmla="*/ 4354 w 50"/>
                  <a:gd name="T79" fmla="*/ 406 h 66"/>
                  <a:gd name="T80" fmla="*/ 4550 w 50"/>
                  <a:gd name="T81" fmla="*/ 425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0"/>
                  <a:gd name="T124" fmla="*/ 0 h 66"/>
                  <a:gd name="T125" fmla="*/ 50 w 50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0" h="66">
                    <a:moveTo>
                      <a:pt x="48" y="49"/>
                    </a:moveTo>
                    <a:lnTo>
                      <a:pt x="49" y="53"/>
                    </a:lnTo>
                    <a:lnTo>
                      <a:pt x="50" y="55"/>
                    </a:lnTo>
                    <a:lnTo>
                      <a:pt x="49" y="58"/>
                    </a:lnTo>
                    <a:lnTo>
                      <a:pt x="48" y="60"/>
                    </a:lnTo>
                    <a:lnTo>
                      <a:pt x="45" y="62"/>
                    </a:lnTo>
                    <a:lnTo>
                      <a:pt x="42" y="64"/>
                    </a:lnTo>
                    <a:lnTo>
                      <a:pt x="39" y="65"/>
                    </a:lnTo>
                    <a:lnTo>
                      <a:pt x="34" y="66"/>
                    </a:lnTo>
                    <a:lnTo>
                      <a:pt x="30" y="66"/>
                    </a:lnTo>
                    <a:lnTo>
                      <a:pt x="26" y="65"/>
                    </a:lnTo>
                    <a:lnTo>
                      <a:pt x="21" y="62"/>
                    </a:lnTo>
                    <a:lnTo>
                      <a:pt x="16" y="59"/>
                    </a:lnTo>
                    <a:lnTo>
                      <a:pt x="12" y="55"/>
                    </a:lnTo>
                    <a:lnTo>
                      <a:pt x="8" y="49"/>
                    </a:lnTo>
                    <a:lnTo>
                      <a:pt x="5" y="43"/>
                    </a:lnTo>
                    <a:lnTo>
                      <a:pt x="1" y="34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7"/>
                    </a:lnTo>
                    <a:lnTo>
                      <a:pt x="5" y="13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4" y="1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1" y="8"/>
                    </a:lnTo>
                    <a:lnTo>
                      <a:pt x="42" y="12"/>
                    </a:lnTo>
                    <a:lnTo>
                      <a:pt x="42" y="17"/>
                    </a:lnTo>
                    <a:lnTo>
                      <a:pt x="41" y="24"/>
                    </a:lnTo>
                    <a:lnTo>
                      <a:pt x="41" y="30"/>
                    </a:lnTo>
                    <a:lnTo>
                      <a:pt x="41" y="35"/>
                    </a:lnTo>
                    <a:lnTo>
                      <a:pt x="42" y="38"/>
                    </a:lnTo>
                    <a:lnTo>
                      <a:pt x="43" y="43"/>
                    </a:lnTo>
                    <a:lnTo>
                      <a:pt x="44" y="45"/>
                    </a:lnTo>
                    <a:lnTo>
                      <a:pt x="46" y="47"/>
                    </a:lnTo>
                    <a:lnTo>
                      <a:pt x="48" y="49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34" name="Freeform 1157"/>
              <p:cNvSpPr>
                <a:spLocks noChangeArrowheads="1"/>
              </p:cNvSpPr>
              <p:nvPr/>
            </p:nvSpPr>
            <p:spPr bwMode="auto">
              <a:xfrm>
                <a:off x="2711" y="4198"/>
                <a:ext cx="60" cy="39"/>
              </a:xfrm>
              <a:custGeom>
                <a:avLst/>
                <a:gdLst>
                  <a:gd name="T0" fmla="*/ 0 w 57"/>
                  <a:gd name="T1" fmla="*/ 2 h 37"/>
                  <a:gd name="T2" fmla="*/ 3 w 57"/>
                  <a:gd name="T3" fmla="*/ 4618 h 37"/>
                  <a:gd name="T4" fmla="*/ 1872 w 57"/>
                  <a:gd name="T5" fmla="*/ 7970 h 37"/>
                  <a:gd name="T6" fmla="*/ 2458 w 57"/>
                  <a:gd name="T7" fmla="*/ 10890 h 37"/>
                  <a:gd name="T8" fmla="*/ 3448 w 57"/>
                  <a:gd name="T9" fmla="*/ 12726 h 37"/>
                  <a:gd name="T10" fmla="*/ 4844 w 57"/>
                  <a:gd name="T11" fmla="*/ 14875 h 37"/>
                  <a:gd name="T12" fmla="*/ 5938 w 57"/>
                  <a:gd name="T13" fmla="*/ 15799 h 37"/>
                  <a:gd name="T14" fmla="*/ 6880 w 57"/>
                  <a:gd name="T15" fmla="*/ 16077 h 37"/>
                  <a:gd name="T16" fmla="*/ 7880 w 57"/>
                  <a:gd name="T17" fmla="*/ 16077 h 37"/>
                  <a:gd name="T18" fmla="*/ 9025 w 57"/>
                  <a:gd name="T19" fmla="*/ 15799 h 37"/>
                  <a:gd name="T20" fmla="*/ 10168 w 57"/>
                  <a:gd name="T21" fmla="*/ 15709 h 37"/>
                  <a:gd name="T22" fmla="*/ 10931 w 57"/>
                  <a:gd name="T23" fmla="*/ 14614 h 37"/>
                  <a:gd name="T24" fmla="*/ 11648 w 57"/>
                  <a:gd name="T25" fmla="*/ 12726 h 37"/>
                  <a:gd name="T26" fmla="*/ 11836 w 57"/>
                  <a:gd name="T27" fmla="*/ 11502 h 37"/>
                  <a:gd name="T28" fmla="*/ 12207 w 57"/>
                  <a:gd name="T29" fmla="*/ 9841 h 37"/>
                  <a:gd name="T30" fmla="*/ 11836 w 57"/>
                  <a:gd name="T31" fmla="*/ 7373 h 37"/>
                  <a:gd name="T32" fmla="*/ 11648 w 57"/>
                  <a:gd name="T33" fmla="*/ 5833 h 37"/>
                  <a:gd name="T34" fmla="*/ 10214 w 57"/>
                  <a:gd name="T35" fmla="*/ 9104 h 37"/>
                  <a:gd name="T36" fmla="*/ 10214 w 57"/>
                  <a:gd name="T37" fmla="*/ 9318 h 37"/>
                  <a:gd name="T38" fmla="*/ 10214 w 57"/>
                  <a:gd name="T39" fmla="*/ 9841 h 37"/>
                  <a:gd name="T40" fmla="*/ 10214 w 57"/>
                  <a:gd name="T41" fmla="*/ 10075 h 37"/>
                  <a:gd name="T42" fmla="*/ 10168 w 57"/>
                  <a:gd name="T43" fmla="*/ 10639 h 37"/>
                  <a:gd name="T44" fmla="*/ 9658 w 57"/>
                  <a:gd name="T45" fmla="*/ 10890 h 37"/>
                  <a:gd name="T46" fmla="*/ 9504 w 57"/>
                  <a:gd name="T47" fmla="*/ 11502 h 37"/>
                  <a:gd name="T48" fmla="*/ 8431 w 57"/>
                  <a:gd name="T49" fmla="*/ 11773 h 37"/>
                  <a:gd name="T50" fmla="*/ 7880 w 57"/>
                  <a:gd name="T51" fmla="*/ 12434 h 37"/>
                  <a:gd name="T52" fmla="*/ 7275 w 57"/>
                  <a:gd name="T53" fmla="*/ 12434 h 37"/>
                  <a:gd name="T54" fmla="*/ 6355 w 57"/>
                  <a:gd name="T55" fmla="*/ 11773 h 37"/>
                  <a:gd name="T56" fmla="*/ 5549 w 57"/>
                  <a:gd name="T57" fmla="*/ 10890 h 37"/>
                  <a:gd name="T58" fmla="*/ 4844 w 57"/>
                  <a:gd name="T59" fmla="*/ 10075 h 37"/>
                  <a:gd name="T60" fmla="*/ 3692 w 57"/>
                  <a:gd name="T61" fmla="*/ 9104 h 37"/>
                  <a:gd name="T62" fmla="*/ 3014 w 57"/>
                  <a:gd name="T63" fmla="*/ 5833 h 37"/>
                  <a:gd name="T64" fmla="*/ 2458 w 57"/>
                  <a:gd name="T65" fmla="*/ 3378 h 37"/>
                  <a:gd name="T66" fmla="*/ 2007 w 57"/>
                  <a:gd name="T67" fmla="*/ 0 h 37"/>
                  <a:gd name="T68" fmla="*/ 0 w 57"/>
                  <a:gd name="T69" fmla="*/ 2 h 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7"/>
                  <a:gd name="T106" fmla="*/ 0 h 37"/>
                  <a:gd name="T107" fmla="*/ 57 w 57"/>
                  <a:gd name="T108" fmla="*/ 37 h 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7" h="37">
                    <a:moveTo>
                      <a:pt x="0" y="2"/>
                    </a:moveTo>
                    <a:lnTo>
                      <a:pt x="3" y="11"/>
                    </a:lnTo>
                    <a:lnTo>
                      <a:pt x="8" y="18"/>
                    </a:lnTo>
                    <a:lnTo>
                      <a:pt x="12" y="25"/>
                    </a:lnTo>
                    <a:lnTo>
                      <a:pt x="17" y="29"/>
                    </a:lnTo>
                    <a:lnTo>
                      <a:pt x="22" y="34"/>
                    </a:lnTo>
                    <a:lnTo>
                      <a:pt x="28" y="36"/>
                    </a:lnTo>
                    <a:lnTo>
                      <a:pt x="33" y="37"/>
                    </a:lnTo>
                    <a:lnTo>
                      <a:pt x="37" y="37"/>
                    </a:lnTo>
                    <a:lnTo>
                      <a:pt x="43" y="36"/>
                    </a:lnTo>
                    <a:lnTo>
                      <a:pt x="47" y="35"/>
                    </a:lnTo>
                    <a:lnTo>
                      <a:pt x="51" y="33"/>
                    </a:lnTo>
                    <a:lnTo>
                      <a:pt x="54" y="29"/>
                    </a:lnTo>
                    <a:lnTo>
                      <a:pt x="56" y="26"/>
                    </a:lnTo>
                    <a:lnTo>
                      <a:pt x="57" y="22"/>
                    </a:lnTo>
                    <a:lnTo>
                      <a:pt x="56" y="17"/>
                    </a:lnTo>
                    <a:lnTo>
                      <a:pt x="54" y="14"/>
                    </a:lnTo>
                    <a:lnTo>
                      <a:pt x="48" y="20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3"/>
                    </a:lnTo>
                    <a:lnTo>
                      <a:pt x="47" y="24"/>
                    </a:lnTo>
                    <a:lnTo>
                      <a:pt x="46" y="25"/>
                    </a:lnTo>
                    <a:lnTo>
                      <a:pt x="44" y="26"/>
                    </a:lnTo>
                    <a:lnTo>
                      <a:pt x="40" y="27"/>
                    </a:lnTo>
                    <a:lnTo>
                      <a:pt x="37" y="28"/>
                    </a:lnTo>
                    <a:lnTo>
                      <a:pt x="34" y="28"/>
                    </a:lnTo>
                    <a:lnTo>
                      <a:pt x="30" y="27"/>
                    </a:lnTo>
                    <a:lnTo>
                      <a:pt x="26" y="25"/>
                    </a:lnTo>
                    <a:lnTo>
                      <a:pt x="22" y="23"/>
                    </a:lnTo>
                    <a:lnTo>
                      <a:pt x="18" y="20"/>
                    </a:lnTo>
                    <a:lnTo>
                      <a:pt x="15" y="14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35" name="Freeform 1158"/>
              <p:cNvSpPr>
                <a:spLocks noChangeArrowheads="1"/>
              </p:cNvSpPr>
              <p:nvPr/>
            </p:nvSpPr>
            <p:spPr bwMode="auto">
              <a:xfrm>
                <a:off x="2710" y="4156"/>
                <a:ext cx="52" cy="43"/>
              </a:xfrm>
              <a:custGeom>
                <a:avLst/>
                <a:gdLst>
                  <a:gd name="T0" fmla="*/ 4762 w 50"/>
                  <a:gd name="T1" fmla="*/ 16457 h 40"/>
                  <a:gd name="T2" fmla="*/ 4762 w 50"/>
                  <a:gd name="T3" fmla="*/ 11452 h 40"/>
                  <a:gd name="T4" fmla="*/ 4617 w 50"/>
                  <a:gd name="T5" fmla="*/ 7453 h 40"/>
                  <a:gd name="T6" fmla="*/ 4354 w 50"/>
                  <a:gd name="T7" fmla="*/ 243 h 40"/>
                  <a:gd name="T8" fmla="*/ 3877 w 50"/>
                  <a:gd name="T9" fmla="*/ 3 h 40"/>
                  <a:gd name="T10" fmla="*/ 3451 w 50"/>
                  <a:gd name="T11" fmla="*/ 2 h 40"/>
                  <a:gd name="T12" fmla="*/ 3028 w 50"/>
                  <a:gd name="T13" fmla="*/ 0 h 40"/>
                  <a:gd name="T14" fmla="*/ 2576 w 50"/>
                  <a:gd name="T15" fmla="*/ 0 h 40"/>
                  <a:gd name="T16" fmla="*/ 2043 w 50"/>
                  <a:gd name="T17" fmla="*/ 3 h 40"/>
                  <a:gd name="T18" fmla="*/ 1525 w 50"/>
                  <a:gd name="T19" fmla="*/ 218 h 40"/>
                  <a:gd name="T20" fmla="*/ 1140 w 50"/>
                  <a:gd name="T21" fmla="*/ 5959 h 40"/>
                  <a:gd name="T22" fmla="*/ 8 w 50"/>
                  <a:gd name="T23" fmla="*/ 7978 h 40"/>
                  <a:gd name="T24" fmla="*/ 4 w 50"/>
                  <a:gd name="T25" fmla="*/ 11452 h 40"/>
                  <a:gd name="T26" fmla="*/ 1 w 50"/>
                  <a:gd name="T27" fmla="*/ 15537 h 40"/>
                  <a:gd name="T28" fmla="*/ 0 w 50"/>
                  <a:gd name="T29" fmla="*/ 19267 h 40"/>
                  <a:gd name="T30" fmla="*/ 0 w 50"/>
                  <a:gd name="T31" fmla="*/ 23948 h 40"/>
                  <a:gd name="T32" fmla="*/ 1 w 50"/>
                  <a:gd name="T33" fmla="*/ 29452 h 40"/>
                  <a:gd name="T34" fmla="*/ 1013 w 50"/>
                  <a:gd name="T35" fmla="*/ 27701 h 40"/>
                  <a:gd name="T36" fmla="*/ 957 w 50"/>
                  <a:gd name="T37" fmla="*/ 23704 h 40"/>
                  <a:gd name="T38" fmla="*/ 957 w 50"/>
                  <a:gd name="T39" fmla="*/ 20496 h 40"/>
                  <a:gd name="T40" fmla="*/ 1013 w 50"/>
                  <a:gd name="T41" fmla="*/ 17900 h 40"/>
                  <a:gd name="T42" fmla="*/ 1140 w 50"/>
                  <a:gd name="T43" fmla="*/ 15353 h 40"/>
                  <a:gd name="T44" fmla="*/ 1280 w 50"/>
                  <a:gd name="T45" fmla="*/ 13360 h 40"/>
                  <a:gd name="T46" fmla="*/ 1525 w 50"/>
                  <a:gd name="T47" fmla="*/ 10681 h 40"/>
                  <a:gd name="T48" fmla="*/ 1925 w 50"/>
                  <a:gd name="T49" fmla="*/ 9278 h 40"/>
                  <a:gd name="T50" fmla="*/ 2432 w 50"/>
                  <a:gd name="T51" fmla="*/ 7978 h 40"/>
                  <a:gd name="T52" fmla="*/ 2732 w 50"/>
                  <a:gd name="T53" fmla="*/ 7453 h 40"/>
                  <a:gd name="T54" fmla="*/ 3028 w 50"/>
                  <a:gd name="T55" fmla="*/ 6874 h 40"/>
                  <a:gd name="T56" fmla="*/ 3254 w 50"/>
                  <a:gd name="T57" fmla="*/ 7453 h 40"/>
                  <a:gd name="T58" fmla="*/ 3451 w 50"/>
                  <a:gd name="T59" fmla="*/ 7978 h 40"/>
                  <a:gd name="T60" fmla="*/ 3657 w 50"/>
                  <a:gd name="T61" fmla="*/ 9278 h 40"/>
                  <a:gd name="T62" fmla="*/ 3819 w 50"/>
                  <a:gd name="T63" fmla="*/ 10681 h 40"/>
                  <a:gd name="T64" fmla="*/ 3877 w 50"/>
                  <a:gd name="T65" fmla="*/ 12371 h 40"/>
                  <a:gd name="T66" fmla="*/ 3819 w 50"/>
                  <a:gd name="T67" fmla="*/ 15537 h 40"/>
                  <a:gd name="T68" fmla="*/ 4762 w 50"/>
                  <a:gd name="T69" fmla="*/ 16457 h 4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0"/>
                  <a:gd name="T106" fmla="*/ 0 h 40"/>
                  <a:gd name="T107" fmla="*/ 50 w 50"/>
                  <a:gd name="T108" fmla="*/ 40 h 4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0" h="40">
                    <a:moveTo>
                      <a:pt x="50" y="22"/>
                    </a:moveTo>
                    <a:lnTo>
                      <a:pt x="50" y="16"/>
                    </a:lnTo>
                    <a:lnTo>
                      <a:pt x="49" y="10"/>
                    </a:lnTo>
                    <a:lnTo>
                      <a:pt x="46" y="6"/>
                    </a:lnTo>
                    <a:lnTo>
                      <a:pt x="41" y="3"/>
                    </a:lnTo>
                    <a:lnTo>
                      <a:pt x="37" y="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2" y="3"/>
                    </a:lnTo>
                    <a:lnTo>
                      <a:pt x="17" y="5"/>
                    </a:lnTo>
                    <a:lnTo>
                      <a:pt x="12" y="7"/>
                    </a:lnTo>
                    <a:lnTo>
                      <a:pt x="8" y="11"/>
                    </a:lnTo>
                    <a:lnTo>
                      <a:pt x="4" y="16"/>
                    </a:lnTo>
                    <a:lnTo>
                      <a:pt x="1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1" y="40"/>
                    </a:lnTo>
                    <a:lnTo>
                      <a:pt x="10" y="38"/>
                    </a:lnTo>
                    <a:lnTo>
                      <a:pt x="9" y="32"/>
                    </a:lnTo>
                    <a:lnTo>
                      <a:pt x="9" y="28"/>
                    </a:lnTo>
                    <a:lnTo>
                      <a:pt x="10" y="25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21" y="13"/>
                    </a:lnTo>
                    <a:lnTo>
                      <a:pt x="25" y="11"/>
                    </a:lnTo>
                    <a:lnTo>
                      <a:pt x="29" y="10"/>
                    </a:lnTo>
                    <a:lnTo>
                      <a:pt x="32" y="9"/>
                    </a:lnTo>
                    <a:lnTo>
                      <a:pt x="35" y="10"/>
                    </a:lnTo>
                    <a:lnTo>
                      <a:pt x="37" y="11"/>
                    </a:lnTo>
                    <a:lnTo>
                      <a:pt x="39" y="13"/>
                    </a:lnTo>
                    <a:lnTo>
                      <a:pt x="40" y="15"/>
                    </a:lnTo>
                    <a:lnTo>
                      <a:pt x="41" y="17"/>
                    </a:lnTo>
                    <a:lnTo>
                      <a:pt x="40" y="21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36" name="Freeform 1159"/>
              <p:cNvSpPr>
                <a:spLocks noChangeArrowheads="1"/>
              </p:cNvSpPr>
              <p:nvPr/>
            </p:nvSpPr>
            <p:spPr bwMode="auto">
              <a:xfrm>
                <a:off x="2752" y="4179"/>
                <a:ext cx="15" cy="40"/>
              </a:xfrm>
              <a:custGeom>
                <a:avLst/>
                <a:gdLst>
                  <a:gd name="T0" fmla="*/ 1263 w 15"/>
                  <a:gd name="T1" fmla="*/ 38084 h 37"/>
                  <a:gd name="T2" fmla="*/ 1110 w 15"/>
                  <a:gd name="T3" fmla="*/ 35258 h 37"/>
                  <a:gd name="T4" fmla="*/ 1041 w 15"/>
                  <a:gd name="T5" fmla="*/ 32552 h 37"/>
                  <a:gd name="T6" fmla="*/ 976 w 15"/>
                  <a:gd name="T7" fmla="*/ 29538 h 37"/>
                  <a:gd name="T8" fmla="*/ 915 w 15"/>
                  <a:gd name="T9" fmla="*/ 25826 h 37"/>
                  <a:gd name="T10" fmla="*/ 858 w 15"/>
                  <a:gd name="T11" fmla="*/ 22097 h 37"/>
                  <a:gd name="T12" fmla="*/ 858 w 15"/>
                  <a:gd name="T13" fmla="*/ 16192 h 37"/>
                  <a:gd name="T14" fmla="*/ 858 w 15"/>
                  <a:gd name="T15" fmla="*/ 10144 h 37"/>
                  <a:gd name="T16" fmla="*/ 915 w 15"/>
                  <a:gd name="T17" fmla="*/ 1 h 37"/>
                  <a:gd name="T18" fmla="*/ 0 w 15"/>
                  <a:gd name="T19" fmla="*/ 0 h 37"/>
                  <a:gd name="T20" fmla="*/ 0 w 15"/>
                  <a:gd name="T21" fmla="*/ 10144 h 37"/>
                  <a:gd name="T22" fmla="*/ 0 w 15"/>
                  <a:gd name="T23" fmla="*/ 16192 h 37"/>
                  <a:gd name="T24" fmla="*/ 0 w 15"/>
                  <a:gd name="T25" fmla="*/ 23844 h 37"/>
                  <a:gd name="T26" fmla="*/ 1 w 15"/>
                  <a:gd name="T27" fmla="*/ 29538 h 37"/>
                  <a:gd name="T28" fmla="*/ 3 w 15"/>
                  <a:gd name="T29" fmla="*/ 34569 h 37"/>
                  <a:gd name="T30" fmla="*/ 5 w 15"/>
                  <a:gd name="T31" fmla="*/ 38084 h 37"/>
                  <a:gd name="T32" fmla="*/ 7 w 15"/>
                  <a:gd name="T33" fmla="*/ 41197 h 37"/>
                  <a:gd name="T34" fmla="*/ 858 w 15"/>
                  <a:gd name="T35" fmla="*/ 44572 h 37"/>
                  <a:gd name="T36" fmla="*/ 1263 w 15"/>
                  <a:gd name="T37" fmla="*/ 38084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37"/>
                  <a:gd name="T59" fmla="*/ 15 w 15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37">
                    <a:moveTo>
                      <a:pt x="15" y="31"/>
                    </a:moveTo>
                    <a:lnTo>
                      <a:pt x="13" y="29"/>
                    </a:lnTo>
                    <a:lnTo>
                      <a:pt x="12" y="27"/>
                    </a:lnTo>
                    <a:lnTo>
                      <a:pt x="11" y="24"/>
                    </a:lnTo>
                    <a:lnTo>
                      <a:pt x="10" y="21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9" y="8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1" y="24"/>
                    </a:lnTo>
                    <a:lnTo>
                      <a:pt x="3" y="28"/>
                    </a:lnTo>
                    <a:lnTo>
                      <a:pt x="5" y="31"/>
                    </a:lnTo>
                    <a:lnTo>
                      <a:pt x="7" y="34"/>
                    </a:lnTo>
                    <a:lnTo>
                      <a:pt x="9" y="37"/>
                    </a:lnTo>
                    <a:lnTo>
                      <a:pt x="15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37" name="Freeform 1160"/>
              <p:cNvSpPr>
                <a:spLocks noChangeArrowheads="1"/>
              </p:cNvSpPr>
              <p:nvPr/>
            </p:nvSpPr>
            <p:spPr bwMode="auto">
              <a:xfrm>
                <a:off x="2678" y="4161"/>
                <a:ext cx="48" cy="57"/>
              </a:xfrm>
              <a:custGeom>
                <a:avLst/>
                <a:gdLst>
                  <a:gd name="T0" fmla="*/ 6328 w 46"/>
                  <a:gd name="T1" fmla="*/ 3405 h 59"/>
                  <a:gd name="T2" fmla="*/ 6436 w 46"/>
                  <a:gd name="T3" fmla="*/ 3405 h 59"/>
                  <a:gd name="T4" fmla="*/ 6436 w 46"/>
                  <a:gd name="T5" fmla="*/ 3605 h 59"/>
                  <a:gd name="T6" fmla="*/ 6436 w 46"/>
                  <a:gd name="T7" fmla="*/ 3621 h 59"/>
                  <a:gd name="T8" fmla="*/ 6049 w 46"/>
                  <a:gd name="T9" fmla="*/ 3649 h 59"/>
                  <a:gd name="T10" fmla="*/ 5670 w 46"/>
                  <a:gd name="T11" fmla="*/ 3666 h 59"/>
                  <a:gd name="T12" fmla="*/ 4614 w 46"/>
                  <a:gd name="T13" fmla="*/ 3691 h 59"/>
                  <a:gd name="T14" fmla="*/ 4067 w 46"/>
                  <a:gd name="T15" fmla="*/ 3691 h 59"/>
                  <a:gd name="T16" fmla="*/ 3586 w 46"/>
                  <a:gd name="T17" fmla="*/ 3666 h 59"/>
                  <a:gd name="T18" fmla="*/ 2829 w 46"/>
                  <a:gd name="T19" fmla="*/ 3621 h 59"/>
                  <a:gd name="T20" fmla="*/ 2062 w 46"/>
                  <a:gd name="T21" fmla="*/ 3405 h 59"/>
                  <a:gd name="T22" fmla="*/ 1600 w 46"/>
                  <a:gd name="T23" fmla="*/ 3141 h 59"/>
                  <a:gd name="T24" fmla="*/ 1388 w 46"/>
                  <a:gd name="T25" fmla="*/ 2893 h 59"/>
                  <a:gd name="T26" fmla="*/ 5 w 46"/>
                  <a:gd name="T27" fmla="*/ 2607 h 59"/>
                  <a:gd name="T28" fmla="*/ 2 w 46"/>
                  <a:gd name="T29" fmla="*/ 2212 h 59"/>
                  <a:gd name="T30" fmla="*/ 0 w 46"/>
                  <a:gd name="T31" fmla="*/ 1776 h 59"/>
                  <a:gd name="T32" fmla="*/ 1 w 46"/>
                  <a:gd name="T33" fmla="*/ 1472 h 59"/>
                  <a:gd name="T34" fmla="*/ 2 w 46"/>
                  <a:gd name="T35" fmla="*/ 1250 h 59"/>
                  <a:gd name="T36" fmla="*/ 5 w 46"/>
                  <a:gd name="T37" fmla="*/ 850 h 59"/>
                  <a:gd name="T38" fmla="*/ 1243 w 46"/>
                  <a:gd name="T39" fmla="*/ 670 h 59"/>
                  <a:gd name="T40" fmla="*/ 1702 w 46"/>
                  <a:gd name="T41" fmla="*/ 444 h 59"/>
                  <a:gd name="T42" fmla="*/ 2337 w 46"/>
                  <a:gd name="T43" fmla="*/ 4 h 59"/>
                  <a:gd name="T44" fmla="*/ 3211 w 46"/>
                  <a:gd name="T45" fmla="*/ 2 h 59"/>
                  <a:gd name="T46" fmla="*/ 3882 w 46"/>
                  <a:gd name="T47" fmla="*/ 1 h 59"/>
                  <a:gd name="T48" fmla="*/ 4407 w 46"/>
                  <a:gd name="T49" fmla="*/ 0 h 59"/>
                  <a:gd name="T50" fmla="*/ 5236 w 46"/>
                  <a:gd name="T51" fmla="*/ 0 h 59"/>
                  <a:gd name="T52" fmla="*/ 5670 w 46"/>
                  <a:gd name="T53" fmla="*/ 1 h 59"/>
                  <a:gd name="T54" fmla="*/ 5942 w 46"/>
                  <a:gd name="T55" fmla="*/ 3 h 59"/>
                  <a:gd name="T56" fmla="*/ 5942 w 46"/>
                  <a:gd name="T57" fmla="*/ 444 h 59"/>
                  <a:gd name="T58" fmla="*/ 5678 w 46"/>
                  <a:gd name="T59" fmla="*/ 619 h 59"/>
                  <a:gd name="T60" fmla="*/ 5578 w 46"/>
                  <a:gd name="T61" fmla="*/ 923 h 59"/>
                  <a:gd name="T62" fmla="*/ 4691 w 46"/>
                  <a:gd name="T63" fmla="*/ 1391 h 59"/>
                  <a:gd name="T64" fmla="*/ 4614 w 46"/>
                  <a:gd name="T65" fmla="*/ 1776 h 59"/>
                  <a:gd name="T66" fmla="*/ 4407 w 46"/>
                  <a:gd name="T67" fmla="*/ 2222 h 59"/>
                  <a:gd name="T68" fmla="*/ 4614 w 46"/>
                  <a:gd name="T69" fmla="*/ 2607 h 59"/>
                  <a:gd name="T70" fmla="*/ 4917 w 46"/>
                  <a:gd name="T71" fmla="*/ 2856 h 59"/>
                  <a:gd name="T72" fmla="*/ 5578 w 46"/>
                  <a:gd name="T73" fmla="*/ 3101 h 59"/>
                  <a:gd name="T74" fmla="*/ 5942 w 46"/>
                  <a:gd name="T75" fmla="*/ 3365 h 59"/>
                  <a:gd name="T76" fmla="*/ 6328 w 46"/>
                  <a:gd name="T77" fmla="*/ 3405 h 5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6"/>
                  <a:gd name="T118" fmla="*/ 0 h 59"/>
                  <a:gd name="T119" fmla="*/ 46 w 46"/>
                  <a:gd name="T120" fmla="*/ 59 h 5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6" h="59">
                    <a:moveTo>
                      <a:pt x="45" y="54"/>
                    </a:moveTo>
                    <a:lnTo>
                      <a:pt x="46" y="54"/>
                    </a:lnTo>
                    <a:lnTo>
                      <a:pt x="46" y="55"/>
                    </a:lnTo>
                    <a:lnTo>
                      <a:pt x="46" y="56"/>
                    </a:lnTo>
                    <a:lnTo>
                      <a:pt x="44" y="57"/>
                    </a:lnTo>
                    <a:lnTo>
                      <a:pt x="40" y="58"/>
                    </a:lnTo>
                    <a:lnTo>
                      <a:pt x="33" y="59"/>
                    </a:lnTo>
                    <a:lnTo>
                      <a:pt x="29" y="59"/>
                    </a:lnTo>
                    <a:lnTo>
                      <a:pt x="25" y="58"/>
                    </a:lnTo>
                    <a:lnTo>
                      <a:pt x="21" y="56"/>
                    </a:lnTo>
                    <a:lnTo>
                      <a:pt x="16" y="54"/>
                    </a:lnTo>
                    <a:lnTo>
                      <a:pt x="12" y="50"/>
                    </a:lnTo>
                    <a:lnTo>
                      <a:pt x="9" y="46"/>
                    </a:lnTo>
                    <a:lnTo>
                      <a:pt x="5" y="40"/>
                    </a:lnTo>
                    <a:lnTo>
                      <a:pt x="2" y="34"/>
                    </a:lnTo>
                    <a:lnTo>
                      <a:pt x="0" y="28"/>
                    </a:lnTo>
                    <a:lnTo>
                      <a:pt x="1" y="23"/>
                    </a:lnTo>
                    <a:lnTo>
                      <a:pt x="2" y="19"/>
                    </a:lnTo>
                    <a:lnTo>
                      <a:pt x="5" y="14"/>
                    </a:lnTo>
                    <a:lnTo>
                      <a:pt x="8" y="11"/>
                    </a:lnTo>
                    <a:lnTo>
                      <a:pt x="13" y="6"/>
                    </a:lnTo>
                    <a:lnTo>
                      <a:pt x="18" y="4"/>
                    </a:lnTo>
                    <a:lnTo>
                      <a:pt x="23" y="2"/>
                    </a:lnTo>
                    <a:lnTo>
                      <a:pt x="28" y="1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0" y="1"/>
                    </a:lnTo>
                    <a:lnTo>
                      <a:pt x="42" y="3"/>
                    </a:lnTo>
                    <a:lnTo>
                      <a:pt x="42" y="6"/>
                    </a:lnTo>
                    <a:lnTo>
                      <a:pt x="41" y="10"/>
                    </a:lnTo>
                    <a:lnTo>
                      <a:pt x="39" y="15"/>
                    </a:lnTo>
                    <a:lnTo>
                      <a:pt x="34" y="22"/>
                    </a:lnTo>
                    <a:lnTo>
                      <a:pt x="33" y="28"/>
                    </a:lnTo>
                    <a:lnTo>
                      <a:pt x="32" y="35"/>
                    </a:lnTo>
                    <a:lnTo>
                      <a:pt x="33" y="40"/>
                    </a:lnTo>
                    <a:lnTo>
                      <a:pt x="35" y="45"/>
                    </a:lnTo>
                    <a:lnTo>
                      <a:pt x="39" y="49"/>
                    </a:lnTo>
                    <a:lnTo>
                      <a:pt x="42" y="53"/>
                    </a:lnTo>
                    <a:lnTo>
                      <a:pt x="45" y="54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38" name="Freeform 1161"/>
              <p:cNvSpPr>
                <a:spLocks noChangeArrowheads="1"/>
              </p:cNvSpPr>
              <p:nvPr/>
            </p:nvSpPr>
            <p:spPr bwMode="auto">
              <a:xfrm>
                <a:off x="2674" y="4198"/>
                <a:ext cx="55" cy="33"/>
              </a:xfrm>
              <a:custGeom>
                <a:avLst/>
                <a:gdLst>
                  <a:gd name="T0" fmla="*/ 0 w 53"/>
                  <a:gd name="T1" fmla="*/ 4 h 32"/>
                  <a:gd name="T2" fmla="*/ 5 w 53"/>
                  <a:gd name="T3" fmla="*/ 1091 h 32"/>
                  <a:gd name="T4" fmla="*/ 8 w 53"/>
                  <a:gd name="T5" fmla="*/ 1570 h 32"/>
                  <a:gd name="T6" fmla="*/ 951 w 53"/>
                  <a:gd name="T7" fmla="*/ 2125 h 32"/>
                  <a:gd name="T8" fmla="*/ 1181 w 53"/>
                  <a:gd name="T9" fmla="*/ 2613 h 32"/>
                  <a:gd name="T10" fmla="*/ 1643 w 53"/>
                  <a:gd name="T11" fmla="*/ 2774 h 32"/>
                  <a:gd name="T12" fmla="*/ 2047 w 53"/>
                  <a:gd name="T13" fmla="*/ 2947 h 32"/>
                  <a:gd name="T14" fmla="*/ 2286 w 53"/>
                  <a:gd name="T15" fmla="*/ 3128 h 32"/>
                  <a:gd name="T16" fmla="*/ 2578 w 53"/>
                  <a:gd name="T17" fmla="*/ 3128 h 32"/>
                  <a:gd name="T18" fmla="*/ 3216 w 53"/>
                  <a:gd name="T19" fmla="*/ 2947 h 32"/>
                  <a:gd name="T20" fmla="*/ 3586 w 53"/>
                  <a:gd name="T21" fmla="*/ 2876 h 32"/>
                  <a:gd name="T22" fmla="*/ 3789 w 53"/>
                  <a:gd name="T23" fmla="*/ 2709 h 32"/>
                  <a:gd name="T24" fmla="*/ 3848 w 53"/>
                  <a:gd name="T25" fmla="*/ 2398 h 32"/>
                  <a:gd name="T26" fmla="*/ 3789 w 53"/>
                  <a:gd name="T27" fmla="*/ 1669 h 32"/>
                  <a:gd name="T28" fmla="*/ 3586 w 53"/>
                  <a:gd name="T29" fmla="*/ 1570 h 32"/>
                  <a:gd name="T30" fmla="*/ 3446 w 53"/>
                  <a:gd name="T31" fmla="*/ 2613 h 32"/>
                  <a:gd name="T32" fmla="*/ 3394 w 53"/>
                  <a:gd name="T33" fmla="*/ 2613 h 32"/>
                  <a:gd name="T34" fmla="*/ 3360 w 53"/>
                  <a:gd name="T35" fmla="*/ 2125 h 32"/>
                  <a:gd name="T36" fmla="*/ 3394 w 53"/>
                  <a:gd name="T37" fmla="*/ 2001 h 32"/>
                  <a:gd name="T38" fmla="*/ 3042 w 53"/>
                  <a:gd name="T39" fmla="*/ 2125 h 32"/>
                  <a:gd name="T40" fmla="*/ 2578 w 53"/>
                  <a:gd name="T41" fmla="*/ 2258 h 32"/>
                  <a:gd name="T42" fmla="*/ 2417 w 53"/>
                  <a:gd name="T43" fmla="*/ 2258 h 32"/>
                  <a:gd name="T44" fmla="*/ 2162 w 53"/>
                  <a:gd name="T45" fmla="*/ 2125 h 32"/>
                  <a:gd name="T46" fmla="*/ 1938 w 53"/>
                  <a:gd name="T47" fmla="*/ 2001 h 32"/>
                  <a:gd name="T48" fmla="*/ 1643 w 53"/>
                  <a:gd name="T49" fmla="*/ 1669 h 32"/>
                  <a:gd name="T50" fmla="*/ 1247 w 53"/>
                  <a:gd name="T51" fmla="*/ 1389 h 32"/>
                  <a:gd name="T52" fmla="*/ 1060 w 53"/>
                  <a:gd name="T53" fmla="*/ 1158 h 32"/>
                  <a:gd name="T54" fmla="*/ 896 w 53"/>
                  <a:gd name="T55" fmla="*/ 6 h 32"/>
                  <a:gd name="T56" fmla="*/ 761 w 53"/>
                  <a:gd name="T57" fmla="*/ 0 h 32"/>
                  <a:gd name="T58" fmla="*/ 0 w 53"/>
                  <a:gd name="T59" fmla="*/ 4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3"/>
                  <a:gd name="T91" fmla="*/ 0 h 32"/>
                  <a:gd name="T92" fmla="*/ 53 w 53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3" h="32">
                    <a:moveTo>
                      <a:pt x="0" y="4"/>
                    </a:moveTo>
                    <a:lnTo>
                      <a:pt x="5" y="11"/>
                    </a:lnTo>
                    <a:lnTo>
                      <a:pt x="8" y="17"/>
                    </a:lnTo>
                    <a:lnTo>
                      <a:pt x="13" y="22"/>
                    </a:lnTo>
                    <a:lnTo>
                      <a:pt x="17" y="26"/>
                    </a:lnTo>
                    <a:lnTo>
                      <a:pt x="23" y="28"/>
                    </a:lnTo>
                    <a:lnTo>
                      <a:pt x="27" y="30"/>
                    </a:lnTo>
                    <a:lnTo>
                      <a:pt x="31" y="32"/>
                    </a:lnTo>
                    <a:lnTo>
                      <a:pt x="36" y="32"/>
                    </a:lnTo>
                    <a:lnTo>
                      <a:pt x="44" y="30"/>
                    </a:lnTo>
                    <a:lnTo>
                      <a:pt x="49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2" y="18"/>
                    </a:lnTo>
                    <a:lnTo>
                      <a:pt x="49" y="17"/>
                    </a:lnTo>
                    <a:lnTo>
                      <a:pt x="47" y="26"/>
                    </a:lnTo>
                    <a:lnTo>
                      <a:pt x="46" y="26"/>
                    </a:lnTo>
                    <a:lnTo>
                      <a:pt x="45" y="22"/>
                    </a:lnTo>
                    <a:lnTo>
                      <a:pt x="46" y="21"/>
                    </a:lnTo>
                    <a:lnTo>
                      <a:pt x="42" y="22"/>
                    </a:lnTo>
                    <a:lnTo>
                      <a:pt x="36" y="23"/>
                    </a:lnTo>
                    <a:lnTo>
                      <a:pt x="33" y="23"/>
                    </a:lnTo>
                    <a:lnTo>
                      <a:pt x="29" y="22"/>
                    </a:lnTo>
                    <a:lnTo>
                      <a:pt x="26" y="21"/>
                    </a:lnTo>
                    <a:lnTo>
                      <a:pt x="23" y="18"/>
                    </a:lnTo>
                    <a:lnTo>
                      <a:pt x="18" y="15"/>
                    </a:lnTo>
                    <a:lnTo>
                      <a:pt x="15" y="12"/>
                    </a:lnTo>
                    <a:lnTo>
                      <a:pt x="12" y="6"/>
                    </a:lnTo>
                    <a:lnTo>
                      <a:pt x="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39" name="Freeform 1162"/>
              <p:cNvSpPr>
                <a:spLocks noChangeArrowheads="1"/>
              </p:cNvSpPr>
              <p:nvPr/>
            </p:nvSpPr>
            <p:spPr bwMode="auto">
              <a:xfrm>
                <a:off x="2673" y="4156"/>
                <a:ext cx="54" cy="44"/>
              </a:xfrm>
              <a:custGeom>
                <a:avLst/>
                <a:gdLst>
                  <a:gd name="T0" fmla="*/ 3788 w 52"/>
                  <a:gd name="T1" fmla="*/ 14121 h 41"/>
                  <a:gd name="T2" fmla="*/ 4008 w 52"/>
                  <a:gd name="T3" fmla="*/ 10322 h 41"/>
                  <a:gd name="T4" fmla="*/ 4136 w 52"/>
                  <a:gd name="T5" fmla="*/ 6749 h 41"/>
                  <a:gd name="T6" fmla="*/ 4008 w 52"/>
                  <a:gd name="T7" fmla="*/ 221 h 41"/>
                  <a:gd name="T8" fmla="*/ 3788 w 52"/>
                  <a:gd name="T9" fmla="*/ 3 h 41"/>
                  <a:gd name="T10" fmla="*/ 3386 w 52"/>
                  <a:gd name="T11" fmla="*/ 0 h 41"/>
                  <a:gd name="T12" fmla="*/ 2903 w 52"/>
                  <a:gd name="T13" fmla="*/ 0 h 41"/>
                  <a:gd name="T14" fmla="*/ 2562 w 52"/>
                  <a:gd name="T15" fmla="*/ 2 h 41"/>
                  <a:gd name="T16" fmla="*/ 2192 w 52"/>
                  <a:gd name="T17" fmla="*/ 3 h 41"/>
                  <a:gd name="T18" fmla="*/ 1544 w 52"/>
                  <a:gd name="T19" fmla="*/ 5 h 41"/>
                  <a:gd name="T20" fmla="*/ 1167 w 52"/>
                  <a:gd name="T21" fmla="*/ 5451 h 41"/>
                  <a:gd name="T22" fmla="*/ 936 w 52"/>
                  <a:gd name="T23" fmla="*/ 6749 h 41"/>
                  <a:gd name="T24" fmla="*/ 7 w 52"/>
                  <a:gd name="T25" fmla="*/ 9633 h 41"/>
                  <a:gd name="T26" fmla="*/ 2 w 52"/>
                  <a:gd name="T27" fmla="*/ 13660 h 41"/>
                  <a:gd name="T28" fmla="*/ 1 w 52"/>
                  <a:gd name="T29" fmla="*/ 17425 h 41"/>
                  <a:gd name="T30" fmla="*/ 0 w 52"/>
                  <a:gd name="T31" fmla="*/ 22396 h 41"/>
                  <a:gd name="T32" fmla="*/ 2 w 52"/>
                  <a:gd name="T33" fmla="*/ 25832 h 41"/>
                  <a:gd name="T34" fmla="*/ 936 w 52"/>
                  <a:gd name="T35" fmla="*/ 23282 h 41"/>
                  <a:gd name="T36" fmla="*/ 881 w 52"/>
                  <a:gd name="T37" fmla="*/ 20918 h 41"/>
                  <a:gd name="T38" fmla="*/ 881 w 52"/>
                  <a:gd name="T39" fmla="*/ 18132 h 41"/>
                  <a:gd name="T40" fmla="*/ 936 w 52"/>
                  <a:gd name="T41" fmla="*/ 16257 h 41"/>
                  <a:gd name="T42" fmla="*/ 1046 w 52"/>
                  <a:gd name="T43" fmla="*/ 14121 h 41"/>
                  <a:gd name="T44" fmla="*/ 1233 w 52"/>
                  <a:gd name="T45" fmla="*/ 11849 h 41"/>
                  <a:gd name="T46" fmla="*/ 1544 w 52"/>
                  <a:gd name="T47" fmla="*/ 9633 h 41"/>
                  <a:gd name="T48" fmla="*/ 2045 w 52"/>
                  <a:gd name="T49" fmla="*/ 8308 h 41"/>
                  <a:gd name="T50" fmla="*/ 2318 w 52"/>
                  <a:gd name="T51" fmla="*/ 6749 h 41"/>
                  <a:gd name="T52" fmla="*/ 2594 w 52"/>
                  <a:gd name="T53" fmla="*/ 6319 h 41"/>
                  <a:gd name="T54" fmla="*/ 2903 w 52"/>
                  <a:gd name="T55" fmla="*/ 5908 h 41"/>
                  <a:gd name="T56" fmla="*/ 3202 w 52"/>
                  <a:gd name="T57" fmla="*/ 5908 h 41"/>
                  <a:gd name="T58" fmla="*/ 3432 w 52"/>
                  <a:gd name="T59" fmla="*/ 6319 h 41"/>
                  <a:gd name="T60" fmla="*/ 3432 w 52"/>
                  <a:gd name="T61" fmla="*/ 8308 h 41"/>
                  <a:gd name="T62" fmla="*/ 3067 w 52"/>
                  <a:gd name="T63" fmla="*/ 10322 h 41"/>
                  <a:gd name="T64" fmla="*/ 3788 w 52"/>
                  <a:gd name="T65" fmla="*/ 14121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2"/>
                  <a:gd name="T100" fmla="*/ 0 h 41"/>
                  <a:gd name="T101" fmla="*/ 52 w 52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2" h="41">
                    <a:moveTo>
                      <a:pt x="47" y="22"/>
                    </a:moveTo>
                    <a:lnTo>
                      <a:pt x="50" y="17"/>
                    </a:lnTo>
                    <a:lnTo>
                      <a:pt x="52" y="11"/>
                    </a:lnTo>
                    <a:lnTo>
                      <a:pt x="50" y="6"/>
                    </a:lnTo>
                    <a:lnTo>
                      <a:pt x="47" y="3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2" y="2"/>
                    </a:lnTo>
                    <a:lnTo>
                      <a:pt x="27" y="3"/>
                    </a:lnTo>
                    <a:lnTo>
                      <a:pt x="20" y="5"/>
                    </a:lnTo>
                    <a:lnTo>
                      <a:pt x="15" y="8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2" y="21"/>
                    </a:lnTo>
                    <a:lnTo>
                      <a:pt x="1" y="28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11" y="37"/>
                    </a:lnTo>
                    <a:lnTo>
                      <a:pt x="10" y="33"/>
                    </a:lnTo>
                    <a:lnTo>
                      <a:pt x="10" y="29"/>
                    </a:lnTo>
                    <a:lnTo>
                      <a:pt x="11" y="26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20" y="16"/>
                    </a:lnTo>
                    <a:lnTo>
                      <a:pt x="25" y="14"/>
                    </a:lnTo>
                    <a:lnTo>
                      <a:pt x="29" y="11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0" y="9"/>
                    </a:lnTo>
                    <a:lnTo>
                      <a:pt x="43" y="10"/>
                    </a:lnTo>
                    <a:lnTo>
                      <a:pt x="43" y="14"/>
                    </a:lnTo>
                    <a:lnTo>
                      <a:pt x="39" y="17"/>
                    </a:lnTo>
                    <a:lnTo>
                      <a:pt x="47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40" name="Freeform 1163"/>
              <p:cNvSpPr>
                <a:spLocks noChangeArrowheads="1"/>
              </p:cNvSpPr>
              <p:nvPr/>
            </p:nvSpPr>
            <p:spPr bwMode="auto">
              <a:xfrm>
                <a:off x="2707" y="4174"/>
                <a:ext cx="18" cy="50"/>
              </a:xfrm>
              <a:custGeom>
                <a:avLst/>
                <a:gdLst>
                  <a:gd name="T0" fmla="*/ 724 w 18"/>
                  <a:gd name="T1" fmla="*/ 59712 h 46"/>
                  <a:gd name="T2" fmla="*/ 650 w 18"/>
                  <a:gd name="T3" fmla="*/ 59428 h 46"/>
                  <a:gd name="T4" fmla="*/ 584 w 18"/>
                  <a:gd name="T5" fmla="*/ 54863 h 46"/>
                  <a:gd name="T6" fmla="*/ 524 w 18"/>
                  <a:gd name="T7" fmla="*/ 50482 h 46"/>
                  <a:gd name="T8" fmla="*/ 470 w 18"/>
                  <a:gd name="T9" fmla="*/ 45530 h 46"/>
                  <a:gd name="T10" fmla="*/ 445 w 18"/>
                  <a:gd name="T11" fmla="*/ 36036 h 46"/>
                  <a:gd name="T12" fmla="*/ 470 w 18"/>
                  <a:gd name="T13" fmla="*/ 30463 h 46"/>
                  <a:gd name="T14" fmla="*/ 496 w 18"/>
                  <a:gd name="T15" fmla="*/ 18552 h 46"/>
                  <a:gd name="T16" fmla="*/ 584 w 18"/>
                  <a:gd name="T17" fmla="*/ 310 h 46"/>
                  <a:gd name="T18" fmla="*/ 6 w 18"/>
                  <a:gd name="T19" fmla="*/ 0 h 46"/>
                  <a:gd name="T20" fmla="*/ 2 w 18"/>
                  <a:gd name="T21" fmla="*/ 13371 h 46"/>
                  <a:gd name="T22" fmla="*/ 0 w 18"/>
                  <a:gd name="T23" fmla="*/ 23835 h 46"/>
                  <a:gd name="T24" fmla="*/ 0 w 18"/>
                  <a:gd name="T25" fmla="*/ 38600 h 46"/>
                  <a:gd name="T26" fmla="*/ 1 w 18"/>
                  <a:gd name="T27" fmla="*/ 50327 h 46"/>
                  <a:gd name="T28" fmla="*/ 3 w 18"/>
                  <a:gd name="T29" fmla="*/ 58464 h 46"/>
                  <a:gd name="T30" fmla="*/ 6 w 18"/>
                  <a:gd name="T31" fmla="*/ 69114 h 46"/>
                  <a:gd name="T32" fmla="*/ 496 w 18"/>
                  <a:gd name="T33" fmla="*/ 72337 h 46"/>
                  <a:gd name="T34" fmla="*/ 650 w 18"/>
                  <a:gd name="T35" fmla="*/ 76383 h 46"/>
                  <a:gd name="T36" fmla="*/ 724 w 18"/>
                  <a:gd name="T37" fmla="*/ 59712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46"/>
                  <a:gd name="T59" fmla="*/ 18 w 18"/>
                  <a:gd name="T60" fmla="*/ 46 h 4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46">
                    <a:moveTo>
                      <a:pt x="18" y="37"/>
                    </a:moveTo>
                    <a:lnTo>
                      <a:pt x="16" y="36"/>
                    </a:lnTo>
                    <a:lnTo>
                      <a:pt x="14" y="34"/>
                    </a:lnTo>
                    <a:lnTo>
                      <a:pt x="12" y="31"/>
                    </a:lnTo>
                    <a:lnTo>
                      <a:pt x="10" y="27"/>
                    </a:lnTo>
                    <a:lnTo>
                      <a:pt x="9" y="22"/>
                    </a:lnTo>
                    <a:lnTo>
                      <a:pt x="10" y="18"/>
                    </a:lnTo>
                    <a:lnTo>
                      <a:pt x="11" y="12"/>
                    </a:lnTo>
                    <a:lnTo>
                      <a:pt x="14" y="5"/>
                    </a:lnTo>
                    <a:lnTo>
                      <a:pt x="6" y="0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1" y="30"/>
                    </a:lnTo>
                    <a:lnTo>
                      <a:pt x="3" y="35"/>
                    </a:lnTo>
                    <a:lnTo>
                      <a:pt x="6" y="41"/>
                    </a:lnTo>
                    <a:lnTo>
                      <a:pt x="11" y="44"/>
                    </a:lnTo>
                    <a:lnTo>
                      <a:pt x="16" y="46"/>
                    </a:lnTo>
                    <a:lnTo>
                      <a:pt x="18" y="3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41" name="Freeform 1164"/>
              <p:cNvSpPr>
                <a:spLocks noChangeArrowheads="1"/>
              </p:cNvSpPr>
              <p:nvPr/>
            </p:nvSpPr>
            <p:spPr bwMode="auto">
              <a:xfrm>
                <a:off x="3150" y="4160"/>
                <a:ext cx="72" cy="56"/>
              </a:xfrm>
              <a:custGeom>
                <a:avLst/>
                <a:gdLst>
                  <a:gd name="T0" fmla="*/ 999 w 69"/>
                  <a:gd name="T1" fmla="*/ 1126 h 61"/>
                  <a:gd name="T2" fmla="*/ 944 w 69"/>
                  <a:gd name="T3" fmla="*/ 1091 h 61"/>
                  <a:gd name="T4" fmla="*/ 891 w 69"/>
                  <a:gd name="T5" fmla="*/ 1091 h 61"/>
                  <a:gd name="T6" fmla="*/ 6 w 69"/>
                  <a:gd name="T7" fmla="*/ 1055 h 61"/>
                  <a:gd name="T8" fmla="*/ 3 w 69"/>
                  <a:gd name="T9" fmla="*/ 1054 h 61"/>
                  <a:gd name="T10" fmla="*/ 1 w 69"/>
                  <a:gd name="T11" fmla="*/ 1043 h 61"/>
                  <a:gd name="T12" fmla="*/ 0 w 69"/>
                  <a:gd name="T13" fmla="*/ 1009 h 61"/>
                  <a:gd name="T14" fmla="*/ 1 w 69"/>
                  <a:gd name="T15" fmla="*/ 975 h 61"/>
                  <a:gd name="T16" fmla="*/ 4 w 69"/>
                  <a:gd name="T17" fmla="*/ 975 h 61"/>
                  <a:gd name="T18" fmla="*/ 891 w 69"/>
                  <a:gd name="T19" fmla="*/ 963 h 61"/>
                  <a:gd name="T20" fmla="*/ 1183 w 69"/>
                  <a:gd name="T21" fmla="*/ 900 h 61"/>
                  <a:gd name="T22" fmla="*/ 1573 w 69"/>
                  <a:gd name="T23" fmla="*/ 831 h 61"/>
                  <a:gd name="T24" fmla="*/ 1968 w 69"/>
                  <a:gd name="T25" fmla="*/ 760 h 61"/>
                  <a:gd name="T26" fmla="*/ 2464 w 69"/>
                  <a:gd name="T27" fmla="*/ 649 h 61"/>
                  <a:gd name="T28" fmla="*/ 2609 w 69"/>
                  <a:gd name="T29" fmla="*/ 519 h 61"/>
                  <a:gd name="T30" fmla="*/ 2759 w 69"/>
                  <a:gd name="T31" fmla="*/ 375 h 61"/>
                  <a:gd name="T32" fmla="*/ 2759 w 69"/>
                  <a:gd name="T33" fmla="*/ 217 h 61"/>
                  <a:gd name="T34" fmla="*/ 2619 w 69"/>
                  <a:gd name="T35" fmla="*/ 201 h 61"/>
                  <a:gd name="T36" fmla="*/ 2609 w 69"/>
                  <a:gd name="T37" fmla="*/ 170 h 61"/>
                  <a:gd name="T38" fmla="*/ 2464 w 69"/>
                  <a:gd name="T39" fmla="*/ 5 h 61"/>
                  <a:gd name="T40" fmla="*/ 2328 w 69"/>
                  <a:gd name="T41" fmla="*/ 4 h 61"/>
                  <a:gd name="T42" fmla="*/ 1968 w 69"/>
                  <a:gd name="T43" fmla="*/ 3 h 61"/>
                  <a:gd name="T44" fmla="*/ 1861 w 69"/>
                  <a:gd name="T45" fmla="*/ 2 h 61"/>
                  <a:gd name="T46" fmla="*/ 1861 w 69"/>
                  <a:gd name="T47" fmla="*/ 1 h 61"/>
                  <a:gd name="T48" fmla="*/ 1968 w 69"/>
                  <a:gd name="T49" fmla="*/ 1 h 61"/>
                  <a:gd name="T50" fmla="*/ 2770 w 69"/>
                  <a:gd name="T51" fmla="*/ 0 h 61"/>
                  <a:gd name="T52" fmla="*/ 3675 w 69"/>
                  <a:gd name="T53" fmla="*/ 1 h 61"/>
                  <a:gd name="T54" fmla="*/ 4447 w 69"/>
                  <a:gd name="T55" fmla="*/ 3 h 61"/>
                  <a:gd name="T56" fmla="*/ 5264 w 69"/>
                  <a:gd name="T57" fmla="*/ 5 h 61"/>
                  <a:gd name="T58" fmla="*/ 5764 w 69"/>
                  <a:gd name="T59" fmla="*/ 201 h 61"/>
                  <a:gd name="T60" fmla="*/ 5891 w 69"/>
                  <a:gd name="T61" fmla="*/ 252 h 61"/>
                  <a:gd name="T62" fmla="*/ 5891 w 69"/>
                  <a:gd name="T63" fmla="*/ 274 h 61"/>
                  <a:gd name="T64" fmla="*/ 5875 w 69"/>
                  <a:gd name="T65" fmla="*/ 297 h 61"/>
                  <a:gd name="T66" fmla="*/ 5570 w 69"/>
                  <a:gd name="T67" fmla="*/ 319 h 61"/>
                  <a:gd name="T68" fmla="*/ 5264 w 69"/>
                  <a:gd name="T69" fmla="*/ 319 h 61"/>
                  <a:gd name="T70" fmla="*/ 4868 w 69"/>
                  <a:gd name="T71" fmla="*/ 345 h 61"/>
                  <a:gd name="T72" fmla="*/ 4583 w 69"/>
                  <a:gd name="T73" fmla="*/ 442 h 61"/>
                  <a:gd name="T74" fmla="*/ 4110 w 69"/>
                  <a:gd name="T75" fmla="*/ 513 h 61"/>
                  <a:gd name="T76" fmla="*/ 3870 w 69"/>
                  <a:gd name="T77" fmla="*/ 608 h 61"/>
                  <a:gd name="T78" fmla="*/ 3279 w 69"/>
                  <a:gd name="T79" fmla="*/ 760 h 61"/>
                  <a:gd name="T80" fmla="*/ 2932 w 69"/>
                  <a:gd name="T81" fmla="*/ 834 h 61"/>
                  <a:gd name="T82" fmla="*/ 2770 w 69"/>
                  <a:gd name="T83" fmla="*/ 975 h 61"/>
                  <a:gd name="T84" fmla="*/ 2759 w 69"/>
                  <a:gd name="T85" fmla="*/ 1055 h 61"/>
                  <a:gd name="T86" fmla="*/ 2619 w 69"/>
                  <a:gd name="T87" fmla="*/ 1140 h 61"/>
                  <a:gd name="T88" fmla="*/ 2609 w 69"/>
                  <a:gd name="T89" fmla="*/ 1218 h 61"/>
                  <a:gd name="T90" fmla="*/ 2476 w 69"/>
                  <a:gd name="T91" fmla="*/ 1236 h 61"/>
                  <a:gd name="T92" fmla="*/ 2343 w 69"/>
                  <a:gd name="T93" fmla="*/ 1278 h 61"/>
                  <a:gd name="T94" fmla="*/ 2201 w 69"/>
                  <a:gd name="T95" fmla="*/ 1314 h 61"/>
                  <a:gd name="T96" fmla="*/ 1757 w 69"/>
                  <a:gd name="T97" fmla="*/ 1317 h 61"/>
                  <a:gd name="T98" fmla="*/ 1483 w 69"/>
                  <a:gd name="T99" fmla="*/ 1317 h 61"/>
                  <a:gd name="T100" fmla="*/ 1252 w 69"/>
                  <a:gd name="T101" fmla="*/ 1336 h 61"/>
                  <a:gd name="T102" fmla="*/ 1183 w 69"/>
                  <a:gd name="T103" fmla="*/ 1317 h 61"/>
                  <a:gd name="T104" fmla="*/ 1119 w 69"/>
                  <a:gd name="T105" fmla="*/ 1314 h 61"/>
                  <a:gd name="T106" fmla="*/ 1119 w 69"/>
                  <a:gd name="T107" fmla="*/ 1278 h 61"/>
                  <a:gd name="T108" fmla="*/ 1057 w 69"/>
                  <a:gd name="T109" fmla="*/ 1236 h 61"/>
                  <a:gd name="T110" fmla="*/ 1057 w 69"/>
                  <a:gd name="T111" fmla="*/ 1218 h 61"/>
                  <a:gd name="T112" fmla="*/ 1057 w 69"/>
                  <a:gd name="T113" fmla="*/ 1180 h 61"/>
                  <a:gd name="T114" fmla="*/ 1057 w 69"/>
                  <a:gd name="T115" fmla="*/ 1140 h 61"/>
                  <a:gd name="T116" fmla="*/ 999 w 69"/>
                  <a:gd name="T117" fmla="*/ 1126 h 6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9"/>
                  <a:gd name="T178" fmla="*/ 0 h 61"/>
                  <a:gd name="T179" fmla="*/ 69 w 69"/>
                  <a:gd name="T180" fmla="*/ 61 h 6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9" h="61">
                    <a:moveTo>
                      <a:pt x="11" y="51"/>
                    </a:moveTo>
                    <a:lnTo>
                      <a:pt x="10" y="50"/>
                    </a:lnTo>
                    <a:lnTo>
                      <a:pt x="9" y="50"/>
                    </a:lnTo>
                    <a:lnTo>
                      <a:pt x="6" y="49"/>
                    </a:lnTo>
                    <a:lnTo>
                      <a:pt x="3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1" y="45"/>
                    </a:lnTo>
                    <a:lnTo>
                      <a:pt x="4" y="44"/>
                    </a:lnTo>
                    <a:lnTo>
                      <a:pt x="9" y="43"/>
                    </a:lnTo>
                    <a:lnTo>
                      <a:pt x="14" y="41"/>
                    </a:lnTo>
                    <a:lnTo>
                      <a:pt x="19" y="38"/>
                    </a:lnTo>
                    <a:lnTo>
                      <a:pt x="23" y="34"/>
                    </a:lnTo>
                    <a:lnTo>
                      <a:pt x="28" y="29"/>
                    </a:lnTo>
                    <a:lnTo>
                      <a:pt x="30" y="24"/>
                    </a:lnTo>
                    <a:lnTo>
                      <a:pt x="32" y="17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30" y="7"/>
                    </a:lnTo>
                    <a:lnTo>
                      <a:pt x="28" y="5"/>
                    </a:lnTo>
                    <a:lnTo>
                      <a:pt x="26" y="4"/>
                    </a:lnTo>
                    <a:lnTo>
                      <a:pt x="23" y="3"/>
                    </a:lnTo>
                    <a:lnTo>
                      <a:pt x="22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3" y="1"/>
                    </a:lnTo>
                    <a:lnTo>
                      <a:pt x="52" y="3"/>
                    </a:lnTo>
                    <a:lnTo>
                      <a:pt x="61" y="5"/>
                    </a:lnTo>
                    <a:lnTo>
                      <a:pt x="67" y="9"/>
                    </a:lnTo>
                    <a:lnTo>
                      <a:pt x="69" y="12"/>
                    </a:lnTo>
                    <a:lnTo>
                      <a:pt x="69" y="13"/>
                    </a:lnTo>
                    <a:lnTo>
                      <a:pt x="68" y="14"/>
                    </a:lnTo>
                    <a:lnTo>
                      <a:pt x="65" y="15"/>
                    </a:lnTo>
                    <a:lnTo>
                      <a:pt x="61" y="15"/>
                    </a:lnTo>
                    <a:lnTo>
                      <a:pt x="57" y="16"/>
                    </a:lnTo>
                    <a:lnTo>
                      <a:pt x="53" y="20"/>
                    </a:lnTo>
                    <a:lnTo>
                      <a:pt x="48" y="23"/>
                    </a:lnTo>
                    <a:lnTo>
                      <a:pt x="44" y="28"/>
                    </a:lnTo>
                    <a:lnTo>
                      <a:pt x="39" y="34"/>
                    </a:lnTo>
                    <a:lnTo>
                      <a:pt x="35" y="39"/>
                    </a:lnTo>
                    <a:lnTo>
                      <a:pt x="33" y="45"/>
                    </a:lnTo>
                    <a:lnTo>
                      <a:pt x="32" y="49"/>
                    </a:lnTo>
                    <a:lnTo>
                      <a:pt x="31" y="52"/>
                    </a:lnTo>
                    <a:lnTo>
                      <a:pt x="30" y="55"/>
                    </a:lnTo>
                    <a:lnTo>
                      <a:pt x="29" y="57"/>
                    </a:lnTo>
                    <a:lnTo>
                      <a:pt x="27" y="58"/>
                    </a:lnTo>
                    <a:lnTo>
                      <a:pt x="25" y="59"/>
                    </a:lnTo>
                    <a:lnTo>
                      <a:pt x="21" y="60"/>
                    </a:lnTo>
                    <a:lnTo>
                      <a:pt x="18" y="60"/>
                    </a:lnTo>
                    <a:lnTo>
                      <a:pt x="15" y="61"/>
                    </a:lnTo>
                    <a:lnTo>
                      <a:pt x="14" y="60"/>
                    </a:lnTo>
                    <a:lnTo>
                      <a:pt x="13" y="59"/>
                    </a:lnTo>
                    <a:lnTo>
                      <a:pt x="13" y="58"/>
                    </a:lnTo>
                    <a:lnTo>
                      <a:pt x="12" y="57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2" y="52"/>
                    </a:lnTo>
                    <a:lnTo>
                      <a:pt x="11" y="5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42" name="Freeform 1165"/>
              <p:cNvSpPr>
                <a:spLocks noChangeArrowheads="1"/>
              </p:cNvSpPr>
              <p:nvPr/>
            </p:nvSpPr>
            <p:spPr bwMode="auto">
              <a:xfrm>
                <a:off x="3146" y="4203"/>
                <a:ext cx="18" cy="16"/>
              </a:xfrm>
              <a:custGeom>
                <a:avLst/>
                <a:gdLst>
                  <a:gd name="T0" fmla="*/ 7 w 18"/>
                  <a:gd name="T1" fmla="*/ 0 h 16"/>
                  <a:gd name="T2" fmla="*/ 4 w 18"/>
                  <a:gd name="T3" fmla="*/ 1 h 16"/>
                  <a:gd name="T4" fmla="*/ 0 w 18"/>
                  <a:gd name="T5" fmla="*/ 7 h 16"/>
                  <a:gd name="T6" fmla="*/ 3 w 18"/>
                  <a:gd name="T7" fmla="*/ 754 h 16"/>
                  <a:gd name="T8" fmla="*/ 5 w 18"/>
                  <a:gd name="T9" fmla="*/ 801 h 16"/>
                  <a:gd name="T10" fmla="*/ 8 w 18"/>
                  <a:gd name="T11" fmla="*/ 851 h 16"/>
                  <a:gd name="T12" fmla="*/ 496 w 18"/>
                  <a:gd name="T13" fmla="*/ 1021 h 16"/>
                  <a:gd name="T14" fmla="*/ 553 w 18"/>
                  <a:gd name="T15" fmla="*/ 1021 h 16"/>
                  <a:gd name="T16" fmla="*/ 524 w 18"/>
                  <a:gd name="T17" fmla="*/ 1021 h 16"/>
                  <a:gd name="T18" fmla="*/ 724 w 18"/>
                  <a:gd name="T19" fmla="*/ 668 h 16"/>
                  <a:gd name="T20" fmla="*/ 650 w 18"/>
                  <a:gd name="T21" fmla="*/ 629 h 16"/>
                  <a:gd name="T22" fmla="*/ 584 w 18"/>
                  <a:gd name="T23" fmla="*/ 7 h 16"/>
                  <a:gd name="T24" fmla="*/ 524 w 18"/>
                  <a:gd name="T25" fmla="*/ 6 h 16"/>
                  <a:gd name="T26" fmla="*/ 470 w 18"/>
                  <a:gd name="T27" fmla="*/ 5 h 16"/>
                  <a:gd name="T28" fmla="*/ 8 w 18"/>
                  <a:gd name="T29" fmla="*/ 4 h 16"/>
                  <a:gd name="T30" fmla="*/ 470 w 18"/>
                  <a:gd name="T31" fmla="*/ 6 h 16"/>
                  <a:gd name="T32" fmla="*/ 7 w 18"/>
                  <a:gd name="T33" fmla="*/ 710 h 16"/>
                  <a:gd name="T34" fmla="*/ 8 w 18"/>
                  <a:gd name="T35" fmla="*/ 668 h 16"/>
                  <a:gd name="T36" fmla="*/ 7 w 18"/>
                  <a:gd name="T37" fmla="*/ 0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16"/>
                  <a:gd name="T59" fmla="*/ 18 w 18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16">
                    <a:moveTo>
                      <a:pt x="7" y="0"/>
                    </a:moveTo>
                    <a:lnTo>
                      <a:pt x="4" y="1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8" y="13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2" y="16"/>
                    </a:lnTo>
                    <a:lnTo>
                      <a:pt x="18" y="9"/>
                    </a:lnTo>
                    <a:lnTo>
                      <a:pt x="16" y="8"/>
                    </a:lnTo>
                    <a:lnTo>
                      <a:pt x="14" y="7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43" name="Freeform 1166"/>
              <p:cNvSpPr>
                <a:spLocks noChangeArrowheads="1"/>
              </p:cNvSpPr>
              <p:nvPr/>
            </p:nvSpPr>
            <p:spPr bwMode="auto">
              <a:xfrm>
                <a:off x="3154" y="4171"/>
                <a:ext cx="34" cy="41"/>
              </a:xfrm>
              <a:custGeom>
                <a:avLst/>
                <a:gdLst>
                  <a:gd name="T0" fmla="*/ 2260 w 33"/>
                  <a:gd name="T1" fmla="*/ 1 h 38"/>
                  <a:gd name="T2" fmla="*/ 2260 w 33"/>
                  <a:gd name="T3" fmla="*/ 8078 h 38"/>
                  <a:gd name="T4" fmla="*/ 2009 w 33"/>
                  <a:gd name="T5" fmla="*/ 11756 h 38"/>
                  <a:gd name="T6" fmla="*/ 1685 w 33"/>
                  <a:gd name="T7" fmla="*/ 17278 h 38"/>
                  <a:gd name="T8" fmla="*/ 1414 w 33"/>
                  <a:gd name="T9" fmla="*/ 21666 h 38"/>
                  <a:gd name="T10" fmla="*/ 1117 w 33"/>
                  <a:gd name="T11" fmla="*/ 25307 h 38"/>
                  <a:gd name="T12" fmla="*/ 882 w 33"/>
                  <a:gd name="T13" fmla="*/ 27202 h 38"/>
                  <a:gd name="T14" fmla="*/ 5 w 33"/>
                  <a:gd name="T15" fmla="*/ 28360 h 38"/>
                  <a:gd name="T16" fmla="*/ 0 w 33"/>
                  <a:gd name="T17" fmla="*/ 29342 h 38"/>
                  <a:gd name="T18" fmla="*/ 1 w 33"/>
                  <a:gd name="T19" fmla="*/ 38334 h 38"/>
                  <a:gd name="T20" fmla="*/ 7 w 33"/>
                  <a:gd name="T21" fmla="*/ 37327 h 38"/>
                  <a:gd name="T22" fmla="*/ 1117 w 33"/>
                  <a:gd name="T23" fmla="*/ 35527 h 38"/>
                  <a:gd name="T24" fmla="*/ 1500 w 33"/>
                  <a:gd name="T25" fmla="*/ 31678 h 38"/>
                  <a:gd name="T26" fmla="*/ 2130 w 33"/>
                  <a:gd name="T27" fmla="*/ 27202 h 38"/>
                  <a:gd name="T28" fmla="*/ 2475 w 33"/>
                  <a:gd name="T29" fmla="*/ 22535 h 38"/>
                  <a:gd name="T30" fmla="*/ 2695 w 33"/>
                  <a:gd name="T31" fmla="*/ 14815 h 38"/>
                  <a:gd name="T32" fmla="*/ 2859 w 33"/>
                  <a:gd name="T33" fmla="*/ 8702 h 38"/>
                  <a:gd name="T34" fmla="*/ 2859 w 33"/>
                  <a:gd name="T35" fmla="*/ 0 h 38"/>
                  <a:gd name="T36" fmla="*/ 2260 w 33"/>
                  <a:gd name="T37" fmla="*/ 1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8"/>
                  <a:gd name="T59" fmla="*/ 33 w 33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8">
                    <a:moveTo>
                      <a:pt x="25" y="1"/>
                    </a:moveTo>
                    <a:lnTo>
                      <a:pt x="25" y="7"/>
                    </a:lnTo>
                    <a:lnTo>
                      <a:pt x="23" y="12"/>
                    </a:lnTo>
                    <a:lnTo>
                      <a:pt x="20" y="17"/>
                    </a:lnTo>
                    <a:lnTo>
                      <a:pt x="17" y="21"/>
                    </a:lnTo>
                    <a:lnTo>
                      <a:pt x="13" y="25"/>
                    </a:lnTo>
                    <a:lnTo>
                      <a:pt x="9" y="27"/>
                    </a:lnTo>
                    <a:lnTo>
                      <a:pt x="5" y="28"/>
                    </a:lnTo>
                    <a:lnTo>
                      <a:pt x="0" y="29"/>
                    </a:lnTo>
                    <a:lnTo>
                      <a:pt x="1" y="38"/>
                    </a:lnTo>
                    <a:lnTo>
                      <a:pt x="7" y="37"/>
                    </a:lnTo>
                    <a:lnTo>
                      <a:pt x="13" y="35"/>
                    </a:lnTo>
                    <a:lnTo>
                      <a:pt x="18" y="31"/>
                    </a:lnTo>
                    <a:lnTo>
                      <a:pt x="24" y="27"/>
                    </a:lnTo>
                    <a:lnTo>
                      <a:pt x="28" y="22"/>
                    </a:lnTo>
                    <a:lnTo>
                      <a:pt x="31" y="15"/>
                    </a:lnTo>
                    <a:lnTo>
                      <a:pt x="33" y="8"/>
                    </a:lnTo>
                    <a:lnTo>
                      <a:pt x="33" y="0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44" name="Freeform 1167"/>
              <p:cNvSpPr>
                <a:spLocks noChangeArrowheads="1"/>
              </p:cNvSpPr>
              <p:nvPr/>
            </p:nvSpPr>
            <p:spPr bwMode="auto">
              <a:xfrm>
                <a:off x="3170" y="4156"/>
                <a:ext cx="18" cy="16"/>
              </a:xfrm>
              <a:custGeom>
                <a:avLst/>
                <a:gdLst>
                  <a:gd name="T0" fmla="*/ 4 w 18"/>
                  <a:gd name="T1" fmla="*/ 0 h 16"/>
                  <a:gd name="T2" fmla="*/ 0 w 18"/>
                  <a:gd name="T3" fmla="*/ 3 h 16"/>
                  <a:gd name="T4" fmla="*/ 0 w 18"/>
                  <a:gd name="T5" fmla="*/ 629 h 16"/>
                  <a:gd name="T6" fmla="*/ 2 w 18"/>
                  <a:gd name="T7" fmla="*/ 710 h 16"/>
                  <a:gd name="T8" fmla="*/ 4 w 18"/>
                  <a:gd name="T9" fmla="*/ 754 h 16"/>
                  <a:gd name="T10" fmla="*/ 7 w 18"/>
                  <a:gd name="T11" fmla="*/ 904 h 16"/>
                  <a:gd name="T12" fmla="*/ 445 w 18"/>
                  <a:gd name="T13" fmla="*/ 960 h 16"/>
                  <a:gd name="T14" fmla="*/ 470 w 18"/>
                  <a:gd name="T15" fmla="*/ 1021 h 16"/>
                  <a:gd name="T16" fmla="*/ 470 w 18"/>
                  <a:gd name="T17" fmla="*/ 960 h 16"/>
                  <a:gd name="T18" fmla="*/ 724 w 18"/>
                  <a:gd name="T19" fmla="*/ 904 h 16"/>
                  <a:gd name="T20" fmla="*/ 650 w 18"/>
                  <a:gd name="T21" fmla="*/ 710 h 16"/>
                  <a:gd name="T22" fmla="*/ 584 w 18"/>
                  <a:gd name="T23" fmla="*/ 7 h 16"/>
                  <a:gd name="T24" fmla="*/ 524 w 18"/>
                  <a:gd name="T25" fmla="*/ 6 h 16"/>
                  <a:gd name="T26" fmla="*/ 470 w 18"/>
                  <a:gd name="T27" fmla="*/ 5 h 16"/>
                  <a:gd name="T28" fmla="*/ 8 w 18"/>
                  <a:gd name="T29" fmla="*/ 4 h 16"/>
                  <a:gd name="T30" fmla="*/ 8 w 18"/>
                  <a:gd name="T31" fmla="*/ 3 h 16"/>
                  <a:gd name="T32" fmla="*/ 8 w 18"/>
                  <a:gd name="T33" fmla="*/ 629 h 16"/>
                  <a:gd name="T34" fmla="*/ 7 w 18"/>
                  <a:gd name="T35" fmla="*/ 668 h 16"/>
                  <a:gd name="T36" fmla="*/ 4 w 18"/>
                  <a:gd name="T37" fmla="*/ 0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16"/>
                  <a:gd name="T59" fmla="*/ 18 w 18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16">
                    <a:moveTo>
                      <a:pt x="4" y="0"/>
                    </a:moveTo>
                    <a:lnTo>
                      <a:pt x="0" y="3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7" y="14"/>
                    </a:lnTo>
                    <a:lnTo>
                      <a:pt x="9" y="15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8" y="14"/>
                    </a:lnTo>
                    <a:lnTo>
                      <a:pt x="16" y="10"/>
                    </a:lnTo>
                    <a:lnTo>
                      <a:pt x="14" y="7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45" name="Freeform 1168"/>
              <p:cNvSpPr>
                <a:spLocks noChangeArrowheads="1"/>
              </p:cNvSpPr>
              <p:nvPr/>
            </p:nvSpPr>
            <p:spPr bwMode="auto">
              <a:xfrm>
                <a:off x="3174" y="4155"/>
                <a:ext cx="53" cy="26"/>
              </a:xfrm>
              <a:custGeom>
                <a:avLst/>
                <a:gdLst>
                  <a:gd name="T0" fmla="*/ 3390 w 51"/>
                  <a:gd name="T1" fmla="*/ 8566 h 25"/>
                  <a:gd name="T2" fmla="*/ 3800 w 51"/>
                  <a:gd name="T3" fmla="*/ 8566 h 25"/>
                  <a:gd name="T4" fmla="*/ 4023 w 51"/>
                  <a:gd name="T5" fmla="*/ 7931 h 25"/>
                  <a:gd name="T6" fmla="*/ 4261 w 51"/>
                  <a:gd name="T7" fmla="*/ 7126 h 25"/>
                  <a:gd name="T8" fmla="*/ 4397 w 51"/>
                  <a:gd name="T9" fmla="*/ 4627 h 25"/>
                  <a:gd name="T10" fmla="*/ 4023 w 51"/>
                  <a:gd name="T11" fmla="*/ 3152 h 25"/>
                  <a:gd name="T12" fmla="*/ 3585 w 51"/>
                  <a:gd name="T13" fmla="*/ 6 h 25"/>
                  <a:gd name="T14" fmla="*/ 2695 w 51"/>
                  <a:gd name="T15" fmla="*/ 3 h 25"/>
                  <a:gd name="T16" fmla="*/ 1806 w 51"/>
                  <a:gd name="T17" fmla="*/ 1 h 25"/>
                  <a:gd name="T18" fmla="*/ 965 w 51"/>
                  <a:gd name="T19" fmla="*/ 0 h 25"/>
                  <a:gd name="T20" fmla="*/ 0 w 51"/>
                  <a:gd name="T21" fmla="*/ 1 h 25"/>
                  <a:gd name="T22" fmla="*/ 3 w 51"/>
                  <a:gd name="T23" fmla="*/ 3400 h 25"/>
                  <a:gd name="T24" fmla="*/ 965 w 51"/>
                  <a:gd name="T25" fmla="*/ 3152 h 25"/>
                  <a:gd name="T26" fmla="*/ 1706 w 51"/>
                  <a:gd name="T27" fmla="*/ 3400 h 25"/>
                  <a:gd name="T28" fmla="*/ 2542 w 51"/>
                  <a:gd name="T29" fmla="*/ 3967 h 25"/>
                  <a:gd name="T30" fmla="*/ 3197 w 51"/>
                  <a:gd name="T31" fmla="*/ 4997 h 25"/>
                  <a:gd name="T32" fmla="*/ 3589 w 51"/>
                  <a:gd name="T33" fmla="*/ 5829 h 25"/>
                  <a:gd name="T34" fmla="*/ 3800 w 51"/>
                  <a:gd name="T35" fmla="*/ 6803 h 25"/>
                  <a:gd name="T36" fmla="*/ 3800 w 51"/>
                  <a:gd name="T37" fmla="*/ 4997 h 25"/>
                  <a:gd name="T38" fmla="*/ 3589 w 51"/>
                  <a:gd name="T39" fmla="*/ 5399 h 25"/>
                  <a:gd name="T40" fmla="*/ 3386 w 51"/>
                  <a:gd name="T41" fmla="*/ 5399 h 25"/>
                  <a:gd name="T42" fmla="*/ 3390 w 51"/>
                  <a:gd name="T43" fmla="*/ 8566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25"/>
                  <a:gd name="T68" fmla="*/ 51 w 51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25">
                    <a:moveTo>
                      <a:pt x="40" y="25"/>
                    </a:moveTo>
                    <a:lnTo>
                      <a:pt x="44" y="25"/>
                    </a:lnTo>
                    <a:lnTo>
                      <a:pt x="47" y="23"/>
                    </a:lnTo>
                    <a:lnTo>
                      <a:pt x="50" y="20"/>
                    </a:lnTo>
                    <a:lnTo>
                      <a:pt x="51" y="14"/>
                    </a:lnTo>
                    <a:lnTo>
                      <a:pt x="47" y="9"/>
                    </a:lnTo>
                    <a:lnTo>
                      <a:pt x="41" y="6"/>
                    </a:lnTo>
                    <a:lnTo>
                      <a:pt x="31" y="3"/>
                    </a:lnTo>
                    <a:lnTo>
                      <a:pt x="22" y="1"/>
                    </a:lnTo>
                    <a:lnTo>
                      <a:pt x="11" y="0"/>
                    </a:lnTo>
                    <a:lnTo>
                      <a:pt x="0" y="1"/>
                    </a:lnTo>
                    <a:lnTo>
                      <a:pt x="3" y="10"/>
                    </a:lnTo>
                    <a:lnTo>
                      <a:pt x="11" y="9"/>
                    </a:lnTo>
                    <a:lnTo>
                      <a:pt x="21" y="10"/>
                    </a:lnTo>
                    <a:lnTo>
                      <a:pt x="29" y="12"/>
                    </a:lnTo>
                    <a:lnTo>
                      <a:pt x="37" y="15"/>
                    </a:lnTo>
                    <a:lnTo>
                      <a:pt x="42" y="17"/>
                    </a:lnTo>
                    <a:lnTo>
                      <a:pt x="44" y="19"/>
                    </a:lnTo>
                    <a:lnTo>
                      <a:pt x="44" y="15"/>
                    </a:lnTo>
                    <a:lnTo>
                      <a:pt x="42" y="16"/>
                    </a:lnTo>
                    <a:lnTo>
                      <a:pt x="39" y="16"/>
                    </a:lnTo>
                    <a:lnTo>
                      <a:pt x="40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46" name="Freeform 1169"/>
              <p:cNvSpPr>
                <a:spLocks noChangeArrowheads="1"/>
              </p:cNvSpPr>
              <p:nvPr/>
            </p:nvSpPr>
            <p:spPr bwMode="auto">
              <a:xfrm>
                <a:off x="3180" y="4172"/>
                <a:ext cx="35" cy="40"/>
              </a:xfrm>
              <a:custGeom>
                <a:avLst/>
                <a:gdLst>
                  <a:gd name="T0" fmla="*/ 8 w 34"/>
                  <a:gd name="T1" fmla="*/ 14182 h 38"/>
                  <a:gd name="T2" fmla="*/ 766 w 34"/>
                  <a:gd name="T3" fmla="*/ 13141 h 38"/>
                  <a:gd name="T4" fmla="*/ 861 w 34"/>
                  <a:gd name="T5" fmla="*/ 11288 h 38"/>
                  <a:gd name="T6" fmla="*/ 1080 w 34"/>
                  <a:gd name="T7" fmla="*/ 9327 h 38"/>
                  <a:gd name="T8" fmla="*/ 1362 w 34"/>
                  <a:gd name="T9" fmla="*/ 8009 h 38"/>
                  <a:gd name="T10" fmla="*/ 1707 w 34"/>
                  <a:gd name="T11" fmla="*/ 5478 h 38"/>
                  <a:gd name="T12" fmla="*/ 2145 w 34"/>
                  <a:gd name="T13" fmla="*/ 4361 h 38"/>
                  <a:gd name="T14" fmla="*/ 2403 w 34"/>
                  <a:gd name="T15" fmla="*/ 3747 h 38"/>
                  <a:gd name="T16" fmla="*/ 2548 w 34"/>
                  <a:gd name="T17" fmla="*/ 3472 h 38"/>
                  <a:gd name="T18" fmla="*/ 2546 w 34"/>
                  <a:gd name="T19" fmla="*/ 0 h 38"/>
                  <a:gd name="T20" fmla="*/ 2145 w 34"/>
                  <a:gd name="T21" fmla="*/ 1 h 38"/>
                  <a:gd name="T22" fmla="*/ 1707 w 34"/>
                  <a:gd name="T23" fmla="*/ 4 h 38"/>
                  <a:gd name="T24" fmla="*/ 1286 w 34"/>
                  <a:gd name="T25" fmla="*/ 3472 h 38"/>
                  <a:gd name="T26" fmla="*/ 912 w 34"/>
                  <a:gd name="T27" fmla="*/ 5076 h 38"/>
                  <a:gd name="T28" fmla="*/ 7 w 34"/>
                  <a:gd name="T29" fmla="*/ 7724 h 38"/>
                  <a:gd name="T30" fmla="*/ 3 w 34"/>
                  <a:gd name="T31" fmla="*/ 9327 h 38"/>
                  <a:gd name="T32" fmla="*/ 1 w 34"/>
                  <a:gd name="T33" fmla="*/ 12181 h 38"/>
                  <a:gd name="T34" fmla="*/ 0 w 34"/>
                  <a:gd name="T35" fmla="*/ 14182 h 38"/>
                  <a:gd name="T36" fmla="*/ 8 w 34"/>
                  <a:gd name="T37" fmla="*/ 14182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38"/>
                  <a:gd name="T59" fmla="*/ 34 w 34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38">
                    <a:moveTo>
                      <a:pt x="8" y="38"/>
                    </a:moveTo>
                    <a:lnTo>
                      <a:pt x="9" y="35"/>
                    </a:lnTo>
                    <a:lnTo>
                      <a:pt x="11" y="30"/>
                    </a:lnTo>
                    <a:lnTo>
                      <a:pt x="15" y="25"/>
                    </a:lnTo>
                    <a:lnTo>
                      <a:pt x="19" y="21"/>
                    </a:lnTo>
                    <a:lnTo>
                      <a:pt x="23" y="15"/>
                    </a:lnTo>
                    <a:lnTo>
                      <a:pt x="27" y="12"/>
                    </a:lnTo>
                    <a:lnTo>
                      <a:pt x="31" y="10"/>
                    </a:lnTo>
                    <a:lnTo>
                      <a:pt x="34" y="9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3" y="4"/>
                    </a:lnTo>
                    <a:lnTo>
                      <a:pt x="18" y="9"/>
                    </a:lnTo>
                    <a:lnTo>
                      <a:pt x="12" y="14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8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47" name="Freeform 1170"/>
              <p:cNvSpPr>
                <a:spLocks noChangeArrowheads="1"/>
              </p:cNvSpPr>
              <p:nvPr/>
            </p:nvSpPr>
            <p:spPr bwMode="auto">
              <a:xfrm>
                <a:off x="3167" y="4215"/>
                <a:ext cx="21" cy="17"/>
              </a:xfrm>
              <a:custGeom>
                <a:avLst/>
                <a:gdLst>
                  <a:gd name="T0" fmla="*/ 0 w 21"/>
                  <a:gd name="T1" fmla="*/ 857 h 17"/>
                  <a:gd name="T2" fmla="*/ 4 w 21"/>
                  <a:gd name="T3" fmla="*/ 857 h 17"/>
                  <a:gd name="T4" fmla="*/ 7 w 21"/>
                  <a:gd name="T5" fmla="*/ 809 h 17"/>
                  <a:gd name="T6" fmla="*/ 322 w 21"/>
                  <a:gd name="T7" fmla="*/ 722 h 17"/>
                  <a:gd name="T8" fmla="*/ 370 w 21"/>
                  <a:gd name="T9" fmla="*/ 682 h 17"/>
                  <a:gd name="T10" fmla="*/ 425 w 21"/>
                  <a:gd name="T11" fmla="*/ 608 h 17"/>
                  <a:gd name="T12" fmla="*/ 466 w 21"/>
                  <a:gd name="T13" fmla="*/ 8 h 17"/>
                  <a:gd name="T14" fmla="*/ 488 w 21"/>
                  <a:gd name="T15" fmla="*/ 5 h 17"/>
                  <a:gd name="T16" fmla="*/ 511 w 21"/>
                  <a:gd name="T17" fmla="*/ 0 h 17"/>
                  <a:gd name="T18" fmla="*/ 353 w 21"/>
                  <a:gd name="T19" fmla="*/ 0 h 17"/>
                  <a:gd name="T20" fmla="*/ 337 w 21"/>
                  <a:gd name="T21" fmla="*/ 2 h 17"/>
                  <a:gd name="T22" fmla="*/ 337 w 21"/>
                  <a:gd name="T23" fmla="*/ 3 h 17"/>
                  <a:gd name="T24" fmla="*/ 322 w 21"/>
                  <a:gd name="T25" fmla="*/ 5 h 17"/>
                  <a:gd name="T26" fmla="*/ 10 w 21"/>
                  <a:gd name="T27" fmla="*/ 6 h 17"/>
                  <a:gd name="T28" fmla="*/ 7 w 21"/>
                  <a:gd name="T29" fmla="*/ 6 h 17"/>
                  <a:gd name="T30" fmla="*/ 5 w 21"/>
                  <a:gd name="T31" fmla="*/ 7 h 17"/>
                  <a:gd name="T32" fmla="*/ 3 w 21"/>
                  <a:gd name="T33" fmla="*/ 7 h 17"/>
                  <a:gd name="T34" fmla="*/ 0 w 21"/>
                  <a:gd name="T35" fmla="*/ 7 h 17"/>
                  <a:gd name="T36" fmla="*/ 0 w 21"/>
                  <a:gd name="T37" fmla="*/ 857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17"/>
                  <a:gd name="T59" fmla="*/ 21 w 21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17">
                    <a:moveTo>
                      <a:pt x="0" y="17"/>
                    </a:moveTo>
                    <a:lnTo>
                      <a:pt x="4" y="17"/>
                    </a:lnTo>
                    <a:lnTo>
                      <a:pt x="7" y="16"/>
                    </a:lnTo>
                    <a:lnTo>
                      <a:pt x="11" y="14"/>
                    </a:lnTo>
                    <a:lnTo>
                      <a:pt x="14" y="13"/>
                    </a:lnTo>
                    <a:lnTo>
                      <a:pt x="17" y="11"/>
                    </a:lnTo>
                    <a:lnTo>
                      <a:pt x="19" y="8"/>
                    </a:lnTo>
                    <a:lnTo>
                      <a:pt x="20" y="5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48" name="Freeform 1171"/>
              <p:cNvSpPr>
                <a:spLocks noChangeArrowheads="1"/>
              </p:cNvSpPr>
              <p:nvPr/>
            </p:nvSpPr>
            <p:spPr bwMode="auto">
              <a:xfrm>
                <a:off x="3159" y="4214"/>
                <a:ext cx="9" cy="19"/>
              </a:xfrm>
              <a:custGeom>
                <a:avLst/>
                <a:gdLst>
                  <a:gd name="T0" fmla="*/ 0 w 9"/>
                  <a:gd name="T1" fmla="*/ 21136 h 18"/>
                  <a:gd name="T2" fmla="*/ 0 w 9"/>
                  <a:gd name="T3" fmla="*/ 19021 h 18"/>
                  <a:gd name="T4" fmla="*/ 0 w 9"/>
                  <a:gd name="T5" fmla="*/ 23485 h 18"/>
                  <a:gd name="T6" fmla="*/ 0 w 9"/>
                  <a:gd name="T7" fmla="*/ 26094 h 18"/>
                  <a:gd name="T8" fmla="*/ 1 w 9"/>
                  <a:gd name="T9" fmla="*/ 32213 h 18"/>
                  <a:gd name="T10" fmla="*/ 2 w 9"/>
                  <a:gd name="T11" fmla="*/ 44189 h 18"/>
                  <a:gd name="T12" fmla="*/ 4 w 9"/>
                  <a:gd name="T13" fmla="*/ 51166 h 18"/>
                  <a:gd name="T14" fmla="*/ 11047 w 9"/>
                  <a:gd name="T15" fmla="*/ 54554 h 18"/>
                  <a:gd name="T16" fmla="*/ 11047 w 9"/>
                  <a:gd name="T17" fmla="*/ 23485 h 18"/>
                  <a:gd name="T18" fmla="*/ 12274 w 9"/>
                  <a:gd name="T19" fmla="*/ 26094 h 18"/>
                  <a:gd name="T20" fmla="*/ 13638 w 9"/>
                  <a:gd name="T21" fmla="*/ 26094 h 18"/>
                  <a:gd name="T22" fmla="*/ 12274 w 9"/>
                  <a:gd name="T23" fmla="*/ 23485 h 18"/>
                  <a:gd name="T24" fmla="*/ 12274 w 9"/>
                  <a:gd name="T25" fmla="*/ 21136 h 18"/>
                  <a:gd name="T26" fmla="*/ 12274 w 9"/>
                  <a:gd name="T27" fmla="*/ 4 h 18"/>
                  <a:gd name="T28" fmla="*/ 12274 w 9"/>
                  <a:gd name="T29" fmla="*/ 2 h 18"/>
                  <a:gd name="T30" fmla="*/ 9942 w 9"/>
                  <a:gd name="T31" fmla="*/ 0 h 18"/>
                  <a:gd name="T32" fmla="*/ 0 w 9"/>
                  <a:gd name="T33" fmla="*/ 21136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8"/>
                  <a:gd name="T53" fmla="*/ 9 w 9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8">
                    <a:moveTo>
                      <a:pt x="0" y="7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7" y="18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49" name="Freeform 1172"/>
              <p:cNvSpPr>
                <a:spLocks noChangeArrowheads="1"/>
              </p:cNvSpPr>
              <p:nvPr/>
            </p:nvSpPr>
            <p:spPr bwMode="auto">
              <a:xfrm>
                <a:off x="3097" y="4141"/>
                <a:ext cx="60" cy="44"/>
              </a:xfrm>
              <a:custGeom>
                <a:avLst/>
                <a:gdLst>
                  <a:gd name="T0" fmla="*/ 69 w 70"/>
                  <a:gd name="T1" fmla="*/ 0 h 29"/>
                  <a:gd name="T2" fmla="*/ 70 w 70"/>
                  <a:gd name="T3" fmla="*/ 31389 h 29"/>
                  <a:gd name="T4" fmla="*/ 75 w 70"/>
                  <a:gd name="T5" fmla="*/ 396297 h 29"/>
                  <a:gd name="T6" fmla="*/ 76 w 70"/>
                  <a:gd name="T7" fmla="*/ 485051 h 29"/>
                  <a:gd name="T8" fmla="*/ 80 w 70"/>
                  <a:gd name="T9" fmla="*/ 9893004 h 29"/>
                  <a:gd name="T10" fmla="*/ 80 w 70"/>
                  <a:gd name="T11" fmla="*/ 10591603 h 29"/>
                  <a:gd name="T12" fmla="*/ 84 w 70"/>
                  <a:gd name="T13" fmla="*/ 11352768 h 29"/>
                  <a:gd name="T14" fmla="*/ 87 w 70"/>
                  <a:gd name="T15" fmla="*/ 11352768 h 29"/>
                  <a:gd name="T16" fmla="*/ 89 w 70"/>
                  <a:gd name="T17" fmla="*/ 9893004 h 29"/>
                  <a:gd name="T18" fmla="*/ 93 w 70"/>
                  <a:gd name="T19" fmla="*/ 9267271 h 29"/>
                  <a:gd name="T20" fmla="*/ 92 w 70"/>
                  <a:gd name="T21" fmla="*/ 9893004 h 29"/>
                  <a:gd name="T22" fmla="*/ 87 w 70"/>
                  <a:gd name="T23" fmla="*/ 11352768 h 29"/>
                  <a:gd name="T24" fmla="*/ 80 w 70"/>
                  <a:gd name="T25" fmla="*/ 13825213 h 29"/>
                  <a:gd name="T26" fmla="*/ 67 w 70"/>
                  <a:gd name="T27" fmla="*/ 19267465 h 29"/>
                  <a:gd name="T28" fmla="*/ 54 w 70"/>
                  <a:gd name="T29" fmla="*/ 23577397 h 29"/>
                  <a:gd name="T30" fmla="*/ 34 w 70"/>
                  <a:gd name="T31" fmla="*/ 28745720 h 29"/>
                  <a:gd name="T32" fmla="*/ 13 w 70"/>
                  <a:gd name="T33" fmla="*/ 30642999 h 29"/>
                  <a:gd name="T34" fmla="*/ 3 w 70"/>
                  <a:gd name="T35" fmla="*/ 30642999 h 29"/>
                  <a:gd name="T36" fmla="*/ 3 w 70"/>
                  <a:gd name="T37" fmla="*/ 28767482 h 29"/>
                  <a:gd name="T38" fmla="*/ 3 w 70"/>
                  <a:gd name="T39" fmla="*/ 26816850 h 29"/>
                  <a:gd name="T40" fmla="*/ 3 w 70"/>
                  <a:gd name="T41" fmla="*/ 23577397 h 29"/>
                  <a:gd name="T42" fmla="*/ 3 w 70"/>
                  <a:gd name="T43" fmla="*/ 20619957 h 29"/>
                  <a:gd name="T44" fmla="*/ 3 w 70"/>
                  <a:gd name="T45" fmla="*/ 18053912 h 29"/>
                  <a:gd name="T46" fmla="*/ 3 w 70"/>
                  <a:gd name="T47" fmla="*/ 15766846 h 29"/>
                  <a:gd name="T48" fmla="*/ 3 w 70"/>
                  <a:gd name="T49" fmla="*/ 15766846 h 29"/>
                  <a:gd name="T50" fmla="*/ 0 w 70"/>
                  <a:gd name="T51" fmla="*/ 13825213 h 29"/>
                  <a:gd name="T52" fmla="*/ 0 w 70"/>
                  <a:gd name="T53" fmla="*/ 13825213 h 29"/>
                  <a:gd name="T54" fmla="*/ 2 w 70"/>
                  <a:gd name="T55" fmla="*/ 12906048 h 29"/>
                  <a:gd name="T56" fmla="*/ 3 w 70"/>
                  <a:gd name="T57" fmla="*/ 12906048 h 29"/>
                  <a:gd name="T58" fmla="*/ 15 w 70"/>
                  <a:gd name="T59" fmla="*/ 11352768 h 29"/>
                  <a:gd name="T60" fmla="*/ 28 w 70"/>
                  <a:gd name="T61" fmla="*/ 10591603 h 29"/>
                  <a:gd name="T62" fmla="*/ 44 w 70"/>
                  <a:gd name="T63" fmla="*/ 9267271 h 29"/>
                  <a:gd name="T64" fmla="*/ 57 w 70"/>
                  <a:gd name="T65" fmla="*/ 396297 h 29"/>
                  <a:gd name="T66" fmla="*/ 66 w 70"/>
                  <a:gd name="T67" fmla="*/ 31389 h 29"/>
                  <a:gd name="T68" fmla="*/ 69 w 70"/>
                  <a:gd name="T69" fmla="*/ 0 h 2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0"/>
                  <a:gd name="T106" fmla="*/ 0 h 29"/>
                  <a:gd name="T107" fmla="*/ 70 w 70"/>
                  <a:gd name="T108" fmla="*/ 29 h 2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0" h="29">
                    <a:moveTo>
                      <a:pt x="52" y="0"/>
                    </a:moveTo>
                    <a:lnTo>
                      <a:pt x="54" y="2"/>
                    </a:lnTo>
                    <a:lnTo>
                      <a:pt x="57" y="5"/>
                    </a:lnTo>
                    <a:lnTo>
                      <a:pt x="58" y="7"/>
                    </a:lnTo>
                    <a:lnTo>
                      <a:pt x="60" y="9"/>
                    </a:lnTo>
                    <a:lnTo>
                      <a:pt x="61" y="10"/>
                    </a:lnTo>
                    <a:lnTo>
                      <a:pt x="63" y="11"/>
                    </a:lnTo>
                    <a:lnTo>
                      <a:pt x="65" y="11"/>
                    </a:lnTo>
                    <a:lnTo>
                      <a:pt x="68" y="9"/>
                    </a:lnTo>
                    <a:lnTo>
                      <a:pt x="70" y="8"/>
                    </a:lnTo>
                    <a:lnTo>
                      <a:pt x="69" y="9"/>
                    </a:lnTo>
                    <a:lnTo>
                      <a:pt x="66" y="11"/>
                    </a:lnTo>
                    <a:lnTo>
                      <a:pt x="60" y="14"/>
                    </a:lnTo>
                    <a:lnTo>
                      <a:pt x="51" y="19"/>
                    </a:lnTo>
                    <a:lnTo>
                      <a:pt x="40" y="22"/>
                    </a:lnTo>
                    <a:lnTo>
                      <a:pt x="26" y="27"/>
                    </a:lnTo>
                    <a:lnTo>
                      <a:pt x="9" y="29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5" y="20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0" y="14"/>
                    </a:lnTo>
                    <a:lnTo>
                      <a:pt x="2" y="13"/>
                    </a:lnTo>
                    <a:lnTo>
                      <a:pt x="5" y="13"/>
                    </a:lnTo>
                    <a:lnTo>
                      <a:pt x="12" y="11"/>
                    </a:lnTo>
                    <a:lnTo>
                      <a:pt x="23" y="10"/>
                    </a:lnTo>
                    <a:lnTo>
                      <a:pt x="33" y="8"/>
                    </a:lnTo>
                    <a:lnTo>
                      <a:pt x="43" y="5"/>
                    </a:lnTo>
                    <a:lnTo>
                      <a:pt x="50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50" name="Freeform 1173"/>
              <p:cNvSpPr>
                <a:spLocks noChangeArrowheads="1"/>
              </p:cNvSpPr>
              <p:nvPr/>
            </p:nvSpPr>
            <p:spPr bwMode="auto">
              <a:xfrm>
                <a:off x="3150" y="4138"/>
                <a:ext cx="20" cy="33"/>
              </a:xfrm>
              <a:custGeom>
                <a:avLst/>
                <a:gdLst>
                  <a:gd name="T0" fmla="*/ 443 w 20"/>
                  <a:gd name="T1" fmla="*/ 770233730 h 19"/>
                  <a:gd name="T2" fmla="*/ 422 w 20"/>
                  <a:gd name="T3" fmla="*/ 851363344 h 19"/>
                  <a:gd name="T4" fmla="*/ 402 w 20"/>
                  <a:gd name="T5" fmla="*/ 851363344 h 19"/>
                  <a:gd name="T6" fmla="*/ 402 w 20"/>
                  <a:gd name="T7" fmla="*/ 770233730 h 19"/>
                  <a:gd name="T8" fmla="*/ 383 w 20"/>
                  <a:gd name="T9" fmla="*/ 696999499 h 19"/>
                  <a:gd name="T10" fmla="*/ 300 w 20"/>
                  <a:gd name="T11" fmla="*/ 515948688 h 19"/>
                  <a:gd name="T12" fmla="*/ 8 w 20"/>
                  <a:gd name="T13" fmla="*/ 600027 h 19"/>
                  <a:gd name="T14" fmla="*/ 4 w 20"/>
                  <a:gd name="T15" fmla="*/ 0 h 19"/>
                  <a:gd name="T16" fmla="*/ 0 w 20"/>
                  <a:gd name="T17" fmla="*/ 696999499 h 19"/>
                  <a:gd name="T18" fmla="*/ 1 w 20"/>
                  <a:gd name="T19" fmla="*/ 770233730 h 19"/>
                  <a:gd name="T20" fmla="*/ 2 w 20"/>
                  <a:gd name="T21" fmla="*/ 941137546 h 19"/>
                  <a:gd name="T22" fmla="*/ 4 w 20"/>
                  <a:gd name="T23" fmla="*/ 1149395002 h 19"/>
                  <a:gd name="T24" fmla="*/ 5 w 20"/>
                  <a:gd name="T25" fmla="*/ 1404169758 h 19"/>
                  <a:gd name="T26" fmla="*/ 9 w 20"/>
                  <a:gd name="T27" fmla="*/ 1552164936 h 19"/>
                  <a:gd name="T28" fmla="*/ 383 w 20"/>
                  <a:gd name="T29" fmla="*/ 1715631475 h 19"/>
                  <a:gd name="T30" fmla="*/ 465 w 20"/>
                  <a:gd name="T31" fmla="*/ 1715631475 h 19"/>
                  <a:gd name="T32" fmla="*/ 565 w 20"/>
                  <a:gd name="T33" fmla="*/ 1468597013 h 19"/>
                  <a:gd name="T34" fmla="*/ 443 w 20"/>
                  <a:gd name="T35" fmla="*/ 770233730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0"/>
                  <a:gd name="T55" fmla="*/ 0 h 19"/>
                  <a:gd name="T56" fmla="*/ 20 w 20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0" h="19">
                    <a:moveTo>
                      <a:pt x="15" y="9"/>
                    </a:moveTo>
                    <a:lnTo>
                      <a:pt x="14" y="10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2" y="8"/>
                    </a:lnTo>
                    <a:lnTo>
                      <a:pt x="10" y="5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9" y="17"/>
                    </a:lnTo>
                    <a:lnTo>
                      <a:pt x="12" y="19"/>
                    </a:lnTo>
                    <a:lnTo>
                      <a:pt x="16" y="19"/>
                    </a:lnTo>
                    <a:lnTo>
                      <a:pt x="20" y="1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51" name="Freeform 1174"/>
              <p:cNvSpPr>
                <a:spLocks noChangeArrowheads="1"/>
              </p:cNvSpPr>
              <p:nvPr/>
            </p:nvSpPr>
            <p:spPr bwMode="auto">
              <a:xfrm>
                <a:off x="3106" y="4144"/>
                <a:ext cx="52" cy="46"/>
              </a:xfrm>
              <a:custGeom>
                <a:avLst/>
                <a:gdLst>
                  <a:gd name="T0" fmla="*/ 1 w 62"/>
                  <a:gd name="T1" fmla="*/ 50749953 h 31"/>
                  <a:gd name="T2" fmla="*/ 23 w 62"/>
                  <a:gd name="T3" fmla="*/ 46278296 h 31"/>
                  <a:gd name="T4" fmla="*/ 42 w 62"/>
                  <a:gd name="T5" fmla="*/ 38884002 h 31"/>
                  <a:gd name="T6" fmla="*/ 57 w 62"/>
                  <a:gd name="T7" fmla="*/ 32325599 h 31"/>
                  <a:gd name="T8" fmla="*/ 69 w 62"/>
                  <a:gd name="T9" fmla="*/ 26877760 h 31"/>
                  <a:gd name="T10" fmla="*/ 78 w 62"/>
                  <a:gd name="T11" fmla="*/ 20374905 h 31"/>
                  <a:gd name="T12" fmla="*/ 81 w 62"/>
                  <a:gd name="T13" fmla="*/ 14075760 h 31"/>
                  <a:gd name="T14" fmla="*/ 78 w 62"/>
                  <a:gd name="T15" fmla="*/ 0 h 31"/>
                  <a:gd name="T16" fmla="*/ 74 w 62"/>
                  <a:gd name="T17" fmla="*/ 21711 h 31"/>
                  <a:gd name="T18" fmla="*/ 79 w 62"/>
                  <a:gd name="T19" fmla="*/ 15442718 h 31"/>
                  <a:gd name="T20" fmla="*/ 81 w 62"/>
                  <a:gd name="T21" fmla="*/ 14075760 h 31"/>
                  <a:gd name="T22" fmla="*/ 75 w 62"/>
                  <a:gd name="T23" fmla="*/ 21711 h 31"/>
                  <a:gd name="T24" fmla="*/ 73 w 62"/>
                  <a:gd name="T25" fmla="*/ 28354 h 31"/>
                  <a:gd name="T26" fmla="*/ 64 w 62"/>
                  <a:gd name="T27" fmla="*/ 11709741 h 31"/>
                  <a:gd name="T28" fmla="*/ 54 w 62"/>
                  <a:gd name="T29" fmla="*/ 16931327 h 31"/>
                  <a:gd name="T30" fmla="*/ 39 w 62"/>
                  <a:gd name="T31" fmla="*/ 24509164 h 31"/>
                  <a:gd name="T32" fmla="*/ 20 w 62"/>
                  <a:gd name="T33" fmla="*/ 31177899 h 31"/>
                  <a:gd name="T34" fmla="*/ 0 w 62"/>
                  <a:gd name="T35" fmla="*/ 34191143 h 31"/>
                  <a:gd name="T36" fmla="*/ 1 w 62"/>
                  <a:gd name="T37" fmla="*/ 50749953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2"/>
                  <a:gd name="T58" fmla="*/ 0 h 31"/>
                  <a:gd name="T59" fmla="*/ 62 w 62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2" h="31">
                    <a:moveTo>
                      <a:pt x="1" y="31"/>
                    </a:moveTo>
                    <a:lnTo>
                      <a:pt x="18" y="28"/>
                    </a:lnTo>
                    <a:lnTo>
                      <a:pt x="32" y="24"/>
                    </a:lnTo>
                    <a:lnTo>
                      <a:pt x="43" y="20"/>
                    </a:lnTo>
                    <a:lnTo>
                      <a:pt x="53" y="16"/>
                    </a:lnTo>
                    <a:lnTo>
                      <a:pt x="59" y="13"/>
                    </a:lnTo>
                    <a:lnTo>
                      <a:pt x="62" y="9"/>
                    </a:lnTo>
                    <a:lnTo>
                      <a:pt x="59" y="0"/>
                    </a:lnTo>
                    <a:lnTo>
                      <a:pt x="56" y="3"/>
                    </a:lnTo>
                    <a:lnTo>
                      <a:pt x="61" y="10"/>
                    </a:lnTo>
                    <a:lnTo>
                      <a:pt x="62" y="9"/>
                    </a:lnTo>
                    <a:lnTo>
                      <a:pt x="57" y="3"/>
                    </a:lnTo>
                    <a:lnTo>
                      <a:pt x="55" y="4"/>
                    </a:lnTo>
                    <a:lnTo>
                      <a:pt x="49" y="7"/>
                    </a:lnTo>
                    <a:lnTo>
                      <a:pt x="40" y="11"/>
                    </a:lnTo>
                    <a:lnTo>
                      <a:pt x="30" y="15"/>
                    </a:lnTo>
                    <a:lnTo>
                      <a:pt x="16" y="19"/>
                    </a:lnTo>
                    <a:lnTo>
                      <a:pt x="0" y="21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52" name="Freeform 1175"/>
              <p:cNvSpPr>
                <a:spLocks noChangeArrowheads="1"/>
              </p:cNvSpPr>
              <p:nvPr/>
            </p:nvSpPr>
            <p:spPr bwMode="auto">
              <a:xfrm>
                <a:off x="3096" y="4152"/>
                <a:ext cx="10" cy="25"/>
              </a:xfrm>
              <a:custGeom>
                <a:avLst/>
                <a:gdLst>
                  <a:gd name="T0" fmla="*/ 3 w 12"/>
                  <a:gd name="T1" fmla="*/ 4396 h 24"/>
                  <a:gd name="T2" fmla="*/ 0 w 12"/>
                  <a:gd name="T3" fmla="*/ 4058 h 24"/>
                  <a:gd name="T4" fmla="*/ 1 w 12"/>
                  <a:gd name="T5" fmla="*/ 4396 h 24"/>
                  <a:gd name="T6" fmla="*/ 1 w 12"/>
                  <a:gd name="T7" fmla="*/ 4763 h 24"/>
                  <a:gd name="T8" fmla="*/ 3 w 12"/>
                  <a:gd name="T9" fmla="*/ 5589 h 24"/>
                  <a:gd name="T10" fmla="*/ 3 w 12"/>
                  <a:gd name="T11" fmla="*/ 7694 h 24"/>
                  <a:gd name="T12" fmla="*/ 3 w 12"/>
                  <a:gd name="T13" fmla="*/ 8604 h 24"/>
                  <a:gd name="T14" fmla="*/ 33 w 12"/>
                  <a:gd name="T15" fmla="*/ 9783 h 24"/>
                  <a:gd name="T16" fmla="*/ 44 w 12"/>
                  <a:gd name="T17" fmla="*/ 10602 h 24"/>
                  <a:gd name="T18" fmla="*/ 41 w 12"/>
                  <a:gd name="T19" fmla="*/ 6053 h 24"/>
                  <a:gd name="T20" fmla="*/ 48 w 12"/>
                  <a:gd name="T21" fmla="*/ 6556 h 24"/>
                  <a:gd name="T22" fmla="*/ 48 w 12"/>
                  <a:gd name="T23" fmla="*/ 5589 h 24"/>
                  <a:gd name="T24" fmla="*/ 44 w 12"/>
                  <a:gd name="T25" fmla="*/ 4763 h 24"/>
                  <a:gd name="T26" fmla="*/ 41 w 12"/>
                  <a:gd name="T27" fmla="*/ 4058 h 24"/>
                  <a:gd name="T28" fmla="*/ 38 w 12"/>
                  <a:gd name="T29" fmla="*/ 3191 h 24"/>
                  <a:gd name="T30" fmla="*/ 35 w 12"/>
                  <a:gd name="T31" fmla="*/ 2 h 24"/>
                  <a:gd name="T32" fmla="*/ 3 w 12"/>
                  <a:gd name="T33" fmla="*/ 0 h 24"/>
                  <a:gd name="T34" fmla="*/ 3 w 12"/>
                  <a:gd name="T35" fmla="*/ 4396 h 2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24"/>
                  <a:gd name="T56" fmla="*/ 12 w 12"/>
                  <a:gd name="T57" fmla="*/ 24 h 2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24">
                    <a:moveTo>
                      <a:pt x="3" y="1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4" y="17"/>
                    </a:lnTo>
                    <a:lnTo>
                      <a:pt x="5" y="19"/>
                    </a:lnTo>
                    <a:lnTo>
                      <a:pt x="7" y="22"/>
                    </a:lnTo>
                    <a:lnTo>
                      <a:pt x="11" y="24"/>
                    </a:lnTo>
                    <a:lnTo>
                      <a:pt x="10" y="14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1" y="11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53" name="Freeform 1176"/>
              <p:cNvSpPr>
                <a:spLocks noChangeArrowheads="1"/>
              </p:cNvSpPr>
              <p:nvPr/>
            </p:nvSpPr>
            <p:spPr bwMode="auto">
              <a:xfrm>
                <a:off x="3094" y="4138"/>
                <a:ext cx="50" cy="37"/>
              </a:xfrm>
              <a:custGeom>
                <a:avLst/>
                <a:gdLst>
                  <a:gd name="T0" fmla="*/ 75 w 60"/>
                  <a:gd name="T1" fmla="*/ 0 h 23"/>
                  <a:gd name="T2" fmla="*/ 65 w 60"/>
                  <a:gd name="T3" fmla="*/ 209193 h 23"/>
                  <a:gd name="T4" fmla="*/ 65 w 60"/>
                  <a:gd name="T5" fmla="*/ 94821 h 23"/>
                  <a:gd name="T6" fmla="*/ 58 w 60"/>
                  <a:gd name="T7" fmla="*/ 146985 h 23"/>
                  <a:gd name="T8" fmla="*/ 45 w 60"/>
                  <a:gd name="T9" fmla="*/ 222153 h 23"/>
                  <a:gd name="T10" fmla="*/ 33 w 60"/>
                  <a:gd name="T11" fmla="*/ 47620244 h 23"/>
                  <a:gd name="T12" fmla="*/ 18 w 60"/>
                  <a:gd name="T13" fmla="*/ 56231123 h 23"/>
                  <a:gd name="T14" fmla="*/ 3 w 60"/>
                  <a:gd name="T15" fmla="*/ 66473870 h 23"/>
                  <a:gd name="T16" fmla="*/ 3 w 60"/>
                  <a:gd name="T17" fmla="*/ 66473870 h 23"/>
                  <a:gd name="T18" fmla="*/ 0 w 60"/>
                  <a:gd name="T19" fmla="*/ 78559130 h 23"/>
                  <a:gd name="T20" fmla="*/ 1 w 60"/>
                  <a:gd name="T21" fmla="*/ 129566943 h 23"/>
                  <a:gd name="T22" fmla="*/ 3 w 60"/>
                  <a:gd name="T23" fmla="*/ 138541468 h 23"/>
                  <a:gd name="T24" fmla="*/ 3 w 60"/>
                  <a:gd name="T25" fmla="*/ 72284230 h 23"/>
                  <a:gd name="T26" fmla="*/ 3 w 60"/>
                  <a:gd name="T27" fmla="*/ 72284230 h 23"/>
                  <a:gd name="T28" fmla="*/ 3 w 60"/>
                  <a:gd name="T29" fmla="*/ 127422429 h 23"/>
                  <a:gd name="T30" fmla="*/ 12 w 60"/>
                  <a:gd name="T31" fmla="*/ 127422429 h 23"/>
                  <a:gd name="T32" fmla="*/ 19 w 60"/>
                  <a:gd name="T33" fmla="*/ 117230575 h 23"/>
                  <a:gd name="T34" fmla="*/ 35 w 60"/>
                  <a:gd name="T35" fmla="*/ 100880743 h 23"/>
                  <a:gd name="T36" fmla="*/ 48 w 60"/>
                  <a:gd name="T37" fmla="*/ 85393071 h 23"/>
                  <a:gd name="T38" fmla="*/ 62 w 60"/>
                  <a:gd name="T39" fmla="*/ 66473870 h 23"/>
                  <a:gd name="T40" fmla="*/ 70 w 60"/>
                  <a:gd name="T41" fmla="*/ 56231123 h 23"/>
                  <a:gd name="T42" fmla="*/ 80 w 60"/>
                  <a:gd name="T43" fmla="*/ 94821 h 23"/>
                  <a:gd name="T44" fmla="*/ 70 w 60"/>
                  <a:gd name="T45" fmla="*/ 47620244 h 23"/>
                  <a:gd name="T46" fmla="*/ 75 w 60"/>
                  <a:gd name="T47" fmla="*/ 0 h 2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0"/>
                  <a:gd name="T73" fmla="*/ 0 h 23"/>
                  <a:gd name="T74" fmla="*/ 60 w 60"/>
                  <a:gd name="T75" fmla="*/ 23 h 2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0" h="23">
                    <a:moveTo>
                      <a:pt x="57" y="0"/>
                    </a:moveTo>
                    <a:lnTo>
                      <a:pt x="51" y="4"/>
                    </a:lnTo>
                    <a:lnTo>
                      <a:pt x="51" y="2"/>
                    </a:lnTo>
                    <a:lnTo>
                      <a:pt x="45" y="3"/>
                    </a:lnTo>
                    <a:lnTo>
                      <a:pt x="35" y="5"/>
                    </a:lnTo>
                    <a:lnTo>
                      <a:pt x="25" y="8"/>
                    </a:lnTo>
                    <a:lnTo>
                      <a:pt x="14" y="10"/>
                    </a:lnTo>
                    <a:lnTo>
                      <a:pt x="7" y="12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1" y="22"/>
                    </a:lnTo>
                    <a:lnTo>
                      <a:pt x="5" y="2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6" y="19"/>
                    </a:lnTo>
                    <a:lnTo>
                      <a:pt x="26" y="17"/>
                    </a:lnTo>
                    <a:lnTo>
                      <a:pt x="37" y="15"/>
                    </a:lnTo>
                    <a:lnTo>
                      <a:pt x="47" y="12"/>
                    </a:lnTo>
                    <a:lnTo>
                      <a:pt x="54" y="10"/>
                    </a:lnTo>
                    <a:lnTo>
                      <a:pt x="60" y="2"/>
                    </a:lnTo>
                    <a:lnTo>
                      <a:pt x="53" y="8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54" name="Freeform 1177"/>
              <p:cNvSpPr>
                <a:spLocks noChangeArrowheads="1"/>
              </p:cNvSpPr>
              <p:nvPr/>
            </p:nvSpPr>
            <p:spPr bwMode="auto">
              <a:xfrm>
                <a:off x="2983" y="4152"/>
                <a:ext cx="80" cy="56"/>
              </a:xfrm>
              <a:custGeom>
                <a:avLst/>
                <a:gdLst>
                  <a:gd name="T0" fmla="*/ 11583 w 76"/>
                  <a:gd name="T1" fmla="*/ 438 h 64"/>
                  <a:gd name="T2" fmla="*/ 12193 w 76"/>
                  <a:gd name="T3" fmla="*/ 461 h 64"/>
                  <a:gd name="T4" fmla="*/ 12193 w 76"/>
                  <a:gd name="T5" fmla="*/ 480 h 64"/>
                  <a:gd name="T6" fmla="*/ 11583 w 76"/>
                  <a:gd name="T7" fmla="*/ 497 h 64"/>
                  <a:gd name="T8" fmla="*/ 11435 w 76"/>
                  <a:gd name="T9" fmla="*/ 518 h 64"/>
                  <a:gd name="T10" fmla="*/ 10731 w 76"/>
                  <a:gd name="T11" fmla="*/ 536 h 64"/>
                  <a:gd name="T12" fmla="*/ 10007 w 76"/>
                  <a:gd name="T13" fmla="*/ 549 h 64"/>
                  <a:gd name="T14" fmla="*/ 9305 w 76"/>
                  <a:gd name="T15" fmla="*/ 571 h 64"/>
                  <a:gd name="T16" fmla="*/ 7868 w 76"/>
                  <a:gd name="T17" fmla="*/ 578 h 64"/>
                  <a:gd name="T18" fmla="*/ 6873 w 76"/>
                  <a:gd name="T19" fmla="*/ 578 h 64"/>
                  <a:gd name="T20" fmla="*/ 5722 w 76"/>
                  <a:gd name="T21" fmla="*/ 578 h 64"/>
                  <a:gd name="T22" fmla="*/ 4656 w 76"/>
                  <a:gd name="T23" fmla="*/ 571 h 64"/>
                  <a:gd name="T24" fmla="*/ 3846 w 76"/>
                  <a:gd name="T25" fmla="*/ 536 h 64"/>
                  <a:gd name="T26" fmla="*/ 2464 w 76"/>
                  <a:gd name="T27" fmla="*/ 508 h 64"/>
                  <a:gd name="T28" fmla="*/ 1681 w 76"/>
                  <a:gd name="T29" fmla="*/ 473 h 64"/>
                  <a:gd name="T30" fmla="*/ 6 w 76"/>
                  <a:gd name="T31" fmla="*/ 414 h 64"/>
                  <a:gd name="T32" fmla="*/ 2 w 76"/>
                  <a:gd name="T33" fmla="*/ 330 h 64"/>
                  <a:gd name="T34" fmla="*/ 0 w 76"/>
                  <a:gd name="T35" fmla="*/ 293 h 64"/>
                  <a:gd name="T36" fmla="*/ 0 w 76"/>
                  <a:gd name="T37" fmla="*/ 253 h 64"/>
                  <a:gd name="T38" fmla="*/ 2 w 76"/>
                  <a:gd name="T39" fmla="*/ 211 h 64"/>
                  <a:gd name="T40" fmla="*/ 4 w 76"/>
                  <a:gd name="T41" fmla="*/ 175 h 64"/>
                  <a:gd name="T42" fmla="*/ 6 w 76"/>
                  <a:gd name="T43" fmla="*/ 120 h 64"/>
                  <a:gd name="T44" fmla="*/ 1577 w 76"/>
                  <a:gd name="T45" fmla="*/ 95 h 64"/>
                  <a:gd name="T46" fmla="*/ 2037 w 76"/>
                  <a:gd name="T47" fmla="*/ 71 h 64"/>
                  <a:gd name="T48" fmla="*/ 2464 w 76"/>
                  <a:gd name="T49" fmla="*/ 4 h 64"/>
                  <a:gd name="T50" fmla="*/ 3385 w 76"/>
                  <a:gd name="T51" fmla="*/ 2 h 64"/>
                  <a:gd name="T52" fmla="*/ 4101 w 76"/>
                  <a:gd name="T53" fmla="*/ 0 h 64"/>
                  <a:gd name="T54" fmla="*/ 4656 w 76"/>
                  <a:gd name="T55" fmla="*/ 0 h 64"/>
                  <a:gd name="T56" fmla="*/ 5288 w 76"/>
                  <a:gd name="T57" fmla="*/ 0 h 64"/>
                  <a:gd name="T58" fmla="*/ 5722 w 76"/>
                  <a:gd name="T59" fmla="*/ 2 h 64"/>
                  <a:gd name="T60" fmla="*/ 6446 w 76"/>
                  <a:gd name="T61" fmla="*/ 4 h 64"/>
                  <a:gd name="T62" fmla="*/ 6824 w 76"/>
                  <a:gd name="T63" fmla="*/ 81 h 64"/>
                  <a:gd name="T64" fmla="*/ 6873 w 76"/>
                  <a:gd name="T65" fmla="*/ 120 h 64"/>
                  <a:gd name="T66" fmla="*/ 7273 w 76"/>
                  <a:gd name="T67" fmla="*/ 201 h 64"/>
                  <a:gd name="T68" fmla="*/ 7754 w 76"/>
                  <a:gd name="T69" fmla="*/ 253 h 64"/>
                  <a:gd name="T70" fmla="*/ 8318 w 76"/>
                  <a:gd name="T71" fmla="*/ 306 h 64"/>
                  <a:gd name="T72" fmla="*/ 9305 w 76"/>
                  <a:gd name="T73" fmla="*/ 339 h 64"/>
                  <a:gd name="T74" fmla="*/ 10007 w 76"/>
                  <a:gd name="T75" fmla="*/ 383 h 64"/>
                  <a:gd name="T76" fmla="*/ 10664 w 76"/>
                  <a:gd name="T77" fmla="*/ 396 h 64"/>
                  <a:gd name="T78" fmla="*/ 11366 w 76"/>
                  <a:gd name="T79" fmla="*/ 425 h 64"/>
                  <a:gd name="T80" fmla="*/ 11583 w 76"/>
                  <a:gd name="T81" fmla="*/ 438 h 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6"/>
                  <a:gd name="T124" fmla="*/ 0 h 64"/>
                  <a:gd name="T125" fmla="*/ 76 w 76"/>
                  <a:gd name="T126" fmla="*/ 64 h 6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6" h="64">
                    <a:moveTo>
                      <a:pt x="73" y="48"/>
                    </a:moveTo>
                    <a:lnTo>
                      <a:pt x="76" y="51"/>
                    </a:lnTo>
                    <a:lnTo>
                      <a:pt x="76" y="53"/>
                    </a:lnTo>
                    <a:lnTo>
                      <a:pt x="73" y="55"/>
                    </a:lnTo>
                    <a:lnTo>
                      <a:pt x="71" y="57"/>
                    </a:lnTo>
                    <a:lnTo>
                      <a:pt x="67" y="59"/>
                    </a:lnTo>
                    <a:lnTo>
                      <a:pt x="62" y="60"/>
                    </a:lnTo>
                    <a:lnTo>
                      <a:pt x="57" y="63"/>
                    </a:lnTo>
                    <a:lnTo>
                      <a:pt x="50" y="64"/>
                    </a:lnTo>
                    <a:lnTo>
                      <a:pt x="43" y="64"/>
                    </a:lnTo>
                    <a:lnTo>
                      <a:pt x="36" y="64"/>
                    </a:lnTo>
                    <a:lnTo>
                      <a:pt x="29" y="63"/>
                    </a:lnTo>
                    <a:lnTo>
                      <a:pt x="23" y="59"/>
                    </a:lnTo>
                    <a:lnTo>
                      <a:pt x="16" y="56"/>
                    </a:lnTo>
                    <a:lnTo>
                      <a:pt x="10" y="52"/>
                    </a:lnTo>
                    <a:lnTo>
                      <a:pt x="6" y="45"/>
                    </a:lnTo>
                    <a:lnTo>
                      <a:pt x="2" y="36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2" y="23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9" y="11"/>
                    </a:lnTo>
                    <a:lnTo>
                      <a:pt x="13" y="7"/>
                    </a:lnTo>
                    <a:lnTo>
                      <a:pt x="16" y="4"/>
                    </a:lnTo>
                    <a:lnTo>
                      <a:pt x="21" y="2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40" y="4"/>
                    </a:lnTo>
                    <a:lnTo>
                      <a:pt x="42" y="9"/>
                    </a:lnTo>
                    <a:lnTo>
                      <a:pt x="43" y="14"/>
                    </a:lnTo>
                    <a:lnTo>
                      <a:pt x="45" y="22"/>
                    </a:lnTo>
                    <a:lnTo>
                      <a:pt x="48" y="28"/>
                    </a:lnTo>
                    <a:lnTo>
                      <a:pt x="52" y="33"/>
                    </a:lnTo>
                    <a:lnTo>
                      <a:pt x="57" y="37"/>
                    </a:lnTo>
                    <a:lnTo>
                      <a:pt x="62" y="42"/>
                    </a:lnTo>
                    <a:lnTo>
                      <a:pt x="66" y="44"/>
                    </a:lnTo>
                    <a:lnTo>
                      <a:pt x="70" y="46"/>
                    </a:lnTo>
                    <a:lnTo>
                      <a:pt x="73" y="4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55" name="Freeform 1178"/>
              <p:cNvSpPr>
                <a:spLocks noChangeArrowheads="1"/>
              </p:cNvSpPr>
              <p:nvPr/>
            </p:nvSpPr>
            <p:spPr bwMode="auto">
              <a:xfrm>
                <a:off x="2979" y="4192"/>
                <a:ext cx="87" cy="36"/>
              </a:xfrm>
              <a:custGeom>
                <a:avLst/>
                <a:gdLst>
                  <a:gd name="T0" fmla="*/ 0 w 83"/>
                  <a:gd name="T1" fmla="*/ 4 h 33"/>
                  <a:gd name="T2" fmla="*/ 5 w 83"/>
                  <a:gd name="T3" fmla="*/ 31028 h 33"/>
                  <a:gd name="T4" fmla="*/ 1119 w 83"/>
                  <a:gd name="T5" fmla="*/ 55509 h 33"/>
                  <a:gd name="T6" fmla="*/ 1586 w 83"/>
                  <a:gd name="T7" fmla="*/ 67967 h 33"/>
                  <a:gd name="T8" fmla="*/ 2535 w 83"/>
                  <a:gd name="T9" fmla="*/ 80816 h 33"/>
                  <a:gd name="T10" fmla="*/ 3202 w 83"/>
                  <a:gd name="T11" fmla="*/ 88163 h 33"/>
                  <a:gd name="T12" fmla="*/ 4014 w 83"/>
                  <a:gd name="T13" fmla="*/ 91502 h 33"/>
                  <a:gd name="T14" fmla="*/ 4826 w 83"/>
                  <a:gd name="T15" fmla="*/ 91502 h 33"/>
                  <a:gd name="T16" fmla="*/ 5678 w 83"/>
                  <a:gd name="T17" fmla="*/ 91502 h 33"/>
                  <a:gd name="T18" fmla="*/ 6466 w 83"/>
                  <a:gd name="T19" fmla="*/ 88163 h 33"/>
                  <a:gd name="T20" fmla="*/ 7172 w 83"/>
                  <a:gd name="T21" fmla="*/ 83927 h 33"/>
                  <a:gd name="T22" fmla="*/ 7637 w 83"/>
                  <a:gd name="T23" fmla="*/ 80816 h 33"/>
                  <a:gd name="T24" fmla="*/ 8098 w 83"/>
                  <a:gd name="T25" fmla="*/ 67967 h 33"/>
                  <a:gd name="T26" fmla="*/ 8586 w 83"/>
                  <a:gd name="T27" fmla="*/ 60621 h 33"/>
                  <a:gd name="T28" fmla="*/ 8787 w 83"/>
                  <a:gd name="T29" fmla="*/ 52332 h 33"/>
                  <a:gd name="T30" fmla="*/ 8661 w 83"/>
                  <a:gd name="T31" fmla="*/ 33885 h 33"/>
                  <a:gd name="T32" fmla="*/ 8394 w 83"/>
                  <a:gd name="T33" fmla="*/ 23831 h 33"/>
                  <a:gd name="T34" fmla="*/ 7815 w 83"/>
                  <a:gd name="T35" fmla="*/ 50846 h 33"/>
                  <a:gd name="T36" fmla="*/ 7815 w 83"/>
                  <a:gd name="T37" fmla="*/ 43894 h 33"/>
                  <a:gd name="T38" fmla="*/ 7704 w 83"/>
                  <a:gd name="T39" fmla="*/ 47846 h 33"/>
                  <a:gd name="T40" fmla="*/ 7637 w 83"/>
                  <a:gd name="T41" fmla="*/ 50846 h 33"/>
                  <a:gd name="T42" fmla="*/ 7202 w 83"/>
                  <a:gd name="T43" fmla="*/ 55509 h 33"/>
                  <a:gd name="T44" fmla="*/ 6791 w 83"/>
                  <a:gd name="T45" fmla="*/ 60621 h 33"/>
                  <a:gd name="T46" fmla="*/ 6380 w 83"/>
                  <a:gd name="T47" fmla="*/ 62239 h 33"/>
                  <a:gd name="T48" fmla="*/ 5424 w 83"/>
                  <a:gd name="T49" fmla="*/ 66010 h 33"/>
                  <a:gd name="T50" fmla="*/ 4826 w 83"/>
                  <a:gd name="T51" fmla="*/ 66010 h 33"/>
                  <a:gd name="T52" fmla="*/ 4048 w 83"/>
                  <a:gd name="T53" fmla="*/ 66010 h 33"/>
                  <a:gd name="T54" fmla="*/ 3396 w 83"/>
                  <a:gd name="T55" fmla="*/ 62239 h 33"/>
                  <a:gd name="T56" fmla="*/ 2851 w 83"/>
                  <a:gd name="T57" fmla="*/ 57014 h 33"/>
                  <a:gd name="T58" fmla="*/ 2126 w 83"/>
                  <a:gd name="T59" fmla="*/ 50846 h 33"/>
                  <a:gd name="T60" fmla="*/ 1586 w 83"/>
                  <a:gd name="T61" fmla="*/ 33885 h 33"/>
                  <a:gd name="T62" fmla="*/ 1258 w 83"/>
                  <a:gd name="T63" fmla="*/ 21963 h 33"/>
                  <a:gd name="T64" fmla="*/ 1053 w 83"/>
                  <a:gd name="T65" fmla="*/ 0 h 33"/>
                  <a:gd name="T66" fmla="*/ 0 w 83"/>
                  <a:gd name="T67" fmla="*/ 4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3"/>
                  <a:gd name="T103" fmla="*/ 0 h 33"/>
                  <a:gd name="T104" fmla="*/ 83 w 83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3" h="33">
                    <a:moveTo>
                      <a:pt x="0" y="4"/>
                    </a:moveTo>
                    <a:lnTo>
                      <a:pt x="5" y="12"/>
                    </a:lnTo>
                    <a:lnTo>
                      <a:pt x="10" y="20"/>
                    </a:lnTo>
                    <a:lnTo>
                      <a:pt x="16" y="25"/>
                    </a:lnTo>
                    <a:lnTo>
                      <a:pt x="24" y="29"/>
                    </a:lnTo>
                    <a:lnTo>
                      <a:pt x="31" y="32"/>
                    </a:lnTo>
                    <a:lnTo>
                      <a:pt x="38" y="33"/>
                    </a:lnTo>
                    <a:lnTo>
                      <a:pt x="46" y="33"/>
                    </a:lnTo>
                    <a:lnTo>
                      <a:pt x="53" y="33"/>
                    </a:lnTo>
                    <a:lnTo>
                      <a:pt x="61" y="32"/>
                    </a:lnTo>
                    <a:lnTo>
                      <a:pt x="67" y="30"/>
                    </a:lnTo>
                    <a:lnTo>
                      <a:pt x="72" y="29"/>
                    </a:lnTo>
                    <a:lnTo>
                      <a:pt x="76" y="25"/>
                    </a:lnTo>
                    <a:lnTo>
                      <a:pt x="81" y="22"/>
                    </a:lnTo>
                    <a:lnTo>
                      <a:pt x="83" y="19"/>
                    </a:lnTo>
                    <a:lnTo>
                      <a:pt x="82" y="13"/>
                    </a:lnTo>
                    <a:lnTo>
                      <a:pt x="79" y="9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3" y="17"/>
                    </a:lnTo>
                    <a:lnTo>
                      <a:pt x="72" y="18"/>
                    </a:lnTo>
                    <a:lnTo>
                      <a:pt x="68" y="20"/>
                    </a:lnTo>
                    <a:lnTo>
                      <a:pt x="64" y="22"/>
                    </a:lnTo>
                    <a:lnTo>
                      <a:pt x="59" y="23"/>
                    </a:lnTo>
                    <a:lnTo>
                      <a:pt x="52" y="24"/>
                    </a:lnTo>
                    <a:lnTo>
                      <a:pt x="46" y="24"/>
                    </a:lnTo>
                    <a:lnTo>
                      <a:pt x="39" y="24"/>
                    </a:lnTo>
                    <a:lnTo>
                      <a:pt x="33" y="23"/>
                    </a:lnTo>
                    <a:lnTo>
                      <a:pt x="27" y="21"/>
                    </a:lnTo>
                    <a:lnTo>
                      <a:pt x="21" y="18"/>
                    </a:lnTo>
                    <a:lnTo>
                      <a:pt x="16" y="13"/>
                    </a:lnTo>
                    <a:lnTo>
                      <a:pt x="12" y="8"/>
                    </a:lnTo>
                    <a:lnTo>
                      <a:pt x="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56" name="Freeform 1179"/>
              <p:cNvSpPr>
                <a:spLocks noChangeArrowheads="1"/>
              </p:cNvSpPr>
              <p:nvPr/>
            </p:nvSpPr>
            <p:spPr bwMode="auto">
              <a:xfrm>
                <a:off x="2979" y="4147"/>
                <a:ext cx="53" cy="46"/>
              </a:xfrm>
              <a:custGeom>
                <a:avLst/>
                <a:gdLst>
                  <a:gd name="T0" fmla="*/ 4397 w 51"/>
                  <a:gd name="T1" fmla="*/ 8235 h 43"/>
                  <a:gd name="T2" fmla="*/ 4261 w 51"/>
                  <a:gd name="T3" fmla="*/ 5521 h 43"/>
                  <a:gd name="T4" fmla="*/ 4023 w 51"/>
                  <a:gd name="T5" fmla="*/ 194 h 43"/>
                  <a:gd name="T6" fmla="*/ 3797 w 51"/>
                  <a:gd name="T7" fmla="*/ 2 h 43"/>
                  <a:gd name="T8" fmla="*/ 3201 w 51"/>
                  <a:gd name="T9" fmla="*/ 0 h 43"/>
                  <a:gd name="T10" fmla="*/ 2850 w 51"/>
                  <a:gd name="T11" fmla="*/ 0 h 43"/>
                  <a:gd name="T12" fmla="*/ 2405 w 51"/>
                  <a:gd name="T13" fmla="*/ 0 h 43"/>
                  <a:gd name="T14" fmla="*/ 2026 w 51"/>
                  <a:gd name="T15" fmla="*/ 2 h 43"/>
                  <a:gd name="T16" fmla="*/ 1438 w 51"/>
                  <a:gd name="T17" fmla="*/ 4 h 43"/>
                  <a:gd name="T18" fmla="*/ 1146 w 51"/>
                  <a:gd name="T19" fmla="*/ 214 h 43"/>
                  <a:gd name="T20" fmla="*/ 909 w 51"/>
                  <a:gd name="T21" fmla="*/ 5521 h 43"/>
                  <a:gd name="T22" fmla="*/ 7 w 51"/>
                  <a:gd name="T23" fmla="*/ 7217 h 43"/>
                  <a:gd name="T24" fmla="*/ 3 w 51"/>
                  <a:gd name="T25" fmla="*/ 10100 h 43"/>
                  <a:gd name="T26" fmla="*/ 1 w 51"/>
                  <a:gd name="T27" fmla="*/ 12340 h 43"/>
                  <a:gd name="T28" fmla="*/ 0 w 51"/>
                  <a:gd name="T29" fmla="*/ 15115 h 43"/>
                  <a:gd name="T30" fmla="*/ 0 w 51"/>
                  <a:gd name="T31" fmla="*/ 17405 h 43"/>
                  <a:gd name="T32" fmla="*/ 1 w 51"/>
                  <a:gd name="T33" fmla="*/ 19933 h 43"/>
                  <a:gd name="T34" fmla="*/ 909 w 51"/>
                  <a:gd name="T35" fmla="*/ 18507 h 43"/>
                  <a:gd name="T36" fmla="*/ 860 w 51"/>
                  <a:gd name="T37" fmla="*/ 17294 h 43"/>
                  <a:gd name="T38" fmla="*/ 860 w 51"/>
                  <a:gd name="T39" fmla="*/ 15186 h 43"/>
                  <a:gd name="T40" fmla="*/ 909 w 51"/>
                  <a:gd name="T41" fmla="*/ 13186 h 43"/>
                  <a:gd name="T42" fmla="*/ 965 w 51"/>
                  <a:gd name="T43" fmla="*/ 11649 h 43"/>
                  <a:gd name="T44" fmla="*/ 1146 w 51"/>
                  <a:gd name="T45" fmla="*/ 10814 h 43"/>
                  <a:gd name="T46" fmla="*/ 1284 w 51"/>
                  <a:gd name="T47" fmla="*/ 7732 h 43"/>
                  <a:gd name="T48" fmla="*/ 1522 w 51"/>
                  <a:gd name="T49" fmla="*/ 6721 h 43"/>
                  <a:gd name="T50" fmla="*/ 2026 w 51"/>
                  <a:gd name="T51" fmla="*/ 5521 h 43"/>
                  <a:gd name="T52" fmla="*/ 2403 w 51"/>
                  <a:gd name="T53" fmla="*/ 5139 h 43"/>
                  <a:gd name="T54" fmla="*/ 2545 w 51"/>
                  <a:gd name="T55" fmla="*/ 4828 h 43"/>
                  <a:gd name="T56" fmla="*/ 2850 w 51"/>
                  <a:gd name="T57" fmla="*/ 4204 h 43"/>
                  <a:gd name="T58" fmla="*/ 3025 w 51"/>
                  <a:gd name="T59" fmla="*/ 4204 h 43"/>
                  <a:gd name="T60" fmla="*/ 3201 w 51"/>
                  <a:gd name="T61" fmla="*/ 4828 h 43"/>
                  <a:gd name="T62" fmla="*/ 3386 w 51"/>
                  <a:gd name="T63" fmla="*/ 5521 h 43"/>
                  <a:gd name="T64" fmla="*/ 3589 w 51"/>
                  <a:gd name="T65" fmla="*/ 6721 h 43"/>
                  <a:gd name="T66" fmla="*/ 3797 w 51"/>
                  <a:gd name="T67" fmla="*/ 8822 h 43"/>
                  <a:gd name="T68" fmla="*/ 4397 w 51"/>
                  <a:gd name="T69" fmla="*/ 8235 h 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1"/>
                  <a:gd name="T106" fmla="*/ 0 h 43"/>
                  <a:gd name="T107" fmla="*/ 51 w 51"/>
                  <a:gd name="T108" fmla="*/ 43 h 4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1" h="43">
                    <a:moveTo>
                      <a:pt x="51" y="18"/>
                    </a:moveTo>
                    <a:lnTo>
                      <a:pt x="50" y="12"/>
                    </a:lnTo>
                    <a:lnTo>
                      <a:pt x="47" y="6"/>
                    </a:lnTo>
                    <a:lnTo>
                      <a:pt x="43" y="2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4" y="2"/>
                    </a:lnTo>
                    <a:lnTo>
                      <a:pt x="18" y="4"/>
                    </a:lnTo>
                    <a:lnTo>
                      <a:pt x="14" y="7"/>
                    </a:lnTo>
                    <a:lnTo>
                      <a:pt x="10" y="12"/>
                    </a:lnTo>
                    <a:lnTo>
                      <a:pt x="7" y="16"/>
                    </a:lnTo>
                    <a:lnTo>
                      <a:pt x="3" y="21"/>
                    </a:lnTo>
                    <a:lnTo>
                      <a:pt x="1" y="26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1" y="43"/>
                    </a:lnTo>
                    <a:lnTo>
                      <a:pt x="10" y="39"/>
                    </a:lnTo>
                    <a:lnTo>
                      <a:pt x="9" y="36"/>
                    </a:lnTo>
                    <a:lnTo>
                      <a:pt x="9" y="33"/>
                    </a:lnTo>
                    <a:lnTo>
                      <a:pt x="10" y="28"/>
                    </a:lnTo>
                    <a:lnTo>
                      <a:pt x="11" y="25"/>
                    </a:lnTo>
                    <a:lnTo>
                      <a:pt x="14" y="22"/>
                    </a:lnTo>
                    <a:lnTo>
                      <a:pt x="16" y="17"/>
                    </a:lnTo>
                    <a:lnTo>
                      <a:pt x="19" y="15"/>
                    </a:lnTo>
                    <a:lnTo>
                      <a:pt x="24" y="12"/>
                    </a:lnTo>
                    <a:lnTo>
                      <a:pt x="27" y="11"/>
                    </a:lnTo>
                    <a:lnTo>
                      <a:pt x="30" y="10"/>
                    </a:lnTo>
                    <a:lnTo>
                      <a:pt x="33" y="8"/>
                    </a:lnTo>
                    <a:lnTo>
                      <a:pt x="36" y="8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42" y="15"/>
                    </a:lnTo>
                    <a:lnTo>
                      <a:pt x="43" y="19"/>
                    </a:lnTo>
                    <a:lnTo>
                      <a:pt x="51" y="1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57" name="Freeform 1180"/>
              <p:cNvSpPr>
                <a:spLocks noChangeArrowheads="1"/>
              </p:cNvSpPr>
              <p:nvPr/>
            </p:nvSpPr>
            <p:spPr bwMode="auto">
              <a:xfrm>
                <a:off x="3023" y="4167"/>
                <a:ext cx="38" cy="42"/>
              </a:xfrm>
              <a:custGeom>
                <a:avLst/>
                <a:gdLst>
                  <a:gd name="T0" fmla="*/ 2018 w 37"/>
                  <a:gd name="T1" fmla="*/ 25876 h 39"/>
                  <a:gd name="T2" fmla="*/ 1819 w 37"/>
                  <a:gd name="T3" fmla="*/ 24445 h 39"/>
                  <a:gd name="T4" fmla="*/ 1637 w 37"/>
                  <a:gd name="T5" fmla="*/ 22640 h 39"/>
                  <a:gd name="T6" fmla="*/ 1325 w 37"/>
                  <a:gd name="T7" fmla="*/ 19576 h 39"/>
                  <a:gd name="T8" fmla="*/ 1074 w 37"/>
                  <a:gd name="T9" fmla="*/ 17842 h 39"/>
                  <a:gd name="T10" fmla="*/ 872 w 37"/>
                  <a:gd name="T11" fmla="*/ 13238 h 39"/>
                  <a:gd name="T12" fmla="*/ 669 w 37"/>
                  <a:gd name="T13" fmla="*/ 9152 h 39"/>
                  <a:gd name="T14" fmla="*/ 601 w 37"/>
                  <a:gd name="T15" fmla="*/ 263 h 39"/>
                  <a:gd name="T16" fmla="*/ 8 w 37"/>
                  <a:gd name="T17" fmla="*/ 0 h 39"/>
                  <a:gd name="T18" fmla="*/ 0 w 37"/>
                  <a:gd name="T19" fmla="*/ 1 h 39"/>
                  <a:gd name="T20" fmla="*/ 2 w 37"/>
                  <a:gd name="T21" fmla="*/ 7854 h 39"/>
                  <a:gd name="T22" fmla="*/ 5 w 37"/>
                  <a:gd name="T23" fmla="*/ 14236 h 39"/>
                  <a:gd name="T24" fmla="*/ 601 w 37"/>
                  <a:gd name="T25" fmla="*/ 19237 h 39"/>
                  <a:gd name="T26" fmla="*/ 745 w 37"/>
                  <a:gd name="T27" fmla="*/ 22640 h 39"/>
                  <a:gd name="T28" fmla="*/ 1019 w 37"/>
                  <a:gd name="T29" fmla="*/ 26238 h 39"/>
                  <a:gd name="T30" fmla="*/ 1325 w 37"/>
                  <a:gd name="T31" fmla="*/ 30057 h 39"/>
                  <a:gd name="T32" fmla="*/ 1637 w 37"/>
                  <a:gd name="T33" fmla="*/ 32334 h 39"/>
                  <a:gd name="T34" fmla="*/ 1726 w 37"/>
                  <a:gd name="T35" fmla="*/ 32858 h 39"/>
                  <a:gd name="T36" fmla="*/ 2018 w 37"/>
                  <a:gd name="T37" fmla="*/ 25876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7"/>
                  <a:gd name="T58" fmla="*/ 0 h 39"/>
                  <a:gd name="T59" fmla="*/ 37 w 37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7" h="39">
                    <a:moveTo>
                      <a:pt x="37" y="30"/>
                    </a:moveTo>
                    <a:lnTo>
                      <a:pt x="33" y="29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1" y="20"/>
                    </a:lnTo>
                    <a:lnTo>
                      <a:pt x="17" y="16"/>
                    </a:lnTo>
                    <a:lnTo>
                      <a:pt x="12" y="11"/>
                    </a:lnTo>
                    <a:lnTo>
                      <a:pt x="10" y="6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2" y="9"/>
                    </a:lnTo>
                    <a:lnTo>
                      <a:pt x="5" y="17"/>
                    </a:lnTo>
                    <a:lnTo>
                      <a:pt x="10" y="22"/>
                    </a:lnTo>
                    <a:lnTo>
                      <a:pt x="14" y="27"/>
                    </a:lnTo>
                    <a:lnTo>
                      <a:pt x="20" y="31"/>
                    </a:lnTo>
                    <a:lnTo>
                      <a:pt x="25" y="34"/>
                    </a:lnTo>
                    <a:lnTo>
                      <a:pt x="29" y="37"/>
                    </a:lnTo>
                    <a:lnTo>
                      <a:pt x="32" y="39"/>
                    </a:lnTo>
                    <a:lnTo>
                      <a:pt x="37" y="3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58" name="Freeform 1181"/>
              <p:cNvSpPr>
                <a:spLocks noChangeArrowheads="1"/>
              </p:cNvSpPr>
              <p:nvPr/>
            </p:nvSpPr>
            <p:spPr bwMode="auto">
              <a:xfrm>
                <a:off x="2943" y="4166"/>
                <a:ext cx="69" cy="58"/>
              </a:xfrm>
              <a:custGeom>
                <a:avLst/>
                <a:gdLst>
                  <a:gd name="T0" fmla="*/ 6506 w 66"/>
                  <a:gd name="T1" fmla="*/ 438 h 66"/>
                  <a:gd name="T2" fmla="*/ 6790 w 66"/>
                  <a:gd name="T3" fmla="*/ 452 h 66"/>
                  <a:gd name="T4" fmla="*/ 6899 w 66"/>
                  <a:gd name="T5" fmla="*/ 457 h 66"/>
                  <a:gd name="T6" fmla="*/ 6899 w 66"/>
                  <a:gd name="T7" fmla="*/ 470 h 66"/>
                  <a:gd name="T8" fmla="*/ 6790 w 66"/>
                  <a:gd name="T9" fmla="*/ 492 h 66"/>
                  <a:gd name="T10" fmla="*/ 6406 w 66"/>
                  <a:gd name="T11" fmla="*/ 529 h 66"/>
                  <a:gd name="T12" fmla="*/ 5452 w 66"/>
                  <a:gd name="T13" fmla="*/ 564 h 66"/>
                  <a:gd name="T14" fmla="*/ 5005 w 66"/>
                  <a:gd name="T15" fmla="*/ 564 h 66"/>
                  <a:gd name="T16" fmla="*/ 4570 w 66"/>
                  <a:gd name="T17" fmla="*/ 569 h 66"/>
                  <a:gd name="T18" fmla="*/ 3729 w 66"/>
                  <a:gd name="T19" fmla="*/ 564 h 66"/>
                  <a:gd name="T20" fmla="*/ 3215 w 66"/>
                  <a:gd name="T21" fmla="*/ 559 h 66"/>
                  <a:gd name="T22" fmla="*/ 2692 w 66"/>
                  <a:gd name="T23" fmla="*/ 530 h 66"/>
                  <a:gd name="T24" fmla="*/ 1785 w 66"/>
                  <a:gd name="T25" fmla="*/ 492 h 66"/>
                  <a:gd name="T26" fmla="*/ 1256 w 66"/>
                  <a:gd name="T27" fmla="*/ 457 h 66"/>
                  <a:gd name="T28" fmla="*/ 7 w 66"/>
                  <a:gd name="T29" fmla="*/ 395 h 66"/>
                  <a:gd name="T30" fmla="*/ 3 w 66"/>
                  <a:gd name="T31" fmla="*/ 352 h 66"/>
                  <a:gd name="T32" fmla="*/ 2 w 66"/>
                  <a:gd name="T33" fmla="*/ 304 h 66"/>
                  <a:gd name="T34" fmla="*/ 0 w 66"/>
                  <a:gd name="T35" fmla="*/ 253 h 66"/>
                  <a:gd name="T36" fmla="*/ 2 w 66"/>
                  <a:gd name="T37" fmla="*/ 204 h 66"/>
                  <a:gd name="T38" fmla="*/ 3 w 66"/>
                  <a:gd name="T39" fmla="*/ 165 h 66"/>
                  <a:gd name="T40" fmla="*/ 6 w 66"/>
                  <a:gd name="T41" fmla="*/ 105 h 66"/>
                  <a:gd name="T42" fmla="*/ 1053 w 66"/>
                  <a:gd name="T43" fmla="*/ 80 h 66"/>
                  <a:gd name="T44" fmla="*/ 1256 w 66"/>
                  <a:gd name="T45" fmla="*/ 4 h 66"/>
                  <a:gd name="T46" fmla="*/ 1586 w 66"/>
                  <a:gd name="T47" fmla="*/ 2 h 66"/>
                  <a:gd name="T48" fmla="*/ 2129 w 66"/>
                  <a:gd name="T49" fmla="*/ 1 h 66"/>
                  <a:gd name="T50" fmla="*/ 2692 w 66"/>
                  <a:gd name="T51" fmla="*/ 0 h 66"/>
                  <a:gd name="T52" fmla="*/ 2947 w 66"/>
                  <a:gd name="T53" fmla="*/ 1 h 66"/>
                  <a:gd name="T54" fmla="*/ 3314 w 66"/>
                  <a:gd name="T55" fmla="*/ 2 h 66"/>
                  <a:gd name="T56" fmla="*/ 3614 w 66"/>
                  <a:gd name="T57" fmla="*/ 68 h 66"/>
                  <a:gd name="T58" fmla="*/ 3834 w 66"/>
                  <a:gd name="T59" fmla="*/ 98 h 66"/>
                  <a:gd name="T60" fmla="*/ 4198 w 66"/>
                  <a:gd name="T61" fmla="*/ 165 h 66"/>
                  <a:gd name="T62" fmla="*/ 4309 w 66"/>
                  <a:gd name="T63" fmla="*/ 236 h 66"/>
                  <a:gd name="T64" fmla="*/ 4570 w 66"/>
                  <a:gd name="T65" fmla="*/ 274 h 66"/>
                  <a:gd name="T66" fmla="*/ 4846 w 66"/>
                  <a:gd name="T67" fmla="*/ 327 h 66"/>
                  <a:gd name="T68" fmla="*/ 5142 w 66"/>
                  <a:gd name="T69" fmla="*/ 364 h 66"/>
                  <a:gd name="T70" fmla="*/ 5452 w 66"/>
                  <a:gd name="T71" fmla="*/ 391 h 66"/>
                  <a:gd name="T72" fmla="*/ 5971 w 66"/>
                  <a:gd name="T73" fmla="*/ 406 h 66"/>
                  <a:gd name="T74" fmla="*/ 6337 w 66"/>
                  <a:gd name="T75" fmla="*/ 425 h 66"/>
                  <a:gd name="T76" fmla="*/ 6506 w 66"/>
                  <a:gd name="T77" fmla="*/ 438 h 6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6"/>
                  <a:gd name="T118" fmla="*/ 0 h 66"/>
                  <a:gd name="T119" fmla="*/ 66 w 66"/>
                  <a:gd name="T120" fmla="*/ 66 h 6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6" h="66">
                    <a:moveTo>
                      <a:pt x="62" y="51"/>
                    </a:moveTo>
                    <a:lnTo>
                      <a:pt x="65" y="52"/>
                    </a:lnTo>
                    <a:lnTo>
                      <a:pt x="66" y="53"/>
                    </a:lnTo>
                    <a:lnTo>
                      <a:pt x="66" y="55"/>
                    </a:lnTo>
                    <a:lnTo>
                      <a:pt x="65" y="57"/>
                    </a:lnTo>
                    <a:lnTo>
                      <a:pt x="61" y="61"/>
                    </a:lnTo>
                    <a:lnTo>
                      <a:pt x="52" y="65"/>
                    </a:lnTo>
                    <a:lnTo>
                      <a:pt x="48" y="65"/>
                    </a:lnTo>
                    <a:lnTo>
                      <a:pt x="43" y="66"/>
                    </a:lnTo>
                    <a:lnTo>
                      <a:pt x="36" y="65"/>
                    </a:lnTo>
                    <a:lnTo>
                      <a:pt x="31" y="64"/>
                    </a:lnTo>
                    <a:lnTo>
                      <a:pt x="25" y="62"/>
                    </a:lnTo>
                    <a:lnTo>
                      <a:pt x="18" y="57"/>
                    </a:lnTo>
                    <a:lnTo>
                      <a:pt x="12" y="53"/>
                    </a:lnTo>
                    <a:lnTo>
                      <a:pt x="7" y="46"/>
                    </a:lnTo>
                    <a:lnTo>
                      <a:pt x="3" y="41"/>
                    </a:lnTo>
                    <a:lnTo>
                      <a:pt x="2" y="35"/>
                    </a:lnTo>
                    <a:lnTo>
                      <a:pt x="0" y="29"/>
                    </a:lnTo>
                    <a:lnTo>
                      <a:pt x="2" y="23"/>
                    </a:lnTo>
                    <a:lnTo>
                      <a:pt x="3" y="19"/>
                    </a:lnTo>
                    <a:lnTo>
                      <a:pt x="6" y="13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6" y="2"/>
                    </a:lnTo>
                    <a:lnTo>
                      <a:pt x="21" y="1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2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40" y="19"/>
                    </a:lnTo>
                    <a:lnTo>
                      <a:pt x="41" y="27"/>
                    </a:lnTo>
                    <a:lnTo>
                      <a:pt x="43" y="32"/>
                    </a:lnTo>
                    <a:lnTo>
                      <a:pt x="46" y="38"/>
                    </a:lnTo>
                    <a:lnTo>
                      <a:pt x="49" y="42"/>
                    </a:lnTo>
                    <a:lnTo>
                      <a:pt x="52" y="45"/>
                    </a:lnTo>
                    <a:lnTo>
                      <a:pt x="57" y="47"/>
                    </a:lnTo>
                    <a:lnTo>
                      <a:pt x="60" y="50"/>
                    </a:lnTo>
                    <a:lnTo>
                      <a:pt x="62" y="5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59" name="Freeform 1182"/>
              <p:cNvSpPr>
                <a:spLocks noChangeArrowheads="1"/>
              </p:cNvSpPr>
              <p:nvPr/>
            </p:nvSpPr>
            <p:spPr bwMode="auto">
              <a:xfrm>
                <a:off x="2946" y="4214"/>
                <a:ext cx="70" cy="29"/>
              </a:xfrm>
              <a:custGeom>
                <a:avLst/>
                <a:gdLst>
                  <a:gd name="T0" fmla="*/ 0 w 67"/>
                  <a:gd name="T1" fmla="*/ 6 h 28"/>
                  <a:gd name="T2" fmla="*/ 6 w 67"/>
                  <a:gd name="T3" fmla="*/ 2393 h 28"/>
                  <a:gd name="T4" fmla="*/ 1240 w 67"/>
                  <a:gd name="T5" fmla="*/ 3618 h 28"/>
                  <a:gd name="T6" fmla="*/ 1858 w 67"/>
                  <a:gd name="T7" fmla="*/ 4285 h 28"/>
                  <a:gd name="T8" fmla="*/ 2633 w 67"/>
                  <a:gd name="T9" fmla="*/ 4771 h 28"/>
                  <a:gd name="T10" fmla="*/ 3183 w 67"/>
                  <a:gd name="T11" fmla="*/ 4917 h 28"/>
                  <a:gd name="T12" fmla="*/ 3949 w 67"/>
                  <a:gd name="T13" fmla="*/ 5269 h 28"/>
                  <a:gd name="T14" fmla="*/ 4436 w 67"/>
                  <a:gd name="T15" fmla="*/ 5269 h 28"/>
                  <a:gd name="T16" fmla="*/ 4864 w 67"/>
                  <a:gd name="T17" fmla="*/ 4771 h 28"/>
                  <a:gd name="T18" fmla="*/ 5927 w 67"/>
                  <a:gd name="T19" fmla="*/ 4285 h 28"/>
                  <a:gd name="T20" fmla="*/ 6387 w 67"/>
                  <a:gd name="T21" fmla="*/ 3377 h 28"/>
                  <a:gd name="T22" fmla="*/ 6500 w 67"/>
                  <a:gd name="T23" fmla="*/ 2393 h 28"/>
                  <a:gd name="T24" fmla="*/ 6500 w 67"/>
                  <a:gd name="T25" fmla="*/ 1695 h 28"/>
                  <a:gd name="T26" fmla="*/ 6281 w 67"/>
                  <a:gd name="T27" fmla="*/ 4 h 28"/>
                  <a:gd name="T28" fmla="*/ 5927 w 67"/>
                  <a:gd name="T29" fmla="*/ 3 h 28"/>
                  <a:gd name="T30" fmla="*/ 5788 w 67"/>
                  <a:gd name="T31" fmla="*/ 2231 h 28"/>
                  <a:gd name="T32" fmla="*/ 5927 w 67"/>
                  <a:gd name="T33" fmla="*/ 2231 h 28"/>
                  <a:gd name="T34" fmla="*/ 5788 w 67"/>
                  <a:gd name="T35" fmla="*/ 2231 h 28"/>
                  <a:gd name="T36" fmla="*/ 5788 w 67"/>
                  <a:gd name="T37" fmla="*/ 2082 h 28"/>
                  <a:gd name="T38" fmla="*/ 5461 w 67"/>
                  <a:gd name="T39" fmla="*/ 2562 h 28"/>
                  <a:gd name="T40" fmla="*/ 4701 w 67"/>
                  <a:gd name="T41" fmla="*/ 3377 h 28"/>
                  <a:gd name="T42" fmla="*/ 4333 w 67"/>
                  <a:gd name="T43" fmla="*/ 3377 h 28"/>
                  <a:gd name="T44" fmla="*/ 3949 w 67"/>
                  <a:gd name="T45" fmla="*/ 3618 h 28"/>
                  <a:gd name="T46" fmla="*/ 3318 w 67"/>
                  <a:gd name="T47" fmla="*/ 3377 h 28"/>
                  <a:gd name="T48" fmla="*/ 2834 w 67"/>
                  <a:gd name="T49" fmla="*/ 3152 h 28"/>
                  <a:gd name="T50" fmla="*/ 2343 w 67"/>
                  <a:gd name="T51" fmla="*/ 2562 h 28"/>
                  <a:gd name="T52" fmla="*/ 1656 w 67"/>
                  <a:gd name="T53" fmla="*/ 2082 h 28"/>
                  <a:gd name="T54" fmla="*/ 1169 w 67"/>
                  <a:gd name="T55" fmla="*/ 1582 h 28"/>
                  <a:gd name="T56" fmla="*/ 7 w 67"/>
                  <a:gd name="T57" fmla="*/ 0 h 28"/>
                  <a:gd name="T58" fmla="*/ 0 w 67"/>
                  <a:gd name="T59" fmla="*/ 6 h 2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7"/>
                  <a:gd name="T91" fmla="*/ 0 h 28"/>
                  <a:gd name="T92" fmla="*/ 67 w 67"/>
                  <a:gd name="T93" fmla="*/ 28 h 2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7" h="28">
                    <a:moveTo>
                      <a:pt x="0" y="6"/>
                    </a:moveTo>
                    <a:lnTo>
                      <a:pt x="6" y="13"/>
                    </a:lnTo>
                    <a:lnTo>
                      <a:pt x="13" y="19"/>
                    </a:lnTo>
                    <a:lnTo>
                      <a:pt x="20" y="22"/>
                    </a:lnTo>
                    <a:lnTo>
                      <a:pt x="26" y="25"/>
                    </a:lnTo>
                    <a:lnTo>
                      <a:pt x="33" y="26"/>
                    </a:lnTo>
                    <a:lnTo>
                      <a:pt x="40" y="28"/>
                    </a:lnTo>
                    <a:lnTo>
                      <a:pt x="45" y="28"/>
                    </a:lnTo>
                    <a:lnTo>
                      <a:pt x="50" y="25"/>
                    </a:lnTo>
                    <a:lnTo>
                      <a:pt x="60" y="22"/>
                    </a:lnTo>
                    <a:lnTo>
                      <a:pt x="65" y="18"/>
                    </a:lnTo>
                    <a:lnTo>
                      <a:pt x="67" y="13"/>
                    </a:lnTo>
                    <a:lnTo>
                      <a:pt x="67" y="8"/>
                    </a:lnTo>
                    <a:lnTo>
                      <a:pt x="64" y="4"/>
                    </a:lnTo>
                    <a:lnTo>
                      <a:pt x="60" y="3"/>
                    </a:lnTo>
                    <a:lnTo>
                      <a:pt x="59" y="12"/>
                    </a:lnTo>
                    <a:lnTo>
                      <a:pt x="60" y="12"/>
                    </a:lnTo>
                    <a:lnTo>
                      <a:pt x="59" y="12"/>
                    </a:lnTo>
                    <a:lnTo>
                      <a:pt x="59" y="11"/>
                    </a:lnTo>
                    <a:lnTo>
                      <a:pt x="56" y="14"/>
                    </a:lnTo>
                    <a:lnTo>
                      <a:pt x="48" y="18"/>
                    </a:lnTo>
                    <a:lnTo>
                      <a:pt x="44" y="18"/>
                    </a:lnTo>
                    <a:lnTo>
                      <a:pt x="40" y="19"/>
                    </a:lnTo>
                    <a:lnTo>
                      <a:pt x="34" y="18"/>
                    </a:lnTo>
                    <a:lnTo>
                      <a:pt x="29" y="17"/>
                    </a:lnTo>
                    <a:lnTo>
                      <a:pt x="24" y="14"/>
                    </a:lnTo>
                    <a:lnTo>
                      <a:pt x="18" y="11"/>
                    </a:lnTo>
                    <a:lnTo>
                      <a:pt x="12" y="7"/>
                    </a:lnTo>
                    <a:lnTo>
                      <a:pt x="7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0" name="Freeform 1183"/>
              <p:cNvSpPr>
                <a:spLocks noChangeArrowheads="1"/>
              </p:cNvSpPr>
              <p:nvPr/>
            </p:nvSpPr>
            <p:spPr bwMode="auto">
              <a:xfrm>
                <a:off x="2940" y="4161"/>
                <a:ext cx="50" cy="57"/>
              </a:xfrm>
              <a:custGeom>
                <a:avLst/>
                <a:gdLst>
                  <a:gd name="T0" fmla="*/ 5461 w 48"/>
                  <a:gd name="T1" fmla="*/ 11880 h 53"/>
                  <a:gd name="T2" fmla="*/ 5264 w 48"/>
                  <a:gd name="T3" fmla="*/ 6988 h 53"/>
                  <a:gd name="T4" fmla="*/ 4953 w 48"/>
                  <a:gd name="T5" fmla="*/ 4516 h 53"/>
                  <a:gd name="T6" fmla="*/ 4389 w 48"/>
                  <a:gd name="T7" fmla="*/ 3 h 53"/>
                  <a:gd name="T8" fmla="*/ 3886 w 48"/>
                  <a:gd name="T9" fmla="*/ 1 h 53"/>
                  <a:gd name="T10" fmla="*/ 3248 w 48"/>
                  <a:gd name="T11" fmla="*/ 0 h 53"/>
                  <a:gd name="T12" fmla="*/ 2869 w 48"/>
                  <a:gd name="T13" fmla="*/ 1 h 53"/>
                  <a:gd name="T14" fmla="*/ 1998 w 48"/>
                  <a:gd name="T15" fmla="*/ 3 h 53"/>
                  <a:gd name="T16" fmla="*/ 1565 w 48"/>
                  <a:gd name="T17" fmla="*/ 175 h 53"/>
                  <a:gd name="T18" fmla="*/ 1227 w 48"/>
                  <a:gd name="T19" fmla="*/ 5241 h 53"/>
                  <a:gd name="T20" fmla="*/ 6 w 48"/>
                  <a:gd name="T21" fmla="*/ 7506 h 53"/>
                  <a:gd name="T22" fmla="*/ 3 w 48"/>
                  <a:gd name="T23" fmla="*/ 11078 h 53"/>
                  <a:gd name="T24" fmla="*/ 1 w 48"/>
                  <a:gd name="T25" fmla="*/ 13745 h 53"/>
                  <a:gd name="T26" fmla="*/ 0 w 48"/>
                  <a:gd name="T27" fmla="*/ 17098 h 53"/>
                  <a:gd name="T28" fmla="*/ 1 w 48"/>
                  <a:gd name="T29" fmla="*/ 20757 h 53"/>
                  <a:gd name="T30" fmla="*/ 3 w 48"/>
                  <a:gd name="T31" fmla="*/ 24119 h 53"/>
                  <a:gd name="T32" fmla="*/ 7 w 48"/>
                  <a:gd name="T33" fmla="*/ 27886 h 53"/>
                  <a:gd name="T34" fmla="*/ 1565 w 48"/>
                  <a:gd name="T35" fmla="*/ 24592 h 53"/>
                  <a:gd name="T36" fmla="*/ 1305 w 48"/>
                  <a:gd name="T37" fmla="*/ 22406 h 53"/>
                  <a:gd name="T38" fmla="*/ 1227 w 48"/>
                  <a:gd name="T39" fmla="*/ 19768 h 53"/>
                  <a:gd name="T40" fmla="*/ 1157 w 48"/>
                  <a:gd name="T41" fmla="*/ 17098 h 53"/>
                  <a:gd name="T42" fmla="*/ 1227 w 48"/>
                  <a:gd name="T43" fmla="*/ 14515 h 53"/>
                  <a:gd name="T44" fmla="*/ 1305 w 48"/>
                  <a:gd name="T45" fmla="*/ 12553 h 53"/>
                  <a:gd name="T46" fmla="*/ 1474 w 48"/>
                  <a:gd name="T47" fmla="*/ 10789 h 53"/>
                  <a:gd name="T48" fmla="*/ 1768 w 48"/>
                  <a:gd name="T49" fmla="*/ 8064 h 53"/>
                  <a:gd name="T50" fmla="*/ 2119 w 48"/>
                  <a:gd name="T51" fmla="*/ 6481 h 53"/>
                  <a:gd name="T52" fmla="*/ 2543 w 48"/>
                  <a:gd name="T53" fmla="*/ 5637 h 53"/>
                  <a:gd name="T54" fmla="*/ 3048 w 48"/>
                  <a:gd name="T55" fmla="*/ 5241 h 53"/>
                  <a:gd name="T56" fmla="*/ 3248 w 48"/>
                  <a:gd name="T57" fmla="*/ 4877 h 53"/>
                  <a:gd name="T58" fmla="*/ 3451 w 48"/>
                  <a:gd name="T59" fmla="*/ 5241 h 53"/>
                  <a:gd name="T60" fmla="*/ 3667 w 48"/>
                  <a:gd name="T61" fmla="*/ 5637 h 53"/>
                  <a:gd name="T62" fmla="*/ 3894 w 48"/>
                  <a:gd name="T63" fmla="*/ 6481 h 53"/>
                  <a:gd name="T64" fmla="*/ 4138 w 48"/>
                  <a:gd name="T65" fmla="*/ 8669 h 53"/>
                  <a:gd name="T66" fmla="*/ 4395 w 48"/>
                  <a:gd name="T67" fmla="*/ 12553 h 53"/>
                  <a:gd name="T68" fmla="*/ 5461 w 48"/>
                  <a:gd name="T69" fmla="*/ 11880 h 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8"/>
                  <a:gd name="T106" fmla="*/ 0 h 53"/>
                  <a:gd name="T107" fmla="*/ 48 w 48"/>
                  <a:gd name="T108" fmla="*/ 53 h 5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8" h="53">
                    <a:moveTo>
                      <a:pt x="48" y="23"/>
                    </a:moveTo>
                    <a:lnTo>
                      <a:pt x="46" y="14"/>
                    </a:lnTo>
                    <a:lnTo>
                      <a:pt x="43" y="8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1"/>
                    </a:lnTo>
                    <a:lnTo>
                      <a:pt x="18" y="3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3" y="21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3" y="46"/>
                    </a:lnTo>
                    <a:lnTo>
                      <a:pt x="7" y="53"/>
                    </a:lnTo>
                    <a:lnTo>
                      <a:pt x="14" y="47"/>
                    </a:lnTo>
                    <a:lnTo>
                      <a:pt x="11" y="43"/>
                    </a:lnTo>
                    <a:lnTo>
                      <a:pt x="10" y="38"/>
                    </a:lnTo>
                    <a:lnTo>
                      <a:pt x="9" y="33"/>
                    </a:lnTo>
                    <a:lnTo>
                      <a:pt x="10" y="28"/>
                    </a:lnTo>
                    <a:lnTo>
                      <a:pt x="11" y="24"/>
                    </a:lnTo>
                    <a:lnTo>
                      <a:pt x="13" y="20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2" y="11"/>
                    </a:lnTo>
                    <a:lnTo>
                      <a:pt x="26" y="10"/>
                    </a:lnTo>
                    <a:lnTo>
                      <a:pt x="29" y="9"/>
                    </a:lnTo>
                    <a:lnTo>
                      <a:pt x="31" y="10"/>
                    </a:lnTo>
                    <a:lnTo>
                      <a:pt x="33" y="11"/>
                    </a:lnTo>
                    <a:lnTo>
                      <a:pt x="35" y="13"/>
                    </a:lnTo>
                    <a:lnTo>
                      <a:pt x="37" y="17"/>
                    </a:lnTo>
                    <a:lnTo>
                      <a:pt x="39" y="24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1" name="Freeform 1184"/>
              <p:cNvSpPr>
                <a:spLocks noChangeArrowheads="1"/>
              </p:cNvSpPr>
              <p:nvPr/>
            </p:nvSpPr>
            <p:spPr bwMode="auto">
              <a:xfrm>
                <a:off x="2980" y="4187"/>
                <a:ext cx="29" cy="38"/>
              </a:xfrm>
              <a:custGeom>
                <a:avLst/>
                <a:gdLst>
                  <a:gd name="T0" fmla="*/ 5269 w 28"/>
                  <a:gd name="T1" fmla="*/ 13779 h 36"/>
                  <a:gd name="T2" fmla="*/ 4917 w 28"/>
                  <a:gd name="T3" fmla="*/ 12968 h 36"/>
                  <a:gd name="T4" fmla="*/ 4590 w 28"/>
                  <a:gd name="T5" fmla="*/ 12719 h 36"/>
                  <a:gd name="T6" fmla="*/ 3878 w 28"/>
                  <a:gd name="T7" fmla="*/ 11744 h 36"/>
                  <a:gd name="T8" fmla="*/ 3152 w 28"/>
                  <a:gd name="T9" fmla="*/ 10204 h 36"/>
                  <a:gd name="T10" fmla="*/ 2562 w 28"/>
                  <a:gd name="T11" fmla="*/ 8023 h 36"/>
                  <a:gd name="T12" fmla="*/ 2231 w 28"/>
                  <a:gd name="T13" fmla="*/ 5825 h 36"/>
                  <a:gd name="T14" fmla="*/ 1943 w 28"/>
                  <a:gd name="T15" fmla="*/ 3905 h 36"/>
                  <a:gd name="T16" fmla="*/ 1815 w 28"/>
                  <a:gd name="T17" fmla="*/ 0 h 36"/>
                  <a:gd name="T18" fmla="*/ 0 w 28"/>
                  <a:gd name="T19" fmla="*/ 1 h 36"/>
                  <a:gd name="T20" fmla="*/ 1 w 28"/>
                  <a:gd name="T21" fmla="*/ 4578 h 36"/>
                  <a:gd name="T22" fmla="*/ 4 w 28"/>
                  <a:gd name="T23" fmla="*/ 7408 h 36"/>
                  <a:gd name="T24" fmla="*/ 1695 w 28"/>
                  <a:gd name="T25" fmla="*/ 10838 h 36"/>
                  <a:gd name="T26" fmla="*/ 2082 w 28"/>
                  <a:gd name="T27" fmla="*/ 12968 h 36"/>
                  <a:gd name="T28" fmla="*/ 2745 w 28"/>
                  <a:gd name="T29" fmla="*/ 15218 h 36"/>
                  <a:gd name="T30" fmla="*/ 3377 w 28"/>
                  <a:gd name="T31" fmla="*/ 17119 h 36"/>
                  <a:gd name="T32" fmla="*/ 4450 w 28"/>
                  <a:gd name="T33" fmla="*/ 17861 h 36"/>
                  <a:gd name="T34" fmla="*/ 5112 w 28"/>
                  <a:gd name="T35" fmla="*/ 18543 h 36"/>
                  <a:gd name="T36" fmla="*/ 5269 w 28"/>
                  <a:gd name="T37" fmla="*/ 13779 h 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36"/>
                  <a:gd name="T59" fmla="*/ 28 w 28"/>
                  <a:gd name="T60" fmla="*/ 36 h 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36">
                    <a:moveTo>
                      <a:pt x="28" y="27"/>
                    </a:moveTo>
                    <a:lnTo>
                      <a:pt x="26" y="26"/>
                    </a:lnTo>
                    <a:lnTo>
                      <a:pt x="24" y="25"/>
                    </a:lnTo>
                    <a:lnTo>
                      <a:pt x="20" y="23"/>
                    </a:lnTo>
                    <a:lnTo>
                      <a:pt x="17" y="20"/>
                    </a:lnTo>
                    <a:lnTo>
                      <a:pt x="14" y="16"/>
                    </a:lnTo>
                    <a:lnTo>
                      <a:pt x="12" y="12"/>
                    </a:lnTo>
                    <a:lnTo>
                      <a:pt x="10" y="7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1" y="9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1" y="26"/>
                    </a:lnTo>
                    <a:lnTo>
                      <a:pt x="15" y="30"/>
                    </a:lnTo>
                    <a:lnTo>
                      <a:pt x="18" y="33"/>
                    </a:lnTo>
                    <a:lnTo>
                      <a:pt x="23" y="35"/>
                    </a:lnTo>
                    <a:lnTo>
                      <a:pt x="27" y="36"/>
                    </a:lnTo>
                    <a:lnTo>
                      <a:pt x="28" y="2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2" name="Freeform 1185"/>
              <p:cNvSpPr>
                <a:spLocks noChangeArrowheads="1"/>
              </p:cNvSpPr>
              <p:nvPr/>
            </p:nvSpPr>
            <p:spPr bwMode="auto">
              <a:xfrm>
                <a:off x="2902" y="4188"/>
                <a:ext cx="71" cy="57"/>
              </a:xfrm>
              <a:custGeom>
                <a:avLst/>
                <a:gdLst>
                  <a:gd name="T0" fmla="*/ 5997 w 68"/>
                  <a:gd name="T1" fmla="*/ 1793 h 60"/>
                  <a:gd name="T2" fmla="*/ 6191 w 68"/>
                  <a:gd name="T3" fmla="*/ 1881 h 60"/>
                  <a:gd name="T4" fmla="*/ 6191 w 68"/>
                  <a:gd name="T5" fmla="*/ 1881 h 60"/>
                  <a:gd name="T6" fmla="*/ 6121 w 68"/>
                  <a:gd name="T7" fmla="*/ 1923 h 60"/>
                  <a:gd name="T8" fmla="*/ 5997 w 68"/>
                  <a:gd name="T9" fmla="*/ 1942 h 60"/>
                  <a:gd name="T10" fmla="*/ 5660 w 68"/>
                  <a:gd name="T11" fmla="*/ 2211 h 60"/>
                  <a:gd name="T12" fmla="*/ 4924 w 68"/>
                  <a:gd name="T13" fmla="*/ 2279 h 60"/>
                  <a:gd name="T14" fmla="*/ 4389 w 68"/>
                  <a:gd name="T15" fmla="*/ 2422 h 60"/>
                  <a:gd name="T16" fmla="*/ 4018 w 68"/>
                  <a:gd name="T17" fmla="*/ 2469 h 60"/>
                  <a:gd name="T18" fmla="*/ 3799 w 68"/>
                  <a:gd name="T19" fmla="*/ 2469 h 60"/>
                  <a:gd name="T20" fmla="*/ 3796 w 68"/>
                  <a:gd name="T21" fmla="*/ 2444 h 60"/>
                  <a:gd name="T22" fmla="*/ 3799 w 68"/>
                  <a:gd name="T23" fmla="*/ 2422 h 60"/>
                  <a:gd name="T24" fmla="*/ 4018 w 68"/>
                  <a:gd name="T25" fmla="*/ 2392 h 60"/>
                  <a:gd name="T26" fmla="*/ 4255 w 68"/>
                  <a:gd name="T27" fmla="*/ 2213 h 60"/>
                  <a:gd name="T28" fmla="*/ 4257 w 68"/>
                  <a:gd name="T29" fmla="*/ 2039 h 60"/>
                  <a:gd name="T30" fmla="*/ 4257 w 68"/>
                  <a:gd name="T31" fmla="*/ 1887 h 60"/>
                  <a:gd name="T32" fmla="*/ 4257 w 68"/>
                  <a:gd name="T33" fmla="*/ 1775 h 60"/>
                  <a:gd name="T34" fmla="*/ 4148 w 68"/>
                  <a:gd name="T35" fmla="*/ 1604 h 60"/>
                  <a:gd name="T36" fmla="*/ 4018 w 68"/>
                  <a:gd name="T37" fmla="*/ 1509 h 60"/>
                  <a:gd name="T38" fmla="*/ 3796 w 68"/>
                  <a:gd name="T39" fmla="*/ 1411 h 60"/>
                  <a:gd name="T40" fmla="*/ 3199 w 68"/>
                  <a:gd name="T41" fmla="*/ 1301 h 60"/>
                  <a:gd name="T42" fmla="*/ 2693 w 68"/>
                  <a:gd name="T43" fmla="*/ 1109 h 60"/>
                  <a:gd name="T44" fmla="*/ 1706 w 68"/>
                  <a:gd name="T45" fmla="*/ 1014 h 60"/>
                  <a:gd name="T46" fmla="*/ 1081 w 68"/>
                  <a:gd name="T47" fmla="*/ 936 h 60"/>
                  <a:gd name="T48" fmla="*/ 5 w 68"/>
                  <a:gd name="T49" fmla="*/ 872 h 60"/>
                  <a:gd name="T50" fmla="*/ 1 w 68"/>
                  <a:gd name="T51" fmla="*/ 872 h 60"/>
                  <a:gd name="T52" fmla="*/ 0 w 68"/>
                  <a:gd name="T53" fmla="*/ 864 h 60"/>
                  <a:gd name="T54" fmla="*/ 0 w 68"/>
                  <a:gd name="T55" fmla="*/ 798 h 60"/>
                  <a:gd name="T56" fmla="*/ 1 w 68"/>
                  <a:gd name="T57" fmla="*/ 627 h 60"/>
                  <a:gd name="T58" fmla="*/ 5 w 68"/>
                  <a:gd name="T59" fmla="*/ 457 h 60"/>
                  <a:gd name="T60" fmla="*/ 1021 w 68"/>
                  <a:gd name="T61" fmla="*/ 331 h 60"/>
                  <a:gd name="T62" fmla="*/ 1525 w 68"/>
                  <a:gd name="T63" fmla="*/ 2 h 60"/>
                  <a:gd name="T64" fmla="*/ 2403 w 68"/>
                  <a:gd name="T65" fmla="*/ 0 h 60"/>
                  <a:gd name="T66" fmla="*/ 2693 w 68"/>
                  <a:gd name="T67" fmla="*/ 0 h 60"/>
                  <a:gd name="T68" fmla="*/ 2851 w 68"/>
                  <a:gd name="T69" fmla="*/ 1 h 60"/>
                  <a:gd name="T70" fmla="*/ 3019 w 68"/>
                  <a:gd name="T71" fmla="*/ 2 h 60"/>
                  <a:gd name="T72" fmla="*/ 3199 w 68"/>
                  <a:gd name="T73" fmla="*/ 4 h 60"/>
                  <a:gd name="T74" fmla="*/ 3582 w 68"/>
                  <a:gd name="T75" fmla="*/ 493 h 60"/>
                  <a:gd name="T76" fmla="*/ 4018 w 68"/>
                  <a:gd name="T77" fmla="*/ 805 h 60"/>
                  <a:gd name="T78" fmla="*/ 4257 w 68"/>
                  <a:gd name="T79" fmla="*/ 1024 h 60"/>
                  <a:gd name="T80" fmla="*/ 4649 w 68"/>
                  <a:gd name="T81" fmla="*/ 1301 h 60"/>
                  <a:gd name="T82" fmla="*/ 5052 w 68"/>
                  <a:gd name="T83" fmla="*/ 1482 h 60"/>
                  <a:gd name="T84" fmla="*/ 5520 w 68"/>
                  <a:gd name="T85" fmla="*/ 1655 h 60"/>
                  <a:gd name="T86" fmla="*/ 5783 w 68"/>
                  <a:gd name="T87" fmla="*/ 1775 h 60"/>
                  <a:gd name="T88" fmla="*/ 5997 w 68"/>
                  <a:gd name="T89" fmla="*/ 1793 h 6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8"/>
                  <a:gd name="T136" fmla="*/ 0 h 60"/>
                  <a:gd name="T137" fmla="*/ 68 w 68"/>
                  <a:gd name="T138" fmla="*/ 60 h 6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8" h="60">
                    <a:moveTo>
                      <a:pt x="66" y="43"/>
                    </a:moveTo>
                    <a:lnTo>
                      <a:pt x="68" y="44"/>
                    </a:lnTo>
                    <a:lnTo>
                      <a:pt x="67" y="46"/>
                    </a:lnTo>
                    <a:lnTo>
                      <a:pt x="66" y="47"/>
                    </a:lnTo>
                    <a:lnTo>
                      <a:pt x="61" y="52"/>
                    </a:lnTo>
                    <a:lnTo>
                      <a:pt x="54" y="55"/>
                    </a:lnTo>
                    <a:lnTo>
                      <a:pt x="48" y="58"/>
                    </a:lnTo>
                    <a:lnTo>
                      <a:pt x="43" y="60"/>
                    </a:lnTo>
                    <a:lnTo>
                      <a:pt x="42" y="60"/>
                    </a:lnTo>
                    <a:lnTo>
                      <a:pt x="41" y="59"/>
                    </a:lnTo>
                    <a:lnTo>
                      <a:pt x="42" y="58"/>
                    </a:lnTo>
                    <a:lnTo>
                      <a:pt x="43" y="56"/>
                    </a:lnTo>
                    <a:lnTo>
                      <a:pt x="46" y="53"/>
                    </a:lnTo>
                    <a:lnTo>
                      <a:pt x="47" y="48"/>
                    </a:lnTo>
                    <a:lnTo>
                      <a:pt x="47" y="45"/>
                    </a:lnTo>
                    <a:lnTo>
                      <a:pt x="47" y="42"/>
                    </a:lnTo>
                    <a:lnTo>
                      <a:pt x="45" y="38"/>
                    </a:lnTo>
                    <a:lnTo>
                      <a:pt x="43" y="36"/>
                    </a:lnTo>
                    <a:lnTo>
                      <a:pt x="41" y="34"/>
                    </a:lnTo>
                    <a:lnTo>
                      <a:pt x="36" y="31"/>
                    </a:lnTo>
                    <a:lnTo>
                      <a:pt x="29" y="27"/>
                    </a:lnTo>
                    <a:lnTo>
                      <a:pt x="20" y="24"/>
                    </a:lnTo>
                    <a:lnTo>
                      <a:pt x="12" y="22"/>
                    </a:lnTo>
                    <a:lnTo>
                      <a:pt x="5" y="21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5" y="11"/>
                    </a:lnTo>
                    <a:lnTo>
                      <a:pt x="11" y="7"/>
                    </a:lnTo>
                    <a:lnTo>
                      <a:pt x="18" y="2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2" y="1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39" y="12"/>
                    </a:lnTo>
                    <a:lnTo>
                      <a:pt x="43" y="19"/>
                    </a:lnTo>
                    <a:lnTo>
                      <a:pt x="47" y="25"/>
                    </a:lnTo>
                    <a:lnTo>
                      <a:pt x="51" y="31"/>
                    </a:lnTo>
                    <a:lnTo>
                      <a:pt x="55" y="35"/>
                    </a:lnTo>
                    <a:lnTo>
                      <a:pt x="60" y="40"/>
                    </a:lnTo>
                    <a:lnTo>
                      <a:pt x="63" y="42"/>
                    </a:lnTo>
                    <a:lnTo>
                      <a:pt x="66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3" name="Freeform 1186"/>
              <p:cNvSpPr>
                <a:spLocks noChangeArrowheads="1"/>
              </p:cNvSpPr>
              <p:nvPr/>
            </p:nvSpPr>
            <p:spPr bwMode="auto">
              <a:xfrm>
                <a:off x="2940" y="4230"/>
                <a:ext cx="37" cy="28"/>
              </a:xfrm>
              <a:custGeom>
                <a:avLst/>
                <a:gdLst>
                  <a:gd name="T0" fmla="*/ 3 w 36"/>
                  <a:gd name="T1" fmla="*/ 3227 h 27"/>
                  <a:gd name="T2" fmla="*/ 1 w 36"/>
                  <a:gd name="T3" fmla="*/ 4002 h 27"/>
                  <a:gd name="T4" fmla="*/ 0 w 36"/>
                  <a:gd name="T5" fmla="*/ 5249 h 27"/>
                  <a:gd name="T6" fmla="*/ 5 w 36"/>
                  <a:gd name="T7" fmla="*/ 6144 h 27"/>
                  <a:gd name="T8" fmla="*/ 8 w 36"/>
                  <a:gd name="T9" fmla="*/ 6144 h 27"/>
                  <a:gd name="T10" fmla="*/ 812 w 36"/>
                  <a:gd name="T11" fmla="*/ 5719 h 27"/>
                  <a:gd name="T12" fmla="*/ 1119 w 36"/>
                  <a:gd name="T13" fmla="*/ 4959 h 27"/>
                  <a:gd name="T14" fmla="*/ 1640 w 36"/>
                  <a:gd name="T15" fmla="*/ 3724 h 27"/>
                  <a:gd name="T16" fmla="*/ 1925 w 36"/>
                  <a:gd name="T17" fmla="*/ 3004 h 27"/>
                  <a:gd name="T18" fmla="*/ 2087 w 36"/>
                  <a:gd name="T19" fmla="*/ 2259 h 27"/>
                  <a:gd name="T20" fmla="*/ 2144 w 36"/>
                  <a:gd name="T21" fmla="*/ 1821 h 27"/>
                  <a:gd name="T22" fmla="*/ 2032 w 36"/>
                  <a:gd name="T23" fmla="*/ 2 h 27"/>
                  <a:gd name="T24" fmla="*/ 1873 w 36"/>
                  <a:gd name="T25" fmla="*/ 0 h 27"/>
                  <a:gd name="T26" fmla="*/ 1822 w 36"/>
                  <a:gd name="T27" fmla="*/ 2101 h 27"/>
                  <a:gd name="T28" fmla="*/ 1773 w 36"/>
                  <a:gd name="T29" fmla="*/ 2101 h 27"/>
                  <a:gd name="T30" fmla="*/ 1726 w 36"/>
                  <a:gd name="T31" fmla="*/ 6 h 27"/>
                  <a:gd name="T32" fmla="*/ 1726 w 36"/>
                  <a:gd name="T33" fmla="*/ 5 h 27"/>
                  <a:gd name="T34" fmla="*/ 1640 w 36"/>
                  <a:gd name="T35" fmla="*/ 6 h 27"/>
                  <a:gd name="T36" fmla="*/ 1318 w 36"/>
                  <a:gd name="T37" fmla="*/ 2101 h 27"/>
                  <a:gd name="T38" fmla="*/ 903 w 36"/>
                  <a:gd name="T39" fmla="*/ 3004 h 27"/>
                  <a:gd name="T40" fmla="*/ 653 w 36"/>
                  <a:gd name="T41" fmla="*/ 3468 h 27"/>
                  <a:gd name="T42" fmla="*/ 6 w 36"/>
                  <a:gd name="T43" fmla="*/ 4002 h 27"/>
                  <a:gd name="T44" fmla="*/ 7 w 36"/>
                  <a:gd name="T45" fmla="*/ 4002 h 27"/>
                  <a:gd name="T46" fmla="*/ 618 w 36"/>
                  <a:gd name="T47" fmla="*/ 4959 h 27"/>
                  <a:gd name="T48" fmla="*/ 618 w 36"/>
                  <a:gd name="T49" fmla="*/ 5249 h 27"/>
                  <a:gd name="T50" fmla="*/ 653 w 36"/>
                  <a:gd name="T51" fmla="*/ 4959 h 27"/>
                  <a:gd name="T52" fmla="*/ 3 w 36"/>
                  <a:gd name="T53" fmla="*/ 3227 h 2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27"/>
                  <a:gd name="T83" fmla="*/ 36 w 36"/>
                  <a:gd name="T84" fmla="*/ 27 h 2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27">
                    <a:moveTo>
                      <a:pt x="3" y="15"/>
                    </a:moveTo>
                    <a:lnTo>
                      <a:pt x="1" y="18"/>
                    </a:lnTo>
                    <a:lnTo>
                      <a:pt x="0" y="22"/>
                    </a:lnTo>
                    <a:lnTo>
                      <a:pt x="5" y="27"/>
                    </a:lnTo>
                    <a:lnTo>
                      <a:pt x="8" y="27"/>
                    </a:lnTo>
                    <a:lnTo>
                      <a:pt x="14" y="25"/>
                    </a:lnTo>
                    <a:lnTo>
                      <a:pt x="20" y="21"/>
                    </a:lnTo>
                    <a:lnTo>
                      <a:pt x="27" y="17"/>
                    </a:lnTo>
                    <a:lnTo>
                      <a:pt x="32" y="14"/>
                    </a:lnTo>
                    <a:lnTo>
                      <a:pt x="35" y="10"/>
                    </a:lnTo>
                    <a:lnTo>
                      <a:pt x="36" y="7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30" y="9"/>
                    </a:lnTo>
                    <a:lnTo>
                      <a:pt x="29" y="9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7" y="6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16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10" y="21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4" name="Freeform 1187"/>
              <p:cNvSpPr>
                <a:spLocks noChangeArrowheads="1"/>
              </p:cNvSpPr>
              <p:nvPr/>
            </p:nvSpPr>
            <p:spPr bwMode="auto">
              <a:xfrm>
                <a:off x="2907" y="4205"/>
                <a:ext cx="49" cy="45"/>
              </a:xfrm>
              <a:custGeom>
                <a:avLst/>
                <a:gdLst>
                  <a:gd name="T0" fmla="*/ 0 w 47"/>
                  <a:gd name="T1" fmla="*/ 1852 h 43"/>
                  <a:gd name="T2" fmla="*/ 6 w 47"/>
                  <a:gd name="T3" fmla="*/ 1978 h 43"/>
                  <a:gd name="T4" fmla="*/ 1581 w 47"/>
                  <a:gd name="T5" fmla="*/ 2424 h 43"/>
                  <a:gd name="T6" fmla="*/ 2755 w 47"/>
                  <a:gd name="T7" fmla="*/ 2968 h 43"/>
                  <a:gd name="T8" fmla="*/ 3616 w 47"/>
                  <a:gd name="T9" fmla="*/ 3631 h 43"/>
                  <a:gd name="T10" fmla="*/ 4000 w 47"/>
                  <a:gd name="T11" fmla="*/ 4157 h 43"/>
                  <a:gd name="T12" fmla="*/ 4256 w 47"/>
                  <a:gd name="T13" fmla="*/ 4755 h 43"/>
                  <a:gd name="T14" fmla="*/ 4631 w 47"/>
                  <a:gd name="T15" fmla="*/ 5089 h 43"/>
                  <a:gd name="T16" fmla="*/ 4817 w 47"/>
                  <a:gd name="T17" fmla="*/ 5445 h 43"/>
                  <a:gd name="T18" fmla="*/ 4817 w 47"/>
                  <a:gd name="T19" fmla="*/ 5464 h 43"/>
                  <a:gd name="T20" fmla="*/ 4817 w 47"/>
                  <a:gd name="T21" fmla="*/ 5848 h 43"/>
                  <a:gd name="T22" fmla="*/ 4631 w 47"/>
                  <a:gd name="T23" fmla="*/ 6688 h 43"/>
                  <a:gd name="T24" fmla="*/ 4256 w 47"/>
                  <a:gd name="T25" fmla="*/ 7154 h 43"/>
                  <a:gd name="T26" fmla="*/ 5242 w 47"/>
                  <a:gd name="T27" fmla="*/ 8189 h 43"/>
                  <a:gd name="T28" fmla="*/ 5576 w 47"/>
                  <a:gd name="T29" fmla="*/ 7628 h 43"/>
                  <a:gd name="T30" fmla="*/ 5799 w 47"/>
                  <a:gd name="T31" fmla="*/ 6255 h 43"/>
                  <a:gd name="T32" fmla="*/ 5933 w 47"/>
                  <a:gd name="T33" fmla="*/ 5464 h 43"/>
                  <a:gd name="T34" fmla="*/ 5799 w 47"/>
                  <a:gd name="T35" fmla="*/ 4776 h 43"/>
                  <a:gd name="T36" fmla="*/ 5576 w 47"/>
                  <a:gd name="T37" fmla="*/ 3889 h 43"/>
                  <a:gd name="T38" fmla="*/ 5242 w 47"/>
                  <a:gd name="T39" fmla="*/ 3176 h 43"/>
                  <a:gd name="T40" fmla="*/ 4817 w 47"/>
                  <a:gd name="T41" fmla="*/ 2594 h 43"/>
                  <a:gd name="T42" fmla="*/ 4093 w 47"/>
                  <a:gd name="T43" fmla="*/ 2117 h 43"/>
                  <a:gd name="T44" fmla="*/ 3192 w 47"/>
                  <a:gd name="T45" fmla="*/ 7 h 43"/>
                  <a:gd name="T46" fmla="*/ 1902 w 47"/>
                  <a:gd name="T47" fmla="*/ 4 h 43"/>
                  <a:gd name="T48" fmla="*/ 7 w 47"/>
                  <a:gd name="T49" fmla="*/ 2 h 43"/>
                  <a:gd name="T50" fmla="*/ 0 w 47"/>
                  <a:gd name="T51" fmla="*/ 0 h 43"/>
                  <a:gd name="T52" fmla="*/ 0 w 47"/>
                  <a:gd name="T53" fmla="*/ 1852 h 4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7"/>
                  <a:gd name="T82" fmla="*/ 0 h 43"/>
                  <a:gd name="T83" fmla="*/ 47 w 47"/>
                  <a:gd name="T84" fmla="*/ 43 h 4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7" h="43">
                    <a:moveTo>
                      <a:pt x="0" y="9"/>
                    </a:moveTo>
                    <a:lnTo>
                      <a:pt x="6" y="10"/>
                    </a:lnTo>
                    <a:lnTo>
                      <a:pt x="13" y="13"/>
                    </a:lnTo>
                    <a:lnTo>
                      <a:pt x="22" y="16"/>
                    </a:lnTo>
                    <a:lnTo>
                      <a:pt x="29" y="19"/>
                    </a:lnTo>
                    <a:lnTo>
                      <a:pt x="32" y="21"/>
                    </a:lnTo>
                    <a:lnTo>
                      <a:pt x="34" y="24"/>
                    </a:lnTo>
                    <a:lnTo>
                      <a:pt x="37" y="26"/>
                    </a:lnTo>
                    <a:lnTo>
                      <a:pt x="38" y="28"/>
                    </a:lnTo>
                    <a:lnTo>
                      <a:pt x="38" y="29"/>
                    </a:lnTo>
                    <a:lnTo>
                      <a:pt x="38" y="31"/>
                    </a:lnTo>
                    <a:lnTo>
                      <a:pt x="37" y="35"/>
                    </a:lnTo>
                    <a:lnTo>
                      <a:pt x="34" y="37"/>
                    </a:lnTo>
                    <a:lnTo>
                      <a:pt x="41" y="43"/>
                    </a:lnTo>
                    <a:lnTo>
                      <a:pt x="44" y="39"/>
                    </a:lnTo>
                    <a:lnTo>
                      <a:pt x="46" y="33"/>
                    </a:lnTo>
                    <a:lnTo>
                      <a:pt x="47" y="29"/>
                    </a:lnTo>
                    <a:lnTo>
                      <a:pt x="46" y="25"/>
                    </a:lnTo>
                    <a:lnTo>
                      <a:pt x="44" y="20"/>
                    </a:lnTo>
                    <a:lnTo>
                      <a:pt x="41" y="17"/>
                    </a:lnTo>
                    <a:lnTo>
                      <a:pt x="38" y="14"/>
                    </a:lnTo>
                    <a:lnTo>
                      <a:pt x="33" y="11"/>
                    </a:lnTo>
                    <a:lnTo>
                      <a:pt x="25" y="7"/>
                    </a:lnTo>
                    <a:lnTo>
                      <a:pt x="16" y="4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5" name="Freeform 1188"/>
              <p:cNvSpPr>
                <a:spLocks noChangeArrowheads="1"/>
              </p:cNvSpPr>
              <p:nvPr/>
            </p:nvSpPr>
            <p:spPr bwMode="auto">
              <a:xfrm>
                <a:off x="2899" y="4184"/>
                <a:ext cx="45" cy="31"/>
              </a:xfrm>
              <a:custGeom>
                <a:avLst/>
                <a:gdLst>
                  <a:gd name="T0" fmla="*/ 8189 w 43"/>
                  <a:gd name="T1" fmla="*/ 280 h 29"/>
                  <a:gd name="T2" fmla="*/ 7851 w 43"/>
                  <a:gd name="T3" fmla="*/ 3 h 29"/>
                  <a:gd name="T4" fmla="*/ 7154 w 43"/>
                  <a:gd name="T5" fmla="*/ 1 h 29"/>
                  <a:gd name="T6" fmla="*/ 6255 w 43"/>
                  <a:gd name="T7" fmla="*/ 0 h 29"/>
                  <a:gd name="T8" fmla="*/ 5464 w 43"/>
                  <a:gd name="T9" fmla="*/ 0 h 29"/>
                  <a:gd name="T10" fmla="*/ 3889 w 43"/>
                  <a:gd name="T11" fmla="*/ 2 h 29"/>
                  <a:gd name="T12" fmla="*/ 2424 w 43"/>
                  <a:gd name="T13" fmla="*/ 251 h 29"/>
                  <a:gd name="T14" fmla="*/ 6 w 43"/>
                  <a:gd name="T15" fmla="*/ 6798 h 29"/>
                  <a:gd name="T16" fmla="*/ 1 w 43"/>
                  <a:gd name="T17" fmla="*/ 9517 h 29"/>
                  <a:gd name="T18" fmla="*/ 0 w 43"/>
                  <a:gd name="T19" fmla="*/ 13275 h 29"/>
                  <a:gd name="T20" fmla="*/ 1 w 43"/>
                  <a:gd name="T21" fmla="*/ 15173 h 29"/>
                  <a:gd name="T22" fmla="*/ 4 w 43"/>
                  <a:gd name="T23" fmla="*/ 17243 h 29"/>
                  <a:gd name="T24" fmla="*/ 1852 w 43"/>
                  <a:gd name="T25" fmla="*/ 17243 h 29"/>
                  <a:gd name="T26" fmla="*/ 1852 w 43"/>
                  <a:gd name="T27" fmla="*/ 11618 h 29"/>
                  <a:gd name="T28" fmla="*/ 1729 w 43"/>
                  <a:gd name="T29" fmla="*/ 11618 h 29"/>
                  <a:gd name="T30" fmla="*/ 1852 w 43"/>
                  <a:gd name="T31" fmla="*/ 13275 h 29"/>
                  <a:gd name="T32" fmla="*/ 1852 w 43"/>
                  <a:gd name="T33" fmla="*/ 14147 h 29"/>
                  <a:gd name="T34" fmla="*/ 2266 w 43"/>
                  <a:gd name="T35" fmla="*/ 10168 h 29"/>
                  <a:gd name="T36" fmla="*/ 3176 w 43"/>
                  <a:gd name="T37" fmla="*/ 7778 h 29"/>
                  <a:gd name="T38" fmla="*/ 4755 w 43"/>
                  <a:gd name="T39" fmla="*/ 6388 h 29"/>
                  <a:gd name="T40" fmla="*/ 5848 w 43"/>
                  <a:gd name="T41" fmla="*/ 5218 h 29"/>
                  <a:gd name="T42" fmla="*/ 6255 w 43"/>
                  <a:gd name="T43" fmla="*/ 5218 h 29"/>
                  <a:gd name="T44" fmla="*/ 6663 w 43"/>
                  <a:gd name="T45" fmla="*/ 5966 h 29"/>
                  <a:gd name="T46" fmla="*/ 6688 w 43"/>
                  <a:gd name="T47" fmla="*/ 5966 h 29"/>
                  <a:gd name="T48" fmla="*/ 7126 w 43"/>
                  <a:gd name="T49" fmla="*/ 6388 h 29"/>
                  <a:gd name="T50" fmla="*/ 8189 w 43"/>
                  <a:gd name="T51" fmla="*/ 280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3"/>
                  <a:gd name="T79" fmla="*/ 0 h 29"/>
                  <a:gd name="T80" fmla="*/ 43 w 43"/>
                  <a:gd name="T81" fmla="*/ 29 h 2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3" h="29">
                    <a:moveTo>
                      <a:pt x="43" y="7"/>
                    </a:moveTo>
                    <a:lnTo>
                      <a:pt x="41" y="3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0" y="2"/>
                    </a:lnTo>
                    <a:lnTo>
                      <a:pt x="13" y="6"/>
                    </a:lnTo>
                    <a:lnTo>
                      <a:pt x="6" y="12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1" y="26"/>
                    </a:lnTo>
                    <a:lnTo>
                      <a:pt x="4" y="29"/>
                    </a:lnTo>
                    <a:lnTo>
                      <a:pt x="9" y="29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12" y="18"/>
                    </a:lnTo>
                    <a:lnTo>
                      <a:pt x="17" y="14"/>
                    </a:lnTo>
                    <a:lnTo>
                      <a:pt x="24" y="11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4" y="10"/>
                    </a:lnTo>
                    <a:lnTo>
                      <a:pt x="35" y="10"/>
                    </a:lnTo>
                    <a:lnTo>
                      <a:pt x="36" y="11"/>
                    </a:lnTo>
                    <a:lnTo>
                      <a:pt x="43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6" name="Freeform 1189"/>
              <p:cNvSpPr>
                <a:spLocks noChangeArrowheads="1"/>
              </p:cNvSpPr>
              <p:nvPr/>
            </p:nvSpPr>
            <p:spPr bwMode="auto">
              <a:xfrm>
                <a:off x="2936" y="4192"/>
                <a:ext cx="36" cy="48"/>
              </a:xfrm>
              <a:custGeom>
                <a:avLst/>
                <a:gdLst>
                  <a:gd name="T0" fmla="*/ 2353 w 35"/>
                  <a:gd name="T1" fmla="*/ 79007 h 44"/>
                  <a:gd name="T2" fmla="*/ 2225 w 35"/>
                  <a:gd name="T3" fmla="*/ 76865 h 44"/>
                  <a:gd name="T4" fmla="*/ 2079 w 35"/>
                  <a:gd name="T5" fmla="*/ 72509 h 44"/>
                  <a:gd name="T6" fmla="*/ 1882 w 35"/>
                  <a:gd name="T7" fmla="*/ 66431 h 44"/>
                  <a:gd name="T8" fmla="*/ 1425 w 35"/>
                  <a:gd name="T9" fmla="*/ 54269 h 44"/>
                  <a:gd name="T10" fmla="*/ 1142 w 35"/>
                  <a:gd name="T11" fmla="*/ 42982 h 44"/>
                  <a:gd name="T12" fmla="*/ 966 w 35"/>
                  <a:gd name="T13" fmla="*/ 27788 h 44"/>
                  <a:gd name="T14" fmla="*/ 775 w 35"/>
                  <a:gd name="T15" fmla="*/ 16489 h 44"/>
                  <a:gd name="T16" fmla="*/ 7 w 35"/>
                  <a:gd name="T17" fmla="*/ 0 h 44"/>
                  <a:gd name="T18" fmla="*/ 0 w 35"/>
                  <a:gd name="T19" fmla="*/ 4 h 44"/>
                  <a:gd name="T20" fmla="*/ 3 w 35"/>
                  <a:gd name="T21" fmla="*/ 23258 h 44"/>
                  <a:gd name="T22" fmla="*/ 7 w 35"/>
                  <a:gd name="T23" fmla="*/ 41772 h 44"/>
                  <a:gd name="T24" fmla="*/ 820 w 35"/>
                  <a:gd name="T25" fmla="*/ 54269 h 44"/>
                  <a:gd name="T26" fmla="*/ 1021 w 35"/>
                  <a:gd name="T27" fmla="*/ 68938 h 44"/>
                  <a:gd name="T28" fmla="*/ 1279 w 35"/>
                  <a:gd name="T29" fmla="*/ 79007 h 44"/>
                  <a:gd name="T30" fmla="*/ 1590 w 35"/>
                  <a:gd name="T31" fmla="*/ 91464 h 44"/>
                  <a:gd name="T32" fmla="*/ 1991 w 35"/>
                  <a:gd name="T33" fmla="*/ 97657 h 44"/>
                  <a:gd name="T34" fmla="*/ 2325 w 35"/>
                  <a:gd name="T35" fmla="*/ 99753 h 44"/>
                  <a:gd name="T36" fmla="*/ 2353 w 35"/>
                  <a:gd name="T37" fmla="*/ 79007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"/>
                  <a:gd name="T58" fmla="*/ 0 h 44"/>
                  <a:gd name="T59" fmla="*/ 35 w 35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" h="44">
                    <a:moveTo>
                      <a:pt x="35" y="35"/>
                    </a:moveTo>
                    <a:lnTo>
                      <a:pt x="33" y="34"/>
                    </a:lnTo>
                    <a:lnTo>
                      <a:pt x="30" y="32"/>
                    </a:lnTo>
                    <a:lnTo>
                      <a:pt x="27" y="29"/>
                    </a:lnTo>
                    <a:lnTo>
                      <a:pt x="22" y="24"/>
                    </a:lnTo>
                    <a:lnTo>
                      <a:pt x="18" y="19"/>
                    </a:lnTo>
                    <a:lnTo>
                      <a:pt x="15" y="13"/>
                    </a:lnTo>
                    <a:lnTo>
                      <a:pt x="11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3" y="11"/>
                    </a:lnTo>
                    <a:lnTo>
                      <a:pt x="7" y="18"/>
                    </a:lnTo>
                    <a:lnTo>
                      <a:pt x="12" y="24"/>
                    </a:lnTo>
                    <a:lnTo>
                      <a:pt x="16" y="30"/>
                    </a:lnTo>
                    <a:lnTo>
                      <a:pt x="20" y="35"/>
                    </a:lnTo>
                    <a:lnTo>
                      <a:pt x="24" y="40"/>
                    </a:lnTo>
                    <a:lnTo>
                      <a:pt x="29" y="43"/>
                    </a:lnTo>
                    <a:lnTo>
                      <a:pt x="34" y="44"/>
                    </a:lnTo>
                    <a:lnTo>
                      <a:pt x="35" y="3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7" name="Freeform 1190"/>
              <p:cNvSpPr>
                <a:spLocks noChangeArrowheads="1"/>
              </p:cNvSpPr>
              <p:nvPr/>
            </p:nvSpPr>
            <p:spPr bwMode="auto">
              <a:xfrm>
                <a:off x="2642" y="4151"/>
                <a:ext cx="27" cy="49"/>
              </a:xfrm>
              <a:custGeom>
                <a:avLst/>
                <a:gdLst>
                  <a:gd name="T0" fmla="*/ 1 w 39"/>
                  <a:gd name="T1" fmla="*/ 83717 h 45"/>
                  <a:gd name="T2" fmla="*/ 1 w 39"/>
                  <a:gd name="T3" fmla="*/ 48462 h 45"/>
                  <a:gd name="T4" fmla="*/ 1 w 39"/>
                  <a:gd name="T5" fmla="*/ 26443 h 45"/>
                  <a:gd name="T6" fmla="*/ 0 w 39"/>
                  <a:gd name="T7" fmla="*/ 18719 h 45"/>
                  <a:gd name="T8" fmla="*/ 1 w 39"/>
                  <a:gd name="T9" fmla="*/ 14444 h 45"/>
                  <a:gd name="T10" fmla="*/ 1 w 39"/>
                  <a:gd name="T11" fmla="*/ 3 h 45"/>
                  <a:gd name="T12" fmla="*/ 1 w 39"/>
                  <a:gd name="T13" fmla="*/ 1 h 45"/>
                  <a:gd name="T14" fmla="*/ 1 w 39"/>
                  <a:gd name="T15" fmla="*/ 0 h 45"/>
                  <a:gd name="T16" fmla="*/ 1 w 39"/>
                  <a:gd name="T17" fmla="*/ 0 h 45"/>
                  <a:gd name="T18" fmla="*/ 1 w 39"/>
                  <a:gd name="T19" fmla="*/ 0 h 45"/>
                  <a:gd name="T20" fmla="*/ 1 w 39"/>
                  <a:gd name="T21" fmla="*/ 1 h 45"/>
                  <a:gd name="T22" fmla="*/ 1 w 39"/>
                  <a:gd name="T23" fmla="*/ 2 h 45"/>
                  <a:gd name="T24" fmla="*/ 1 w 39"/>
                  <a:gd name="T25" fmla="*/ 4 h 45"/>
                  <a:gd name="T26" fmla="*/ 1 w 39"/>
                  <a:gd name="T27" fmla="*/ 14444 h 45"/>
                  <a:gd name="T28" fmla="*/ 1 w 39"/>
                  <a:gd name="T29" fmla="*/ 17192 h 45"/>
                  <a:gd name="T30" fmla="*/ 1 w 39"/>
                  <a:gd name="T31" fmla="*/ 22306 h 45"/>
                  <a:gd name="T32" fmla="*/ 1 w 39"/>
                  <a:gd name="T33" fmla="*/ 28764 h 45"/>
                  <a:gd name="T34" fmla="*/ 1 w 39"/>
                  <a:gd name="T35" fmla="*/ 37084 h 45"/>
                  <a:gd name="T36" fmla="*/ 1 w 39"/>
                  <a:gd name="T37" fmla="*/ 43977 h 45"/>
                  <a:gd name="T38" fmla="*/ 1 w 39"/>
                  <a:gd name="T39" fmla="*/ 56826 h 45"/>
                  <a:gd name="T40" fmla="*/ 1 w 39"/>
                  <a:gd name="T41" fmla="*/ 66815 h 45"/>
                  <a:gd name="T42" fmla="*/ 1 w 39"/>
                  <a:gd name="T43" fmla="*/ 73419 h 45"/>
                  <a:gd name="T44" fmla="*/ 1 w 39"/>
                  <a:gd name="T45" fmla="*/ 80857 h 45"/>
                  <a:gd name="T46" fmla="*/ 1 w 39"/>
                  <a:gd name="T47" fmla="*/ 86144 h 45"/>
                  <a:gd name="T48" fmla="*/ 1 w 39"/>
                  <a:gd name="T49" fmla="*/ 87011 h 45"/>
                  <a:gd name="T50" fmla="*/ 1 w 39"/>
                  <a:gd name="T51" fmla="*/ 87011 h 45"/>
                  <a:gd name="T52" fmla="*/ 1 w 39"/>
                  <a:gd name="T53" fmla="*/ 83717 h 4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9"/>
                  <a:gd name="T82" fmla="*/ 0 h 45"/>
                  <a:gd name="T83" fmla="*/ 39 w 39"/>
                  <a:gd name="T84" fmla="*/ 45 h 4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9" h="45">
                    <a:moveTo>
                      <a:pt x="27" y="43"/>
                    </a:moveTo>
                    <a:lnTo>
                      <a:pt x="6" y="26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4" y="7"/>
                    </a:lnTo>
                    <a:lnTo>
                      <a:pt x="37" y="9"/>
                    </a:lnTo>
                    <a:lnTo>
                      <a:pt x="39" y="12"/>
                    </a:lnTo>
                    <a:lnTo>
                      <a:pt x="39" y="15"/>
                    </a:lnTo>
                    <a:lnTo>
                      <a:pt x="39" y="19"/>
                    </a:lnTo>
                    <a:lnTo>
                      <a:pt x="36" y="23"/>
                    </a:lnTo>
                    <a:lnTo>
                      <a:pt x="31" y="29"/>
                    </a:lnTo>
                    <a:lnTo>
                      <a:pt x="28" y="34"/>
                    </a:lnTo>
                    <a:lnTo>
                      <a:pt x="28" y="38"/>
                    </a:lnTo>
                    <a:lnTo>
                      <a:pt x="28" y="42"/>
                    </a:lnTo>
                    <a:lnTo>
                      <a:pt x="29" y="44"/>
                    </a:lnTo>
                    <a:lnTo>
                      <a:pt x="29" y="45"/>
                    </a:lnTo>
                    <a:lnTo>
                      <a:pt x="27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8" name="Freeform 1191"/>
              <p:cNvSpPr>
                <a:spLocks noChangeArrowheads="1"/>
              </p:cNvSpPr>
              <p:nvPr/>
            </p:nvSpPr>
            <p:spPr bwMode="auto">
              <a:xfrm>
                <a:off x="2645" y="4175"/>
                <a:ext cx="16" cy="25"/>
              </a:xfrm>
              <a:custGeom>
                <a:avLst/>
                <a:gdLst>
                  <a:gd name="T0" fmla="*/ 0 w 28"/>
                  <a:gd name="T1" fmla="*/ 4 h 24"/>
                  <a:gd name="T2" fmla="*/ 1 w 28"/>
                  <a:gd name="T3" fmla="*/ 3456 h 24"/>
                  <a:gd name="T4" fmla="*/ 1 w 28"/>
                  <a:gd name="T5" fmla="*/ 10602 h 24"/>
                  <a:gd name="T6" fmla="*/ 1 w 28"/>
                  <a:gd name="T7" fmla="*/ 7694 h 24"/>
                  <a:gd name="T8" fmla="*/ 1 w 28"/>
                  <a:gd name="T9" fmla="*/ 0 h 24"/>
                  <a:gd name="T10" fmla="*/ 1 w 28"/>
                  <a:gd name="T11" fmla="*/ 1 h 24"/>
                  <a:gd name="T12" fmla="*/ 0 w 28"/>
                  <a:gd name="T13" fmla="*/ 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24"/>
                  <a:gd name="T23" fmla="*/ 28 w 28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24">
                    <a:moveTo>
                      <a:pt x="0" y="4"/>
                    </a:moveTo>
                    <a:lnTo>
                      <a:pt x="1" y="7"/>
                    </a:lnTo>
                    <a:lnTo>
                      <a:pt x="23" y="24"/>
                    </a:lnTo>
                    <a:lnTo>
                      <a:pt x="28" y="17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69" name="Freeform 1192"/>
              <p:cNvSpPr>
                <a:spLocks noChangeArrowheads="1"/>
              </p:cNvSpPr>
              <p:nvPr/>
            </p:nvSpPr>
            <p:spPr bwMode="auto">
              <a:xfrm>
                <a:off x="2642" y="4165"/>
                <a:ext cx="7" cy="14"/>
              </a:xfrm>
              <a:custGeom>
                <a:avLst/>
                <a:gdLst>
                  <a:gd name="T0" fmla="*/ 0 w 12"/>
                  <a:gd name="T1" fmla="*/ 3 h 14"/>
                  <a:gd name="T2" fmla="*/ 1 w 12"/>
                  <a:gd name="T3" fmla="*/ 1682 h 14"/>
                  <a:gd name="T4" fmla="*/ 1 w 12"/>
                  <a:gd name="T5" fmla="*/ 1367 h 14"/>
                  <a:gd name="T6" fmla="*/ 1 w 12"/>
                  <a:gd name="T7" fmla="*/ 0 h 14"/>
                  <a:gd name="T8" fmla="*/ 0 w 12"/>
                  <a:gd name="T9" fmla="*/ 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4"/>
                  <a:gd name="T17" fmla="*/ 12 w 1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4">
                    <a:moveTo>
                      <a:pt x="0" y="3"/>
                    </a:moveTo>
                    <a:lnTo>
                      <a:pt x="4" y="14"/>
                    </a:lnTo>
                    <a:lnTo>
                      <a:pt x="12" y="11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0" name="Freeform 1193"/>
              <p:cNvSpPr>
                <a:spLocks noChangeArrowheads="1"/>
              </p:cNvSpPr>
              <p:nvPr/>
            </p:nvSpPr>
            <p:spPr bwMode="auto">
              <a:xfrm>
                <a:off x="2640" y="4147"/>
                <a:ext cx="37" cy="31"/>
              </a:xfrm>
              <a:custGeom>
                <a:avLst/>
                <a:gdLst>
                  <a:gd name="T0" fmla="*/ 9 w 48"/>
                  <a:gd name="T1" fmla="*/ 4057 h 30"/>
                  <a:gd name="T2" fmla="*/ 10 w 48"/>
                  <a:gd name="T3" fmla="*/ 3346 h 30"/>
                  <a:gd name="T4" fmla="*/ 10 w 48"/>
                  <a:gd name="T5" fmla="*/ 2423 h 30"/>
                  <a:gd name="T6" fmla="*/ 10 w 48"/>
                  <a:gd name="T7" fmla="*/ 1872 h 30"/>
                  <a:gd name="T8" fmla="*/ 9 w 48"/>
                  <a:gd name="T9" fmla="*/ 1448 h 30"/>
                  <a:gd name="T10" fmla="*/ 9 w 48"/>
                  <a:gd name="T11" fmla="*/ 7 h 30"/>
                  <a:gd name="T12" fmla="*/ 8 w 48"/>
                  <a:gd name="T13" fmla="*/ 4 h 30"/>
                  <a:gd name="T14" fmla="*/ 7 w 48"/>
                  <a:gd name="T15" fmla="*/ 2 h 30"/>
                  <a:gd name="T16" fmla="*/ 6 w 48"/>
                  <a:gd name="T17" fmla="*/ 1 h 30"/>
                  <a:gd name="T18" fmla="*/ 5 w 48"/>
                  <a:gd name="T19" fmla="*/ 0 h 30"/>
                  <a:gd name="T20" fmla="*/ 3 w 48"/>
                  <a:gd name="T21" fmla="*/ 0 h 30"/>
                  <a:gd name="T22" fmla="*/ 2 w 48"/>
                  <a:gd name="T23" fmla="*/ 0 h 30"/>
                  <a:gd name="T24" fmla="*/ 2 w 48"/>
                  <a:gd name="T25" fmla="*/ 2 h 30"/>
                  <a:gd name="T26" fmla="*/ 2 w 48"/>
                  <a:gd name="T27" fmla="*/ 4 h 30"/>
                  <a:gd name="T28" fmla="*/ 1 w 48"/>
                  <a:gd name="T29" fmla="*/ 1275 h 30"/>
                  <a:gd name="T30" fmla="*/ 0 w 48"/>
                  <a:gd name="T31" fmla="*/ 1872 h 30"/>
                  <a:gd name="T32" fmla="*/ 2 w 48"/>
                  <a:gd name="T33" fmla="*/ 2584 h 30"/>
                  <a:gd name="T34" fmla="*/ 2 w 48"/>
                  <a:gd name="T35" fmla="*/ 2129 h 30"/>
                  <a:gd name="T36" fmla="*/ 2 w 48"/>
                  <a:gd name="T37" fmla="*/ 1756 h 30"/>
                  <a:gd name="T38" fmla="*/ 2 w 48"/>
                  <a:gd name="T39" fmla="*/ 1544 h 30"/>
                  <a:gd name="T40" fmla="*/ 2 w 48"/>
                  <a:gd name="T41" fmla="*/ 1448 h 30"/>
                  <a:gd name="T42" fmla="*/ 2 w 48"/>
                  <a:gd name="T43" fmla="*/ 1275 h 30"/>
                  <a:gd name="T44" fmla="*/ 3 w 48"/>
                  <a:gd name="T45" fmla="*/ 1195 h 30"/>
                  <a:gd name="T46" fmla="*/ 3 w 48"/>
                  <a:gd name="T47" fmla="*/ 1195 h 30"/>
                  <a:gd name="T48" fmla="*/ 5 w 48"/>
                  <a:gd name="T49" fmla="*/ 1195 h 30"/>
                  <a:gd name="T50" fmla="*/ 5 w 48"/>
                  <a:gd name="T51" fmla="*/ 1275 h 30"/>
                  <a:gd name="T52" fmla="*/ 6 w 48"/>
                  <a:gd name="T53" fmla="*/ 1448 h 30"/>
                  <a:gd name="T54" fmla="*/ 7 w 48"/>
                  <a:gd name="T55" fmla="*/ 1646 h 30"/>
                  <a:gd name="T56" fmla="*/ 7 w 48"/>
                  <a:gd name="T57" fmla="*/ 1756 h 30"/>
                  <a:gd name="T58" fmla="*/ 9 w 48"/>
                  <a:gd name="T59" fmla="*/ 1996 h 30"/>
                  <a:gd name="T60" fmla="*/ 9 w 48"/>
                  <a:gd name="T61" fmla="*/ 2271 h 30"/>
                  <a:gd name="T62" fmla="*/ 9 w 48"/>
                  <a:gd name="T63" fmla="*/ 2423 h 30"/>
                  <a:gd name="T64" fmla="*/ 9 w 48"/>
                  <a:gd name="T65" fmla="*/ 2941 h 30"/>
                  <a:gd name="T66" fmla="*/ 8 w 48"/>
                  <a:gd name="T67" fmla="*/ 3345 h 30"/>
                  <a:gd name="T68" fmla="*/ 9 w 48"/>
                  <a:gd name="T69" fmla="*/ 4057 h 3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8"/>
                  <a:gd name="T106" fmla="*/ 0 h 30"/>
                  <a:gd name="T107" fmla="*/ 48 w 48"/>
                  <a:gd name="T108" fmla="*/ 30 h 3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8" h="30">
                    <a:moveTo>
                      <a:pt x="43" y="30"/>
                    </a:moveTo>
                    <a:lnTo>
                      <a:pt x="46" y="25"/>
                    </a:lnTo>
                    <a:lnTo>
                      <a:pt x="48" y="19"/>
                    </a:lnTo>
                    <a:lnTo>
                      <a:pt x="47" y="15"/>
                    </a:lnTo>
                    <a:lnTo>
                      <a:pt x="44" y="11"/>
                    </a:lnTo>
                    <a:lnTo>
                      <a:pt x="41" y="7"/>
                    </a:lnTo>
                    <a:lnTo>
                      <a:pt x="37" y="4"/>
                    </a:lnTo>
                    <a:lnTo>
                      <a:pt x="31" y="2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9" y="17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3" y="8"/>
                    </a:lnTo>
                    <a:lnTo>
                      <a:pt x="16" y="8"/>
                    </a:lnTo>
                    <a:lnTo>
                      <a:pt x="21" y="8"/>
                    </a:lnTo>
                    <a:lnTo>
                      <a:pt x="25" y="9"/>
                    </a:lnTo>
                    <a:lnTo>
                      <a:pt x="28" y="11"/>
                    </a:lnTo>
                    <a:lnTo>
                      <a:pt x="32" y="13"/>
                    </a:lnTo>
                    <a:lnTo>
                      <a:pt x="35" y="14"/>
                    </a:lnTo>
                    <a:lnTo>
                      <a:pt x="38" y="16"/>
                    </a:lnTo>
                    <a:lnTo>
                      <a:pt x="39" y="18"/>
                    </a:lnTo>
                    <a:lnTo>
                      <a:pt x="39" y="19"/>
                    </a:lnTo>
                    <a:lnTo>
                      <a:pt x="39" y="22"/>
                    </a:lnTo>
                    <a:lnTo>
                      <a:pt x="37" y="24"/>
                    </a:lnTo>
                    <a:lnTo>
                      <a:pt x="43" y="3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1" name="Freeform 1194"/>
              <p:cNvSpPr>
                <a:spLocks noChangeArrowheads="1"/>
              </p:cNvSpPr>
              <p:nvPr/>
            </p:nvSpPr>
            <p:spPr bwMode="auto">
              <a:xfrm>
                <a:off x="2667" y="4172"/>
                <a:ext cx="16" cy="29"/>
              </a:xfrm>
              <a:custGeom>
                <a:avLst/>
                <a:gdLst>
                  <a:gd name="T0" fmla="*/ 2 w 16"/>
                  <a:gd name="T1" fmla="*/ 5112 h 28"/>
                  <a:gd name="T2" fmla="*/ 3 w 16"/>
                  <a:gd name="T3" fmla="*/ 5269 h 28"/>
                  <a:gd name="T4" fmla="*/ 754 w 16"/>
                  <a:gd name="T5" fmla="*/ 4450 h 28"/>
                  <a:gd name="T6" fmla="*/ 710 w 16"/>
                  <a:gd name="T7" fmla="*/ 4285 h 28"/>
                  <a:gd name="T8" fmla="*/ 710 w 16"/>
                  <a:gd name="T9" fmla="*/ 4153 h 28"/>
                  <a:gd name="T10" fmla="*/ 710 w 16"/>
                  <a:gd name="T11" fmla="*/ 3377 h 28"/>
                  <a:gd name="T12" fmla="*/ 710 w 16"/>
                  <a:gd name="T13" fmla="*/ 2941 h 28"/>
                  <a:gd name="T14" fmla="*/ 801 w 16"/>
                  <a:gd name="T15" fmla="*/ 2231 h 28"/>
                  <a:gd name="T16" fmla="*/ 1021 w 16"/>
                  <a:gd name="T17" fmla="*/ 6 h 28"/>
                  <a:gd name="T18" fmla="*/ 710 w 16"/>
                  <a:gd name="T19" fmla="*/ 0 h 28"/>
                  <a:gd name="T20" fmla="*/ 4 w 16"/>
                  <a:gd name="T21" fmla="*/ 6 h 28"/>
                  <a:gd name="T22" fmla="*/ 1 w 16"/>
                  <a:gd name="T23" fmla="*/ 2393 h 28"/>
                  <a:gd name="T24" fmla="*/ 0 w 16"/>
                  <a:gd name="T25" fmla="*/ 3377 h 28"/>
                  <a:gd name="T26" fmla="*/ 1 w 16"/>
                  <a:gd name="T27" fmla="*/ 4450 h 28"/>
                  <a:gd name="T28" fmla="*/ 2 w 16"/>
                  <a:gd name="T29" fmla="*/ 4771 h 28"/>
                  <a:gd name="T30" fmla="*/ 2 w 16"/>
                  <a:gd name="T31" fmla="*/ 5112 h 28"/>
                  <a:gd name="T32" fmla="*/ 710 w 16"/>
                  <a:gd name="T33" fmla="*/ 4153 h 28"/>
                  <a:gd name="T34" fmla="*/ 7 w 16"/>
                  <a:gd name="T35" fmla="*/ 3878 h 28"/>
                  <a:gd name="T36" fmla="*/ 2 w 16"/>
                  <a:gd name="T37" fmla="*/ 5112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8"/>
                  <a:gd name="T59" fmla="*/ 16 w 16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8">
                    <a:moveTo>
                      <a:pt x="2" y="27"/>
                    </a:moveTo>
                    <a:lnTo>
                      <a:pt x="3" y="28"/>
                    </a:lnTo>
                    <a:lnTo>
                      <a:pt x="11" y="23"/>
                    </a:lnTo>
                    <a:lnTo>
                      <a:pt x="10" y="22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6" y="6"/>
                    </a:lnTo>
                    <a:lnTo>
                      <a:pt x="10" y="0"/>
                    </a:lnTo>
                    <a:lnTo>
                      <a:pt x="4" y="6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10" y="21"/>
                    </a:lnTo>
                    <a:lnTo>
                      <a:pt x="7" y="20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2" name="Freeform 1195"/>
              <p:cNvSpPr>
                <a:spLocks noChangeArrowheads="1"/>
              </p:cNvSpPr>
              <p:nvPr/>
            </p:nvSpPr>
            <p:spPr bwMode="auto">
              <a:xfrm>
                <a:off x="2829" y="4251"/>
                <a:ext cx="43" cy="56"/>
              </a:xfrm>
              <a:custGeom>
                <a:avLst/>
                <a:gdLst>
                  <a:gd name="T0" fmla="*/ 1 w 42"/>
                  <a:gd name="T1" fmla="*/ 1 h 46"/>
                  <a:gd name="T2" fmla="*/ 0 w 42"/>
                  <a:gd name="T3" fmla="*/ 2 h 46"/>
                  <a:gd name="T4" fmla="*/ 0 w 42"/>
                  <a:gd name="T5" fmla="*/ 530 h 46"/>
                  <a:gd name="T6" fmla="*/ 1 w 42"/>
                  <a:gd name="T7" fmla="*/ 181251 h 46"/>
                  <a:gd name="T8" fmla="*/ 3 w 42"/>
                  <a:gd name="T9" fmla="*/ 197794 h 46"/>
                  <a:gd name="T10" fmla="*/ 4 w 42"/>
                  <a:gd name="T11" fmla="*/ 233395 h 46"/>
                  <a:gd name="T12" fmla="*/ 5 w 42"/>
                  <a:gd name="T13" fmla="*/ 274589 h 46"/>
                  <a:gd name="T14" fmla="*/ 6 w 42"/>
                  <a:gd name="T15" fmla="*/ 324558 h 46"/>
                  <a:gd name="T16" fmla="*/ 7 w 42"/>
                  <a:gd name="T17" fmla="*/ 382777 h 46"/>
                  <a:gd name="T18" fmla="*/ 8 w 42"/>
                  <a:gd name="T19" fmla="*/ 484139 h 46"/>
                  <a:gd name="T20" fmla="*/ 8 w 42"/>
                  <a:gd name="T21" fmla="*/ 533406 h 46"/>
                  <a:gd name="T22" fmla="*/ 8 w 42"/>
                  <a:gd name="T23" fmla="*/ 620867 h 46"/>
                  <a:gd name="T24" fmla="*/ 8 w 42"/>
                  <a:gd name="T25" fmla="*/ 732258 h 46"/>
                  <a:gd name="T26" fmla="*/ 7 w 42"/>
                  <a:gd name="T27" fmla="*/ 797217 h 46"/>
                  <a:gd name="T28" fmla="*/ 7 w 42"/>
                  <a:gd name="T29" fmla="*/ 865289 h 46"/>
                  <a:gd name="T30" fmla="*/ 6 w 42"/>
                  <a:gd name="T31" fmla="*/ 883809 h 46"/>
                  <a:gd name="T32" fmla="*/ 5 w 42"/>
                  <a:gd name="T33" fmla="*/ 960578 h 46"/>
                  <a:gd name="T34" fmla="*/ 4 w 42"/>
                  <a:gd name="T35" fmla="*/ 1039909 h 46"/>
                  <a:gd name="T36" fmla="*/ 4 w 42"/>
                  <a:gd name="T37" fmla="*/ 1070725 h 46"/>
                  <a:gd name="T38" fmla="*/ 5 w 42"/>
                  <a:gd name="T39" fmla="*/ 1112109 h 46"/>
                  <a:gd name="T40" fmla="*/ 7 w 42"/>
                  <a:gd name="T41" fmla="*/ 1130673 h 46"/>
                  <a:gd name="T42" fmla="*/ 468 w 42"/>
                  <a:gd name="T43" fmla="*/ 1112109 h 46"/>
                  <a:gd name="T44" fmla="*/ 647 w 42"/>
                  <a:gd name="T45" fmla="*/ 1070725 h 46"/>
                  <a:gd name="T46" fmla="*/ 982 w 42"/>
                  <a:gd name="T47" fmla="*/ 960578 h 46"/>
                  <a:gd name="T48" fmla="*/ 1215 w 42"/>
                  <a:gd name="T49" fmla="*/ 811909 h 46"/>
                  <a:gd name="T50" fmla="*/ 1301 w 42"/>
                  <a:gd name="T51" fmla="*/ 747215 h 46"/>
                  <a:gd name="T52" fmla="*/ 1399 w 42"/>
                  <a:gd name="T53" fmla="*/ 630730 h 46"/>
                  <a:gd name="T54" fmla="*/ 1429 w 42"/>
                  <a:gd name="T55" fmla="*/ 533406 h 46"/>
                  <a:gd name="T56" fmla="*/ 1429 w 42"/>
                  <a:gd name="T57" fmla="*/ 450778 h 46"/>
                  <a:gd name="T58" fmla="*/ 1399 w 42"/>
                  <a:gd name="T59" fmla="*/ 352900 h 46"/>
                  <a:gd name="T60" fmla="*/ 1364 w 42"/>
                  <a:gd name="T61" fmla="*/ 297974 h 46"/>
                  <a:gd name="T62" fmla="*/ 1274 w 42"/>
                  <a:gd name="T63" fmla="*/ 274589 h 46"/>
                  <a:gd name="T64" fmla="*/ 1215 w 42"/>
                  <a:gd name="T65" fmla="*/ 252999 h 46"/>
                  <a:gd name="T66" fmla="*/ 1159 w 42"/>
                  <a:gd name="T67" fmla="*/ 252999 h 46"/>
                  <a:gd name="T68" fmla="*/ 1077 w 42"/>
                  <a:gd name="T69" fmla="*/ 233395 h 46"/>
                  <a:gd name="T70" fmla="*/ 982 w 42"/>
                  <a:gd name="T71" fmla="*/ 214803 h 46"/>
                  <a:gd name="T72" fmla="*/ 937 w 42"/>
                  <a:gd name="T73" fmla="*/ 197794 h 46"/>
                  <a:gd name="T74" fmla="*/ 853 w 42"/>
                  <a:gd name="T75" fmla="*/ 181251 h 46"/>
                  <a:gd name="T76" fmla="*/ 778 w 42"/>
                  <a:gd name="T77" fmla="*/ 530 h 46"/>
                  <a:gd name="T78" fmla="*/ 617 w 42"/>
                  <a:gd name="T79" fmla="*/ 2 h 46"/>
                  <a:gd name="T80" fmla="*/ 539 w 42"/>
                  <a:gd name="T81" fmla="*/ 1 h 46"/>
                  <a:gd name="T82" fmla="*/ 446 w 42"/>
                  <a:gd name="T83" fmla="*/ 0 h 46"/>
                  <a:gd name="T84" fmla="*/ 8 w 42"/>
                  <a:gd name="T85" fmla="*/ 0 h 46"/>
                  <a:gd name="T86" fmla="*/ 5 w 42"/>
                  <a:gd name="T87" fmla="*/ 0 h 46"/>
                  <a:gd name="T88" fmla="*/ 1 w 42"/>
                  <a:gd name="T89" fmla="*/ 1 h 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"/>
                  <a:gd name="T136" fmla="*/ 0 h 46"/>
                  <a:gd name="T137" fmla="*/ 42 w 42"/>
                  <a:gd name="T138" fmla="*/ 46 h 4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" h="46">
                    <a:moveTo>
                      <a:pt x="1" y="1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6" y="14"/>
                    </a:lnTo>
                    <a:lnTo>
                      <a:pt x="7" y="16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8" y="25"/>
                    </a:lnTo>
                    <a:lnTo>
                      <a:pt x="8" y="29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6" y="37"/>
                    </a:lnTo>
                    <a:lnTo>
                      <a:pt x="5" y="40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5" y="45"/>
                    </a:lnTo>
                    <a:lnTo>
                      <a:pt x="7" y="46"/>
                    </a:lnTo>
                    <a:lnTo>
                      <a:pt x="13" y="45"/>
                    </a:lnTo>
                    <a:lnTo>
                      <a:pt x="20" y="44"/>
                    </a:lnTo>
                    <a:lnTo>
                      <a:pt x="29" y="40"/>
                    </a:lnTo>
                    <a:lnTo>
                      <a:pt x="35" y="34"/>
                    </a:lnTo>
                    <a:lnTo>
                      <a:pt x="38" y="31"/>
                    </a:lnTo>
                    <a:lnTo>
                      <a:pt x="41" y="26"/>
                    </a:lnTo>
                    <a:lnTo>
                      <a:pt x="42" y="22"/>
                    </a:lnTo>
                    <a:lnTo>
                      <a:pt x="42" y="18"/>
                    </a:lnTo>
                    <a:lnTo>
                      <a:pt x="41" y="15"/>
                    </a:lnTo>
                    <a:lnTo>
                      <a:pt x="40" y="13"/>
                    </a:lnTo>
                    <a:lnTo>
                      <a:pt x="37" y="12"/>
                    </a:lnTo>
                    <a:lnTo>
                      <a:pt x="35" y="11"/>
                    </a:lnTo>
                    <a:lnTo>
                      <a:pt x="33" y="11"/>
                    </a:lnTo>
                    <a:lnTo>
                      <a:pt x="31" y="10"/>
                    </a:lnTo>
                    <a:lnTo>
                      <a:pt x="29" y="9"/>
                    </a:lnTo>
                    <a:lnTo>
                      <a:pt x="28" y="8"/>
                    </a:lnTo>
                    <a:lnTo>
                      <a:pt x="26" y="7"/>
                    </a:lnTo>
                    <a:lnTo>
                      <a:pt x="24" y="4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3" name="Freeform 1196"/>
              <p:cNvSpPr>
                <a:spLocks noChangeArrowheads="1"/>
              </p:cNvSpPr>
              <p:nvPr/>
            </p:nvSpPr>
            <p:spPr bwMode="auto">
              <a:xfrm>
                <a:off x="2825" y="4247"/>
                <a:ext cx="15" cy="34"/>
              </a:xfrm>
              <a:custGeom>
                <a:avLst/>
                <a:gdLst>
                  <a:gd name="T0" fmla="*/ 1263 w 15"/>
                  <a:gd name="T1" fmla="*/ 698271734 h 20"/>
                  <a:gd name="T2" fmla="*/ 1184 w 15"/>
                  <a:gd name="T3" fmla="*/ 572717655 h 20"/>
                  <a:gd name="T4" fmla="*/ 1110 w 15"/>
                  <a:gd name="T5" fmla="*/ 473381587 h 20"/>
                  <a:gd name="T6" fmla="*/ 976 w 15"/>
                  <a:gd name="T7" fmla="*/ 391359101 h 20"/>
                  <a:gd name="T8" fmla="*/ 915 w 15"/>
                  <a:gd name="T9" fmla="*/ 323567394 h 20"/>
                  <a:gd name="T10" fmla="*/ 858 w 15"/>
                  <a:gd name="T11" fmla="*/ 267387878 h 20"/>
                  <a:gd name="T12" fmla="*/ 858 w 15"/>
                  <a:gd name="T13" fmla="*/ 323567394 h 20"/>
                  <a:gd name="T14" fmla="*/ 3 w 15"/>
                  <a:gd name="T15" fmla="*/ 0 h 20"/>
                  <a:gd name="T16" fmla="*/ 1 w 15"/>
                  <a:gd name="T17" fmla="*/ 584441 h 20"/>
                  <a:gd name="T18" fmla="*/ 0 w 15"/>
                  <a:gd name="T19" fmla="*/ 267387878 h 20"/>
                  <a:gd name="T20" fmla="*/ 1 w 15"/>
                  <a:gd name="T21" fmla="*/ 391359101 h 20"/>
                  <a:gd name="T22" fmla="*/ 2 w 15"/>
                  <a:gd name="T23" fmla="*/ 520766918 h 20"/>
                  <a:gd name="T24" fmla="*/ 4 w 15"/>
                  <a:gd name="T25" fmla="*/ 630075801 h 20"/>
                  <a:gd name="T26" fmla="*/ 5 w 15"/>
                  <a:gd name="T27" fmla="*/ 693064818 h 20"/>
                  <a:gd name="T28" fmla="*/ 7 w 15"/>
                  <a:gd name="T29" fmla="*/ 762465013 h 20"/>
                  <a:gd name="T30" fmla="*/ 7 w 15"/>
                  <a:gd name="T31" fmla="*/ 838667902 h 20"/>
                  <a:gd name="T32" fmla="*/ 1263 w 15"/>
                  <a:gd name="T33" fmla="*/ 698271734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20"/>
                  <a:gd name="T53" fmla="*/ 15 w 15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20">
                    <a:moveTo>
                      <a:pt x="15" y="17"/>
                    </a:moveTo>
                    <a:lnTo>
                      <a:pt x="14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4" name="Freeform 1197"/>
              <p:cNvSpPr>
                <a:spLocks noChangeArrowheads="1"/>
              </p:cNvSpPr>
              <p:nvPr/>
            </p:nvSpPr>
            <p:spPr bwMode="auto">
              <a:xfrm>
                <a:off x="2829" y="4267"/>
                <a:ext cx="12" cy="30"/>
              </a:xfrm>
              <a:custGeom>
                <a:avLst/>
                <a:gdLst>
                  <a:gd name="T0" fmla="*/ 2295 w 12"/>
                  <a:gd name="T1" fmla="*/ 20492 h 28"/>
                  <a:gd name="T2" fmla="*/ 2693 w 12"/>
                  <a:gd name="T3" fmla="*/ 18509 h 28"/>
                  <a:gd name="T4" fmla="*/ 2917 w 12"/>
                  <a:gd name="T5" fmla="*/ 16239 h 28"/>
                  <a:gd name="T6" fmla="*/ 2917 w 12"/>
                  <a:gd name="T7" fmla="*/ 13101 h 28"/>
                  <a:gd name="T8" fmla="*/ 3160 w 12"/>
                  <a:gd name="T9" fmla="*/ 10658 h 28"/>
                  <a:gd name="T10" fmla="*/ 3160 w 12"/>
                  <a:gd name="T11" fmla="*/ 7630 h 28"/>
                  <a:gd name="T12" fmla="*/ 3160 w 12"/>
                  <a:gd name="T13" fmla="*/ 6218 h 28"/>
                  <a:gd name="T14" fmla="*/ 3160 w 12"/>
                  <a:gd name="T15" fmla="*/ 4 h 28"/>
                  <a:gd name="T16" fmla="*/ 2917 w 12"/>
                  <a:gd name="T17" fmla="*/ 0 h 28"/>
                  <a:gd name="T18" fmla="*/ 3 w 12"/>
                  <a:gd name="T19" fmla="*/ 3 h 28"/>
                  <a:gd name="T20" fmla="*/ 4 w 12"/>
                  <a:gd name="T21" fmla="*/ 258 h 28"/>
                  <a:gd name="T22" fmla="*/ 4 w 12"/>
                  <a:gd name="T23" fmla="*/ 6218 h 28"/>
                  <a:gd name="T24" fmla="*/ 4 w 12"/>
                  <a:gd name="T25" fmla="*/ 7630 h 28"/>
                  <a:gd name="T26" fmla="*/ 4 w 12"/>
                  <a:gd name="T27" fmla="*/ 10000 h 28"/>
                  <a:gd name="T28" fmla="*/ 3 w 12"/>
                  <a:gd name="T29" fmla="*/ 11444 h 28"/>
                  <a:gd name="T30" fmla="*/ 3 w 12"/>
                  <a:gd name="T31" fmla="*/ 14055 h 28"/>
                  <a:gd name="T32" fmla="*/ 1 w 12"/>
                  <a:gd name="T33" fmla="*/ 16239 h 28"/>
                  <a:gd name="T34" fmla="*/ 0 w 12"/>
                  <a:gd name="T35" fmla="*/ 16675 h 28"/>
                  <a:gd name="T36" fmla="*/ 2295 w 12"/>
                  <a:gd name="T37" fmla="*/ 20492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"/>
                  <a:gd name="T58" fmla="*/ 0 h 28"/>
                  <a:gd name="T59" fmla="*/ 12 w 12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" h="28">
                    <a:moveTo>
                      <a:pt x="8" y="28"/>
                    </a:moveTo>
                    <a:lnTo>
                      <a:pt x="10" y="25"/>
                    </a:lnTo>
                    <a:lnTo>
                      <a:pt x="11" y="21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2" y="10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0"/>
                    </a:lnTo>
                    <a:lnTo>
                      <a:pt x="3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5" name="Freeform 1198"/>
              <p:cNvSpPr>
                <a:spLocks noChangeArrowheads="1"/>
              </p:cNvSpPr>
              <p:nvPr/>
            </p:nvSpPr>
            <p:spPr bwMode="auto">
              <a:xfrm>
                <a:off x="2828" y="4268"/>
                <a:ext cx="49" cy="37"/>
              </a:xfrm>
              <a:custGeom>
                <a:avLst/>
                <a:gdLst>
                  <a:gd name="T0" fmla="*/ 4817 w 47"/>
                  <a:gd name="T1" fmla="*/ 2 h 35"/>
                  <a:gd name="T2" fmla="*/ 4817 w 47"/>
                  <a:gd name="T3" fmla="*/ 4245 h 35"/>
                  <a:gd name="T4" fmla="*/ 4631 w 47"/>
                  <a:gd name="T5" fmla="*/ 5005 h 35"/>
                  <a:gd name="T6" fmla="*/ 4351 w 47"/>
                  <a:gd name="T7" fmla="*/ 6406 h 35"/>
                  <a:gd name="T8" fmla="*/ 4093 w 47"/>
                  <a:gd name="T9" fmla="*/ 8899 h 35"/>
                  <a:gd name="T10" fmla="*/ 3532 w 47"/>
                  <a:gd name="T11" fmla="*/ 11771 h 35"/>
                  <a:gd name="T12" fmla="*/ 2435 w 47"/>
                  <a:gd name="T13" fmla="*/ 14579 h 35"/>
                  <a:gd name="T14" fmla="*/ 1581 w 47"/>
                  <a:gd name="T15" fmla="*/ 15065 h 35"/>
                  <a:gd name="T16" fmla="*/ 1233 w 47"/>
                  <a:gd name="T17" fmla="*/ 15065 h 35"/>
                  <a:gd name="T18" fmla="*/ 1159 w 47"/>
                  <a:gd name="T19" fmla="*/ 15065 h 35"/>
                  <a:gd name="T20" fmla="*/ 1233 w 47"/>
                  <a:gd name="T21" fmla="*/ 15829 h 35"/>
                  <a:gd name="T22" fmla="*/ 1233 w 47"/>
                  <a:gd name="T23" fmla="*/ 16356 h 35"/>
                  <a:gd name="T24" fmla="*/ 1 w 47"/>
                  <a:gd name="T25" fmla="*/ 12780 h 35"/>
                  <a:gd name="T26" fmla="*/ 0 w 47"/>
                  <a:gd name="T27" fmla="*/ 15829 h 35"/>
                  <a:gd name="T28" fmla="*/ 0 w 47"/>
                  <a:gd name="T29" fmla="*/ 18661 h 35"/>
                  <a:gd name="T30" fmla="*/ 4 w 47"/>
                  <a:gd name="T31" fmla="*/ 20256 h 35"/>
                  <a:gd name="T32" fmla="*/ 1159 w 47"/>
                  <a:gd name="T33" fmla="*/ 21541 h 35"/>
                  <a:gd name="T34" fmla="*/ 1788 w 47"/>
                  <a:gd name="T35" fmla="*/ 21541 h 35"/>
                  <a:gd name="T36" fmla="*/ 3120 w 47"/>
                  <a:gd name="T37" fmla="*/ 19282 h 35"/>
                  <a:gd name="T38" fmla="*/ 4000 w 47"/>
                  <a:gd name="T39" fmla="*/ 16356 h 35"/>
                  <a:gd name="T40" fmla="*/ 4926 w 47"/>
                  <a:gd name="T41" fmla="*/ 12780 h 35"/>
                  <a:gd name="T42" fmla="*/ 5449 w 47"/>
                  <a:gd name="T43" fmla="*/ 10491 h 35"/>
                  <a:gd name="T44" fmla="*/ 5799 w 47"/>
                  <a:gd name="T45" fmla="*/ 7549 h 35"/>
                  <a:gd name="T46" fmla="*/ 5933 w 47"/>
                  <a:gd name="T47" fmla="*/ 4611 h 35"/>
                  <a:gd name="T48" fmla="*/ 5933 w 47"/>
                  <a:gd name="T49" fmla="*/ 0 h 35"/>
                  <a:gd name="T50" fmla="*/ 4817 w 47"/>
                  <a:gd name="T51" fmla="*/ 2 h 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7"/>
                  <a:gd name="T79" fmla="*/ 0 h 35"/>
                  <a:gd name="T80" fmla="*/ 47 w 47"/>
                  <a:gd name="T81" fmla="*/ 35 h 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7" h="35">
                    <a:moveTo>
                      <a:pt x="38" y="2"/>
                    </a:moveTo>
                    <a:lnTo>
                      <a:pt x="38" y="6"/>
                    </a:lnTo>
                    <a:lnTo>
                      <a:pt x="37" y="8"/>
                    </a:lnTo>
                    <a:lnTo>
                      <a:pt x="35" y="11"/>
                    </a:lnTo>
                    <a:lnTo>
                      <a:pt x="33" y="15"/>
                    </a:lnTo>
                    <a:lnTo>
                      <a:pt x="28" y="19"/>
                    </a:lnTo>
                    <a:lnTo>
                      <a:pt x="20" y="24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8" y="25"/>
                    </a:lnTo>
                    <a:lnTo>
                      <a:pt x="9" y="26"/>
                    </a:lnTo>
                    <a:lnTo>
                      <a:pt x="9" y="27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4" y="33"/>
                    </a:lnTo>
                    <a:lnTo>
                      <a:pt x="8" y="35"/>
                    </a:lnTo>
                    <a:lnTo>
                      <a:pt x="15" y="35"/>
                    </a:lnTo>
                    <a:lnTo>
                      <a:pt x="24" y="31"/>
                    </a:lnTo>
                    <a:lnTo>
                      <a:pt x="32" y="27"/>
                    </a:lnTo>
                    <a:lnTo>
                      <a:pt x="39" y="21"/>
                    </a:lnTo>
                    <a:lnTo>
                      <a:pt x="43" y="17"/>
                    </a:lnTo>
                    <a:lnTo>
                      <a:pt x="46" y="13"/>
                    </a:lnTo>
                    <a:lnTo>
                      <a:pt x="47" y="7"/>
                    </a:lnTo>
                    <a:lnTo>
                      <a:pt x="47" y="0"/>
                    </a:ln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6" name="Freeform 1199"/>
              <p:cNvSpPr>
                <a:spLocks noChangeArrowheads="1"/>
              </p:cNvSpPr>
              <p:nvPr/>
            </p:nvSpPr>
            <p:spPr bwMode="auto">
              <a:xfrm>
                <a:off x="2854" y="4255"/>
                <a:ext cx="22" cy="27"/>
              </a:xfrm>
              <a:custGeom>
                <a:avLst/>
                <a:gdLst>
                  <a:gd name="T0" fmla="*/ 0 w 22"/>
                  <a:gd name="T1" fmla="*/ 1286229211 h 14"/>
                  <a:gd name="T2" fmla="*/ 1 w 22"/>
                  <a:gd name="T3" fmla="*/ 1286229211 h 14"/>
                  <a:gd name="T4" fmla="*/ 3 w 22"/>
                  <a:gd name="T5" fmla="*/ 1476268447 h 14"/>
                  <a:gd name="T6" fmla="*/ 5 w 22"/>
                  <a:gd name="T7" fmla="*/ 1581251774 h 14"/>
                  <a:gd name="T8" fmla="*/ 8 w 22"/>
                  <a:gd name="T9" fmla="*/ 1696145514 h 14"/>
                  <a:gd name="T10" fmla="*/ 10 w 22"/>
                  <a:gd name="T11" fmla="*/ 1696145514 h 14"/>
                  <a:gd name="T12" fmla="*/ 285 w 22"/>
                  <a:gd name="T13" fmla="*/ 1816870029 h 14"/>
                  <a:gd name="T14" fmla="*/ 298 w 22"/>
                  <a:gd name="T15" fmla="*/ 1816870029 h 14"/>
                  <a:gd name="T16" fmla="*/ 312 w 22"/>
                  <a:gd name="T17" fmla="*/ 2088387289 h 14"/>
                  <a:gd name="T18" fmla="*/ 463 w 22"/>
                  <a:gd name="T19" fmla="*/ 1816870029 h 14"/>
                  <a:gd name="T20" fmla="*/ 443 w 22"/>
                  <a:gd name="T21" fmla="*/ 1476268447 h 14"/>
                  <a:gd name="T22" fmla="*/ 406 w 22"/>
                  <a:gd name="T23" fmla="*/ 16450986 h 14"/>
                  <a:gd name="T24" fmla="*/ 357 w 22"/>
                  <a:gd name="T25" fmla="*/ 12850287 h 14"/>
                  <a:gd name="T26" fmla="*/ 312 w 22"/>
                  <a:gd name="T27" fmla="*/ 8179949 h 14"/>
                  <a:gd name="T28" fmla="*/ 10 w 22"/>
                  <a:gd name="T29" fmla="*/ 8179949 h 14"/>
                  <a:gd name="T30" fmla="*/ 8 w 22"/>
                  <a:gd name="T31" fmla="*/ 5057465 h 14"/>
                  <a:gd name="T32" fmla="*/ 7 w 22"/>
                  <a:gd name="T33" fmla="*/ 5057465 h 14"/>
                  <a:gd name="T34" fmla="*/ 7 w 22"/>
                  <a:gd name="T35" fmla="*/ 0 h 14"/>
                  <a:gd name="T36" fmla="*/ 0 w 22"/>
                  <a:gd name="T37" fmla="*/ 1286229211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2"/>
                  <a:gd name="T58" fmla="*/ 0 h 14"/>
                  <a:gd name="T59" fmla="*/ 22 w 22"/>
                  <a:gd name="T60" fmla="*/ 14 h 1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2" h="14">
                    <a:moveTo>
                      <a:pt x="0" y="7"/>
                    </a:moveTo>
                    <a:lnTo>
                      <a:pt x="1" y="7"/>
                    </a:lnTo>
                    <a:lnTo>
                      <a:pt x="3" y="9"/>
                    </a:lnTo>
                    <a:lnTo>
                      <a:pt x="5" y="10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3" y="14"/>
                    </a:lnTo>
                    <a:lnTo>
                      <a:pt x="22" y="12"/>
                    </a:lnTo>
                    <a:lnTo>
                      <a:pt x="21" y="9"/>
                    </a:lnTo>
                    <a:lnTo>
                      <a:pt x="19" y="6"/>
                    </a:lnTo>
                    <a:lnTo>
                      <a:pt x="16" y="4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7" name="Freeform 1200"/>
              <p:cNvSpPr>
                <a:spLocks noChangeArrowheads="1"/>
              </p:cNvSpPr>
              <p:nvPr/>
            </p:nvSpPr>
            <p:spPr bwMode="auto">
              <a:xfrm>
                <a:off x="2828" y="4246"/>
                <a:ext cx="33" cy="28"/>
              </a:xfrm>
              <a:custGeom>
                <a:avLst/>
                <a:gdLst>
                  <a:gd name="T0" fmla="*/ 6 w 32"/>
                  <a:gd name="T1" fmla="*/ 568216195 h 15"/>
                  <a:gd name="T2" fmla="*/ 7 w 32"/>
                  <a:gd name="T3" fmla="*/ 499414707 h 15"/>
                  <a:gd name="T4" fmla="*/ 967 w 32"/>
                  <a:gd name="T5" fmla="*/ 499414707 h 15"/>
                  <a:gd name="T6" fmla="*/ 1158 w 32"/>
                  <a:gd name="T7" fmla="*/ 499414707 h 15"/>
                  <a:gd name="T8" fmla="*/ 1477 w 32"/>
                  <a:gd name="T9" fmla="*/ 568216195 h 15"/>
                  <a:gd name="T10" fmla="*/ 1771 w 32"/>
                  <a:gd name="T11" fmla="*/ 605887298 h 15"/>
                  <a:gd name="T12" fmla="*/ 2258 w 32"/>
                  <a:gd name="T13" fmla="*/ 689178110 h 15"/>
                  <a:gd name="T14" fmla="*/ 2549 w 32"/>
                  <a:gd name="T15" fmla="*/ 734583993 h 15"/>
                  <a:gd name="T16" fmla="*/ 2549 w 32"/>
                  <a:gd name="T17" fmla="*/ 783369375 h 15"/>
                  <a:gd name="T18" fmla="*/ 3128 w 32"/>
                  <a:gd name="T19" fmla="*/ 499414707 h 15"/>
                  <a:gd name="T20" fmla="*/ 2947 w 32"/>
                  <a:gd name="T21" fmla="*/ 8494214 h 15"/>
                  <a:gd name="T22" fmla="*/ 2709 w 32"/>
                  <a:gd name="T23" fmla="*/ 5349030 h 15"/>
                  <a:gd name="T24" fmla="*/ 2258 w 32"/>
                  <a:gd name="T25" fmla="*/ 4359751 h 15"/>
                  <a:gd name="T26" fmla="*/ 1669 w 32"/>
                  <a:gd name="T27" fmla="*/ 1767913 h 15"/>
                  <a:gd name="T28" fmla="*/ 1307 w 32"/>
                  <a:gd name="T29" fmla="*/ 0 h 15"/>
                  <a:gd name="T30" fmla="*/ 967 w 32"/>
                  <a:gd name="T31" fmla="*/ 0 h 15"/>
                  <a:gd name="T32" fmla="*/ 5 w 32"/>
                  <a:gd name="T33" fmla="*/ 0 h 15"/>
                  <a:gd name="T34" fmla="*/ 0 w 32"/>
                  <a:gd name="T35" fmla="*/ 2647338 h 15"/>
                  <a:gd name="T36" fmla="*/ 6 w 32"/>
                  <a:gd name="T37" fmla="*/ 568216195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15"/>
                  <a:gd name="T59" fmla="*/ 32 w 32"/>
                  <a:gd name="T60" fmla="*/ 15 h 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15">
                    <a:moveTo>
                      <a:pt x="6" y="10"/>
                    </a:moveTo>
                    <a:lnTo>
                      <a:pt x="7" y="8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6" y="10"/>
                    </a:lnTo>
                    <a:lnTo>
                      <a:pt x="19" y="11"/>
                    </a:lnTo>
                    <a:lnTo>
                      <a:pt x="23" y="13"/>
                    </a:lnTo>
                    <a:lnTo>
                      <a:pt x="25" y="14"/>
                    </a:lnTo>
                    <a:lnTo>
                      <a:pt x="25" y="15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3" y="3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8" name="Freeform 1201"/>
              <p:cNvSpPr>
                <a:spLocks noChangeArrowheads="1"/>
              </p:cNvSpPr>
              <p:nvPr/>
            </p:nvSpPr>
            <p:spPr bwMode="auto">
              <a:xfrm>
                <a:off x="2864" y="4280"/>
                <a:ext cx="22" cy="15"/>
              </a:xfrm>
              <a:custGeom>
                <a:avLst/>
                <a:gdLst>
                  <a:gd name="T0" fmla="*/ 357 w 22"/>
                  <a:gd name="T1" fmla="*/ 3 h 15"/>
                  <a:gd name="T2" fmla="*/ 406 w 22"/>
                  <a:gd name="T3" fmla="*/ 0 h 15"/>
                  <a:gd name="T4" fmla="*/ 357 w 22"/>
                  <a:gd name="T5" fmla="*/ 2 h 15"/>
                  <a:gd name="T6" fmla="*/ 312 w 22"/>
                  <a:gd name="T7" fmla="*/ 2 h 15"/>
                  <a:gd name="T8" fmla="*/ 285 w 22"/>
                  <a:gd name="T9" fmla="*/ 3 h 15"/>
                  <a:gd name="T10" fmla="*/ 9 w 22"/>
                  <a:gd name="T11" fmla="*/ 4 h 15"/>
                  <a:gd name="T12" fmla="*/ 6 w 22"/>
                  <a:gd name="T13" fmla="*/ 4 h 15"/>
                  <a:gd name="T14" fmla="*/ 3 w 22"/>
                  <a:gd name="T15" fmla="*/ 5 h 15"/>
                  <a:gd name="T16" fmla="*/ 1 w 22"/>
                  <a:gd name="T17" fmla="*/ 5 h 15"/>
                  <a:gd name="T18" fmla="*/ 0 w 22"/>
                  <a:gd name="T19" fmla="*/ 5 h 15"/>
                  <a:gd name="T20" fmla="*/ 0 w 22"/>
                  <a:gd name="T21" fmla="*/ 1263 h 15"/>
                  <a:gd name="T22" fmla="*/ 3 w 22"/>
                  <a:gd name="T23" fmla="*/ 1184 h 15"/>
                  <a:gd name="T24" fmla="*/ 6 w 22"/>
                  <a:gd name="T25" fmla="*/ 1184 h 15"/>
                  <a:gd name="T26" fmla="*/ 9 w 22"/>
                  <a:gd name="T27" fmla="*/ 1110 h 15"/>
                  <a:gd name="T28" fmla="*/ 285 w 22"/>
                  <a:gd name="T29" fmla="*/ 1110 h 15"/>
                  <a:gd name="T30" fmla="*/ 312 w 22"/>
                  <a:gd name="T31" fmla="*/ 976 h 15"/>
                  <a:gd name="T32" fmla="*/ 341 w 22"/>
                  <a:gd name="T33" fmla="*/ 915 h 15"/>
                  <a:gd name="T34" fmla="*/ 371 w 22"/>
                  <a:gd name="T35" fmla="*/ 915 h 15"/>
                  <a:gd name="T36" fmla="*/ 406 w 22"/>
                  <a:gd name="T37" fmla="*/ 915 h 15"/>
                  <a:gd name="T38" fmla="*/ 463 w 22"/>
                  <a:gd name="T39" fmla="*/ 858 h 15"/>
                  <a:gd name="T40" fmla="*/ 357 w 22"/>
                  <a:gd name="T41" fmla="*/ 3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6" y="3"/>
                    </a:moveTo>
                    <a:lnTo>
                      <a:pt x="19" y="0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15"/>
                    </a:lnTo>
                    <a:lnTo>
                      <a:pt x="3" y="14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3" y="11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22" y="9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79" name="Freeform 1202"/>
              <p:cNvSpPr>
                <a:spLocks noChangeArrowheads="1"/>
              </p:cNvSpPr>
              <p:nvPr/>
            </p:nvSpPr>
            <p:spPr bwMode="auto">
              <a:xfrm>
                <a:off x="2880" y="4276"/>
                <a:ext cx="10" cy="12"/>
              </a:xfrm>
              <a:custGeom>
                <a:avLst/>
                <a:gdLst>
                  <a:gd name="T0" fmla="*/ 5020 w 10"/>
                  <a:gd name="T1" fmla="*/ 0 h 12"/>
                  <a:gd name="T2" fmla="*/ 3 w 10"/>
                  <a:gd name="T3" fmla="*/ 1 h 12"/>
                  <a:gd name="T4" fmla="*/ 0 w 10"/>
                  <a:gd name="T5" fmla="*/ 1955 h 12"/>
                  <a:gd name="T6" fmla="*/ 5020 w 10"/>
                  <a:gd name="T7" fmla="*/ 3160 h 12"/>
                  <a:gd name="T8" fmla="*/ 7348 w 10"/>
                  <a:gd name="T9" fmla="*/ 2295 h 12"/>
                  <a:gd name="T10" fmla="*/ 5020 w 10"/>
                  <a:gd name="T11" fmla="*/ 2486 h 12"/>
                  <a:gd name="T12" fmla="*/ 5020 w 10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2"/>
                  <a:gd name="T23" fmla="*/ 10 w 10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2">
                    <a:moveTo>
                      <a:pt x="6" y="0"/>
                    </a:moveTo>
                    <a:lnTo>
                      <a:pt x="3" y="1"/>
                    </a:lnTo>
                    <a:lnTo>
                      <a:pt x="0" y="6"/>
                    </a:lnTo>
                    <a:lnTo>
                      <a:pt x="6" y="12"/>
                    </a:lnTo>
                    <a:lnTo>
                      <a:pt x="10" y="8"/>
                    </a:lnTo>
                    <a:lnTo>
                      <a:pt x="6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80" name="Rectangle 1203"/>
              <p:cNvSpPr>
                <a:spLocks noChangeArrowheads="1"/>
              </p:cNvSpPr>
              <p:nvPr/>
            </p:nvSpPr>
            <p:spPr bwMode="auto">
              <a:xfrm>
                <a:off x="2885" y="4276"/>
                <a:ext cx="1" cy="9"/>
              </a:xfrm>
              <a:prstGeom prst="rect">
                <a:avLst/>
              </a:pr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>
                  <a:cs typeface="Arial" charset="0"/>
                </a:endParaRPr>
              </a:p>
            </p:txBody>
          </p:sp>
          <p:sp>
            <p:nvSpPr>
              <p:cNvPr id="1281" name="Freeform 1204"/>
              <p:cNvSpPr>
                <a:spLocks noChangeArrowheads="1"/>
              </p:cNvSpPr>
              <p:nvPr/>
            </p:nvSpPr>
            <p:spPr bwMode="auto">
              <a:xfrm>
                <a:off x="2884" y="4276"/>
                <a:ext cx="9" cy="9"/>
              </a:xfrm>
              <a:custGeom>
                <a:avLst/>
                <a:gdLst>
                  <a:gd name="T0" fmla="*/ 0 w 9"/>
                  <a:gd name="T1" fmla="*/ 8948 h 9"/>
                  <a:gd name="T2" fmla="*/ 8948 w 9"/>
                  <a:gd name="T3" fmla="*/ 0 h 9"/>
                  <a:gd name="T4" fmla="*/ 4 w 9"/>
                  <a:gd name="T5" fmla="*/ 0 h 9"/>
                  <a:gd name="T6" fmla="*/ 4 w 9"/>
                  <a:gd name="T7" fmla="*/ 13638 h 9"/>
                  <a:gd name="T8" fmla="*/ 8948 w 9"/>
                  <a:gd name="T9" fmla="*/ 13638 h 9"/>
                  <a:gd name="T10" fmla="*/ 13638 w 9"/>
                  <a:gd name="T11" fmla="*/ 8948 h 9"/>
                  <a:gd name="T12" fmla="*/ 8948 w 9"/>
                  <a:gd name="T13" fmla="*/ 13638 h 9"/>
                  <a:gd name="T14" fmla="*/ 13638 w 9"/>
                  <a:gd name="T15" fmla="*/ 13638 h 9"/>
                  <a:gd name="T16" fmla="*/ 13638 w 9"/>
                  <a:gd name="T17" fmla="*/ 8948 h 9"/>
                  <a:gd name="T18" fmla="*/ 0 w 9"/>
                  <a:gd name="T19" fmla="*/ 8948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9"/>
                  <a:gd name="T32" fmla="*/ 9 w 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9">
                    <a:moveTo>
                      <a:pt x="0" y="5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9" y="5"/>
                    </a:lnTo>
                    <a:lnTo>
                      <a:pt x="5" y="9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82" name="Freeform 1205"/>
              <p:cNvSpPr>
                <a:spLocks noChangeArrowheads="1"/>
              </p:cNvSpPr>
              <p:nvPr/>
            </p:nvSpPr>
            <p:spPr bwMode="auto">
              <a:xfrm>
                <a:off x="2884" y="4261"/>
                <a:ext cx="11" cy="33"/>
              </a:xfrm>
              <a:custGeom>
                <a:avLst/>
                <a:gdLst>
                  <a:gd name="T0" fmla="*/ 2930 w 11"/>
                  <a:gd name="T1" fmla="*/ 770233730 h 19"/>
                  <a:gd name="T2" fmla="*/ 2 w 11"/>
                  <a:gd name="T3" fmla="*/ 570371734 h 19"/>
                  <a:gd name="T4" fmla="*/ 2 w 11"/>
                  <a:gd name="T5" fmla="*/ 696999499 h 19"/>
                  <a:gd name="T6" fmla="*/ 2 w 11"/>
                  <a:gd name="T7" fmla="*/ 851363344 h 19"/>
                  <a:gd name="T8" fmla="*/ 1 w 11"/>
                  <a:gd name="T9" fmla="*/ 1040009272 h 19"/>
                  <a:gd name="T10" fmla="*/ 1 w 11"/>
                  <a:gd name="T11" fmla="*/ 1404169758 h 19"/>
                  <a:gd name="T12" fmla="*/ 0 w 11"/>
                  <a:gd name="T13" fmla="*/ 1468597013 h 19"/>
                  <a:gd name="T14" fmla="*/ 0 w 11"/>
                  <a:gd name="T15" fmla="*/ 1715631475 h 19"/>
                  <a:gd name="T16" fmla="*/ 3804 w 11"/>
                  <a:gd name="T17" fmla="*/ 1715631475 h 19"/>
                  <a:gd name="T18" fmla="*/ 4150 w 11"/>
                  <a:gd name="T19" fmla="*/ 1715631475 h 19"/>
                  <a:gd name="T20" fmla="*/ 4150 w 11"/>
                  <a:gd name="T21" fmla="*/ 1468597013 h 19"/>
                  <a:gd name="T22" fmla="*/ 4150 w 11"/>
                  <a:gd name="T23" fmla="*/ 1270497138 h 19"/>
                  <a:gd name="T24" fmla="*/ 4527 w 11"/>
                  <a:gd name="T25" fmla="*/ 1040009272 h 19"/>
                  <a:gd name="T26" fmla="*/ 4527 w 11"/>
                  <a:gd name="T27" fmla="*/ 770233730 h 19"/>
                  <a:gd name="T28" fmla="*/ 4527 w 11"/>
                  <a:gd name="T29" fmla="*/ 515948688 h 19"/>
                  <a:gd name="T30" fmla="*/ 4527 w 11"/>
                  <a:gd name="T31" fmla="*/ 600027 h 19"/>
                  <a:gd name="T32" fmla="*/ 2930 w 11"/>
                  <a:gd name="T33" fmla="*/ 0 h 19"/>
                  <a:gd name="T34" fmla="*/ 2930 w 11"/>
                  <a:gd name="T35" fmla="*/ 770233730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9"/>
                  <a:gd name="T56" fmla="*/ 11 w 11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9">
                    <a:moveTo>
                      <a:pt x="6" y="9"/>
                    </a:move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83" name="Freeform 1206"/>
              <p:cNvSpPr>
                <a:spLocks noChangeArrowheads="1"/>
              </p:cNvSpPr>
              <p:nvPr/>
            </p:nvSpPr>
            <p:spPr bwMode="auto">
              <a:xfrm>
                <a:off x="3523" y="4216"/>
                <a:ext cx="147" cy="13"/>
              </a:xfrm>
              <a:custGeom>
                <a:avLst/>
                <a:gdLst>
                  <a:gd name="T0" fmla="*/ 1994 w 153"/>
                  <a:gd name="T1" fmla="*/ 1642 h 13"/>
                  <a:gd name="T2" fmla="*/ 1994 w 153"/>
                  <a:gd name="T3" fmla="*/ 5 h 13"/>
                  <a:gd name="T4" fmla="*/ 0 w 153"/>
                  <a:gd name="T5" fmla="*/ 0 h 13"/>
                  <a:gd name="T6" fmla="*/ 0 w 153"/>
                  <a:gd name="T7" fmla="*/ 1642 h 13"/>
                  <a:gd name="T8" fmla="*/ 1994 w 153"/>
                  <a:gd name="T9" fmla="*/ 2208 h 13"/>
                  <a:gd name="T10" fmla="*/ 1994 w 153"/>
                  <a:gd name="T11" fmla="*/ 164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3"/>
                  <a:gd name="T19" fmla="*/ 0 h 13"/>
                  <a:gd name="T20" fmla="*/ 153 w 153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3" h="13">
                    <a:moveTo>
                      <a:pt x="153" y="9"/>
                    </a:moveTo>
                    <a:lnTo>
                      <a:pt x="153" y="5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153" y="13"/>
                    </a:lnTo>
                    <a:lnTo>
                      <a:pt x="1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84" name="Freeform 1207"/>
              <p:cNvSpPr>
                <a:spLocks noChangeArrowheads="1"/>
              </p:cNvSpPr>
              <p:nvPr/>
            </p:nvSpPr>
            <p:spPr bwMode="auto">
              <a:xfrm>
                <a:off x="3568" y="4156"/>
                <a:ext cx="82" cy="10"/>
              </a:xfrm>
              <a:custGeom>
                <a:avLst/>
                <a:gdLst>
                  <a:gd name="T0" fmla="*/ 3911 w 79"/>
                  <a:gd name="T1" fmla="*/ 4564 h 10"/>
                  <a:gd name="T2" fmla="*/ 3911 w 79"/>
                  <a:gd name="T3" fmla="*/ 0 h 10"/>
                  <a:gd name="T4" fmla="*/ 0 w 79"/>
                  <a:gd name="T5" fmla="*/ 0 h 10"/>
                  <a:gd name="T6" fmla="*/ 0 w 79"/>
                  <a:gd name="T7" fmla="*/ 6680 h 10"/>
                  <a:gd name="T8" fmla="*/ 3911 w 79"/>
                  <a:gd name="T9" fmla="*/ 7348 h 10"/>
                  <a:gd name="T10" fmla="*/ 3911 w 79"/>
                  <a:gd name="T11" fmla="*/ 4564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10"/>
                  <a:gd name="T20" fmla="*/ 79 w 79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10">
                    <a:moveTo>
                      <a:pt x="79" y="5"/>
                    </a:moveTo>
                    <a:lnTo>
                      <a:pt x="79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79" y="10"/>
                    </a:lnTo>
                    <a:lnTo>
                      <a:pt x="79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85" name="Rectangle 1208"/>
              <p:cNvSpPr>
                <a:spLocks noChangeArrowheads="1"/>
              </p:cNvSpPr>
              <p:nvPr/>
            </p:nvSpPr>
            <p:spPr bwMode="auto">
              <a:xfrm>
                <a:off x="3588" y="4168"/>
                <a:ext cx="35" cy="55"/>
              </a:xfrm>
              <a:prstGeom prst="rect">
                <a:avLst/>
              </a:pr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>
                  <a:cs typeface="Arial" charset="0"/>
                </a:endParaRPr>
              </a:p>
            </p:txBody>
          </p:sp>
          <p:sp>
            <p:nvSpPr>
              <p:cNvPr id="1286" name="Freeform 1209"/>
              <p:cNvSpPr>
                <a:spLocks noChangeArrowheads="1"/>
              </p:cNvSpPr>
              <p:nvPr/>
            </p:nvSpPr>
            <p:spPr bwMode="auto">
              <a:xfrm>
                <a:off x="3588" y="4163"/>
                <a:ext cx="39" cy="9"/>
              </a:xfrm>
              <a:custGeom>
                <a:avLst/>
                <a:gdLst>
                  <a:gd name="T0" fmla="*/ 1838 w 38"/>
                  <a:gd name="T1" fmla="*/ 4 h 9"/>
                  <a:gd name="T2" fmla="*/ 1663 w 38"/>
                  <a:gd name="T3" fmla="*/ 0 h 9"/>
                  <a:gd name="T4" fmla="*/ 0 w 38"/>
                  <a:gd name="T5" fmla="*/ 0 h 9"/>
                  <a:gd name="T6" fmla="*/ 0 w 38"/>
                  <a:gd name="T7" fmla="*/ 13638 h 9"/>
                  <a:gd name="T8" fmla="*/ 1663 w 38"/>
                  <a:gd name="T9" fmla="*/ 13638 h 9"/>
                  <a:gd name="T10" fmla="*/ 1502 w 38"/>
                  <a:gd name="T11" fmla="*/ 4 h 9"/>
                  <a:gd name="T12" fmla="*/ 1838 w 38"/>
                  <a:gd name="T13" fmla="*/ 4 h 9"/>
                  <a:gd name="T14" fmla="*/ 1838 w 38"/>
                  <a:gd name="T15" fmla="*/ 0 h 9"/>
                  <a:gd name="T16" fmla="*/ 1663 w 38"/>
                  <a:gd name="T17" fmla="*/ 0 h 9"/>
                  <a:gd name="T18" fmla="*/ 1838 w 38"/>
                  <a:gd name="T19" fmla="*/ 4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9"/>
                  <a:gd name="T32" fmla="*/ 38 w 38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9">
                    <a:moveTo>
                      <a:pt x="38" y="4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34" y="9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87" name="Freeform 1210"/>
              <p:cNvSpPr>
                <a:spLocks noChangeArrowheads="1"/>
              </p:cNvSpPr>
              <p:nvPr/>
            </p:nvSpPr>
            <p:spPr bwMode="auto">
              <a:xfrm>
                <a:off x="3620" y="4168"/>
                <a:ext cx="7" cy="56"/>
              </a:xfrm>
              <a:custGeom>
                <a:avLst/>
                <a:gdLst>
                  <a:gd name="T0" fmla="*/ 4 w 8"/>
                  <a:gd name="T1" fmla="*/ 13623 h 54"/>
                  <a:gd name="T2" fmla="*/ 4 w 8"/>
                  <a:gd name="T3" fmla="*/ 12676 h 54"/>
                  <a:gd name="T4" fmla="*/ 4 w 8"/>
                  <a:gd name="T5" fmla="*/ 0 h 54"/>
                  <a:gd name="T6" fmla="*/ 0 w 8"/>
                  <a:gd name="T7" fmla="*/ 0 h 54"/>
                  <a:gd name="T8" fmla="*/ 0 w 8"/>
                  <a:gd name="T9" fmla="*/ 12676 h 54"/>
                  <a:gd name="T10" fmla="*/ 4 w 8"/>
                  <a:gd name="T11" fmla="*/ 11093 h 54"/>
                  <a:gd name="T12" fmla="*/ 4 w 8"/>
                  <a:gd name="T13" fmla="*/ 13623 h 54"/>
                  <a:gd name="T14" fmla="*/ 4 w 8"/>
                  <a:gd name="T15" fmla="*/ 13623 h 54"/>
                  <a:gd name="T16" fmla="*/ 4 w 8"/>
                  <a:gd name="T17" fmla="*/ 12676 h 54"/>
                  <a:gd name="T18" fmla="*/ 4 w 8"/>
                  <a:gd name="T19" fmla="*/ 13623 h 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54"/>
                  <a:gd name="T32" fmla="*/ 8 w 8"/>
                  <a:gd name="T33" fmla="*/ 54 h 5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54">
                    <a:moveTo>
                      <a:pt x="4" y="54"/>
                    </a:moveTo>
                    <a:lnTo>
                      <a:pt x="8" y="5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50"/>
                    </a:lnTo>
                    <a:lnTo>
                      <a:pt x="4" y="45"/>
                    </a:lnTo>
                    <a:lnTo>
                      <a:pt x="4" y="54"/>
                    </a:lnTo>
                    <a:lnTo>
                      <a:pt x="8" y="54"/>
                    </a:lnTo>
                    <a:lnTo>
                      <a:pt x="8" y="50"/>
                    </a:lnTo>
                    <a:lnTo>
                      <a:pt x="4" y="5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1288" name="Freeform 1211"/>
              <p:cNvSpPr>
                <a:spLocks noChangeArrowheads="1"/>
              </p:cNvSpPr>
              <p:nvPr/>
            </p:nvSpPr>
            <p:spPr bwMode="auto">
              <a:xfrm>
                <a:off x="3583" y="4218"/>
                <a:ext cx="40" cy="9"/>
              </a:xfrm>
              <a:custGeom>
                <a:avLst/>
                <a:gdLst>
                  <a:gd name="T0" fmla="*/ 0 w 39"/>
                  <a:gd name="T1" fmla="*/ 8948 h 9"/>
                  <a:gd name="T2" fmla="*/ 5 w 39"/>
                  <a:gd name="T3" fmla="*/ 13638 h 9"/>
                  <a:gd name="T4" fmla="*/ 1733 w 39"/>
                  <a:gd name="T5" fmla="*/ 13638 h 9"/>
                  <a:gd name="T6" fmla="*/ 1733 w 39"/>
                  <a:gd name="T7" fmla="*/ 0 h 9"/>
                  <a:gd name="T8" fmla="*/ 5 w 39"/>
                  <a:gd name="T9" fmla="*/ 0 h 9"/>
                  <a:gd name="T10" fmla="*/ 9 w 39"/>
                  <a:gd name="T11" fmla="*/ 8948 h 9"/>
                  <a:gd name="T12" fmla="*/ 0 w 39"/>
                  <a:gd name="T13" fmla="*/ 8948 h 9"/>
                  <a:gd name="T14" fmla="*/ 0 w 39"/>
                  <a:gd name="T15" fmla="*/ 13638 h 9"/>
                  <a:gd name="T16" fmla="*/ 5 w 39"/>
                  <a:gd name="T17" fmla="*/ 13638 h 9"/>
                  <a:gd name="T18" fmla="*/ 0 w 39"/>
                  <a:gd name="T19" fmla="*/ 8948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9"/>
                  <a:gd name="T32" fmla="*/ 39 w 3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9">
                    <a:moveTo>
                      <a:pt x="0" y="5"/>
                    </a:moveTo>
                    <a:lnTo>
                      <a:pt x="5" y="9"/>
                    </a:lnTo>
                    <a:lnTo>
                      <a:pt x="39" y="9"/>
                    </a:lnTo>
                    <a:lnTo>
                      <a:pt x="39" y="0"/>
                    </a:lnTo>
                    <a:lnTo>
                      <a:pt x="5" y="0"/>
                    </a:lnTo>
                    <a:lnTo>
                      <a:pt x="9" y="5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5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1038" name="Freeform 1212"/>
            <p:cNvSpPr>
              <a:spLocks noChangeArrowheads="1"/>
            </p:cNvSpPr>
            <p:nvPr/>
          </p:nvSpPr>
          <p:spPr bwMode="auto">
            <a:xfrm>
              <a:off x="3588" y="4169"/>
              <a:ext cx="9" cy="56"/>
            </a:xfrm>
            <a:custGeom>
              <a:avLst/>
              <a:gdLst>
                <a:gd name="T0" fmla="*/ 8948 w 9"/>
                <a:gd name="T1" fmla="*/ 0 h 54"/>
                <a:gd name="T2" fmla="*/ 0 w 9"/>
                <a:gd name="T3" fmla="*/ 4 h 54"/>
                <a:gd name="T4" fmla="*/ 0 w 9"/>
                <a:gd name="T5" fmla="*/ 13623 h 54"/>
                <a:gd name="T6" fmla="*/ 13638 w 9"/>
                <a:gd name="T7" fmla="*/ 13623 h 54"/>
                <a:gd name="T8" fmla="*/ 13638 w 9"/>
                <a:gd name="T9" fmla="*/ 4 h 54"/>
                <a:gd name="T10" fmla="*/ 8948 w 9"/>
                <a:gd name="T11" fmla="*/ 2275 h 54"/>
                <a:gd name="T12" fmla="*/ 8948 w 9"/>
                <a:gd name="T13" fmla="*/ 0 h 54"/>
                <a:gd name="T14" fmla="*/ 0 w 9"/>
                <a:gd name="T15" fmla="*/ 0 h 54"/>
                <a:gd name="T16" fmla="*/ 0 w 9"/>
                <a:gd name="T17" fmla="*/ 4 h 54"/>
                <a:gd name="T18" fmla="*/ 8948 w 9"/>
                <a:gd name="T19" fmla="*/ 0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54"/>
                <a:gd name="T32" fmla="*/ 9 w 9"/>
                <a:gd name="T33" fmla="*/ 54 h 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54">
                  <a:moveTo>
                    <a:pt x="5" y="0"/>
                  </a:moveTo>
                  <a:lnTo>
                    <a:pt x="0" y="4"/>
                  </a:lnTo>
                  <a:lnTo>
                    <a:pt x="0" y="54"/>
                  </a:lnTo>
                  <a:lnTo>
                    <a:pt x="9" y="54"/>
                  </a:lnTo>
                  <a:lnTo>
                    <a:pt x="9" y="4"/>
                  </a:lnTo>
                  <a:lnTo>
                    <a:pt x="5" y="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39" name="Freeform 1213"/>
            <p:cNvSpPr>
              <a:spLocks noChangeArrowheads="1"/>
            </p:cNvSpPr>
            <p:nvPr/>
          </p:nvSpPr>
          <p:spPr bwMode="auto">
            <a:xfrm>
              <a:off x="3626" y="4171"/>
              <a:ext cx="60" cy="56"/>
            </a:xfrm>
            <a:custGeom>
              <a:avLst/>
              <a:gdLst>
                <a:gd name="T0" fmla="*/ 582 w 58"/>
                <a:gd name="T1" fmla="*/ 1496 h 55"/>
                <a:gd name="T2" fmla="*/ 9 w 58"/>
                <a:gd name="T3" fmla="*/ 1496 h 55"/>
                <a:gd name="T4" fmla="*/ 613 w 58"/>
                <a:gd name="T5" fmla="*/ 1496 h 55"/>
                <a:gd name="T6" fmla="*/ 788 w 58"/>
                <a:gd name="T7" fmla="*/ 1496 h 55"/>
                <a:gd name="T8" fmla="*/ 1018 w 58"/>
                <a:gd name="T9" fmla="*/ 1496 h 55"/>
                <a:gd name="T10" fmla="*/ 1308 w 58"/>
                <a:gd name="T11" fmla="*/ 1496 h 55"/>
                <a:gd name="T12" fmla="*/ 1601 w 58"/>
                <a:gd name="T13" fmla="*/ 1606 h 55"/>
                <a:gd name="T14" fmla="*/ 1770 w 58"/>
                <a:gd name="T15" fmla="*/ 1715 h 55"/>
                <a:gd name="T16" fmla="*/ 1861 w 58"/>
                <a:gd name="T17" fmla="*/ 2120 h 55"/>
                <a:gd name="T18" fmla="*/ 644 w 58"/>
                <a:gd name="T19" fmla="*/ 3233 h 55"/>
                <a:gd name="T20" fmla="*/ 1861 w 58"/>
                <a:gd name="T21" fmla="*/ 3982 h 55"/>
                <a:gd name="T22" fmla="*/ 1956 w 58"/>
                <a:gd name="T23" fmla="*/ 4090 h 55"/>
                <a:gd name="T24" fmla="*/ 1956 w 58"/>
                <a:gd name="T25" fmla="*/ 4278 h 55"/>
                <a:gd name="T26" fmla="*/ 1927 w 58"/>
                <a:gd name="T27" fmla="*/ 4278 h 55"/>
                <a:gd name="T28" fmla="*/ 1861 w 58"/>
                <a:gd name="T29" fmla="*/ 4278 h 55"/>
                <a:gd name="T30" fmla="*/ 1658 w 58"/>
                <a:gd name="T31" fmla="*/ 4386 h 55"/>
                <a:gd name="T32" fmla="*/ 1376 w 58"/>
                <a:gd name="T33" fmla="*/ 4386 h 55"/>
                <a:gd name="T34" fmla="*/ 1018 w 58"/>
                <a:gd name="T35" fmla="*/ 4595 h 55"/>
                <a:gd name="T36" fmla="*/ 830 w 58"/>
                <a:gd name="T37" fmla="*/ 4595 h 55"/>
                <a:gd name="T38" fmla="*/ 788 w 58"/>
                <a:gd name="T39" fmla="*/ 4595 h 55"/>
                <a:gd name="T40" fmla="*/ 711 w 58"/>
                <a:gd name="T41" fmla="*/ 4696 h 55"/>
                <a:gd name="T42" fmla="*/ 788 w 58"/>
                <a:gd name="T43" fmla="*/ 4696 h 55"/>
                <a:gd name="T44" fmla="*/ 830 w 58"/>
                <a:gd name="T45" fmla="*/ 4916 h 55"/>
                <a:gd name="T46" fmla="*/ 1018 w 58"/>
                <a:gd name="T47" fmla="*/ 5044 h 55"/>
                <a:gd name="T48" fmla="*/ 1308 w 58"/>
                <a:gd name="T49" fmla="*/ 5044 h 55"/>
                <a:gd name="T50" fmla="*/ 1658 w 58"/>
                <a:gd name="T51" fmla="*/ 5276 h 55"/>
                <a:gd name="T52" fmla="*/ 1927 w 58"/>
                <a:gd name="T53" fmla="*/ 5406 h 55"/>
                <a:gd name="T54" fmla="*/ 2164 w 58"/>
                <a:gd name="T55" fmla="*/ 5406 h 55"/>
                <a:gd name="T56" fmla="*/ 2358 w 58"/>
                <a:gd name="T57" fmla="*/ 5663 h 55"/>
                <a:gd name="T58" fmla="*/ 2395 w 58"/>
                <a:gd name="T59" fmla="*/ 5663 h 55"/>
                <a:gd name="T60" fmla="*/ 2395 w 58"/>
                <a:gd name="T61" fmla="*/ 5797 h 55"/>
                <a:gd name="T62" fmla="*/ 2395 w 58"/>
                <a:gd name="T63" fmla="*/ 5797 h 55"/>
                <a:gd name="T64" fmla="*/ 2277 w 58"/>
                <a:gd name="T65" fmla="*/ 5797 h 55"/>
                <a:gd name="T66" fmla="*/ 830 w 58"/>
                <a:gd name="T67" fmla="*/ 6505 h 55"/>
                <a:gd name="T68" fmla="*/ 965 w 58"/>
                <a:gd name="T69" fmla="*/ 6665 h 55"/>
                <a:gd name="T70" fmla="*/ 1181 w 58"/>
                <a:gd name="T71" fmla="*/ 6886 h 55"/>
                <a:gd name="T72" fmla="*/ 1601 w 58"/>
                <a:gd name="T73" fmla="*/ 7370 h 55"/>
                <a:gd name="T74" fmla="*/ 1927 w 58"/>
                <a:gd name="T75" fmla="*/ 7513 h 55"/>
                <a:gd name="T76" fmla="*/ 2277 w 58"/>
                <a:gd name="T77" fmla="*/ 7666 h 55"/>
                <a:gd name="T78" fmla="*/ 2608 w 58"/>
                <a:gd name="T79" fmla="*/ 7724 h 55"/>
                <a:gd name="T80" fmla="*/ 2883 w 58"/>
                <a:gd name="T81" fmla="*/ 8040 h 55"/>
                <a:gd name="T82" fmla="*/ 2928 w 58"/>
                <a:gd name="T83" fmla="*/ 8231 h 55"/>
                <a:gd name="T84" fmla="*/ 0 w 58"/>
                <a:gd name="T85" fmla="*/ 7915 h 55"/>
                <a:gd name="T86" fmla="*/ 3 w 58"/>
                <a:gd name="T87" fmla="*/ 1 h 55"/>
                <a:gd name="T88" fmla="*/ 4 w 58"/>
                <a:gd name="T89" fmla="*/ 0 h 55"/>
                <a:gd name="T90" fmla="*/ 6 w 58"/>
                <a:gd name="T91" fmla="*/ 0 h 55"/>
                <a:gd name="T92" fmla="*/ 9 w 58"/>
                <a:gd name="T93" fmla="*/ 1 h 55"/>
                <a:gd name="T94" fmla="*/ 613 w 58"/>
                <a:gd name="T95" fmla="*/ 2 h 55"/>
                <a:gd name="T96" fmla="*/ 711 w 58"/>
                <a:gd name="T97" fmla="*/ 5 h 55"/>
                <a:gd name="T98" fmla="*/ 788 w 58"/>
                <a:gd name="T99" fmla="*/ 53 h 55"/>
                <a:gd name="T100" fmla="*/ 788 w 58"/>
                <a:gd name="T101" fmla="*/ 1304 h 55"/>
                <a:gd name="T102" fmla="*/ 711 w 58"/>
                <a:gd name="T103" fmla="*/ 1405 h 55"/>
                <a:gd name="T104" fmla="*/ 582 w 58"/>
                <a:gd name="T105" fmla="*/ 1496 h 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8"/>
                <a:gd name="T160" fmla="*/ 0 h 55"/>
                <a:gd name="T161" fmla="*/ 58 w 58"/>
                <a:gd name="T162" fmla="*/ 55 h 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8" h="55">
                  <a:moveTo>
                    <a:pt x="10" y="10"/>
                  </a:moveTo>
                  <a:lnTo>
                    <a:pt x="9" y="10"/>
                  </a:lnTo>
                  <a:lnTo>
                    <a:pt x="11" y="10"/>
                  </a:lnTo>
                  <a:lnTo>
                    <a:pt x="16" y="10"/>
                  </a:lnTo>
                  <a:lnTo>
                    <a:pt x="21" y="10"/>
                  </a:lnTo>
                  <a:lnTo>
                    <a:pt x="26" y="10"/>
                  </a:lnTo>
                  <a:lnTo>
                    <a:pt x="31" y="11"/>
                  </a:lnTo>
                  <a:lnTo>
                    <a:pt x="35" y="12"/>
                  </a:lnTo>
                  <a:lnTo>
                    <a:pt x="37" y="15"/>
                  </a:lnTo>
                  <a:lnTo>
                    <a:pt x="12" y="21"/>
                  </a:lnTo>
                  <a:lnTo>
                    <a:pt x="37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29"/>
                  </a:lnTo>
                  <a:lnTo>
                    <a:pt x="37" y="29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1" y="31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7" y="33"/>
                  </a:lnTo>
                  <a:lnTo>
                    <a:pt x="21" y="34"/>
                  </a:lnTo>
                  <a:lnTo>
                    <a:pt x="26" y="34"/>
                  </a:lnTo>
                  <a:lnTo>
                    <a:pt x="32" y="35"/>
                  </a:lnTo>
                  <a:lnTo>
                    <a:pt x="38" y="36"/>
                  </a:lnTo>
                  <a:lnTo>
                    <a:pt x="43" y="36"/>
                  </a:lnTo>
                  <a:lnTo>
                    <a:pt x="46" y="38"/>
                  </a:lnTo>
                  <a:lnTo>
                    <a:pt x="47" y="38"/>
                  </a:lnTo>
                  <a:lnTo>
                    <a:pt x="47" y="39"/>
                  </a:lnTo>
                  <a:lnTo>
                    <a:pt x="45" y="39"/>
                  </a:lnTo>
                  <a:lnTo>
                    <a:pt x="17" y="44"/>
                  </a:lnTo>
                  <a:lnTo>
                    <a:pt x="20" y="45"/>
                  </a:lnTo>
                  <a:lnTo>
                    <a:pt x="24" y="46"/>
                  </a:lnTo>
                  <a:lnTo>
                    <a:pt x="31" y="49"/>
                  </a:lnTo>
                  <a:lnTo>
                    <a:pt x="38" y="50"/>
                  </a:lnTo>
                  <a:lnTo>
                    <a:pt x="45" y="51"/>
                  </a:lnTo>
                  <a:lnTo>
                    <a:pt x="50" y="52"/>
                  </a:lnTo>
                  <a:lnTo>
                    <a:pt x="56" y="54"/>
                  </a:lnTo>
                  <a:lnTo>
                    <a:pt x="58" y="55"/>
                  </a:lnTo>
                  <a:lnTo>
                    <a:pt x="0" y="53"/>
                  </a:lnTo>
                  <a:lnTo>
                    <a:pt x="3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11" y="2"/>
                  </a:lnTo>
                  <a:lnTo>
                    <a:pt x="14" y="5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FFCC00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40" name="Freeform 1214"/>
            <p:cNvSpPr>
              <a:spLocks noChangeArrowheads="1"/>
            </p:cNvSpPr>
            <p:nvPr/>
          </p:nvSpPr>
          <p:spPr bwMode="auto">
            <a:xfrm>
              <a:off x="3634" y="4178"/>
              <a:ext cx="35" cy="13"/>
            </a:xfrm>
            <a:custGeom>
              <a:avLst/>
              <a:gdLst>
                <a:gd name="T0" fmla="*/ 2403 w 34"/>
                <a:gd name="T1" fmla="*/ 2208 h 13"/>
                <a:gd name="T2" fmla="*/ 2548 w 34"/>
                <a:gd name="T3" fmla="*/ 1642 h 13"/>
                <a:gd name="T4" fmla="*/ 2403 w 34"/>
                <a:gd name="T5" fmla="*/ 3 h 13"/>
                <a:gd name="T6" fmla="*/ 1915 w 34"/>
                <a:gd name="T7" fmla="*/ 1 h 13"/>
                <a:gd name="T8" fmla="*/ 1362 w 34"/>
                <a:gd name="T9" fmla="*/ 0 h 13"/>
                <a:gd name="T10" fmla="*/ 1022 w 34"/>
                <a:gd name="T11" fmla="*/ 0 h 13"/>
                <a:gd name="T12" fmla="*/ 766 w 34"/>
                <a:gd name="T13" fmla="*/ 0 h 13"/>
                <a:gd name="T14" fmla="*/ 4 w 34"/>
                <a:gd name="T15" fmla="*/ 0 h 13"/>
                <a:gd name="T16" fmla="*/ 4 w 34"/>
                <a:gd name="T17" fmla="*/ 1642 h 13"/>
                <a:gd name="T18" fmla="*/ 2 w 34"/>
                <a:gd name="T19" fmla="*/ 0 h 13"/>
                <a:gd name="T20" fmla="*/ 0 w 34"/>
                <a:gd name="T21" fmla="*/ 1642 h 13"/>
                <a:gd name="T22" fmla="*/ 4 w 34"/>
                <a:gd name="T23" fmla="*/ 1642 h 13"/>
                <a:gd name="T24" fmla="*/ 766 w 34"/>
                <a:gd name="T25" fmla="*/ 1642 h 13"/>
                <a:gd name="T26" fmla="*/ 1022 w 34"/>
                <a:gd name="T27" fmla="*/ 1642 h 13"/>
                <a:gd name="T28" fmla="*/ 1362 w 34"/>
                <a:gd name="T29" fmla="*/ 1768 h 13"/>
                <a:gd name="T30" fmla="*/ 1707 w 34"/>
                <a:gd name="T31" fmla="*/ 1768 h 13"/>
                <a:gd name="T32" fmla="*/ 1915 w 34"/>
                <a:gd name="T33" fmla="*/ 1904 h 13"/>
                <a:gd name="T34" fmla="*/ 1915 w 34"/>
                <a:gd name="T35" fmla="*/ 1642 h 13"/>
                <a:gd name="T36" fmla="*/ 2269 w 34"/>
                <a:gd name="T37" fmla="*/ 4 h 13"/>
                <a:gd name="T38" fmla="*/ 2403 w 34"/>
                <a:gd name="T39" fmla="*/ 2208 h 13"/>
                <a:gd name="T40" fmla="*/ 2548 w 34"/>
                <a:gd name="T41" fmla="*/ 2050 h 13"/>
                <a:gd name="T42" fmla="*/ 2548 w 34"/>
                <a:gd name="T43" fmla="*/ 1642 h 13"/>
                <a:gd name="T44" fmla="*/ 2403 w 34"/>
                <a:gd name="T45" fmla="*/ 220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4"/>
                <a:gd name="T70" fmla="*/ 0 h 13"/>
                <a:gd name="T71" fmla="*/ 34 w 34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4" h="13">
                  <a:moveTo>
                    <a:pt x="31" y="13"/>
                  </a:moveTo>
                  <a:lnTo>
                    <a:pt x="34" y="9"/>
                  </a:lnTo>
                  <a:lnTo>
                    <a:pt x="31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9"/>
                  </a:lnTo>
                  <a:lnTo>
                    <a:pt x="2" y="0"/>
                  </a:lnTo>
                  <a:lnTo>
                    <a:pt x="0" y="9"/>
                  </a:lnTo>
                  <a:lnTo>
                    <a:pt x="4" y="9"/>
                  </a:lnTo>
                  <a:lnTo>
                    <a:pt x="9" y="9"/>
                  </a:lnTo>
                  <a:lnTo>
                    <a:pt x="14" y="9"/>
                  </a:lnTo>
                  <a:lnTo>
                    <a:pt x="19" y="10"/>
                  </a:lnTo>
                  <a:lnTo>
                    <a:pt x="23" y="10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9" y="4"/>
                  </a:lnTo>
                  <a:lnTo>
                    <a:pt x="31" y="13"/>
                  </a:lnTo>
                  <a:lnTo>
                    <a:pt x="34" y="12"/>
                  </a:lnTo>
                  <a:lnTo>
                    <a:pt x="34" y="9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41" name="Freeform 1215"/>
            <p:cNvSpPr>
              <a:spLocks noChangeArrowheads="1"/>
            </p:cNvSpPr>
            <p:nvPr/>
          </p:nvSpPr>
          <p:spPr bwMode="auto">
            <a:xfrm>
              <a:off x="3638" y="4183"/>
              <a:ext cx="28" cy="16"/>
            </a:xfrm>
            <a:custGeom>
              <a:avLst/>
              <a:gdLst>
                <a:gd name="T0" fmla="*/ 2 w 27"/>
                <a:gd name="T1" fmla="*/ 7 h 16"/>
                <a:gd name="T2" fmla="*/ 2 w 27"/>
                <a:gd name="T3" fmla="*/ 1021 h 16"/>
                <a:gd name="T4" fmla="*/ 6144 w 27"/>
                <a:gd name="T5" fmla="*/ 668 h 16"/>
                <a:gd name="T6" fmla="*/ 5719 w 27"/>
                <a:gd name="T7" fmla="*/ 0 h 16"/>
                <a:gd name="T8" fmla="*/ 0 w 27"/>
                <a:gd name="T9" fmla="*/ 7 h 16"/>
                <a:gd name="T10" fmla="*/ 0 w 27"/>
                <a:gd name="T11" fmla="*/ 1021 h 16"/>
                <a:gd name="T12" fmla="*/ 2 w 27"/>
                <a:gd name="T13" fmla="*/ 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16"/>
                <a:gd name="T23" fmla="*/ 27 w 27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16">
                  <a:moveTo>
                    <a:pt x="2" y="7"/>
                  </a:moveTo>
                  <a:lnTo>
                    <a:pt x="2" y="16"/>
                  </a:lnTo>
                  <a:lnTo>
                    <a:pt x="27" y="9"/>
                  </a:lnTo>
                  <a:lnTo>
                    <a:pt x="25" y="0"/>
                  </a:lnTo>
                  <a:lnTo>
                    <a:pt x="0" y="7"/>
                  </a:lnTo>
                  <a:lnTo>
                    <a:pt x="0" y="16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42" name="Freeform 1216"/>
            <p:cNvSpPr>
              <a:spLocks noChangeArrowheads="1"/>
            </p:cNvSpPr>
            <p:nvPr/>
          </p:nvSpPr>
          <p:spPr bwMode="auto">
            <a:xfrm>
              <a:off x="3638" y="4190"/>
              <a:ext cx="29" cy="14"/>
            </a:xfrm>
            <a:custGeom>
              <a:avLst/>
              <a:gdLst>
                <a:gd name="T0" fmla="*/ 5269 w 28"/>
                <a:gd name="T1" fmla="*/ 6 h 14"/>
                <a:gd name="T2" fmla="*/ 5112 w 28"/>
                <a:gd name="T3" fmla="*/ 5 h 14"/>
                <a:gd name="T4" fmla="*/ 2 w 28"/>
                <a:gd name="T5" fmla="*/ 0 h 14"/>
                <a:gd name="T6" fmla="*/ 0 w 28"/>
                <a:gd name="T7" fmla="*/ 1191 h 14"/>
                <a:gd name="T8" fmla="*/ 4771 w 28"/>
                <a:gd name="T9" fmla="*/ 1682 h 14"/>
                <a:gd name="T10" fmla="*/ 5269 w 28"/>
                <a:gd name="T11" fmla="*/ 6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4"/>
                <a:gd name="T20" fmla="*/ 28 w 28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4">
                  <a:moveTo>
                    <a:pt x="28" y="6"/>
                  </a:moveTo>
                  <a:lnTo>
                    <a:pt x="27" y="5"/>
                  </a:lnTo>
                  <a:lnTo>
                    <a:pt x="2" y="0"/>
                  </a:lnTo>
                  <a:lnTo>
                    <a:pt x="0" y="9"/>
                  </a:lnTo>
                  <a:lnTo>
                    <a:pt x="25" y="14"/>
                  </a:lnTo>
                  <a:lnTo>
                    <a:pt x="28" y="6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43" name="Freeform 1217"/>
            <p:cNvSpPr>
              <a:spLocks noChangeArrowheads="1"/>
            </p:cNvSpPr>
            <p:nvPr/>
          </p:nvSpPr>
          <p:spPr bwMode="auto">
            <a:xfrm>
              <a:off x="3637" y="4197"/>
              <a:ext cx="34" cy="15"/>
            </a:xfrm>
            <a:custGeom>
              <a:avLst/>
              <a:gdLst>
                <a:gd name="T0" fmla="*/ 8 w 33"/>
                <a:gd name="T1" fmla="*/ 6 h 15"/>
                <a:gd name="T2" fmla="*/ 882 w 33"/>
                <a:gd name="T3" fmla="*/ 915 h 15"/>
                <a:gd name="T4" fmla="*/ 8 w 33"/>
                <a:gd name="T5" fmla="*/ 1041 h 15"/>
                <a:gd name="T6" fmla="*/ 1052 w 33"/>
                <a:gd name="T7" fmla="*/ 1041 h 15"/>
                <a:gd name="T8" fmla="*/ 1414 w 33"/>
                <a:gd name="T9" fmla="*/ 976 h 15"/>
                <a:gd name="T10" fmla="*/ 1894 w 33"/>
                <a:gd name="T11" fmla="*/ 976 h 15"/>
                <a:gd name="T12" fmla="*/ 2475 w 33"/>
                <a:gd name="T13" fmla="*/ 915 h 15"/>
                <a:gd name="T14" fmla="*/ 2624 w 33"/>
                <a:gd name="T15" fmla="*/ 915 h 15"/>
                <a:gd name="T16" fmla="*/ 2859 w 33"/>
                <a:gd name="T17" fmla="*/ 7 h 15"/>
                <a:gd name="T18" fmla="*/ 2695 w 33"/>
                <a:gd name="T19" fmla="*/ 1 h 15"/>
                <a:gd name="T20" fmla="*/ 2542 w 33"/>
                <a:gd name="T21" fmla="*/ 0 h 15"/>
                <a:gd name="T22" fmla="*/ 2332 w 33"/>
                <a:gd name="T23" fmla="*/ 804 h 15"/>
                <a:gd name="T24" fmla="*/ 2332 w 33"/>
                <a:gd name="T25" fmla="*/ 858 h 15"/>
                <a:gd name="T26" fmla="*/ 2260 w 33"/>
                <a:gd name="T27" fmla="*/ 5 h 15"/>
                <a:gd name="T28" fmla="*/ 2396 w 33"/>
                <a:gd name="T29" fmla="*/ 1 h 15"/>
                <a:gd name="T30" fmla="*/ 2332 w 33"/>
                <a:gd name="T31" fmla="*/ 1 h 15"/>
                <a:gd name="T32" fmla="*/ 1894 w 33"/>
                <a:gd name="T33" fmla="*/ 3 h 15"/>
                <a:gd name="T34" fmla="*/ 1333 w 33"/>
                <a:gd name="T35" fmla="*/ 3 h 15"/>
                <a:gd name="T36" fmla="*/ 993 w 33"/>
                <a:gd name="T37" fmla="*/ 3 h 15"/>
                <a:gd name="T38" fmla="*/ 7 w 33"/>
                <a:gd name="T39" fmla="*/ 4 h 15"/>
                <a:gd name="T40" fmla="*/ 3 w 33"/>
                <a:gd name="T41" fmla="*/ 5 h 15"/>
                <a:gd name="T42" fmla="*/ 0 w 33"/>
                <a:gd name="T43" fmla="*/ 804 h 15"/>
                <a:gd name="T44" fmla="*/ 2 w 33"/>
                <a:gd name="T45" fmla="*/ 1110 h 15"/>
                <a:gd name="T46" fmla="*/ 6 w 33"/>
                <a:gd name="T47" fmla="*/ 1263 h 15"/>
                <a:gd name="T48" fmla="*/ 8 w 33"/>
                <a:gd name="T49" fmla="*/ 6 h 1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3"/>
                <a:gd name="T76" fmla="*/ 0 h 15"/>
                <a:gd name="T77" fmla="*/ 33 w 33"/>
                <a:gd name="T78" fmla="*/ 15 h 1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3" h="15">
                  <a:moveTo>
                    <a:pt x="8" y="6"/>
                  </a:moveTo>
                  <a:lnTo>
                    <a:pt x="9" y="10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7" y="11"/>
                  </a:lnTo>
                  <a:lnTo>
                    <a:pt x="22" y="11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3" y="7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5" y="5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2" y="3"/>
                  </a:lnTo>
                  <a:lnTo>
                    <a:pt x="16" y="3"/>
                  </a:lnTo>
                  <a:lnTo>
                    <a:pt x="11" y="3"/>
                  </a:lnTo>
                  <a:lnTo>
                    <a:pt x="7" y="4"/>
                  </a:lnTo>
                  <a:lnTo>
                    <a:pt x="3" y="5"/>
                  </a:lnTo>
                  <a:lnTo>
                    <a:pt x="0" y="8"/>
                  </a:lnTo>
                  <a:lnTo>
                    <a:pt x="2" y="13"/>
                  </a:lnTo>
                  <a:lnTo>
                    <a:pt x="6" y="15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44" name="Freeform 1218"/>
            <p:cNvSpPr>
              <a:spLocks noChangeArrowheads="1"/>
            </p:cNvSpPr>
            <p:nvPr/>
          </p:nvSpPr>
          <p:spPr bwMode="auto">
            <a:xfrm>
              <a:off x="3643" y="4203"/>
              <a:ext cx="37" cy="14"/>
            </a:xfrm>
            <a:custGeom>
              <a:avLst/>
              <a:gdLst>
                <a:gd name="T0" fmla="*/ 1822 w 36"/>
                <a:gd name="T1" fmla="*/ 1682 h 14"/>
                <a:gd name="T2" fmla="*/ 1925 w 36"/>
                <a:gd name="T3" fmla="*/ 1682 h 14"/>
                <a:gd name="T4" fmla="*/ 2144 w 36"/>
                <a:gd name="T5" fmla="*/ 1465 h 14"/>
                <a:gd name="T6" fmla="*/ 1978 w 36"/>
                <a:gd name="T7" fmla="*/ 5 h 14"/>
                <a:gd name="T8" fmla="*/ 1873 w 36"/>
                <a:gd name="T9" fmla="*/ 4 h 14"/>
                <a:gd name="T10" fmla="*/ 1726 w 36"/>
                <a:gd name="T11" fmla="*/ 3 h 14"/>
                <a:gd name="T12" fmla="*/ 1318 w 36"/>
                <a:gd name="T13" fmla="*/ 3 h 14"/>
                <a:gd name="T14" fmla="*/ 1005 w 36"/>
                <a:gd name="T15" fmla="*/ 2 h 14"/>
                <a:gd name="T16" fmla="*/ 690 w 36"/>
                <a:gd name="T17" fmla="*/ 1 h 14"/>
                <a:gd name="T18" fmla="*/ 6 w 36"/>
                <a:gd name="T19" fmla="*/ 1 h 14"/>
                <a:gd name="T20" fmla="*/ 2 w 36"/>
                <a:gd name="T21" fmla="*/ 0 h 14"/>
                <a:gd name="T22" fmla="*/ 0 w 36"/>
                <a:gd name="T23" fmla="*/ 1191 h 14"/>
                <a:gd name="T24" fmla="*/ 5 w 36"/>
                <a:gd name="T25" fmla="*/ 1276 h 14"/>
                <a:gd name="T26" fmla="*/ 653 w 36"/>
                <a:gd name="T27" fmla="*/ 1276 h 14"/>
                <a:gd name="T28" fmla="*/ 903 w 36"/>
                <a:gd name="T29" fmla="*/ 1367 h 14"/>
                <a:gd name="T30" fmla="*/ 1248 w 36"/>
                <a:gd name="T31" fmla="*/ 1465 h 14"/>
                <a:gd name="T32" fmla="*/ 1554 w 36"/>
                <a:gd name="T33" fmla="*/ 1465 h 14"/>
                <a:gd name="T34" fmla="*/ 1773 w 36"/>
                <a:gd name="T35" fmla="*/ 1570 h 14"/>
                <a:gd name="T36" fmla="*/ 1640 w 36"/>
                <a:gd name="T37" fmla="*/ 1038 h 14"/>
                <a:gd name="T38" fmla="*/ 1773 w 36"/>
                <a:gd name="T39" fmla="*/ 5 h 14"/>
                <a:gd name="T40" fmla="*/ 1726 w 36"/>
                <a:gd name="T41" fmla="*/ 5 h 14"/>
                <a:gd name="T42" fmla="*/ 1822 w 36"/>
                <a:gd name="T43" fmla="*/ 1682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14"/>
                <a:gd name="T68" fmla="*/ 36 w 3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14">
                  <a:moveTo>
                    <a:pt x="30" y="14"/>
                  </a:moveTo>
                  <a:lnTo>
                    <a:pt x="32" y="14"/>
                  </a:lnTo>
                  <a:lnTo>
                    <a:pt x="36" y="12"/>
                  </a:lnTo>
                  <a:lnTo>
                    <a:pt x="33" y="5"/>
                  </a:lnTo>
                  <a:lnTo>
                    <a:pt x="31" y="4"/>
                  </a:lnTo>
                  <a:lnTo>
                    <a:pt x="28" y="3"/>
                  </a:lnTo>
                  <a:lnTo>
                    <a:pt x="23" y="3"/>
                  </a:lnTo>
                  <a:lnTo>
                    <a:pt x="18" y="2"/>
                  </a:lnTo>
                  <a:lnTo>
                    <a:pt x="11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0" y="9"/>
                  </a:lnTo>
                  <a:lnTo>
                    <a:pt x="5" y="10"/>
                  </a:lnTo>
                  <a:lnTo>
                    <a:pt x="10" y="10"/>
                  </a:lnTo>
                  <a:lnTo>
                    <a:pt x="16" y="11"/>
                  </a:lnTo>
                  <a:lnTo>
                    <a:pt x="22" y="12"/>
                  </a:lnTo>
                  <a:lnTo>
                    <a:pt x="26" y="12"/>
                  </a:lnTo>
                  <a:lnTo>
                    <a:pt x="29" y="13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8" y="5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45" name="Freeform 1219"/>
            <p:cNvSpPr>
              <a:spLocks noChangeArrowheads="1"/>
            </p:cNvSpPr>
            <p:nvPr/>
          </p:nvSpPr>
          <p:spPr bwMode="auto">
            <a:xfrm>
              <a:off x="3641" y="4209"/>
              <a:ext cx="33" cy="15"/>
            </a:xfrm>
            <a:custGeom>
              <a:avLst/>
              <a:gdLst>
                <a:gd name="T0" fmla="*/ 5 w 32"/>
                <a:gd name="T1" fmla="*/ 7 h 15"/>
                <a:gd name="T2" fmla="*/ 4 w 32"/>
                <a:gd name="T3" fmla="*/ 1263 h 15"/>
                <a:gd name="T4" fmla="*/ 3128 w 32"/>
                <a:gd name="T5" fmla="*/ 858 h 15"/>
                <a:gd name="T6" fmla="*/ 2947 w 32"/>
                <a:gd name="T7" fmla="*/ 0 h 15"/>
                <a:gd name="T8" fmla="*/ 2 w 32"/>
                <a:gd name="T9" fmla="*/ 6 h 15"/>
                <a:gd name="T10" fmla="*/ 0 w 32"/>
                <a:gd name="T11" fmla="*/ 1263 h 15"/>
                <a:gd name="T12" fmla="*/ 5 w 32"/>
                <a:gd name="T13" fmla="*/ 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15"/>
                <a:gd name="T23" fmla="*/ 32 w 32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15">
                  <a:moveTo>
                    <a:pt x="5" y="7"/>
                  </a:moveTo>
                  <a:lnTo>
                    <a:pt x="4" y="15"/>
                  </a:lnTo>
                  <a:lnTo>
                    <a:pt x="32" y="9"/>
                  </a:lnTo>
                  <a:lnTo>
                    <a:pt x="30" y="0"/>
                  </a:lnTo>
                  <a:lnTo>
                    <a:pt x="2" y="6"/>
                  </a:lnTo>
                  <a:lnTo>
                    <a:pt x="0" y="1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46" name="Freeform 1220"/>
            <p:cNvSpPr>
              <a:spLocks noChangeArrowheads="1"/>
            </p:cNvSpPr>
            <p:nvPr/>
          </p:nvSpPr>
          <p:spPr bwMode="auto">
            <a:xfrm>
              <a:off x="3641" y="4216"/>
              <a:ext cx="52" cy="20"/>
            </a:xfrm>
            <a:custGeom>
              <a:avLst/>
              <a:gdLst>
                <a:gd name="T0" fmla="*/ 4108 w 50"/>
                <a:gd name="T1" fmla="*/ 38597 h 19"/>
                <a:gd name="T2" fmla="*/ 4491 w 50"/>
                <a:gd name="T3" fmla="*/ 23401 h 19"/>
                <a:gd name="T4" fmla="*/ 4108 w 50"/>
                <a:gd name="T5" fmla="*/ 17332 h 19"/>
                <a:gd name="T6" fmla="*/ 3600 w 50"/>
                <a:gd name="T7" fmla="*/ 12836 h 19"/>
                <a:gd name="T8" fmla="*/ 3028 w 50"/>
                <a:gd name="T9" fmla="*/ 11613 h 19"/>
                <a:gd name="T10" fmla="*/ 2432 w 50"/>
                <a:gd name="T11" fmla="*/ 4 h 19"/>
                <a:gd name="T12" fmla="*/ 1525 w 50"/>
                <a:gd name="T13" fmla="*/ 3 h 19"/>
                <a:gd name="T14" fmla="*/ 1075 w 50"/>
                <a:gd name="T15" fmla="*/ 1 h 19"/>
                <a:gd name="T16" fmla="*/ 7 w 50"/>
                <a:gd name="T17" fmla="*/ 0 h 19"/>
                <a:gd name="T18" fmla="*/ 5 w 50"/>
                <a:gd name="T19" fmla="*/ 0 h 19"/>
                <a:gd name="T20" fmla="*/ 0 w 50"/>
                <a:gd name="T21" fmla="*/ 15680 h 19"/>
                <a:gd name="T22" fmla="*/ 5 w 50"/>
                <a:gd name="T23" fmla="*/ 17332 h 19"/>
                <a:gd name="T24" fmla="*/ 1013 w 50"/>
                <a:gd name="T25" fmla="*/ 21172 h 19"/>
                <a:gd name="T26" fmla="*/ 1437 w 50"/>
                <a:gd name="T27" fmla="*/ 23401 h 19"/>
                <a:gd name="T28" fmla="*/ 2163 w 50"/>
                <a:gd name="T29" fmla="*/ 25865 h 19"/>
                <a:gd name="T30" fmla="*/ 2854 w 50"/>
                <a:gd name="T31" fmla="*/ 28586 h 19"/>
                <a:gd name="T32" fmla="*/ 3254 w 50"/>
                <a:gd name="T33" fmla="*/ 31596 h 19"/>
                <a:gd name="T34" fmla="*/ 3819 w 50"/>
                <a:gd name="T35" fmla="*/ 33037 h 19"/>
                <a:gd name="T36" fmla="*/ 4237 w 50"/>
                <a:gd name="T37" fmla="*/ 19155 h 19"/>
                <a:gd name="T38" fmla="*/ 4108 w 50"/>
                <a:gd name="T39" fmla="*/ 38597 h 19"/>
                <a:gd name="T40" fmla="*/ 4762 w 50"/>
                <a:gd name="T41" fmla="*/ 38597 h 19"/>
                <a:gd name="T42" fmla="*/ 4491 w 50"/>
                <a:gd name="T43" fmla="*/ 23401 h 19"/>
                <a:gd name="T44" fmla="*/ 4108 w 50"/>
                <a:gd name="T45" fmla="*/ 38597 h 1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0"/>
                <a:gd name="T70" fmla="*/ 0 h 19"/>
                <a:gd name="T71" fmla="*/ 50 w 50"/>
                <a:gd name="T72" fmla="*/ 19 h 1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0" h="19">
                  <a:moveTo>
                    <a:pt x="43" y="19"/>
                  </a:moveTo>
                  <a:lnTo>
                    <a:pt x="47" y="12"/>
                  </a:lnTo>
                  <a:lnTo>
                    <a:pt x="43" y="9"/>
                  </a:lnTo>
                  <a:lnTo>
                    <a:pt x="38" y="6"/>
                  </a:lnTo>
                  <a:lnTo>
                    <a:pt x="32" y="5"/>
                  </a:lnTo>
                  <a:lnTo>
                    <a:pt x="25" y="4"/>
                  </a:lnTo>
                  <a:lnTo>
                    <a:pt x="17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8"/>
                  </a:lnTo>
                  <a:lnTo>
                    <a:pt x="5" y="9"/>
                  </a:lnTo>
                  <a:lnTo>
                    <a:pt x="10" y="11"/>
                  </a:lnTo>
                  <a:lnTo>
                    <a:pt x="16" y="12"/>
                  </a:lnTo>
                  <a:lnTo>
                    <a:pt x="23" y="13"/>
                  </a:lnTo>
                  <a:lnTo>
                    <a:pt x="30" y="14"/>
                  </a:lnTo>
                  <a:lnTo>
                    <a:pt x="35" y="15"/>
                  </a:lnTo>
                  <a:lnTo>
                    <a:pt x="40" y="16"/>
                  </a:lnTo>
                  <a:lnTo>
                    <a:pt x="44" y="10"/>
                  </a:lnTo>
                  <a:lnTo>
                    <a:pt x="43" y="19"/>
                  </a:lnTo>
                  <a:lnTo>
                    <a:pt x="50" y="19"/>
                  </a:lnTo>
                  <a:lnTo>
                    <a:pt x="47" y="12"/>
                  </a:lnTo>
                  <a:lnTo>
                    <a:pt x="43" y="19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47" name="Freeform 1221"/>
            <p:cNvSpPr>
              <a:spLocks noChangeArrowheads="1"/>
            </p:cNvSpPr>
            <p:nvPr/>
          </p:nvSpPr>
          <p:spPr bwMode="auto">
            <a:xfrm>
              <a:off x="3621" y="4225"/>
              <a:ext cx="66" cy="11"/>
            </a:xfrm>
            <a:custGeom>
              <a:avLst/>
              <a:gdLst>
                <a:gd name="T0" fmla="*/ 0 w 63"/>
                <a:gd name="T1" fmla="*/ 4 h 11"/>
                <a:gd name="T2" fmla="*/ 5 w 63"/>
                <a:gd name="T3" fmla="*/ 3487 h 11"/>
                <a:gd name="T4" fmla="*/ 8002 w 63"/>
                <a:gd name="T5" fmla="*/ 4527 h 11"/>
                <a:gd name="T6" fmla="*/ 8164 w 63"/>
                <a:gd name="T7" fmla="*/ 2 h 11"/>
                <a:gd name="T8" fmla="*/ 5 w 63"/>
                <a:gd name="T9" fmla="*/ 0 h 11"/>
                <a:gd name="T10" fmla="*/ 1261 w 63"/>
                <a:gd name="T11" fmla="*/ 4 h 11"/>
                <a:gd name="T12" fmla="*/ 0 w 63"/>
                <a:gd name="T13" fmla="*/ 4 h 11"/>
                <a:gd name="T14" fmla="*/ 0 w 63"/>
                <a:gd name="T15" fmla="*/ 3487 h 11"/>
                <a:gd name="T16" fmla="*/ 5 w 63"/>
                <a:gd name="T17" fmla="*/ 3487 h 11"/>
                <a:gd name="T18" fmla="*/ 0 w 63"/>
                <a:gd name="T19" fmla="*/ 4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3"/>
                <a:gd name="T31" fmla="*/ 0 h 11"/>
                <a:gd name="T32" fmla="*/ 63 w 63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3" h="11">
                  <a:moveTo>
                    <a:pt x="0" y="4"/>
                  </a:moveTo>
                  <a:lnTo>
                    <a:pt x="5" y="8"/>
                  </a:lnTo>
                  <a:lnTo>
                    <a:pt x="62" y="11"/>
                  </a:lnTo>
                  <a:lnTo>
                    <a:pt x="63" y="2"/>
                  </a:lnTo>
                  <a:lnTo>
                    <a:pt x="5" y="0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5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48" name="Freeform 1222"/>
            <p:cNvSpPr>
              <a:spLocks noChangeArrowheads="1"/>
            </p:cNvSpPr>
            <p:nvPr/>
          </p:nvSpPr>
          <p:spPr bwMode="auto">
            <a:xfrm>
              <a:off x="3621" y="4169"/>
              <a:ext cx="12" cy="56"/>
            </a:xfrm>
            <a:custGeom>
              <a:avLst/>
              <a:gdLst>
                <a:gd name="T0" fmla="*/ 5 w 12"/>
                <a:gd name="T1" fmla="*/ 0 h 55"/>
                <a:gd name="T2" fmla="*/ 4 w 12"/>
                <a:gd name="T3" fmla="*/ 3 h 55"/>
                <a:gd name="T4" fmla="*/ 0 w 12"/>
                <a:gd name="T5" fmla="*/ 8231 h 55"/>
                <a:gd name="T6" fmla="*/ 2486 w 12"/>
                <a:gd name="T7" fmla="*/ 8231 h 55"/>
                <a:gd name="T8" fmla="*/ 3160 w 12"/>
                <a:gd name="T9" fmla="*/ 3 h 55"/>
                <a:gd name="T10" fmla="*/ 2917 w 12"/>
                <a:gd name="T11" fmla="*/ 1210 h 55"/>
                <a:gd name="T12" fmla="*/ 5 w 12"/>
                <a:gd name="T13" fmla="*/ 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55"/>
                <a:gd name="T23" fmla="*/ 12 w 12"/>
                <a:gd name="T24" fmla="*/ 55 h 5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55">
                  <a:moveTo>
                    <a:pt x="5" y="0"/>
                  </a:moveTo>
                  <a:lnTo>
                    <a:pt x="4" y="3"/>
                  </a:lnTo>
                  <a:lnTo>
                    <a:pt x="0" y="55"/>
                  </a:lnTo>
                  <a:lnTo>
                    <a:pt x="9" y="55"/>
                  </a:lnTo>
                  <a:lnTo>
                    <a:pt x="12" y="3"/>
                  </a:lnTo>
                  <a:lnTo>
                    <a:pt x="11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49" name="Freeform 1223"/>
            <p:cNvSpPr>
              <a:spLocks noChangeArrowheads="1"/>
            </p:cNvSpPr>
            <p:nvPr/>
          </p:nvSpPr>
          <p:spPr bwMode="auto">
            <a:xfrm>
              <a:off x="3626" y="4166"/>
              <a:ext cx="6" cy="9"/>
            </a:xfrm>
            <a:custGeom>
              <a:avLst/>
              <a:gdLst>
                <a:gd name="T0" fmla="*/ 3 w 7"/>
                <a:gd name="T1" fmla="*/ 0 h 9"/>
                <a:gd name="T2" fmla="*/ 1 w 7"/>
                <a:gd name="T3" fmla="*/ 1 h 9"/>
                <a:gd name="T4" fmla="*/ 0 w 7"/>
                <a:gd name="T5" fmla="*/ 2 h 9"/>
                <a:gd name="T6" fmla="*/ 3 w 7"/>
                <a:gd name="T7" fmla="*/ 13638 h 9"/>
                <a:gd name="T8" fmla="*/ 3 w 7"/>
                <a:gd name="T9" fmla="*/ 12274 h 9"/>
                <a:gd name="T10" fmla="*/ 3 w 7"/>
                <a:gd name="T11" fmla="*/ 13638 h 9"/>
                <a:gd name="T12" fmla="*/ 3 w 7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9"/>
                <a:gd name="T23" fmla="*/ 7 w 7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9">
                  <a:moveTo>
                    <a:pt x="4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6" y="9"/>
                  </a:lnTo>
                  <a:lnTo>
                    <a:pt x="7" y="8"/>
                  </a:lnTo>
                  <a:lnTo>
                    <a:pt x="4" y="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50" name="Freeform 1224"/>
            <p:cNvSpPr>
              <a:spLocks noChangeArrowheads="1"/>
            </p:cNvSpPr>
            <p:nvPr/>
          </p:nvSpPr>
          <p:spPr bwMode="auto">
            <a:xfrm>
              <a:off x="3631" y="4166"/>
              <a:ext cx="16" cy="20"/>
            </a:xfrm>
            <a:custGeom>
              <a:avLst/>
              <a:gdLst>
                <a:gd name="T0" fmla="*/ 7 w 16"/>
                <a:gd name="T1" fmla="*/ 38597 h 19"/>
                <a:gd name="T2" fmla="*/ 801 w 16"/>
                <a:gd name="T3" fmla="*/ 34919 h 19"/>
                <a:gd name="T4" fmla="*/ 1021 w 16"/>
                <a:gd name="T5" fmla="*/ 25865 h 19"/>
                <a:gd name="T6" fmla="*/ 1021 w 16"/>
                <a:gd name="T7" fmla="*/ 15680 h 19"/>
                <a:gd name="T8" fmla="*/ 851 w 16"/>
                <a:gd name="T9" fmla="*/ 4 h 19"/>
                <a:gd name="T10" fmla="*/ 668 w 16"/>
                <a:gd name="T11" fmla="*/ 3 h 19"/>
                <a:gd name="T12" fmla="*/ 6 w 16"/>
                <a:gd name="T13" fmla="*/ 1 h 19"/>
                <a:gd name="T14" fmla="*/ 3 w 16"/>
                <a:gd name="T15" fmla="*/ 0 h 19"/>
                <a:gd name="T16" fmla="*/ 0 w 16"/>
                <a:gd name="T17" fmla="*/ 0 h 19"/>
                <a:gd name="T18" fmla="*/ 0 w 16"/>
                <a:gd name="T19" fmla="*/ 17332 h 19"/>
                <a:gd name="T20" fmla="*/ 1 w 16"/>
                <a:gd name="T21" fmla="*/ 17332 h 19"/>
                <a:gd name="T22" fmla="*/ 3 w 16"/>
                <a:gd name="T23" fmla="*/ 19155 h 19"/>
                <a:gd name="T24" fmla="*/ 5 w 16"/>
                <a:gd name="T25" fmla="*/ 21172 h 19"/>
                <a:gd name="T26" fmla="*/ 7 w 16"/>
                <a:gd name="T27" fmla="*/ 23401 h 19"/>
                <a:gd name="T28" fmla="*/ 7 w 16"/>
                <a:gd name="T29" fmla="*/ 19155 h 19"/>
                <a:gd name="T30" fmla="*/ 629 w 16"/>
                <a:gd name="T31" fmla="*/ 17332 h 19"/>
                <a:gd name="T32" fmla="*/ 5 w 16"/>
                <a:gd name="T33" fmla="*/ 19155 h 19"/>
                <a:gd name="T34" fmla="*/ 7 w 16"/>
                <a:gd name="T35" fmla="*/ 38597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"/>
                <a:gd name="T55" fmla="*/ 0 h 19"/>
                <a:gd name="T56" fmla="*/ 16 w 16"/>
                <a:gd name="T57" fmla="*/ 19 h 1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" h="19">
                  <a:moveTo>
                    <a:pt x="7" y="19"/>
                  </a:moveTo>
                  <a:lnTo>
                    <a:pt x="12" y="17"/>
                  </a:lnTo>
                  <a:lnTo>
                    <a:pt x="16" y="13"/>
                  </a:lnTo>
                  <a:lnTo>
                    <a:pt x="16" y="8"/>
                  </a:lnTo>
                  <a:lnTo>
                    <a:pt x="13" y="4"/>
                  </a:lnTo>
                  <a:lnTo>
                    <a:pt x="9" y="3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8" y="9"/>
                  </a:lnTo>
                  <a:lnTo>
                    <a:pt x="5" y="10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51" name="Freeform 1225"/>
            <p:cNvSpPr>
              <a:spLocks noChangeArrowheads="1"/>
            </p:cNvSpPr>
            <p:nvPr/>
          </p:nvSpPr>
          <p:spPr bwMode="auto">
            <a:xfrm>
              <a:off x="3589" y="4169"/>
              <a:ext cx="38" cy="13"/>
            </a:xfrm>
            <a:custGeom>
              <a:avLst/>
              <a:gdLst>
                <a:gd name="T0" fmla="*/ 8 w 37"/>
                <a:gd name="T1" fmla="*/ 1904 h 13"/>
                <a:gd name="T2" fmla="*/ 7 w 37"/>
                <a:gd name="T3" fmla="*/ 2208 h 13"/>
                <a:gd name="T4" fmla="*/ 9 w 37"/>
                <a:gd name="T5" fmla="*/ 2050 h 13"/>
                <a:gd name="T6" fmla="*/ 785 w 37"/>
                <a:gd name="T7" fmla="*/ 1904 h 13"/>
                <a:gd name="T8" fmla="*/ 1074 w 37"/>
                <a:gd name="T9" fmla="*/ 1768 h 13"/>
                <a:gd name="T10" fmla="*/ 1396 w 37"/>
                <a:gd name="T11" fmla="*/ 1642 h 13"/>
                <a:gd name="T12" fmla="*/ 1638 w 37"/>
                <a:gd name="T13" fmla="*/ 1768 h 13"/>
                <a:gd name="T14" fmla="*/ 1553 w 37"/>
                <a:gd name="T15" fmla="*/ 4 h 13"/>
                <a:gd name="T16" fmla="*/ 1637 w 37"/>
                <a:gd name="T17" fmla="*/ 3 h 13"/>
                <a:gd name="T18" fmla="*/ 1131 w 37"/>
                <a:gd name="T19" fmla="*/ 4 h 13"/>
                <a:gd name="T20" fmla="*/ 1192 w 37"/>
                <a:gd name="T21" fmla="*/ 2208 h 13"/>
                <a:gd name="T22" fmla="*/ 1726 w 37"/>
                <a:gd name="T23" fmla="*/ 2050 h 13"/>
                <a:gd name="T24" fmla="*/ 2018 w 37"/>
                <a:gd name="T25" fmla="*/ 1525 h 13"/>
                <a:gd name="T26" fmla="*/ 1726 w 37"/>
                <a:gd name="T27" fmla="*/ 0 h 13"/>
                <a:gd name="T28" fmla="*/ 1396 w 37"/>
                <a:gd name="T29" fmla="*/ 0 h 13"/>
                <a:gd name="T30" fmla="*/ 1019 w 37"/>
                <a:gd name="T31" fmla="*/ 1 h 13"/>
                <a:gd name="T32" fmla="*/ 669 w 37"/>
                <a:gd name="T33" fmla="*/ 2 h 13"/>
                <a:gd name="T34" fmla="*/ 6 w 37"/>
                <a:gd name="T35" fmla="*/ 3 h 13"/>
                <a:gd name="T36" fmla="*/ 1 w 37"/>
                <a:gd name="T37" fmla="*/ 1525 h 13"/>
                <a:gd name="T38" fmla="*/ 0 w 37"/>
                <a:gd name="T39" fmla="*/ 1904 h 13"/>
                <a:gd name="T40" fmla="*/ 8 w 37"/>
                <a:gd name="T41" fmla="*/ 1904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"/>
                <a:gd name="T64" fmla="*/ 0 h 13"/>
                <a:gd name="T65" fmla="*/ 37 w 37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" h="13">
                  <a:moveTo>
                    <a:pt x="8" y="11"/>
                  </a:moveTo>
                  <a:lnTo>
                    <a:pt x="7" y="13"/>
                  </a:lnTo>
                  <a:lnTo>
                    <a:pt x="9" y="12"/>
                  </a:lnTo>
                  <a:lnTo>
                    <a:pt x="15" y="11"/>
                  </a:lnTo>
                  <a:lnTo>
                    <a:pt x="21" y="10"/>
                  </a:lnTo>
                  <a:lnTo>
                    <a:pt x="26" y="9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9" y="3"/>
                  </a:lnTo>
                  <a:lnTo>
                    <a:pt x="22" y="4"/>
                  </a:lnTo>
                  <a:lnTo>
                    <a:pt x="23" y="13"/>
                  </a:lnTo>
                  <a:lnTo>
                    <a:pt x="32" y="12"/>
                  </a:lnTo>
                  <a:lnTo>
                    <a:pt x="37" y="8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2" y="2"/>
                  </a:lnTo>
                  <a:lnTo>
                    <a:pt x="6" y="3"/>
                  </a:lnTo>
                  <a:lnTo>
                    <a:pt x="1" y="8"/>
                  </a:lnTo>
                  <a:lnTo>
                    <a:pt x="0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52" name="Rectangle 1226"/>
            <p:cNvSpPr>
              <a:spLocks noChangeArrowheads="1"/>
            </p:cNvSpPr>
            <p:nvPr/>
          </p:nvSpPr>
          <p:spPr bwMode="auto">
            <a:xfrm>
              <a:off x="3589" y="4181"/>
              <a:ext cx="7" cy="10"/>
            </a:xfrm>
            <a:prstGeom prst="rect">
              <a:avLst/>
            </a:pr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>
                <a:cs typeface="Arial" charset="0"/>
              </a:endParaRPr>
            </a:p>
          </p:txBody>
        </p:sp>
        <p:sp>
          <p:nvSpPr>
            <p:cNvPr id="1053" name="Freeform 1227"/>
            <p:cNvSpPr>
              <a:spLocks noChangeArrowheads="1"/>
            </p:cNvSpPr>
            <p:nvPr/>
          </p:nvSpPr>
          <p:spPr bwMode="auto">
            <a:xfrm>
              <a:off x="3589" y="4191"/>
              <a:ext cx="16" cy="13"/>
            </a:xfrm>
            <a:custGeom>
              <a:avLst/>
              <a:gdLst>
                <a:gd name="T0" fmla="*/ 1021 w 16"/>
                <a:gd name="T1" fmla="*/ 2208 h 13"/>
                <a:gd name="T2" fmla="*/ 960 w 16"/>
                <a:gd name="T3" fmla="*/ 1768 h 13"/>
                <a:gd name="T4" fmla="*/ 904 w 16"/>
                <a:gd name="T5" fmla="*/ 6 h 13"/>
                <a:gd name="T6" fmla="*/ 801 w 16"/>
                <a:gd name="T7" fmla="*/ 5 h 13"/>
                <a:gd name="T8" fmla="*/ 754 w 16"/>
                <a:gd name="T9" fmla="*/ 3 h 13"/>
                <a:gd name="T10" fmla="*/ 668 w 16"/>
                <a:gd name="T11" fmla="*/ 2 h 13"/>
                <a:gd name="T12" fmla="*/ 629 w 16"/>
                <a:gd name="T13" fmla="*/ 1 h 13"/>
                <a:gd name="T14" fmla="*/ 629 w 16"/>
                <a:gd name="T15" fmla="*/ 0 h 13"/>
                <a:gd name="T16" fmla="*/ 629 w 16"/>
                <a:gd name="T17" fmla="*/ 1 h 13"/>
                <a:gd name="T18" fmla="*/ 0 w 16"/>
                <a:gd name="T19" fmla="*/ 1 h 13"/>
                <a:gd name="T20" fmla="*/ 1 w 16"/>
                <a:gd name="T21" fmla="*/ 4 h 13"/>
                <a:gd name="T22" fmla="*/ 2 w 16"/>
                <a:gd name="T23" fmla="*/ 6 h 13"/>
                <a:gd name="T24" fmla="*/ 3 w 16"/>
                <a:gd name="T25" fmla="*/ 1525 h 13"/>
                <a:gd name="T26" fmla="*/ 5 w 16"/>
                <a:gd name="T27" fmla="*/ 1768 h 13"/>
                <a:gd name="T28" fmla="*/ 6 w 16"/>
                <a:gd name="T29" fmla="*/ 1904 h 13"/>
                <a:gd name="T30" fmla="*/ 6 w 16"/>
                <a:gd name="T31" fmla="*/ 2050 h 13"/>
                <a:gd name="T32" fmla="*/ 7 w 16"/>
                <a:gd name="T33" fmla="*/ 2050 h 13"/>
                <a:gd name="T34" fmla="*/ 7 w 16"/>
                <a:gd name="T35" fmla="*/ 1904 h 13"/>
                <a:gd name="T36" fmla="*/ 1021 w 16"/>
                <a:gd name="T37" fmla="*/ 2208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"/>
                <a:gd name="T58" fmla="*/ 0 h 13"/>
                <a:gd name="T59" fmla="*/ 16 w 16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" h="13">
                  <a:moveTo>
                    <a:pt x="16" y="13"/>
                  </a:moveTo>
                  <a:lnTo>
                    <a:pt x="15" y="10"/>
                  </a:lnTo>
                  <a:lnTo>
                    <a:pt x="14" y="6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0" y="1"/>
                  </a:lnTo>
                  <a:lnTo>
                    <a:pt x="1" y="4"/>
                  </a:lnTo>
                  <a:lnTo>
                    <a:pt x="2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54" name="Freeform 1228"/>
            <p:cNvSpPr>
              <a:spLocks noChangeArrowheads="1"/>
            </p:cNvSpPr>
            <p:nvPr/>
          </p:nvSpPr>
          <p:spPr bwMode="auto">
            <a:xfrm>
              <a:off x="3590" y="4203"/>
              <a:ext cx="15" cy="21"/>
            </a:xfrm>
            <a:custGeom>
              <a:avLst/>
              <a:gdLst>
                <a:gd name="T0" fmla="*/ 804 w 15"/>
                <a:gd name="T1" fmla="*/ 19318 h 20"/>
                <a:gd name="T2" fmla="*/ 858 w 15"/>
                <a:gd name="T3" fmla="*/ 25711 h 20"/>
                <a:gd name="T4" fmla="*/ 1263 w 15"/>
                <a:gd name="T5" fmla="*/ 2 h 20"/>
                <a:gd name="T6" fmla="*/ 6 w 15"/>
                <a:gd name="T7" fmla="*/ 0 h 20"/>
                <a:gd name="T8" fmla="*/ 1 w 15"/>
                <a:gd name="T9" fmla="*/ 23373 h 20"/>
                <a:gd name="T10" fmla="*/ 1 w 15"/>
                <a:gd name="T11" fmla="*/ 28283 h 20"/>
                <a:gd name="T12" fmla="*/ 1 w 15"/>
                <a:gd name="T13" fmla="*/ 23373 h 20"/>
                <a:gd name="T14" fmla="*/ 0 w 15"/>
                <a:gd name="T15" fmla="*/ 23550 h 20"/>
                <a:gd name="T16" fmla="*/ 1 w 15"/>
                <a:gd name="T17" fmla="*/ 28283 h 20"/>
                <a:gd name="T18" fmla="*/ 804 w 15"/>
                <a:gd name="T19" fmla="*/ 19318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20"/>
                <a:gd name="T32" fmla="*/ 15 w 15"/>
                <a:gd name="T33" fmla="*/ 20 h 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20">
                  <a:moveTo>
                    <a:pt x="8" y="14"/>
                  </a:moveTo>
                  <a:lnTo>
                    <a:pt x="9" y="18"/>
                  </a:lnTo>
                  <a:lnTo>
                    <a:pt x="15" y="2"/>
                  </a:lnTo>
                  <a:lnTo>
                    <a:pt x="6" y="0"/>
                  </a:lnTo>
                  <a:lnTo>
                    <a:pt x="1" y="16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55" name="Freeform 1229"/>
            <p:cNvSpPr>
              <a:spLocks noChangeArrowheads="1"/>
            </p:cNvSpPr>
            <p:nvPr/>
          </p:nvSpPr>
          <p:spPr bwMode="auto">
            <a:xfrm>
              <a:off x="3591" y="4218"/>
              <a:ext cx="34" cy="12"/>
            </a:xfrm>
            <a:custGeom>
              <a:avLst/>
              <a:gdLst>
                <a:gd name="T0" fmla="*/ 2130 w 33"/>
                <a:gd name="T1" fmla="*/ 2118 h 12"/>
                <a:gd name="T2" fmla="*/ 2130 w 33"/>
                <a:gd name="T3" fmla="*/ 3 h 12"/>
                <a:gd name="T4" fmla="*/ 2260 w 33"/>
                <a:gd name="T5" fmla="*/ 2 h 12"/>
                <a:gd name="T6" fmla="*/ 2009 w 33"/>
                <a:gd name="T7" fmla="*/ 3 h 12"/>
                <a:gd name="T8" fmla="*/ 1589 w 33"/>
                <a:gd name="T9" fmla="*/ 3 h 12"/>
                <a:gd name="T10" fmla="*/ 1257 w 33"/>
                <a:gd name="T11" fmla="*/ 3 h 12"/>
                <a:gd name="T12" fmla="*/ 1052 w 33"/>
                <a:gd name="T13" fmla="*/ 2 h 12"/>
                <a:gd name="T14" fmla="*/ 8 w 33"/>
                <a:gd name="T15" fmla="*/ 1 h 12"/>
                <a:gd name="T16" fmla="*/ 7 w 33"/>
                <a:gd name="T17" fmla="*/ 0 h 12"/>
                <a:gd name="T18" fmla="*/ 0 w 33"/>
                <a:gd name="T19" fmla="*/ 1955 h 12"/>
                <a:gd name="T20" fmla="*/ 4 w 33"/>
                <a:gd name="T21" fmla="*/ 2486 h 12"/>
                <a:gd name="T22" fmla="*/ 882 w 33"/>
                <a:gd name="T23" fmla="*/ 2917 h 12"/>
                <a:gd name="T24" fmla="*/ 1185 w 33"/>
                <a:gd name="T25" fmla="*/ 3160 h 12"/>
                <a:gd name="T26" fmla="*/ 1589 w 33"/>
                <a:gd name="T27" fmla="*/ 3160 h 12"/>
                <a:gd name="T28" fmla="*/ 2130 w 33"/>
                <a:gd name="T29" fmla="*/ 3160 h 12"/>
                <a:gd name="T30" fmla="*/ 2475 w 33"/>
                <a:gd name="T31" fmla="*/ 2917 h 12"/>
                <a:gd name="T32" fmla="*/ 2859 w 33"/>
                <a:gd name="T33" fmla="*/ 2295 h 12"/>
                <a:gd name="T34" fmla="*/ 2781 w 33"/>
                <a:gd name="T35" fmla="*/ 1 h 12"/>
                <a:gd name="T36" fmla="*/ 2130 w 33"/>
                <a:gd name="T37" fmla="*/ 2118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3"/>
                <a:gd name="T58" fmla="*/ 0 h 12"/>
                <a:gd name="T59" fmla="*/ 33 w 33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3" h="12">
                  <a:moveTo>
                    <a:pt x="24" y="7"/>
                  </a:moveTo>
                  <a:lnTo>
                    <a:pt x="24" y="3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19" y="3"/>
                  </a:lnTo>
                  <a:lnTo>
                    <a:pt x="15" y="3"/>
                  </a:lnTo>
                  <a:lnTo>
                    <a:pt x="12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0" y="6"/>
                  </a:lnTo>
                  <a:lnTo>
                    <a:pt x="4" y="9"/>
                  </a:lnTo>
                  <a:lnTo>
                    <a:pt x="9" y="11"/>
                  </a:lnTo>
                  <a:lnTo>
                    <a:pt x="14" y="12"/>
                  </a:lnTo>
                  <a:lnTo>
                    <a:pt x="19" y="12"/>
                  </a:lnTo>
                  <a:lnTo>
                    <a:pt x="24" y="12"/>
                  </a:lnTo>
                  <a:lnTo>
                    <a:pt x="28" y="11"/>
                  </a:lnTo>
                  <a:lnTo>
                    <a:pt x="33" y="8"/>
                  </a:lnTo>
                  <a:lnTo>
                    <a:pt x="32" y="1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56" name="Freeform 1230"/>
            <p:cNvSpPr>
              <a:spLocks noChangeArrowheads="1"/>
            </p:cNvSpPr>
            <p:nvPr/>
          </p:nvSpPr>
          <p:spPr bwMode="auto">
            <a:xfrm>
              <a:off x="3613" y="4214"/>
              <a:ext cx="12" cy="11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2 h 11"/>
                <a:gd name="T4" fmla="*/ 1 w 12"/>
                <a:gd name="T5" fmla="*/ 4 h 11"/>
                <a:gd name="T6" fmla="*/ 1 w 12"/>
                <a:gd name="T7" fmla="*/ 5 h 11"/>
                <a:gd name="T8" fmla="*/ 2 w 12"/>
                <a:gd name="T9" fmla="*/ 3196 h 11"/>
                <a:gd name="T10" fmla="*/ 3 w 12"/>
                <a:gd name="T11" fmla="*/ 3487 h 11"/>
                <a:gd name="T12" fmla="*/ 4 w 12"/>
                <a:gd name="T13" fmla="*/ 4150 h 11"/>
                <a:gd name="T14" fmla="*/ 4 w 12"/>
                <a:gd name="T15" fmla="*/ 4527 h 11"/>
                <a:gd name="T16" fmla="*/ 3160 w 12"/>
                <a:gd name="T17" fmla="*/ 5 h 11"/>
                <a:gd name="T18" fmla="*/ 2917 w 12"/>
                <a:gd name="T19" fmla="*/ 4 h 11"/>
                <a:gd name="T20" fmla="*/ 2917 w 12"/>
                <a:gd name="T21" fmla="*/ 3 h 11"/>
                <a:gd name="T22" fmla="*/ 2693 w 12"/>
                <a:gd name="T23" fmla="*/ 2 h 11"/>
                <a:gd name="T24" fmla="*/ 2693 w 12"/>
                <a:gd name="T25" fmla="*/ 1 h 11"/>
                <a:gd name="T26" fmla="*/ 0 w 12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"/>
                <a:gd name="T43" fmla="*/ 0 h 11"/>
                <a:gd name="T44" fmla="*/ 12 w 12"/>
                <a:gd name="T45" fmla="*/ 11 h 1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" h="11">
                  <a:moveTo>
                    <a:pt x="0" y="0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57" name="Freeform 1231"/>
            <p:cNvSpPr>
              <a:spLocks noChangeArrowheads="1"/>
            </p:cNvSpPr>
            <p:nvPr/>
          </p:nvSpPr>
          <p:spPr bwMode="auto">
            <a:xfrm>
              <a:off x="3613" y="4176"/>
              <a:ext cx="13" cy="38"/>
            </a:xfrm>
            <a:custGeom>
              <a:avLst/>
              <a:gdLst>
                <a:gd name="T0" fmla="*/ 2208 w 13"/>
                <a:gd name="T1" fmla="*/ 4 h 35"/>
                <a:gd name="T2" fmla="*/ 4 w 13"/>
                <a:gd name="T3" fmla="*/ 2 h 35"/>
                <a:gd name="T4" fmla="*/ 4 w 13"/>
                <a:gd name="T5" fmla="*/ 340 h 35"/>
                <a:gd name="T6" fmla="*/ 3 w 13"/>
                <a:gd name="T7" fmla="*/ 17286 h 35"/>
                <a:gd name="T8" fmla="*/ 3 w 13"/>
                <a:gd name="T9" fmla="*/ 23941 h 35"/>
                <a:gd name="T10" fmla="*/ 2 w 13"/>
                <a:gd name="T11" fmla="*/ 33402 h 35"/>
                <a:gd name="T12" fmla="*/ 2 w 13"/>
                <a:gd name="T13" fmla="*/ 40607 h 35"/>
                <a:gd name="T14" fmla="*/ 1 w 13"/>
                <a:gd name="T15" fmla="*/ 46251 h 35"/>
                <a:gd name="T16" fmla="*/ 1 w 13"/>
                <a:gd name="T17" fmla="*/ 54519 h 35"/>
                <a:gd name="T18" fmla="*/ 0 w 13"/>
                <a:gd name="T19" fmla="*/ 61132 h 35"/>
                <a:gd name="T20" fmla="*/ 1768 w 13"/>
                <a:gd name="T21" fmla="*/ 62953 h 35"/>
                <a:gd name="T22" fmla="*/ 1768 w 13"/>
                <a:gd name="T23" fmla="*/ 56336 h 35"/>
                <a:gd name="T24" fmla="*/ 1904 w 13"/>
                <a:gd name="T25" fmla="*/ 50168 h 35"/>
                <a:gd name="T26" fmla="*/ 1904 w 13"/>
                <a:gd name="T27" fmla="*/ 42640 h 35"/>
                <a:gd name="T28" fmla="*/ 2050 w 13"/>
                <a:gd name="T29" fmla="*/ 34427 h 35"/>
                <a:gd name="T30" fmla="*/ 2050 w 13"/>
                <a:gd name="T31" fmla="*/ 26099 h 35"/>
                <a:gd name="T32" fmla="*/ 2208 w 13"/>
                <a:gd name="T33" fmla="*/ 18768 h 35"/>
                <a:gd name="T34" fmla="*/ 2208 w 13"/>
                <a:gd name="T35" fmla="*/ 12493 h 35"/>
                <a:gd name="T36" fmla="*/ 2208 w 13"/>
                <a:gd name="T37" fmla="*/ 2 h 35"/>
                <a:gd name="T38" fmla="*/ 4 w 13"/>
                <a:gd name="T39" fmla="*/ 0 h 35"/>
                <a:gd name="T40" fmla="*/ 2208 w 13"/>
                <a:gd name="T41" fmla="*/ 4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35"/>
                <a:gd name="T65" fmla="*/ 13 w 13"/>
                <a:gd name="T66" fmla="*/ 35 h 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35">
                  <a:moveTo>
                    <a:pt x="13" y="4"/>
                  </a:moveTo>
                  <a:lnTo>
                    <a:pt x="4" y="2"/>
                  </a:lnTo>
                  <a:lnTo>
                    <a:pt x="4" y="5"/>
                  </a:lnTo>
                  <a:lnTo>
                    <a:pt x="3" y="10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2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0" y="34"/>
                  </a:lnTo>
                  <a:lnTo>
                    <a:pt x="10" y="35"/>
                  </a:lnTo>
                  <a:lnTo>
                    <a:pt x="10" y="31"/>
                  </a:lnTo>
                  <a:lnTo>
                    <a:pt x="11" y="28"/>
                  </a:lnTo>
                  <a:lnTo>
                    <a:pt x="11" y="24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3" y="11"/>
                  </a:lnTo>
                  <a:lnTo>
                    <a:pt x="13" y="6"/>
                  </a:lnTo>
                  <a:lnTo>
                    <a:pt x="13" y="2"/>
                  </a:lnTo>
                  <a:lnTo>
                    <a:pt x="4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58" name="Freeform 1232"/>
            <p:cNvSpPr>
              <a:spLocks noChangeArrowheads="1"/>
            </p:cNvSpPr>
            <p:nvPr/>
          </p:nvSpPr>
          <p:spPr bwMode="auto">
            <a:xfrm>
              <a:off x="3613" y="4176"/>
              <a:ext cx="13" cy="20"/>
            </a:xfrm>
            <a:custGeom>
              <a:avLst/>
              <a:gdLst>
                <a:gd name="T0" fmla="*/ 1 w 13"/>
                <a:gd name="T1" fmla="*/ 25865 h 19"/>
                <a:gd name="T2" fmla="*/ 1525 w 13"/>
                <a:gd name="T3" fmla="*/ 25865 h 19"/>
                <a:gd name="T4" fmla="*/ 2208 w 13"/>
                <a:gd name="T5" fmla="*/ 4 h 19"/>
                <a:gd name="T6" fmla="*/ 4 w 13"/>
                <a:gd name="T7" fmla="*/ 0 h 19"/>
                <a:gd name="T8" fmla="*/ 0 w 13"/>
                <a:gd name="T9" fmla="*/ 15680 h 19"/>
                <a:gd name="T10" fmla="*/ 1525 w 13"/>
                <a:gd name="T11" fmla="*/ 15680 h 19"/>
                <a:gd name="T12" fmla="*/ 1 w 13"/>
                <a:gd name="T13" fmla="*/ 25865 h 19"/>
                <a:gd name="T14" fmla="*/ 4 w 13"/>
                <a:gd name="T15" fmla="*/ 38597 h 19"/>
                <a:gd name="T16" fmla="*/ 1525 w 13"/>
                <a:gd name="T17" fmla="*/ 25865 h 19"/>
                <a:gd name="T18" fmla="*/ 1 w 13"/>
                <a:gd name="T19" fmla="*/ 25865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9"/>
                <a:gd name="T32" fmla="*/ 13 w 13"/>
                <a:gd name="T33" fmla="*/ 19 h 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9">
                  <a:moveTo>
                    <a:pt x="1" y="13"/>
                  </a:moveTo>
                  <a:lnTo>
                    <a:pt x="8" y="13"/>
                  </a:lnTo>
                  <a:lnTo>
                    <a:pt x="13" y="4"/>
                  </a:lnTo>
                  <a:lnTo>
                    <a:pt x="4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1" y="13"/>
                  </a:lnTo>
                  <a:lnTo>
                    <a:pt x="4" y="19"/>
                  </a:lnTo>
                  <a:lnTo>
                    <a:pt x="8" y="13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59" name="Freeform 1233"/>
            <p:cNvSpPr>
              <a:spLocks noChangeArrowheads="1"/>
            </p:cNvSpPr>
            <p:nvPr/>
          </p:nvSpPr>
          <p:spPr bwMode="auto">
            <a:xfrm>
              <a:off x="3594" y="4171"/>
              <a:ext cx="27" cy="19"/>
            </a:xfrm>
            <a:custGeom>
              <a:avLst/>
              <a:gdLst>
                <a:gd name="T0" fmla="*/ 0 w 26"/>
                <a:gd name="T1" fmla="*/ 32213 h 18"/>
                <a:gd name="T2" fmla="*/ 4 w 26"/>
                <a:gd name="T3" fmla="*/ 35793 h 18"/>
                <a:gd name="T4" fmla="*/ 2399 w 26"/>
                <a:gd name="T5" fmla="*/ 32213 h 18"/>
                <a:gd name="T6" fmla="*/ 3225 w 26"/>
                <a:gd name="T7" fmla="*/ 26094 h 18"/>
                <a:gd name="T8" fmla="*/ 3738 w 26"/>
                <a:gd name="T9" fmla="*/ 26094 h 18"/>
                <a:gd name="T10" fmla="*/ 3475 w 26"/>
                <a:gd name="T11" fmla="*/ 26094 h 18"/>
                <a:gd name="T12" fmla="*/ 3738 w 26"/>
                <a:gd name="T13" fmla="*/ 28991 h 18"/>
                <a:gd name="T14" fmla="*/ 4337 w 26"/>
                <a:gd name="T15" fmla="*/ 35793 h 18"/>
                <a:gd name="T16" fmla="*/ 5417 w 26"/>
                <a:gd name="T17" fmla="*/ 54554 h 18"/>
                <a:gd name="T18" fmla="*/ 7285 w 26"/>
                <a:gd name="T19" fmla="*/ 39771 h 18"/>
                <a:gd name="T20" fmla="*/ 6384 w 26"/>
                <a:gd name="T21" fmla="*/ 23485 h 18"/>
                <a:gd name="T22" fmla="*/ 5929 w 26"/>
                <a:gd name="T23" fmla="*/ 17121 h 18"/>
                <a:gd name="T24" fmla="*/ 5030 w 26"/>
                <a:gd name="T25" fmla="*/ 1 h 18"/>
                <a:gd name="T26" fmla="*/ 4028 w 26"/>
                <a:gd name="T27" fmla="*/ 0 h 18"/>
                <a:gd name="T28" fmla="*/ 2994 w 26"/>
                <a:gd name="T29" fmla="*/ 0 h 18"/>
                <a:gd name="T30" fmla="*/ 2399 w 26"/>
                <a:gd name="T31" fmla="*/ 1 h 18"/>
                <a:gd name="T32" fmla="*/ 5 w 26"/>
                <a:gd name="T33" fmla="*/ 2 h 18"/>
                <a:gd name="T34" fmla="*/ 1 w 26"/>
                <a:gd name="T35" fmla="*/ 17121 h 18"/>
                <a:gd name="T36" fmla="*/ 6 w 26"/>
                <a:gd name="T37" fmla="*/ 19021 h 18"/>
                <a:gd name="T38" fmla="*/ 0 w 26"/>
                <a:gd name="T39" fmla="*/ 32213 h 18"/>
                <a:gd name="T40" fmla="*/ 2 w 26"/>
                <a:gd name="T41" fmla="*/ 39771 h 18"/>
                <a:gd name="T42" fmla="*/ 4 w 26"/>
                <a:gd name="T43" fmla="*/ 35793 h 18"/>
                <a:gd name="T44" fmla="*/ 0 w 26"/>
                <a:gd name="T45" fmla="*/ 32213 h 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6"/>
                <a:gd name="T70" fmla="*/ 0 h 18"/>
                <a:gd name="T71" fmla="*/ 26 w 26"/>
                <a:gd name="T72" fmla="*/ 18 h 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6" h="18">
                  <a:moveTo>
                    <a:pt x="0" y="11"/>
                  </a:moveTo>
                  <a:lnTo>
                    <a:pt x="4" y="12"/>
                  </a:lnTo>
                  <a:lnTo>
                    <a:pt x="8" y="11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1" y="5"/>
                  </a:lnTo>
                  <a:lnTo>
                    <a:pt x="6" y="6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60" name="Freeform 1234"/>
            <p:cNvSpPr>
              <a:spLocks noChangeArrowheads="1"/>
            </p:cNvSpPr>
            <p:nvPr/>
          </p:nvSpPr>
          <p:spPr bwMode="auto">
            <a:xfrm>
              <a:off x="3593" y="4176"/>
              <a:ext cx="6" cy="6"/>
            </a:xfrm>
            <a:custGeom>
              <a:avLst/>
              <a:gdLst>
                <a:gd name="T0" fmla="*/ 3 w 7"/>
                <a:gd name="T1" fmla="*/ 170949 h 6"/>
                <a:gd name="T2" fmla="*/ 0 w 7"/>
                <a:gd name="T3" fmla="*/ 271458 h 6"/>
                <a:gd name="T4" fmla="*/ 1 w 7"/>
                <a:gd name="T5" fmla="*/ 271458 h 6"/>
                <a:gd name="T6" fmla="*/ 3 w 7"/>
                <a:gd name="T7" fmla="*/ 1 h 6"/>
                <a:gd name="T8" fmla="*/ 3 w 7"/>
                <a:gd name="T9" fmla="*/ 0 h 6"/>
                <a:gd name="T10" fmla="*/ 3 w 7"/>
                <a:gd name="T11" fmla="*/ 17094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6"/>
                <a:gd name="T20" fmla="*/ 7 w 7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6">
                  <a:moveTo>
                    <a:pt x="3" y="3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61" name="Freeform 1235"/>
            <p:cNvSpPr>
              <a:spLocks noChangeArrowheads="1"/>
            </p:cNvSpPr>
            <p:nvPr/>
          </p:nvSpPr>
          <p:spPr bwMode="auto">
            <a:xfrm>
              <a:off x="2082" y="4219"/>
              <a:ext cx="166" cy="13"/>
            </a:xfrm>
            <a:custGeom>
              <a:avLst/>
              <a:gdLst>
                <a:gd name="T0" fmla="*/ 0 w 170"/>
                <a:gd name="T1" fmla="*/ 1642 h 13"/>
                <a:gd name="T2" fmla="*/ 0 w 170"/>
                <a:gd name="T3" fmla="*/ 2208 h 13"/>
                <a:gd name="T4" fmla="*/ 3509 w 170"/>
                <a:gd name="T5" fmla="*/ 1642 h 13"/>
                <a:gd name="T6" fmla="*/ 3509 w 170"/>
                <a:gd name="T7" fmla="*/ 0 h 13"/>
                <a:gd name="T8" fmla="*/ 0 w 170"/>
                <a:gd name="T9" fmla="*/ 3 h 13"/>
                <a:gd name="T10" fmla="*/ 0 w 170"/>
                <a:gd name="T11" fmla="*/ 1642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0"/>
                <a:gd name="T19" fmla="*/ 0 h 13"/>
                <a:gd name="T20" fmla="*/ 170 w 170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0" h="13">
                  <a:moveTo>
                    <a:pt x="0" y="9"/>
                  </a:moveTo>
                  <a:lnTo>
                    <a:pt x="0" y="13"/>
                  </a:lnTo>
                  <a:lnTo>
                    <a:pt x="170" y="9"/>
                  </a:lnTo>
                  <a:lnTo>
                    <a:pt x="170" y="0"/>
                  </a:lnTo>
                  <a:lnTo>
                    <a:pt x="0" y="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62" name="Freeform 1236"/>
            <p:cNvSpPr>
              <a:spLocks noChangeArrowheads="1"/>
            </p:cNvSpPr>
            <p:nvPr/>
          </p:nvSpPr>
          <p:spPr bwMode="auto">
            <a:xfrm>
              <a:off x="2118" y="4158"/>
              <a:ext cx="79" cy="10"/>
            </a:xfrm>
            <a:custGeom>
              <a:avLst/>
              <a:gdLst>
                <a:gd name="T0" fmla="*/ 0 w 88"/>
                <a:gd name="T1" fmla="*/ 5020 h 10"/>
                <a:gd name="T2" fmla="*/ 0 w 88"/>
                <a:gd name="T3" fmla="*/ 7348 h 10"/>
                <a:gd name="T4" fmla="*/ 291 w 88"/>
                <a:gd name="T5" fmla="*/ 7348 h 10"/>
                <a:gd name="T6" fmla="*/ 291 w 88"/>
                <a:gd name="T7" fmla="*/ 0 h 10"/>
                <a:gd name="T8" fmla="*/ 0 w 88"/>
                <a:gd name="T9" fmla="*/ 1 h 10"/>
                <a:gd name="T10" fmla="*/ 0 w 88"/>
                <a:gd name="T11" fmla="*/ 502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8"/>
                <a:gd name="T19" fmla="*/ 0 h 10"/>
                <a:gd name="T20" fmla="*/ 88 w 88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8" h="10">
                  <a:moveTo>
                    <a:pt x="0" y="6"/>
                  </a:moveTo>
                  <a:lnTo>
                    <a:pt x="0" y="10"/>
                  </a:lnTo>
                  <a:lnTo>
                    <a:pt x="88" y="10"/>
                  </a:lnTo>
                  <a:lnTo>
                    <a:pt x="88" y="0"/>
                  </a:lnTo>
                  <a:lnTo>
                    <a:pt x="0" y="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63" name="Rectangle 1237"/>
            <p:cNvSpPr>
              <a:spLocks noChangeArrowheads="1"/>
            </p:cNvSpPr>
            <p:nvPr/>
          </p:nvSpPr>
          <p:spPr bwMode="auto">
            <a:xfrm>
              <a:off x="2149" y="4173"/>
              <a:ext cx="39" cy="54"/>
            </a:xfrm>
            <a:prstGeom prst="rect">
              <a:avLst/>
            </a:pr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>
                <a:cs typeface="Arial" charset="0"/>
              </a:endParaRPr>
            </a:p>
          </p:txBody>
        </p:sp>
        <p:sp>
          <p:nvSpPr>
            <p:cNvPr id="1064" name="Freeform 1238"/>
            <p:cNvSpPr>
              <a:spLocks noChangeArrowheads="1"/>
            </p:cNvSpPr>
            <p:nvPr/>
          </p:nvSpPr>
          <p:spPr bwMode="auto">
            <a:xfrm>
              <a:off x="2145" y="4166"/>
              <a:ext cx="43" cy="10"/>
            </a:xfrm>
            <a:custGeom>
              <a:avLst/>
              <a:gdLst>
                <a:gd name="T0" fmla="*/ 8 w 42"/>
                <a:gd name="T1" fmla="*/ 4564 h 10"/>
                <a:gd name="T2" fmla="*/ 4 w 42"/>
                <a:gd name="T3" fmla="*/ 7348 h 10"/>
                <a:gd name="T4" fmla="*/ 1429 w 42"/>
                <a:gd name="T5" fmla="*/ 7348 h 10"/>
                <a:gd name="T6" fmla="*/ 1429 w 42"/>
                <a:gd name="T7" fmla="*/ 0 h 10"/>
                <a:gd name="T8" fmla="*/ 4 w 42"/>
                <a:gd name="T9" fmla="*/ 0 h 10"/>
                <a:gd name="T10" fmla="*/ 0 w 42"/>
                <a:gd name="T11" fmla="*/ 4564 h 10"/>
                <a:gd name="T12" fmla="*/ 4 w 42"/>
                <a:gd name="T13" fmla="*/ 0 h 10"/>
                <a:gd name="T14" fmla="*/ 0 w 42"/>
                <a:gd name="T15" fmla="*/ 0 h 10"/>
                <a:gd name="T16" fmla="*/ 0 w 42"/>
                <a:gd name="T17" fmla="*/ 4564 h 10"/>
                <a:gd name="T18" fmla="*/ 8 w 42"/>
                <a:gd name="T19" fmla="*/ 456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10"/>
                <a:gd name="T32" fmla="*/ 42 w 42"/>
                <a:gd name="T33" fmla="*/ 10 h 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10">
                  <a:moveTo>
                    <a:pt x="8" y="5"/>
                  </a:moveTo>
                  <a:lnTo>
                    <a:pt x="4" y="10"/>
                  </a:lnTo>
                  <a:lnTo>
                    <a:pt x="42" y="10"/>
                  </a:lnTo>
                  <a:lnTo>
                    <a:pt x="42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65" name="Freeform 1239"/>
            <p:cNvSpPr>
              <a:spLocks noChangeArrowheads="1"/>
            </p:cNvSpPr>
            <p:nvPr/>
          </p:nvSpPr>
          <p:spPr bwMode="auto">
            <a:xfrm>
              <a:off x="2145" y="4173"/>
              <a:ext cx="7" cy="56"/>
            </a:xfrm>
            <a:custGeom>
              <a:avLst/>
              <a:gdLst>
                <a:gd name="T0" fmla="*/ 4 w 8"/>
                <a:gd name="T1" fmla="*/ 29872 h 54"/>
                <a:gd name="T2" fmla="*/ 4 w 8"/>
                <a:gd name="T3" fmla="*/ 33919 h 54"/>
                <a:gd name="T4" fmla="*/ 4 w 8"/>
                <a:gd name="T5" fmla="*/ 0 h 54"/>
                <a:gd name="T6" fmla="*/ 0 w 8"/>
                <a:gd name="T7" fmla="*/ 0 h 54"/>
                <a:gd name="T8" fmla="*/ 0 w 8"/>
                <a:gd name="T9" fmla="*/ 33919 h 54"/>
                <a:gd name="T10" fmla="*/ 4 w 8"/>
                <a:gd name="T11" fmla="*/ 35641 h 54"/>
                <a:gd name="T12" fmla="*/ 0 w 8"/>
                <a:gd name="T13" fmla="*/ 33919 h 54"/>
                <a:gd name="T14" fmla="*/ 0 w 8"/>
                <a:gd name="T15" fmla="*/ 35641 h 54"/>
                <a:gd name="T16" fmla="*/ 4 w 8"/>
                <a:gd name="T17" fmla="*/ 35641 h 54"/>
                <a:gd name="T18" fmla="*/ 4 w 8"/>
                <a:gd name="T19" fmla="*/ 29872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54"/>
                <a:gd name="T32" fmla="*/ 8 w 8"/>
                <a:gd name="T33" fmla="*/ 54 h 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54">
                  <a:moveTo>
                    <a:pt x="4" y="45"/>
                  </a:moveTo>
                  <a:lnTo>
                    <a:pt x="8" y="5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4" y="54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4" y="54"/>
                  </a:lnTo>
                  <a:lnTo>
                    <a:pt x="4" y="4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66" name="Freeform 1240"/>
            <p:cNvSpPr>
              <a:spLocks noChangeArrowheads="1"/>
            </p:cNvSpPr>
            <p:nvPr/>
          </p:nvSpPr>
          <p:spPr bwMode="auto">
            <a:xfrm>
              <a:off x="2149" y="4222"/>
              <a:ext cx="43" cy="9"/>
            </a:xfrm>
            <a:custGeom>
              <a:avLst/>
              <a:gdLst>
                <a:gd name="T0" fmla="*/ 1159 w 42"/>
                <a:gd name="T1" fmla="*/ 8948 h 9"/>
                <a:gd name="T2" fmla="*/ 1301 w 42"/>
                <a:gd name="T3" fmla="*/ 0 h 9"/>
                <a:gd name="T4" fmla="*/ 0 w 42"/>
                <a:gd name="T5" fmla="*/ 0 h 9"/>
                <a:gd name="T6" fmla="*/ 0 w 42"/>
                <a:gd name="T7" fmla="*/ 13638 h 9"/>
                <a:gd name="T8" fmla="*/ 1301 w 42"/>
                <a:gd name="T9" fmla="*/ 13638 h 9"/>
                <a:gd name="T10" fmla="*/ 1429 w 42"/>
                <a:gd name="T11" fmla="*/ 8948 h 9"/>
                <a:gd name="T12" fmla="*/ 1301 w 42"/>
                <a:gd name="T13" fmla="*/ 13638 h 9"/>
                <a:gd name="T14" fmla="*/ 1429 w 42"/>
                <a:gd name="T15" fmla="*/ 13638 h 9"/>
                <a:gd name="T16" fmla="*/ 1429 w 42"/>
                <a:gd name="T17" fmla="*/ 8948 h 9"/>
                <a:gd name="T18" fmla="*/ 1159 w 42"/>
                <a:gd name="T19" fmla="*/ 8948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9"/>
                <a:gd name="T32" fmla="*/ 42 w 42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9">
                  <a:moveTo>
                    <a:pt x="33" y="5"/>
                  </a:moveTo>
                  <a:lnTo>
                    <a:pt x="38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38" y="9"/>
                  </a:lnTo>
                  <a:lnTo>
                    <a:pt x="42" y="5"/>
                  </a:lnTo>
                  <a:lnTo>
                    <a:pt x="38" y="9"/>
                  </a:lnTo>
                  <a:lnTo>
                    <a:pt x="42" y="9"/>
                  </a:lnTo>
                  <a:lnTo>
                    <a:pt x="42" y="5"/>
                  </a:lnTo>
                  <a:lnTo>
                    <a:pt x="33" y="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67" name="Freeform 1241"/>
            <p:cNvSpPr>
              <a:spLocks noChangeArrowheads="1"/>
            </p:cNvSpPr>
            <p:nvPr/>
          </p:nvSpPr>
          <p:spPr bwMode="auto">
            <a:xfrm>
              <a:off x="2184" y="4166"/>
              <a:ext cx="8" cy="57"/>
            </a:xfrm>
            <a:custGeom>
              <a:avLst/>
              <a:gdLst>
                <a:gd name="T0" fmla="*/ 615 w 9"/>
                <a:gd name="T1" fmla="*/ 1849 h 55"/>
                <a:gd name="T2" fmla="*/ 0 w 9"/>
                <a:gd name="T3" fmla="*/ 5 h 55"/>
                <a:gd name="T4" fmla="*/ 0 w 9"/>
                <a:gd name="T5" fmla="*/ 10179 h 55"/>
                <a:gd name="T6" fmla="*/ 937 w 9"/>
                <a:gd name="T7" fmla="*/ 10179 h 55"/>
                <a:gd name="T8" fmla="*/ 937 w 9"/>
                <a:gd name="T9" fmla="*/ 5 h 55"/>
                <a:gd name="T10" fmla="*/ 615 w 9"/>
                <a:gd name="T11" fmla="*/ 0 h 55"/>
                <a:gd name="T12" fmla="*/ 937 w 9"/>
                <a:gd name="T13" fmla="*/ 5 h 55"/>
                <a:gd name="T14" fmla="*/ 937 w 9"/>
                <a:gd name="T15" fmla="*/ 0 h 55"/>
                <a:gd name="T16" fmla="*/ 615 w 9"/>
                <a:gd name="T17" fmla="*/ 0 h 55"/>
                <a:gd name="T18" fmla="*/ 615 w 9"/>
                <a:gd name="T19" fmla="*/ 1849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55"/>
                <a:gd name="T32" fmla="*/ 9 w 9"/>
                <a:gd name="T33" fmla="*/ 55 h 5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55">
                  <a:moveTo>
                    <a:pt x="5" y="10"/>
                  </a:moveTo>
                  <a:lnTo>
                    <a:pt x="0" y="5"/>
                  </a:lnTo>
                  <a:lnTo>
                    <a:pt x="0" y="55"/>
                  </a:lnTo>
                  <a:lnTo>
                    <a:pt x="9" y="55"/>
                  </a:lnTo>
                  <a:lnTo>
                    <a:pt x="9" y="5"/>
                  </a:lnTo>
                  <a:lnTo>
                    <a:pt x="5" y="0"/>
                  </a:lnTo>
                  <a:lnTo>
                    <a:pt x="9" y="5"/>
                  </a:lnTo>
                  <a:lnTo>
                    <a:pt x="9" y="0"/>
                  </a:lnTo>
                  <a:lnTo>
                    <a:pt x="5" y="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68" name="Freeform 1242"/>
            <p:cNvSpPr>
              <a:spLocks noChangeArrowheads="1"/>
            </p:cNvSpPr>
            <p:nvPr/>
          </p:nvSpPr>
          <p:spPr bwMode="auto">
            <a:xfrm>
              <a:off x="2086" y="4170"/>
              <a:ext cx="65" cy="56"/>
            </a:xfrm>
            <a:custGeom>
              <a:avLst/>
              <a:gdLst>
                <a:gd name="T0" fmla="*/ 1936 w 63"/>
                <a:gd name="T1" fmla="*/ 2442 h 54"/>
                <a:gd name="T2" fmla="*/ 1977 w 63"/>
                <a:gd name="T3" fmla="*/ 2442 h 54"/>
                <a:gd name="T4" fmla="*/ 1887 w 63"/>
                <a:gd name="T5" fmla="*/ 2442 h 54"/>
                <a:gd name="T6" fmla="*/ 1721 w 63"/>
                <a:gd name="T7" fmla="*/ 2442 h 54"/>
                <a:gd name="T8" fmla="*/ 1497 w 63"/>
                <a:gd name="T9" fmla="*/ 2442 h 54"/>
                <a:gd name="T10" fmla="*/ 1273 w 63"/>
                <a:gd name="T11" fmla="*/ 2442 h 54"/>
                <a:gd name="T12" fmla="*/ 1029 w 63"/>
                <a:gd name="T13" fmla="*/ 2625 h 54"/>
                <a:gd name="T14" fmla="*/ 853 w 63"/>
                <a:gd name="T15" fmla="*/ 2828 h 54"/>
                <a:gd name="T16" fmla="*/ 815 w 63"/>
                <a:gd name="T17" fmla="*/ 3269 h 54"/>
                <a:gd name="T18" fmla="*/ 1801 w 63"/>
                <a:gd name="T19" fmla="*/ 5384 h 54"/>
                <a:gd name="T20" fmla="*/ 780 w 63"/>
                <a:gd name="T21" fmla="*/ 6656 h 54"/>
                <a:gd name="T22" fmla="*/ 743 w 63"/>
                <a:gd name="T23" fmla="*/ 7078 h 54"/>
                <a:gd name="T24" fmla="*/ 710 w 63"/>
                <a:gd name="T25" fmla="*/ 7078 h 54"/>
                <a:gd name="T26" fmla="*/ 743 w 63"/>
                <a:gd name="T27" fmla="*/ 7147 h 54"/>
                <a:gd name="T28" fmla="*/ 780 w 63"/>
                <a:gd name="T29" fmla="*/ 7147 h 54"/>
                <a:gd name="T30" fmla="*/ 982 w 63"/>
                <a:gd name="T31" fmla="*/ 7603 h 54"/>
                <a:gd name="T32" fmla="*/ 1273 w 63"/>
                <a:gd name="T33" fmla="*/ 7603 h 54"/>
                <a:gd name="T34" fmla="*/ 1497 w 63"/>
                <a:gd name="T35" fmla="*/ 7603 h 54"/>
                <a:gd name="T36" fmla="*/ 1642 w 63"/>
                <a:gd name="T37" fmla="*/ 7678 h 54"/>
                <a:gd name="T38" fmla="*/ 1721 w 63"/>
                <a:gd name="T39" fmla="*/ 7678 h 54"/>
                <a:gd name="T40" fmla="*/ 1721 w 63"/>
                <a:gd name="T41" fmla="*/ 8161 h 54"/>
                <a:gd name="T42" fmla="*/ 1721 w 63"/>
                <a:gd name="T43" fmla="*/ 8161 h 54"/>
                <a:gd name="T44" fmla="*/ 1642 w 63"/>
                <a:gd name="T45" fmla="*/ 8256 h 54"/>
                <a:gd name="T46" fmla="*/ 1497 w 63"/>
                <a:gd name="T47" fmla="*/ 8256 h 54"/>
                <a:gd name="T48" fmla="*/ 1273 w 63"/>
                <a:gd name="T49" fmla="*/ 8749 h 54"/>
                <a:gd name="T50" fmla="*/ 982 w 63"/>
                <a:gd name="T51" fmla="*/ 8879 h 54"/>
                <a:gd name="T52" fmla="*/ 743 w 63"/>
                <a:gd name="T53" fmla="*/ 8879 h 54"/>
                <a:gd name="T54" fmla="*/ 564 w 63"/>
                <a:gd name="T55" fmla="*/ 8965 h 54"/>
                <a:gd name="T56" fmla="*/ 469 w 63"/>
                <a:gd name="T57" fmla="*/ 9399 h 54"/>
                <a:gd name="T58" fmla="*/ 469 w 63"/>
                <a:gd name="T59" fmla="*/ 9399 h 54"/>
                <a:gd name="T60" fmla="*/ 10 w 63"/>
                <a:gd name="T61" fmla="*/ 9399 h 54"/>
                <a:gd name="T62" fmla="*/ 469 w 63"/>
                <a:gd name="T63" fmla="*/ 9620 h 54"/>
                <a:gd name="T64" fmla="*/ 491 w 63"/>
                <a:gd name="T65" fmla="*/ 9620 h 54"/>
                <a:gd name="T66" fmla="*/ 1642 w 63"/>
                <a:gd name="T67" fmla="*/ 10989 h 54"/>
                <a:gd name="T68" fmla="*/ 1534 w 63"/>
                <a:gd name="T69" fmla="*/ 11093 h 54"/>
                <a:gd name="T70" fmla="*/ 1364 w 63"/>
                <a:gd name="T71" fmla="*/ 11630 h 54"/>
                <a:gd name="T72" fmla="*/ 1029 w 63"/>
                <a:gd name="T73" fmla="*/ 11826 h 54"/>
                <a:gd name="T74" fmla="*/ 743 w 63"/>
                <a:gd name="T75" fmla="*/ 12676 h 54"/>
                <a:gd name="T76" fmla="*/ 514 w 63"/>
                <a:gd name="T77" fmla="*/ 12777 h 54"/>
                <a:gd name="T78" fmla="*/ 7 w 63"/>
                <a:gd name="T79" fmla="*/ 12786 h 54"/>
                <a:gd name="T80" fmla="*/ 2 w 63"/>
                <a:gd name="T81" fmla="*/ 13436 h 54"/>
                <a:gd name="T82" fmla="*/ 0 w 63"/>
                <a:gd name="T83" fmla="*/ 13623 h 54"/>
                <a:gd name="T84" fmla="*/ 2383 w 63"/>
                <a:gd name="T85" fmla="*/ 13436 h 54"/>
                <a:gd name="T86" fmla="*/ 2276 w 63"/>
                <a:gd name="T87" fmla="*/ 1 h 54"/>
                <a:gd name="T88" fmla="*/ 2223 w 63"/>
                <a:gd name="T89" fmla="*/ 0 h 54"/>
                <a:gd name="T90" fmla="*/ 2121 w 63"/>
                <a:gd name="T91" fmla="*/ 0 h 54"/>
                <a:gd name="T92" fmla="*/ 1977 w 63"/>
                <a:gd name="T93" fmla="*/ 1 h 54"/>
                <a:gd name="T94" fmla="*/ 1887 w 63"/>
                <a:gd name="T95" fmla="*/ 2 h 54"/>
                <a:gd name="T96" fmla="*/ 1763 w 63"/>
                <a:gd name="T97" fmla="*/ 3 h 54"/>
                <a:gd name="T98" fmla="*/ 1684 w 63"/>
                <a:gd name="T99" fmla="*/ 89 h 54"/>
                <a:gd name="T100" fmla="*/ 1684 w 63"/>
                <a:gd name="T101" fmla="*/ 1958 h 54"/>
                <a:gd name="T102" fmla="*/ 1763 w 63"/>
                <a:gd name="T103" fmla="*/ 2275 h 54"/>
                <a:gd name="T104" fmla="*/ 1936 w 63"/>
                <a:gd name="T105" fmla="*/ 2442 h 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3"/>
                <a:gd name="T160" fmla="*/ 0 h 54"/>
                <a:gd name="T161" fmla="*/ 63 w 63"/>
                <a:gd name="T162" fmla="*/ 54 h 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3" h="54">
                  <a:moveTo>
                    <a:pt x="51" y="10"/>
                  </a:moveTo>
                  <a:lnTo>
                    <a:pt x="52" y="10"/>
                  </a:lnTo>
                  <a:lnTo>
                    <a:pt x="50" y="10"/>
                  </a:lnTo>
                  <a:lnTo>
                    <a:pt x="46" y="10"/>
                  </a:lnTo>
                  <a:lnTo>
                    <a:pt x="40" y="10"/>
                  </a:lnTo>
                  <a:lnTo>
                    <a:pt x="33" y="10"/>
                  </a:lnTo>
                  <a:lnTo>
                    <a:pt x="28" y="11"/>
                  </a:lnTo>
                  <a:lnTo>
                    <a:pt x="24" y="12"/>
                  </a:lnTo>
                  <a:lnTo>
                    <a:pt x="23" y="14"/>
                  </a:lnTo>
                  <a:lnTo>
                    <a:pt x="48" y="21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21" y="29"/>
                  </a:lnTo>
                  <a:lnTo>
                    <a:pt x="22" y="29"/>
                  </a:lnTo>
                  <a:lnTo>
                    <a:pt x="27" y="30"/>
                  </a:lnTo>
                  <a:lnTo>
                    <a:pt x="33" y="30"/>
                  </a:lnTo>
                  <a:lnTo>
                    <a:pt x="40" y="30"/>
                  </a:lnTo>
                  <a:lnTo>
                    <a:pt x="44" y="31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4" y="33"/>
                  </a:lnTo>
                  <a:lnTo>
                    <a:pt x="40" y="33"/>
                  </a:lnTo>
                  <a:lnTo>
                    <a:pt x="33" y="34"/>
                  </a:lnTo>
                  <a:lnTo>
                    <a:pt x="27" y="35"/>
                  </a:lnTo>
                  <a:lnTo>
                    <a:pt x="21" y="35"/>
                  </a:lnTo>
                  <a:lnTo>
                    <a:pt x="15" y="36"/>
                  </a:lnTo>
                  <a:lnTo>
                    <a:pt x="11" y="37"/>
                  </a:lnTo>
                  <a:lnTo>
                    <a:pt x="10" y="37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44" y="44"/>
                  </a:lnTo>
                  <a:lnTo>
                    <a:pt x="41" y="45"/>
                  </a:lnTo>
                  <a:lnTo>
                    <a:pt x="36" y="46"/>
                  </a:lnTo>
                  <a:lnTo>
                    <a:pt x="28" y="47"/>
                  </a:lnTo>
                  <a:lnTo>
                    <a:pt x="21" y="50"/>
                  </a:lnTo>
                  <a:lnTo>
                    <a:pt x="13" y="51"/>
                  </a:lnTo>
                  <a:lnTo>
                    <a:pt x="7" y="52"/>
                  </a:lnTo>
                  <a:lnTo>
                    <a:pt x="2" y="53"/>
                  </a:lnTo>
                  <a:lnTo>
                    <a:pt x="0" y="54"/>
                  </a:lnTo>
                  <a:lnTo>
                    <a:pt x="63" y="5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47" y="3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7" y="9"/>
                  </a:lnTo>
                  <a:lnTo>
                    <a:pt x="51" y="10"/>
                  </a:lnTo>
                  <a:close/>
                </a:path>
              </a:pathLst>
            </a:custGeom>
            <a:solidFill>
              <a:srgbClr val="FFCC00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69" name="Freeform 1243"/>
            <p:cNvSpPr>
              <a:spLocks noChangeArrowheads="1"/>
            </p:cNvSpPr>
            <p:nvPr/>
          </p:nvSpPr>
          <p:spPr bwMode="auto">
            <a:xfrm>
              <a:off x="2105" y="4176"/>
              <a:ext cx="38" cy="13"/>
            </a:xfrm>
            <a:custGeom>
              <a:avLst/>
              <a:gdLst>
                <a:gd name="T0" fmla="*/ 6 w 37"/>
                <a:gd name="T1" fmla="*/ 4 h 13"/>
                <a:gd name="T2" fmla="*/ 9 w 37"/>
                <a:gd name="T3" fmla="*/ 1525 h 13"/>
                <a:gd name="T4" fmla="*/ 8 w 37"/>
                <a:gd name="T5" fmla="*/ 1904 h 13"/>
                <a:gd name="T6" fmla="*/ 634 w 37"/>
                <a:gd name="T7" fmla="*/ 1768 h 13"/>
                <a:gd name="T8" fmla="*/ 872 w 37"/>
                <a:gd name="T9" fmla="*/ 1525 h 13"/>
                <a:gd name="T10" fmla="*/ 1131 w 37"/>
                <a:gd name="T11" fmla="*/ 1525 h 13"/>
                <a:gd name="T12" fmla="*/ 1553 w 37"/>
                <a:gd name="T13" fmla="*/ 1525 h 13"/>
                <a:gd name="T14" fmla="*/ 1726 w 37"/>
                <a:gd name="T15" fmla="*/ 1525 h 13"/>
                <a:gd name="T16" fmla="*/ 2018 w 37"/>
                <a:gd name="T17" fmla="*/ 1525 h 13"/>
                <a:gd name="T18" fmla="*/ 1820 w 37"/>
                <a:gd name="T19" fmla="*/ 0 h 13"/>
                <a:gd name="T20" fmla="*/ 1726 w 37"/>
                <a:gd name="T21" fmla="*/ 1525 h 13"/>
                <a:gd name="T22" fmla="*/ 1819 w 37"/>
                <a:gd name="T23" fmla="*/ 0 h 13"/>
                <a:gd name="T24" fmla="*/ 1726 w 37"/>
                <a:gd name="T25" fmla="*/ 0 h 13"/>
                <a:gd name="T26" fmla="*/ 1553 w 37"/>
                <a:gd name="T27" fmla="*/ 0 h 13"/>
                <a:gd name="T28" fmla="*/ 1131 w 37"/>
                <a:gd name="T29" fmla="*/ 0 h 13"/>
                <a:gd name="T30" fmla="*/ 785 w 37"/>
                <a:gd name="T31" fmla="*/ 0 h 13"/>
                <a:gd name="T32" fmla="*/ 9 w 37"/>
                <a:gd name="T33" fmla="*/ 1 h 13"/>
                <a:gd name="T34" fmla="*/ 4 w 37"/>
                <a:gd name="T35" fmla="*/ 2 h 13"/>
                <a:gd name="T36" fmla="*/ 0 w 37"/>
                <a:gd name="T37" fmla="*/ 1525 h 13"/>
                <a:gd name="T38" fmla="*/ 4 w 37"/>
                <a:gd name="T39" fmla="*/ 2208 h 13"/>
                <a:gd name="T40" fmla="*/ 0 w 37"/>
                <a:gd name="T41" fmla="*/ 1525 h 13"/>
                <a:gd name="T42" fmla="*/ 0 w 37"/>
                <a:gd name="T43" fmla="*/ 2050 h 13"/>
                <a:gd name="T44" fmla="*/ 4 w 37"/>
                <a:gd name="T45" fmla="*/ 2208 h 13"/>
                <a:gd name="T46" fmla="*/ 6 w 37"/>
                <a:gd name="T47" fmla="*/ 4 h 1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7"/>
                <a:gd name="T73" fmla="*/ 0 h 13"/>
                <a:gd name="T74" fmla="*/ 37 w 37"/>
                <a:gd name="T75" fmla="*/ 13 h 1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7" h="13">
                  <a:moveTo>
                    <a:pt x="6" y="4"/>
                  </a:moveTo>
                  <a:lnTo>
                    <a:pt x="9" y="8"/>
                  </a:lnTo>
                  <a:lnTo>
                    <a:pt x="8" y="11"/>
                  </a:lnTo>
                  <a:lnTo>
                    <a:pt x="11" y="10"/>
                  </a:lnTo>
                  <a:lnTo>
                    <a:pt x="17" y="8"/>
                  </a:lnTo>
                  <a:lnTo>
                    <a:pt x="22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7" y="8"/>
                  </a:lnTo>
                  <a:lnTo>
                    <a:pt x="34" y="0"/>
                  </a:lnTo>
                  <a:lnTo>
                    <a:pt x="32" y="8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9" y="1"/>
                  </a:lnTo>
                  <a:lnTo>
                    <a:pt x="4" y="2"/>
                  </a:lnTo>
                  <a:lnTo>
                    <a:pt x="0" y="8"/>
                  </a:lnTo>
                  <a:lnTo>
                    <a:pt x="4" y="1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13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70" name="Freeform 1244"/>
            <p:cNvSpPr>
              <a:spLocks noChangeArrowheads="1"/>
            </p:cNvSpPr>
            <p:nvPr/>
          </p:nvSpPr>
          <p:spPr bwMode="auto">
            <a:xfrm>
              <a:off x="2109" y="4181"/>
              <a:ext cx="28" cy="15"/>
            </a:xfrm>
            <a:custGeom>
              <a:avLst/>
              <a:gdLst>
                <a:gd name="T0" fmla="*/ 6144 w 27"/>
                <a:gd name="T1" fmla="*/ 1263 h 15"/>
                <a:gd name="T2" fmla="*/ 6144 w 27"/>
                <a:gd name="T3" fmla="*/ 6 h 15"/>
                <a:gd name="T4" fmla="*/ 2 w 27"/>
                <a:gd name="T5" fmla="*/ 0 h 15"/>
                <a:gd name="T6" fmla="*/ 0 w 27"/>
                <a:gd name="T7" fmla="*/ 858 h 15"/>
                <a:gd name="T8" fmla="*/ 6057 w 27"/>
                <a:gd name="T9" fmla="*/ 1263 h 15"/>
                <a:gd name="T10" fmla="*/ 6057 w 27"/>
                <a:gd name="T11" fmla="*/ 6 h 15"/>
                <a:gd name="T12" fmla="*/ 6144 w 27"/>
                <a:gd name="T13" fmla="*/ 1263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15"/>
                <a:gd name="T23" fmla="*/ 27 w 27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15">
                  <a:moveTo>
                    <a:pt x="27" y="15"/>
                  </a:moveTo>
                  <a:lnTo>
                    <a:pt x="27" y="6"/>
                  </a:lnTo>
                  <a:lnTo>
                    <a:pt x="2" y="0"/>
                  </a:lnTo>
                  <a:lnTo>
                    <a:pt x="0" y="9"/>
                  </a:lnTo>
                  <a:lnTo>
                    <a:pt x="26" y="15"/>
                  </a:lnTo>
                  <a:lnTo>
                    <a:pt x="26" y="6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71" name="Freeform 1245"/>
            <p:cNvSpPr>
              <a:spLocks noChangeArrowheads="1"/>
            </p:cNvSpPr>
            <p:nvPr/>
          </p:nvSpPr>
          <p:spPr bwMode="auto">
            <a:xfrm>
              <a:off x="2108" y="4188"/>
              <a:ext cx="29" cy="15"/>
            </a:xfrm>
            <a:custGeom>
              <a:avLst/>
              <a:gdLst>
                <a:gd name="T0" fmla="*/ 2 w 28"/>
                <a:gd name="T1" fmla="*/ 1263 h 15"/>
                <a:gd name="T2" fmla="*/ 5269 w 28"/>
                <a:gd name="T3" fmla="*/ 858 h 15"/>
                <a:gd name="T4" fmla="*/ 5112 w 28"/>
                <a:gd name="T5" fmla="*/ 0 h 15"/>
                <a:gd name="T6" fmla="*/ 0 w 28"/>
                <a:gd name="T7" fmla="*/ 6 h 15"/>
                <a:gd name="T8" fmla="*/ 2 w 28"/>
                <a:gd name="T9" fmla="*/ 126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15"/>
                <a:gd name="T17" fmla="*/ 28 w 2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15">
                  <a:moveTo>
                    <a:pt x="2" y="15"/>
                  </a:moveTo>
                  <a:lnTo>
                    <a:pt x="28" y="9"/>
                  </a:lnTo>
                  <a:lnTo>
                    <a:pt x="27" y="0"/>
                  </a:lnTo>
                  <a:lnTo>
                    <a:pt x="0" y="6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72" name="Freeform 1246"/>
            <p:cNvSpPr>
              <a:spLocks noChangeArrowheads="1"/>
            </p:cNvSpPr>
            <p:nvPr/>
          </p:nvSpPr>
          <p:spPr bwMode="auto">
            <a:xfrm>
              <a:off x="2101" y="4195"/>
              <a:ext cx="36" cy="15"/>
            </a:xfrm>
            <a:custGeom>
              <a:avLst/>
              <a:gdLst>
                <a:gd name="T0" fmla="*/ 2079 w 35"/>
                <a:gd name="T1" fmla="*/ 1263 h 15"/>
                <a:gd name="T2" fmla="*/ 2104 w 35"/>
                <a:gd name="T3" fmla="*/ 1263 h 15"/>
                <a:gd name="T4" fmla="*/ 2225 w 35"/>
                <a:gd name="T5" fmla="*/ 1184 h 15"/>
                <a:gd name="T6" fmla="*/ 2353 w 35"/>
                <a:gd name="T7" fmla="*/ 858 h 15"/>
                <a:gd name="T8" fmla="*/ 2198 w 35"/>
                <a:gd name="T9" fmla="*/ 5 h 15"/>
                <a:gd name="T10" fmla="*/ 2079 w 35"/>
                <a:gd name="T11" fmla="*/ 5 h 15"/>
                <a:gd name="T12" fmla="*/ 1682 w 35"/>
                <a:gd name="T13" fmla="*/ 3 h 15"/>
                <a:gd name="T14" fmla="*/ 1142 w 35"/>
                <a:gd name="T15" fmla="*/ 3 h 15"/>
                <a:gd name="T16" fmla="*/ 820 w 35"/>
                <a:gd name="T17" fmla="*/ 2 h 15"/>
                <a:gd name="T18" fmla="*/ 8 w 35"/>
                <a:gd name="T19" fmla="*/ 2 h 15"/>
                <a:gd name="T20" fmla="*/ 7 w 35"/>
                <a:gd name="T21" fmla="*/ 2 h 15"/>
                <a:gd name="T22" fmla="*/ 693 w 35"/>
                <a:gd name="T23" fmla="*/ 5 h 15"/>
                <a:gd name="T24" fmla="*/ 8 w 35"/>
                <a:gd name="T25" fmla="*/ 858 h 15"/>
                <a:gd name="T26" fmla="*/ 6 w 35"/>
                <a:gd name="T27" fmla="*/ 0 h 15"/>
                <a:gd name="T28" fmla="*/ 3 w 35"/>
                <a:gd name="T29" fmla="*/ 1 h 15"/>
                <a:gd name="T30" fmla="*/ 0 w 35"/>
                <a:gd name="T31" fmla="*/ 7 h 15"/>
                <a:gd name="T32" fmla="*/ 4 w 35"/>
                <a:gd name="T33" fmla="*/ 976 h 15"/>
                <a:gd name="T34" fmla="*/ 7 w 35"/>
                <a:gd name="T35" fmla="*/ 976 h 15"/>
                <a:gd name="T36" fmla="*/ 820 w 35"/>
                <a:gd name="T37" fmla="*/ 1041 h 15"/>
                <a:gd name="T38" fmla="*/ 1080 w 35"/>
                <a:gd name="T39" fmla="*/ 1041 h 15"/>
                <a:gd name="T40" fmla="*/ 1590 w 35"/>
                <a:gd name="T41" fmla="*/ 1041 h 15"/>
                <a:gd name="T42" fmla="*/ 1991 w 35"/>
                <a:gd name="T43" fmla="*/ 1110 h 15"/>
                <a:gd name="T44" fmla="*/ 1882 w 35"/>
                <a:gd name="T45" fmla="*/ 976 h 15"/>
                <a:gd name="T46" fmla="*/ 1991 w 35"/>
                <a:gd name="T47" fmla="*/ 7 h 15"/>
                <a:gd name="T48" fmla="*/ 1966 w 35"/>
                <a:gd name="T49" fmla="*/ 7 h 15"/>
                <a:gd name="T50" fmla="*/ 1991 w 35"/>
                <a:gd name="T51" fmla="*/ 7 h 15"/>
                <a:gd name="T52" fmla="*/ 2079 w 35"/>
                <a:gd name="T53" fmla="*/ 1263 h 1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15"/>
                <a:gd name="T83" fmla="*/ 35 w 35"/>
                <a:gd name="T84" fmla="*/ 15 h 1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15">
                  <a:moveTo>
                    <a:pt x="30" y="15"/>
                  </a:moveTo>
                  <a:lnTo>
                    <a:pt x="31" y="15"/>
                  </a:lnTo>
                  <a:lnTo>
                    <a:pt x="33" y="14"/>
                  </a:lnTo>
                  <a:lnTo>
                    <a:pt x="35" y="9"/>
                  </a:lnTo>
                  <a:lnTo>
                    <a:pt x="32" y="5"/>
                  </a:lnTo>
                  <a:lnTo>
                    <a:pt x="30" y="5"/>
                  </a:lnTo>
                  <a:lnTo>
                    <a:pt x="25" y="3"/>
                  </a:lnTo>
                  <a:lnTo>
                    <a:pt x="18" y="3"/>
                  </a:lnTo>
                  <a:lnTo>
                    <a:pt x="12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9" y="5"/>
                  </a:lnTo>
                  <a:lnTo>
                    <a:pt x="8" y="9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7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24" y="12"/>
                  </a:lnTo>
                  <a:lnTo>
                    <a:pt x="29" y="13"/>
                  </a:lnTo>
                  <a:lnTo>
                    <a:pt x="27" y="11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73" name="Freeform 1247"/>
            <p:cNvSpPr>
              <a:spLocks noChangeArrowheads="1"/>
            </p:cNvSpPr>
            <p:nvPr/>
          </p:nvSpPr>
          <p:spPr bwMode="auto">
            <a:xfrm>
              <a:off x="2093" y="4202"/>
              <a:ext cx="39" cy="14"/>
            </a:xfrm>
            <a:custGeom>
              <a:avLst/>
              <a:gdLst>
                <a:gd name="T0" fmla="*/ 6 w 38"/>
                <a:gd name="T1" fmla="*/ 5 h 14"/>
                <a:gd name="T2" fmla="*/ 5 w 38"/>
                <a:gd name="T3" fmla="*/ 5 h 14"/>
                <a:gd name="T4" fmla="*/ 7 w 38"/>
                <a:gd name="T5" fmla="*/ 6 h 14"/>
                <a:gd name="T6" fmla="*/ 6 w 38"/>
                <a:gd name="T7" fmla="*/ 1570 h 14"/>
                <a:gd name="T8" fmla="*/ 5 w 38"/>
                <a:gd name="T9" fmla="*/ 1570 h 14"/>
                <a:gd name="T10" fmla="*/ 8 w 38"/>
                <a:gd name="T11" fmla="*/ 1465 h 14"/>
                <a:gd name="T12" fmla="*/ 685 w 38"/>
                <a:gd name="T13" fmla="*/ 1465 h 14"/>
                <a:gd name="T14" fmla="*/ 929 w 38"/>
                <a:gd name="T15" fmla="*/ 1367 h 14"/>
                <a:gd name="T16" fmla="*/ 1266 w 38"/>
                <a:gd name="T17" fmla="*/ 1276 h 14"/>
                <a:gd name="T18" fmla="*/ 1637 w 38"/>
                <a:gd name="T19" fmla="*/ 1276 h 14"/>
                <a:gd name="T20" fmla="*/ 1838 w 38"/>
                <a:gd name="T21" fmla="*/ 1112 h 14"/>
                <a:gd name="T22" fmla="*/ 1814 w 38"/>
                <a:gd name="T23" fmla="*/ 0 h 14"/>
                <a:gd name="T24" fmla="*/ 1578 w 38"/>
                <a:gd name="T25" fmla="*/ 0 h 14"/>
                <a:gd name="T26" fmla="*/ 1266 w 38"/>
                <a:gd name="T27" fmla="*/ 1 h 14"/>
                <a:gd name="T28" fmla="*/ 882 w 38"/>
                <a:gd name="T29" fmla="*/ 2 h 14"/>
                <a:gd name="T30" fmla="*/ 651 w 38"/>
                <a:gd name="T31" fmla="*/ 2 h 14"/>
                <a:gd name="T32" fmla="*/ 7 w 38"/>
                <a:gd name="T33" fmla="*/ 3 h 14"/>
                <a:gd name="T34" fmla="*/ 3 w 38"/>
                <a:gd name="T35" fmla="*/ 4 h 14"/>
                <a:gd name="T36" fmla="*/ 1 w 38"/>
                <a:gd name="T37" fmla="*/ 4 h 14"/>
                <a:gd name="T38" fmla="*/ 0 w 38"/>
                <a:gd name="T39" fmla="*/ 1367 h 14"/>
                <a:gd name="T40" fmla="*/ 3 w 38"/>
                <a:gd name="T41" fmla="*/ 1682 h 14"/>
                <a:gd name="T42" fmla="*/ 5 w 38"/>
                <a:gd name="T43" fmla="*/ 1682 h 14"/>
                <a:gd name="T44" fmla="*/ 6 w 38"/>
                <a:gd name="T45" fmla="*/ 5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8"/>
                <a:gd name="T70" fmla="*/ 0 h 14"/>
                <a:gd name="T71" fmla="*/ 38 w 38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8" h="14">
                  <a:moveTo>
                    <a:pt x="6" y="5"/>
                  </a:moveTo>
                  <a:lnTo>
                    <a:pt x="5" y="5"/>
                  </a:lnTo>
                  <a:lnTo>
                    <a:pt x="7" y="6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8" y="12"/>
                  </a:lnTo>
                  <a:lnTo>
                    <a:pt x="14" y="12"/>
                  </a:lnTo>
                  <a:lnTo>
                    <a:pt x="20" y="11"/>
                  </a:lnTo>
                  <a:lnTo>
                    <a:pt x="26" y="10"/>
                  </a:lnTo>
                  <a:lnTo>
                    <a:pt x="33" y="10"/>
                  </a:lnTo>
                  <a:lnTo>
                    <a:pt x="38" y="8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7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74" name="Freeform 1248"/>
            <p:cNvSpPr>
              <a:spLocks noChangeArrowheads="1"/>
            </p:cNvSpPr>
            <p:nvPr/>
          </p:nvSpPr>
          <p:spPr bwMode="auto">
            <a:xfrm>
              <a:off x="2098" y="4208"/>
              <a:ext cx="35" cy="14"/>
            </a:xfrm>
            <a:custGeom>
              <a:avLst/>
              <a:gdLst>
                <a:gd name="T0" fmla="*/ 2548 w 34"/>
                <a:gd name="T1" fmla="*/ 1682 h 14"/>
                <a:gd name="T2" fmla="*/ 2546 w 34"/>
                <a:gd name="T3" fmla="*/ 6 h 14"/>
                <a:gd name="T4" fmla="*/ 1 w 34"/>
                <a:gd name="T5" fmla="*/ 0 h 14"/>
                <a:gd name="T6" fmla="*/ 0 w 34"/>
                <a:gd name="T7" fmla="*/ 1191 h 14"/>
                <a:gd name="T8" fmla="*/ 2405 w 34"/>
                <a:gd name="T9" fmla="*/ 1682 h 14"/>
                <a:gd name="T10" fmla="*/ 2273 w 34"/>
                <a:gd name="T11" fmla="*/ 1038 h 14"/>
                <a:gd name="T12" fmla="*/ 2548 w 34"/>
                <a:gd name="T13" fmla="*/ 16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14"/>
                <a:gd name="T23" fmla="*/ 34 w 34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14">
                  <a:moveTo>
                    <a:pt x="34" y="14"/>
                  </a:moveTo>
                  <a:lnTo>
                    <a:pt x="33" y="6"/>
                  </a:lnTo>
                  <a:lnTo>
                    <a:pt x="1" y="0"/>
                  </a:lnTo>
                  <a:lnTo>
                    <a:pt x="0" y="9"/>
                  </a:lnTo>
                  <a:lnTo>
                    <a:pt x="32" y="14"/>
                  </a:lnTo>
                  <a:lnTo>
                    <a:pt x="30" y="7"/>
                  </a:lnTo>
                  <a:lnTo>
                    <a:pt x="34" y="1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75" name="Freeform 1249"/>
            <p:cNvSpPr>
              <a:spLocks noChangeArrowheads="1"/>
            </p:cNvSpPr>
            <p:nvPr/>
          </p:nvSpPr>
          <p:spPr bwMode="auto">
            <a:xfrm>
              <a:off x="2077" y="4215"/>
              <a:ext cx="56" cy="19"/>
            </a:xfrm>
            <a:custGeom>
              <a:avLst/>
              <a:gdLst>
                <a:gd name="T0" fmla="*/ 8 w 54"/>
                <a:gd name="T1" fmla="*/ 26094 h 18"/>
                <a:gd name="T2" fmla="*/ 823 w 54"/>
                <a:gd name="T3" fmla="*/ 46052 h 18"/>
                <a:gd name="T4" fmla="*/ 781 w 54"/>
                <a:gd name="T5" fmla="*/ 49100 h 18"/>
                <a:gd name="T6" fmla="*/ 1023 w 54"/>
                <a:gd name="T7" fmla="*/ 46052 h 18"/>
                <a:gd name="T8" fmla="*/ 1417 w 54"/>
                <a:gd name="T9" fmla="*/ 44189 h 18"/>
                <a:gd name="T10" fmla="*/ 2069 w 54"/>
                <a:gd name="T11" fmla="*/ 39771 h 18"/>
                <a:gd name="T12" fmla="*/ 2493 w 54"/>
                <a:gd name="T13" fmla="*/ 32213 h 18"/>
                <a:gd name="T14" fmla="*/ 3095 w 54"/>
                <a:gd name="T15" fmla="*/ 28991 h 18"/>
                <a:gd name="T16" fmla="*/ 3440 w 54"/>
                <a:gd name="T17" fmla="*/ 26094 h 18"/>
                <a:gd name="T18" fmla="*/ 3635 w 54"/>
                <a:gd name="T19" fmla="*/ 21136 h 18"/>
                <a:gd name="T20" fmla="*/ 3440 w 54"/>
                <a:gd name="T21" fmla="*/ 0 h 18"/>
                <a:gd name="T22" fmla="*/ 3261 w 54"/>
                <a:gd name="T23" fmla="*/ 0 h 18"/>
                <a:gd name="T24" fmla="*/ 2928 w 54"/>
                <a:gd name="T25" fmla="*/ 1 h 18"/>
                <a:gd name="T26" fmla="*/ 2433 w 54"/>
                <a:gd name="T27" fmla="*/ 2 h 18"/>
                <a:gd name="T28" fmla="*/ 1962 w 54"/>
                <a:gd name="T29" fmla="*/ 3 h 18"/>
                <a:gd name="T30" fmla="*/ 1272 w 54"/>
                <a:gd name="T31" fmla="*/ 17121 h 18"/>
                <a:gd name="T32" fmla="*/ 940 w 54"/>
                <a:gd name="T33" fmla="*/ 19021 h 18"/>
                <a:gd name="T34" fmla="*/ 718 w 54"/>
                <a:gd name="T35" fmla="*/ 21136 h 18"/>
                <a:gd name="T36" fmla="*/ 3 w 54"/>
                <a:gd name="T37" fmla="*/ 32213 h 18"/>
                <a:gd name="T38" fmla="*/ 8 w 54"/>
                <a:gd name="T39" fmla="*/ 54554 h 18"/>
                <a:gd name="T40" fmla="*/ 3 w 54"/>
                <a:gd name="T41" fmla="*/ 32213 h 18"/>
                <a:gd name="T42" fmla="*/ 0 w 54"/>
                <a:gd name="T43" fmla="*/ 54554 h 18"/>
                <a:gd name="T44" fmla="*/ 8 w 54"/>
                <a:gd name="T45" fmla="*/ 54554 h 18"/>
                <a:gd name="T46" fmla="*/ 8 w 54"/>
                <a:gd name="T47" fmla="*/ 26094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"/>
                <a:gd name="T73" fmla="*/ 0 h 18"/>
                <a:gd name="T74" fmla="*/ 54 w 54"/>
                <a:gd name="T75" fmla="*/ 18 h 1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" h="18">
                  <a:moveTo>
                    <a:pt x="8" y="9"/>
                  </a:moveTo>
                  <a:lnTo>
                    <a:pt x="12" y="15"/>
                  </a:lnTo>
                  <a:lnTo>
                    <a:pt x="11" y="16"/>
                  </a:lnTo>
                  <a:lnTo>
                    <a:pt x="16" y="15"/>
                  </a:lnTo>
                  <a:lnTo>
                    <a:pt x="22" y="14"/>
                  </a:lnTo>
                  <a:lnTo>
                    <a:pt x="30" y="13"/>
                  </a:lnTo>
                  <a:lnTo>
                    <a:pt x="37" y="11"/>
                  </a:lnTo>
                  <a:lnTo>
                    <a:pt x="45" y="10"/>
                  </a:lnTo>
                  <a:lnTo>
                    <a:pt x="50" y="9"/>
                  </a:lnTo>
                  <a:lnTo>
                    <a:pt x="54" y="7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6" y="2"/>
                  </a:lnTo>
                  <a:lnTo>
                    <a:pt x="28" y="3"/>
                  </a:lnTo>
                  <a:lnTo>
                    <a:pt x="20" y="5"/>
                  </a:lnTo>
                  <a:lnTo>
                    <a:pt x="14" y="6"/>
                  </a:lnTo>
                  <a:lnTo>
                    <a:pt x="9" y="7"/>
                  </a:lnTo>
                  <a:lnTo>
                    <a:pt x="3" y="11"/>
                  </a:lnTo>
                  <a:lnTo>
                    <a:pt x="8" y="18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76" name="Freeform 1250"/>
            <p:cNvSpPr>
              <a:spLocks noChangeArrowheads="1"/>
            </p:cNvSpPr>
            <p:nvPr/>
          </p:nvSpPr>
          <p:spPr bwMode="auto">
            <a:xfrm>
              <a:off x="2086" y="4222"/>
              <a:ext cx="70" cy="12"/>
            </a:xfrm>
            <a:custGeom>
              <a:avLst/>
              <a:gdLst>
                <a:gd name="T0" fmla="*/ 5788 w 67"/>
                <a:gd name="T1" fmla="*/ 1955 h 12"/>
                <a:gd name="T2" fmla="*/ 6133 w 67"/>
                <a:gd name="T3" fmla="*/ 0 h 12"/>
                <a:gd name="T4" fmla="*/ 0 w 67"/>
                <a:gd name="T5" fmla="*/ 3 h 12"/>
                <a:gd name="T6" fmla="*/ 0 w 67"/>
                <a:gd name="T7" fmla="*/ 3160 h 12"/>
                <a:gd name="T8" fmla="*/ 6133 w 67"/>
                <a:gd name="T9" fmla="*/ 2693 h 12"/>
                <a:gd name="T10" fmla="*/ 6500 w 67"/>
                <a:gd name="T11" fmla="*/ 5 h 12"/>
                <a:gd name="T12" fmla="*/ 6133 w 67"/>
                <a:gd name="T13" fmla="*/ 2693 h 12"/>
                <a:gd name="T14" fmla="*/ 6500 w 67"/>
                <a:gd name="T15" fmla="*/ 2693 h 12"/>
                <a:gd name="T16" fmla="*/ 6500 w 67"/>
                <a:gd name="T17" fmla="*/ 5 h 12"/>
                <a:gd name="T18" fmla="*/ 5788 w 67"/>
                <a:gd name="T19" fmla="*/ 1955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7"/>
                <a:gd name="T31" fmla="*/ 0 h 12"/>
                <a:gd name="T32" fmla="*/ 67 w 67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7" h="12">
                  <a:moveTo>
                    <a:pt x="59" y="6"/>
                  </a:moveTo>
                  <a:lnTo>
                    <a:pt x="63" y="0"/>
                  </a:lnTo>
                  <a:lnTo>
                    <a:pt x="0" y="3"/>
                  </a:lnTo>
                  <a:lnTo>
                    <a:pt x="0" y="12"/>
                  </a:lnTo>
                  <a:lnTo>
                    <a:pt x="63" y="10"/>
                  </a:lnTo>
                  <a:lnTo>
                    <a:pt x="67" y="5"/>
                  </a:lnTo>
                  <a:lnTo>
                    <a:pt x="63" y="10"/>
                  </a:lnTo>
                  <a:lnTo>
                    <a:pt x="67" y="10"/>
                  </a:lnTo>
                  <a:lnTo>
                    <a:pt x="67" y="5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77" name="Freeform 1251"/>
            <p:cNvSpPr>
              <a:spLocks noChangeArrowheads="1"/>
            </p:cNvSpPr>
            <p:nvPr/>
          </p:nvSpPr>
          <p:spPr bwMode="auto">
            <a:xfrm>
              <a:off x="2144" y="4168"/>
              <a:ext cx="11" cy="56"/>
            </a:xfrm>
            <a:custGeom>
              <a:avLst/>
              <a:gdLst>
                <a:gd name="T0" fmla="*/ 1 w 11"/>
                <a:gd name="T1" fmla="*/ 1210 h 55"/>
                <a:gd name="T2" fmla="*/ 0 w 11"/>
                <a:gd name="T3" fmla="*/ 3 h 55"/>
                <a:gd name="T4" fmla="*/ 3 w 11"/>
                <a:gd name="T5" fmla="*/ 8231 h 55"/>
                <a:gd name="T6" fmla="*/ 4527 w 11"/>
                <a:gd name="T7" fmla="*/ 8040 h 55"/>
                <a:gd name="T8" fmla="*/ 3487 w 11"/>
                <a:gd name="T9" fmla="*/ 2 h 55"/>
                <a:gd name="T10" fmla="*/ 3196 w 11"/>
                <a:gd name="T11" fmla="*/ 0 h 55"/>
                <a:gd name="T12" fmla="*/ 1 w 11"/>
                <a:gd name="T13" fmla="*/ 121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55"/>
                <a:gd name="T23" fmla="*/ 11 w 11"/>
                <a:gd name="T24" fmla="*/ 55 h 5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55">
                  <a:moveTo>
                    <a:pt x="1" y="7"/>
                  </a:moveTo>
                  <a:lnTo>
                    <a:pt x="0" y="3"/>
                  </a:lnTo>
                  <a:lnTo>
                    <a:pt x="3" y="55"/>
                  </a:lnTo>
                  <a:lnTo>
                    <a:pt x="11" y="54"/>
                  </a:lnTo>
                  <a:lnTo>
                    <a:pt x="8" y="2"/>
                  </a:lnTo>
                  <a:lnTo>
                    <a:pt x="7" y="0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78" name="Freeform 1252"/>
            <p:cNvSpPr>
              <a:spLocks noChangeArrowheads="1"/>
            </p:cNvSpPr>
            <p:nvPr/>
          </p:nvSpPr>
          <p:spPr bwMode="auto">
            <a:xfrm>
              <a:off x="2144" y="4164"/>
              <a:ext cx="6" cy="9"/>
            </a:xfrm>
            <a:custGeom>
              <a:avLst/>
              <a:gdLst>
                <a:gd name="T0" fmla="*/ 3 w 7"/>
                <a:gd name="T1" fmla="*/ 13638 h 9"/>
                <a:gd name="T2" fmla="*/ 0 w 7"/>
                <a:gd name="T3" fmla="*/ 11047 h 9"/>
                <a:gd name="T4" fmla="*/ 1 w 7"/>
                <a:gd name="T5" fmla="*/ 13638 h 9"/>
                <a:gd name="T6" fmla="*/ 3 w 7"/>
                <a:gd name="T7" fmla="*/ 2 h 9"/>
                <a:gd name="T8" fmla="*/ 3 w 7"/>
                <a:gd name="T9" fmla="*/ 1 h 9"/>
                <a:gd name="T10" fmla="*/ 3 w 7"/>
                <a:gd name="T11" fmla="*/ 0 h 9"/>
                <a:gd name="T12" fmla="*/ 3 w 7"/>
                <a:gd name="T13" fmla="*/ 13638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9"/>
                <a:gd name="T23" fmla="*/ 7 w 7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9">
                  <a:moveTo>
                    <a:pt x="3" y="9"/>
                  </a:moveTo>
                  <a:lnTo>
                    <a:pt x="0" y="7"/>
                  </a:lnTo>
                  <a:lnTo>
                    <a:pt x="1" y="9"/>
                  </a:lnTo>
                  <a:lnTo>
                    <a:pt x="7" y="2"/>
                  </a:lnTo>
                  <a:lnTo>
                    <a:pt x="6" y="1"/>
                  </a:lnTo>
                  <a:lnTo>
                    <a:pt x="3" y="0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79" name="Freeform 1253"/>
            <p:cNvSpPr>
              <a:spLocks noChangeArrowheads="1"/>
            </p:cNvSpPr>
            <p:nvPr/>
          </p:nvSpPr>
          <p:spPr bwMode="auto">
            <a:xfrm>
              <a:off x="2130" y="4164"/>
              <a:ext cx="17" cy="19"/>
            </a:xfrm>
            <a:custGeom>
              <a:avLst/>
              <a:gdLst>
                <a:gd name="T0" fmla="*/ 574 w 17"/>
                <a:gd name="T1" fmla="*/ 28991 h 18"/>
                <a:gd name="T2" fmla="*/ 7 w 17"/>
                <a:gd name="T3" fmla="*/ 26094 h 18"/>
                <a:gd name="T4" fmla="*/ 7 w 17"/>
                <a:gd name="T5" fmla="*/ 35793 h 18"/>
                <a:gd name="T6" fmla="*/ 542 w 17"/>
                <a:gd name="T7" fmla="*/ 32213 h 18"/>
                <a:gd name="T8" fmla="*/ 682 w 17"/>
                <a:gd name="T9" fmla="*/ 28991 h 18"/>
                <a:gd name="T10" fmla="*/ 764 w 17"/>
                <a:gd name="T11" fmla="*/ 26094 h 18"/>
                <a:gd name="T12" fmla="*/ 857 w 17"/>
                <a:gd name="T13" fmla="*/ 26094 h 18"/>
                <a:gd name="T14" fmla="*/ 857 w 17"/>
                <a:gd name="T15" fmla="*/ 0 h 18"/>
                <a:gd name="T16" fmla="*/ 722 w 17"/>
                <a:gd name="T17" fmla="*/ 0 h 18"/>
                <a:gd name="T18" fmla="*/ 542 w 17"/>
                <a:gd name="T19" fmla="*/ 1 h 18"/>
                <a:gd name="T20" fmla="*/ 6 w 17"/>
                <a:gd name="T21" fmla="*/ 2 h 18"/>
                <a:gd name="T22" fmla="*/ 3 w 17"/>
                <a:gd name="T23" fmla="*/ 4 h 18"/>
                <a:gd name="T24" fmla="*/ 0 w 17"/>
                <a:gd name="T25" fmla="*/ 21136 h 18"/>
                <a:gd name="T26" fmla="*/ 0 w 17"/>
                <a:gd name="T27" fmla="*/ 39771 h 18"/>
                <a:gd name="T28" fmla="*/ 3 w 17"/>
                <a:gd name="T29" fmla="*/ 49100 h 18"/>
                <a:gd name="T30" fmla="*/ 8 w 17"/>
                <a:gd name="T31" fmla="*/ 54554 h 18"/>
                <a:gd name="T32" fmla="*/ 574 w 17"/>
                <a:gd name="T33" fmla="*/ 28991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8"/>
                <a:gd name="T53" fmla="*/ 17 w 17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8">
                  <a:moveTo>
                    <a:pt x="10" y="10"/>
                  </a:moveTo>
                  <a:lnTo>
                    <a:pt x="7" y="9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7" y="9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8" y="18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0" name="Freeform 1254"/>
            <p:cNvSpPr>
              <a:spLocks noChangeArrowheads="1"/>
            </p:cNvSpPr>
            <p:nvPr/>
          </p:nvSpPr>
          <p:spPr bwMode="auto">
            <a:xfrm>
              <a:off x="2149" y="4168"/>
              <a:ext cx="41" cy="13"/>
            </a:xfrm>
            <a:custGeom>
              <a:avLst/>
              <a:gdLst>
                <a:gd name="T0" fmla="*/ 1583 w 40"/>
                <a:gd name="T1" fmla="*/ 1768 h 13"/>
                <a:gd name="T2" fmla="*/ 1581 w 40"/>
                <a:gd name="T3" fmla="*/ 1525 h 13"/>
                <a:gd name="T4" fmla="*/ 1367 w 40"/>
                <a:gd name="T5" fmla="*/ 3 h 13"/>
                <a:gd name="T6" fmla="*/ 1017 w 40"/>
                <a:gd name="T7" fmla="*/ 1 h 13"/>
                <a:gd name="T8" fmla="*/ 723 w 40"/>
                <a:gd name="T9" fmla="*/ 0 h 13"/>
                <a:gd name="T10" fmla="*/ 516 w 40"/>
                <a:gd name="T11" fmla="*/ 0 h 13"/>
                <a:gd name="T12" fmla="*/ 5 w 40"/>
                <a:gd name="T13" fmla="*/ 0 h 13"/>
                <a:gd name="T14" fmla="*/ 0 w 40"/>
                <a:gd name="T15" fmla="*/ 1416 h 13"/>
                <a:gd name="T16" fmla="*/ 5 w 40"/>
                <a:gd name="T17" fmla="*/ 1904 h 13"/>
                <a:gd name="T18" fmla="*/ 597 w 40"/>
                <a:gd name="T19" fmla="*/ 2208 h 13"/>
                <a:gd name="T20" fmla="*/ 627 w 40"/>
                <a:gd name="T21" fmla="*/ 4 h 13"/>
                <a:gd name="T22" fmla="*/ 8 w 40"/>
                <a:gd name="T23" fmla="*/ 2 h 13"/>
                <a:gd name="T24" fmla="*/ 8 w 40"/>
                <a:gd name="T25" fmla="*/ 4 h 13"/>
                <a:gd name="T26" fmla="*/ 6 w 40"/>
                <a:gd name="T27" fmla="*/ 1642 h 13"/>
                <a:gd name="T28" fmla="*/ 516 w 40"/>
                <a:gd name="T29" fmla="*/ 1642 h 13"/>
                <a:gd name="T30" fmla="*/ 688 w 40"/>
                <a:gd name="T31" fmla="*/ 1642 h 13"/>
                <a:gd name="T32" fmla="*/ 922 w 40"/>
                <a:gd name="T33" fmla="*/ 1768 h 13"/>
                <a:gd name="T34" fmla="*/ 1300 w 40"/>
                <a:gd name="T35" fmla="*/ 2050 h 13"/>
                <a:gd name="T36" fmla="*/ 1364 w 40"/>
                <a:gd name="T37" fmla="*/ 2208 h 13"/>
                <a:gd name="T38" fmla="*/ 1303 w 40"/>
                <a:gd name="T39" fmla="*/ 1768 h 13"/>
                <a:gd name="T40" fmla="*/ 1583 w 40"/>
                <a:gd name="T41" fmla="*/ 1768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13"/>
                <a:gd name="T65" fmla="*/ 40 w 40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13">
                  <a:moveTo>
                    <a:pt x="40" y="10"/>
                  </a:moveTo>
                  <a:lnTo>
                    <a:pt x="39" y="8"/>
                  </a:lnTo>
                  <a:lnTo>
                    <a:pt x="34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7"/>
                  </a:lnTo>
                  <a:lnTo>
                    <a:pt x="5" y="11"/>
                  </a:lnTo>
                  <a:lnTo>
                    <a:pt x="15" y="13"/>
                  </a:lnTo>
                  <a:lnTo>
                    <a:pt x="16" y="4"/>
                  </a:lnTo>
                  <a:lnTo>
                    <a:pt x="8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12" y="9"/>
                  </a:lnTo>
                  <a:lnTo>
                    <a:pt x="18" y="9"/>
                  </a:lnTo>
                  <a:lnTo>
                    <a:pt x="24" y="10"/>
                  </a:lnTo>
                  <a:lnTo>
                    <a:pt x="31" y="12"/>
                  </a:lnTo>
                  <a:lnTo>
                    <a:pt x="33" y="13"/>
                  </a:lnTo>
                  <a:lnTo>
                    <a:pt x="32" y="10"/>
                  </a:lnTo>
                  <a:lnTo>
                    <a:pt x="40" y="1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1" name="Freeform 1255"/>
            <p:cNvSpPr>
              <a:spLocks noChangeArrowheads="1"/>
            </p:cNvSpPr>
            <p:nvPr/>
          </p:nvSpPr>
          <p:spPr bwMode="auto">
            <a:xfrm>
              <a:off x="2175" y="4190"/>
              <a:ext cx="16" cy="13"/>
            </a:xfrm>
            <a:custGeom>
              <a:avLst/>
              <a:gdLst>
                <a:gd name="T0" fmla="*/ 668 w 16"/>
                <a:gd name="T1" fmla="*/ 1768 h 13"/>
                <a:gd name="T2" fmla="*/ 668 w 16"/>
                <a:gd name="T3" fmla="*/ 2050 h 13"/>
                <a:gd name="T4" fmla="*/ 710 w 16"/>
                <a:gd name="T5" fmla="*/ 1904 h 13"/>
                <a:gd name="T6" fmla="*/ 754 w 16"/>
                <a:gd name="T7" fmla="*/ 1642 h 13"/>
                <a:gd name="T8" fmla="*/ 801 w 16"/>
                <a:gd name="T9" fmla="*/ 1416 h 13"/>
                <a:gd name="T10" fmla="*/ 904 w 16"/>
                <a:gd name="T11" fmla="*/ 6 h 13"/>
                <a:gd name="T12" fmla="*/ 960 w 16"/>
                <a:gd name="T13" fmla="*/ 4 h 13"/>
                <a:gd name="T14" fmla="*/ 1021 w 16"/>
                <a:gd name="T15" fmla="*/ 1 h 13"/>
                <a:gd name="T16" fmla="*/ 629 w 16"/>
                <a:gd name="T17" fmla="*/ 1 h 13"/>
                <a:gd name="T18" fmla="*/ 629 w 16"/>
                <a:gd name="T19" fmla="*/ 0 h 13"/>
                <a:gd name="T20" fmla="*/ 6 w 16"/>
                <a:gd name="T21" fmla="*/ 1 h 13"/>
                <a:gd name="T22" fmla="*/ 5 w 16"/>
                <a:gd name="T23" fmla="*/ 3 h 13"/>
                <a:gd name="T24" fmla="*/ 3 w 16"/>
                <a:gd name="T25" fmla="*/ 4 h 13"/>
                <a:gd name="T26" fmla="*/ 1 w 16"/>
                <a:gd name="T27" fmla="*/ 6 h 13"/>
                <a:gd name="T28" fmla="*/ 0 w 16"/>
                <a:gd name="T29" fmla="*/ 1642 h 13"/>
                <a:gd name="T30" fmla="*/ 0 w 16"/>
                <a:gd name="T31" fmla="*/ 2208 h 13"/>
                <a:gd name="T32" fmla="*/ 668 w 16"/>
                <a:gd name="T33" fmla="*/ 1768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13"/>
                <a:gd name="T53" fmla="*/ 16 w 16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13">
                  <a:moveTo>
                    <a:pt x="9" y="10"/>
                  </a:moveTo>
                  <a:lnTo>
                    <a:pt x="9" y="12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6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2" name="Freeform 1256"/>
            <p:cNvSpPr>
              <a:spLocks noChangeArrowheads="1"/>
            </p:cNvSpPr>
            <p:nvPr/>
          </p:nvSpPr>
          <p:spPr bwMode="auto">
            <a:xfrm>
              <a:off x="2175" y="4201"/>
              <a:ext cx="15" cy="21"/>
            </a:xfrm>
            <a:custGeom>
              <a:avLst/>
              <a:gdLst>
                <a:gd name="T0" fmla="*/ 1110 w 15"/>
                <a:gd name="T1" fmla="*/ 28283 h 20"/>
                <a:gd name="T2" fmla="*/ 1184 w 15"/>
                <a:gd name="T3" fmla="*/ 23373 h 20"/>
                <a:gd name="T4" fmla="*/ 858 w 15"/>
                <a:gd name="T5" fmla="*/ 0 h 20"/>
                <a:gd name="T6" fmla="*/ 0 w 15"/>
                <a:gd name="T7" fmla="*/ 3 h 20"/>
                <a:gd name="T8" fmla="*/ 6 w 15"/>
                <a:gd name="T9" fmla="*/ 25904 h 20"/>
                <a:gd name="T10" fmla="*/ 7 w 15"/>
                <a:gd name="T11" fmla="*/ 21249 h 20"/>
                <a:gd name="T12" fmla="*/ 1110 w 15"/>
                <a:gd name="T13" fmla="*/ 28283 h 20"/>
                <a:gd name="T14" fmla="*/ 1263 w 15"/>
                <a:gd name="T15" fmla="*/ 25711 h 20"/>
                <a:gd name="T16" fmla="*/ 1184 w 15"/>
                <a:gd name="T17" fmla="*/ 23373 h 20"/>
                <a:gd name="T18" fmla="*/ 1110 w 15"/>
                <a:gd name="T19" fmla="*/ 28283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20"/>
                <a:gd name="T32" fmla="*/ 15 w 15"/>
                <a:gd name="T33" fmla="*/ 20 h 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20">
                  <a:moveTo>
                    <a:pt x="13" y="20"/>
                  </a:moveTo>
                  <a:lnTo>
                    <a:pt x="14" y="16"/>
                  </a:lnTo>
                  <a:lnTo>
                    <a:pt x="9" y="0"/>
                  </a:lnTo>
                  <a:lnTo>
                    <a:pt x="0" y="3"/>
                  </a:lnTo>
                  <a:lnTo>
                    <a:pt x="6" y="19"/>
                  </a:lnTo>
                  <a:lnTo>
                    <a:pt x="7" y="15"/>
                  </a:lnTo>
                  <a:lnTo>
                    <a:pt x="13" y="20"/>
                  </a:lnTo>
                  <a:lnTo>
                    <a:pt x="15" y="18"/>
                  </a:lnTo>
                  <a:lnTo>
                    <a:pt x="14" y="16"/>
                  </a:lnTo>
                  <a:lnTo>
                    <a:pt x="13" y="2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3" name="Freeform 1257"/>
            <p:cNvSpPr>
              <a:spLocks noChangeArrowheads="1"/>
            </p:cNvSpPr>
            <p:nvPr/>
          </p:nvSpPr>
          <p:spPr bwMode="auto">
            <a:xfrm>
              <a:off x="2152" y="4217"/>
              <a:ext cx="35" cy="12"/>
            </a:xfrm>
            <a:custGeom>
              <a:avLst/>
              <a:gdLst>
                <a:gd name="T0" fmla="*/ 0 w 34"/>
                <a:gd name="T1" fmla="*/ 0 h 12"/>
                <a:gd name="T2" fmla="*/ 0 w 34"/>
                <a:gd name="T3" fmla="*/ 2295 h 12"/>
                <a:gd name="T4" fmla="*/ 4 w 34"/>
                <a:gd name="T5" fmla="*/ 2917 h 12"/>
                <a:gd name="T6" fmla="*/ 766 w 34"/>
                <a:gd name="T7" fmla="*/ 3160 h 12"/>
                <a:gd name="T8" fmla="*/ 1022 w 34"/>
                <a:gd name="T9" fmla="*/ 3160 h 12"/>
                <a:gd name="T10" fmla="*/ 1362 w 34"/>
                <a:gd name="T11" fmla="*/ 3160 h 12"/>
                <a:gd name="T12" fmla="*/ 1809 w 34"/>
                <a:gd name="T13" fmla="*/ 2917 h 12"/>
                <a:gd name="T14" fmla="*/ 2273 w 34"/>
                <a:gd name="T15" fmla="*/ 2486 h 12"/>
                <a:gd name="T16" fmla="*/ 2548 w 34"/>
                <a:gd name="T17" fmla="*/ 5 h 12"/>
                <a:gd name="T18" fmla="*/ 2148 w 34"/>
                <a:gd name="T19" fmla="*/ 0 h 12"/>
                <a:gd name="T20" fmla="*/ 2028 w 34"/>
                <a:gd name="T21" fmla="*/ 1 h 12"/>
                <a:gd name="T22" fmla="*/ 1611 w 34"/>
                <a:gd name="T23" fmla="*/ 2 h 12"/>
                <a:gd name="T24" fmla="*/ 1286 w 34"/>
                <a:gd name="T25" fmla="*/ 2 h 12"/>
                <a:gd name="T26" fmla="*/ 1022 w 34"/>
                <a:gd name="T27" fmla="*/ 3 h 12"/>
                <a:gd name="T28" fmla="*/ 812 w 34"/>
                <a:gd name="T29" fmla="*/ 2 h 12"/>
                <a:gd name="T30" fmla="*/ 8 w 34"/>
                <a:gd name="T31" fmla="*/ 2 h 12"/>
                <a:gd name="T32" fmla="*/ 8 w 34"/>
                <a:gd name="T33" fmla="*/ 2118 h 12"/>
                <a:gd name="T34" fmla="*/ 0 w 34"/>
                <a:gd name="T35" fmla="*/ 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4"/>
                <a:gd name="T55" fmla="*/ 0 h 12"/>
                <a:gd name="T56" fmla="*/ 34 w 34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4" h="12">
                  <a:moveTo>
                    <a:pt x="0" y="0"/>
                  </a:moveTo>
                  <a:lnTo>
                    <a:pt x="0" y="8"/>
                  </a:lnTo>
                  <a:lnTo>
                    <a:pt x="4" y="11"/>
                  </a:lnTo>
                  <a:lnTo>
                    <a:pt x="9" y="12"/>
                  </a:lnTo>
                  <a:lnTo>
                    <a:pt x="14" y="12"/>
                  </a:lnTo>
                  <a:lnTo>
                    <a:pt x="19" y="12"/>
                  </a:lnTo>
                  <a:lnTo>
                    <a:pt x="24" y="11"/>
                  </a:lnTo>
                  <a:lnTo>
                    <a:pt x="30" y="9"/>
                  </a:lnTo>
                  <a:lnTo>
                    <a:pt x="34" y="5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4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4" name="Freeform 1258"/>
            <p:cNvSpPr>
              <a:spLocks noChangeArrowheads="1"/>
            </p:cNvSpPr>
            <p:nvPr/>
          </p:nvSpPr>
          <p:spPr bwMode="auto">
            <a:xfrm>
              <a:off x="2152" y="4213"/>
              <a:ext cx="12" cy="11"/>
            </a:xfrm>
            <a:custGeom>
              <a:avLst/>
              <a:gdLst>
                <a:gd name="T0" fmla="*/ 3 w 12"/>
                <a:gd name="T1" fmla="*/ 1 h 11"/>
                <a:gd name="T2" fmla="*/ 3 w 12"/>
                <a:gd name="T3" fmla="*/ 2 h 11"/>
                <a:gd name="T4" fmla="*/ 3 w 12"/>
                <a:gd name="T5" fmla="*/ 1 h 11"/>
                <a:gd name="T6" fmla="*/ 3 w 12"/>
                <a:gd name="T7" fmla="*/ 2 h 11"/>
                <a:gd name="T8" fmla="*/ 2 w 12"/>
                <a:gd name="T9" fmla="*/ 2 h 11"/>
                <a:gd name="T10" fmla="*/ 1 w 12"/>
                <a:gd name="T11" fmla="*/ 3 h 11"/>
                <a:gd name="T12" fmla="*/ 0 w 12"/>
                <a:gd name="T13" fmla="*/ 4 h 11"/>
                <a:gd name="T14" fmla="*/ 2295 w 12"/>
                <a:gd name="T15" fmla="*/ 4527 h 11"/>
                <a:gd name="T16" fmla="*/ 2295 w 12"/>
                <a:gd name="T17" fmla="*/ 3804 h 11"/>
                <a:gd name="T18" fmla="*/ 2486 w 12"/>
                <a:gd name="T19" fmla="*/ 3487 h 11"/>
                <a:gd name="T20" fmla="*/ 2693 w 12"/>
                <a:gd name="T21" fmla="*/ 3196 h 11"/>
                <a:gd name="T22" fmla="*/ 2917 w 12"/>
                <a:gd name="T23" fmla="*/ 2930 h 11"/>
                <a:gd name="T24" fmla="*/ 3160 w 12"/>
                <a:gd name="T25" fmla="*/ 5 h 11"/>
                <a:gd name="T26" fmla="*/ 3160 w 12"/>
                <a:gd name="T27" fmla="*/ 3 h 11"/>
                <a:gd name="T28" fmla="*/ 3160 w 12"/>
                <a:gd name="T29" fmla="*/ 2 h 11"/>
                <a:gd name="T30" fmla="*/ 3160 w 12"/>
                <a:gd name="T31" fmla="*/ 0 h 11"/>
                <a:gd name="T32" fmla="*/ 3 w 12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1"/>
                <a:gd name="T53" fmla="*/ 12 w 12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1">
                  <a:moveTo>
                    <a:pt x="3" y="1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8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5" name="Freeform 1259"/>
            <p:cNvSpPr>
              <a:spLocks noChangeArrowheads="1"/>
            </p:cNvSpPr>
            <p:nvPr/>
          </p:nvSpPr>
          <p:spPr bwMode="auto">
            <a:xfrm>
              <a:off x="2151" y="4176"/>
              <a:ext cx="13" cy="37"/>
            </a:xfrm>
            <a:custGeom>
              <a:avLst/>
              <a:gdLst>
                <a:gd name="T0" fmla="*/ 1642 w 13"/>
                <a:gd name="T1" fmla="*/ 0 h 35"/>
                <a:gd name="T2" fmla="*/ 0 w 13"/>
                <a:gd name="T3" fmla="*/ 2 h 35"/>
                <a:gd name="T4" fmla="*/ 1 w 13"/>
                <a:gd name="T5" fmla="*/ 5 h 35"/>
                <a:gd name="T6" fmla="*/ 1 w 13"/>
                <a:gd name="T7" fmla="*/ 5431 h 35"/>
                <a:gd name="T8" fmla="*/ 1 w 13"/>
                <a:gd name="T9" fmla="*/ 8196 h 35"/>
                <a:gd name="T10" fmla="*/ 2 w 13"/>
                <a:gd name="T11" fmla="*/ 11390 h 35"/>
                <a:gd name="T12" fmla="*/ 2 w 13"/>
                <a:gd name="T13" fmla="*/ 14579 h 35"/>
                <a:gd name="T14" fmla="*/ 3 w 13"/>
                <a:gd name="T15" fmla="*/ 16356 h 35"/>
                <a:gd name="T16" fmla="*/ 4 w 13"/>
                <a:gd name="T17" fmla="*/ 19282 h 35"/>
                <a:gd name="T18" fmla="*/ 4 w 13"/>
                <a:gd name="T19" fmla="*/ 21541 h 35"/>
                <a:gd name="T20" fmla="*/ 2208 w 13"/>
                <a:gd name="T21" fmla="*/ 20934 h 35"/>
                <a:gd name="T22" fmla="*/ 2208 w 13"/>
                <a:gd name="T23" fmla="*/ 18661 h 35"/>
                <a:gd name="T24" fmla="*/ 2050 w 13"/>
                <a:gd name="T25" fmla="*/ 15829 h 35"/>
                <a:gd name="T26" fmla="*/ 2050 w 13"/>
                <a:gd name="T27" fmla="*/ 13427 h 35"/>
                <a:gd name="T28" fmla="*/ 1904 w 13"/>
                <a:gd name="T29" fmla="*/ 10491 h 35"/>
                <a:gd name="T30" fmla="*/ 1904 w 13"/>
                <a:gd name="T31" fmla="*/ 7549 h 35"/>
                <a:gd name="T32" fmla="*/ 1768 w 13"/>
                <a:gd name="T33" fmla="*/ 5431 h 35"/>
                <a:gd name="T34" fmla="*/ 1768 w 13"/>
                <a:gd name="T35" fmla="*/ 5 h 35"/>
                <a:gd name="T36" fmla="*/ 1768 w 13"/>
                <a:gd name="T37" fmla="*/ 2 h 35"/>
                <a:gd name="T38" fmla="*/ 1 w 13"/>
                <a:gd name="T39" fmla="*/ 4 h 35"/>
                <a:gd name="T40" fmla="*/ 1642 w 13"/>
                <a:gd name="T41" fmla="*/ 0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35"/>
                <a:gd name="T65" fmla="*/ 13 w 13"/>
                <a:gd name="T66" fmla="*/ 35 h 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35">
                  <a:moveTo>
                    <a:pt x="9" y="0"/>
                  </a:moveTo>
                  <a:lnTo>
                    <a:pt x="0" y="2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4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3" y="27"/>
                  </a:lnTo>
                  <a:lnTo>
                    <a:pt x="4" y="31"/>
                  </a:lnTo>
                  <a:lnTo>
                    <a:pt x="4" y="35"/>
                  </a:lnTo>
                  <a:lnTo>
                    <a:pt x="13" y="34"/>
                  </a:lnTo>
                  <a:lnTo>
                    <a:pt x="13" y="30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1" y="17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6" name="Freeform 1260"/>
            <p:cNvSpPr>
              <a:spLocks noChangeArrowheads="1"/>
            </p:cNvSpPr>
            <p:nvPr/>
          </p:nvSpPr>
          <p:spPr bwMode="auto">
            <a:xfrm>
              <a:off x="2152" y="4176"/>
              <a:ext cx="12" cy="19"/>
            </a:xfrm>
            <a:custGeom>
              <a:avLst/>
              <a:gdLst>
                <a:gd name="T0" fmla="*/ 4 w 12"/>
                <a:gd name="T1" fmla="*/ 21136 h 18"/>
                <a:gd name="T2" fmla="*/ 3160 w 12"/>
                <a:gd name="T3" fmla="*/ 21136 h 18"/>
                <a:gd name="T4" fmla="*/ 2295 w 12"/>
                <a:gd name="T5" fmla="*/ 0 h 18"/>
                <a:gd name="T6" fmla="*/ 0 w 12"/>
                <a:gd name="T7" fmla="*/ 4 h 18"/>
                <a:gd name="T8" fmla="*/ 4 w 12"/>
                <a:gd name="T9" fmla="*/ 35793 h 18"/>
                <a:gd name="T10" fmla="*/ 3160 w 12"/>
                <a:gd name="T11" fmla="*/ 39771 h 18"/>
                <a:gd name="T12" fmla="*/ 4 w 12"/>
                <a:gd name="T13" fmla="*/ 35793 h 18"/>
                <a:gd name="T14" fmla="*/ 2295 w 12"/>
                <a:gd name="T15" fmla="*/ 54554 h 18"/>
                <a:gd name="T16" fmla="*/ 3160 w 12"/>
                <a:gd name="T17" fmla="*/ 39771 h 18"/>
                <a:gd name="T18" fmla="*/ 4 w 12"/>
                <a:gd name="T19" fmla="*/ 21136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8"/>
                <a:gd name="T32" fmla="*/ 12 w 12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8">
                  <a:moveTo>
                    <a:pt x="4" y="7"/>
                  </a:moveTo>
                  <a:lnTo>
                    <a:pt x="12" y="7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12"/>
                  </a:lnTo>
                  <a:lnTo>
                    <a:pt x="12" y="13"/>
                  </a:lnTo>
                  <a:lnTo>
                    <a:pt x="4" y="12"/>
                  </a:lnTo>
                  <a:lnTo>
                    <a:pt x="8" y="18"/>
                  </a:lnTo>
                  <a:lnTo>
                    <a:pt x="12" y="13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7" name="Freeform 1261"/>
            <p:cNvSpPr>
              <a:spLocks noChangeArrowheads="1"/>
            </p:cNvSpPr>
            <p:nvPr/>
          </p:nvSpPr>
          <p:spPr bwMode="auto">
            <a:xfrm>
              <a:off x="2157" y="4169"/>
              <a:ext cx="30" cy="20"/>
            </a:xfrm>
            <a:custGeom>
              <a:avLst/>
              <a:gdLst>
                <a:gd name="T0" fmla="*/ 3800 w 29"/>
                <a:gd name="T1" fmla="*/ 12836 h 19"/>
                <a:gd name="T2" fmla="*/ 4344 w 29"/>
                <a:gd name="T3" fmla="*/ 4 h 19"/>
                <a:gd name="T4" fmla="*/ 3800 w 29"/>
                <a:gd name="T5" fmla="*/ 3 h 19"/>
                <a:gd name="T6" fmla="*/ 2915 w 29"/>
                <a:gd name="T7" fmla="*/ 1 h 19"/>
                <a:gd name="T8" fmla="*/ 2387 w 29"/>
                <a:gd name="T9" fmla="*/ 0 h 19"/>
                <a:gd name="T10" fmla="*/ 1953 w 29"/>
                <a:gd name="T11" fmla="*/ 0 h 19"/>
                <a:gd name="T12" fmla="*/ 1497 w 29"/>
                <a:gd name="T13" fmla="*/ 2 h 19"/>
                <a:gd name="T14" fmla="*/ 7 w 29"/>
                <a:gd name="T15" fmla="*/ 4 h 19"/>
                <a:gd name="T16" fmla="*/ 4 w 29"/>
                <a:gd name="T17" fmla="*/ 17332 h 19"/>
                <a:gd name="T18" fmla="*/ 0 w 29"/>
                <a:gd name="T19" fmla="*/ 25865 h 19"/>
                <a:gd name="T20" fmla="*/ 1400 w 29"/>
                <a:gd name="T21" fmla="*/ 38597 h 19"/>
                <a:gd name="T22" fmla="*/ 1708 w 29"/>
                <a:gd name="T23" fmla="*/ 25865 h 19"/>
                <a:gd name="T24" fmla="*/ 1953 w 29"/>
                <a:gd name="T25" fmla="*/ 21172 h 19"/>
                <a:gd name="T26" fmla="*/ 2089 w 29"/>
                <a:gd name="T27" fmla="*/ 17332 h 19"/>
                <a:gd name="T28" fmla="*/ 2089 w 29"/>
                <a:gd name="T29" fmla="*/ 19155 h 19"/>
                <a:gd name="T30" fmla="*/ 2387 w 29"/>
                <a:gd name="T31" fmla="*/ 19155 h 19"/>
                <a:gd name="T32" fmla="*/ 2915 w 29"/>
                <a:gd name="T33" fmla="*/ 23401 h 19"/>
                <a:gd name="T34" fmla="*/ 3804 w 29"/>
                <a:gd name="T35" fmla="*/ 25865 h 19"/>
                <a:gd name="T36" fmla="*/ 4646 w 29"/>
                <a:gd name="T37" fmla="*/ 23401 h 19"/>
                <a:gd name="T38" fmla="*/ 3804 w 29"/>
                <a:gd name="T39" fmla="*/ 25865 h 19"/>
                <a:gd name="T40" fmla="*/ 4344 w 29"/>
                <a:gd name="T41" fmla="*/ 28586 h 19"/>
                <a:gd name="T42" fmla="*/ 4646 w 29"/>
                <a:gd name="T43" fmla="*/ 23401 h 19"/>
                <a:gd name="T44" fmla="*/ 3800 w 29"/>
                <a:gd name="T45" fmla="*/ 12836 h 1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"/>
                <a:gd name="T70" fmla="*/ 0 h 19"/>
                <a:gd name="T71" fmla="*/ 29 w 29"/>
                <a:gd name="T72" fmla="*/ 19 h 1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" h="19">
                  <a:moveTo>
                    <a:pt x="23" y="6"/>
                  </a:moveTo>
                  <a:lnTo>
                    <a:pt x="27" y="4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9"/>
                  </a:lnTo>
                  <a:lnTo>
                    <a:pt x="0" y="13"/>
                  </a:lnTo>
                  <a:lnTo>
                    <a:pt x="8" y="19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4" y="13"/>
                  </a:lnTo>
                  <a:lnTo>
                    <a:pt x="29" y="12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1088" name="Freeform 1262"/>
            <p:cNvSpPr>
              <a:spLocks noChangeArrowheads="1"/>
            </p:cNvSpPr>
            <p:nvPr/>
          </p:nvSpPr>
          <p:spPr bwMode="auto">
            <a:xfrm>
              <a:off x="2181" y="4176"/>
              <a:ext cx="5" cy="6"/>
            </a:xfrm>
            <a:custGeom>
              <a:avLst/>
              <a:gdLst>
                <a:gd name="T0" fmla="*/ 3 w 6"/>
                <a:gd name="T1" fmla="*/ 170949 h 6"/>
                <a:gd name="T2" fmla="*/ 1 w 6"/>
                <a:gd name="T3" fmla="*/ 0 h 6"/>
                <a:gd name="T4" fmla="*/ 0 w 6"/>
                <a:gd name="T5" fmla="*/ 0 h 6"/>
                <a:gd name="T6" fmla="*/ 3 w 6"/>
                <a:gd name="T7" fmla="*/ 271458 h 6"/>
                <a:gd name="T8" fmla="*/ 3 w 6"/>
                <a:gd name="T9" fmla="*/ 17094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3" y="3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52" r:id="rId3"/>
    <p:sldLayoutId id="2147483653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Group 1"/>
          <p:cNvGrpSpPr>
            <a:grpSpLocks/>
          </p:cNvGrpSpPr>
          <p:nvPr/>
        </p:nvGrpSpPr>
        <p:grpSpPr bwMode="auto">
          <a:xfrm>
            <a:off x="214313" y="142875"/>
            <a:ext cx="8713787" cy="6713538"/>
            <a:chOff x="135" y="90"/>
            <a:chExt cx="5489" cy="4229"/>
          </a:xfrm>
        </p:grpSpPr>
        <p:grpSp>
          <p:nvGrpSpPr>
            <p:cNvPr id="3081" name="Group 2"/>
            <p:cNvGrpSpPr>
              <a:grpSpLocks/>
            </p:cNvGrpSpPr>
            <p:nvPr/>
          </p:nvGrpSpPr>
          <p:grpSpPr bwMode="auto">
            <a:xfrm>
              <a:off x="145" y="90"/>
              <a:ext cx="5472" cy="220"/>
              <a:chOff x="145" y="90"/>
              <a:chExt cx="5472" cy="220"/>
            </a:xfrm>
          </p:grpSpPr>
          <p:sp>
            <p:nvSpPr>
              <p:cNvPr id="4136" name="Freeform 3"/>
              <p:cNvSpPr>
                <a:spLocks noChangeArrowheads="1"/>
              </p:cNvSpPr>
              <p:nvPr/>
            </p:nvSpPr>
            <p:spPr bwMode="auto">
              <a:xfrm>
                <a:off x="233" y="101"/>
                <a:ext cx="109" cy="58"/>
              </a:xfrm>
              <a:custGeom>
                <a:avLst/>
                <a:gdLst>
                  <a:gd name="T0" fmla="*/ 600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5 w 105"/>
                  <a:gd name="T11" fmla="*/ 4665 h 55"/>
                  <a:gd name="T12" fmla="*/ 600 w 105"/>
                  <a:gd name="T13" fmla="*/ 6202 h 55"/>
                  <a:gd name="T14" fmla="*/ 792 w 105"/>
                  <a:gd name="T15" fmla="*/ 7834 h 55"/>
                  <a:gd name="T16" fmla="*/ 1223 w 105"/>
                  <a:gd name="T17" fmla="*/ 9672 h 55"/>
                  <a:gd name="T18" fmla="*/ 1728 w 105"/>
                  <a:gd name="T19" fmla="*/ 10876 h 55"/>
                  <a:gd name="T20" fmla="*/ 2271 w 105"/>
                  <a:gd name="T21" fmla="*/ 12319 h 55"/>
                  <a:gd name="T22" fmla="*/ 2822 w 105"/>
                  <a:gd name="T23" fmla="*/ 13739 h 55"/>
                  <a:gd name="T24" fmla="*/ 3481 w 105"/>
                  <a:gd name="T25" fmla="*/ 14177 h 55"/>
                  <a:gd name="T26" fmla="*/ 4084 w 105"/>
                  <a:gd name="T27" fmla="*/ 14735 h 55"/>
                  <a:gd name="T28" fmla="*/ 4829 w 105"/>
                  <a:gd name="T29" fmla="*/ 14400 h 55"/>
                  <a:gd name="T30" fmla="*/ 5428 w 105"/>
                  <a:gd name="T31" fmla="*/ 13845 h 55"/>
                  <a:gd name="T32" fmla="*/ 6058 w 105"/>
                  <a:gd name="T33" fmla="*/ 12807 h 55"/>
                  <a:gd name="T34" fmla="*/ 6100 w 105"/>
                  <a:gd name="T35" fmla="*/ 12319 h 55"/>
                  <a:gd name="T36" fmla="*/ 6138 w 105"/>
                  <a:gd name="T37" fmla="*/ 11935 h 55"/>
                  <a:gd name="T38" fmla="*/ 6100 w 105"/>
                  <a:gd name="T39" fmla="*/ 11478 h 55"/>
                  <a:gd name="T40" fmla="*/ 6100 w 105"/>
                  <a:gd name="T41" fmla="*/ 10876 h 55"/>
                  <a:gd name="T42" fmla="*/ 5882 w 105"/>
                  <a:gd name="T43" fmla="*/ 9672 h 55"/>
                  <a:gd name="T44" fmla="*/ 5696 w 105"/>
                  <a:gd name="T45" fmla="*/ 7834 h 55"/>
                  <a:gd name="T46" fmla="*/ 5161 w 105"/>
                  <a:gd name="T47" fmla="*/ 6621 h 55"/>
                  <a:gd name="T48" fmla="*/ 4829 w 105"/>
                  <a:gd name="T49" fmla="*/ 4665 h 55"/>
                  <a:gd name="T50" fmla="*/ 4224 w 105"/>
                  <a:gd name="T51" fmla="*/ 3091 h 55"/>
                  <a:gd name="T52" fmla="*/ 3776 w 105"/>
                  <a:gd name="T53" fmla="*/ 2312 h 55"/>
                  <a:gd name="T54" fmla="*/ 3331 w 105"/>
                  <a:gd name="T55" fmla="*/ 109 h 55"/>
                  <a:gd name="T56" fmla="*/ 2822 w 105"/>
                  <a:gd name="T57" fmla="*/ 4 h 55"/>
                  <a:gd name="T58" fmla="*/ 2358 w 105"/>
                  <a:gd name="T59" fmla="*/ 1 h 55"/>
                  <a:gd name="T60" fmla="*/ 1900 w 105"/>
                  <a:gd name="T61" fmla="*/ 0 h 55"/>
                  <a:gd name="T62" fmla="*/ 1446 w 105"/>
                  <a:gd name="T63" fmla="*/ 0 h 55"/>
                  <a:gd name="T64" fmla="*/ 988 w 105"/>
                  <a:gd name="T65" fmla="*/ 0 h 55"/>
                  <a:gd name="T66" fmla="*/ 747 w 105"/>
                  <a:gd name="T67" fmla="*/ 0 h 55"/>
                  <a:gd name="T68" fmla="*/ 6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6"/>
                    </a:lnTo>
                    <a:lnTo>
                      <a:pt x="29" y="41"/>
                    </a:lnTo>
                    <a:lnTo>
                      <a:pt x="39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100" y="36"/>
                    </a:lnTo>
                    <a:lnTo>
                      <a:pt x="96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7" name="Freeform 4"/>
              <p:cNvSpPr>
                <a:spLocks noChangeArrowheads="1"/>
              </p:cNvSpPr>
              <p:nvPr/>
            </p:nvSpPr>
            <p:spPr bwMode="auto">
              <a:xfrm>
                <a:off x="229" y="97"/>
                <a:ext cx="114" cy="67"/>
              </a:xfrm>
              <a:custGeom>
                <a:avLst/>
                <a:gdLst>
                  <a:gd name="T0" fmla="*/ 7650 w 109"/>
                  <a:gd name="T1" fmla="*/ 5779 h 64"/>
                  <a:gd name="T2" fmla="*/ 6801 w 109"/>
                  <a:gd name="T3" fmla="*/ 6500 h 64"/>
                  <a:gd name="T4" fmla="*/ 6111 w 109"/>
                  <a:gd name="T5" fmla="*/ 6671 h 64"/>
                  <a:gd name="T6" fmla="*/ 5270 w 109"/>
                  <a:gd name="T7" fmla="*/ 6903 h 64"/>
                  <a:gd name="T8" fmla="*/ 4675 w 109"/>
                  <a:gd name="T9" fmla="*/ 6520 h 64"/>
                  <a:gd name="T10" fmla="*/ 3818 w 109"/>
                  <a:gd name="T11" fmla="*/ 6142 h 64"/>
                  <a:gd name="T12" fmla="*/ 3252 w 109"/>
                  <a:gd name="T13" fmla="*/ 5757 h 64"/>
                  <a:gd name="T14" fmla="*/ 2594 w 109"/>
                  <a:gd name="T15" fmla="*/ 5224 h 64"/>
                  <a:gd name="T16" fmla="*/ 2094 w 109"/>
                  <a:gd name="T17" fmla="*/ 4355 h 64"/>
                  <a:gd name="T18" fmla="*/ 1439 w 109"/>
                  <a:gd name="T19" fmla="*/ 3768 h 64"/>
                  <a:gd name="T20" fmla="*/ 1102 w 109"/>
                  <a:gd name="T21" fmla="*/ 2961 h 64"/>
                  <a:gd name="T22" fmla="*/ 889 w 109"/>
                  <a:gd name="T23" fmla="*/ 2181 h 64"/>
                  <a:gd name="T24" fmla="*/ 797 w 109"/>
                  <a:gd name="T25" fmla="*/ 1610 h 64"/>
                  <a:gd name="T26" fmla="*/ 9 w 109"/>
                  <a:gd name="T27" fmla="*/ 1341 h 64"/>
                  <a:gd name="T28" fmla="*/ 9 w 109"/>
                  <a:gd name="T29" fmla="*/ 1261 h 64"/>
                  <a:gd name="T30" fmla="*/ 797 w 109"/>
                  <a:gd name="T31" fmla="*/ 1186 h 64"/>
                  <a:gd name="T32" fmla="*/ 937 w 109"/>
                  <a:gd name="T33" fmla="*/ 1186 h 64"/>
                  <a:gd name="T34" fmla="*/ 937 w 109"/>
                  <a:gd name="T35" fmla="*/ 0 h 64"/>
                  <a:gd name="T36" fmla="*/ 7 w 109"/>
                  <a:gd name="T37" fmla="*/ 1 h 64"/>
                  <a:gd name="T38" fmla="*/ 1 w 109"/>
                  <a:gd name="T39" fmla="*/ 5 h 64"/>
                  <a:gd name="T40" fmla="*/ 0 w 109"/>
                  <a:gd name="T41" fmla="*/ 1341 h 64"/>
                  <a:gd name="T42" fmla="*/ 1 w 109"/>
                  <a:gd name="T43" fmla="*/ 2055 h 64"/>
                  <a:gd name="T44" fmla="*/ 4 w 109"/>
                  <a:gd name="T45" fmla="*/ 2961 h 64"/>
                  <a:gd name="T46" fmla="*/ 797 w 109"/>
                  <a:gd name="T47" fmla="*/ 3768 h 64"/>
                  <a:gd name="T48" fmla="*/ 1045 w 109"/>
                  <a:gd name="T49" fmla="*/ 4532 h 64"/>
                  <a:gd name="T50" fmla="*/ 1522 w 109"/>
                  <a:gd name="T51" fmla="*/ 5421 h 64"/>
                  <a:gd name="T52" fmla="*/ 2238 w 109"/>
                  <a:gd name="T53" fmla="*/ 6117 h 64"/>
                  <a:gd name="T54" fmla="*/ 2889 w 109"/>
                  <a:gd name="T55" fmla="*/ 6903 h 64"/>
                  <a:gd name="T56" fmla="*/ 3730 w 109"/>
                  <a:gd name="T57" fmla="*/ 7357 h 64"/>
                  <a:gd name="T58" fmla="*/ 4486 w 109"/>
                  <a:gd name="T59" fmla="*/ 7817 h 64"/>
                  <a:gd name="T60" fmla="*/ 5270 w 109"/>
                  <a:gd name="T61" fmla="*/ 7825 h 64"/>
                  <a:gd name="T62" fmla="*/ 6189 w 109"/>
                  <a:gd name="T63" fmla="*/ 7817 h 64"/>
                  <a:gd name="T64" fmla="*/ 7115 w 109"/>
                  <a:gd name="T65" fmla="*/ 7368 h 64"/>
                  <a:gd name="T66" fmla="*/ 7924 w 109"/>
                  <a:gd name="T67" fmla="*/ 6904 h 64"/>
                  <a:gd name="T68" fmla="*/ 7650 w 109"/>
                  <a:gd name="T69" fmla="*/ 577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2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3" y="64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8" name="Freeform 5"/>
              <p:cNvSpPr>
                <a:spLocks noChangeArrowheads="1"/>
              </p:cNvSpPr>
              <p:nvPr/>
            </p:nvSpPr>
            <p:spPr bwMode="auto">
              <a:xfrm>
                <a:off x="299" y="105"/>
                <a:ext cx="48" cy="57"/>
              </a:xfrm>
              <a:custGeom>
                <a:avLst/>
                <a:gdLst>
                  <a:gd name="T0" fmla="*/ 0 w 46"/>
                  <a:gd name="T1" fmla="*/ 75233 h 48"/>
                  <a:gd name="T2" fmla="*/ 7 w 46"/>
                  <a:gd name="T3" fmla="*/ 112298 h 48"/>
                  <a:gd name="T4" fmla="*/ 2062 w 46"/>
                  <a:gd name="T5" fmla="*/ 167618 h 48"/>
                  <a:gd name="T6" fmla="*/ 3211 w 46"/>
                  <a:gd name="T7" fmla="*/ 212421 h 48"/>
                  <a:gd name="T8" fmla="*/ 4067 w 46"/>
                  <a:gd name="T9" fmla="*/ 257356 h 48"/>
                  <a:gd name="T10" fmla="*/ 4691 w 46"/>
                  <a:gd name="T11" fmla="*/ 317136 h 48"/>
                  <a:gd name="T12" fmla="*/ 5236 w 46"/>
                  <a:gd name="T13" fmla="*/ 346565 h 48"/>
                  <a:gd name="T14" fmla="*/ 5236 w 46"/>
                  <a:gd name="T15" fmla="*/ 354532 h 48"/>
                  <a:gd name="T16" fmla="*/ 5326 w 46"/>
                  <a:gd name="T17" fmla="*/ 372254 h 48"/>
                  <a:gd name="T18" fmla="*/ 5326 w 46"/>
                  <a:gd name="T19" fmla="*/ 354532 h 48"/>
                  <a:gd name="T20" fmla="*/ 5326 w 46"/>
                  <a:gd name="T21" fmla="*/ 346565 h 48"/>
                  <a:gd name="T22" fmla="*/ 5942 w 46"/>
                  <a:gd name="T23" fmla="*/ 437088 h 48"/>
                  <a:gd name="T24" fmla="*/ 6328 w 46"/>
                  <a:gd name="T25" fmla="*/ 404033 h 48"/>
                  <a:gd name="T26" fmla="*/ 6436 w 46"/>
                  <a:gd name="T27" fmla="*/ 372254 h 48"/>
                  <a:gd name="T28" fmla="*/ 6328 w 46"/>
                  <a:gd name="T29" fmla="*/ 343591 h 48"/>
                  <a:gd name="T30" fmla="*/ 6049 w 46"/>
                  <a:gd name="T31" fmla="*/ 317136 h 48"/>
                  <a:gd name="T32" fmla="*/ 5678 w 46"/>
                  <a:gd name="T33" fmla="*/ 257356 h 48"/>
                  <a:gd name="T34" fmla="*/ 4998 w 46"/>
                  <a:gd name="T35" fmla="*/ 202428 h 48"/>
                  <a:gd name="T36" fmla="*/ 3882 w 46"/>
                  <a:gd name="T37" fmla="*/ 142171 h 48"/>
                  <a:gd name="T38" fmla="*/ 2829 w 46"/>
                  <a:gd name="T39" fmla="*/ 95399 h 48"/>
                  <a:gd name="T40" fmla="*/ 1576 w 46"/>
                  <a:gd name="T41" fmla="*/ 1955 h 48"/>
                  <a:gd name="T42" fmla="*/ 3 w 46"/>
                  <a:gd name="T43" fmla="*/ 0 h 48"/>
                  <a:gd name="T44" fmla="*/ 0 w 46"/>
                  <a:gd name="T45" fmla="*/ 75233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5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9" name="Freeform 6"/>
              <p:cNvSpPr>
                <a:spLocks noChangeArrowheads="1"/>
              </p:cNvSpPr>
              <p:nvPr/>
            </p:nvSpPr>
            <p:spPr bwMode="auto">
              <a:xfrm>
                <a:off x="242" y="95"/>
                <a:ext cx="60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2007 w 57"/>
                  <a:gd name="T5" fmla="*/ 574 h 17"/>
                  <a:gd name="T6" fmla="*/ 3226 w 57"/>
                  <a:gd name="T7" fmla="*/ 574 h 17"/>
                  <a:gd name="T8" fmla="*/ 4901 w 57"/>
                  <a:gd name="T9" fmla="*/ 574 h 17"/>
                  <a:gd name="T10" fmla="*/ 6428 w 57"/>
                  <a:gd name="T11" fmla="*/ 608 h 17"/>
                  <a:gd name="T12" fmla="*/ 8297 w 57"/>
                  <a:gd name="T13" fmla="*/ 682 h 17"/>
                  <a:gd name="T14" fmla="*/ 9544 w 57"/>
                  <a:gd name="T15" fmla="*/ 764 h 17"/>
                  <a:gd name="T16" fmla="*/ 11648 w 57"/>
                  <a:gd name="T17" fmla="*/ 857 h 17"/>
                  <a:gd name="T18" fmla="*/ 12207 w 57"/>
                  <a:gd name="T19" fmla="*/ 542 h 17"/>
                  <a:gd name="T20" fmla="*/ 10336 w 57"/>
                  <a:gd name="T21" fmla="*/ 6 h 17"/>
                  <a:gd name="T22" fmla="*/ 8431 w 57"/>
                  <a:gd name="T23" fmla="*/ 4 h 17"/>
                  <a:gd name="T24" fmla="*/ 6799 w 57"/>
                  <a:gd name="T25" fmla="*/ 2 h 17"/>
                  <a:gd name="T26" fmla="*/ 4901 w 57"/>
                  <a:gd name="T27" fmla="*/ 1 h 17"/>
                  <a:gd name="T28" fmla="*/ 3226 w 57"/>
                  <a:gd name="T29" fmla="*/ 1 h 17"/>
                  <a:gd name="T30" fmla="*/ 2007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0" name="Freeform 7"/>
              <p:cNvSpPr>
                <a:spLocks noChangeArrowheads="1"/>
              </p:cNvSpPr>
              <p:nvPr/>
            </p:nvSpPr>
            <p:spPr bwMode="auto">
              <a:xfrm>
                <a:off x="149" y="101"/>
                <a:ext cx="110" cy="58"/>
              </a:xfrm>
              <a:custGeom>
                <a:avLst/>
                <a:gdLst>
                  <a:gd name="T0" fmla="*/ 865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4 w 105"/>
                  <a:gd name="T11" fmla="*/ 4665 h 55"/>
                  <a:gd name="T12" fmla="*/ 865 w 105"/>
                  <a:gd name="T13" fmla="*/ 6202 h 55"/>
                  <a:gd name="T14" fmla="*/ 1139 w 105"/>
                  <a:gd name="T15" fmla="*/ 7834 h 55"/>
                  <a:gd name="T16" fmla="*/ 1681 w 105"/>
                  <a:gd name="T17" fmla="*/ 9672 h 55"/>
                  <a:gd name="T18" fmla="*/ 2589 w 105"/>
                  <a:gd name="T19" fmla="*/ 10876 h 55"/>
                  <a:gd name="T20" fmla="*/ 3235 w 105"/>
                  <a:gd name="T21" fmla="*/ 12319 h 55"/>
                  <a:gd name="T22" fmla="*/ 4150 w 105"/>
                  <a:gd name="T23" fmla="*/ 13739 h 55"/>
                  <a:gd name="T24" fmla="*/ 4906 w 105"/>
                  <a:gd name="T25" fmla="*/ 14177 h 55"/>
                  <a:gd name="T26" fmla="*/ 5966 w 105"/>
                  <a:gd name="T27" fmla="*/ 14735 h 55"/>
                  <a:gd name="T28" fmla="*/ 6840 w 105"/>
                  <a:gd name="T29" fmla="*/ 14400 h 55"/>
                  <a:gd name="T30" fmla="*/ 7878 w 105"/>
                  <a:gd name="T31" fmla="*/ 13845 h 55"/>
                  <a:gd name="T32" fmla="*/ 8854 w 105"/>
                  <a:gd name="T33" fmla="*/ 12807 h 55"/>
                  <a:gd name="T34" fmla="*/ 8912 w 105"/>
                  <a:gd name="T35" fmla="*/ 12319 h 55"/>
                  <a:gd name="T36" fmla="*/ 8912 w 105"/>
                  <a:gd name="T37" fmla="*/ 11935 h 55"/>
                  <a:gd name="T38" fmla="*/ 8912 w 105"/>
                  <a:gd name="T39" fmla="*/ 11478 h 55"/>
                  <a:gd name="T40" fmla="*/ 8854 w 105"/>
                  <a:gd name="T41" fmla="*/ 10876 h 55"/>
                  <a:gd name="T42" fmla="*/ 8736 w 105"/>
                  <a:gd name="T43" fmla="*/ 9672 h 55"/>
                  <a:gd name="T44" fmla="*/ 8084 w 105"/>
                  <a:gd name="T45" fmla="*/ 7834 h 55"/>
                  <a:gd name="T46" fmla="*/ 7543 w 105"/>
                  <a:gd name="T47" fmla="*/ 6621 h 55"/>
                  <a:gd name="T48" fmla="*/ 6997 w 105"/>
                  <a:gd name="T49" fmla="*/ 4665 h 55"/>
                  <a:gd name="T50" fmla="*/ 6256 w 105"/>
                  <a:gd name="T51" fmla="*/ 3091 h 55"/>
                  <a:gd name="T52" fmla="*/ 5479 w 105"/>
                  <a:gd name="T53" fmla="*/ 2312 h 55"/>
                  <a:gd name="T54" fmla="*/ 4776 w 105"/>
                  <a:gd name="T55" fmla="*/ 109 h 55"/>
                  <a:gd name="T56" fmla="*/ 4092 w 105"/>
                  <a:gd name="T57" fmla="*/ 4 h 55"/>
                  <a:gd name="T58" fmla="*/ 3420 w 105"/>
                  <a:gd name="T59" fmla="*/ 1 h 55"/>
                  <a:gd name="T60" fmla="*/ 2738 w 105"/>
                  <a:gd name="T61" fmla="*/ 0 h 55"/>
                  <a:gd name="T62" fmla="*/ 1983 w 105"/>
                  <a:gd name="T63" fmla="*/ 0 h 55"/>
                  <a:gd name="T64" fmla="*/ 1425 w 105"/>
                  <a:gd name="T65" fmla="*/ 0 h 55"/>
                  <a:gd name="T66" fmla="*/ 1079 w 105"/>
                  <a:gd name="T67" fmla="*/ 0 h 55"/>
                  <a:gd name="T68" fmla="*/ 865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9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1" name="Freeform 8"/>
              <p:cNvSpPr>
                <a:spLocks noChangeArrowheads="1"/>
              </p:cNvSpPr>
              <p:nvPr/>
            </p:nvSpPr>
            <p:spPr bwMode="auto">
              <a:xfrm>
                <a:off x="145" y="97"/>
                <a:ext cx="115" cy="67"/>
              </a:xfrm>
              <a:custGeom>
                <a:avLst/>
                <a:gdLst>
                  <a:gd name="T0" fmla="*/ 7471 w 110"/>
                  <a:gd name="T1" fmla="*/ 5779 h 64"/>
                  <a:gd name="T2" fmla="*/ 6602 w 110"/>
                  <a:gd name="T3" fmla="*/ 6500 h 64"/>
                  <a:gd name="T4" fmla="*/ 5896 w 110"/>
                  <a:gd name="T5" fmla="*/ 6671 h 64"/>
                  <a:gd name="T6" fmla="*/ 5158 w 110"/>
                  <a:gd name="T7" fmla="*/ 6903 h 64"/>
                  <a:gd name="T8" fmla="*/ 4397 w 110"/>
                  <a:gd name="T9" fmla="*/ 6520 h 64"/>
                  <a:gd name="T10" fmla="*/ 3751 w 110"/>
                  <a:gd name="T11" fmla="*/ 6142 h 64"/>
                  <a:gd name="T12" fmla="*/ 3097 w 110"/>
                  <a:gd name="T13" fmla="*/ 5757 h 64"/>
                  <a:gd name="T14" fmla="*/ 2504 w 110"/>
                  <a:gd name="T15" fmla="*/ 5224 h 64"/>
                  <a:gd name="T16" fmla="*/ 2026 w 110"/>
                  <a:gd name="T17" fmla="*/ 4355 h 64"/>
                  <a:gd name="T18" fmla="*/ 1400 w 110"/>
                  <a:gd name="T19" fmla="*/ 3768 h 64"/>
                  <a:gd name="T20" fmla="*/ 1075 w 110"/>
                  <a:gd name="T21" fmla="*/ 2961 h 64"/>
                  <a:gd name="T22" fmla="*/ 823 w 110"/>
                  <a:gd name="T23" fmla="*/ 2181 h 64"/>
                  <a:gd name="T24" fmla="*/ 9 w 110"/>
                  <a:gd name="T25" fmla="*/ 1610 h 64"/>
                  <a:gd name="T26" fmla="*/ 8 w 110"/>
                  <a:gd name="T27" fmla="*/ 1341 h 64"/>
                  <a:gd name="T28" fmla="*/ 9 w 110"/>
                  <a:gd name="T29" fmla="*/ 1261 h 64"/>
                  <a:gd name="T30" fmla="*/ 9 w 110"/>
                  <a:gd name="T31" fmla="*/ 1186 h 64"/>
                  <a:gd name="T32" fmla="*/ 916 w 110"/>
                  <a:gd name="T33" fmla="*/ 1186 h 64"/>
                  <a:gd name="T34" fmla="*/ 916 w 110"/>
                  <a:gd name="T35" fmla="*/ 0 h 64"/>
                  <a:gd name="T36" fmla="*/ 6 w 110"/>
                  <a:gd name="T37" fmla="*/ 1 h 64"/>
                  <a:gd name="T38" fmla="*/ 1 w 110"/>
                  <a:gd name="T39" fmla="*/ 5 h 64"/>
                  <a:gd name="T40" fmla="*/ 0 w 110"/>
                  <a:gd name="T41" fmla="*/ 1341 h 64"/>
                  <a:gd name="T42" fmla="*/ 1 w 110"/>
                  <a:gd name="T43" fmla="*/ 2055 h 64"/>
                  <a:gd name="T44" fmla="*/ 4 w 110"/>
                  <a:gd name="T45" fmla="*/ 2961 h 64"/>
                  <a:gd name="T46" fmla="*/ 9 w 110"/>
                  <a:gd name="T47" fmla="*/ 3768 h 64"/>
                  <a:gd name="T48" fmla="*/ 1075 w 110"/>
                  <a:gd name="T49" fmla="*/ 4532 h 64"/>
                  <a:gd name="T50" fmla="*/ 1554 w 110"/>
                  <a:gd name="T51" fmla="*/ 5421 h 64"/>
                  <a:gd name="T52" fmla="*/ 2254 w 110"/>
                  <a:gd name="T53" fmla="*/ 6117 h 64"/>
                  <a:gd name="T54" fmla="*/ 2785 w 110"/>
                  <a:gd name="T55" fmla="*/ 6903 h 64"/>
                  <a:gd name="T56" fmla="*/ 3555 w 110"/>
                  <a:gd name="T57" fmla="*/ 7357 h 64"/>
                  <a:gd name="T58" fmla="*/ 4318 w 110"/>
                  <a:gd name="T59" fmla="*/ 7817 h 64"/>
                  <a:gd name="T60" fmla="*/ 5063 w 110"/>
                  <a:gd name="T61" fmla="*/ 7825 h 64"/>
                  <a:gd name="T62" fmla="*/ 5938 w 110"/>
                  <a:gd name="T63" fmla="*/ 7817 h 64"/>
                  <a:gd name="T64" fmla="*/ 6852 w 110"/>
                  <a:gd name="T65" fmla="*/ 7368 h 64"/>
                  <a:gd name="T66" fmla="*/ 7690 w 110"/>
                  <a:gd name="T67" fmla="*/ 6904 h 64"/>
                  <a:gd name="T68" fmla="*/ 7471 w 110"/>
                  <a:gd name="T69" fmla="*/ 577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3" y="64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2" name="Freeform 9"/>
              <p:cNvSpPr>
                <a:spLocks noChangeArrowheads="1"/>
              </p:cNvSpPr>
              <p:nvPr/>
            </p:nvSpPr>
            <p:spPr bwMode="auto">
              <a:xfrm>
                <a:off x="215" y="105"/>
                <a:ext cx="49" cy="57"/>
              </a:xfrm>
              <a:custGeom>
                <a:avLst/>
                <a:gdLst>
                  <a:gd name="T0" fmla="*/ 0 w 47"/>
                  <a:gd name="T1" fmla="*/ 75233 h 48"/>
                  <a:gd name="T2" fmla="*/ 1233 w 47"/>
                  <a:gd name="T3" fmla="*/ 112298 h 48"/>
                  <a:gd name="T4" fmla="*/ 1902 w 47"/>
                  <a:gd name="T5" fmla="*/ 167618 h 48"/>
                  <a:gd name="T6" fmla="*/ 3120 w 47"/>
                  <a:gd name="T7" fmla="*/ 212421 h 48"/>
                  <a:gd name="T8" fmla="*/ 3758 w 47"/>
                  <a:gd name="T9" fmla="*/ 257356 h 48"/>
                  <a:gd name="T10" fmla="*/ 4351 w 47"/>
                  <a:gd name="T11" fmla="*/ 317136 h 48"/>
                  <a:gd name="T12" fmla="*/ 4631 w 47"/>
                  <a:gd name="T13" fmla="*/ 346565 h 48"/>
                  <a:gd name="T14" fmla="*/ 4926 w 47"/>
                  <a:gd name="T15" fmla="*/ 354532 h 48"/>
                  <a:gd name="T16" fmla="*/ 4926 w 47"/>
                  <a:gd name="T17" fmla="*/ 372254 h 48"/>
                  <a:gd name="T18" fmla="*/ 4926 w 47"/>
                  <a:gd name="T19" fmla="*/ 354532 h 48"/>
                  <a:gd name="T20" fmla="*/ 5124 w 47"/>
                  <a:gd name="T21" fmla="*/ 346565 h 48"/>
                  <a:gd name="T22" fmla="*/ 5576 w 47"/>
                  <a:gd name="T23" fmla="*/ 437088 h 48"/>
                  <a:gd name="T24" fmla="*/ 5799 w 47"/>
                  <a:gd name="T25" fmla="*/ 404033 h 48"/>
                  <a:gd name="T26" fmla="*/ 5933 w 47"/>
                  <a:gd name="T27" fmla="*/ 372254 h 48"/>
                  <a:gd name="T28" fmla="*/ 5933 w 47"/>
                  <a:gd name="T29" fmla="*/ 343591 h 48"/>
                  <a:gd name="T30" fmla="*/ 5799 w 47"/>
                  <a:gd name="T31" fmla="*/ 317136 h 48"/>
                  <a:gd name="T32" fmla="*/ 5247 w 47"/>
                  <a:gd name="T33" fmla="*/ 257356 h 48"/>
                  <a:gd name="T34" fmla="*/ 4527 w 47"/>
                  <a:gd name="T35" fmla="*/ 202428 h 48"/>
                  <a:gd name="T36" fmla="*/ 3616 w 47"/>
                  <a:gd name="T37" fmla="*/ 142171 h 48"/>
                  <a:gd name="T38" fmla="*/ 2755 w 47"/>
                  <a:gd name="T39" fmla="*/ 95399 h 48"/>
                  <a:gd name="T40" fmla="*/ 1581 w 47"/>
                  <a:gd name="T41" fmla="*/ 1955 h 48"/>
                  <a:gd name="T42" fmla="*/ 4 w 47"/>
                  <a:gd name="T43" fmla="*/ 0 h 48"/>
                  <a:gd name="T44" fmla="*/ 0 w 47"/>
                  <a:gd name="T45" fmla="*/ 75233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39" y="40"/>
                    </a:lnTo>
                    <a:lnTo>
                      <a:pt x="40" y="39"/>
                    </a:lnTo>
                    <a:lnTo>
                      <a:pt x="44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3" name="Freeform 10"/>
              <p:cNvSpPr>
                <a:spLocks noChangeArrowheads="1"/>
              </p:cNvSpPr>
              <p:nvPr/>
            </p:nvSpPr>
            <p:spPr bwMode="auto">
              <a:xfrm>
                <a:off x="159" y="95"/>
                <a:ext cx="60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2007 w 57"/>
                  <a:gd name="T5" fmla="*/ 574 h 17"/>
                  <a:gd name="T6" fmla="*/ 3014 w 57"/>
                  <a:gd name="T7" fmla="*/ 574 h 17"/>
                  <a:gd name="T8" fmla="*/ 4901 w 57"/>
                  <a:gd name="T9" fmla="*/ 574 h 17"/>
                  <a:gd name="T10" fmla="*/ 6355 w 57"/>
                  <a:gd name="T11" fmla="*/ 608 h 17"/>
                  <a:gd name="T12" fmla="*/ 8297 w 57"/>
                  <a:gd name="T13" fmla="*/ 682 h 17"/>
                  <a:gd name="T14" fmla="*/ 9658 w 57"/>
                  <a:gd name="T15" fmla="*/ 764 h 17"/>
                  <a:gd name="T16" fmla="*/ 11404 w 57"/>
                  <a:gd name="T17" fmla="*/ 857 h 17"/>
                  <a:gd name="T18" fmla="*/ 12207 w 57"/>
                  <a:gd name="T19" fmla="*/ 542 h 17"/>
                  <a:gd name="T20" fmla="*/ 10214 w 57"/>
                  <a:gd name="T21" fmla="*/ 6 h 17"/>
                  <a:gd name="T22" fmla="*/ 8431 w 57"/>
                  <a:gd name="T23" fmla="*/ 4 h 17"/>
                  <a:gd name="T24" fmla="*/ 6428 w 57"/>
                  <a:gd name="T25" fmla="*/ 2 h 17"/>
                  <a:gd name="T26" fmla="*/ 5181 w 57"/>
                  <a:gd name="T27" fmla="*/ 1 h 17"/>
                  <a:gd name="T28" fmla="*/ 3226 w 57"/>
                  <a:gd name="T29" fmla="*/ 1 h 17"/>
                  <a:gd name="T30" fmla="*/ 2007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4" name="Freeform 11"/>
              <p:cNvSpPr>
                <a:spLocks noChangeArrowheads="1"/>
              </p:cNvSpPr>
              <p:nvPr/>
            </p:nvSpPr>
            <p:spPr bwMode="auto">
              <a:xfrm>
                <a:off x="2769" y="101"/>
                <a:ext cx="109" cy="58"/>
              </a:xfrm>
              <a:custGeom>
                <a:avLst/>
                <a:gdLst>
                  <a:gd name="T0" fmla="*/ 931 w 104"/>
                  <a:gd name="T1" fmla="*/ 0 h 55"/>
                  <a:gd name="T2" fmla="*/ 3 w 104"/>
                  <a:gd name="T3" fmla="*/ 0 h 55"/>
                  <a:gd name="T4" fmla="*/ 0 w 104"/>
                  <a:gd name="T5" fmla="*/ 4 h 55"/>
                  <a:gd name="T6" fmla="*/ 0 w 104"/>
                  <a:gd name="T7" fmla="*/ 2154 h 55"/>
                  <a:gd name="T8" fmla="*/ 1 w 104"/>
                  <a:gd name="T9" fmla="*/ 3091 h 55"/>
                  <a:gd name="T10" fmla="*/ 3 w 104"/>
                  <a:gd name="T11" fmla="*/ 4665 h 55"/>
                  <a:gd name="T12" fmla="*/ 8 w 104"/>
                  <a:gd name="T13" fmla="*/ 6202 h 55"/>
                  <a:gd name="T14" fmla="*/ 1233 w 104"/>
                  <a:gd name="T15" fmla="*/ 7834 h 55"/>
                  <a:gd name="T16" fmla="*/ 1825 w 104"/>
                  <a:gd name="T17" fmla="*/ 9672 h 55"/>
                  <a:gd name="T18" fmla="*/ 2588 w 104"/>
                  <a:gd name="T19" fmla="*/ 10876 h 55"/>
                  <a:gd name="T20" fmla="*/ 3384 w 104"/>
                  <a:gd name="T21" fmla="*/ 12319 h 55"/>
                  <a:gd name="T22" fmla="*/ 4289 w 104"/>
                  <a:gd name="T23" fmla="*/ 13739 h 55"/>
                  <a:gd name="T24" fmla="*/ 5166 w 104"/>
                  <a:gd name="T25" fmla="*/ 14177 h 55"/>
                  <a:gd name="T26" fmla="*/ 6114 w 104"/>
                  <a:gd name="T27" fmla="*/ 14735 h 55"/>
                  <a:gd name="T28" fmla="*/ 7235 w 104"/>
                  <a:gd name="T29" fmla="*/ 14400 h 55"/>
                  <a:gd name="T30" fmla="*/ 8092 w 104"/>
                  <a:gd name="T31" fmla="*/ 13845 h 55"/>
                  <a:gd name="T32" fmla="*/ 9138 w 104"/>
                  <a:gd name="T33" fmla="*/ 12807 h 55"/>
                  <a:gd name="T34" fmla="*/ 9274 w 104"/>
                  <a:gd name="T35" fmla="*/ 12319 h 55"/>
                  <a:gd name="T36" fmla="*/ 9274 w 104"/>
                  <a:gd name="T37" fmla="*/ 11935 h 55"/>
                  <a:gd name="T38" fmla="*/ 9274 w 104"/>
                  <a:gd name="T39" fmla="*/ 11478 h 55"/>
                  <a:gd name="T40" fmla="*/ 9138 w 104"/>
                  <a:gd name="T41" fmla="*/ 10876 h 55"/>
                  <a:gd name="T42" fmla="*/ 8959 w 104"/>
                  <a:gd name="T43" fmla="*/ 9672 h 55"/>
                  <a:gd name="T44" fmla="*/ 8408 w 104"/>
                  <a:gd name="T45" fmla="*/ 7834 h 55"/>
                  <a:gd name="T46" fmla="*/ 7839 w 104"/>
                  <a:gd name="T47" fmla="*/ 6621 h 55"/>
                  <a:gd name="T48" fmla="*/ 7235 w 104"/>
                  <a:gd name="T49" fmla="*/ 4665 h 55"/>
                  <a:gd name="T50" fmla="*/ 6399 w 104"/>
                  <a:gd name="T51" fmla="*/ 3091 h 55"/>
                  <a:gd name="T52" fmla="*/ 5721 w 104"/>
                  <a:gd name="T53" fmla="*/ 2312 h 55"/>
                  <a:gd name="T54" fmla="*/ 4886 w 104"/>
                  <a:gd name="T55" fmla="*/ 109 h 55"/>
                  <a:gd name="T56" fmla="*/ 4289 w 104"/>
                  <a:gd name="T57" fmla="*/ 4 h 55"/>
                  <a:gd name="T58" fmla="*/ 3425 w 104"/>
                  <a:gd name="T59" fmla="*/ 1 h 55"/>
                  <a:gd name="T60" fmla="*/ 2858 w 104"/>
                  <a:gd name="T61" fmla="*/ 0 h 55"/>
                  <a:gd name="T62" fmla="*/ 2285 w 104"/>
                  <a:gd name="T63" fmla="*/ 0 h 55"/>
                  <a:gd name="T64" fmla="*/ 1540 w 104"/>
                  <a:gd name="T65" fmla="*/ 0 h 55"/>
                  <a:gd name="T66" fmla="*/ 1163 w 104"/>
                  <a:gd name="T67" fmla="*/ 0 h 55"/>
                  <a:gd name="T68" fmla="*/ 931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5" name="Freeform 12"/>
              <p:cNvSpPr>
                <a:spLocks noChangeArrowheads="1"/>
              </p:cNvSpPr>
              <p:nvPr/>
            </p:nvSpPr>
            <p:spPr bwMode="auto">
              <a:xfrm>
                <a:off x="2764" y="95"/>
                <a:ext cx="114" cy="70"/>
              </a:xfrm>
              <a:custGeom>
                <a:avLst/>
                <a:gdLst>
                  <a:gd name="T0" fmla="*/ 7650 w 109"/>
                  <a:gd name="T1" fmla="*/ 31254 h 65"/>
                  <a:gd name="T2" fmla="*/ 6801 w 109"/>
                  <a:gd name="T3" fmla="*/ 34313 h 65"/>
                  <a:gd name="T4" fmla="*/ 6111 w 109"/>
                  <a:gd name="T5" fmla="*/ 36201 h 65"/>
                  <a:gd name="T6" fmla="*/ 5270 w 109"/>
                  <a:gd name="T7" fmla="*/ 36215 h 65"/>
                  <a:gd name="T8" fmla="*/ 4675 w 109"/>
                  <a:gd name="T9" fmla="*/ 35709 h 65"/>
                  <a:gd name="T10" fmla="*/ 3818 w 109"/>
                  <a:gd name="T11" fmla="*/ 33664 h 65"/>
                  <a:gd name="T12" fmla="*/ 3082 w 109"/>
                  <a:gd name="T13" fmla="*/ 31210 h 65"/>
                  <a:gd name="T14" fmla="*/ 2488 w 109"/>
                  <a:gd name="T15" fmla="*/ 28573 h 65"/>
                  <a:gd name="T16" fmla="*/ 2094 w 109"/>
                  <a:gd name="T17" fmla="*/ 24652 h 65"/>
                  <a:gd name="T18" fmla="*/ 1439 w 109"/>
                  <a:gd name="T19" fmla="*/ 21268 h 65"/>
                  <a:gd name="T20" fmla="*/ 1102 w 109"/>
                  <a:gd name="T21" fmla="*/ 16039 h 65"/>
                  <a:gd name="T22" fmla="*/ 889 w 109"/>
                  <a:gd name="T23" fmla="*/ 13636 h 65"/>
                  <a:gd name="T24" fmla="*/ 797 w 109"/>
                  <a:gd name="T25" fmla="*/ 9383 h 65"/>
                  <a:gd name="T26" fmla="*/ 9 w 109"/>
                  <a:gd name="T27" fmla="*/ 7491 h 65"/>
                  <a:gd name="T28" fmla="*/ 9 w 109"/>
                  <a:gd name="T29" fmla="*/ 6945 h 65"/>
                  <a:gd name="T30" fmla="*/ 797 w 109"/>
                  <a:gd name="T31" fmla="*/ 6473 h 65"/>
                  <a:gd name="T32" fmla="*/ 937 w 109"/>
                  <a:gd name="T33" fmla="*/ 6473 h 65"/>
                  <a:gd name="T34" fmla="*/ 937 w 109"/>
                  <a:gd name="T35" fmla="*/ 0 h 65"/>
                  <a:gd name="T36" fmla="*/ 5 w 109"/>
                  <a:gd name="T37" fmla="*/ 2 h 65"/>
                  <a:gd name="T38" fmla="*/ 1 w 109"/>
                  <a:gd name="T39" fmla="*/ 210 h 65"/>
                  <a:gd name="T40" fmla="*/ 0 w 109"/>
                  <a:gd name="T41" fmla="*/ 7491 h 65"/>
                  <a:gd name="T42" fmla="*/ 1 w 109"/>
                  <a:gd name="T43" fmla="*/ 12646 h 65"/>
                  <a:gd name="T44" fmla="*/ 4 w 109"/>
                  <a:gd name="T45" fmla="*/ 16039 h 65"/>
                  <a:gd name="T46" fmla="*/ 9 w 109"/>
                  <a:gd name="T47" fmla="*/ 21268 h 65"/>
                  <a:gd name="T48" fmla="*/ 1045 w 109"/>
                  <a:gd name="T49" fmla="*/ 24970 h 65"/>
                  <a:gd name="T50" fmla="*/ 1522 w 109"/>
                  <a:gd name="T51" fmla="*/ 29053 h 65"/>
                  <a:gd name="T52" fmla="*/ 2238 w 109"/>
                  <a:gd name="T53" fmla="*/ 33144 h 65"/>
                  <a:gd name="T54" fmla="*/ 2889 w 109"/>
                  <a:gd name="T55" fmla="*/ 36215 h 65"/>
                  <a:gd name="T56" fmla="*/ 3730 w 109"/>
                  <a:gd name="T57" fmla="*/ 39035 h 65"/>
                  <a:gd name="T58" fmla="*/ 4434 w 109"/>
                  <a:gd name="T59" fmla="*/ 41435 h 65"/>
                  <a:gd name="T60" fmla="*/ 5270 w 109"/>
                  <a:gd name="T61" fmla="*/ 42064 h 65"/>
                  <a:gd name="T62" fmla="*/ 6189 w 109"/>
                  <a:gd name="T63" fmla="*/ 41955 h 65"/>
                  <a:gd name="T64" fmla="*/ 7095 w 109"/>
                  <a:gd name="T65" fmla="*/ 39764 h 65"/>
                  <a:gd name="T66" fmla="*/ 7924 w 109"/>
                  <a:gd name="T67" fmla="*/ 36215 h 65"/>
                  <a:gd name="T68" fmla="*/ 7650 w 109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5"/>
                  <a:gd name="T107" fmla="*/ 109 w 109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5">
                    <a:moveTo>
                      <a:pt x="105" y="48"/>
                    </a:moveTo>
                    <a:lnTo>
                      <a:pt x="94" y="53"/>
                    </a:lnTo>
                    <a:lnTo>
                      <a:pt x="84" y="55"/>
                    </a:lnTo>
                    <a:lnTo>
                      <a:pt x="73" y="56"/>
                    </a:lnTo>
                    <a:lnTo>
                      <a:pt x="64" y="54"/>
                    </a:lnTo>
                    <a:lnTo>
                      <a:pt x="53" y="51"/>
                    </a:lnTo>
                    <a:lnTo>
                      <a:pt x="43" y="47"/>
                    </a:lnTo>
                    <a:lnTo>
                      <a:pt x="35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5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8"/>
                    </a:lnTo>
                    <a:lnTo>
                      <a:pt x="22" y="45"/>
                    </a:lnTo>
                    <a:lnTo>
                      <a:pt x="31" y="50"/>
                    </a:lnTo>
                    <a:lnTo>
                      <a:pt x="40" y="56"/>
                    </a:lnTo>
                    <a:lnTo>
                      <a:pt x="51" y="60"/>
                    </a:lnTo>
                    <a:lnTo>
                      <a:pt x="61" y="62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7" y="61"/>
                    </a:lnTo>
                    <a:lnTo>
                      <a:pt x="109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6" name="Freeform 13"/>
              <p:cNvSpPr>
                <a:spLocks noChangeArrowheads="1"/>
              </p:cNvSpPr>
              <p:nvPr/>
            </p:nvSpPr>
            <p:spPr bwMode="auto">
              <a:xfrm>
                <a:off x="2834" y="105"/>
                <a:ext cx="49" cy="57"/>
              </a:xfrm>
              <a:custGeom>
                <a:avLst/>
                <a:gdLst>
                  <a:gd name="T0" fmla="*/ 0 w 47"/>
                  <a:gd name="T1" fmla="*/ 132320 h 47"/>
                  <a:gd name="T2" fmla="*/ 1159 w 47"/>
                  <a:gd name="T3" fmla="*/ 198474 h 47"/>
                  <a:gd name="T4" fmla="*/ 2024 w 47"/>
                  <a:gd name="T5" fmla="*/ 299933 h 47"/>
                  <a:gd name="T6" fmla="*/ 3120 w 47"/>
                  <a:gd name="T7" fmla="*/ 382954 h 47"/>
                  <a:gd name="T8" fmla="*/ 3616 w 47"/>
                  <a:gd name="T9" fmla="*/ 475836 h 47"/>
                  <a:gd name="T10" fmla="*/ 4351 w 47"/>
                  <a:gd name="T11" fmla="*/ 564048 h 47"/>
                  <a:gd name="T12" fmla="*/ 4817 w 47"/>
                  <a:gd name="T13" fmla="*/ 624850 h 47"/>
                  <a:gd name="T14" fmla="*/ 4817 w 47"/>
                  <a:gd name="T15" fmla="*/ 658960 h 47"/>
                  <a:gd name="T16" fmla="*/ 4926 w 47"/>
                  <a:gd name="T17" fmla="*/ 658960 h 47"/>
                  <a:gd name="T18" fmla="*/ 4926 w 47"/>
                  <a:gd name="T19" fmla="*/ 624850 h 47"/>
                  <a:gd name="T20" fmla="*/ 5449 w 47"/>
                  <a:gd name="T21" fmla="*/ 775798 h 47"/>
                  <a:gd name="T22" fmla="*/ 5799 w 47"/>
                  <a:gd name="T23" fmla="*/ 729689 h 47"/>
                  <a:gd name="T24" fmla="*/ 5933 w 47"/>
                  <a:gd name="T25" fmla="*/ 664172 h 47"/>
                  <a:gd name="T26" fmla="*/ 5799 w 47"/>
                  <a:gd name="T27" fmla="*/ 611908 h 47"/>
                  <a:gd name="T28" fmla="*/ 5584 w 47"/>
                  <a:gd name="T29" fmla="*/ 564048 h 47"/>
                  <a:gd name="T30" fmla="*/ 5242 w 47"/>
                  <a:gd name="T31" fmla="*/ 475836 h 47"/>
                  <a:gd name="T32" fmla="*/ 4527 w 47"/>
                  <a:gd name="T33" fmla="*/ 372722 h 47"/>
                  <a:gd name="T34" fmla="*/ 3616 w 47"/>
                  <a:gd name="T35" fmla="*/ 253880 h 47"/>
                  <a:gd name="T36" fmla="*/ 2592 w 47"/>
                  <a:gd name="T37" fmla="*/ 169414 h 47"/>
                  <a:gd name="T38" fmla="*/ 1484 w 47"/>
                  <a:gd name="T39" fmla="*/ 3205 h 47"/>
                  <a:gd name="T40" fmla="*/ 4 w 47"/>
                  <a:gd name="T41" fmla="*/ 0 h 47"/>
                  <a:gd name="T42" fmla="*/ 0 w 47"/>
                  <a:gd name="T43" fmla="*/ 132320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7"/>
                  <a:gd name="T68" fmla="*/ 47 w 47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7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7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7" name="Freeform 14"/>
              <p:cNvSpPr>
                <a:spLocks noChangeArrowheads="1"/>
              </p:cNvSpPr>
              <p:nvPr/>
            </p:nvSpPr>
            <p:spPr bwMode="auto">
              <a:xfrm>
                <a:off x="2778" y="95"/>
                <a:ext cx="59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840 w 57"/>
                  <a:gd name="T7" fmla="*/ 574 h 17"/>
                  <a:gd name="T8" fmla="*/ 1139 w 57"/>
                  <a:gd name="T9" fmla="*/ 574 h 17"/>
                  <a:gd name="T10" fmla="*/ 1636 w 57"/>
                  <a:gd name="T11" fmla="*/ 608 h 17"/>
                  <a:gd name="T12" fmla="*/ 2037 w 57"/>
                  <a:gd name="T13" fmla="*/ 682 h 17"/>
                  <a:gd name="T14" fmla="*/ 2464 w 57"/>
                  <a:gd name="T15" fmla="*/ 722 h 17"/>
                  <a:gd name="T16" fmla="*/ 2918 w 57"/>
                  <a:gd name="T17" fmla="*/ 857 h 17"/>
                  <a:gd name="T18" fmla="*/ 3076 w 57"/>
                  <a:gd name="T19" fmla="*/ 542 h 17"/>
                  <a:gd name="T20" fmla="*/ 2636 w 57"/>
                  <a:gd name="T21" fmla="*/ 6 h 17"/>
                  <a:gd name="T22" fmla="*/ 2146 w 57"/>
                  <a:gd name="T23" fmla="*/ 3 h 17"/>
                  <a:gd name="T24" fmla="*/ 1720 w 57"/>
                  <a:gd name="T25" fmla="*/ 2 h 17"/>
                  <a:gd name="T26" fmla="*/ 1203 w 57"/>
                  <a:gd name="T27" fmla="*/ 1 h 17"/>
                  <a:gd name="T28" fmla="*/ 840 w 57"/>
                  <a:gd name="T29" fmla="*/ 1 h 17"/>
                  <a:gd name="T30" fmla="*/ 9 w 57"/>
                  <a:gd name="T31" fmla="*/ 0 h 17"/>
                  <a:gd name="T32" fmla="*/ 4 w 57"/>
                  <a:gd name="T33" fmla="*/ 0 h 17"/>
                  <a:gd name="T34" fmla="*/ 0 w 57"/>
                  <a:gd name="T35" fmla="*/ 0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4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3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8" name="Freeform 15"/>
              <p:cNvSpPr>
                <a:spLocks noChangeArrowheads="1"/>
              </p:cNvSpPr>
              <p:nvPr/>
            </p:nvSpPr>
            <p:spPr bwMode="auto">
              <a:xfrm>
                <a:off x="1502" y="101"/>
                <a:ext cx="109" cy="58"/>
              </a:xfrm>
              <a:custGeom>
                <a:avLst/>
                <a:gdLst>
                  <a:gd name="T0" fmla="*/ 931 w 104"/>
                  <a:gd name="T1" fmla="*/ 0 h 55"/>
                  <a:gd name="T2" fmla="*/ 4 w 104"/>
                  <a:gd name="T3" fmla="*/ 1 h 55"/>
                  <a:gd name="T4" fmla="*/ 0 w 104"/>
                  <a:gd name="T5" fmla="*/ 4 h 55"/>
                  <a:gd name="T6" fmla="*/ 0 w 104"/>
                  <a:gd name="T7" fmla="*/ 2154 h 55"/>
                  <a:gd name="T8" fmla="*/ 1 w 104"/>
                  <a:gd name="T9" fmla="*/ 3091 h 55"/>
                  <a:gd name="T10" fmla="*/ 4 w 104"/>
                  <a:gd name="T11" fmla="*/ 4665 h 55"/>
                  <a:gd name="T12" fmla="*/ 8 w 104"/>
                  <a:gd name="T13" fmla="*/ 6202 h 55"/>
                  <a:gd name="T14" fmla="*/ 1233 w 104"/>
                  <a:gd name="T15" fmla="*/ 7834 h 55"/>
                  <a:gd name="T16" fmla="*/ 1726 w 104"/>
                  <a:gd name="T17" fmla="*/ 9672 h 55"/>
                  <a:gd name="T18" fmla="*/ 2588 w 104"/>
                  <a:gd name="T19" fmla="*/ 10876 h 55"/>
                  <a:gd name="T20" fmla="*/ 3384 w 104"/>
                  <a:gd name="T21" fmla="*/ 12319 h 55"/>
                  <a:gd name="T22" fmla="*/ 4289 w 104"/>
                  <a:gd name="T23" fmla="*/ 13739 h 55"/>
                  <a:gd name="T24" fmla="*/ 5294 w 104"/>
                  <a:gd name="T25" fmla="*/ 14177 h 55"/>
                  <a:gd name="T26" fmla="*/ 6114 w 104"/>
                  <a:gd name="T27" fmla="*/ 14735 h 55"/>
                  <a:gd name="T28" fmla="*/ 7158 w 104"/>
                  <a:gd name="T29" fmla="*/ 14400 h 55"/>
                  <a:gd name="T30" fmla="*/ 8092 w 104"/>
                  <a:gd name="T31" fmla="*/ 13845 h 55"/>
                  <a:gd name="T32" fmla="*/ 9138 w 104"/>
                  <a:gd name="T33" fmla="*/ 12807 h 55"/>
                  <a:gd name="T34" fmla="*/ 9274 w 104"/>
                  <a:gd name="T35" fmla="*/ 12319 h 55"/>
                  <a:gd name="T36" fmla="*/ 9274 w 104"/>
                  <a:gd name="T37" fmla="*/ 11935 h 55"/>
                  <a:gd name="T38" fmla="*/ 9274 w 104"/>
                  <a:gd name="T39" fmla="*/ 11478 h 55"/>
                  <a:gd name="T40" fmla="*/ 9138 w 104"/>
                  <a:gd name="T41" fmla="*/ 10876 h 55"/>
                  <a:gd name="T42" fmla="*/ 8959 w 104"/>
                  <a:gd name="T43" fmla="*/ 9672 h 55"/>
                  <a:gd name="T44" fmla="*/ 8473 w 104"/>
                  <a:gd name="T45" fmla="*/ 7834 h 55"/>
                  <a:gd name="T46" fmla="*/ 7839 w 104"/>
                  <a:gd name="T47" fmla="*/ 6621 h 55"/>
                  <a:gd name="T48" fmla="*/ 7235 w 104"/>
                  <a:gd name="T49" fmla="*/ 4665 h 55"/>
                  <a:gd name="T50" fmla="*/ 6399 w 104"/>
                  <a:gd name="T51" fmla="*/ 3091 h 55"/>
                  <a:gd name="T52" fmla="*/ 5721 w 104"/>
                  <a:gd name="T53" fmla="*/ 2312 h 55"/>
                  <a:gd name="T54" fmla="*/ 4886 w 104"/>
                  <a:gd name="T55" fmla="*/ 109 h 55"/>
                  <a:gd name="T56" fmla="*/ 4289 w 104"/>
                  <a:gd name="T57" fmla="*/ 4 h 55"/>
                  <a:gd name="T58" fmla="*/ 3425 w 104"/>
                  <a:gd name="T59" fmla="*/ 1 h 55"/>
                  <a:gd name="T60" fmla="*/ 2858 w 104"/>
                  <a:gd name="T61" fmla="*/ 0 h 55"/>
                  <a:gd name="T62" fmla="*/ 2285 w 104"/>
                  <a:gd name="T63" fmla="*/ 0 h 55"/>
                  <a:gd name="T64" fmla="*/ 1540 w 104"/>
                  <a:gd name="T65" fmla="*/ 0 h 55"/>
                  <a:gd name="T66" fmla="*/ 1163 w 104"/>
                  <a:gd name="T67" fmla="*/ 0 h 55"/>
                  <a:gd name="T68" fmla="*/ 931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4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0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9" name="Freeform 16"/>
              <p:cNvSpPr>
                <a:spLocks noChangeArrowheads="1"/>
              </p:cNvSpPr>
              <p:nvPr/>
            </p:nvSpPr>
            <p:spPr bwMode="auto">
              <a:xfrm>
                <a:off x="1497" y="97"/>
                <a:ext cx="114" cy="67"/>
              </a:xfrm>
              <a:custGeom>
                <a:avLst/>
                <a:gdLst>
                  <a:gd name="T0" fmla="*/ 5241 w 110"/>
                  <a:gd name="T1" fmla="*/ 5779 h 64"/>
                  <a:gd name="T2" fmla="*/ 4630 w 110"/>
                  <a:gd name="T3" fmla="*/ 6500 h 64"/>
                  <a:gd name="T4" fmla="*/ 4163 w 110"/>
                  <a:gd name="T5" fmla="*/ 6671 h 64"/>
                  <a:gd name="T6" fmla="*/ 3624 w 110"/>
                  <a:gd name="T7" fmla="*/ 6903 h 64"/>
                  <a:gd name="T8" fmla="*/ 3153 w 110"/>
                  <a:gd name="T9" fmla="*/ 6520 h 64"/>
                  <a:gd name="T10" fmla="*/ 2628 w 110"/>
                  <a:gd name="T11" fmla="*/ 6142 h 64"/>
                  <a:gd name="T12" fmla="*/ 2175 w 110"/>
                  <a:gd name="T13" fmla="*/ 5757 h 64"/>
                  <a:gd name="T14" fmla="*/ 1768 w 110"/>
                  <a:gd name="T15" fmla="*/ 5224 h 64"/>
                  <a:gd name="T16" fmla="*/ 1440 w 110"/>
                  <a:gd name="T17" fmla="*/ 4355 h 64"/>
                  <a:gd name="T18" fmla="*/ 1047 w 110"/>
                  <a:gd name="T19" fmla="*/ 3768 h 64"/>
                  <a:gd name="T20" fmla="*/ 789 w 110"/>
                  <a:gd name="T21" fmla="*/ 2961 h 64"/>
                  <a:gd name="T22" fmla="*/ 643 w 110"/>
                  <a:gd name="T23" fmla="*/ 2181 h 64"/>
                  <a:gd name="T24" fmla="*/ 547 w 110"/>
                  <a:gd name="T25" fmla="*/ 1610 h 64"/>
                  <a:gd name="T26" fmla="*/ 547 w 110"/>
                  <a:gd name="T27" fmla="*/ 1341 h 64"/>
                  <a:gd name="T28" fmla="*/ 547 w 110"/>
                  <a:gd name="T29" fmla="*/ 1261 h 64"/>
                  <a:gd name="T30" fmla="*/ 574 w 110"/>
                  <a:gd name="T31" fmla="*/ 1186 h 64"/>
                  <a:gd name="T32" fmla="*/ 676 w 110"/>
                  <a:gd name="T33" fmla="*/ 1186 h 64"/>
                  <a:gd name="T34" fmla="*/ 676 w 110"/>
                  <a:gd name="T35" fmla="*/ 0 h 64"/>
                  <a:gd name="T36" fmla="*/ 6 w 110"/>
                  <a:gd name="T37" fmla="*/ 1 h 64"/>
                  <a:gd name="T38" fmla="*/ 2 w 110"/>
                  <a:gd name="T39" fmla="*/ 5 h 64"/>
                  <a:gd name="T40" fmla="*/ 0 w 110"/>
                  <a:gd name="T41" fmla="*/ 1341 h 64"/>
                  <a:gd name="T42" fmla="*/ 2 w 110"/>
                  <a:gd name="T43" fmla="*/ 2055 h 64"/>
                  <a:gd name="T44" fmla="*/ 5 w 110"/>
                  <a:gd name="T45" fmla="*/ 2961 h 64"/>
                  <a:gd name="T46" fmla="*/ 547 w 110"/>
                  <a:gd name="T47" fmla="*/ 3768 h 64"/>
                  <a:gd name="T48" fmla="*/ 748 w 110"/>
                  <a:gd name="T49" fmla="*/ 4532 h 64"/>
                  <a:gd name="T50" fmla="*/ 1096 w 110"/>
                  <a:gd name="T51" fmla="*/ 5421 h 64"/>
                  <a:gd name="T52" fmla="*/ 1590 w 110"/>
                  <a:gd name="T53" fmla="*/ 6117 h 64"/>
                  <a:gd name="T54" fmla="*/ 1972 w 110"/>
                  <a:gd name="T55" fmla="*/ 6903 h 64"/>
                  <a:gd name="T56" fmla="*/ 2490 w 110"/>
                  <a:gd name="T57" fmla="*/ 7357 h 64"/>
                  <a:gd name="T58" fmla="*/ 3024 w 110"/>
                  <a:gd name="T59" fmla="*/ 7817 h 64"/>
                  <a:gd name="T60" fmla="*/ 3624 w 110"/>
                  <a:gd name="T61" fmla="*/ 7825 h 64"/>
                  <a:gd name="T62" fmla="*/ 4237 w 110"/>
                  <a:gd name="T63" fmla="*/ 7817 h 64"/>
                  <a:gd name="T64" fmla="*/ 4800 w 110"/>
                  <a:gd name="T65" fmla="*/ 7368 h 64"/>
                  <a:gd name="T66" fmla="*/ 5379 w 110"/>
                  <a:gd name="T67" fmla="*/ 6904 h 64"/>
                  <a:gd name="T68" fmla="*/ 5241 w 110"/>
                  <a:gd name="T69" fmla="*/ 577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2" y="31"/>
                    </a:lnTo>
                    <a:lnTo>
                      <a:pt x="17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8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4" y="64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0" name="Freeform 17"/>
              <p:cNvSpPr>
                <a:spLocks noChangeArrowheads="1"/>
              </p:cNvSpPr>
              <p:nvPr/>
            </p:nvSpPr>
            <p:spPr bwMode="auto">
              <a:xfrm>
                <a:off x="1567" y="105"/>
                <a:ext cx="48" cy="57"/>
              </a:xfrm>
              <a:custGeom>
                <a:avLst/>
                <a:gdLst>
                  <a:gd name="T0" fmla="*/ 0 w 46"/>
                  <a:gd name="T1" fmla="*/ 75233 h 48"/>
                  <a:gd name="T2" fmla="*/ 1243 w 46"/>
                  <a:gd name="T3" fmla="*/ 112298 h 48"/>
                  <a:gd name="T4" fmla="*/ 2062 w 46"/>
                  <a:gd name="T5" fmla="*/ 167618 h 48"/>
                  <a:gd name="T6" fmla="*/ 3211 w 46"/>
                  <a:gd name="T7" fmla="*/ 212421 h 48"/>
                  <a:gd name="T8" fmla="*/ 4067 w 46"/>
                  <a:gd name="T9" fmla="*/ 257356 h 48"/>
                  <a:gd name="T10" fmla="*/ 4917 w 46"/>
                  <a:gd name="T11" fmla="*/ 317136 h 48"/>
                  <a:gd name="T12" fmla="*/ 5326 w 46"/>
                  <a:gd name="T13" fmla="*/ 346565 h 48"/>
                  <a:gd name="T14" fmla="*/ 5326 w 46"/>
                  <a:gd name="T15" fmla="*/ 354532 h 48"/>
                  <a:gd name="T16" fmla="*/ 5326 w 46"/>
                  <a:gd name="T17" fmla="*/ 372254 h 48"/>
                  <a:gd name="T18" fmla="*/ 5326 w 46"/>
                  <a:gd name="T19" fmla="*/ 354532 h 48"/>
                  <a:gd name="T20" fmla="*/ 5578 w 46"/>
                  <a:gd name="T21" fmla="*/ 346565 h 48"/>
                  <a:gd name="T22" fmla="*/ 6044 w 46"/>
                  <a:gd name="T23" fmla="*/ 437088 h 48"/>
                  <a:gd name="T24" fmla="*/ 6436 w 46"/>
                  <a:gd name="T25" fmla="*/ 404033 h 48"/>
                  <a:gd name="T26" fmla="*/ 6436 w 46"/>
                  <a:gd name="T27" fmla="*/ 372254 h 48"/>
                  <a:gd name="T28" fmla="*/ 6436 w 46"/>
                  <a:gd name="T29" fmla="*/ 343591 h 48"/>
                  <a:gd name="T30" fmla="*/ 6328 w 46"/>
                  <a:gd name="T31" fmla="*/ 317136 h 48"/>
                  <a:gd name="T32" fmla="*/ 5678 w 46"/>
                  <a:gd name="T33" fmla="*/ 257356 h 48"/>
                  <a:gd name="T34" fmla="*/ 4998 w 46"/>
                  <a:gd name="T35" fmla="*/ 202428 h 48"/>
                  <a:gd name="T36" fmla="*/ 4067 w 46"/>
                  <a:gd name="T37" fmla="*/ 142171 h 48"/>
                  <a:gd name="T38" fmla="*/ 2829 w 46"/>
                  <a:gd name="T39" fmla="*/ 95399 h 48"/>
                  <a:gd name="T40" fmla="*/ 1600 w 46"/>
                  <a:gd name="T41" fmla="*/ 1955 h 48"/>
                  <a:gd name="T42" fmla="*/ 3 w 46"/>
                  <a:gd name="T43" fmla="*/ 0 h 48"/>
                  <a:gd name="T44" fmla="*/ 0 w 46"/>
                  <a:gd name="T45" fmla="*/ 75233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1" name="Freeform 18"/>
              <p:cNvSpPr>
                <a:spLocks noChangeArrowheads="1"/>
              </p:cNvSpPr>
              <p:nvPr/>
            </p:nvSpPr>
            <p:spPr bwMode="auto">
              <a:xfrm>
                <a:off x="1511" y="95"/>
                <a:ext cx="58" cy="17"/>
              </a:xfrm>
              <a:custGeom>
                <a:avLst/>
                <a:gdLst>
                  <a:gd name="T0" fmla="*/ 0 w 56"/>
                  <a:gd name="T1" fmla="*/ 574 h 17"/>
                  <a:gd name="T2" fmla="*/ 4 w 56"/>
                  <a:gd name="T3" fmla="*/ 574 h 17"/>
                  <a:gd name="T4" fmla="*/ 9 w 56"/>
                  <a:gd name="T5" fmla="*/ 574 h 17"/>
                  <a:gd name="T6" fmla="*/ 862 w 56"/>
                  <a:gd name="T7" fmla="*/ 574 h 17"/>
                  <a:gd name="T8" fmla="*/ 1238 w 56"/>
                  <a:gd name="T9" fmla="*/ 574 h 17"/>
                  <a:gd name="T10" fmla="*/ 1767 w 56"/>
                  <a:gd name="T11" fmla="*/ 608 h 17"/>
                  <a:gd name="T12" fmla="*/ 2203 w 56"/>
                  <a:gd name="T13" fmla="*/ 682 h 17"/>
                  <a:gd name="T14" fmla="*/ 2684 w 56"/>
                  <a:gd name="T15" fmla="*/ 764 h 17"/>
                  <a:gd name="T16" fmla="*/ 3140 w 56"/>
                  <a:gd name="T17" fmla="*/ 857 h 17"/>
                  <a:gd name="T18" fmla="*/ 3306 w 56"/>
                  <a:gd name="T19" fmla="*/ 542 h 17"/>
                  <a:gd name="T20" fmla="*/ 2860 w 56"/>
                  <a:gd name="T21" fmla="*/ 6 h 17"/>
                  <a:gd name="T22" fmla="*/ 2295 w 56"/>
                  <a:gd name="T23" fmla="*/ 4 h 17"/>
                  <a:gd name="T24" fmla="*/ 1884 w 56"/>
                  <a:gd name="T25" fmla="*/ 2 h 17"/>
                  <a:gd name="T26" fmla="*/ 1308 w 56"/>
                  <a:gd name="T27" fmla="*/ 1 h 17"/>
                  <a:gd name="T28" fmla="*/ 905 w 56"/>
                  <a:gd name="T29" fmla="*/ 1 h 17"/>
                  <a:gd name="T30" fmla="*/ 9 w 56"/>
                  <a:gd name="T31" fmla="*/ 1 h 17"/>
                  <a:gd name="T32" fmla="*/ 4 w 56"/>
                  <a:gd name="T33" fmla="*/ 0 h 17"/>
                  <a:gd name="T34" fmla="*/ 0 w 56"/>
                  <a:gd name="T35" fmla="*/ 1 h 17"/>
                  <a:gd name="T36" fmla="*/ 0 w 56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7"/>
                  <a:gd name="T59" fmla="*/ 56 w 56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8" y="6"/>
                    </a:lnTo>
                    <a:lnTo>
                      <a:pt x="39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2" name="Freeform 19"/>
              <p:cNvSpPr>
                <a:spLocks noChangeArrowheads="1"/>
              </p:cNvSpPr>
              <p:nvPr/>
            </p:nvSpPr>
            <p:spPr bwMode="auto">
              <a:xfrm>
                <a:off x="4034" y="101"/>
                <a:ext cx="109" cy="58"/>
              </a:xfrm>
              <a:custGeom>
                <a:avLst/>
                <a:gdLst>
                  <a:gd name="T0" fmla="*/ 600 w 105"/>
                  <a:gd name="T1" fmla="*/ 0 h 55"/>
                  <a:gd name="T2" fmla="*/ 4 w 105"/>
                  <a:gd name="T3" fmla="*/ 0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4 w 105"/>
                  <a:gd name="T11" fmla="*/ 4665 h 55"/>
                  <a:gd name="T12" fmla="*/ 600 w 105"/>
                  <a:gd name="T13" fmla="*/ 6202 h 55"/>
                  <a:gd name="T14" fmla="*/ 841 w 105"/>
                  <a:gd name="T15" fmla="*/ 7834 h 55"/>
                  <a:gd name="T16" fmla="*/ 1161 w 105"/>
                  <a:gd name="T17" fmla="*/ 9672 h 55"/>
                  <a:gd name="T18" fmla="*/ 1782 w 105"/>
                  <a:gd name="T19" fmla="*/ 10876 h 55"/>
                  <a:gd name="T20" fmla="*/ 2229 w 105"/>
                  <a:gd name="T21" fmla="*/ 12319 h 55"/>
                  <a:gd name="T22" fmla="*/ 2859 w 105"/>
                  <a:gd name="T23" fmla="*/ 13739 h 55"/>
                  <a:gd name="T24" fmla="*/ 3383 w 105"/>
                  <a:gd name="T25" fmla="*/ 14177 h 55"/>
                  <a:gd name="T26" fmla="*/ 4108 w 105"/>
                  <a:gd name="T27" fmla="*/ 14735 h 55"/>
                  <a:gd name="T28" fmla="*/ 4829 w 105"/>
                  <a:gd name="T29" fmla="*/ 14400 h 55"/>
                  <a:gd name="T30" fmla="*/ 5428 w 105"/>
                  <a:gd name="T31" fmla="*/ 13845 h 55"/>
                  <a:gd name="T32" fmla="*/ 6100 w 105"/>
                  <a:gd name="T33" fmla="*/ 12807 h 55"/>
                  <a:gd name="T34" fmla="*/ 6138 w 105"/>
                  <a:gd name="T35" fmla="*/ 12319 h 55"/>
                  <a:gd name="T36" fmla="*/ 6138 w 105"/>
                  <a:gd name="T37" fmla="*/ 11935 h 55"/>
                  <a:gd name="T38" fmla="*/ 6138 w 105"/>
                  <a:gd name="T39" fmla="*/ 11478 h 55"/>
                  <a:gd name="T40" fmla="*/ 6100 w 105"/>
                  <a:gd name="T41" fmla="*/ 10876 h 55"/>
                  <a:gd name="T42" fmla="*/ 6026 w 105"/>
                  <a:gd name="T43" fmla="*/ 9672 h 55"/>
                  <a:gd name="T44" fmla="*/ 5561 w 105"/>
                  <a:gd name="T45" fmla="*/ 7834 h 55"/>
                  <a:gd name="T46" fmla="*/ 5192 w 105"/>
                  <a:gd name="T47" fmla="*/ 6621 h 55"/>
                  <a:gd name="T48" fmla="*/ 4853 w 105"/>
                  <a:gd name="T49" fmla="*/ 4665 h 55"/>
                  <a:gd name="T50" fmla="*/ 4309 w 105"/>
                  <a:gd name="T51" fmla="*/ 3091 h 55"/>
                  <a:gd name="T52" fmla="*/ 3776 w 105"/>
                  <a:gd name="T53" fmla="*/ 2312 h 55"/>
                  <a:gd name="T54" fmla="*/ 3286 w 105"/>
                  <a:gd name="T55" fmla="*/ 109 h 55"/>
                  <a:gd name="T56" fmla="*/ 2822 w 105"/>
                  <a:gd name="T57" fmla="*/ 4 h 55"/>
                  <a:gd name="T58" fmla="*/ 2358 w 105"/>
                  <a:gd name="T59" fmla="*/ 1 h 55"/>
                  <a:gd name="T60" fmla="*/ 1900 w 105"/>
                  <a:gd name="T61" fmla="*/ 0 h 55"/>
                  <a:gd name="T62" fmla="*/ 1371 w 105"/>
                  <a:gd name="T63" fmla="*/ 0 h 55"/>
                  <a:gd name="T64" fmla="*/ 988 w 105"/>
                  <a:gd name="T65" fmla="*/ 0 h 55"/>
                  <a:gd name="T66" fmla="*/ 747 w 105"/>
                  <a:gd name="T67" fmla="*/ 0 h 55"/>
                  <a:gd name="T68" fmla="*/ 6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5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9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3" name="Freeform 20"/>
              <p:cNvSpPr>
                <a:spLocks noChangeArrowheads="1"/>
              </p:cNvSpPr>
              <p:nvPr/>
            </p:nvSpPr>
            <p:spPr bwMode="auto">
              <a:xfrm>
                <a:off x="4030" y="95"/>
                <a:ext cx="115" cy="70"/>
              </a:xfrm>
              <a:custGeom>
                <a:avLst/>
                <a:gdLst>
                  <a:gd name="T0" fmla="*/ 7471 w 110"/>
                  <a:gd name="T1" fmla="*/ 31254 h 65"/>
                  <a:gd name="T2" fmla="*/ 6602 w 110"/>
                  <a:gd name="T3" fmla="*/ 34313 h 65"/>
                  <a:gd name="T4" fmla="*/ 5938 w 110"/>
                  <a:gd name="T5" fmla="*/ 36201 h 65"/>
                  <a:gd name="T6" fmla="*/ 5158 w 110"/>
                  <a:gd name="T7" fmla="*/ 36215 h 65"/>
                  <a:gd name="T8" fmla="*/ 4397 w 110"/>
                  <a:gd name="T9" fmla="*/ 35709 h 65"/>
                  <a:gd name="T10" fmla="*/ 3751 w 110"/>
                  <a:gd name="T11" fmla="*/ 33664 h 65"/>
                  <a:gd name="T12" fmla="*/ 3097 w 110"/>
                  <a:gd name="T13" fmla="*/ 31210 h 65"/>
                  <a:gd name="T14" fmla="*/ 2504 w 110"/>
                  <a:gd name="T15" fmla="*/ 28573 h 65"/>
                  <a:gd name="T16" fmla="*/ 2026 w 110"/>
                  <a:gd name="T17" fmla="*/ 24652 h 65"/>
                  <a:gd name="T18" fmla="*/ 1400 w 110"/>
                  <a:gd name="T19" fmla="*/ 21268 h 65"/>
                  <a:gd name="T20" fmla="*/ 1075 w 110"/>
                  <a:gd name="T21" fmla="*/ 16039 h 65"/>
                  <a:gd name="T22" fmla="*/ 868 w 110"/>
                  <a:gd name="T23" fmla="*/ 13636 h 65"/>
                  <a:gd name="T24" fmla="*/ 9 w 110"/>
                  <a:gd name="T25" fmla="*/ 9383 h 65"/>
                  <a:gd name="T26" fmla="*/ 8 w 110"/>
                  <a:gd name="T27" fmla="*/ 7491 h 65"/>
                  <a:gd name="T28" fmla="*/ 9 w 110"/>
                  <a:gd name="T29" fmla="*/ 6945 h 65"/>
                  <a:gd name="T30" fmla="*/ 9 w 110"/>
                  <a:gd name="T31" fmla="*/ 6473 h 65"/>
                  <a:gd name="T32" fmla="*/ 916 w 110"/>
                  <a:gd name="T33" fmla="*/ 6473 h 65"/>
                  <a:gd name="T34" fmla="*/ 916 w 110"/>
                  <a:gd name="T35" fmla="*/ 0 h 65"/>
                  <a:gd name="T36" fmla="*/ 6 w 110"/>
                  <a:gd name="T37" fmla="*/ 2 h 65"/>
                  <a:gd name="T38" fmla="*/ 1 w 110"/>
                  <a:gd name="T39" fmla="*/ 210 h 65"/>
                  <a:gd name="T40" fmla="*/ 0 w 110"/>
                  <a:gd name="T41" fmla="*/ 7491 h 65"/>
                  <a:gd name="T42" fmla="*/ 1 w 110"/>
                  <a:gd name="T43" fmla="*/ 12646 h 65"/>
                  <a:gd name="T44" fmla="*/ 4 w 110"/>
                  <a:gd name="T45" fmla="*/ 16039 h 65"/>
                  <a:gd name="T46" fmla="*/ 9 w 110"/>
                  <a:gd name="T47" fmla="*/ 21268 h 65"/>
                  <a:gd name="T48" fmla="*/ 1075 w 110"/>
                  <a:gd name="T49" fmla="*/ 24970 h 65"/>
                  <a:gd name="T50" fmla="*/ 1554 w 110"/>
                  <a:gd name="T51" fmla="*/ 29053 h 65"/>
                  <a:gd name="T52" fmla="*/ 2254 w 110"/>
                  <a:gd name="T53" fmla="*/ 33144 h 65"/>
                  <a:gd name="T54" fmla="*/ 2822 w 110"/>
                  <a:gd name="T55" fmla="*/ 36215 h 65"/>
                  <a:gd name="T56" fmla="*/ 3555 w 110"/>
                  <a:gd name="T57" fmla="*/ 39035 h 65"/>
                  <a:gd name="T58" fmla="*/ 4318 w 110"/>
                  <a:gd name="T59" fmla="*/ 41435 h 65"/>
                  <a:gd name="T60" fmla="*/ 5063 w 110"/>
                  <a:gd name="T61" fmla="*/ 42064 h 65"/>
                  <a:gd name="T62" fmla="*/ 6048 w 110"/>
                  <a:gd name="T63" fmla="*/ 41955 h 65"/>
                  <a:gd name="T64" fmla="*/ 6852 w 110"/>
                  <a:gd name="T65" fmla="*/ 39764 h 65"/>
                  <a:gd name="T66" fmla="*/ 7690 w 110"/>
                  <a:gd name="T67" fmla="*/ 36215 h 65"/>
                  <a:gd name="T68" fmla="*/ 7471 w 110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6" y="48"/>
                    </a:moveTo>
                    <a:lnTo>
                      <a:pt x="95" y="53"/>
                    </a:lnTo>
                    <a:lnTo>
                      <a:pt x="85" y="55"/>
                    </a:lnTo>
                    <a:lnTo>
                      <a:pt x="74" y="56"/>
                    </a:lnTo>
                    <a:lnTo>
                      <a:pt x="63" y="54"/>
                    </a:lnTo>
                    <a:lnTo>
                      <a:pt x="54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6" y="38"/>
                    </a:lnTo>
                    <a:lnTo>
                      <a:pt x="23" y="45"/>
                    </a:lnTo>
                    <a:lnTo>
                      <a:pt x="32" y="50"/>
                    </a:lnTo>
                    <a:lnTo>
                      <a:pt x="41" y="56"/>
                    </a:lnTo>
                    <a:lnTo>
                      <a:pt x="51" y="60"/>
                    </a:lnTo>
                    <a:lnTo>
                      <a:pt x="62" y="62"/>
                    </a:lnTo>
                    <a:lnTo>
                      <a:pt x="73" y="65"/>
                    </a:lnTo>
                    <a:lnTo>
                      <a:pt x="86" y="64"/>
                    </a:lnTo>
                    <a:lnTo>
                      <a:pt x="97" y="61"/>
                    </a:lnTo>
                    <a:lnTo>
                      <a:pt x="110" y="56"/>
                    </a:lnTo>
                    <a:lnTo>
                      <a:pt x="106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4" name="Freeform 21"/>
              <p:cNvSpPr>
                <a:spLocks noChangeArrowheads="1"/>
              </p:cNvSpPr>
              <p:nvPr/>
            </p:nvSpPr>
            <p:spPr bwMode="auto">
              <a:xfrm>
                <a:off x="4101" y="105"/>
                <a:ext cx="48" cy="57"/>
              </a:xfrm>
              <a:custGeom>
                <a:avLst/>
                <a:gdLst>
                  <a:gd name="T0" fmla="*/ 0 w 46"/>
                  <a:gd name="T1" fmla="*/ 132320 h 47"/>
                  <a:gd name="T2" fmla="*/ 1243 w 46"/>
                  <a:gd name="T3" fmla="*/ 198474 h 47"/>
                  <a:gd name="T4" fmla="*/ 1934 w 46"/>
                  <a:gd name="T5" fmla="*/ 299933 h 47"/>
                  <a:gd name="T6" fmla="*/ 3211 w 46"/>
                  <a:gd name="T7" fmla="*/ 382954 h 47"/>
                  <a:gd name="T8" fmla="*/ 4067 w 46"/>
                  <a:gd name="T9" fmla="*/ 475836 h 47"/>
                  <a:gd name="T10" fmla="*/ 4691 w 46"/>
                  <a:gd name="T11" fmla="*/ 564048 h 47"/>
                  <a:gd name="T12" fmla="*/ 5236 w 46"/>
                  <a:gd name="T13" fmla="*/ 624850 h 47"/>
                  <a:gd name="T14" fmla="*/ 5326 w 46"/>
                  <a:gd name="T15" fmla="*/ 658960 h 47"/>
                  <a:gd name="T16" fmla="*/ 5578 w 46"/>
                  <a:gd name="T17" fmla="*/ 624850 h 47"/>
                  <a:gd name="T18" fmla="*/ 6044 w 46"/>
                  <a:gd name="T19" fmla="*/ 775798 h 47"/>
                  <a:gd name="T20" fmla="*/ 6328 w 46"/>
                  <a:gd name="T21" fmla="*/ 729689 h 47"/>
                  <a:gd name="T22" fmla="*/ 6436 w 46"/>
                  <a:gd name="T23" fmla="*/ 664172 h 47"/>
                  <a:gd name="T24" fmla="*/ 6436 w 46"/>
                  <a:gd name="T25" fmla="*/ 611908 h 47"/>
                  <a:gd name="T26" fmla="*/ 6328 w 46"/>
                  <a:gd name="T27" fmla="*/ 564048 h 47"/>
                  <a:gd name="T28" fmla="*/ 5678 w 46"/>
                  <a:gd name="T29" fmla="*/ 475836 h 47"/>
                  <a:gd name="T30" fmla="*/ 4998 w 46"/>
                  <a:gd name="T31" fmla="*/ 372722 h 47"/>
                  <a:gd name="T32" fmla="*/ 3882 w 46"/>
                  <a:gd name="T33" fmla="*/ 253880 h 47"/>
                  <a:gd name="T34" fmla="*/ 2829 w 46"/>
                  <a:gd name="T35" fmla="*/ 169414 h 47"/>
                  <a:gd name="T36" fmla="*/ 1600 w 46"/>
                  <a:gd name="T37" fmla="*/ 3205 h 47"/>
                  <a:gd name="T38" fmla="*/ 3 w 46"/>
                  <a:gd name="T39" fmla="*/ 0 h 47"/>
                  <a:gd name="T40" fmla="*/ 0 w 46"/>
                  <a:gd name="T41" fmla="*/ 132320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6"/>
                  <a:gd name="T64" fmla="*/ 0 h 47"/>
                  <a:gd name="T65" fmla="*/ 46 w 46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6" h="47">
                    <a:moveTo>
                      <a:pt x="0" y="8"/>
                    </a:moveTo>
                    <a:lnTo>
                      <a:pt x="8" y="13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7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5" name="Freeform 22"/>
              <p:cNvSpPr>
                <a:spLocks noChangeArrowheads="1"/>
              </p:cNvSpPr>
              <p:nvPr/>
            </p:nvSpPr>
            <p:spPr bwMode="auto">
              <a:xfrm>
                <a:off x="4044" y="95"/>
                <a:ext cx="60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2007 w 57"/>
                  <a:gd name="T5" fmla="*/ 574 h 17"/>
                  <a:gd name="T6" fmla="*/ 3014 w 57"/>
                  <a:gd name="T7" fmla="*/ 574 h 17"/>
                  <a:gd name="T8" fmla="*/ 4901 w 57"/>
                  <a:gd name="T9" fmla="*/ 574 h 17"/>
                  <a:gd name="T10" fmla="*/ 6355 w 57"/>
                  <a:gd name="T11" fmla="*/ 608 h 17"/>
                  <a:gd name="T12" fmla="*/ 8297 w 57"/>
                  <a:gd name="T13" fmla="*/ 682 h 17"/>
                  <a:gd name="T14" fmla="*/ 9658 w 57"/>
                  <a:gd name="T15" fmla="*/ 722 h 17"/>
                  <a:gd name="T16" fmla="*/ 11648 w 57"/>
                  <a:gd name="T17" fmla="*/ 857 h 17"/>
                  <a:gd name="T18" fmla="*/ 12207 w 57"/>
                  <a:gd name="T19" fmla="*/ 542 h 17"/>
                  <a:gd name="T20" fmla="*/ 10214 w 57"/>
                  <a:gd name="T21" fmla="*/ 6 h 17"/>
                  <a:gd name="T22" fmla="*/ 8431 w 57"/>
                  <a:gd name="T23" fmla="*/ 3 h 17"/>
                  <a:gd name="T24" fmla="*/ 6428 w 57"/>
                  <a:gd name="T25" fmla="*/ 2 h 17"/>
                  <a:gd name="T26" fmla="*/ 5181 w 57"/>
                  <a:gd name="T27" fmla="*/ 1 h 17"/>
                  <a:gd name="T28" fmla="*/ 3448 w 57"/>
                  <a:gd name="T29" fmla="*/ 1 h 17"/>
                  <a:gd name="T30" fmla="*/ 2007 w 57"/>
                  <a:gd name="T31" fmla="*/ 0 h 17"/>
                  <a:gd name="T32" fmla="*/ 4 w 57"/>
                  <a:gd name="T33" fmla="*/ 0 h 17"/>
                  <a:gd name="T34" fmla="*/ 0 w 57"/>
                  <a:gd name="T35" fmla="*/ 0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4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3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6" name="Freeform 23"/>
              <p:cNvSpPr>
                <a:spLocks noChangeArrowheads="1"/>
              </p:cNvSpPr>
              <p:nvPr/>
            </p:nvSpPr>
            <p:spPr bwMode="auto">
              <a:xfrm>
                <a:off x="571" y="97"/>
                <a:ext cx="109" cy="60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0 w 104"/>
                  <a:gd name="T5" fmla="*/ 3 h 55"/>
                  <a:gd name="T6" fmla="*/ 0 w 104"/>
                  <a:gd name="T7" fmla="*/ 5121 h 55"/>
                  <a:gd name="T8" fmla="*/ 1 w 104"/>
                  <a:gd name="T9" fmla="*/ 7255 h 55"/>
                  <a:gd name="T10" fmla="*/ 3 w 104"/>
                  <a:gd name="T11" fmla="*/ 11076 h 55"/>
                  <a:gd name="T12" fmla="*/ 7 w 104"/>
                  <a:gd name="T13" fmla="*/ 14650 h 55"/>
                  <a:gd name="T14" fmla="*/ 1233 w 104"/>
                  <a:gd name="T15" fmla="*/ 18574 h 55"/>
                  <a:gd name="T16" fmla="*/ 1726 w 104"/>
                  <a:gd name="T17" fmla="*/ 22352 h 55"/>
                  <a:gd name="T18" fmla="*/ 2588 w 104"/>
                  <a:gd name="T19" fmla="*/ 26330 h 55"/>
                  <a:gd name="T20" fmla="*/ 3384 w 104"/>
                  <a:gd name="T21" fmla="*/ 29168 h 55"/>
                  <a:gd name="T22" fmla="*/ 4289 w 104"/>
                  <a:gd name="T23" fmla="*/ 32462 h 55"/>
                  <a:gd name="T24" fmla="*/ 5166 w 104"/>
                  <a:gd name="T25" fmla="*/ 34042 h 55"/>
                  <a:gd name="T26" fmla="*/ 6114 w 104"/>
                  <a:gd name="T27" fmla="*/ 34836 h 55"/>
                  <a:gd name="T28" fmla="*/ 7158 w 104"/>
                  <a:gd name="T29" fmla="*/ 34836 h 55"/>
                  <a:gd name="T30" fmla="*/ 8092 w 104"/>
                  <a:gd name="T31" fmla="*/ 32735 h 55"/>
                  <a:gd name="T32" fmla="*/ 9138 w 104"/>
                  <a:gd name="T33" fmla="*/ 29603 h 55"/>
                  <a:gd name="T34" fmla="*/ 9274 w 104"/>
                  <a:gd name="T35" fmla="*/ 29168 h 55"/>
                  <a:gd name="T36" fmla="*/ 9274 w 104"/>
                  <a:gd name="T37" fmla="*/ 28220 h 55"/>
                  <a:gd name="T38" fmla="*/ 9274 w 104"/>
                  <a:gd name="T39" fmla="*/ 27136 h 55"/>
                  <a:gd name="T40" fmla="*/ 9138 w 104"/>
                  <a:gd name="T41" fmla="*/ 25740 h 55"/>
                  <a:gd name="T42" fmla="*/ 8891 w 104"/>
                  <a:gd name="T43" fmla="*/ 22896 h 55"/>
                  <a:gd name="T44" fmla="*/ 8408 w 104"/>
                  <a:gd name="T45" fmla="*/ 18574 h 55"/>
                  <a:gd name="T46" fmla="*/ 7839 w 104"/>
                  <a:gd name="T47" fmla="*/ 15028 h 55"/>
                  <a:gd name="T48" fmla="*/ 7158 w 104"/>
                  <a:gd name="T49" fmla="*/ 11076 h 55"/>
                  <a:gd name="T50" fmla="*/ 6399 w 104"/>
                  <a:gd name="T51" fmla="*/ 7820 h 55"/>
                  <a:gd name="T52" fmla="*/ 5680 w 104"/>
                  <a:gd name="T53" fmla="*/ 5519 h 55"/>
                  <a:gd name="T54" fmla="*/ 4886 w 104"/>
                  <a:gd name="T55" fmla="*/ 235 h 55"/>
                  <a:gd name="T56" fmla="*/ 4289 w 104"/>
                  <a:gd name="T57" fmla="*/ 3 h 55"/>
                  <a:gd name="T58" fmla="*/ 3425 w 104"/>
                  <a:gd name="T59" fmla="*/ 1 h 55"/>
                  <a:gd name="T60" fmla="*/ 2858 w 104"/>
                  <a:gd name="T61" fmla="*/ 0 h 55"/>
                  <a:gd name="T62" fmla="*/ 2158 w 104"/>
                  <a:gd name="T63" fmla="*/ 0 h 55"/>
                  <a:gd name="T64" fmla="*/ 1540 w 104"/>
                  <a:gd name="T65" fmla="*/ 0 h 55"/>
                  <a:gd name="T66" fmla="*/ 1163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4" y="30"/>
                    </a:lnTo>
                    <a:lnTo>
                      <a:pt x="20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4"/>
                    </a:lnTo>
                    <a:lnTo>
                      <a:pt x="69" y="55"/>
                    </a:lnTo>
                    <a:lnTo>
                      <a:pt x="80" y="55"/>
                    </a:lnTo>
                    <a:lnTo>
                      <a:pt x="91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8" y="24"/>
                    </a:lnTo>
                    <a:lnTo>
                      <a:pt x="80" y="18"/>
                    </a:lnTo>
                    <a:lnTo>
                      <a:pt x="72" y="13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8" y="3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7" name="Freeform 24"/>
              <p:cNvSpPr>
                <a:spLocks noChangeArrowheads="1"/>
              </p:cNvSpPr>
              <p:nvPr/>
            </p:nvSpPr>
            <p:spPr bwMode="auto">
              <a:xfrm>
                <a:off x="566" y="93"/>
                <a:ext cx="114" cy="69"/>
              </a:xfrm>
              <a:custGeom>
                <a:avLst/>
                <a:gdLst>
                  <a:gd name="T0" fmla="*/ 6611 w 110"/>
                  <a:gd name="T1" fmla="*/ 44822 h 63"/>
                  <a:gd name="T2" fmla="*/ 5944 w 110"/>
                  <a:gd name="T3" fmla="*/ 48395 h 63"/>
                  <a:gd name="T4" fmla="*/ 5308 w 110"/>
                  <a:gd name="T5" fmla="*/ 50574 h 63"/>
                  <a:gd name="T6" fmla="*/ 4642 w 110"/>
                  <a:gd name="T7" fmla="*/ 52243 h 63"/>
                  <a:gd name="T8" fmla="*/ 3959 w 110"/>
                  <a:gd name="T9" fmla="*/ 50574 h 63"/>
                  <a:gd name="T10" fmla="*/ 3376 w 110"/>
                  <a:gd name="T11" fmla="*/ 47605 h 63"/>
                  <a:gd name="T12" fmla="*/ 2787 w 110"/>
                  <a:gd name="T13" fmla="*/ 44069 h 63"/>
                  <a:gd name="T14" fmla="*/ 2254 w 110"/>
                  <a:gd name="T15" fmla="*/ 38543 h 63"/>
                  <a:gd name="T16" fmla="*/ 1824 w 110"/>
                  <a:gd name="T17" fmla="*/ 34406 h 63"/>
                  <a:gd name="T18" fmla="*/ 1328 w 110"/>
                  <a:gd name="T19" fmla="*/ 28364 h 63"/>
                  <a:gd name="T20" fmla="*/ 1020 w 110"/>
                  <a:gd name="T21" fmla="*/ 23598 h 63"/>
                  <a:gd name="T22" fmla="*/ 783 w 110"/>
                  <a:gd name="T23" fmla="*/ 18717 h 63"/>
                  <a:gd name="T24" fmla="*/ 704 w 110"/>
                  <a:gd name="T25" fmla="*/ 12752 h 63"/>
                  <a:gd name="T26" fmla="*/ 9 w 110"/>
                  <a:gd name="T27" fmla="*/ 10101 h 63"/>
                  <a:gd name="T28" fmla="*/ 9 w 110"/>
                  <a:gd name="T29" fmla="*/ 9444 h 63"/>
                  <a:gd name="T30" fmla="*/ 704 w 110"/>
                  <a:gd name="T31" fmla="*/ 9444 h 63"/>
                  <a:gd name="T32" fmla="*/ 825 w 110"/>
                  <a:gd name="T33" fmla="*/ 8058 h 63"/>
                  <a:gd name="T34" fmla="*/ 825 w 110"/>
                  <a:gd name="T35" fmla="*/ 0 h 63"/>
                  <a:gd name="T36" fmla="*/ 6 w 110"/>
                  <a:gd name="T37" fmla="*/ 1 h 63"/>
                  <a:gd name="T38" fmla="*/ 2 w 110"/>
                  <a:gd name="T39" fmla="*/ 5 h 63"/>
                  <a:gd name="T40" fmla="*/ 0 w 110"/>
                  <a:gd name="T41" fmla="*/ 10932 h 63"/>
                  <a:gd name="T42" fmla="*/ 2 w 110"/>
                  <a:gd name="T43" fmla="*/ 16055 h 63"/>
                  <a:gd name="T44" fmla="*/ 5 w 110"/>
                  <a:gd name="T45" fmla="*/ 22583 h 63"/>
                  <a:gd name="T46" fmla="*/ 9 w 110"/>
                  <a:gd name="T47" fmla="*/ 28364 h 63"/>
                  <a:gd name="T48" fmla="*/ 967 w 110"/>
                  <a:gd name="T49" fmla="*/ 35038 h 63"/>
                  <a:gd name="T50" fmla="*/ 1400 w 110"/>
                  <a:gd name="T51" fmla="*/ 41591 h 63"/>
                  <a:gd name="T52" fmla="*/ 1948 w 110"/>
                  <a:gd name="T53" fmla="*/ 46846 h 63"/>
                  <a:gd name="T54" fmla="*/ 2541 w 110"/>
                  <a:gd name="T55" fmla="*/ 52243 h 63"/>
                  <a:gd name="T56" fmla="*/ 3268 w 110"/>
                  <a:gd name="T57" fmla="*/ 56314 h 63"/>
                  <a:gd name="T58" fmla="*/ 3885 w 110"/>
                  <a:gd name="T59" fmla="*/ 58887 h 63"/>
                  <a:gd name="T60" fmla="*/ 4642 w 110"/>
                  <a:gd name="T61" fmla="*/ 59897 h 63"/>
                  <a:gd name="T62" fmla="*/ 5348 w 110"/>
                  <a:gd name="T63" fmla="*/ 59897 h 63"/>
                  <a:gd name="T64" fmla="*/ 6169 w 110"/>
                  <a:gd name="T65" fmla="*/ 58246 h 63"/>
                  <a:gd name="T66" fmla="*/ 6924 w 110"/>
                  <a:gd name="T67" fmla="*/ 53888 h 63"/>
                  <a:gd name="T68" fmla="*/ 6611 w 110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3"/>
                  <a:gd name="T107" fmla="*/ 110 w 110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7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2" y="59"/>
                    </a:lnTo>
                    <a:lnTo>
                      <a:pt x="62" y="62"/>
                    </a:lnTo>
                    <a:lnTo>
                      <a:pt x="74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8" name="Freeform 25"/>
              <p:cNvSpPr>
                <a:spLocks noChangeArrowheads="1"/>
              </p:cNvSpPr>
              <p:nvPr/>
            </p:nvSpPr>
            <p:spPr bwMode="auto">
              <a:xfrm>
                <a:off x="635" y="102"/>
                <a:ext cx="49" cy="56"/>
              </a:xfrm>
              <a:custGeom>
                <a:avLst/>
                <a:gdLst>
                  <a:gd name="T0" fmla="*/ 0 w 47"/>
                  <a:gd name="T1" fmla="*/ 60848 h 48"/>
                  <a:gd name="T2" fmla="*/ 1233 w 47"/>
                  <a:gd name="T3" fmla="*/ 90808 h 48"/>
                  <a:gd name="T4" fmla="*/ 2024 w 47"/>
                  <a:gd name="T5" fmla="*/ 135548 h 48"/>
                  <a:gd name="T6" fmla="*/ 3120 w 47"/>
                  <a:gd name="T7" fmla="*/ 171770 h 48"/>
                  <a:gd name="T8" fmla="*/ 3758 w 47"/>
                  <a:gd name="T9" fmla="*/ 208112 h 48"/>
                  <a:gd name="T10" fmla="*/ 4351 w 47"/>
                  <a:gd name="T11" fmla="*/ 256450 h 48"/>
                  <a:gd name="T12" fmla="*/ 4817 w 47"/>
                  <a:gd name="T13" fmla="*/ 280250 h 48"/>
                  <a:gd name="T14" fmla="*/ 4817 w 47"/>
                  <a:gd name="T15" fmla="*/ 286689 h 48"/>
                  <a:gd name="T16" fmla="*/ 4817 w 47"/>
                  <a:gd name="T17" fmla="*/ 301021 h 48"/>
                  <a:gd name="T18" fmla="*/ 4817 w 47"/>
                  <a:gd name="T19" fmla="*/ 286689 h 48"/>
                  <a:gd name="T20" fmla="*/ 4926 w 47"/>
                  <a:gd name="T21" fmla="*/ 280250 h 48"/>
                  <a:gd name="T22" fmla="*/ 5576 w 47"/>
                  <a:gd name="T23" fmla="*/ 353448 h 48"/>
                  <a:gd name="T24" fmla="*/ 5933 w 47"/>
                  <a:gd name="T25" fmla="*/ 325955 h 48"/>
                  <a:gd name="T26" fmla="*/ 5933 w 47"/>
                  <a:gd name="T27" fmla="*/ 301021 h 48"/>
                  <a:gd name="T28" fmla="*/ 5933 w 47"/>
                  <a:gd name="T29" fmla="*/ 277851 h 48"/>
                  <a:gd name="T30" fmla="*/ 5799 w 47"/>
                  <a:gd name="T31" fmla="*/ 256450 h 48"/>
                  <a:gd name="T32" fmla="*/ 5247 w 47"/>
                  <a:gd name="T33" fmla="*/ 208112 h 48"/>
                  <a:gd name="T34" fmla="*/ 4527 w 47"/>
                  <a:gd name="T35" fmla="*/ 158963 h 48"/>
                  <a:gd name="T36" fmla="*/ 3758 w 47"/>
                  <a:gd name="T37" fmla="*/ 124639 h 48"/>
                  <a:gd name="T38" fmla="*/ 2592 w 47"/>
                  <a:gd name="T39" fmla="*/ 71218 h 48"/>
                  <a:gd name="T40" fmla="*/ 1581 w 47"/>
                  <a:gd name="T41" fmla="*/ 1577 h 48"/>
                  <a:gd name="T42" fmla="*/ 3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7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9" name="Freeform 26"/>
              <p:cNvSpPr>
                <a:spLocks noChangeArrowheads="1"/>
              </p:cNvSpPr>
              <p:nvPr/>
            </p:nvSpPr>
            <p:spPr bwMode="auto">
              <a:xfrm>
                <a:off x="580" y="93"/>
                <a:ext cx="58" cy="16"/>
              </a:xfrm>
              <a:custGeom>
                <a:avLst/>
                <a:gdLst>
                  <a:gd name="T0" fmla="*/ 0 w 56"/>
                  <a:gd name="T1" fmla="*/ 629 h 16"/>
                  <a:gd name="T2" fmla="*/ 5 w 56"/>
                  <a:gd name="T3" fmla="*/ 629 h 16"/>
                  <a:gd name="T4" fmla="*/ 664 w 56"/>
                  <a:gd name="T5" fmla="*/ 629 h 16"/>
                  <a:gd name="T6" fmla="*/ 905 w 56"/>
                  <a:gd name="T7" fmla="*/ 629 h 16"/>
                  <a:gd name="T8" fmla="*/ 1308 w 56"/>
                  <a:gd name="T9" fmla="*/ 710 h 16"/>
                  <a:gd name="T10" fmla="*/ 1790 w 56"/>
                  <a:gd name="T11" fmla="*/ 710 h 16"/>
                  <a:gd name="T12" fmla="*/ 2295 w 56"/>
                  <a:gd name="T13" fmla="*/ 801 h 16"/>
                  <a:gd name="T14" fmla="*/ 2715 w 56"/>
                  <a:gd name="T15" fmla="*/ 904 h 16"/>
                  <a:gd name="T16" fmla="*/ 3140 w 56"/>
                  <a:gd name="T17" fmla="*/ 1021 h 16"/>
                  <a:gd name="T18" fmla="*/ 3306 w 56"/>
                  <a:gd name="T19" fmla="*/ 629 h 16"/>
                  <a:gd name="T20" fmla="*/ 2870 w 56"/>
                  <a:gd name="T21" fmla="*/ 5 h 16"/>
                  <a:gd name="T22" fmla="*/ 2420 w 56"/>
                  <a:gd name="T23" fmla="*/ 3 h 16"/>
                  <a:gd name="T24" fmla="*/ 1884 w 56"/>
                  <a:gd name="T25" fmla="*/ 1 h 16"/>
                  <a:gd name="T26" fmla="*/ 1375 w 56"/>
                  <a:gd name="T27" fmla="*/ 0 h 16"/>
                  <a:gd name="T28" fmla="*/ 905 w 56"/>
                  <a:gd name="T29" fmla="*/ 0 h 16"/>
                  <a:gd name="T30" fmla="*/ 664 w 56"/>
                  <a:gd name="T31" fmla="*/ 0 h 16"/>
                  <a:gd name="T32" fmla="*/ 5 w 56"/>
                  <a:gd name="T33" fmla="*/ 0 h 16"/>
                  <a:gd name="T34" fmla="*/ 0 w 56"/>
                  <a:gd name="T35" fmla="*/ 0 h 16"/>
                  <a:gd name="T36" fmla="*/ 0 w 56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8"/>
                    </a:moveTo>
                    <a:lnTo>
                      <a:pt x="5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9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0" name="Freeform 27"/>
              <p:cNvSpPr>
                <a:spLocks noChangeArrowheads="1"/>
              </p:cNvSpPr>
              <p:nvPr/>
            </p:nvSpPr>
            <p:spPr bwMode="auto">
              <a:xfrm>
                <a:off x="3103" y="97"/>
                <a:ext cx="96" cy="60"/>
              </a:xfrm>
              <a:custGeom>
                <a:avLst/>
                <a:gdLst>
                  <a:gd name="T0" fmla="*/ 6 w 104"/>
                  <a:gd name="T1" fmla="*/ 0 h 55"/>
                  <a:gd name="T2" fmla="*/ 4 w 104"/>
                  <a:gd name="T3" fmla="*/ 1 h 55"/>
                  <a:gd name="T4" fmla="*/ 1 w 104"/>
                  <a:gd name="T5" fmla="*/ 3 h 55"/>
                  <a:gd name="T6" fmla="*/ 0 w 104"/>
                  <a:gd name="T7" fmla="*/ 5121 h 55"/>
                  <a:gd name="T8" fmla="*/ 1 w 104"/>
                  <a:gd name="T9" fmla="*/ 7255 h 55"/>
                  <a:gd name="T10" fmla="*/ 4 w 104"/>
                  <a:gd name="T11" fmla="*/ 11076 h 55"/>
                  <a:gd name="T12" fmla="*/ 6 w 104"/>
                  <a:gd name="T13" fmla="*/ 14650 h 55"/>
                  <a:gd name="T14" fmla="*/ 90 w 104"/>
                  <a:gd name="T15" fmla="*/ 18574 h 55"/>
                  <a:gd name="T16" fmla="*/ 126 w 104"/>
                  <a:gd name="T17" fmla="*/ 22352 h 55"/>
                  <a:gd name="T18" fmla="*/ 179 w 104"/>
                  <a:gd name="T19" fmla="*/ 26330 h 55"/>
                  <a:gd name="T20" fmla="*/ 231 w 104"/>
                  <a:gd name="T21" fmla="*/ 29168 h 55"/>
                  <a:gd name="T22" fmla="*/ 294 w 104"/>
                  <a:gd name="T23" fmla="*/ 32462 h 55"/>
                  <a:gd name="T24" fmla="*/ 354 w 104"/>
                  <a:gd name="T25" fmla="*/ 34042 h 55"/>
                  <a:gd name="T26" fmla="*/ 430 w 104"/>
                  <a:gd name="T27" fmla="*/ 34836 h 55"/>
                  <a:gd name="T28" fmla="*/ 491 w 104"/>
                  <a:gd name="T29" fmla="*/ 34042 h 55"/>
                  <a:gd name="T30" fmla="*/ 560 w 104"/>
                  <a:gd name="T31" fmla="*/ 32735 h 55"/>
                  <a:gd name="T32" fmla="*/ 628 w 104"/>
                  <a:gd name="T33" fmla="*/ 29603 h 55"/>
                  <a:gd name="T34" fmla="*/ 637 w 104"/>
                  <a:gd name="T35" fmla="*/ 29168 h 55"/>
                  <a:gd name="T36" fmla="*/ 637 w 104"/>
                  <a:gd name="T37" fmla="*/ 28220 h 55"/>
                  <a:gd name="T38" fmla="*/ 637 w 104"/>
                  <a:gd name="T39" fmla="*/ 27136 h 55"/>
                  <a:gd name="T40" fmla="*/ 628 w 104"/>
                  <a:gd name="T41" fmla="*/ 25740 h 55"/>
                  <a:gd name="T42" fmla="*/ 615 w 104"/>
                  <a:gd name="T43" fmla="*/ 22896 h 55"/>
                  <a:gd name="T44" fmla="*/ 582 w 104"/>
                  <a:gd name="T45" fmla="*/ 18574 h 55"/>
                  <a:gd name="T46" fmla="*/ 546 w 104"/>
                  <a:gd name="T47" fmla="*/ 15028 h 55"/>
                  <a:gd name="T48" fmla="*/ 496 w 104"/>
                  <a:gd name="T49" fmla="*/ 11076 h 55"/>
                  <a:gd name="T50" fmla="*/ 444 w 104"/>
                  <a:gd name="T51" fmla="*/ 7255 h 55"/>
                  <a:gd name="T52" fmla="*/ 393 w 104"/>
                  <a:gd name="T53" fmla="*/ 5519 h 55"/>
                  <a:gd name="T54" fmla="*/ 343 w 104"/>
                  <a:gd name="T55" fmla="*/ 235 h 55"/>
                  <a:gd name="T56" fmla="*/ 291 w 104"/>
                  <a:gd name="T57" fmla="*/ 3 h 55"/>
                  <a:gd name="T58" fmla="*/ 246 w 104"/>
                  <a:gd name="T59" fmla="*/ 1 h 55"/>
                  <a:gd name="T60" fmla="*/ 187 w 104"/>
                  <a:gd name="T61" fmla="*/ 0 h 55"/>
                  <a:gd name="T62" fmla="*/ 149 w 104"/>
                  <a:gd name="T63" fmla="*/ 0 h 55"/>
                  <a:gd name="T64" fmla="*/ 107 w 104"/>
                  <a:gd name="T65" fmla="*/ 0 h 55"/>
                  <a:gd name="T66" fmla="*/ 77 w 104"/>
                  <a:gd name="T67" fmla="*/ 0 h 55"/>
                  <a:gd name="T68" fmla="*/ 6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5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4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1" name="Freeform 28"/>
              <p:cNvSpPr>
                <a:spLocks noChangeArrowheads="1"/>
              </p:cNvSpPr>
              <p:nvPr/>
            </p:nvSpPr>
            <p:spPr bwMode="auto">
              <a:xfrm>
                <a:off x="3099" y="93"/>
                <a:ext cx="102" cy="69"/>
              </a:xfrm>
              <a:custGeom>
                <a:avLst/>
                <a:gdLst>
                  <a:gd name="T0" fmla="*/ 585 w 110"/>
                  <a:gd name="T1" fmla="*/ 44822 h 63"/>
                  <a:gd name="T2" fmla="*/ 525 w 110"/>
                  <a:gd name="T3" fmla="*/ 48395 h 63"/>
                  <a:gd name="T4" fmla="*/ 467 w 110"/>
                  <a:gd name="T5" fmla="*/ 50574 h 63"/>
                  <a:gd name="T6" fmla="*/ 411 w 110"/>
                  <a:gd name="T7" fmla="*/ 52243 h 63"/>
                  <a:gd name="T8" fmla="*/ 351 w 110"/>
                  <a:gd name="T9" fmla="*/ 49933 h 63"/>
                  <a:gd name="T10" fmla="*/ 292 w 110"/>
                  <a:gd name="T11" fmla="*/ 47605 h 63"/>
                  <a:gd name="T12" fmla="*/ 248 w 110"/>
                  <a:gd name="T13" fmla="*/ 44069 h 63"/>
                  <a:gd name="T14" fmla="*/ 192 w 110"/>
                  <a:gd name="T15" fmla="*/ 38543 h 63"/>
                  <a:gd name="T16" fmla="*/ 162 w 110"/>
                  <a:gd name="T17" fmla="*/ 34406 h 63"/>
                  <a:gd name="T18" fmla="*/ 110 w 110"/>
                  <a:gd name="T19" fmla="*/ 28364 h 63"/>
                  <a:gd name="T20" fmla="*/ 80 w 110"/>
                  <a:gd name="T21" fmla="*/ 23598 h 63"/>
                  <a:gd name="T22" fmla="*/ 69 w 110"/>
                  <a:gd name="T23" fmla="*/ 18717 h 63"/>
                  <a:gd name="T24" fmla="*/ 6 w 110"/>
                  <a:gd name="T25" fmla="*/ 12752 h 63"/>
                  <a:gd name="T26" fmla="*/ 6 w 110"/>
                  <a:gd name="T27" fmla="*/ 10101 h 63"/>
                  <a:gd name="T28" fmla="*/ 6 w 110"/>
                  <a:gd name="T29" fmla="*/ 9444 h 63"/>
                  <a:gd name="T30" fmla="*/ 6 w 110"/>
                  <a:gd name="T31" fmla="*/ 8058 h 63"/>
                  <a:gd name="T32" fmla="*/ 69 w 110"/>
                  <a:gd name="T33" fmla="*/ 8058 h 63"/>
                  <a:gd name="T34" fmla="*/ 69 w 110"/>
                  <a:gd name="T35" fmla="*/ 0 h 63"/>
                  <a:gd name="T36" fmla="*/ 6 w 110"/>
                  <a:gd name="T37" fmla="*/ 1 h 63"/>
                  <a:gd name="T38" fmla="*/ 2 w 110"/>
                  <a:gd name="T39" fmla="*/ 5 h 63"/>
                  <a:gd name="T40" fmla="*/ 0 w 110"/>
                  <a:gd name="T41" fmla="*/ 10932 h 63"/>
                  <a:gd name="T42" fmla="*/ 2 w 110"/>
                  <a:gd name="T43" fmla="*/ 16055 h 63"/>
                  <a:gd name="T44" fmla="*/ 5 w 110"/>
                  <a:gd name="T45" fmla="*/ 22583 h 63"/>
                  <a:gd name="T46" fmla="*/ 6 w 110"/>
                  <a:gd name="T47" fmla="*/ 28364 h 63"/>
                  <a:gd name="T48" fmla="*/ 80 w 110"/>
                  <a:gd name="T49" fmla="*/ 35038 h 63"/>
                  <a:gd name="T50" fmla="*/ 124 w 110"/>
                  <a:gd name="T51" fmla="*/ 41591 h 63"/>
                  <a:gd name="T52" fmla="*/ 171 w 110"/>
                  <a:gd name="T53" fmla="*/ 46846 h 63"/>
                  <a:gd name="T54" fmla="*/ 224 w 110"/>
                  <a:gd name="T55" fmla="*/ 52243 h 63"/>
                  <a:gd name="T56" fmla="*/ 278 w 110"/>
                  <a:gd name="T57" fmla="*/ 56314 h 63"/>
                  <a:gd name="T58" fmla="*/ 345 w 110"/>
                  <a:gd name="T59" fmla="*/ 58887 h 63"/>
                  <a:gd name="T60" fmla="*/ 411 w 110"/>
                  <a:gd name="T61" fmla="*/ 59897 h 63"/>
                  <a:gd name="T62" fmla="*/ 473 w 110"/>
                  <a:gd name="T63" fmla="*/ 59897 h 63"/>
                  <a:gd name="T64" fmla="*/ 544 w 110"/>
                  <a:gd name="T65" fmla="*/ 58246 h 63"/>
                  <a:gd name="T66" fmla="*/ 611 w 110"/>
                  <a:gd name="T67" fmla="*/ 53888 h 63"/>
                  <a:gd name="T68" fmla="*/ 585 w 110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3"/>
                  <a:gd name="T107" fmla="*/ 110 w 110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2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1"/>
                    </a:lnTo>
                    <a:lnTo>
                      <a:pt x="28" y="36"/>
                    </a:lnTo>
                    <a:lnTo>
                      <a:pt x="21" y="30"/>
                    </a:lnTo>
                    <a:lnTo>
                      <a:pt x="15" y="25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0" y="59"/>
                    </a:lnTo>
                    <a:lnTo>
                      <a:pt x="62" y="62"/>
                    </a:lnTo>
                    <a:lnTo>
                      <a:pt x="74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2" name="Freeform 29"/>
              <p:cNvSpPr>
                <a:spLocks noChangeArrowheads="1"/>
              </p:cNvSpPr>
              <p:nvPr/>
            </p:nvSpPr>
            <p:spPr bwMode="auto">
              <a:xfrm>
                <a:off x="3168" y="102"/>
                <a:ext cx="49" cy="56"/>
              </a:xfrm>
              <a:custGeom>
                <a:avLst/>
                <a:gdLst>
                  <a:gd name="T0" fmla="*/ 0 w 47"/>
                  <a:gd name="T1" fmla="*/ 60848 h 48"/>
                  <a:gd name="T2" fmla="*/ 1233 w 47"/>
                  <a:gd name="T3" fmla="*/ 90808 h 48"/>
                  <a:gd name="T4" fmla="*/ 1902 w 47"/>
                  <a:gd name="T5" fmla="*/ 135548 h 48"/>
                  <a:gd name="T6" fmla="*/ 2933 w 47"/>
                  <a:gd name="T7" fmla="*/ 171770 h 48"/>
                  <a:gd name="T8" fmla="*/ 3758 w 47"/>
                  <a:gd name="T9" fmla="*/ 208112 h 48"/>
                  <a:gd name="T10" fmla="*/ 4351 w 47"/>
                  <a:gd name="T11" fmla="*/ 256450 h 48"/>
                  <a:gd name="T12" fmla="*/ 4631 w 47"/>
                  <a:gd name="T13" fmla="*/ 280250 h 48"/>
                  <a:gd name="T14" fmla="*/ 4817 w 47"/>
                  <a:gd name="T15" fmla="*/ 286689 h 48"/>
                  <a:gd name="T16" fmla="*/ 4817 w 47"/>
                  <a:gd name="T17" fmla="*/ 301021 h 48"/>
                  <a:gd name="T18" fmla="*/ 4817 w 47"/>
                  <a:gd name="T19" fmla="*/ 286689 h 48"/>
                  <a:gd name="T20" fmla="*/ 4926 w 47"/>
                  <a:gd name="T21" fmla="*/ 280250 h 48"/>
                  <a:gd name="T22" fmla="*/ 5576 w 47"/>
                  <a:gd name="T23" fmla="*/ 353448 h 48"/>
                  <a:gd name="T24" fmla="*/ 5799 w 47"/>
                  <a:gd name="T25" fmla="*/ 325955 h 48"/>
                  <a:gd name="T26" fmla="*/ 5933 w 47"/>
                  <a:gd name="T27" fmla="*/ 301021 h 48"/>
                  <a:gd name="T28" fmla="*/ 5933 w 47"/>
                  <a:gd name="T29" fmla="*/ 277851 h 48"/>
                  <a:gd name="T30" fmla="*/ 5799 w 47"/>
                  <a:gd name="T31" fmla="*/ 256450 h 48"/>
                  <a:gd name="T32" fmla="*/ 5242 w 47"/>
                  <a:gd name="T33" fmla="*/ 208112 h 48"/>
                  <a:gd name="T34" fmla="*/ 4527 w 47"/>
                  <a:gd name="T35" fmla="*/ 158963 h 48"/>
                  <a:gd name="T36" fmla="*/ 3616 w 47"/>
                  <a:gd name="T37" fmla="*/ 124639 h 48"/>
                  <a:gd name="T38" fmla="*/ 2592 w 47"/>
                  <a:gd name="T39" fmla="*/ 71218 h 48"/>
                  <a:gd name="T40" fmla="*/ 1581 w 47"/>
                  <a:gd name="T41" fmla="*/ 1577 h 48"/>
                  <a:gd name="T42" fmla="*/ 3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3" name="Freeform 30"/>
              <p:cNvSpPr>
                <a:spLocks noChangeArrowheads="1"/>
              </p:cNvSpPr>
              <p:nvPr/>
            </p:nvSpPr>
            <p:spPr bwMode="auto">
              <a:xfrm>
                <a:off x="3111" y="93"/>
                <a:ext cx="60" cy="16"/>
              </a:xfrm>
              <a:custGeom>
                <a:avLst/>
                <a:gdLst>
                  <a:gd name="T0" fmla="*/ 0 w 57"/>
                  <a:gd name="T1" fmla="*/ 629 h 16"/>
                  <a:gd name="T2" fmla="*/ 4 w 57"/>
                  <a:gd name="T3" fmla="*/ 629 h 16"/>
                  <a:gd name="T4" fmla="*/ 2146 w 57"/>
                  <a:gd name="T5" fmla="*/ 629 h 16"/>
                  <a:gd name="T6" fmla="*/ 3226 w 57"/>
                  <a:gd name="T7" fmla="*/ 629 h 16"/>
                  <a:gd name="T8" fmla="*/ 4901 w 57"/>
                  <a:gd name="T9" fmla="*/ 710 h 16"/>
                  <a:gd name="T10" fmla="*/ 6428 w 57"/>
                  <a:gd name="T11" fmla="*/ 710 h 16"/>
                  <a:gd name="T12" fmla="*/ 8332 w 57"/>
                  <a:gd name="T13" fmla="*/ 801 h 16"/>
                  <a:gd name="T14" fmla="*/ 10168 w 57"/>
                  <a:gd name="T15" fmla="*/ 904 h 16"/>
                  <a:gd name="T16" fmla="*/ 11648 w 57"/>
                  <a:gd name="T17" fmla="*/ 1021 h 16"/>
                  <a:gd name="T18" fmla="*/ 12207 w 57"/>
                  <a:gd name="T19" fmla="*/ 629 h 16"/>
                  <a:gd name="T20" fmla="*/ 10336 w 57"/>
                  <a:gd name="T21" fmla="*/ 5 h 16"/>
                  <a:gd name="T22" fmla="*/ 8431 w 57"/>
                  <a:gd name="T23" fmla="*/ 3 h 16"/>
                  <a:gd name="T24" fmla="*/ 6799 w 57"/>
                  <a:gd name="T25" fmla="*/ 1 h 16"/>
                  <a:gd name="T26" fmla="*/ 5245 w 57"/>
                  <a:gd name="T27" fmla="*/ 0 h 16"/>
                  <a:gd name="T28" fmla="*/ 3448 w 57"/>
                  <a:gd name="T29" fmla="*/ 0 h 16"/>
                  <a:gd name="T30" fmla="*/ 2146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4" name="Freeform 31"/>
              <p:cNvSpPr>
                <a:spLocks noChangeArrowheads="1"/>
              </p:cNvSpPr>
              <p:nvPr/>
            </p:nvSpPr>
            <p:spPr bwMode="auto">
              <a:xfrm>
                <a:off x="1837" y="97"/>
                <a:ext cx="109" cy="60"/>
              </a:xfrm>
              <a:custGeom>
                <a:avLst/>
                <a:gdLst>
                  <a:gd name="T0" fmla="*/ 8 w 105"/>
                  <a:gd name="T1" fmla="*/ 0 h 55"/>
                  <a:gd name="T2" fmla="*/ 4 w 105"/>
                  <a:gd name="T3" fmla="*/ 1 h 55"/>
                  <a:gd name="T4" fmla="*/ 1 w 105"/>
                  <a:gd name="T5" fmla="*/ 3 h 55"/>
                  <a:gd name="T6" fmla="*/ 0 w 105"/>
                  <a:gd name="T7" fmla="*/ 5121 h 55"/>
                  <a:gd name="T8" fmla="*/ 1 w 105"/>
                  <a:gd name="T9" fmla="*/ 7255 h 55"/>
                  <a:gd name="T10" fmla="*/ 4 w 105"/>
                  <a:gd name="T11" fmla="*/ 11076 h 55"/>
                  <a:gd name="T12" fmla="*/ 8 w 105"/>
                  <a:gd name="T13" fmla="*/ 14650 h 55"/>
                  <a:gd name="T14" fmla="*/ 1023 w 105"/>
                  <a:gd name="T15" fmla="*/ 18574 h 55"/>
                  <a:gd name="T16" fmla="*/ 1507 w 105"/>
                  <a:gd name="T17" fmla="*/ 22352 h 55"/>
                  <a:gd name="T18" fmla="*/ 2224 w 105"/>
                  <a:gd name="T19" fmla="*/ 26330 h 55"/>
                  <a:gd name="T20" fmla="*/ 2901 w 105"/>
                  <a:gd name="T21" fmla="*/ 29168 h 55"/>
                  <a:gd name="T22" fmla="*/ 3621 w 105"/>
                  <a:gd name="T23" fmla="*/ 32462 h 55"/>
                  <a:gd name="T24" fmla="*/ 4395 w 105"/>
                  <a:gd name="T25" fmla="*/ 34042 h 55"/>
                  <a:gd name="T26" fmla="*/ 5346 w 105"/>
                  <a:gd name="T27" fmla="*/ 34836 h 55"/>
                  <a:gd name="T28" fmla="*/ 6133 w 105"/>
                  <a:gd name="T29" fmla="*/ 34836 h 55"/>
                  <a:gd name="T30" fmla="*/ 7059 w 105"/>
                  <a:gd name="T31" fmla="*/ 32735 h 55"/>
                  <a:gd name="T32" fmla="*/ 7890 w 105"/>
                  <a:gd name="T33" fmla="*/ 29603 h 55"/>
                  <a:gd name="T34" fmla="*/ 7986 w 105"/>
                  <a:gd name="T35" fmla="*/ 29168 h 55"/>
                  <a:gd name="T36" fmla="*/ 7986 w 105"/>
                  <a:gd name="T37" fmla="*/ 28220 h 55"/>
                  <a:gd name="T38" fmla="*/ 7986 w 105"/>
                  <a:gd name="T39" fmla="*/ 27136 h 55"/>
                  <a:gd name="T40" fmla="*/ 7890 w 105"/>
                  <a:gd name="T41" fmla="*/ 25740 h 55"/>
                  <a:gd name="T42" fmla="*/ 7658 w 105"/>
                  <a:gd name="T43" fmla="*/ 22896 h 55"/>
                  <a:gd name="T44" fmla="*/ 7246 w 105"/>
                  <a:gd name="T45" fmla="*/ 18574 h 55"/>
                  <a:gd name="T46" fmla="*/ 6760 w 105"/>
                  <a:gd name="T47" fmla="*/ 15028 h 55"/>
                  <a:gd name="T48" fmla="*/ 6133 w 105"/>
                  <a:gd name="T49" fmla="*/ 11076 h 55"/>
                  <a:gd name="T50" fmla="*/ 5608 w 105"/>
                  <a:gd name="T51" fmla="*/ 7820 h 55"/>
                  <a:gd name="T52" fmla="*/ 4843 w 105"/>
                  <a:gd name="T53" fmla="*/ 5519 h 55"/>
                  <a:gd name="T54" fmla="*/ 4278 w 105"/>
                  <a:gd name="T55" fmla="*/ 235 h 55"/>
                  <a:gd name="T56" fmla="*/ 3621 w 105"/>
                  <a:gd name="T57" fmla="*/ 3 h 55"/>
                  <a:gd name="T58" fmla="*/ 3065 w 105"/>
                  <a:gd name="T59" fmla="*/ 1 h 55"/>
                  <a:gd name="T60" fmla="*/ 2456 w 105"/>
                  <a:gd name="T61" fmla="*/ 0 h 55"/>
                  <a:gd name="T62" fmla="*/ 1778 w 105"/>
                  <a:gd name="T63" fmla="*/ 0 h 55"/>
                  <a:gd name="T64" fmla="*/ 1274 w 105"/>
                  <a:gd name="T65" fmla="*/ 0 h 55"/>
                  <a:gd name="T66" fmla="*/ 964 w 105"/>
                  <a:gd name="T67" fmla="*/ 0 h 55"/>
                  <a:gd name="T68" fmla="*/ 8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70" y="55"/>
                    </a:lnTo>
                    <a:lnTo>
                      <a:pt x="80" y="55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3" y="13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5" name="Freeform 32"/>
              <p:cNvSpPr>
                <a:spLocks noChangeArrowheads="1"/>
              </p:cNvSpPr>
              <p:nvPr/>
            </p:nvSpPr>
            <p:spPr bwMode="auto">
              <a:xfrm>
                <a:off x="1835" y="93"/>
                <a:ext cx="114" cy="69"/>
              </a:xfrm>
              <a:custGeom>
                <a:avLst/>
                <a:gdLst>
                  <a:gd name="T0" fmla="*/ 5157 w 110"/>
                  <a:gd name="T1" fmla="*/ 44822 h 63"/>
                  <a:gd name="T2" fmla="*/ 4630 w 110"/>
                  <a:gd name="T3" fmla="*/ 48395 h 63"/>
                  <a:gd name="T4" fmla="*/ 4129 w 110"/>
                  <a:gd name="T5" fmla="*/ 50574 h 63"/>
                  <a:gd name="T6" fmla="*/ 3624 w 110"/>
                  <a:gd name="T7" fmla="*/ 52243 h 63"/>
                  <a:gd name="T8" fmla="*/ 3087 w 110"/>
                  <a:gd name="T9" fmla="*/ 50574 h 63"/>
                  <a:gd name="T10" fmla="*/ 2628 w 110"/>
                  <a:gd name="T11" fmla="*/ 47605 h 63"/>
                  <a:gd name="T12" fmla="*/ 2175 w 110"/>
                  <a:gd name="T13" fmla="*/ 44069 h 63"/>
                  <a:gd name="T14" fmla="*/ 1768 w 110"/>
                  <a:gd name="T15" fmla="*/ 38543 h 63"/>
                  <a:gd name="T16" fmla="*/ 1428 w 110"/>
                  <a:gd name="T17" fmla="*/ 34406 h 63"/>
                  <a:gd name="T18" fmla="*/ 978 w 110"/>
                  <a:gd name="T19" fmla="*/ 28364 h 63"/>
                  <a:gd name="T20" fmla="*/ 716 w 110"/>
                  <a:gd name="T21" fmla="*/ 23598 h 63"/>
                  <a:gd name="T22" fmla="*/ 574 w 110"/>
                  <a:gd name="T23" fmla="*/ 18717 h 63"/>
                  <a:gd name="T24" fmla="*/ 9 w 110"/>
                  <a:gd name="T25" fmla="*/ 12752 h 63"/>
                  <a:gd name="T26" fmla="*/ 8 w 110"/>
                  <a:gd name="T27" fmla="*/ 10101 h 63"/>
                  <a:gd name="T28" fmla="*/ 9 w 110"/>
                  <a:gd name="T29" fmla="*/ 9444 h 63"/>
                  <a:gd name="T30" fmla="*/ 606 w 110"/>
                  <a:gd name="T31" fmla="*/ 8058 h 63"/>
                  <a:gd name="T32" fmla="*/ 606 w 110"/>
                  <a:gd name="T33" fmla="*/ 0 h 63"/>
                  <a:gd name="T34" fmla="*/ 6 w 110"/>
                  <a:gd name="T35" fmla="*/ 1 h 63"/>
                  <a:gd name="T36" fmla="*/ 1 w 110"/>
                  <a:gd name="T37" fmla="*/ 5 h 63"/>
                  <a:gd name="T38" fmla="*/ 0 w 110"/>
                  <a:gd name="T39" fmla="*/ 10932 h 63"/>
                  <a:gd name="T40" fmla="*/ 1 w 110"/>
                  <a:gd name="T41" fmla="*/ 16055 h 63"/>
                  <a:gd name="T42" fmla="*/ 4 w 110"/>
                  <a:gd name="T43" fmla="*/ 22583 h 63"/>
                  <a:gd name="T44" fmla="*/ 9 w 110"/>
                  <a:gd name="T45" fmla="*/ 28364 h 63"/>
                  <a:gd name="T46" fmla="*/ 716 w 110"/>
                  <a:gd name="T47" fmla="*/ 35038 h 63"/>
                  <a:gd name="T48" fmla="*/ 1096 w 110"/>
                  <a:gd name="T49" fmla="*/ 41591 h 63"/>
                  <a:gd name="T50" fmla="*/ 1510 w 110"/>
                  <a:gd name="T51" fmla="*/ 46846 h 63"/>
                  <a:gd name="T52" fmla="*/ 1969 w 110"/>
                  <a:gd name="T53" fmla="*/ 52243 h 63"/>
                  <a:gd name="T54" fmla="*/ 2447 w 110"/>
                  <a:gd name="T55" fmla="*/ 56314 h 63"/>
                  <a:gd name="T56" fmla="*/ 2999 w 110"/>
                  <a:gd name="T57" fmla="*/ 58887 h 63"/>
                  <a:gd name="T58" fmla="*/ 3544 w 110"/>
                  <a:gd name="T59" fmla="*/ 59897 h 63"/>
                  <a:gd name="T60" fmla="*/ 4163 w 110"/>
                  <a:gd name="T61" fmla="*/ 59897 h 63"/>
                  <a:gd name="T62" fmla="*/ 4800 w 110"/>
                  <a:gd name="T63" fmla="*/ 58246 h 63"/>
                  <a:gd name="T64" fmla="*/ 5379 w 110"/>
                  <a:gd name="T65" fmla="*/ 53888 h 63"/>
                  <a:gd name="T66" fmla="*/ 5157 w 110"/>
                  <a:gd name="T67" fmla="*/ 44822 h 6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0"/>
                  <a:gd name="T103" fmla="*/ 0 h 63"/>
                  <a:gd name="T104" fmla="*/ 110 w 110"/>
                  <a:gd name="T105" fmla="*/ 63 h 6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1" y="30"/>
                    </a:lnTo>
                    <a:lnTo>
                      <a:pt x="15" y="25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0" y="59"/>
                    </a:lnTo>
                    <a:lnTo>
                      <a:pt x="61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6" name="Freeform 33"/>
              <p:cNvSpPr>
                <a:spLocks noChangeArrowheads="1"/>
              </p:cNvSpPr>
              <p:nvPr/>
            </p:nvSpPr>
            <p:spPr bwMode="auto">
              <a:xfrm>
                <a:off x="1903" y="102"/>
                <a:ext cx="49" cy="56"/>
              </a:xfrm>
              <a:custGeom>
                <a:avLst/>
                <a:gdLst>
                  <a:gd name="T0" fmla="*/ 0 w 47"/>
                  <a:gd name="T1" fmla="*/ 60848 h 48"/>
                  <a:gd name="T2" fmla="*/ 1233 w 47"/>
                  <a:gd name="T3" fmla="*/ 90808 h 48"/>
                  <a:gd name="T4" fmla="*/ 1902 w 47"/>
                  <a:gd name="T5" fmla="*/ 135548 h 48"/>
                  <a:gd name="T6" fmla="*/ 3120 w 47"/>
                  <a:gd name="T7" fmla="*/ 171770 h 48"/>
                  <a:gd name="T8" fmla="*/ 3758 w 47"/>
                  <a:gd name="T9" fmla="*/ 208112 h 48"/>
                  <a:gd name="T10" fmla="*/ 4351 w 47"/>
                  <a:gd name="T11" fmla="*/ 256450 h 48"/>
                  <a:gd name="T12" fmla="*/ 4631 w 47"/>
                  <a:gd name="T13" fmla="*/ 280250 h 48"/>
                  <a:gd name="T14" fmla="*/ 4817 w 47"/>
                  <a:gd name="T15" fmla="*/ 286689 h 48"/>
                  <a:gd name="T16" fmla="*/ 4817 w 47"/>
                  <a:gd name="T17" fmla="*/ 301021 h 48"/>
                  <a:gd name="T18" fmla="*/ 4817 w 47"/>
                  <a:gd name="T19" fmla="*/ 286689 h 48"/>
                  <a:gd name="T20" fmla="*/ 4926 w 47"/>
                  <a:gd name="T21" fmla="*/ 280250 h 48"/>
                  <a:gd name="T22" fmla="*/ 5576 w 47"/>
                  <a:gd name="T23" fmla="*/ 353448 h 48"/>
                  <a:gd name="T24" fmla="*/ 5799 w 47"/>
                  <a:gd name="T25" fmla="*/ 325955 h 48"/>
                  <a:gd name="T26" fmla="*/ 5933 w 47"/>
                  <a:gd name="T27" fmla="*/ 301021 h 48"/>
                  <a:gd name="T28" fmla="*/ 5933 w 47"/>
                  <a:gd name="T29" fmla="*/ 277851 h 48"/>
                  <a:gd name="T30" fmla="*/ 5584 w 47"/>
                  <a:gd name="T31" fmla="*/ 256450 h 48"/>
                  <a:gd name="T32" fmla="*/ 5242 w 47"/>
                  <a:gd name="T33" fmla="*/ 208112 h 48"/>
                  <a:gd name="T34" fmla="*/ 4527 w 47"/>
                  <a:gd name="T35" fmla="*/ 158963 h 48"/>
                  <a:gd name="T36" fmla="*/ 3616 w 47"/>
                  <a:gd name="T37" fmla="*/ 124639 h 48"/>
                  <a:gd name="T38" fmla="*/ 2592 w 47"/>
                  <a:gd name="T39" fmla="*/ 71218 h 48"/>
                  <a:gd name="T40" fmla="*/ 1581 w 47"/>
                  <a:gd name="T41" fmla="*/ 1577 h 48"/>
                  <a:gd name="T42" fmla="*/ 3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7" name="Freeform 34"/>
              <p:cNvSpPr>
                <a:spLocks noChangeArrowheads="1"/>
              </p:cNvSpPr>
              <p:nvPr/>
            </p:nvSpPr>
            <p:spPr bwMode="auto">
              <a:xfrm>
                <a:off x="1847" y="93"/>
                <a:ext cx="59" cy="16"/>
              </a:xfrm>
              <a:custGeom>
                <a:avLst/>
                <a:gdLst>
                  <a:gd name="T0" fmla="*/ 0 w 57"/>
                  <a:gd name="T1" fmla="*/ 629 h 16"/>
                  <a:gd name="T2" fmla="*/ 5 w 57"/>
                  <a:gd name="T3" fmla="*/ 629 h 16"/>
                  <a:gd name="T4" fmla="*/ 617 w 57"/>
                  <a:gd name="T5" fmla="*/ 629 h 16"/>
                  <a:gd name="T6" fmla="*/ 840 w 57"/>
                  <a:gd name="T7" fmla="*/ 629 h 16"/>
                  <a:gd name="T8" fmla="*/ 1265 w 57"/>
                  <a:gd name="T9" fmla="*/ 710 h 16"/>
                  <a:gd name="T10" fmla="*/ 1720 w 57"/>
                  <a:gd name="T11" fmla="*/ 710 h 16"/>
                  <a:gd name="T12" fmla="*/ 2037 w 57"/>
                  <a:gd name="T13" fmla="*/ 801 h 16"/>
                  <a:gd name="T14" fmla="*/ 2593 w 57"/>
                  <a:gd name="T15" fmla="*/ 904 h 16"/>
                  <a:gd name="T16" fmla="*/ 2922 w 57"/>
                  <a:gd name="T17" fmla="*/ 1021 h 16"/>
                  <a:gd name="T18" fmla="*/ 3076 w 57"/>
                  <a:gd name="T19" fmla="*/ 629 h 16"/>
                  <a:gd name="T20" fmla="*/ 2730 w 57"/>
                  <a:gd name="T21" fmla="*/ 5 h 16"/>
                  <a:gd name="T22" fmla="*/ 2146 w 57"/>
                  <a:gd name="T23" fmla="*/ 3 h 16"/>
                  <a:gd name="T24" fmla="*/ 1748 w 57"/>
                  <a:gd name="T25" fmla="*/ 1 h 16"/>
                  <a:gd name="T26" fmla="*/ 1332 w 57"/>
                  <a:gd name="T27" fmla="*/ 0 h 16"/>
                  <a:gd name="T28" fmla="*/ 883 w 57"/>
                  <a:gd name="T29" fmla="*/ 0 h 16"/>
                  <a:gd name="T30" fmla="*/ 617 w 57"/>
                  <a:gd name="T31" fmla="*/ 0 h 16"/>
                  <a:gd name="T32" fmla="*/ 5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5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4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8" name="Freeform 35"/>
              <p:cNvSpPr>
                <a:spLocks noChangeArrowheads="1"/>
              </p:cNvSpPr>
              <p:nvPr/>
            </p:nvSpPr>
            <p:spPr bwMode="auto">
              <a:xfrm>
                <a:off x="4372" y="97"/>
                <a:ext cx="104" cy="60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3 h 55"/>
                  <a:gd name="T6" fmla="*/ 0 w 104"/>
                  <a:gd name="T7" fmla="*/ 5121 h 55"/>
                  <a:gd name="T8" fmla="*/ 1 w 104"/>
                  <a:gd name="T9" fmla="*/ 7255 h 55"/>
                  <a:gd name="T10" fmla="*/ 4 w 104"/>
                  <a:gd name="T11" fmla="*/ 11076 h 55"/>
                  <a:gd name="T12" fmla="*/ 8 w 104"/>
                  <a:gd name="T13" fmla="*/ 14650 h 55"/>
                  <a:gd name="T14" fmla="*/ 377 w 104"/>
                  <a:gd name="T15" fmla="*/ 18574 h 55"/>
                  <a:gd name="T16" fmla="*/ 593 w 104"/>
                  <a:gd name="T17" fmla="*/ 22352 h 55"/>
                  <a:gd name="T18" fmla="*/ 831 w 104"/>
                  <a:gd name="T19" fmla="*/ 26330 h 55"/>
                  <a:gd name="T20" fmla="*/ 1101 w 104"/>
                  <a:gd name="T21" fmla="*/ 29168 h 55"/>
                  <a:gd name="T22" fmla="*/ 1379 w 104"/>
                  <a:gd name="T23" fmla="*/ 32462 h 55"/>
                  <a:gd name="T24" fmla="*/ 1683 w 104"/>
                  <a:gd name="T25" fmla="*/ 34042 h 55"/>
                  <a:gd name="T26" fmla="*/ 1971 w 104"/>
                  <a:gd name="T27" fmla="*/ 34836 h 55"/>
                  <a:gd name="T28" fmla="*/ 2331 w 104"/>
                  <a:gd name="T29" fmla="*/ 34042 h 55"/>
                  <a:gd name="T30" fmla="*/ 2659 w 104"/>
                  <a:gd name="T31" fmla="*/ 32735 h 55"/>
                  <a:gd name="T32" fmla="*/ 2950 w 104"/>
                  <a:gd name="T33" fmla="*/ 29603 h 55"/>
                  <a:gd name="T34" fmla="*/ 2977 w 104"/>
                  <a:gd name="T35" fmla="*/ 29168 h 55"/>
                  <a:gd name="T36" fmla="*/ 3022 w 104"/>
                  <a:gd name="T37" fmla="*/ 28220 h 55"/>
                  <a:gd name="T38" fmla="*/ 2977 w 104"/>
                  <a:gd name="T39" fmla="*/ 27136 h 55"/>
                  <a:gd name="T40" fmla="*/ 2977 w 104"/>
                  <a:gd name="T41" fmla="*/ 25740 h 55"/>
                  <a:gd name="T42" fmla="*/ 2917 w 104"/>
                  <a:gd name="T43" fmla="*/ 22896 h 55"/>
                  <a:gd name="T44" fmla="*/ 2759 w 104"/>
                  <a:gd name="T45" fmla="*/ 18574 h 55"/>
                  <a:gd name="T46" fmla="*/ 2516 w 104"/>
                  <a:gd name="T47" fmla="*/ 15028 h 55"/>
                  <a:gd name="T48" fmla="*/ 2331 w 104"/>
                  <a:gd name="T49" fmla="*/ 11076 h 55"/>
                  <a:gd name="T50" fmla="*/ 2084 w 104"/>
                  <a:gd name="T51" fmla="*/ 7255 h 55"/>
                  <a:gd name="T52" fmla="*/ 1848 w 104"/>
                  <a:gd name="T53" fmla="*/ 5519 h 55"/>
                  <a:gd name="T54" fmla="*/ 1631 w 104"/>
                  <a:gd name="T55" fmla="*/ 235 h 55"/>
                  <a:gd name="T56" fmla="*/ 1379 w 104"/>
                  <a:gd name="T57" fmla="*/ 3 h 55"/>
                  <a:gd name="T58" fmla="*/ 1117 w 104"/>
                  <a:gd name="T59" fmla="*/ 1 h 55"/>
                  <a:gd name="T60" fmla="*/ 891 w 104"/>
                  <a:gd name="T61" fmla="*/ 0 h 55"/>
                  <a:gd name="T62" fmla="*/ 702 w 104"/>
                  <a:gd name="T63" fmla="*/ 0 h 55"/>
                  <a:gd name="T64" fmla="*/ 503 w 104"/>
                  <a:gd name="T65" fmla="*/ 0 h 55"/>
                  <a:gd name="T66" fmla="*/ 356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9" name="Freeform 36"/>
              <p:cNvSpPr>
                <a:spLocks noChangeArrowheads="1"/>
              </p:cNvSpPr>
              <p:nvPr/>
            </p:nvSpPr>
            <p:spPr bwMode="auto">
              <a:xfrm>
                <a:off x="4367" y="93"/>
                <a:ext cx="109" cy="69"/>
              </a:xfrm>
              <a:custGeom>
                <a:avLst/>
                <a:gdLst>
                  <a:gd name="T0" fmla="*/ 2623 w 109"/>
                  <a:gd name="T1" fmla="*/ 44822 h 63"/>
                  <a:gd name="T2" fmla="*/ 2358 w 109"/>
                  <a:gd name="T3" fmla="*/ 48395 h 63"/>
                  <a:gd name="T4" fmla="*/ 2095 w 109"/>
                  <a:gd name="T5" fmla="*/ 50574 h 63"/>
                  <a:gd name="T6" fmla="*/ 1804 w 109"/>
                  <a:gd name="T7" fmla="*/ 52243 h 63"/>
                  <a:gd name="T8" fmla="*/ 1602 w 109"/>
                  <a:gd name="T9" fmla="*/ 49933 h 63"/>
                  <a:gd name="T10" fmla="*/ 1308 w 109"/>
                  <a:gd name="T11" fmla="*/ 47605 h 63"/>
                  <a:gd name="T12" fmla="*/ 1113 w 109"/>
                  <a:gd name="T13" fmla="*/ 44069 h 63"/>
                  <a:gd name="T14" fmla="*/ 890 w 109"/>
                  <a:gd name="T15" fmla="*/ 38543 h 63"/>
                  <a:gd name="T16" fmla="*/ 717 w 109"/>
                  <a:gd name="T17" fmla="*/ 34406 h 63"/>
                  <a:gd name="T18" fmla="*/ 519 w 109"/>
                  <a:gd name="T19" fmla="*/ 28364 h 63"/>
                  <a:gd name="T20" fmla="*/ 373 w 109"/>
                  <a:gd name="T21" fmla="*/ 23598 h 63"/>
                  <a:gd name="T22" fmla="*/ 306 w 109"/>
                  <a:gd name="T23" fmla="*/ 18717 h 63"/>
                  <a:gd name="T24" fmla="*/ 268 w 109"/>
                  <a:gd name="T25" fmla="*/ 12752 h 63"/>
                  <a:gd name="T26" fmla="*/ 9 w 109"/>
                  <a:gd name="T27" fmla="*/ 10101 h 63"/>
                  <a:gd name="T28" fmla="*/ 9 w 109"/>
                  <a:gd name="T29" fmla="*/ 9444 h 63"/>
                  <a:gd name="T30" fmla="*/ 268 w 109"/>
                  <a:gd name="T31" fmla="*/ 8058 h 63"/>
                  <a:gd name="T32" fmla="*/ 322 w 109"/>
                  <a:gd name="T33" fmla="*/ 8058 h 63"/>
                  <a:gd name="T34" fmla="*/ 322 w 109"/>
                  <a:gd name="T35" fmla="*/ 0 h 63"/>
                  <a:gd name="T36" fmla="*/ 7 w 109"/>
                  <a:gd name="T37" fmla="*/ 1 h 63"/>
                  <a:gd name="T38" fmla="*/ 1 w 109"/>
                  <a:gd name="T39" fmla="*/ 5 h 63"/>
                  <a:gd name="T40" fmla="*/ 0 w 109"/>
                  <a:gd name="T41" fmla="*/ 10932 h 63"/>
                  <a:gd name="T42" fmla="*/ 1 w 109"/>
                  <a:gd name="T43" fmla="*/ 16055 h 63"/>
                  <a:gd name="T44" fmla="*/ 5 w 109"/>
                  <a:gd name="T45" fmla="*/ 22583 h 63"/>
                  <a:gd name="T46" fmla="*/ 268 w 109"/>
                  <a:gd name="T47" fmla="*/ 28364 h 63"/>
                  <a:gd name="T48" fmla="*/ 355 w 109"/>
                  <a:gd name="T49" fmla="*/ 35038 h 63"/>
                  <a:gd name="T50" fmla="*/ 552 w 109"/>
                  <a:gd name="T51" fmla="*/ 41591 h 63"/>
                  <a:gd name="T52" fmla="*/ 766 w 109"/>
                  <a:gd name="T53" fmla="*/ 46846 h 63"/>
                  <a:gd name="T54" fmla="*/ 1001 w 109"/>
                  <a:gd name="T55" fmla="*/ 52243 h 63"/>
                  <a:gd name="T56" fmla="*/ 1279 w 109"/>
                  <a:gd name="T57" fmla="*/ 56314 h 63"/>
                  <a:gd name="T58" fmla="*/ 1537 w 109"/>
                  <a:gd name="T59" fmla="*/ 58887 h 63"/>
                  <a:gd name="T60" fmla="*/ 1804 w 109"/>
                  <a:gd name="T61" fmla="*/ 59897 h 63"/>
                  <a:gd name="T62" fmla="*/ 2119 w 109"/>
                  <a:gd name="T63" fmla="*/ 59897 h 63"/>
                  <a:gd name="T64" fmla="*/ 2437 w 109"/>
                  <a:gd name="T65" fmla="*/ 58246 h 63"/>
                  <a:gd name="T66" fmla="*/ 2713 w 109"/>
                  <a:gd name="T67" fmla="*/ 53888 h 63"/>
                  <a:gd name="T68" fmla="*/ 2623 w 109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3"/>
                  <a:gd name="T107" fmla="*/ 109 w 109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3" y="55"/>
                    </a:lnTo>
                    <a:lnTo>
                      <a:pt x="64" y="52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10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0" name="Freeform 37"/>
              <p:cNvSpPr>
                <a:spLocks noChangeArrowheads="1"/>
              </p:cNvSpPr>
              <p:nvPr/>
            </p:nvSpPr>
            <p:spPr bwMode="auto">
              <a:xfrm>
                <a:off x="4437" y="102"/>
                <a:ext cx="39" cy="56"/>
              </a:xfrm>
              <a:custGeom>
                <a:avLst/>
                <a:gdLst>
                  <a:gd name="T0" fmla="*/ 0 w 47"/>
                  <a:gd name="T1" fmla="*/ 60848 h 48"/>
                  <a:gd name="T2" fmla="*/ 2 w 47"/>
                  <a:gd name="T3" fmla="*/ 90808 h 48"/>
                  <a:gd name="T4" fmla="*/ 10 w 47"/>
                  <a:gd name="T5" fmla="*/ 135548 h 48"/>
                  <a:gd name="T6" fmla="*/ 15 w 47"/>
                  <a:gd name="T7" fmla="*/ 171770 h 48"/>
                  <a:gd name="T8" fmla="*/ 19 w 47"/>
                  <a:gd name="T9" fmla="*/ 208112 h 48"/>
                  <a:gd name="T10" fmla="*/ 22 w 47"/>
                  <a:gd name="T11" fmla="*/ 256450 h 48"/>
                  <a:gd name="T12" fmla="*/ 24 w 47"/>
                  <a:gd name="T13" fmla="*/ 280250 h 48"/>
                  <a:gd name="T14" fmla="*/ 24 w 47"/>
                  <a:gd name="T15" fmla="*/ 286689 h 48"/>
                  <a:gd name="T16" fmla="*/ 25 w 47"/>
                  <a:gd name="T17" fmla="*/ 301021 h 48"/>
                  <a:gd name="T18" fmla="*/ 25 w 47"/>
                  <a:gd name="T19" fmla="*/ 286689 h 48"/>
                  <a:gd name="T20" fmla="*/ 25 w 47"/>
                  <a:gd name="T21" fmla="*/ 280250 h 48"/>
                  <a:gd name="T22" fmla="*/ 27 w 47"/>
                  <a:gd name="T23" fmla="*/ 353448 h 48"/>
                  <a:gd name="T24" fmla="*/ 30 w 47"/>
                  <a:gd name="T25" fmla="*/ 325955 h 48"/>
                  <a:gd name="T26" fmla="*/ 31 w 47"/>
                  <a:gd name="T27" fmla="*/ 301021 h 48"/>
                  <a:gd name="T28" fmla="*/ 30 w 47"/>
                  <a:gd name="T29" fmla="*/ 277851 h 48"/>
                  <a:gd name="T30" fmla="*/ 29 w 47"/>
                  <a:gd name="T31" fmla="*/ 256450 h 48"/>
                  <a:gd name="T32" fmla="*/ 27 w 47"/>
                  <a:gd name="T33" fmla="*/ 208112 h 48"/>
                  <a:gd name="T34" fmla="*/ 23 w 47"/>
                  <a:gd name="T35" fmla="*/ 158963 h 48"/>
                  <a:gd name="T36" fmla="*/ 18 w 47"/>
                  <a:gd name="T37" fmla="*/ 124639 h 48"/>
                  <a:gd name="T38" fmla="*/ 13 w 47"/>
                  <a:gd name="T39" fmla="*/ 71218 h 48"/>
                  <a:gd name="T40" fmla="*/ 7 w 47"/>
                  <a:gd name="T41" fmla="*/ 1577 h 48"/>
                  <a:gd name="T42" fmla="*/ 2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42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1" name="Freeform 38"/>
              <p:cNvSpPr>
                <a:spLocks noChangeArrowheads="1"/>
              </p:cNvSpPr>
              <p:nvPr/>
            </p:nvSpPr>
            <p:spPr bwMode="auto">
              <a:xfrm>
                <a:off x="4380" y="93"/>
                <a:ext cx="60" cy="16"/>
              </a:xfrm>
              <a:custGeom>
                <a:avLst/>
                <a:gdLst>
                  <a:gd name="T0" fmla="*/ 0 w 57"/>
                  <a:gd name="T1" fmla="*/ 629 h 16"/>
                  <a:gd name="T2" fmla="*/ 4 w 57"/>
                  <a:gd name="T3" fmla="*/ 629 h 16"/>
                  <a:gd name="T4" fmla="*/ 2146 w 57"/>
                  <a:gd name="T5" fmla="*/ 629 h 16"/>
                  <a:gd name="T6" fmla="*/ 3226 w 57"/>
                  <a:gd name="T7" fmla="*/ 629 h 16"/>
                  <a:gd name="T8" fmla="*/ 4901 w 57"/>
                  <a:gd name="T9" fmla="*/ 710 h 16"/>
                  <a:gd name="T10" fmla="*/ 6428 w 57"/>
                  <a:gd name="T11" fmla="*/ 710 h 16"/>
                  <a:gd name="T12" fmla="*/ 8297 w 57"/>
                  <a:gd name="T13" fmla="*/ 801 h 16"/>
                  <a:gd name="T14" fmla="*/ 9658 w 57"/>
                  <a:gd name="T15" fmla="*/ 904 h 16"/>
                  <a:gd name="T16" fmla="*/ 11648 w 57"/>
                  <a:gd name="T17" fmla="*/ 1021 h 16"/>
                  <a:gd name="T18" fmla="*/ 12207 w 57"/>
                  <a:gd name="T19" fmla="*/ 629 h 16"/>
                  <a:gd name="T20" fmla="*/ 10336 w 57"/>
                  <a:gd name="T21" fmla="*/ 5 h 16"/>
                  <a:gd name="T22" fmla="*/ 8431 w 57"/>
                  <a:gd name="T23" fmla="*/ 3 h 16"/>
                  <a:gd name="T24" fmla="*/ 6799 w 57"/>
                  <a:gd name="T25" fmla="*/ 1 h 16"/>
                  <a:gd name="T26" fmla="*/ 4901 w 57"/>
                  <a:gd name="T27" fmla="*/ 0 h 16"/>
                  <a:gd name="T28" fmla="*/ 3226 w 57"/>
                  <a:gd name="T29" fmla="*/ 0 h 16"/>
                  <a:gd name="T30" fmla="*/ 2146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2" name="Freeform 39"/>
              <p:cNvSpPr>
                <a:spLocks noChangeArrowheads="1"/>
              </p:cNvSpPr>
              <p:nvPr/>
            </p:nvSpPr>
            <p:spPr bwMode="auto">
              <a:xfrm>
                <a:off x="1163" y="100"/>
                <a:ext cx="109" cy="60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4 h 55"/>
                  <a:gd name="T6" fmla="*/ 0 w 104"/>
                  <a:gd name="T7" fmla="*/ 5121 h 55"/>
                  <a:gd name="T8" fmla="*/ 1 w 104"/>
                  <a:gd name="T9" fmla="*/ 7255 h 55"/>
                  <a:gd name="T10" fmla="*/ 4 w 104"/>
                  <a:gd name="T11" fmla="*/ 11076 h 55"/>
                  <a:gd name="T12" fmla="*/ 8 w 104"/>
                  <a:gd name="T13" fmla="*/ 14650 h 55"/>
                  <a:gd name="T14" fmla="*/ 1163 w 104"/>
                  <a:gd name="T15" fmla="*/ 18574 h 55"/>
                  <a:gd name="T16" fmla="*/ 1825 w 104"/>
                  <a:gd name="T17" fmla="*/ 22352 h 55"/>
                  <a:gd name="T18" fmla="*/ 2554 w 104"/>
                  <a:gd name="T19" fmla="*/ 26330 h 55"/>
                  <a:gd name="T20" fmla="*/ 3384 w 104"/>
                  <a:gd name="T21" fmla="*/ 29168 h 55"/>
                  <a:gd name="T22" fmla="*/ 4230 w 104"/>
                  <a:gd name="T23" fmla="*/ 32462 h 55"/>
                  <a:gd name="T24" fmla="*/ 5166 w 104"/>
                  <a:gd name="T25" fmla="*/ 33514 h 55"/>
                  <a:gd name="T26" fmla="*/ 6053 w 104"/>
                  <a:gd name="T27" fmla="*/ 34836 h 55"/>
                  <a:gd name="T28" fmla="*/ 7158 w 104"/>
                  <a:gd name="T29" fmla="*/ 34042 h 55"/>
                  <a:gd name="T30" fmla="*/ 8171 w 104"/>
                  <a:gd name="T31" fmla="*/ 32735 h 55"/>
                  <a:gd name="T32" fmla="*/ 9053 w 104"/>
                  <a:gd name="T33" fmla="*/ 29603 h 55"/>
                  <a:gd name="T34" fmla="*/ 9138 w 104"/>
                  <a:gd name="T35" fmla="*/ 29168 h 55"/>
                  <a:gd name="T36" fmla="*/ 9274 w 104"/>
                  <a:gd name="T37" fmla="*/ 28220 h 55"/>
                  <a:gd name="T38" fmla="*/ 9274 w 104"/>
                  <a:gd name="T39" fmla="*/ 27136 h 55"/>
                  <a:gd name="T40" fmla="*/ 9138 w 104"/>
                  <a:gd name="T41" fmla="*/ 25740 h 55"/>
                  <a:gd name="T42" fmla="*/ 8959 w 104"/>
                  <a:gd name="T43" fmla="*/ 23629 h 55"/>
                  <a:gd name="T44" fmla="*/ 8473 w 104"/>
                  <a:gd name="T45" fmla="*/ 18574 h 55"/>
                  <a:gd name="T46" fmla="*/ 7948 w 104"/>
                  <a:gd name="T47" fmla="*/ 15028 h 55"/>
                  <a:gd name="T48" fmla="*/ 7158 w 104"/>
                  <a:gd name="T49" fmla="*/ 11076 h 55"/>
                  <a:gd name="T50" fmla="*/ 6399 w 104"/>
                  <a:gd name="T51" fmla="*/ 7255 h 55"/>
                  <a:gd name="T52" fmla="*/ 5680 w 104"/>
                  <a:gd name="T53" fmla="*/ 5519 h 55"/>
                  <a:gd name="T54" fmla="*/ 5005 w 104"/>
                  <a:gd name="T55" fmla="*/ 235 h 55"/>
                  <a:gd name="T56" fmla="*/ 4230 w 104"/>
                  <a:gd name="T57" fmla="*/ 4 h 55"/>
                  <a:gd name="T58" fmla="*/ 3425 w 104"/>
                  <a:gd name="T59" fmla="*/ 1 h 55"/>
                  <a:gd name="T60" fmla="*/ 2737 w 104"/>
                  <a:gd name="T61" fmla="*/ 0 h 55"/>
                  <a:gd name="T62" fmla="*/ 2158 w 104"/>
                  <a:gd name="T63" fmla="*/ 0 h 55"/>
                  <a:gd name="T64" fmla="*/ 1540 w 104"/>
                  <a:gd name="T65" fmla="*/ 0 h 55"/>
                  <a:gd name="T66" fmla="*/ 1102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7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3" name="Freeform 40"/>
              <p:cNvSpPr>
                <a:spLocks noChangeArrowheads="1"/>
              </p:cNvSpPr>
              <p:nvPr/>
            </p:nvSpPr>
            <p:spPr bwMode="auto">
              <a:xfrm>
                <a:off x="1157" y="95"/>
                <a:ext cx="114" cy="69"/>
              </a:xfrm>
              <a:custGeom>
                <a:avLst/>
                <a:gdLst>
                  <a:gd name="T0" fmla="*/ 7671 w 109"/>
                  <a:gd name="T1" fmla="*/ 12217 h 64"/>
                  <a:gd name="T2" fmla="*/ 6892 w 109"/>
                  <a:gd name="T3" fmla="*/ 13235 h 64"/>
                  <a:gd name="T4" fmla="*/ 6111 w 109"/>
                  <a:gd name="T5" fmla="*/ 14079 h 64"/>
                  <a:gd name="T6" fmla="*/ 5442 w 109"/>
                  <a:gd name="T7" fmla="*/ 14540 h 64"/>
                  <a:gd name="T8" fmla="*/ 4675 w 109"/>
                  <a:gd name="T9" fmla="*/ 13744 h 64"/>
                  <a:gd name="T10" fmla="*/ 3936 w 109"/>
                  <a:gd name="T11" fmla="*/ 12923 h 64"/>
                  <a:gd name="T12" fmla="*/ 3252 w 109"/>
                  <a:gd name="T13" fmla="*/ 12117 h 64"/>
                  <a:gd name="T14" fmla="*/ 2594 w 109"/>
                  <a:gd name="T15" fmla="*/ 11007 h 64"/>
                  <a:gd name="T16" fmla="*/ 2094 w 109"/>
                  <a:gd name="T17" fmla="*/ 9194 h 64"/>
                  <a:gd name="T18" fmla="*/ 1522 w 109"/>
                  <a:gd name="T19" fmla="*/ 7954 h 64"/>
                  <a:gd name="T20" fmla="*/ 1102 w 109"/>
                  <a:gd name="T21" fmla="*/ 6238 h 64"/>
                  <a:gd name="T22" fmla="*/ 889 w 109"/>
                  <a:gd name="T23" fmla="*/ 4607 h 64"/>
                  <a:gd name="T24" fmla="*/ 797 w 109"/>
                  <a:gd name="T25" fmla="*/ 3406 h 64"/>
                  <a:gd name="T26" fmla="*/ 9 w 109"/>
                  <a:gd name="T27" fmla="*/ 2848 h 64"/>
                  <a:gd name="T28" fmla="*/ 9 w 109"/>
                  <a:gd name="T29" fmla="*/ 2665 h 64"/>
                  <a:gd name="T30" fmla="*/ 797 w 109"/>
                  <a:gd name="T31" fmla="*/ 2497 h 64"/>
                  <a:gd name="T32" fmla="*/ 937 w 109"/>
                  <a:gd name="T33" fmla="*/ 2497 h 64"/>
                  <a:gd name="T34" fmla="*/ 937 w 109"/>
                  <a:gd name="T35" fmla="*/ 0 h 64"/>
                  <a:gd name="T36" fmla="*/ 7 w 109"/>
                  <a:gd name="T37" fmla="*/ 1 h 64"/>
                  <a:gd name="T38" fmla="*/ 2 w 109"/>
                  <a:gd name="T39" fmla="*/ 5 h 64"/>
                  <a:gd name="T40" fmla="*/ 0 w 109"/>
                  <a:gd name="T41" fmla="*/ 2848 h 64"/>
                  <a:gd name="T42" fmla="*/ 2 w 109"/>
                  <a:gd name="T43" fmla="*/ 4103 h 64"/>
                  <a:gd name="T44" fmla="*/ 5 w 109"/>
                  <a:gd name="T45" fmla="*/ 6238 h 64"/>
                  <a:gd name="T46" fmla="*/ 797 w 109"/>
                  <a:gd name="T47" fmla="*/ 7954 h 64"/>
                  <a:gd name="T48" fmla="*/ 1045 w 109"/>
                  <a:gd name="T49" fmla="*/ 9563 h 64"/>
                  <a:gd name="T50" fmla="*/ 1602 w 109"/>
                  <a:gd name="T51" fmla="*/ 11455 h 64"/>
                  <a:gd name="T52" fmla="*/ 2238 w 109"/>
                  <a:gd name="T53" fmla="*/ 12919 h 64"/>
                  <a:gd name="T54" fmla="*/ 2923 w 109"/>
                  <a:gd name="T55" fmla="*/ 14540 h 64"/>
                  <a:gd name="T56" fmla="*/ 3730 w 109"/>
                  <a:gd name="T57" fmla="*/ 15511 h 64"/>
                  <a:gd name="T58" fmla="*/ 4486 w 109"/>
                  <a:gd name="T59" fmla="*/ 16458 h 64"/>
                  <a:gd name="T60" fmla="*/ 5270 w 109"/>
                  <a:gd name="T61" fmla="*/ 16517 h 64"/>
                  <a:gd name="T62" fmla="*/ 6189 w 109"/>
                  <a:gd name="T63" fmla="*/ 16517 h 64"/>
                  <a:gd name="T64" fmla="*/ 7115 w 109"/>
                  <a:gd name="T65" fmla="*/ 15543 h 64"/>
                  <a:gd name="T66" fmla="*/ 7924 w 109"/>
                  <a:gd name="T67" fmla="*/ 14587 h 64"/>
                  <a:gd name="T68" fmla="*/ 7671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5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2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4" name="Freeform 41"/>
              <p:cNvSpPr>
                <a:spLocks noChangeArrowheads="1"/>
              </p:cNvSpPr>
              <p:nvPr/>
            </p:nvSpPr>
            <p:spPr bwMode="auto">
              <a:xfrm>
                <a:off x="1228" y="105"/>
                <a:ext cx="49" cy="57"/>
              </a:xfrm>
              <a:custGeom>
                <a:avLst/>
                <a:gdLst>
                  <a:gd name="T0" fmla="*/ 0 w 47"/>
                  <a:gd name="T1" fmla="*/ 122487 h 47"/>
                  <a:gd name="T2" fmla="*/ 1159 w 47"/>
                  <a:gd name="T3" fmla="*/ 183624 h 47"/>
                  <a:gd name="T4" fmla="*/ 1902 w 47"/>
                  <a:gd name="T5" fmla="*/ 275948 h 47"/>
                  <a:gd name="T6" fmla="*/ 2933 w 47"/>
                  <a:gd name="T7" fmla="*/ 372722 h 47"/>
                  <a:gd name="T8" fmla="*/ 3758 w 47"/>
                  <a:gd name="T9" fmla="*/ 451478 h 47"/>
                  <a:gd name="T10" fmla="*/ 4256 w 47"/>
                  <a:gd name="T11" fmla="*/ 559832 h 47"/>
                  <a:gd name="T12" fmla="*/ 4631 w 47"/>
                  <a:gd name="T13" fmla="*/ 611908 h 47"/>
                  <a:gd name="T14" fmla="*/ 4817 w 47"/>
                  <a:gd name="T15" fmla="*/ 624850 h 47"/>
                  <a:gd name="T16" fmla="*/ 4817 w 47"/>
                  <a:gd name="T17" fmla="*/ 658960 h 47"/>
                  <a:gd name="T18" fmla="*/ 4817 w 47"/>
                  <a:gd name="T19" fmla="*/ 624850 h 47"/>
                  <a:gd name="T20" fmla="*/ 4926 w 47"/>
                  <a:gd name="T21" fmla="*/ 611908 h 47"/>
                  <a:gd name="T22" fmla="*/ 5247 w 47"/>
                  <a:gd name="T23" fmla="*/ 775798 h 47"/>
                  <a:gd name="T24" fmla="*/ 5799 w 47"/>
                  <a:gd name="T25" fmla="*/ 720467 h 47"/>
                  <a:gd name="T26" fmla="*/ 5933 w 47"/>
                  <a:gd name="T27" fmla="*/ 658960 h 47"/>
                  <a:gd name="T28" fmla="*/ 5933 w 47"/>
                  <a:gd name="T29" fmla="*/ 607203 h 47"/>
                  <a:gd name="T30" fmla="*/ 5584 w 47"/>
                  <a:gd name="T31" fmla="*/ 559832 h 47"/>
                  <a:gd name="T32" fmla="*/ 5242 w 47"/>
                  <a:gd name="T33" fmla="*/ 451478 h 47"/>
                  <a:gd name="T34" fmla="*/ 4527 w 47"/>
                  <a:gd name="T35" fmla="*/ 352426 h 47"/>
                  <a:gd name="T36" fmla="*/ 3616 w 47"/>
                  <a:gd name="T37" fmla="*/ 253880 h 47"/>
                  <a:gd name="T38" fmla="*/ 2592 w 47"/>
                  <a:gd name="T39" fmla="*/ 156044 h 47"/>
                  <a:gd name="T40" fmla="*/ 1484 w 47"/>
                  <a:gd name="T41" fmla="*/ 409 h 47"/>
                  <a:gd name="T42" fmla="*/ 3 w 47"/>
                  <a:gd name="T43" fmla="*/ 0 h 47"/>
                  <a:gd name="T44" fmla="*/ 0 w 47"/>
                  <a:gd name="T45" fmla="*/ 122487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7"/>
                  <a:gd name="T71" fmla="*/ 47 w 47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7">
                    <a:moveTo>
                      <a:pt x="0" y="7"/>
                    </a:moveTo>
                    <a:lnTo>
                      <a:pt x="8" y="12"/>
                    </a:lnTo>
                    <a:lnTo>
                      <a:pt x="16" y="17"/>
                    </a:lnTo>
                    <a:lnTo>
                      <a:pt x="23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2" y="47"/>
                    </a:lnTo>
                    <a:lnTo>
                      <a:pt x="46" y="44"/>
                    </a:lnTo>
                    <a:lnTo>
                      <a:pt x="47" y="40"/>
                    </a:lnTo>
                    <a:lnTo>
                      <a:pt x="47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29" y="16"/>
                    </a:lnTo>
                    <a:lnTo>
                      <a:pt x="21" y="10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5" name="Freeform 42"/>
              <p:cNvSpPr>
                <a:spLocks noChangeArrowheads="1"/>
              </p:cNvSpPr>
              <p:nvPr/>
            </p:nvSpPr>
            <p:spPr bwMode="auto">
              <a:xfrm>
                <a:off x="1172" y="95"/>
                <a:ext cx="59" cy="16"/>
              </a:xfrm>
              <a:custGeom>
                <a:avLst/>
                <a:gdLst>
                  <a:gd name="T0" fmla="*/ 0 w 57"/>
                  <a:gd name="T1" fmla="*/ 668 h 16"/>
                  <a:gd name="T2" fmla="*/ 4 w 57"/>
                  <a:gd name="T3" fmla="*/ 668 h 16"/>
                  <a:gd name="T4" fmla="*/ 617 w 57"/>
                  <a:gd name="T5" fmla="*/ 668 h 16"/>
                  <a:gd name="T6" fmla="*/ 840 w 57"/>
                  <a:gd name="T7" fmla="*/ 668 h 16"/>
                  <a:gd name="T8" fmla="*/ 1203 w 57"/>
                  <a:gd name="T9" fmla="*/ 710 h 16"/>
                  <a:gd name="T10" fmla="*/ 1720 w 57"/>
                  <a:gd name="T11" fmla="*/ 710 h 16"/>
                  <a:gd name="T12" fmla="*/ 2037 w 57"/>
                  <a:gd name="T13" fmla="*/ 801 h 16"/>
                  <a:gd name="T14" fmla="*/ 2593 w 57"/>
                  <a:gd name="T15" fmla="*/ 904 h 16"/>
                  <a:gd name="T16" fmla="*/ 2922 w 57"/>
                  <a:gd name="T17" fmla="*/ 1021 h 16"/>
                  <a:gd name="T18" fmla="*/ 3076 w 57"/>
                  <a:gd name="T19" fmla="*/ 668 h 16"/>
                  <a:gd name="T20" fmla="*/ 2730 w 57"/>
                  <a:gd name="T21" fmla="*/ 5 h 16"/>
                  <a:gd name="T22" fmla="*/ 2146 w 57"/>
                  <a:gd name="T23" fmla="*/ 3 h 16"/>
                  <a:gd name="T24" fmla="*/ 1748 w 57"/>
                  <a:gd name="T25" fmla="*/ 1 h 16"/>
                  <a:gd name="T26" fmla="*/ 1203 w 57"/>
                  <a:gd name="T27" fmla="*/ 0 h 16"/>
                  <a:gd name="T28" fmla="*/ 840 w 57"/>
                  <a:gd name="T29" fmla="*/ 0 h 16"/>
                  <a:gd name="T30" fmla="*/ 617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68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6" name="Freeform 43"/>
              <p:cNvSpPr>
                <a:spLocks noChangeArrowheads="1"/>
              </p:cNvSpPr>
              <p:nvPr/>
            </p:nvSpPr>
            <p:spPr bwMode="auto">
              <a:xfrm>
                <a:off x="3697" y="100"/>
                <a:ext cx="109" cy="60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4 h 55"/>
                  <a:gd name="T6" fmla="*/ 0 w 104"/>
                  <a:gd name="T7" fmla="*/ 5121 h 55"/>
                  <a:gd name="T8" fmla="*/ 1 w 104"/>
                  <a:gd name="T9" fmla="*/ 7255 h 55"/>
                  <a:gd name="T10" fmla="*/ 3 w 104"/>
                  <a:gd name="T11" fmla="*/ 11076 h 55"/>
                  <a:gd name="T12" fmla="*/ 8 w 104"/>
                  <a:gd name="T13" fmla="*/ 14650 h 55"/>
                  <a:gd name="T14" fmla="*/ 1163 w 104"/>
                  <a:gd name="T15" fmla="*/ 18574 h 55"/>
                  <a:gd name="T16" fmla="*/ 1825 w 104"/>
                  <a:gd name="T17" fmla="*/ 22352 h 55"/>
                  <a:gd name="T18" fmla="*/ 2554 w 104"/>
                  <a:gd name="T19" fmla="*/ 25740 h 55"/>
                  <a:gd name="T20" fmla="*/ 3384 w 104"/>
                  <a:gd name="T21" fmla="*/ 29168 h 55"/>
                  <a:gd name="T22" fmla="*/ 4230 w 104"/>
                  <a:gd name="T23" fmla="*/ 32462 h 55"/>
                  <a:gd name="T24" fmla="*/ 5166 w 104"/>
                  <a:gd name="T25" fmla="*/ 33514 h 55"/>
                  <a:gd name="T26" fmla="*/ 6053 w 104"/>
                  <a:gd name="T27" fmla="*/ 34836 h 55"/>
                  <a:gd name="T28" fmla="*/ 7158 w 104"/>
                  <a:gd name="T29" fmla="*/ 34042 h 55"/>
                  <a:gd name="T30" fmla="*/ 8092 w 104"/>
                  <a:gd name="T31" fmla="*/ 32735 h 55"/>
                  <a:gd name="T32" fmla="*/ 9053 w 104"/>
                  <a:gd name="T33" fmla="*/ 29603 h 55"/>
                  <a:gd name="T34" fmla="*/ 9138 w 104"/>
                  <a:gd name="T35" fmla="*/ 29168 h 55"/>
                  <a:gd name="T36" fmla="*/ 9274 w 104"/>
                  <a:gd name="T37" fmla="*/ 28220 h 55"/>
                  <a:gd name="T38" fmla="*/ 9138 w 104"/>
                  <a:gd name="T39" fmla="*/ 27136 h 55"/>
                  <a:gd name="T40" fmla="*/ 9053 w 104"/>
                  <a:gd name="T41" fmla="*/ 25740 h 55"/>
                  <a:gd name="T42" fmla="*/ 8891 w 104"/>
                  <a:gd name="T43" fmla="*/ 22352 h 55"/>
                  <a:gd name="T44" fmla="*/ 8408 w 104"/>
                  <a:gd name="T45" fmla="*/ 18574 h 55"/>
                  <a:gd name="T46" fmla="*/ 7721 w 104"/>
                  <a:gd name="T47" fmla="*/ 15028 h 55"/>
                  <a:gd name="T48" fmla="*/ 7158 w 104"/>
                  <a:gd name="T49" fmla="*/ 11076 h 55"/>
                  <a:gd name="T50" fmla="*/ 6350 w 104"/>
                  <a:gd name="T51" fmla="*/ 7255 h 55"/>
                  <a:gd name="T52" fmla="*/ 5680 w 104"/>
                  <a:gd name="T53" fmla="*/ 5519 h 55"/>
                  <a:gd name="T54" fmla="*/ 5005 w 104"/>
                  <a:gd name="T55" fmla="*/ 235 h 55"/>
                  <a:gd name="T56" fmla="*/ 4230 w 104"/>
                  <a:gd name="T57" fmla="*/ 4 h 55"/>
                  <a:gd name="T58" fmla="*/ 3425 w 104"/>
                  <a:gd name="T59" fmla="*/ 1 h 55"/>
                  <a:gd name="T60" fmla="*/ 2737 w 104"/>
                  <a:gd name="T61" fmla="*/ 0 h 55"/>
                  <a:gd name="T62" fmla="*/ 2158 w 104"/>
                  <a:gd name="T63" fmla="*/ 0 h 55"/>
                  <a:gd name="T64" fmla="*/ 1540 w 104"/>
                  <a:gd name="T65" fmla="*/ 0 h 55"/>
                  <a:gd name="T66" fmla="*/ 1102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1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5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1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7" name="Freeform 44"/>
              <p:cNvSpPr>
                <a:spLocks noChangeArrowheads="1"/>
              </p:cNvSpPr>
              <p:nvPr/>
            </p:nvSpPr>
            <p:spPr bwMode="auto">
              <a:xfrm>
                <a:off x="3692" y="95"/>
                <a:ext cx="114" cy="69"/>
              </a:xfrm>
              <a:custGeom>
                <a:avLst/>
                <a:gdLst>
                  <a:gd name="T0" fmla="*/ 7650 w 109"/>
                  <a:gd name="T1" fmla="*/ 12217 h 64"/>
                  <a:gd name="T2" fmla="*/ 6801 w 109"/>
                  <a:gd name="T3" fmla="*/ 13235 h 64"/>
                  <a:gd name="T4" fmla="*/ 6111 w 109"/>
                  <a:gd name="T5" fmla="*/ 14079 h 64"/>
                  <a:gd name="T6" fmla="*/ 5270 w 109"/>
                  <a:gd name="T7" fmla="*/ 14540 h 64"/>
                  <a:gd name="T8" fmla="*/ 4675 w 109"/>
                  <a:gd name="T9" fmla="*/ 13744 h 64"/>
                  <a:gd name="T10" fmla="*/ 3818 w 109"/>
                  <a:gd name="T11" fmla="*/ 12923 h 64"/>
                  <a:gd name="T12" fmla="*/ 3252 w 109"/>
                  <a:gd name="T13" fmla="*/ 12117 h 64"/>
                  <a:gd name="T14" fmla="*/ 2488 w 109"/>
                  <a:gd name="T15" fmla="*/ 11007 h 64"/>
                  <a:gd name="T16" fmla="*/ 2094 w 109"/>
                  <a:gd name="T17" fmla="*/ 9194 h 64"/>
                  <a:gd name="T18" fmla="*/ 1439 w 109"/>
                  <a:gd name="T19" fmla="*/ 7954 h 64"/>
                  <a:gd name="T20" fmla="*/ 1102 w 109"/>
                  <a:gd name="T21" fmla="*/ 6238 h 64"/>
                  <a:gd name="T22" fmla="*/ 889 w 109"/>
                  <a:gd name="T23" fmla="*/ 4607 h 64"/>
                  <a:gd name="T24" fmla="*/ 797 w 109"/>
                  <a:gd name="T25" fmla="*/ 3406 h 64"/>
                  <a:gd name="T26" fmla="*/ 9 w 109"/>
                  <a:gd name="T27" fmla="*/ 2848 h 64"/>
                  <a:gd name="T28" fmla="*/ 9 w 109"/>
                  <a:gd name="T29" fmla="*/ 2665 h 64"/>
                  <a:gd name="T30" fmla="*/ 797 w 109"/>
                  <a:gd name="T31" fmla="*/ 2497 h 64"/>
                  <a:gd name="T32" fmla="*/ 937 w 109"/>
                  <a:gd name="T33" fmla="*/ 2497 h 64"/>
                  <a:gd name="T34" fmla="*/ 937 w 109"/>
                  <a:gd name="T35" fmla="*/ 0 h 64"/>
                  <a:gd name="T36" fmla="*/ 7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5 w 109"/>
                  <a:gd name="T45" fmla="*/ 6238 h 64"/>
                  <a:gd name="T46" fmla="*/ 9 w 109"/>
                  <a:gd name="T47" fmla="*/ 7954 h 64"/>
                  <a:gd name="T48" fmla="*/ 1045 w 109"/>
                  <a:gd name="T49" fmla="*/ 9563 h 64"/>
                  <a:gd name="T50" fmla="*/ 1602 w 109"/>
                  <a:gd name="T51" fmla="*/ 11455 h 64"/>
                  <a:gd name="T52" fmla="*/ 2238 w 109"/>
                  <a:gd name="T53" fmla="*/ 12919 h 64"/>
                  <a:gd name="T54" fmla="*/ 2923 w 109"/>
                  <a:gd name="T55" fmla="*/ 14540 h 64"/>
                  <a:gd name="T56" fmla="*/ 3730 w 109"/>
                  <a:gd name="T57" fmla="*/ 15511 h 64"/>
                  <a:gd name="T58" fmla="*/ 4486 w 109"/>
                  <a:gd name="T59" fmla="*/ 16458 h 64"/>
                  <a:gd name="T60" fmla="*/ 5270 w 109"/>
                  <a:gd name="T61" fmla="*/ 16517 h 64"/>
                  <a:gd name="T62" fmla="*/ 6189 w 109"/>
                  <a:gd name="T63" fmla="*/ 16517 h 64"/>
                  <a:gd name="T64" fmla="*/ 7115 w 109"/>
                  <a:gd name="T65" fmla="*/ 15543 h 64"/>
                  <a:gd name="T66" fmla="*/ 7924 w 109"/>
                  <a:gd name="T67" fmla="*/ 14587 h 64"/>
                  <a:gd name="T68" fmla="*/ 7650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8" name="Freeform 45"/>
              <p:cNvSpPr>
                <a:spLocks noChangeArrowheads="1"/>
              </p:cNvSpPr>
              <p:nvPr/>
            </p:nvSpPr>
            <p:spPr bwMode="auto">
              <a:xfrm>
                <a:off x="3761" y="104"/>
                <a:ext cx="50" cy="56"/>
              </a:xfrm>
              <a:custGeom>
                <a:avLst/>
                <a:gdLst>
                  <a:gd name="T0" fmla="*/ 0 w 48"/>
                  <a:gd name="T1" fmla="*/ 60848 h 48"/>
                  <a:gd name="T2" fmla="*/ 1090 w 48"/>
                  <a:gd name="T3" fmla="*/ 90808 h 48"/>
                  <a:gd name="T4" fmla="*/ 1877 w 48"/>
                  <a:gd name="T5" fmla="*/ 135548 h 48"/>
                  <a:gd name="T6" fmla="*/ 2869 w 48"/>
                  <a:gd name="T7" fmla="*/ 171770 h 48"/>
                  <a:gd name="T8" fmla="*/ 3451 w 48"/>
                  <a:gd name="T9" fmla="*/ 208112 h 48"/>
                  <a:gd name="T10" fmla="*/ 3894 w 48"/>
                  <a:gd name="T11" fmla="*/ 256450 h 48"/>
                  <a:gd name="T12" fmla="*/ 4389 w 48"/>
                  <a:gd name="T13" fmla="*/ 280250 h 48"/>
                  <a:gd name="T14" fmla="*/ 4389 w 48"/>
                  <a:gd name="T15" fmla="*/ 286689 h 48"/>
                  <a:gd name="T16" fmla="*/ 4389 w 48"/>
                  <a:gd name="T17" fmla="*/ 301021 h 48"/>
                  <a:gd name="T18" fmla="*/ 4395 w 48"/>
                  <a:gd name="T19" fmla="*/ 286689 h 48"/>
                  <a:gd name="T20" fmla="*/ 4395 w 48"/>
                  <a:gd name="T21" fmla="*/ 280250 h 48"/>
                  <a:gd name="T22" fmla="*/ 4953 w 48"/>
                  <a:gd name="T23" fmla="*/ 353448 h 48"/>
                  <a:gd name="T24" fmla="*/ 5264 w 48"/>
                  <a:gd name="T25" fmla="*/ 326723 h 48"/>
                  <a:gd name="T26" fmla="*/ 5461 w 48"/>
                  <a:gd name="T27" fmla="*/ 301021 h 48"/>
                  <a:gd name="T28" fmla="*/ 5264 w 48"/>
                  <a:gd name="T29" fmla="*/ 277851 h 48"/>
                  <a:gd name="T30" fmla="*/ 5142 w 48"/>
                  <a:gd name="T31" fmla="*/ 256450 h 48"/>
                  <a:gd name="T32" fmla="*/ 4843 w 48"/>
                  <a:gd name="T33" fmla="*/ 208112 h 48"/>
                  <a:gd name="T34" fmla="*/ 4128 w 48"/>
                  <a:gd name="T35" fmla="*/ 163694 h 48"/>
                  <a:gd name="T36" fmla="*/ 3442 w 48"/>
                  <a:gd name="T37" fmla="*/ 124639 h 48"/>
                  <a:gd name="T38" fmla="*/ 2393 w 48"/>
                  <a:gd name="T39" fmla="*/ 77144 h 48"/>
                  <a:gd name="T40" fmla="*/ 1474 w 48"/>
                  <a:gd name="T41" fmla="*/ 1577 h 48"/>
                  <a:gd name="T42" fmla="*/ 4 w 48"/>
                  <a:gd name="T43" fmla="*/ 0 h 48"/>
                  <a:gd name="T44" fmla="*/ 0 w 48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8"/>
                  <a:gd name="T71" fmla="*/ 48 w 48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8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8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9" name="Freeform 46"/>
              <p:cNvSpPr>
                <a:spLocks noChangeArrowheads="1"/>
              </p:cNvSpPr>
              <p:nvPr/>
            </p:nvSpPr>
            <p:spPr bwMode="auto">
              <a:xfrm>
                <a:off x="3705" y="94"/>
                <a:ext cx="60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2146 w 57"/>
                  <a:gd name="T5" fmla="*/ 574 h 17"/>
                  <a:gd name="T6" fmla="*/ 3226 w 57"/>
                  <a:gd name="T7" fmla="*/ 574 h 17"/>
                  <a:gd name="T8" fmla="*/ 4844 w 57"/>
                  <a:gd name="T9" fmla="*/ 574 h 17"/>
                  <a:gd name="T10" fmla="*/ 6428 w 57"/>
                  <a:gd name="T11" fmla="*/ 608 h 17"/>
                  <a:gd name="T12" fmla="*/ 8297 w 57"/>
                  <a:gd name="T13" fmla="*/ 682 h 17"/>
                  <a:gd name="T14" fmla="*/ 9658 w 57"/>
                  <a:gd name="T15" fmla="*/ 764 h 17"/>
                  <a:gd name="T16" fmla="*/ 11404 w 57"/>
                  <a:gd name="T17" fmla="*/ 857 h 17"/>
                  <a:gd name="T18" fmla="*/ 12207 w 57"/>
                  <a:gd name="T19" fmla="*/ 542 h 17"/>
                  <a:gd name="T20" fmla="*/ 10336 w 57"/>
                  <a:gd name="T21" fmla="*/ 6 h 17"/>
                  <a:gd name="T22" fmla="*/ 8431 w 57"/>
                  <a:gd name="T23" fmla="*/ 4 h 17"/>
                  <a:gd name="T24" fmla="*/ 6799 w 57"/>
                  <a:gd name="T25" fmla="*/ 2 h 17"/>
                  <a:gd name="T26" fmla="*/ 4901 w 57"/>
                  <a:gd name="T27" fmla="*/ 1 h 17"/>
                  <a:gd name="T28" fmla="*/ 3226 w 57"/>
                  <a:gd name="T29" fmla="*/ 1 h 17"/>
                  <a:gd name="T30" fmla="*/ 2146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0" name="Freeform 47"/>
              <p:cNvSpPr>
                <a:spLocks noChangeArrowheads="1"/>
              </p:cNvSpPr>
              <p:nvPr/>
            </p:nvSpPr>
            <p:spPr bwMode="auto">
              <a:xfrm>
                <a:off x="2429" y="100"/>
                <a:ext cx="106" cy="60"/>
              </a:xfrm>
              <a:custGeom>
                <a:avLst/>
                <a:gdLst>
                  <a:gd name="T0" fmla="*/ 8 w 103"/>
                  <a:gd name="T1" fmla="*/ 0 h 55"/>
                  <a:gd name="T2" fmla="*/ 3 w 103"/>
                  <a:gd name="T3" fmla="*/ 1 h 55"/>
                  <a:gd name="T4" fmla="*/ 0 w 103"/>
                  <a:gd name="T5" fmla="*/ 4 h 55"/>
                  <a:gd name="T6" fmla="*/ 0 w 103"/>
                  <a:gd name="T7" fmla="*/ 5121 h 55"/>
                  <a:gd name="T8" fmla="*/ 1 w 103"/>
                  <a:gd name="T9" fmla="*/ 7255 h 55"/>
                  <a:gd name="T10" fmla="*/ 3 w 103"/>
                  <a:gd name="T11" fmla="*/ 11076 h 55"/>
                  <a:gd name="T12" fmla="*/ 7 w 103"/>
                  <a:gd name="T13" fmla="*/ 14650 h 55"/>
                  <a:gd name="T14" fmla="*/ 727 w 103"/>
                  <a:gd name="T15" fmla="*/ 18574 h 55"/>
                  <a:gd name="T16" fmla="*/ 1080 w 103"/>
                  <a:gd name="T17" fmla="*/ 22352 h 55"/>
                  <a:gd name="T18" fmla="*/ 1619 w 103"/>
                  <a:gd name="T19" fmla="*/ 26330 h 55"/>
                  <a:gd name="T20" fmla="*/ 2151 w 103"/>
                  <a:gd name="T21" fmla="*/ 29168 h 55"/>
                  <a:gd name="T22" fmla="*/ 2688 w 103"/>
                  <a:gd name="T23" fmla="*/ 32462 h 55"/>
                  <a:gd name="T24" fmla="*/ 3264 w 103"/>
                  <a:gd name="T25" fmla="*/ 33514 h 55"/>
                  <a:gd name="T26" fmla="*/ 3862 w 103"/>
                  <a:gd name="T27" fmla="*/ 34836 h 55"/>
                  <a:gd name="T28" fmla="*/ 4571 w 103"/>
                  <a:gd name="T29" fmla="*/ 34042 h 55"/>
                  <a:gd name="T30" fmla="*/ 5130 w 103"/>
                  <a:gd name="T31" fmla="*/ 32735 h 55"/>
                  <a:gd name="T32" fmla="*/ 5746 w 103"/>
                  <a:gd name="T33" fmla="*/ 29603 h 55"/>
                  <a:gd name="T34" fmla="*/ 5875 w 103"/>
                  <a:gd name="T35" fmla="*/ 29168 h 55"/>
                  <a:gd name="T36" fmla="*/ 5875 w 103"/>
                  <a:gd name="T37" fmla="*/ 28220 h 55"/>
                  <a:gd name="T38" fmla="*/ 5875 w 103"/>
                  <a:gd name="T39" fmla="*/ 27136 h 55"/>
                  <a:gd name="T40" fmla="*/ 5746 w 103"/>
                  <a:gd name="T41" fmla="*/ 25740 h 55"/>
                  <a:gd name="T42" fmla="*/ 5641 w 103"/>
                  <a:gd name="T43" fmla="*/ 23629 h 55"/>
                  <a:gd name="T44" fmla="*/ 5336 w 103"/>
                  <a:gd name="T45" fmla="*/ 18574 h 55"/>
                  <a:gd name="T46" fmla="*/ 4956 w 103"/>
                  <a:gd name="T47" fmla="*/ 15028 h 55"/>
                  <a:gd name="T48" fmla="*/ 4571 w 103"/>
                  <a:gd name="T49" fmla="*/ 11076 h 55"/>
                  <a:gd name="T50" fmla="*/ 4079 w 103"/>
                  <a:gd name="T51" fmla="*/ 7255 h 55"/>
                  <a:gd name="T52" fmla="*/ 3591 w 103"/>
                  <a:gd name="T53" fmla="*/ 5519 h 55"/>
                  <a:gd name="T54" fmla="*/ 3078 w 103"/>
                  <a:gd name="T55" fmla="*/ 235 h 55"/>
                  <a:gd name="T56" fmla="*/ 2688 w 103"/>
                  <a:gd name="T57" fmla="*/ 4 h 55"/>
                  <a:gd name="T58" fmla="*/ 2194 w 103"/>
                  <a:gd name="T59" fmla="*/ 1 h 55"/>
                  <a:gd name="T60" fmla="*/ 1745 w 103"/>
                  <a:gd name="T61" fmla="*/ 0 h 55"/>
                  <a:gd name="T62" fmla="*/ 1365 w 103"/>
                  <a:gd name="T63" fmla="*/ 0 h 55"/>
                  <a:gd name="T64" fmla="*/ 970 w 103"/>
                  <a:gd name="T65" fmla="*/ 0 h 55"/>
                  <a:gd name="T66" fmla="*/ 691 w 103"/>
                  <a:gd name="T67" fmla="*/ 0 h 55"/>
                  <a:gd name="T68" fmla="*/ 8 w 103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3"/>
                  <a:gd name="T106" fmla="*/ 0 h 55"/>
                  <a:gd name="T107" fmla="*/ 103 w 103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3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3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7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1" name="Freeform 48"/>
              <p:cNvSpPr>
                <a:spLocks noChangeArrowheads="1"/>
              </p:cNvSpPr>
              <p:nvPr/>
            </p:nvSpPr>
            <p:spPr bwMode="auto">
              <a:xfrm>
                <a:off x="2425" y="95"/>
                <a:ext cx="114" cy="69"/>
              </a:xfrm>
              <a:custGeom>
                <a:avLst/>
                <a:gdLst>
                  <a:gd name="T0" fmla="*/ 7650 w 109"/>
                  <a:gd name="T1" fmla="*/ 12217 h 64"/>
                  <a:gd name="T2" fmla="*/ 6892 w 109"/>
                  <a:gd name="T3" fmla="*/ 13235 h 64"/>
                  <a:gd name="T4" fmla="*/ 6111 w 109"/>
                  <a:gd name="T5" fmla="*/ 14079 h 64"/>
                  <a:gd name="T6" fmla="*/ 5270 w 109"/>
                  <a:gd name="T7" fmla="*/ 14540 h 64"/>
                  <a:gd name="T8" fmla="*/ 4621 w 109"/>
                  <a:gd name="T9" fmla="*/ 13744 h 64"/>
                  <a:gd name="T10" fmla="*/ 3818 w 109"/>
                  <a:gd name="T11" fmla="*/ 12923 h 64"/>
                  <a:gd name="T12" fmla="*/ 3215 w 109"/>
                  <a:gd name="T13" fmla="*/ 12117 h 64"/>
                  <a:gd name="T14" fmla="*/ 2488 w 109"/>
                  <a:gd name="T15" fmla="*/ 11007 h 64"/>
                  <a:gd name="T16" fmla="*/ 2094 w 109"/>
                  <a:gd name="T17" fmla="*/ 9194 h 64"/>
                  <a:gd name="T18" fmla="*/ 1522 w 109"/>
                  <a:gd name="T19" fmla="*/ 7954 h 64"/>
                  <a:gd name="T20" fmla="*/ 1102 w 109"/>
                  <a:gd name="T21" fmla="*/ 6238 h 64"/>
                  <a:gd name="T22" fmla="*/ 889 w 109"/>
                  <a:gd name="T23" fmla="*/ 4607 h 64"/>
                  <a:gd name="T24" fmla="*/ 797 w 109"/>
                  <a:gd name="T25" fmla="*/ 3406 h 64"/>
                  <a:gd name="T26" fmla="*/ 9 w 109"/>
                  <a:gd name="T27" fmla="*/ 2848 h 64"/>
                  <a:gd name="T28" fmla="*/ 9 w 109"/>
                  <a:gd name="T29" fmla="*/ 2665 h 64"/>
                  <a:gd name="T30" fmla="*/ 797 w 109"/>
                  <a:gd name="T31" fmla="*/ 2497 h 64"/>
                  <a:gd name="T32" fmla="*/ 937 w 109"/>
                  <a:gd name="T33" fmla="*/ 2497 h 64"/>
                  <a:gd name="T34" fmla="*/ 937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5 w 109"/>
                  <a:gd name="T45" fmla="*/ 6238 h 64"/>
                  <a:gd name="T46" fmla="*/ 9 w 109"/>
                  <a:gd name="T47" fmla="*/ 7954 h 64"/>
                  <a:gd name="T48" fmla="*/ 1045 w 109"/>
                  <a:gd name="T49" fmla="*/ 9563 h 64"/>
                  <a:gd name="T50" fmla="*/ 1602 w 109"/>
                  <a:gd name="T51" fmla="*/ 11455 h 64"/>
                  <a:gd name="T52" fmla="*/ 2238 w 109"/>
                  <a:gd name="T53" fmla="*/ 12919 h 64"/>
                  <a:gd name="T54" fmla="*/ 2923 w 109"/>
                  <a:gd name="T55" fmla="*/ 14540 h 64"/>
                  <a:gd name="T56" fmla="*/ 3730 w 109"/>
                  <a:gd name="T57" fmla="*/ 15511 h 64"/>
                  <a:gd name="T58" fmla="*/ 4486 w 109"/>
                  <a:gd name="T59" fmla="*/ 16458 h 64"/>
                  <a:gd name="T60" fmla="*/ 5270 w 109"/>
                  <a:gd name="T61" fmla="*/ 16517 h 64"/>
                  <a:gd name="T62" fmla="*/ 6189 w 109"/>
                  <a:gd name="T63" fmla="*/ 16517 h 64"/>
                  <a:gd name="T64" fmla="*/ 7115 w 109"/>
                  <a:gd name="T65" fmla="*/ 15543 h 64"/>
                  <a:gd name="T66" fmla="*/ 7924 w 109"/>
                  <a:gd name="T67" fmla="*/ 14587 h 64"/>
                  <a:gd name="T68" fmla="*/ 7650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3" y="53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2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2" name="Freeform 49"/>
              <p:cNvSpPr>
                <a:spLocks noChangeArrowheads="1"/>
              </p:cNvSpPr>
              <p:nvPr/>
            </p:nvSpPr>
            <p:spPr bwMode="auto">
              <a:xfrm>
                <a:off x="2494" y="105"/>
                <a:ext cx="50" cy="57"/>
              </a:xfrm>
              <a:custGeom>
                <a:avLst/>
                <a:gdLst>
                  <a:gd name="T0" fmla="*/ 0 w 48"/>
                  <a:gd name="T1" fmla="*/ 122487 h 47"/>
                  <a:gd name="T2" fmla="*/ 1090 w 48"/>
                  <a:gd name="T3" fmla="*/ 183624 h 47"/>
                  <a:gd name="T4" fmla="*/ 1877 w 48"/>
                  <a:gd name="T5" fmla="*/ 275948 h 47"/>
                  <a:gd name="T6" fmla="*/ 2869 w 48"/>
                  <a:gd name="T7" fmla="*/ 372722 h 47"/>
                  <a:gd name="T8" fmla="*/ 3442 w 48"/>
                  <a:gd name="T9" fmla="*/ 451478 h 47"/>
                  <a:gd name="T10" fmla="*/ 3894 w 48"/>
                  <a:gd name="T11" fmla="*/ 559832 h 47"/>
                  <a:gd name="T12" fmla="*/ 4389 w 48"/>
                  <a:gd name="T13" fmla="*/ 611908 h 47"/>
                  <a:gd name="T14" fmla="*/ 4389 w 48"/>
                  <a:gd name="T15" fmla="*/ 624850 h 47"/>
                  <a:gd name="T16" fmla="*/ 4389 w 48"/>
                  <a:gd name="T17" fmla="*/ 658960 h 47"/>
                  <a:gd name="T18" fmla="*/ 4389 w 48"/>
                  <a:gd name="T19" fmla="*/ 624850 h 47"/>
                  <a:gd name="T20" fmla="*/ 4395 w 48"/>
                  <a:gd name="T21" fmla="*/ 611908 h 47"/>
                  <a:gd name="T22" fmla="*/ 4953 w 48"/>
                  <a:gd name="T23" fmla="*/ 775798 h 47"/>
                  <a:gd name="T24" fmla="*/ 5270 w 48"/>
                  <a:gd name="T25" fmla="*/ 720467 h 47"/>
                  <a:gd name="T26" fmla="*/ 5461 w 48"/>
                  <a:gd name="T27" fmla="*/ 658960 h 47"/>
                  <a:gd name="T28" fmla="*/ 5270 w 48"/>
                  <a:gd name="T29" fmla="*/ 607203 h 47"/>
                  <a:gd name="T30" fmla="*/ 5142 w 48"/>
                  <a:gd name="T31" fmla="*/ 559832 h 47"/>
                  <a:gd name="T32" fmla="*/ 4667 w 48"/>
                  <a:gd name="T33" fmla="*/ 451478 h 47"/>
                  <a:gd name="T34" fmla="*/ 4128 w 48"/>
                  <a:gd name="T35" fmla="*/ 352426 h 47"/>
                  <a:gd name="T36" fmla="*/ 3442 w 48"/>
                  <a:gd name="T37" fmla="*/ 253880 h 47"/>
                  <a:gd name="T38" fmla="*/ 2393 w 48"/>
                  <a:gd name="T39" fmla="*/ 156044 h 47"/>
                  <a:gd name="T40" fmla="*/ 1474 w 48"/>
                  <a:gd name="T41" fmla="*/ 409 h 47"/>
                  <a:gd name="T42" fmla="*/ 3 w 48"/>
                  <a:gd name="T43" fmla="*/ 0 h 47"/>
                  <a:gd name="T44" fmla="*/ 0 w 48"/>
                  <a:gd name="T45" fmla="*/ 122487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7"/>
                  <a:gd name="T71" fmla="*/ 48 w 48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7">
                    <a:moveTo>
                      <a:pt x="0" y="7"/>
                    </a:moveTo>
                    <a:lnTo>
                      <a:pt x="8" y="12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5" y="34"/>
                    </a:lnTo>
                    <a:lnTo>
                      <a:pt x="38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7" y="44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30" y="16"/>
                    </a:lnTo>
                    <a:lnTo>
                      <a:pt x="21" y="10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3" name="Freeform 50"/>
              <p:cNvSpPr>
                <a:spLocks noChangeArrowheads="1"/>
              </p:cNvSpPr>
              <p:nvPr/>
            </p:nvSpPr>
            <p:spPr bwMode="auto">
              <a:xfrm>
                <a:off x="2439" y="95"/>
                <a:ext cx="58" cy="16"/>
              </a:xfrm>
              <a:custGeom>
                <a:avLst/>
                <a:gdLst>
                  <a:gd name="T0" fmla="*/ 0 w 56"/>
                  <a:gd name="T1" fmla="*/ 668 h 16"/>
                  <a:gd name="T2" fmla="*/ 4 w 56"/>
                  <a:gd name="T3" fmla="*/ 668 h 16"/>
                  <a:gd name="T4" fmla="*/ 664 w 56"/>
                  <a:gd name="T5" fmla="*/ 668 h 16"/>
                  <a:gd name="T6" fmla="*/ 905 w 56"/>
                  <a:gd name="T7" fmla="*/ 668 h 16"/>
                  <a:gd name="T8" fmla="*/ 1238 w 56"/>
                  <a:gd name="T9" fmla="*/ 710 h 16"/>
                  <a:gd name="T10" fmla="*/ 1790 w 56"/>
                  <a:gd name="T11" fmla="*/ 710 h 16"/>
                  <a:gd name="T12" fmla="*/ 2203 w 56"/>
                  <a:gd name="T13" fmla="*/ 801 h 16"/>
                  <a:gd name="T14" fmla="*/ 2715 w 56"/>
                  <a:gd name="T15" fmla="*/ 904 h 16"/>
                  <a:gd name="T16" fmla="*/ 3140 w 56"/>
                  <a:gd name="T17" fmla="*/ 1021 h 16"/>
                  <a:gd name="T18" fmla="*/ 3306 w 56"/>
                  <a:gd name="T19" fmla="*/ 668 h 16"/>
                  <a:gd name="T20" fmla="*/ 2870 w 56"/>
                  <a:gd name="T21" fmla="*/ 5 h 16"/>
                  <a:gd name="T22" fmla="*/ 2320 w 56"/>
                  <a:gd name="T23" fmla="*/ 3 h 16"/>
                  <a:gd name="T24" fmla="*/ 1884 w 56"/>
                  <a:gd name="T25" fmla="*/ 1 h 16"/>
                  <a:gd name="T26" fmla="*/ 1308 w 56"/>
                  <a:gd name="T27" fmla="*/ 0 h 16"/>
                  <a:gd name="T28" fmla="*/ 905 w 56"/>
                  <a:gd name="T29" fmla="*/ 0 h 16"/>
                  <a:gd name="T30" fmla="*/ 664 w 56"/>
                  <a:gd name="T31" fmla="*/ 0 h 16"/>
                  <a:gd name="T32" fmla="*/ 4 w 56"/>
                  <a:gd name="T33" fmla="*/ 0 h 16"/>
                  <a:gd name="T34" fmla="*/ 0 w 56"/>
                  <a:gd name="T35" fmla="*/ 0 h 16"/>
                  <a:gd name="T36" fmla="*/ 0 w 56"/>
                  <a:gd name="T37" fmla="*/ 668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4" name="Freeform 51"/>
              <p:cNvSpPr>
                <a:spLocks noChangeArrowheads="1"/>
              </p:cNvSpPr>
              <p:nvPr/>
            </p:nvSpPr>
            <p:spPr bwMode="auto">
              <a:xfrm>
                <a:off x="4963" y="100"/>
                <a:ext cx="109" cy="60"/>
              </a:xfrm>
              <a:custGeom>
                <a:avLst/>
                <a:gdLst>
                  <a:gd name="T0" fmla="*/ 818 w 105"/>
                  <a:gd name="T1" fmla="*/ 0 h 55"/>
                  <a:gd name="T2" fmla="*/ 5 w 105"/>
                  <a:gd name="T3" fmla="*/ 1 h 55"/>
                  <a:gd name="T4" fmla="*/ 1 w 105"/>
                  <a:gd name="T5" fmla="*/ 4 h 55"/>
                  <a:gd name="T6" fmla="*/ 0 w 105"/>
                  <a:gd name="T7" fmla="*/ 5121 h 55"/>
                  <a:gd name="T8" fmla="*/ 1 w 105"/>
                  <a:gd name="T9" fmla="*/ 7255 h 55"/>
                  <a:gd name="T10" fmla="*/ 5 w 105"/>
                  <a:gd name="T11" fmla="*/ 11076 h 55"/>
                  <a:gd name="T12" fmla="*/ 773 w 105"/>
                  <a:gd name="T13" fmla="*/ 14650 h 55"/>
                  <a:gd name="T14" fmla="*/ 1078 w 105"/>
                  <a:gd name="T15" fmla="*/ 18574 h 55"/>
                  <a:gd name="T16" fmla="*/ 1591 w 105"/>
                  <a:gd name="T17" fmla="*/ 22352 h 55"/>
                  <a:gd name="T18" fmla="*/ 2321 w 105"/>
                  <a:gd name="T19" fmla="*/ 25740 h 55"/>
                  <a:gd name="T20" fmla="*/ 2936 w 105"/>
                  <a:gd name="T21" fmla="*/ 29168 h 55"/>
                  <a:gd name="T22" fmla="*/ 3717 w 105"/>
                  <a:gd name="T23" fmla="*/ 32462 h 55"/>
                  <a:gd name="T24" fmla="*/ 4525 w 105"/>
                  <a:gd name="T25" fmla="*/ 33514 h 55"/>
                  <a:gd name="T26" fmla="*/ 5346 w 105"/>
                  <a:gd name="T27" fmla="*/ 34836 h 55"/>
                  <a:gd name="T28" fmla="*/ 6268 w 105"/>
                  <a:gd name="T29" fmla="*/ 34042 h 55"/>
                  <a:gd name="T30" fmla="*/ 7059 w 105"/>
                  <a:gd name="T31" fmla="*/ 32735 h 55"/>
                  <a:gd name="T32" fmla="*/ 7936 w 105"/>
                  <a:gd name="T33" fmla="*/ 29603 h 55"/>
                  <a:gd name="T34" fmla="*/ 7986 w 105"/>
                  <a:gd name="T35" fmla="*/ 29168 h 55"/>
                  <a:gd name="T36" fmla="*/ 7986 w 105"/>
                  <a:gd name="T37" fmla="*/ 28220 h 55"/>
                  <a:gd name="T38" fmla="*/ 7986 w 105"/>
                  <a:gd name="T39" fmla="*/ 27136 h 55"/>
                  <a:gd name="T40" fmla="*/ 7936 w 105"/>
                  <a:gd name="T41" fmla="*/ 25740 h 55"/>
                  <a:gd name="T42" fmla="*/ 7829 w 105"/>
                  <a:gd name="T43" fmla="*/ 22352 h 55"/>
                  <a:gd name="T44" fmla="*/ 7406 w 105"/>
                  <a:gd name="T45" fmla="*/ 18574 h 55"/>
                  <a:gd name="T46" fmla="*/ 6760 w 105"/>
                  <a:gd name="T47" fmla="*/ 15028 h 55"/>
                  <a:gd name="T48" fmla="*/ 6317 w 105"/>
                  <a:gd name="T49" fmla="*/ 11076 h 55"/>
                  <a:gd name="T50" fmla="*/ 5608 w 105"/>
                  <a:gd name="T51" fmla="*/ 7255 h 55"/>
                  <a:gd name="T52" fmla="*/ 5020 w 105"/>
                  <a:gd name="T53" fmla="*/ 5519 h 55"/>
                  <a:gd name="T54" fmla="*/ 4278 w 105"/>
                  <a:gd name="T55" fmla="*/ 235 h 55"/>
                  <a:gd name="T56" fmla="*/ 3670 w 105"/>
                  <a:gd name="T57" fmla="*/ 4 h 55"/>
                  <a:gd name="T58" fmla="*/ 3104 w 105"/>
                  <a:gd name="T59" fmla="*/ 1 h 55"/>
                  <a:gd name="T60" fmla="*/ 2456 w 105"/>
                  <a:gd name="T61" fmla="*/ 0 h 55"/>
                  <a:gd name="T62" fmla="*/ 1987 w 105"/>
                  <a:gd name="T63" fmla="*/ 0 h 55"/>
                  <a:gd name="T64" fmla="*/ 1274 w 105"/>
                  <a:gd name="T65" fmla="*/ 0 h 55"/>
                  <a:gd name="T66" fmla="*/ 964 w 105"/>
                  <a:gd name="T67" fmla="*/ 0 h 55"/>
                  <a:gd name="T68" fmla="*/ 818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10" y="0"/>
                    </a:moveTo>
                    <a:lnTo>
                      <a:pt x="5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5" y="30"/>
                    </a:lnTo>
                    <a:lnTo>
                      <a:pt x="22" y="35"/>
                    </a:lnTo>
                    <a:lnTo>
                      <a:pt x="30" y="41"/>
                    </a:lnTo>
                    <a:lnTo>
                      <a:pt x="39" y="46"/>
                    </a:lnTo>
                    <a:lnTo>
                      <a:pt x="49" y="51"/>
                    </a:lnTo>
                    <a:lnTo>
                      <a:pt x="59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5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5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5" name="Freeform 52"/>
              <p:cNvSpPr>
                <a:spLocks noChangeArrowheads="1"/>
              </p:cNvSpPr>
              <p:nvPr/>
            </p:nvSpPr>
            <p:spPr bwMode="auto">
              <a:xfrm>
                <a:off x="4960" y="95"/>
                <a:ext cx="114" cy="69"/>
              </a:xfrm>
              <a:custGeom>
                <a:avLst/>
                <a:gdLst>
                  <a:gd name="T0" fmla="*/ 5241 w 110"/>
                  <a:gd name="T1" fmla="*/ 12217 h 64"/>
                  <a:gd name="T2" fmla="*/ 4630 w 110"/>
                  <a:gd name="T3" fmla="*/ 13235 h 64"/>
                  <a:gd name="T4" fmla="*/ 4163 w 110"/>
                  <a:gd name="T5" fmla="*/ 14079 h 64"/>
                  <a:gd name="T6" fmla="*/ 3624 w 110"/>
                  <a:gd name="T7" fmla="*/ 14540 h 64"/>
                  <a:gd name="T8" fmla="*/ 3153 w 110"/>
                  <a:gd name="T9" fmla="*/ 13744 h 64"/>
                  <a:gd name="T10" fmla="*/ 2628 w 110"/>
                  <a:gd name="T11" fmla="*/ 12923 h 64"/>
                  <a:gd name="T12" fmla="*/ 2196 w 110"/>
                  <a:gd name="T13" fmla="*/ 12117 h 64"/>
                  <a:gd name="T14" fmla="*/ 1768 w 110"/>
                  <a:gd name="T15" fmla="*/ 11007 h 64"/>
                  <a:gd name="T16" fmla="*/ 1440 w 110"/>
                  <a:gd name="T17" fmla="*/ 9194 h 64"/>
                  <a:gd name="T18" fmla="*/ 978 w 110"/>
                  <a:gd name="T19" fmla="*/ 7954 h 64"/>
                  <a:gd name="T20" fmla="*/ 748 w 110"/>
                  <a:gd name="T21" fmla="*/ 6238 h 64"/>
                  <a:gd name="T22" fmla="*/ 643 w 110"/>
                  <a:gd name="T23" fmla="*/ 4607 h 64"/>
                  <a:gd name="T24" fmla="*/ 547 w 110"/>
                  <a:gd name="T25" fmla="*/ 3406 h 64"/>
                  <a:gd name="T26" fmla="*/ 547 w 110"/>
                  <a:gd name="T27" fmla="*/ 2848 h 64"/>
                  <a:gd name="T28" fmla="*/ 547 w 110"/>
                  <a:gd name="T29" fmla="*/ 2665 h 64"/>
                  <a:gd name="T30" fmla="*/ 547 w 110"/>
                  <a:gd name="T31" fmla="*/ 2497 h 64"/>
                  <a:gd name="T32" fmla="*/ 676 w 110"/>
                  <a:gd name="T33" fmla="*/ 2497 h 64"/>
                  <a:gd name="T34" fmla="*/ 643 w 110"/>
                  <a:gd name="T35" fmla="*/ 0 h 64"/>
                  <a:gd name="T36" fmla="*/ 7 w 110"/>
                  <a:gd name="T37" fmla="*/ 1 h 64"/>
                  <a:gd name="T38" fmla="*/ 2 w 110"/>
                  <a:gd name="T39" fmla="*/ 5 h 64"/>
                  <a:gd name="T40" fmla="*/ 0 w 110"/>
                  <a:gd name="T41" fmla="*/ 2848 h 64"/>
                  <a:gd name="T42" fmla="*/ 2 w 110"/>
                  <a:gd name="T43" fmla="*/ 4103 h 64"/>
                  <a:gd name="T44" fmla="*/ 5 w 110"/>
                  <a:gd name="T45" fmla="*/ 6238 h 64"/>
                  <a:gd name="T46" fmla="*/ 547 w 110"/>
                  <a:gd name="T47" fmla="*/ 7954 h 64"/>
                  <a:gd name="T48" fmla="*/ 748 w 110"/>
                  <a:gd name="T49" fmla="*/ 9563 h 64"/>
                  <a:gd name="T50" fmla="*/ 1096 w 110"/>
                  <a:gd name="T51" fmla="*/ 11455 h 64"/>
                  <a:gd name="T52" fmla="*/ 1590 w 110"/>
                  <a:gd name="T53" fmla="*/ 12919 h 64"/>
                  <a:gd name="T54" fmla="*/ 1972 w 110"/>
                  <a:gd name="T55" fmla="*/ 14540 h 64"/>
                  <a:gd name="T56" fmla="*/ 2490 w 110"/>
                  <a:gd name="T57" fmla="*/ 15511 h 64"/>
                  <a:gd name="T58" fmla="*/ 3087 w 110"/>
                  <a:gd name="T59" fmla="*/ 16458 h 64"/>
                  <a:gd name="T60" fmla="*/ 3624 w 110"/>
                  <a:gd name="T61" fmla="*/ 16517 h 64"/>
                  <a:gd name="T62" fmla="*/ 4237 w 110"/>
                  <a:gd name="T63" fmla="*/ 16517 h 64"/>
                  <a:gd name="T64" fmla="*/ 4824 w 110"/>
                  <a:gd name="T65" fmla="*/ 15543 h 64"/>
                  <a:gd name="T66" fmla="*/ 5379 w 110"/>
                  <a:gd name="T67" fmla="*/ 14587 h 64"/>
                  <a:gd name="T68" fmla="*/ 5241 w 110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4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4"/>
                    </a:lnTo>
                    <a:lnTo>
                      <a:pt x="86" y="64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6" name="Freeform 53"/>
              <p:cNvSpPr>
                <a:spLocks noChangeArrowheads="1"/>
              </p:cNvSpPr>
              <p:nvPr/>
            </p:nvSpPr>
            <p:spPr bwMode="auto">
              <a:xfrm>
                <a:off x="5029" y="104"/>
                <a:ext cx="48" cy="56"/>
              </a:xfrm>
              <a:custGeom>
                <a:avLst/>
                <a:gdLst>
                  <a:gd name="T0" fmla="*/ 0 w 46"/>
                  <a:gd name="T1" fmla="*/ 60848 h 48"/>
                  <a:gd name="T2" fmla="*/ 1243 w 46"/>
                  <a:gd name="T3" fmla="*/ 90808 h 48"/>
                  <a:gd name="T4" fmla="*/ 2062 w 46"/>
                  <a:gd name="T5" fmla="*/ 135548 h 48"/>
                  <a:gd name="T6" fmla="*/ 3211 w 46"/>
                  <a:gd name="T7" fmla="*/ 171770 h 48"/>
                  <a:gd name="T8" fmla="*/ 4067 w 46"/>
                  <a:gd name="T9" fmla="*/ 208112 h 48"/>
                  <a:gd name="T10" fmla="*/ 4917 w 46"/>
                  <a:gd name="T11" fmla="*/ 256450 h 48"/>
                  <a:gd name="T12" fmla="*/ 5326 w 46"/>
                  <a:gd name="T13" fmla="*/ 280250 h 48"/>
                  <a:gd name="T14" fmla="*/ 5326 w 46"/>
                  <a:gd name="T15" fmla="*/ 286689 h 48"/>
                  <a:gd name="T16" fmla="*/ 5326 w 46"/>
                  <a:gd name="T17" fmla="*/ 301021 h 48"/>
                  <a:gd name="T18" fmla="*/ 5326 w 46"/>
                  <a:gd name="T19" fmla="*/ 286689 h 48"/>
                  <a:gd name="T20" fmla="*/ 5578 w 46"/>
                  <a:gd name="T21" fmla="*/ 280250 h 48"/>
                  <a:gd name="T22" fmla="*/ 6044 w 46"/>
                  <a:gd name="T23" fmla="*/ 353448 h 48"/>
                  <a:gd name="T24" fmla="*/ 6328 w 46"/>
                  <a:gd name="T25" fmla="*/ 326723 h 48"/>
                  <a:gd name="T26" fmla="*/ 6436 w 46"/>
                  <a:gd name="T27" fmla="*/ 301021 h 48"/>
                  <a:gd name="T28" fmla="*/ 6436 w 46"/>
                  <a:gd name="T29" fmla="*/ 277851 h 48"/>
                  <a:gd name="T30" fmla="*/ 6328 w 46"/>
                  <a:gd name="T31" fmla="*/ 256450 h 48"/>
                  <a:gd name="T32" fmla="*/ 5678 w 46"/>
                  <a:gd name="T33" fmla="*/ 208112 h 48"/>
                  <a:gd name="T34" fmla="*/ 4998 w 46"/>
                  <a:gd name="T35" fmla="*/ 163694 h 48"/>
                  <a:gd name="T36" fmla="*/ 4067 w 46"/>
                  <a:gd name="T37" fmla="*/ 124639 h 48"/>
                  <a:gd name="T38" fmla="*/ 2829 w 46"/>
                  <a:gd name="T39" fmla="*/ 77144 h 48"/>
                  <a:gd name="T40" fmla="*/ 1702 w 46"/>
                  <a:gd name="T41" fmla="*/ 1577 h 48"/>
                  <a:gd name="T42" fmla="*/ 3 w 46"/>
                  <a:gd name="T43" fmla="*/ 0 h 48"/>
                  <a:gd name="T44" fmla="*/ 0 w 46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7" name="Freeform 54"/>
              <p:cNvSpPr>
                <a:spLocks noChangeArrowheads="1"/>
              </p:cNvSpPr>
              <p:nvPr/>
            </p:nvSpPr>
            <p:spPr bwMode="auto">
              <a:xfrm>
                <a:off x="4973" y="94"/>
                <a:ext cx="59" cy="17"/>
              </a:xfrm>
              <a:custGeom>
                <a:avLst/>
                <a:gdLst>
                  <a:gd name="T0" fmla="*/ 1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840 w 57"/>
                  <a:gd name="T7" fmla="*/ 574 h 17"/>
                  <a:gd name="T8" fmla="*/ 1203 w 57"/>
                  <a:gd name="T9" fmla="*/ 574 h 17"/>
                  <a:gd name="T10" fmla="*/ 1720 w 57"/>
                  <a:gd name="T11" fmla="*/ 608 h 17"/>
                  <a:gd name="T12" fmla="*/ 2113 w 57"/>
                  <a:gd name="T13" fmla="*/ 682 h 17"/>
                  <a:gd name="T14" fmla="*/ 2504 w 57"/>
                  <a:gd name="T15" fmla="*/ 764 h 17"/>
                  <a:gd name="T16" fmla="*/ 2922 w 57"/>
                  <a:gd name="T17" fmla="*/ 857 h 17"/>
                  <a:gd name="T18" fmla="*/ 3076 w 57"/>
                  <a:gd name="T19" fmla="*/ 542 h 17"/>
                  <a:gd name="T20" fmla="*/ 2730 w 57"/>
                  <a:gd name="T21" fmla="*/ 6 h 17"/>
                  <a:gd name="T22" fmla="*/ 2146 w 57"/>
                  <a:gd name="T23" fmla="*/ 4 h 17"/>
                  <a:gd name="T24" fmla="*/ 1748 w 57"/>
                  <a:gd name="T25" fmla="*/ 2 h 17"/>
                  <a:gd name="T26" fmla="*/ 1265 w 57"/>
                  <a:gd name="T27" fmla="*/ 1 h 17"/>
                  <a:gd name="T28" fmla="*/ 883 w 57"/>
                  <a:gd name="T29" fmla="*/ 1 h 17"/>
                  <a:gd name="T30" fmla="*/ 617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1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1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8" name="Freeform 55"/>
              <p:cNvSpPr>
                <a:spLocks noChangeArrowheads="1"/>
              </p:cNvSpPr>
              <p:nvPr/>
            </p:nvSpPr>
            <p:spPr bwMode="auto">
              <a:xfrm>
                <a:off x="5300" y="100"/>
                <a:ext cx="97" cy="60"/>
              </a:xfrm>
              <a:custGeom>
                <a:avLst/>
                <a:gdLst>
                  <a:gd name="T0" fmla="*/ 6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5121 h 55"/>
                  <a:gd name="T8" fmla="*/ 1 w 105"/>
                  <a:gd name="T9" fmla="*/ 7255 h 55"/>
                  <a:gd name="T10" fmla="*/ 4 w 105"/>
                  <a:gd name="T11" fmla="*/ 11076 h 55"/>
                  <a:gd name="T12" fmla="*/ 6 w 105"/>
                  <a:gd name="T13" fmla="*/ 14650 h 55"/>
                  <a:gd name="T14" fmla="*/ 80 w 105"/>
                  <a:gd name="T15" fmla="*/ 18574 h 55"/>
                  <a:gd name="T16" fmla="*/ 118 w 105"/>
                  <a:gd name="T17" fmla="*/ 22352 h 55"/>
                  <a:gd name="T18" fmla="*/ 176 w 105"/>
                  <a:gd name="T19" fmla="*/ 25740 h 55"/>
                  <a:gd name="T20" fmla="*/ 228 w 105"/>
                  <a:gd name="T21" fmla="*/ 29168 h 55"/>
                  <a:gd name="T22" fmla="*/ 285 w 105"/>
                  <a:gd name="T23" fmla="*/ 32462 h 55"/>
                  <a:gd name="T24" fmla="*/ 346 w 105"/>
                  <a:gd name="T25" fmla="*/ 33514 h 55"/>
                  <a:gd name="T26" fmla="*/ 419 w 105"/>
                  <a:gd name="T27" fmla="*/ 34836 h 55"/>
                  <a:gd name="T28" fmla="*/ 482 w 105"/>
                  <a:gd name="T29" fmla="*/ 34042 h 55"/>
                  <a:gd name="T30" fmla="*/ 554 w 105"/>
                  <a:gd name="T31" fmla="*/ 32735 h 55"/>
                  <a:gd name="T32" fmla="*/ 621 w 105"/>
                  <a:gd name="T33" fmla="*/ 29603 h 55"/>
                  <a:gd name="T34" fmla="*/ 626 w 105"/>
                  <a:gd name="T35" fmla="*/ 29168 h 55"/>
                  <a:gd name="T36" fmla="*/ 626 w 105"/>
                  <a:gd name="T37" fmla="*/ 28220 h 55"/>
                  <a:gd name="T38" fmla="*/ 626 w 105"/>
                  <a:gd name="T39" fmla="*/ 27136 h 55"/>
                  <a:gd name="T40" fmla="*/ 621 w 105"/>
                  <a:gd name="T41" fmla="*/ 25740 h 55"/>
                  <a:gd name="T42" fmla="*/ 601 w 105"/>
                  <a:gd name="T43" fmla="*/ 22352 h 55"/>
                  <a:gd name="T44" fmla="*/ 569 w 105"/>
                  <a:gd name="T45" fmla="*/ 18574 h 55"/>
                  <a:gd name="T46" fmla="*/ 531 w 105"/>
                  <a:gd name="T47" fmla="*/ 15028 h 55"/>
                  <a:gd name="T48" fmla="*/ 482 w 105"/>
                  <a:gd name="T49" fmla="*/ 11076 h 55"/>
                  <a:gd name="T50" fmla="*/ 441 w 105"/>
                  <a:gd name="T51" fmla="*/ 7255 h 55"/>
                  <a:gd name="T52" fmla="*/ 380 w 105"/>
                  <a:gd name="T53" fmla="*/ 5519 h 55"/>
                  <a:gd name="T54" fmla="*/ 336 w 105"/>
                  <a:gd name="T55" fmla="*/ 235 h 55"/>
                  <a:gd name="T56" fmla="*/ 285 w 105"/>
                  <a:gd name="T57" fmla="*/ 4 h 55"/>
                  <a:gd name="T58" fmla="*/ 241 w 105"/>
                  <a:gd name="T59" fmla="*/ 1 h 55"/>
                  <a:gd name="T60" fmla="*/ 191 w 105"/>
                  <a:gd name="T61" fmla="*/ 0 h 55"/>
                  <a:gd name="T62" fmla="*/ 140 w 105"/>
                  <a:gd name="T63" fmla="*/ 0 h 55"/>
                  <a:gd name="T64" fmla="*/ 100 w 105"/>
                  <a:gd name="T65" fmla="*/ 0 h 55"/>
                  <a:gd name="T66" fmla="*/ 75 w 105"/>
                  <a:gd name="T67" fmla="*/ 0 h 55"/>
                  <a:gd name="T68" fmla="*/ 6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3" y="41"/>
                    </a:lnTo>
                    <a:lnTo>
                      <a:pt x="100" y="35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3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9" name="Freeform 56"/>
              <p:cNvSpPr>
                <a:spLocks noChangeArrowheads="1"/>
              </p:cNvSpPr>
              <p:nvPr/>
            </p:nvSpPr>
            <p:spPr bwMode="auto">
              <a:xfrm>
                <a:off x="5296" y="95"/>
                <a:ext cx="101" cy="69"/>
              </a:xfrm>
              <a:custGeom>
                <a:avLst/>
                <a:gdLst>
                  <a:gd name="T0" fmla="*/ 594 w 109"/>
                  <a:gd name="T1" fmla="*/ 12217 h 64"/>
                  <a:gd name="T2" fmla="*/ 536 w 109"/>
                  <a:gd name="T3" fmla="*/ 13235 h 64"/>
                  <a:gd name="T4" fmla="*/ 475 w 109"/>
                  <a:gd name="T5" fmla="*/ 14079 h 64"/>
                  <a:gd name="T6" fmla="*/ 422 w 109"/>
                  <a:gd name="T7" fmla="*/ 14540 h 64"/>
                  <a:gd name="T8" fmla="*/ 358 w 109"/>
                  <a:gd name="T9" fmla="*/ 13744 h 64"/>
                  <a:gd name="T10" fmla="*/ 307 w 109"/>
                  <a:gd name="T11" fmla="*/ 12923 h 64"/>
                  <a:gd name="T12" fmla="*/ 251 w 109"/>
                  <a:gd name="T13" fmla="*/ 12117 h 64"/>
                  <a:gd name="T14" fmla="*/ 202 w 109"/>
                  <a:gd name="T15" fmla="*/ 11007 h 64"/>
                  <a:gd name="T16" fmla="*/ 155 w 109"/>
                  <a:gd name="T17" fmla="*/ 9194 h 64"/>
                  <a:gd name="T18" fmla="*/ 112 w 109"/>
                  <a:gd name="T19" fmla="*/ 7954 h 64"/>
                  <a:gd name="T20" fmla="*/ 80 w 109"/>
                  <a:gd name="T21" fmla="*/ 6238 h 64"/>
                  <a:gd name="T22" fmla="*/ 65 w 109"/>
                  <a:gd name="T23" fmla="*/ 4607 h 64"/>
                  <a:gd name="T24" fmla="*/ 6 w 109"/>
                  <a:gd name="T25" fmla="*/ 3406 h 64"/>
                  <a:gd name="T26" fmla="*/ 6 w 109"/>
                  <a:gd name="T27" fmla="*/ 2848 h 64"/>
                  <a:gd name="T28" fmla="*/ 6 w 109"/>
                  <a:gd name="T29" fmla="*/ 2665 h 64"/>
                  <a:gd name="T30" fmla="*/ 6 w 109"/>
                  <a:gd name="T31" fmla="*/ 2497 h 64"/>
                  <a:gd name="T32" fmla="*/ 68 w 109"/>
                  <a:gd name="T33" fmla="*/ 2497 h 64"/>
                  <a:gd name="T34" fmla="*/ 68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4 w 109"/>
                  <a:gd name="T45" fmla="*/ 6238 h 64"/>
                  <a:gd name="T46" fmla="*/ 6 w 109"/>
                  <a:gd name="T47" fmla="*/ 7954 h 64"/>
                  <a:gd name="T48" fmla="*/ 80 w 109"/>
                  <a:gd name="T49" fmla="*/ 9563 h 64"/>
                  <a:gd name="T50" fmla="*/ 117 w 109"/>
                  <a:gd name="T51" fmla="*/ 11455 h 64"/>
                  <a:gd name="T52" fmla="*/ 172 w 109"/>
                  <a:gd name="T53" fmla="*/ 12919 h 64"/>
                  <a:gd name="T54" fmla="*/ 225 w 109"/>
                  <a:gd name="T55" fmla="*/ 14540 h 64"/>
                  <a:gd name="T56" fmla="*/ 281 w 109"/>
                  <a:gd name="T57" fmla="*/ 15511 h 64"/>
                  <a:gd name="T58" fmla="*/ 345 w 109"/>
                  <a:gd name="T59" fmla="*/ 16458 h 64"/>
                  <a:gd name="T60" fmla="*/ 410 w 109"/>
                  <a:gd name="T61" fmla="*/ 16517 h 64"/>
                  <a:gd name="T62" fmla="*/ 479 w 109"/>
                  <a:gd name="T63" fmla="*/ 16517 h 64"/>
                  <a:gd name="T64" fmla="*/ 550 w 109"/>
                  <a:gd name="T65" fmla="*/ 15543 h 64"/>
                  <a:gd name="T66" fmla="*/ 615 w 109"/>
                  <a:gd name="T67" fmla="*/ 14587 h 64"/>
                  <a:gd name="T68" fmla="*/ 594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5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0" y="49"/>
                    </a:lnTo>
                    <a:lnTo>
                      <a:pt x="40" y="55"/>
                    </a:lnTo>
                    <a:lnTo>
                      <a:pt x="50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0" name="Freeform 57"/>
              <p:cNvSpPr>
                <a:spLocks noChangeArrowheads="1"/>
              </p:cNvSpPr>
              <p:nvPr/>
            </p:nvSpPr>
            <p:spPr bwMode="auto">
              <a:xfrm>
                <a:off x="5363" y="104"/>
                <a:ext cx="36" cy="56"/>
              </a:xfrm>
              <a:custGeom>
                <a:avLst/>
                <a:gdLst>
                  <a:gd name="T0" fmla="*/ 0 w 47"/>
                  <a:gd name="T1" fmla="*/ 60848 h 48"/>
                  <a:gd name="T2" fmla="*/ 2 w 47"/>
                  <a:gd name="T3" fmla="*/ 90808 h 48"/>
                  <a:gd name="T4" fmla="*/ 3 w 47"/>
                  <a:gd name="T5" fmla="*/ 135548 h 48"/>
                  <a:gd name="T6" fmla="*/ 5 w 47"/>
                  <a:gd name="T7" fmla="*/ 171770 h 48"/>
                  <a:gd name="T8" fmla="*/ 6 w 47"/>
                  <a:gd name="T9" fmla="*/ 208112 h 48"/>
                  <a:gd name="T10" fmla="*/ 6 w 47"/>
                  <a:gd name="T11" fmla="*/ 256450 h 48"/>
                  <a:gd name="T12" fmla="*/ 8 w 47"/>
                  <a:gd name="T13" fmla="*/ 280250 h 48"/>
                  <a:gd name="T14" fmla="*/ 8 w 47"/>
                  <a:gd name="T15" fmla="*/ 286689 h 48"/>
                  <a:gd name="T16" fmla="*/ 8 w 47"/>
                  <a:gd name="T17" fmla="*/ 301021 h 48"/>
                  <a:gd name="T18" fmla="*/ 8 w 47"/>
                  <a:gd name="T19" fmla="*/ 286689 h 48"/>
                  <a:gd name="T20" fmla="*/ 8 w 47"/>
                  <a:gd name="T21" fmla="*/ 280250 h 48"/>
                  <a:gd name="T22" fmla="*/ 8 w 47"/>
                  <a:gd name="T23" fmla="*/ 353448 h 48"/>
                  <a:gd name="T24" fmla="*/ 9 w 47"/>
                  <a:gd name="T25" fmla="*/ 326723 h 48"/>
                  <a:gd name="T26" fmla="*/ 9 w 47"/>
                  <a:gd name="T27" fmla="*/ 301021 h 48"/>
                  <a:gd name="T28" fmla="*/ 9 w 47"/>
                  <a:gd name="T29" fmla="*/ 277851 h 48"/>
                  <a:gd name="T30" fmla="*/ 8 w 47"/>
                  <a:gd name="T31" fmla="*/ 256450 h 48"/>
                  <a:gd name="T32" fmla="*/ 8 w 47"/>
                  <a:gd name="T33" fmla="*/ 208112 h 48"/>
                  <a:gd name="T34" fmla="*/ 7 w 47"/>
                  <a:gd name="T35" fmla="*/ 163694 h 48"/>
                  <a:gd name="T36" fmla="*/ 6 w 47"/>
                  <a:gd name="T37" fmla="*/ 124639 h 48"/>
                  <a:gd name="T38" fmla="*/ 4 w 47"/>
                  <a:gd name="T39" fmla="*/ 77144 h 48"/>
                  <a:gd name="T40" fmla="*/ 3 w 47"/>
                  <a:gd name="T41" fmla="*/ 1577 h 48"/>
                  <a:gd name="T42" fmla="*/ 2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1" name="Freeform 58"/>
              <p:cNvSpPr>
                <a:spLocks noChangeArrowheads="1"/>
              </p:cNvSpPr>
              <p:nvPr/>
            </p:nvSpPr>
            <p:spPr bwMode="auto">
              <a:xfrm>
                <a:off x="5307" y="94"/>
                <a:ext cx="60" cy="17"/>
              </a:xfrm>
              <a:custGeom>
                <a:avLst/>
                <a:gdLst>
                  <a:gd name="T0" fmla="*/ 0 w 57"/>
                  <a:gd name="T1" fmla="*/ 574 h 17"/>
                  <a:gd name="T2" fmla="*/ 5 w 57"/>
                  <a:gd name="T3" fmla="*/ 574 h 17"/>
                  <a:gd name="T4" fmla="*/ 2146 w 57"/>
                  <a:gd name="T5" fmla="*/ 574 h 17"/>
                  <a:gd name="T6" fmla="*/ 3226 w 57"/>
                  <a:gd name="T7" fmla="*/ 574 h 17"/>
                  <a:gd name="T8" fmla="*/ 5181 w 57"/>
                  <a:gd name="T9" fmla="*/ 574 h 17"/>
                  <a:gd name="T10" fmla="*/ 6428 w 57"/>
                  <a:gd name="T11" fmla="*/ 608 h 17"/>
                  <a:gd name="T12" fmla="*/ 8297 w 57"/>
                  <a:gd name="T13" fmla="*/ 682 h 17"/>
                  <a:gd name="T14" fmla="*/ 10168 w 57"/>
                  <a:gd name="T15" fmla="*/ 764 h 17"/>
                  <a:gd name="T16" fmla="*/ 11648 w 57"/>
                  <a:gd name="T17" fmla="*/ 857 h 17"/>
                  <a:gd name="T18" fmla="*/ 12207 w 57"/>
                  <a:gd name="T19" fmla="*/ 542 h 17"/>
                  <a:gd name="T20" fmla="*/ 10336 w 57"/>
                  <a:gd name="T21" fmla="*/ 6 h 17"/>
                  <a:gd name="T22" fmla="*/ 8431 w 57"/>
                  <a:gd name="T23" fmla="*/ 4 h 17"/>
                  <a:gd name="T24" fmla="*/ 6799 w 57"/>
                  <a:gd name="T25" fmla="*/ 2 h 17"/>
                  <a:gd name="T26" fmla="*/ 5245 w 57"/>
                  <a:gd name="T27" fmla="*/ 1 h 17"/>
                  <a:gd name="T28" fmla="*/ 3448 w 57"/>
                  <a:gd name="T29" fmla="*/ 1 h 17"/>
                  <a:gd name="T30" fmla="*/ 2146 w 57"/>
                  <a:gd name="T31" fmla="*/ 1 h 17"/>
                  <a:gd name="T32" fmla="*/ 5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7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2" name="Freeform 59"/>
              <p:cNvSpPr>
                <a:spLocks noChangeArrowheads="1"/>
              </p:cNvSpPr>
              <p:nvPr/>
            </p:nvSpPr>
            <p:spPr bwMode="auto">
              <a:xfrm>
                <a:off x="401" y="101"/>
                <a:ext cx="109" cy="58"/>
              </a:xfrm>
              <a:custGeom>
                <a:avLst/>
                <a:gdLst>
                  <a:gd name="T0" fmla="*/ 600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4 w 105"/>
                  <a:gd name="T11" fmla="*/ 4665 h 55"/>
                  <a:gd name="T12" fmla="*/ 600 w 105"/>
                  <a:gd name="T13" fmla="*/ 6202 h 55"/>
                  <a:gd name="T14" fmla="*/ 792 w 105"/>
                  <a:gd name="T15" fmla="*/ 7834 h 55"/>
                  <a:gd name="T16" fmla="*/ 1161 w 105"/>
                  <a:gd name="T17" fmla="*/ 9672 h 55"/>
                  <a:gd name="T18" fmla="*/ 1782 w 105"/>
                  <a:gd name="T19" fmla="*/ 10876 h 55"/>
                  <a:gd name="T20" fmla="*/ 2229 w 105"/>
                  <a:gd name="T21" fmla="*/ 12319 h 55"/>
                  <a:gd name="T22" fmla="*/ 2822 w 105"/>
                  <a:gd name="T23" fmla="*/ 13739 h 55"/>
                  <a:gd name="T24" fmla="*/ 3383 w 105"/>
                  <a:gd name="T25" fmla="*/ 14177 h 55"/>
                  <a:gd name="T26" fmla="*/ 4108 w 105"/>
                  <a:gd name="T27" fmla="*/ 14735 h 55"/>
                  <a:gd name="T28" fmla="*/ 4829 w 105"/>
                  <a:gd name="T29" fmla="*/ 14400 h 55"/>
                  <a:gd name="T30" fmla="*/ 5428 w 105"/>
                  <a:gd name="T31" fmla="*/ 13845 h 55"/>
                  <a:gd name="T32" fmla="*/ 6100 w 105"/>
                  <a:gd name="T33" fmla="*/ 12807 h 55"/>
                  <a:gd name="T34" fmla="*/ 6138 w 105"/>
                  <a:gd name="T35" fmla="*/ 12319 h 55"/>
                  <a:gd name="T36" fmla="*/ 6138 w 105"/>
                  <a:gd name="T37" fmla="*/ 11935 h 55"/>
                  <a:gd name="T38" fmla="*/ 6138 w 105"/>
                  <a:gd name="T39" fmla="*/ 11478 h 55"/>
                  <a:gd name="T40" fmla="*/ 6100 w 105"/>
                  <a:gd name="T41" fmla="*/ 10876 h 55"/>
                  <a:gd name="T42" fmla="*/ 6026 w 105"/>
                  <a:gd name="T43" fmla="*/ 9672 h 55"/>
                  <a:gd name="T44" fmla="*/ 5561 w 105"/>
                  <a:gd name="T45" fmla="*/ 7834 h 55"/>
                  <a:gd name="T46" fmla="*/ 5192 w 105"/>
                  <a:gd name="T47" fmla="*/ 6621 h 55"/>
                  <a:gd name="T48" fmla="*/ 4829 w 105"/>
                  <a:gd name="T49" fmla="*/ 4665 h 55"/>
                  <a:gd name="T50" fmla="*/ 4309 w 105"/>
                  <a:gd name="T51" fmla="*/ 3091 h 55"/>
                  <a:gd name="T52" fmla="*/ 3776 w 105"/>
                  <a:gd name="T53" fmla="*/ 2312 h 55"/>
                  <a:gd name="T54" fmla="*/ 3286 w 105"/>
                  <a:gd name="T55" fmla="*/ 109 h 55"/>
                  <a:gd name="T56" fmla="*/ 2822 w 105"/>
                  <a:gd name="T57" fmla="*/ 4 h 55"/>
                  <a:gd name="T58" fmla="*/ 2358 w 105"/>
                  <a:gd name="T59" fmla="*/ 1 h 55"/>
                  <a:gd name="T60" fmla="*/ 1900 w 105"/>
                  <a:gd name="T61" fmla="*/ 0 h 55"/>
                  <a:gd name="T62" fmla="*/ 1371 w 105"/>
                  <a:gd name="T63" fmla="*/ 0 h 55"/>
                  <a:gd name="T64" fmla="*/ 988 w 105"/>
                  <a:gd name="T65" fmla="*/ 0 h 55"/>
                  <a:gd name="T66" fmla="*/ 747 w 105"/>
                  <a:gd name="T67" fmla="*/ 0 h 55"/>
                  <a:gd name="T68" fmla="*/ 6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3" name="Freeform 60"/>
              <p:cNvSpPr>
                <a:spLocks noChangeArrowheads="1"/>
              </p:cNvSpPr>
              <p:nvPr/>
            </p:nvSpPr>
            <p:spPr bwMode="auto">
              <a:xfrm>
                <a:off x="397" y="97"/>
                <a:ext cx="114" cy="67"/>
              </a:xfrm>
              <a:custGeom>
                <a:avLst/>
                <a:gdLst>
                  <a:gd name="T0" fmla="*/ 7671 w 109"/>
                  <a:gd name="T1" fmla="*/ 5779 h 64"/>
                  <a:gd name="T2" fmla="*/ 6892 w 109"/>
                  <a:gd name="T3" fmla="*/ 6500 h 64"/>
                  <a:gd name="T4" fmla="*/ 6189 w 109"/>
                  <a:gd name="T5" fmla="*/ 6671 h 64"/>
                  <a:gd name="T6" fmla="*/ 5428 w 109"/>
                  <a:gd name="T7" fmla="*/ 6903 h 64"/>
                  <a:gd name="T8" fmla="*/ 4621 w 109"/>
                  <a:gd name="T9" fmla="*/ 6520 h 64"/>
                  <a:gd name="T10" fmla="*/ 3936 w 109"/>
                  <a:gd name="T11" fmla="*/ 6142 h 64"/>
                  <a:gd name="T12" fmla="*/ 3215 w 109"/>
                  <a:gd name="T13" fmla="*/ 5757 h 64"/>
                  <a:gd name="T14" fmla="*/ 2594 w 109"/>
                  <a:gd name="T15" fmla="*/ 5224 h 64"/>
                  <a:gd name="T16" fmla="*/ 1987 w 109"/>
                  <a:gd name="T17" fmla="*/ 4355 h 64"/>
                  <a:gd name="T18" fmla="*/ 1439 w 109"/>
                  <a:gd name="T19" fmla="*/ 3768 h 64"/>
                  <a:gd name="T20" fmla="*/ 1102 w 109"/>
                  <a:gd name="T21" fmla="*/ 2961 h 64"/>
                  <a:gd name="T22" fmla="*/ 889 w 109"/>
                  <a:gd name="T23" fmla="*/ 2181 h 64"/>
                  <a:gd name="T24" fmla="*/ 9 w 109"/>
                  <a:gd name="T25" fmla="*/ 1610 h 64"/>
                  <a:gd name="T26" fmla="*/ 8 w 109"/>
                  <a:gd name="T27" fmla="*/ 1341 h 64"/>
                  <a:gd name="T28" fmla="*/ 9 w 109"/>
                  <a:gd name="T29" fmla="*/ 1261 h 64"/>
                  <a:gd name="T30" fmla="*/ 9 w 109"/>
                  <a:gd name="T31" fmla="*/ 1186 h 64"/>
                  <a:gd name="T32" fmla="*/ 937 w 109"/>
                  <a:gd name="T33" fmla="*/ 1186 h 64"/>
                  <a:gd name="T34" fmla="*/ 937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1341 h 64"/>
                  <a:gd name="T42" fmla="*/ 1 w 109"/>
                  <a:gd name="T43" fmla="*/ 2055 h 64"/>
                  <a:gd name="T44" fmla="*/ 4 w 109"/>
                  <a:gd name="T45" fmla="*/ 2961 h 64"/>
                  <a:gd name="T46" fmla="*/ 9 w 109"/>
                  <a:gd name="T47" fmla="*/ 3768 h 64"/>
                  <a:gd name="T48" fmla="*/ 1102 w 109"/>
                  <a:gd name="T49" fmla="*/ 4532 h 64"/>
                  <a:gd name="T50" fmla="*/ 1602 w 109"/>
                  <a:gd name="T51" fmla="*/ 5421 h 64"/>
                  <a:gd name="T52" fmla="*/ 2238 w 109"/>
                  <a:gd name="T53" fmla="*/ 6117 h 64"/>
                  <a:gd name="T54" fmla="*/ 2889 w 109"/>
                  <a:gd name="T55" fmla="*/ 6903 h 64"/>
                  <a:gd name="T56" fmla="*/ 3730 w 109"/>
                  <a:gd name="T57" fmla="*/ 7357 h 64"/>
                  <a:gd name="T58" fmla="*/ 4434 w 109"/>
                  <a:gd name="T59" fmla="*/ 7817 h 64"/>
                  <a:gd name="T60" fmla="*/ 5270 w 109"/>
                  <a:gd name="T61" fmla="*/ 7825 h 64"/>
                  <a:gd name="T62" fmla="*/ 6341 w 109"/>
                  <a:gd name="T63" fmla="*/ 7817 h 64"/>
                  <a:gd name="T64" fmla="*/ 7095 w 109"/>
                  <a:gd name="T65" fmla="*/ 7368 h 64"/>
                  <a:gd name="T66" fmla="*/ 7924 w 109"/>
                  <a:gd name="T67" fmla="*/ 6904 h 64"/>
                  <a:gd name="T68" fmla="*/ 7671 w 109"/>
                  <a:gd name="T69" fmla="*/ 577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3"/>
                    </a:lnTo>
                    <a:lnTo>
                      <a:pt x="73" y="64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4" name="Freeform 61"/>
              <p:cNvSpPr>
                <a:spLocks noChangeArrowheads="1"/>
              </p:cNvSpPr>
              <p:nvPr/>
            </p:nvSpPr>
            <p:spPr bwMode="auto">
              <a:xfrm>
                <a:off x="468" y="105"/>
                <a:ext cx="48" cy="57"/>
              </a:xfrm>
              <a:custGeom>
                <a:avLst/>
                <a:gdLst>
                  <a:gd name="T0" fmla="*/ 0 w 46"/>
                  <a:gd name="T1" fmla="*/ 75233 h 48"/>
                  <a:gd name="T2" fmla="*/ 1243 w 46"/>
                  <a:gd name="T3" fmla="*/ 112298 h 48"/>
                  <a:gd name="T4" fmla="*/ 1934 w 46"/>
                  <a:gd name="T5" fmla="*/ 167618 h 48"/>
                  <a:gd name="T6" fmla="*/ 3211 w 46"/>
                  <a:gd name="T7" fmla="*/ 212421 h 48"/>
                  <a:gd name="T8" fmla="*/ 4067 w 46"/>
                  <a:gd name="T9" fmla="*/ 257356 h 48"/>
                  <a:gd name="T10" fmla="*/ 4614 w 46"/>
                  <a:gd name="T11" fmla="*/ 317136 h 48"/>
                  <a:gd name="T12" fmla="*/ 5236 w 46"/>
                  <a:gd name="T13" fmla="*/ 346565 h 48"/>
                  <a:gd name="T14" fmla="*/ 5326 w 46"/>
                  <a:gd name="T15" fmla="*/ 354532 h 48"/>
                  <a:gd name="T16" fmla="*/ 5326 w 46"/>
                  <a:gd name="T17" fmla="*/ 372254 h 48"/>
                  <a:gd name="T18" fmla="*/ 5326 w 46"/>
                  <a:gd name="T19" fmla="*/ 354532 h 48"/>
                  <a:gd name="T20" fmla="*/ 5578 w 46"/>
                  <a:gd name="T21" fmla="*/ 346565 h 48"/>
                  <a:gd name="T22" fmla="*/ 5942 w 46"/>
                  <a:gd name="T23" fmla="*/ 437088 h 48"/>
                  <a:gd name="T24" fmla="*/ 6328 w 46"/>
                  <a:gd name="T25" fmla="*/ 404033 h 48"/>
                  <a:gd name="T26" fmla="*/ 6436 w 46"/>
                  <a:gd name="T27" fmla="*/ 372254 h 48"/>
                  <a:gd name="T28" fmla="*/ 6436 w 46"/>
                  <a:gd name="T29" fmla="*/ 343591 h 48"/>
                  <a:gd name="T30" fmla="*/ 6049 w 46"/>
                  <a:gd name="T31" fmla="*/ 317136 h 48"/>
                  <a:gd name="T32" fmla="*/ 5678 w 46"/>
                  <a:gd name="T33" fmla="*/ 257356 h 48"/>
                  <a:gd name="T34" fmla="*/ 4998 w 46"/>
                  <a:gd name="T35" fmla="*/ 202428 h 48"/>
                  <a:gd name="T36" fmla="*/ 3882 w 46"/>
                  <a:gd name="T37" fmla="*/ 142171 h 48"/>
                  <a:gd name="T38" fmla="*/ 2829 w 46"/>
                  <a:gd name="T39" fmla="*/ 95399 h 48"/>
                  <a:gd name="T40" fmla="*/ 1600 w 46"/>
                  <a:gd name="T41" fmla="*/ 1955 h 48"/>
                  <a:gd name="T42" fmla="*/ 3 w 46"/>
                  <a:gd name="T43" fmla="*/ 0 h 48"/>
                  <a:gd name="T44" fmla="*/ 0 w 46"/>
                  <a:gd name="T45" fmla="*/ 75233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3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5" name="Freeform 62"/>
              <p:cNvSpPr>
                <a:spLocks noChangeArrowheads="1"/>
              </p:cNvSpPr>
              <p:nvPr/>
            </p:nvSpPr>
            <p:spPr bwMode="auto">
              <a:xfrm>
                <a:off x="411" y="95"/>
                <a:ext cx="59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796 w 57"/>
                  <a:gd name="T7" fmla="*/ 574 h 17"/>
                  <a:gd name="T8" fmla="*/ 1203 w 57"/>
                  <a:gd name="T9" fmla="*/ 574 h 17"/>
                  <a:gd name="T10" fmla="*/ 1661 w 57"/>
                  <a:gd name="T11" fmla="*/ 608 h 17"/>
                  <a:gd name="T12" fmla="*/ 2037 w 57"/>
                  <a:gd name="T13" fmla="*/ 682 h 17"/>
                  <a:gd name="T14" fmla="*/ 2504 w 57"/>
                  <a:gd name="T15" fmla="*/ 764 h 17"/>
                  <a:gd name="T16" fmla="*/ 2922 w 57"/>
                  <a:gd name="T17" fmla="*/ 857 h 17"/>
                  <a:gd name="T18" fmla="*/ 3076 w 57"/>
                  <a:gd name="T19" fmla="*/ 542 h 17"/>
                  <a:gd name="T20" fmla="*/ 2636 w 57"/>
                  <a:gd name="T21" fmla="*/ 6 h 17"/>
                  <a:gd name="T22" fmla="*/ 2146 w 57"/>
                  <a:gd name="T23" fmla="*/ 4 h 17"/>
                  <a:gd name="T24" fmla="*/ 1720 w 57"/>
                  <a:gd name="T25" fmla="*/ 2 h 17"/>
                  <a:gd name="T26" fmla="*/ 1265 w 57"/>
                  <a:gd name="T27" fmla="*/ 1 h 17"/>
                  <a:gd name="T28" fmla="*/ 883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6" name="Freeform 63"/>
              <p:cNvSpPr>
                <a:spLocks noChangeArrowheads="1"/>
              </p:cNvSpPr>
              <p:nvPr/>
            </p:nvSpPr>
            <p:spPr bwMode="auto">
              <a:xfrm>
                <a:off x="2935" y="101"/>
                <a:ext cx="109" cy="58"/>
              </a:xfrm>
              <a:custGeom>
                <a:avLst/>
                <a:gdLst>
                  <a:gd name="T0" fmla="*/ 8 w 105"/>
                  <a:gd name="T1" fmla="*/ 0 h 55"/>
                  <a:gd name="T2" fmla="*/ 3 w 105"/>
                  <a:gd name="T3" fmla="*/ 0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4 w 105"/>
                  <a:gd name="T11" fmla="*/ 4665 h 55"/>
                  <a:gd name="T12" fmla="*/ 8 w 105"/>
                  <a:gd name="T13" fmla="*/ 6202 h 55"/>
                  <a:gd name="T14" fmla="*/ 1023 w 105"/>
                  <a:gd name="T15" fmla="*/ 7834 h 55"/>
                  <a:gd name="T16" fmla="*/ 1507 w 105"/>
                  <a:gd name="T17" fmla="*/ 9672 h 55"/>
                  <a:gd name="T18" fmla="*/ 2224 w 105"/>
                  <a:gd name="T19" fmla="*/ 10876 h 55"/>
                  <a:gd name="T20" fmla="*/ 2901 w 105"/>
                  <a:gd name="T21" fmla="*/ 12319 h 55"/>
                  <a:gd name="T22" fmla="*/ 3670 w 105"/>
                  <a:gd name="T23" fmla="*/ 13739 h 55"/>
                  <a:gd name="T24" fmla="*/ 4395 w 105"/>
                  <a:gd name="T25" fmla="*/ 14177 h 55"/>
                  <a:gd name="T26" fmla="*/ 5306 w 105"/>
                  <a:gd name="T27" fmla="*/ 14735 h 55"/>
                  <a:gd name="T28" fmla="*/ 6133 w 105"/>
                  <a:gd name="T29" fmla="*/ 14400 h 55"/>
                  <a:gd name="T30" fmla="*/ 7059 w 105"/>
                  <a:gd name="T31" fmla="*/ 13845 h 55"/>
                  <a:gd name="T32" fmla="*/ 7890 w 105"/>
                  <a:gd name="T33" fmla="*/ 12807 h 55"/>
                  <a:gd name="T34" fmla="*/ 7936 w 105"/>
                  <a:gd name="T35" fmla="*/ 12319 h 55"/>
                  <a:gd name="T36" fmla="*/ 7986 w 105"/>
                  <a:gd name="T37" fmla="*/ 11935 h 55"/>
                  <a:gd name="T38" fmla="*/ 7936 w 105"/>
                  <a:gd name="T39" fmla="*/ 11478 h 55"/>
                  <a:gd name="T40" fmla="*/ 7936 w 105"/>
                  <a:gd name="T41" fmla="*/ 10876 h 55"/>
                  <a:gd name="T42" fmla="*/ 7556 w 105"/>
                  <a:gd name="T43" fmla="*/ 9672 h 55"/>
                  <a:gd name="T44" fmla="*/ 7246 w 105"/>
                  <a:gd name="T45" fmla="*/ 7834 h 55"/>
                  <a:gd name="T46" fmla="*/ 6716 w 105"/>
                  <a:gd name="T47" fmla="*/ 6621 h 55"/>
                  <a:gd name="T48" fmla="*/ 6133 w 105"/>
                  <a:gd name="T49" fmla="*/ 4665 h 55"/>
                  <a:gd name="T50" fmla="*/ 5486 w 105"/>
                  <a:gd name="T51" fmla="*/ 3091 h 55"/>
                  <a:gd name="T52" fmla="*/ 4843 w 105"/>
                  <a:gd name="T53" fmla="*/ 2312 h 55"/>
                  <a:gd name="T54" fmla="*/ 4278 w 105"/>
                  <a:gd name="T55" fmla="*/ 109 h 55"/>
                  <a:gd name="T56" fmla="*/ 3670 w 105"/>
                  <a:gd name="T57" fmla="*/ 4 h 55"/>
                  <a:gd name="T58" fmla="*/ 2936 w 105"/>
                  <a:gd name="T59" fmla="*/ 1 h 55"/>
                  <a:gd name="T60" fmla="*/ 2456 w 105"/>
                  <a:gd name="T61" fmla="*/ 0 h 55"/>
                  <a:gd name="T62" fmla="*/ 1778 w 105"/>
                  <a:gd name="T63" fmla="*/ 0 h 55"/>
                  <a:gd name="T64" fmla="*/ 1274 w 105"/>
                  <a:gd name="T65" fmla="*/ 0 h 55"/>
                  <a:gd name="T66" fmla="*/ 964 w 105"/>
                  <a:gd name="T67" fmla="*/ 0 h 55"/>
                  <a:gd name="T68" fmla="*/ 8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8" y="0"/>
                    </a:move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99" y="36"/>
                    </a:lnTo>
                    <a:lnTo>
                      <a:pt x="95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7" name="Freeform 64"/>
              <p:cNvSpPr>
                <a:spLocks noChangeArrowheads="1"/>
              </p:cNvSpPr>
              <p:nvPr/>
            </p:nvSpPr>
            <p:spPr bwMode="auto">
              <a:xfrm>
                <a:off x="2931" y="95"/>
                <a:ext cx="114" cy="70"/>
              </a:xfrm>
              <a:custGeom>
                <a:avLst/>
                <a:gdLst>
                  <a:gd name="T0" fmla="*/ 7650 w 109"/>
                  <a:gd name="T1" fmla="*/ 31254 h 65"/>
                  <a:gd name="T2" fmla="*/ 6801 w 109"/>
                  <a:gd name="T3" fmla="*/ 34313 h 65"/>
                  <a:gd name="T4" fmla="*/ 6060 w 109"/>
                  <a:gd name="T5" fmla="*/ 36201 h 65"/>
                  <a:gd name="T6" fmla="*/ 5270 w 109"/>
                  <a:gd name="T7" fmla="*/ 36215 h 65"/>
                  <a:gd name="T8" fmla="*/ 4621 w 109"/>
                  <a:gd name="T9" fmla="*/ 35709 h 65"/>
                  <a:gd name="T10" fmla="*/ 3818 w 109"/>
                  <a:gd name="T11" fmla="*/ 33664 h 65"/>
                  <a:gd name="T12" fmla="*/ 3215 w 109"/>
                  <a:gd name="T13" fmla="*/ 31210 h 65"/>
                  <a:gd name="T14" fmla="*/ 2594 w 109"/>
                  <a:gd name="T15" fmla="*/ 28573 h 65"/>
                  <a:gd name="T16" fmla="*/ 1987 w 109"/>
                  <a:gd name="T17" fmla="*/ 24652 h 65"/>
                  <a:gd name="T18" fmla="*/ 1439 w 109"/>
                  <a:gd name="T19" fmla="*/ 21268 h 65"/>
                  <a:gd name="T20" fmla="*/ 1102 w 109"/>
                  <a:gd name="T21" fmla="*/ 16039 h 65"/>
                  <a:gd name="T22" fmla="*/ 844 w 109"/>
                  <a:gd name="T23" fmla="*/ 13636 h 65"/>
                  <a:gd name="T24" fmla="*/ 9 w 109"/>
                  <a:gd name="T25" fmla="*/ 9383 h 65"/>
                  <a:gd name="T26" fmla="*/ 8 w 109"/>
                  <a:gd name="T27" fmla="*/ 7491 h 65"/>
                  <a:gd name="T28" fmla="*/ 8 w 109"/>
                  <a:gd name="T29" fmla="*/ 6945 h 65"/>
                  <a:gd name="T30" fmla="*/ 9 w 109"/>
                  <a:gd name="T31" fmla="*/ 6473 h 65"/>
                  <a:gd name="T32" fmla="*/ 889 w 109"/>
                  <a:gd name="T33" fmla="*/ 6473 h 65"/>
                  <a:gd name="T34" fmla="*/ 889 w 109"/>
                  <a:gd name="T35" fmla="*/ 0 h 65"/>
                  <a:gd name="T36" fmla="*/ 6 w 109"/>
                  <a:gd name="T37" fmla="*/ 2 h 65"/>
                  <a:gd name="T38" fmla="*/ 1 w 109"/>
                  <a:gd name="T39" fmla="*/ 210 h 65"/>
                  <a:gd name="T40" fmla="*/ 0 w 109"/>
                  <a:gd name="T41" fmla="*/ 7491 h 65"/>
                  <a:gd name="T42" fmla="*/ 1 w 109"/>
                  <a:gd name="T43" fmla="*/ 12646 h 65"/>
                  <a:gd name="T44" fmla="*/ 4 w 109"/>
                  <a:gd name="T45" fmla="*/ 16039 h 65"/>
                  <a:gd name="T46" fmla="*/ 9 w 109"/>
                  <a:gd name="T47" fmla="*/ 21268 h 65"/>
                  <a:gd name="T48" fmla="*/ 1045 w 109"/>
                  <a:gd name="T49" fmla="*/ 24970 h 65"/>
                  <a:gd name="T50" fmla="*/ 1522 w 109"/>
                  <a:gd name="T51" fmla="*/ 29053 h 65"/>
                  <a:gd name="T52" fmla="*/ 2211 w 109"/>
                  <a:gd name="T53" fmla="*/ 33144 h 65"/>
                  <a:gd name="T54" fmla="*/ 2889 w 109"/>
                  <a:gd name="T55" fmla="*/ 36215 h 65"/>
                  <a:gd name="T56" fmla="*/ 3730 w 109"/>
                  <a:gd name="T57" fmla="*/ 39035 h 65"/>
                  <a:gd name="T58" fmla="*/ 4434 w 109"/>
                  <a:gd name="T59" fmla="*/ 41435 h 65"/>
                  <a:gd name="T60" fmla="*/ 5270 w 109"/>
                  <a:gd name="T61" fmla="*/ 42064 h 65"/>
                  <a:gd name="T62" fmla="*/ 6111 w 109"/>
                  <a:gd name="T63" fmla="*/ 41955 h 65"/>
                  <a:gd name="T64" fmla="*/ 7095 w 109"/>
                  <a:gd name="T65" fmla="*/ 39764 h 65"/>
                  <a:gd name="T66" fmla="*/ 7924 w 109"/>
                  <a:gd name="T67" fmla="*/ 36215 h 65"/>
                  <a:gd name="T68" fmla="*/ 7650 w 109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5"/>
                  <a:gd name="T107" fmla="*/ 109 w 109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5">
                    <a:moveTo>
                      <a:pt x="105" y="48"/>
                    </a:moveTo>
                    <a:lnTo>
                      <a:pt x="94" y="53"/>
                    </a:lnTo>
                    <a:lnTo>
                      <a:pt x="83" y="55"/>
                    </a:lnTo>
                    <a:lnTo>
                      <a:pt x="73" y="56"/>
                    </a:lnTo>
                    <a:lnTo>
                      <a:pt x="63" y="54"/>
                    </a:lnTo>
                    <a:lnTo>
                      <a:pt x="53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7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1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2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8"/>
                    </a:lnTo>
                    <a:lnTo>
                      <a:pt x="22" y="45"/>
                    </a:lnTo>
                    <a:lnTo>
                      <a:pt x="30" y="50"/>
                    </a:lnTo>
                    <a:lnTo>
                      <a:pt x="40" y="56"/>
                    </a:lnTo>
                    <a:lnTo>
                      <a:pt x="51" y="60"/>
                    </a:lnTo>
                    <a:lnTo>
                      <a:pt x="61" y="62"/>
                    </a:lnTo>
                    <a:lnTo>
                      <a:pt x="73" y="65"/>
                    </a:lnTo>
                    <a:lnTo>
                      <a:pt x="84" y="64"/>
                    </a:lnTo>
                    <a:lnTo>
                      <a:pt x="97" y="61"/>
                    </a:lnTo>
                    <a:lnTo>
                      <a:pt x="109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8" name="Freeform 65"/>
              <p:cNvSpPr>
                <a:spLocks noChangeArrowheads="1"/>
              </p:cNvSpPr>
              <p:nvPr/>
            </p:nvSpPr>
            <p:spPr bwMode="auto">
              <a:xfrm>
                <a:off x="2999" y="105"/>
                <a:ext cx="50" cy="57"/>
              </a:xfrm>
              <a:custGeom>
                <a:avLst/>
                <a:gdLst>
                  <a:gd name="T0" fmla="*/ 0 w 48"/>
                  <a:gd name="T1" fmla="*/ 132320 h 47"/>
                  <a:gd name="T2" fmla="*/ 1157 w 48"/>
                  <a:gd name="T3" fmla="*/ 198474 h 47"/>
                  <a:gd name="T4" fmla="*/ 1877 w 48"/>
                  <a:gd name="T5" fmla="*/ 299933 h 47"/>
                  <a:gd name="T6" fmla="*/ 2879 w 48"/>
                  <a:gd name="T7" fmla="*/ 382954 h 47"/>
                  <a:gd name="T8" fmla="*/ 3451 w 48"/>
                  <a:gd name="T9" fmla="*/ 475836 h 47"/>
                  <a:gd name="T10" fmla="*/ 3894 w 48"/>
                  <a:gd name="T11" fmla="*/ 564048 h 47"/>
                  <a:gd name="T12" fmla="*/ 4389 w 48"/>
                  <a:gd name="T13" fmla="*/ 624850 h 47"/>
                  <a:gd name="T14" fmla="*/ 4389 w 48"/>
                  <a:gd name="T15" fmla="*/ 658960 h 47"/>
                  <a:gd name="T16" fmla="*/ 4661 w 48"/>
                  <a:gd name="T17" fmla="*/ 658960 h 47"/>
                  <a:gd name="T18" fmla="*/ 4661 w 48"/>
                  <a:gd name="T19" fmla="*/ 624850 h 47"/>
                  <a:gd name="T20" fmla="*/ 4961 w 48"/>
                  <a:gd name="T21" fmla="*/ 775798 h 47"/>
                  <a:gd name="T22" fmla="*/ 5270 w 48"/>
                  <a:gd name="T23" fmla="*/ 729689 h 47"/>
                  <a:gd name="T24" fmla="*/ 5461 w 48"/>
                  <a:gd name="T25" fmla="*/ 664172 h 47"/>
                  <a:gd name="T26" fmla="*/ 5270 w 48"/>
                  <a:gd name="T27" fmla="*/ 611908 h 47"/>
                  <a:gd name="T28" fmla="*/ 5264 w 48"/>
                  <a:gd name="T29" fmla="*/ 564048 h 47"/>
                  <a:gd name="T30" fmla="*/ 4953 w 48"/>
                  <a:gd name="T31" fmla="*/ 475836 h 47"/>
                  <a:gd name="T32" fmla="*/ 4138 w 48"/>
                  <a:gd name="T33" fmla="*/ 372722 h 47"/>
                  <a:gd name="T34" fmla="*/ 3442 w 48"/>
                  <a:gd name="T35" fmla="*/ 253880 h 47"/>
                  <a:gd name="T36" fmla="*/ 2703 w 48"/>
                  <a:gd name="T37" fmla="*/ 169414 h 47"/>
                  <a:gd name="T38" fmla="*/ 1474 w 48"/>
                  <a:gd name="T39" fmla="*/ 3205 h 47"/>
                  <a:gd name="T40" fmla="*/ 5 w 48"/>
                  <a:gd name="T41" fmla="*/ 0 h 47"/>
                  <a:gd name="T42" fmla="*/ 0 w 48"/>
                  <a:gd name="T43" fmla="*/ 132320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7"/>
                  <a:gd name="T68" fmla="*/ 48 w 48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7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0" y="39"/>
                    </a:lnTo>
                    <a:lnTo>
                      <a:pt x="44" y="47"/>
                    </a:lnTo>
                    <a:lnTo>
                      <a:pt x="47" y="45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3" y="29"/>
                    </a:lnTo>
                    <a:lnTo>
                      <a:pt x="37" y="23"/>
                    </a:lnTo>
                    <a:lnTo>
                      <a:pt x="30" y="16"/>
                    </a:lnTo>
                    <a:lnTo>
                      <a:pt x="23" y="11"/>
                    </a:lnTo>
                    <a:lnTo>
                      <a:pt x="13" y="5"/>
                    </a:lnTo>
                    <a:lnTo>
                      <a:pt x="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9" name="Freeform 66"/>
              <p:cNvSpPr>
                <a:spLocks noChangeArrowheads="1"/>
              </p:cNvSpPr>
              <p:nvPr/>
            </p:nvSpPr>
            <p:spPr bwMode="auto">
              <a:xfrm>
                <a:off x="2943" y="95"/>
                <a:ext cx="60" cy="17"/>
              </a:xfrm>
              <a:custGeom>
                <a:avLst/>
                <a:gdLst>
                  <a:gd name="T0" fmla="*/ 0 w 58"/>
                  <a:gd name="T1" fmla="*/ 574 h 17"/>
                  <a:gd name="T2" fmla="*/ 5 w 58"/>
                  <a:gd name="T3" fmla="*/ 574 h 17"/>
                  <a:gd name="T4" fmla="*/ 582 w 58"/>
                  <a:gd name="T5" fmla="*/ 574 h 17"/>
                  <a:gd name="T6" fmla="*/ 788 w 58"/>
                  <a:gd name="T7" fmla="*/ 574 h 17"/>
                  <a:gd name="T8" fmla="*/ 1181 w 58"/>
                  <a:gd name="T9" fmla="*/ 574 h 17"/>
                  <a:gd name="T10" fmla="*/ 1601 w 58"/>
                  <a:gd name="T11" fmla="*/ 608 h 17"/>
                  <a:gd name="T12" fmla="*/ 1956 w 58"/>
                  <a:gd name="T13" fmla="*/ 682 h 17"/>
                  <a:gd name="T14" fmla="*/ 2358 w 58"/>
                  <a:gd name="T15" fmla="*/ 722 h 17"/>
                  <a:gd name="T16" fmla="*/ 2742 w 58"/>
                  <a:gd name="T17" fmla="*/ 857 h 17"/>
                  <a:gd name="T18" fmla="*/ 2928 w 58"/>
                  <a:gd name="T19" fmla="*/ 542 h 17"/>
                  <a:gd name="T20" fmla="*/ 2517 w 58"/>
                  <a:gd name="T21" fmla="*/ 6 h 17"/>
                  <a:gd name="T22" fmla="*/ 2058 w 58"/>
                  <a:gd name="T23" fmla="*/ 3 h 17"/>
                  <a:gd name="T24" fmla="*/ 1658 w 58"/>
                  <a:gd name="T25" fmla="*/ 2 h 17"/>
                  <a:gd name="T26" fmla="*/ 1181 w 58"/>
                  <a:gd name="T27" fmla="*/ 1 h 17"/>
                  <a:gd name="T28" fmla="*/ 788 w 58"/>
                  <a:gd name="T29" fmla="*/ 1 h 17"/>
                  <a:gd name="T30" fmla="*/ 582 w 58"/>
                  <a:gd name="T31" fmla="*/ 0 h 17"/>
                  <a:gd name="T32" fmla="*/ 5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4"/>
                    </a:lnTo>
                    <a:lnTo>
                      <a:pt x="53" y="17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0" name="Freeform 67"/>
              <p:cNvSpPr>
                <a:spLocks noChangeArrowheads="1"/>
              </p:cNvSpPr>
              <p:nvPr/>
            </p:nvSpPr>
            <p:spPr bwMode="auto">
              <a:xfrm>
                <a:off x="1669" y="101"/>
                <a:ext cx="97" cy="58"/>
              </a:xfrm>
              <a:custGeom>
                <a:avLst/>
                <a:gdLst>
                  <a:gd name="T0" fmla="*/ 62 w 105"/>
                  <a:gd name="T1" fmla="*/ 0 h 55"/>
                  <a:gd name="T2" fmla="*/ 3 w 105"/>
                  <a:gd name="T3" fmla="*/ 1 h 55"/>
                  <a:gd name="T4" fmla="*/ 1 w 105"/>
                  <a:gd name="T5" fmla="*/ 4 h 55"/>
                  <a:gd name="T6" fmla="*/ 0 w 105"/>
                  <a:gd name="T7" fmla="*/ 2154 h 55"/>
                  <a:gd name="T8" fmla="*/ 1 w 105"/>
                  <a:gd name="T9" fmla="*/ 3091 h 55"/>
                  <a:gd name="T10" fmla="*/ 3 w 105"/>
                  <a:gd name="T11" fmla="*/ 4665 h 55"/>
                  <a:gd name="T12" fmla="*/ 62 w 105"/>
                  <a:gd name="T13" fmla="*/ 6202 h 55"/>
                  <a:gd name="T14" fmla="*/ 80 w 105"/>
                  <a:gd name="T15" fmla="*/ 7834 h 55"/>
                  <a:gd name="T16" fmla="*/ 118 w 105"/>
                  <a:gd name="T17" fmla="*/ 9672 h 55"/>
                  <a:gd name="T18" fmla="*/ 176 w 105"/>
                  <a:gd name="T19" fmla="*/ 10876 h 55"/>
                  <a:gd name="T20" fmla="*/ 228 w 105"/>
                  <a:gd name="T21" fmla="*/ 12319 h 55"/>
                  <a:gd name="T22" fmla="*/ 288 w 105"/>
                  <a:gd name="T23" fmla="*/ 13739 h 55"/>
                  <a:gd name="T24" fmla="*/ 346 w 105"/>
                  <a:gd name="T25" fmla="*/ 14177 h 55"/>
                  <a:gd name="T26" fmla="*/ 417 w 105"/>
                  <a:gd name="T27" fmla="*/ 14735 h 55"/>
                  <a:gd name="T28" fmla="*/ 482 w 105"/>
                  <a:gd name="T29" fmla="*/ 14400 h 55"/>
                  <a:gd name="T30" fmla="*/ 551 w 105"/>
                  <a:gd name="T31" fmla="*/ 13845 h 55"/>
                  <a:gd name="T32" fmla="*/ 621 w 105"/>
                  <a:gd name="T33" fmla="*/ 12807 h 55"/>
                  <a:gd name="T34" fmla="*/ 623 w 105"/>
                  <a:gd name="T35" fmla="*/ 12319 h 55"/>
                  <a:gd name="T36" fmla="*/ 626 w 105"/>
                  <a:gd name="T37" fmla="*/ 11935 h 55"/>
                  <a:gd name="T38" fmla="*/ 623 w 105"/>
                  <a:gd name="T39" fmla="*/ 11478 h 55"/>
                  <a:gd name="T40" fmla="*/ 621 w 105"/>
                  <a:gd name="T41" fmla="*/ 10876 h 55"/>
                  <a:gd name="T42" fmla="*/ 601 w 105"/>
                  <a:gd name="T43" fmla="*/ 9672 h 55"/>
                  <a:gd name="T44" fmla="*/ 561 w 105"/>
                  <a:gd name="T45" fmla="*/ 7834 h 55"/>
                  <a:gd name="T46" fmla="*/ 527 w 105"/>
                  <a:gd name="T47" fmla="*/ 6621 h 55"/>
                  <a:gd name="T48" fmla="*/ 482 w 105"/>
                  <a:gd name="T49" fmla="*/ 4665 h 55"/>
                  <a:gd name="T50" fmla="*/ 430 w 105"/>
                  <a:gd name="T51" fmla="*/ 3091 h 55"/>
                  <a:gd name="T52" fmla="*/ 387 w 105"/>
                  <a:gd name="T53" fmla="*/ 2312 h 55"/>
                  <a:gd name="T54" fmla="*/ 336 w 105"/>
                  <a:gd name="T55" fmla="*/ 109 h 55"/>
                  <a:gd name="T56" fmla="*/ 288 w 105"/>
                  <a:gd name="T57" fmla="*/ 4 h 55"/>
                  <a:gd name="T58" fmla="*/ 230 w 105"/>
                  <a:gd name="T59" fmla="*/ 1 h 55"/>
                  <a:gd name="T60" fmla="*/ 191 w 105"/>
                  <a:gd name="T61" fmla="*/ 0 h 55"/>
                  <a:gd name="T62" fmla="*/ 140 w 105"/>
                  <a:gd name="T63" fmla="*/ 0 h 55"/>
                  <a:gd name="T64" fmla="*/ 100 w 105"/>
                  <a:gd name="T65" fmla="*/ 0 h 55"/>
                  <a:gd name="T66" fmla="*/ 75 w 105"/>
                  <a:gd name="T67" fmla="*/ 0 h 55"/>
                  <a:gd name="T68" fmla="*/ 62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1" name="Freeform 68"/>
              <p:cNvSpPr>
                <a:spLocks noChangeArrowheads="1"/>
              </p:cNvSpPr>
              <p:nvPr/>
            </p:nvSpPr>
            <p:spPr bwMode="auto">
              <a:xfrm>
                <a:off x="1666" y="97"/>
                <a:ext cx="101" cy="67"/>
              </a:xfrm>
              <a:custGeom>
                <a:avLst/>
                <a:gdLst>
                  <a:gd name="T0" fmla="*/ 594 w 109"/>
                  <a:gd name="T1" fmla="*/ 5779 h 64"/>
                  <a:gd name="T2" fmla="*/ 528 w 109"/>
                  <a:gd name="T3" fmla="*/ 6500 h 64"/>
                  <a:gd name="T4" fmla="*/ 471 w 109"/>
                  <a:gd name="T5" fmla="*/ 6671 h 64"/>
                  <a:gd name="T6" fmla="*/ 410 w 109"/>
                  <a:gd name="T7" fmla="*/ 6903 h 64"/>
                  <a:gd name="T8" fmla="*/ 358 w 109"/>
                  <a:gd name="T9" fmla="*/ 6520 h 64"/>
                  <a:gd name="T10" fmla="*/ 297 w 109"/>
                  <a:gd name="T11" fmla="*/ 6142 h 64"/>
                  <a:gd name="T12" fmla="*/ 251 w 109"/>
                  <a:gd name="T13" fmla="*/ 5757 h 64"/>
                  <a:gd name="T14" fmla="*/ 194 w 109"/>
                  <a:gd name="T15" fmla="*/ 5224 h 64"/>
                  <a:gd name="T16" fmla="*/ 155 w 109"/>
                  <a:gd name="T17" fmla="*/ 4355 h 64"/>
                  <a:gd name="T18" fmla="*/ 112 w 109"/>
                  <a:gd name="T19" fmla="*/ 3768 h 64"/>
                  <a:gd name="T20" fmla="*/ 85 w 109"/>
                  <a:gd name="T21" fmla="*/ 2961 h 64"/>
                  <a:gd name="T22" fmla="*/ 65 w 109"/>
                  <a:gd name="T23" fmla="*/ 2181 h 64"/>
                  <a:gd name="T24" fmla="*/ 6 w 109"/>
                  <a:gd name="T25" fmla="*/ 1610 h 64"/>
                  <a:gd name="T26" fmla="*/ 6 w 109"/>
                  <a:gd name="T27" fmla="*/ 1341 h 64"/>
                  <a:gd name="T28" fmla="*/ 6 w 109"/>
                  <a:gd name="T29" fmla="*/ 1261 h 64"/>
                  <a:gd name="T30" fmla="*/ 6 w 109"/>
                  <a:gd name="T31" fmla="*/ 1186 h 64"/>
                  <a:gd name="T32" fmla="*/ 73 w 109"/>
                  <a:gd name="T33" fmla="*/ 1186 h 64"/>
                  <a:gd name="T34" fmla="*/ 73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1341 h 64"/>
                  <a:gd name="T42" fmla="*/ 1 w 109"/>
                  <a:gd name="T43" fmla="*/ 2055 h 64"/>
                  <a:gd name="T44" fmla="*/ 4 w 109"/>
                  <a:gd name="T45" fmla="*/ 2961 h 64"/>
                  <a:gd name="T46" fmla="*/ 6 w 109"/>
                  <a:gd name="T47" fmla="*/ 3768 h 64"/>
                  <a:gd name="T48" fmla="*/ 80 w 109"/>
                  <a:gd name="T49" fmla="*/ 4532 h 64"/>
                  <a:gd name="T50" fmla="*/ 117 w 109"/>
                  <a:gd name="T51" fmla="*/ 5421 h 64"/>
                  <a:gd name="T52" fmla="*/ 174 w 109"/>
                  <a:gd name="T53" fmla="*/ 6117 h 64"/>
                  <a:gd name="T54" fmla="*/ 225 w 109"/>
                  <a:gd name="T55" fmla="*/ 6903 h 64"/>
                  <a:gd name="T56" fmla="*/ 288 w 109"/>
                  <a:gd name="T57" fmla="*/ 7357 h 64"/>
                  <a:gd name="T58" fmla="*/ 345 w 109"/>
                  <a:gd name="T59" fmla="*/ 7817 h 64"/>
                  <a:gd name="T60" fmla="*/ 410 w 109"/>
                  <a:gd name="T61" fmla="*/ 7825 h 64"/>
                  <a:gd name="T62" fmla="*/ 475 w 109"/>
                  <a:gd name="T63" fmla="*/ 7817 h 64"/>
                  <a:gd name="T64" fmla="*/ 550 w 109"/>
                  <a:gd name="T65" fmla="*/ 7368 h 64"/>
                  <a:gd name="T66" fmla="*/ 615 w 109"/>
                  <a:gd name="T67" fmla="*/ 6904 h 64"/>
                  <a:gd name="T68" fmla="*/ 594 w 109"/>
                  <a:gd name="T69" fmla="*/ 577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2"/>
                    </a:lnTo>
                    <a:lnTo>
                      <a:pt x="83" y="54"/>
                    </a:lnTo>
                    <a:lnTo>
                      <a:pt x="73" y="55"/>
                    </a:lnTo>
                    <a:lnTo>
                      <a:pt x="63" y="53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8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3"/>
                    </a:lnTo>
                    <a:lnTo>
                      <a:pt x="73" y="64"/>
                    </a:lnTo>
                    <a:lnTo>
                      <a:pt x="84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2" name="Freeform 69"/>
              <p:cNvSpPr>
                <a:spLocks noChangeArrowheads="1"/>
              </p:cNvSpPr>
              <p:nvPr/>
            </p:nvSpPr>
            <p:spPr bwMode="auto">
              <a:xfrm>
                <a:off x="1732" y="105"/>
                <a:ext cx="37" cy="57"/>
              </a:xfrm>
              <a:custGeom>
                <a:avLst/>
                <a:gdLst>
                  <a:gd name="T0" fmla="*/ 0 w 48"/>
                  <a:gd name="T1" fmla="*/ 75233 h 48"/>
                  <a:gd name="T2" fmla="*/ 2 w 48"/>
                  <a:gd name="T3" fmla="*/ 112298 h 48"/>
                  <a:gd name="T4" fmla="*/ 4 w 48"/>
                  <a:gd name="T5" fmla="*/ 167618 h 48"/>
                  <a:gd name="T6" fmla="*/ 5 w 48"/>
                  <a:gd name="T7" fmla="*/ 212421 h 48"/>
                  <a:gd name="T8" fmla="*/ 7 w 48"/>
                  <a:gd name="T9" fmla="*/ 257356 h 48"/>
                  <a:gd name="T10" fmla="*/ 7 w 48"/>
                  <a:gd name="T11" fmla="*/ 317136 h 48"/>
                  <a:gd name="T12" fmla="*/ 9 w 48"/>
                  <a:gd name="T13" fmla="*/ 346565 h 48"/>
                  <a:gd name="T14" fmla="*/ 9 w 48"/>
                  <a:gd name="T15" fmla="*/ 354532 h 48"/>
                  <a:gd name="T16" fmla="*/ 9 w 48"/>
                  <a:gd name="T17" fmla="*/ 372254 h 48"/>
                  <a:gd name="T18" fmla="*/ 9 w 48"/>
                  <a:gd name="T19" fmla="*/ 354532 h 48"/>
                  <a:gd name="T20" fmla="*/ 9 w 48"/>
                  <a:gd name="T21" fmla="*/ 346565 h 48"/>
                  <a:gd name="T22" fmla="*/ 9 w 48"/>
                  <a:gd name="T23" fmla="*/ 437088 h 48"/>
                  <a:gd name="T24" fmla="*/ 10 w 48"/>
                  <a:gd name="T25" fmla="*/ 404033 h 48"/>
                  <a:gd name="T26" fmla="*/ 10 w 48"/>
                  <a:gd name="T27" fmla="*/ 372254 h 48"/>
                  <a:gd name="T28" fmla="*/ 10 w 48"/>
                  <a:gd name="T29" fmla="*/ 343591 h 48"/>
                  <a:gd name="T30" fmla="*/ 10 w 48"/>
                  <a:gd name="T31" fmla="*/ 317136 h 48"/>
                  <a:gd name="T32" fmla="*/ 9 w 48"/>
                  <a:gd name="T33" fmla="*/ 257356 h 48"/>
                  <a:gd name="T34" fmla="*/ 8 w 48"/>
                  <a:gd name="T35" fmla="*/ 202428 h 48"/>
                  <a:gd name="T36" fmla="*/ 7 w 48"/>
                  <a:gd name="T37" fmla="*/ 142171 h 48"/>
                  <a:gd name="T38" fmla="*/ 5 w 48"/>
                  <a:gd name="T39" fmla="*/ 95399 h 48"/>
                  <a:gd name="T40" fmla="*/ 3 w 48"/>
                  <a:gd name="T41" fmla="*/ 1955 h 48"/>
                  <a:gd name="T42" fmla="*/ 2 w 48"/>
                  <a:gd name="T43" fmla="*/ 0 h 48"/>
                  <a:gd name="T44" fmla="*/ 0 w 48"/>
                  <a:gd name="T45" fmla="*/ 75233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8"/>
                  <a:gd name="T71" fmla="*/ 48 w 48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9" y="39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0" y="39"/>
                    </a:lnTo>
                    <a:lnTo>
                      <a:pt x="44" y="48"/>
                    </a:lnTo>
                    <a:lnTo>
                      <a:pt x="47" y="45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3" y="29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3" name="Freeform 70"/>
              <p:cNvSpPr>
                <a:spLocks noChangeArrowheads="1"/>
              </p:cNvSpPr>
              <p:nvPr/>
            </p:nvSpPr>
            <p:spPr bwMode="auto">
              <a:xfrm>
                <a:off x="1679" y="95"/>
                <a:ext cx="59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796 w 57"/>
                  <a:gd name="T7" fmla="*/ 574 h 17"/>
                  <a:gd name="T8" fmla="*/ 1139 w 57"/>
                  <a:gd name="T9" fmla="*/ 574 h 17"/>
                  <a:gd name="T10" fmla="*/ 1661 w 57"/>
                  <a:gd name="T11" fmla="*/ 608 h 17"/>
                  <a:gd name="T12" fmla="*/ 2037 w 57"/>
                  <a:gd name="T13" fmla="*/ 682 h 17"/>
                  <a:gd name="T14" fmla="*/ 2464 w 57"/>
                  <a:gd name="T15" fmla="*/ 764 h 17"/>
                  <a:gd name="T16" fmla="*/ 2874 w 57"/>
                  <a:gd name="T17" fmla="*/ 857 h 17"/>
                  <a:gd name="T18" fmla="*/ 3076 w 57"/>
                  <a:gd name="T19" fmla="*/ 542 h 17"/>
                  <a:gd name="T20" fmla="*/ 2636 w 57"/>
                  <a:gd name="T21" fmla="*/ 6 h 17"/>
                  <a:gd name="T22" fmla="*/ 2146 w 57"/>
                  <a:gd name="T23" fmla="*/ 4 h 17"/>
                  <a:gd name="T24" fmla="*/ 1720 w 57"/>
                  <a:gd name="T25" fmla="*/ 2 h 17"/>
                  <a:gd name="T26" fmla="*/ 1203 w 57"/>
                  <a:gd name="T27" fmla="*/ 1 h 17"/>
                  <a:gd name="T28" fmla="*/ 796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2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2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5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4" name="Freeform 71"/>
              <p:cNvSpPr>
                <a:spLocks noChangeArrowheads="1"/>
              </p:cNvSpPr>
              <p:nvPr/>
            </p:nvSpPr>
            <p:spPr bwMode="auto">
              <a:xfrm>
                <a:off x="4204" y="101"/>
                <a:ext cx="109" cy="58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0 h 55"/>
                  <a:gd name="T4" fmla="*/ 0 w 104"/>
                  <a:gd name="T5" fmla="*/ 4 h 55"/>
                  <a:gd name="T6" fmla="*/ 0 w 104"/>
                  <a:gd name="T7" fmla="*/ 2154 h 55"/>
                  <a:gd name="T8" fmla="*/ 1 w 104"/>
                  <a:gd name="T9" fmla="*/ 3091 h 55"/>
                  <a:gd name="T10" fmla="*/ 3 w 104"/>
                  <a:gd name="T11" fmla="*/ 4665 h 55"/>
                  <a:gd name="T12" fmla="*/ 7 w 104"/>
                  <a:gd name="T13" fmla="*/ 6202 h 55"/>
                  <a:gd name="T14" fmla="*/ 1233 w 104"/>
                  <a:gd name="T15" fmla="*/ 7834 h 55"/>
                  <a:gd name="T16" fmla="*/ 1726 w 104"/>
                  <a:gd name="T17" fmla="*/ 9672 h 55"/>
                  <a:gd name="T18" fmla="*/ 2554 w 104"/>
                  <a:gd name="T19" fmla="*/ 10876 h 55"/>
                  <a:gd name="T20" fmla="*/ 3384 w 104"/>
                  <a:gd name="T21" fmla="*/ 12319 h 55"/>
                  <a:gd name="T22" fmla="*/ 4289 w 104"/>
                  <a:gd name="T23" fmla="*/ 13739 h 55"/>
                  <a:gd name="T24" fmla="*/ 5166 w 104"/>
                  <a:gd name="T25" fmla="*/ 14177 h 55"/>
                  <a:gd name="T26" fmla="*/ 6114 w 104"/>
                  <a:gd name="T27" fmla="*/ 14735 h 55"/>
                  <a:gd name="T28" fmla="*/ 7106 w 104"/>
                  <a:gd name="T29" fmla="*/ 14400 h 55"/>
                  <a:gd name="T30" fmla="*/ 8092 w 104"/>
                  <a:gd name="T31" fmla="*/ 13845 h 55"/>
                  <a:gd name="T32" fmla="*/ 9138 w 104"/>
                  <a:gd name="T33" fmla="*/ 12807 h 55"/>
                  <a:gd name="T34" fmla="*/ 9274 w 104"/>
                  <a:gd name="T35" fmla="*/ 12319 h 55"/>
                  <a:gd name="T36" fmla="*/ 9274 w 104"/>
                  <a:gd name="T37" fmla="*/ 11935 h 55"/>
                  <a:gd name="T38" fmla="*/ 9274 w 104"/>
                  <a:gd name="T39" fmla="*/ 11478 h 55"/>
                  <a:gd name="T40" fmla="*/ 9138 w 104"/>
                  <a:gd name="T41" fmla="*/ 10876 h 55"/>
                  <a:gd name="T42" fmla="*/ 8891 w 104"/>
                  <a:gd name="T43" fmla="*/ 9672 h 55"/>
                  <a:gd name="T44" fmla="*/ 8408 w 104"/>
                  <a:gd name="T45" fmla="*/ 7834 h 55"/>
                  <a:gd name="T46" fmla="*/ 7839 w 104"/>
                  <a:gd name="T47" fmla="*/ 6621 h 55"/>
                  <a:gd name="T48" fmla="*/ 7158 w 104"/>
                  <a:gd name="T49" fmla="*/ 4665 h 55"/>
                  <a:gd name="T50" fmla="*/ 6399 w 104"/>
                  <a:gd name="T51" fmla="*/ 3091 h 55"/>
                  <a:gd name="T52" fmla="*/ 5680 w 104"/>
                  <a:gd name="T53" fmla="*/ 2312 h 55"/>
                  <a:gd name="T54" fmla="*/ 4886 w 104"/>
                  <a:gd name="T55" fmla="*/ 109 h 55"/>
                  <a:gd name="T56" fmla="*/ 4289 w 104"/>
                  <a:gd name="T57" fmla="*/ 4 h 55"/>
                  <a:gd name="T58" fmla="*/ 3425 w 104"/>
                  <a:gd name="T59" fmla="*/ 1 h 55"/>
                  <a:gd name="T60" fmla="*/ 2858 w 104"/>
                  <a:gd name="T61" fmla="*/ 0 h 55"/>
                  <a:gd name="T62" fmla="*/ 2158 w 104"/>
                  <a:gd name="T63" fmla="*/ 0 h 55"/>
                  <a:gd name="T64" fmla="*/ 1540 w 104"/>
                  <a:gd name="T65" fmla="*/ 0 h 55"/>
                  <a:gd name="T66" fmla="*/ 1102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4" y="30"/>
                    </a:lnTo>
                    <a:lnTo>
                      <a:pt x="20" y="36"/>
                    </a:lnTo>
                    <a:lnTo>
                      <a:pt x="28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79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5" name="Freeform 72"/>
              <p:cNvSpPr>
                <a:spLocks noChangeArrowheads="1"/>
              </p:cNvSpPr>
              <p:nvPr/>
            </p:nvSpPr>
            <p:spPr bwMode="auto">
              <a:xfrm>
                <a:off x="4198" y="95"/>
                <a:ext cx="116" cy="70"/>
              </a:xfrm>
              <a:custGeom>
                <a:avLst/>
                <a:gdLst>
                  <a:gd name="T0" fmla="*/ 14994 w 110"/>
                  <a:gd name="T1" fmla="*/ 31254 h 65"/>
                  <a:gd name="T2" fmla="*/ 13403 w 110"/>
                  <a:gd name="T3" fmla="*/ 34313 h 65"/>
                  <a:gd name="T4" fmla="*/ 11849 w 110"/>
                  <a:gd name="T5" fmla="*/ 36201 h 65"/>
                  <a:gd name="T6" fmla="*/ 10471 w 110"/>
                  <a:gd name="T7" fmla="*/ 36215 h 65"/>
                  <a:gd name="T8" fmla="*/ 8987 w 110"/>
                  <a:gd name="T9" fmla="*/ 35709 h 65"/>
                  <a:gd name="T10" fmla="*/ 7659 w 110"/>
                  <a:gd name="T11" fmla="*/ 33664 h 65"/>
                  <a:gd name="T12" fmla="*/ 6321 w 110"/>
                  <a:gd name="T13" fmla="*/ 31210 h 65"/>
                  <a:gd name="T14" fmla="*/ 5160 w 110"/>
                  <a:gd name="T15" fmla="*/ 28573 h 65"/>
                  <a:gd name="T16" fmla="*/ 4034 w 110"/>
                  <a:gd name="T17" fmla="*/ 24652 h 65"/>
                  <a:gd name="T18" fmla="*/ 3151 w 110"/>
                  <a:gd name="T19" fmla="*/ 21268 h 65"/>
                  <a:gd name="T20" fmla="*/ 2176 w 110"/>
                  <a:gd name="T21" fmla="*/ 16039 h 65"/>
                  <a:gd name="T22" fmla="*/ 1696 w 110"/>
                  <a:gd name="T23" fmla="*/ 13636 h 65"/>
                  <a:gd name="T24" fmla="*/ 1411 w 110"/>
                  <a:gd name="T25" fmla="*/ 9383 h 65"/>
                  <a:gd name="T26" fmla="*/ 1411 w 110"/>
                  <a:gd name="T27" fmla="*/ 7491 h 65"/>
                  <a:gd name="T28" fmla="*/ 1411 w 110"/>
                  <a:gd name="T29" fmla="*/ 6945 h 65"/>
                  <a:gd name="T30" fmla="*/ 1502 w 110"/>
                  <a:gd name="T31" fmla="*/ 6473 h 65"/>
                  <a:gd name="T32" fmla="*/ 1805 w 110"/>
                  <a:gd name="T33" fmla="*/ 6473 h 65"/>
                  <a:gd name="T34" fmla="*/ 1805 w 110"/>
                  <a:gd name="T35" fmla="*/ 0 h 65"/>
                  <a:gd name="T36" fmla="*/ 6 w 110"/>
                  <a:gd name="T37" fmla="*/ 2 h 65"/>
                  <a:gd name="T38" fmla="*/ 2 w 110"/>
                  <a:gd name="T39" fmla="*/ 210 h 65"/>
                  <a:gd name="T40" fmla="*/ 0 w 110"/>
                  <a:gd name="T41" fmla="*/ 7491 h 65"/>
                  <a:gd name="T42" fmla="*/ 2 w 110"/>
                  <a:gd name="T43" fmla="*/ 12646 h 65"/>
                  <a:gd name="T44" fmla="*/ 5 w 110"/>
                  <a:gd name="T45" fmla="*/ 16039 h 65"/>
                  <a:gd name="T46" fmla="*/ 1411 w 110"/>
                  <a:gd name="T47" fmla="*/ 21268 h 65"/>
                  <a:gd name="T48" fmla="*/ 2176 w 110"/>
                  <a:gd name="T49" fmla="*/ 24970 h 65"/>
                  <a:gd name="T50" fmla="*/ 3349 w 110"/>
                  <a:gd name="T51" fmla="*/ 29053 h 65"/>
                  <a:gd name="T52" fmla="*/ 4367 w 110"/>
                  <a:gd name="T53" fmla="*/ 33144 h 65"/>
                  <a:gd name="T54" fmla="*/ 5944 w 110"/>
                  <a:gd name="T55" fmla="*/ 36215 h 65"/>
                  <a:gd name="T56" fmla="*/ 7151 w 110"/>
                  <a:gd name="T57" fmla="*/ 39035 h 65"/>
                  <a:gd name="T58" fmla="*/ 8702 w 110"/>
                  <a:gd name="T59" fmla="*/ 41435 h 65"/>
                  <a:gd name="T60" fmla="*/ 10471 w 110"/>
                  <a:gd name="T61" fmla="*/ 42064 h 65"/>
                  <a:gd name="T62" fmla="*/ 11941 w 110"/>
                  <a:gd name="T63" fmla="*/ 41955 h 65"/>
                  <a:gd name="T64" fmla="*/ 13844 w 110"/>
                  <a:gd name="T65" fmla="*/ 39764 h 65"/>
                  <a:gd name="T66" fmla="*/ 15661 w 110"/>
                  <a:gd name="T67" fmla="*/ 36215 h 65"/>
                  <a:gd name="T68" fmla="*/ 14994 w 110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6"/>
                    </a:lnTo>
                    <a:lnTo>
                      <a:pt x="63" y="54"/>
                    </a:lnTo>
                    <a:lnTo>
                      <a:pt x="54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8"/>
                    </a:lnTo>
                    <a:lnTo>
                      <a:pt x="23" y="45"/>
                    </a:lnTo>
                    <a:lnTo>
                      <a:pt x="31" y="50"/>
                    </a:lnTo>
                    <a:lnTo>
                      <a:pt x="41" y="56"/>
                    </a:lnTo>
                    <a:lnTo>
                      <a:pt x="50" y="60"/>
                    </a:lnTo>
                    <a:lnTo>
                      <a:pt x="62" y="62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1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6" name="Freeform 73"/>
              <p:cNvSpPr>
                <a:spLocks noChangeArrowheads="1"/>
              </p:cNvSpPr>
              <p:nvPr/>
            </p:nvSpPr>
            <p:spPr bwMode="auto">
              <a:xfrm>
                <a:off x="4268" y="105"/>
                <a:ext cx="49" cy="57"/>
              </a:xfrm>
              <a:custGeom>
                <a:avLst/>
                <a:gdLst>
                  <a:gd name="T0" fmla="*/ 0 w 47"/>
                  <a:gd name="T1" fmla="*/ 132320 h 47"/>
                  <a:gd name="T2" fmla="*/ 1233 w 47"/>
                  <a:gd name="T3" fmla="*/ 198474 h 47"/>
                  <a:gd name="T4" fmla="*/ 1902 w 47"/>
                  <a:gd name="T5" fmla="*/ 299933 h 47"/>
                  <a:gd name="T6" fmla="*/ 3120 w 47"/>
                  <a:gd name="T7" fmla="*/ 382954 h 47"/>
                  <a:gd name="T8" fmla="*/ 3758 w 47"/>
                  <a:gd name="T9" fmla="*/ 475836 h 47"/>
                  <a:gd name="T10" fmla="*/ 4351 w 47"/>
                  <a:gd name="T11" fmla="*/ 564048 h 47"/>
                  <a:gd name="T12" fmla="*/ 4817 w 47"/>
                  <a:gd name="T13" fmla="*/ 624850 h 47"/>
                  <a:gd name="T14" fmla="*/ 4817 w 47"/>
                  <a:gd name="T15" fmla="*/ 658960 h 47"/>
                  <a:gd name="T16" fmla="*/ 4926 w 47"/>
                  <a:gd name="T17" fmla="*/ 624850 h 47"/>
                  <a:gd name="T18" fmla="*/ 5576 w 47"/>
                  <a:gd name="T19" fmla="*/ 775798 h 47"/>
                  <a:gd name="T20" fmla="*/ 5799 w 47"/>
                  <a:gd name="T21" fmla="*/ 729689 h 47"/>
                  <a:gd name="T22" fmla="*/ 5933 w 47"/>
                  <a:gd name="T23" fmla="*/ 664172 h 47"/>
                  <a:gd name="T24" fmla="*/ 5933 w 47"/>
                  <a:gd name="T25" fmla="*/ 611908 h 47"/>
                  <a:gd name="T26" fmla="*/ 5799 w 47"/>
                  <a:gd name="T27" fmla="*/ 564048 h 47"/>
                  <a:gd name="T28" fmla="*/ 5247 w 47"/>
                  <a:gd name="T29" fmla="*/ 475836 h 47"/>
                  <a:gd name="T30" fmla="*/ 4527 w 47"/>
                  <a:gd name="T31" fmla="*/ 372722 h 47"/>
                  <a:gd name="T32" fmla="*/ 3758 w 47"/>
                  <a:gd name="T33" fmla="*/ 253880 h 47"/>
                  <a:gd name="T34" fmla="*/ 2592 w 47"/>
                  <a:gd name="T35" fmla="*/ 169414 h 47"/>
                  <a:gd name="T36" fmla="*/ 1581 w 47"/>
                  <a:gd name="T37" fmla="*/ 3205 h 47"/>
                  <a:gd name="T38" fmla="*/ 3 w 47"/>
                  <a:gd name="T39" fmla="*/ 0 h 47"/>
                  <a:gd name="T40" fmla="*/ 0 w 47"/>
                  <a:gd name="T41" fmla="*/ 132320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7"/>
                  <a:gd name="T65" fmla="*/ 47 w 47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7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7" name="Freeform 74"/>
              <p:cNvSpPr>
                <a:spLocks noChangeArrowheads="1"/>
              </p:cNvSpPr>
              <p:nvPr/>
            </p:nvSpPr>
            <p:spPr bwMode="auto">
              <a:xfrm>
                <a:off x="4212" y="95"/>
                <a:ext cx="58" cy="17"/>
              </a:xfrm>
              <a:custGeom>
                <a:avLst/>
                <a:gdLst>
                  <a:gd name="T0" fmla="*/ 0 w 56"/>
                  <a:gd name="T1" fmla="*/ 574 h 17"/>
                  <a:gd name="T2" fmla="*/ 4 w 56"/>
                  <a:gd name="T3" fmla="*/ 574 h 17"/>
                  <a:gd name="T4" fmla="*/ 664 w 56"/>
                  <a:gd name="T5" fmla="*/ 574 h 17"/>
                  <a:gd name="T6" fmla="*/ 862 w 56"/>
                  <a:gd name="T7" fmla="*/ 574 h 17"/>
                  <a:gd name="T8" fmla="*/ 1308 w 56"/>
                  <a:gd name="T9" fmla="*/ 574 h 17"/>
                  <a:gd name="T10" fmla="*/ 1790 w 56"/>
                  <a:gd name="T11" fmla="*/ 608 h 17"/>
                  <a:gd name="T12" fmla="*/ 2203 w 56"/>
                  <a:gd name="T13" fmla="*/ 682 h 17"/>
                  <a:gd name="T14" fmla="*/ 2715 w 56"/>
                  <a:gd name="T15" fmla="*/ 722 h 17"/>
                  <a:gd name="T16" fmla="*/ 3140 w 56"/>
                  <a:gd name="T17" fmla="*/ 857 h 17"/>
                  <a:gd name="T18" fmla="*/ 3306 w 56"/>
                  <a:gd name="T19" fmla="*/ 542 h 17"/>
                  <a:gd name="T20" fmla="*/ 2870 w 56"/>
                  <a:gd name="T21" fmla="*/ 6 h 17"/>
                  <a:gd name="T22" fmla="*/ 2320 w 56"/>
                  <a:gd name="T23" fmla="*/ 3 h 17"/>
                  <a:gd name="T24" fmla="*/ 1884 w 56"/>
                  <a:gd name="T25" fmla="*/ 2 h 17"/>
                  <a:gd name="T26" fmla="*/ 1375 w 56"/>
                  <a:gd name="T27" fmla="*/ 1 h 17"/>
                  <a:gd name="T28" fmla="*/ 905 w 56"/>
                  <a:gd name="T29" fmla="*/ 1 h 17"/>
                  <a:gd name="T30" fmla="*/ 664 w 56"/>
                  <a:gd name="T31" fmla="*/ 0 h 17"/>
                  <a:gd name="T32" fmla="*/ 4 w 56"/>
                  <a:gd name="T33" fmla="*/ 0 h 17"/>
                  <a:gd name="T34" fmla="*/ 0 w 56"/>
                  <a:gd name="T35" fmla="*/ 0 h 17"/>
                  <a:gd name="T36" fmla="*/ 0 w 56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7"/>
                  <a:gd name="T59" fmla="*/ 56 w 56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4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8" name="Freeform 75"/>
              <p:cNvSpPr>
                <a:spLocks noChangeArrowheads="1"/>
              </p:cNvSpPr>
              <p:nvPr/>
            </p:nvSpPr>
            <p:spPr bwMode="auto">
              <a:xfrm>
                <a:off x="995" y="104"/>
                <a:ext cx="109" cy="58"/>
              </a:xfrm>
              <a:custGeom>
                <a:avLst/>
                <a:gdLst>
                  <a:gd name="T0" fmla="*/ 8 w 104"/>
                  <a:gd name="T1" fmla="*/ 0 h 54"/>
                  <a:gd name="T2" fmla="*/ 3 w 104"/>
                  <a:gd name="T3" fmla="*/ 0 h 54"/>
                  <a:gd name="T4" fmla="*/ 0 w 104"/>
                  <a:gd name="T5" fmla="*/ 3 h 54"/>
                  <a:gd name="T6" fmla="*/ 0 w 104"/>
                  <a:gd name="T7" fmla="*/ 204 h 54"/>
                  <a:gd name="T8" fmla="*/ 1 w 104"/>
                  <a:gd name="T9" fmla="*/ 6528 h 54"/>
                  <a:gd name="T10" fmla="*/ 3 w 104"/>
                  <a:gd name="T11" fmla="*/ 9324 h 54"/>
                  <a:gd name="T12" fmla="*/ 7 w 104"/>
                  <a:gd name="T13" fmla="*/ 13284 h 54"/>
                  <a:gd name="T14" fmla="*/ 1233 w 104"/>
                  <a:gd name="T15" fmla="*/ 16474 h 54"/>
                  <a:gd name="T16" fmla="*/ 1726 w 104"/>
                  <a:gd name="T17" fmla="*/ 20453 h 54"/>
                  <a:gd name="T18" fmla="*/ 2588 w 104"/>
                  <a:gd name="T19" fmla="*/ 23270 h 54"/>
                  <a:gd name="T20" fmla="*/ 3384 w 104"/>
                  <a:gd name="T21" fmla="*/ 26813 h 54"/>
                  <a:gd name="T22" fmla="*/ 4289 w 104"/>
                  <a:gd name="T23" fmla="*/ 29213 h 54"/>
                  <a:gd name="T24" fmla="*/ 5166 w 104"/>
                  <a:gd name="T25" fmla="*/ 29481 h 54"/>
                  <a:gd name="T26" fmla="*/ 6114 w 104"/>
                  <a:gd name="T27" fmla="*/ 31399 h 54"/>
                  <a:gd name="T28" fmla="*/ 7158 w 104"/>
                  <a:gd name="T29" fmla="*/ 30959 h 54"/>
                  <a:gd name="T30" fmla="*/ 8092 w 104"/>
                  <a:gd name="T31" fmla="*/ 29451 h 54"/>
                  <a:gd name="T32" fmla="*/ 9138 w 104"/>
                  <a:gd name="T33" fmla="*/ 27259 h 54"/>
                  <a:gd name="T34" fmla="*/ 9274 w 104"/>
                  <a:gd name="T35" fmla="*/ 26813 h 54"/>
                  <a:gd name="T36" fmla="*/ 9274 w 104"/>
                  <a:gd name="T37" fmla="*/ 25562 h 54"/>
                  <a:gd name="T38" fmla="*/ 9274 w 104"/>
                  <a:gd name="T39" fmla="*/ 23822 h 54"/>
                  <a:gd name="T40" fmla="*/ 9138 w 104"/>
                  <a:gd name="T41" fmla="*/ 23270 h 54"/>
                  <a:gd name="T42" fmla="*/ 8891 w 104"/>
                  <a:gd name="T43" fmla="*/ 20453 h 54"/>
                  <a:gd name="T44" fmla="*/ 8408 w 104"/>
                  <a:gd name="T45" fmla="*/ 16474 h 54"/>
                  <a:gd name="T46" fmla="*/ 7839 w 104"/>
                  <a:gd name="T47" fmla="*/ 14073 h 54"/>
                  <a:gd name="T48" fmla="*/ 7158 w 104"/>
                  <a:gd name="T49" fmla="*/ 9324 h 54"/>
                  <a:gd name="T50" fmla="*/ 6399 w 104"/>
                  <a:gd name="T51" fmla="*/ 6528 h 54"/>
                  <a:gd name="T52" fmla="*/ 5680 w 104"/>
                  <a:gd name="T53" fmla="*/ 4504 h 54"/>
                  <a:gd name="T54" fmla="*/ 4886 w 104"/>
                  <a:gd name="T55" fmla="*/ 4 h 54"/>
                  <a:gd name="T56" fmla="*/ 4289 w 104"/>
                  <a:gd name="T57" fmla="*/ 2 h 54"/>
                  <a:gd name="T58" fmla="*/ 3425 w 104"/>
                  <a:gd name="T59" fmla="*/ 1 h 54"/>
                  <a:gd name="T60" fmla="*/ 2858 w 104"/>
                  <a:gd name="T61" fmla="*/ 0 h 54"/>
                  <a:gd name="T62" fmla="*/ 2158 w 104"/>
                  <a:gd name="T63" fmla="*/ 0 h 54"/>
                  <a:gd name="T64" fmla="*/ 1540 w 104"/>
                  <a:gd name="T65" fmla="*/ 0 h 54"/>
                  <a:gd name="T66" fmla="*/ 1163 w 104"/>
                  <a:gd name="T67" fmla="*/ 0 h 54"/>
                  <a:gd name="T68" fmla="*/ 8 w 104"/>
                  <a:gd name="T69" fmla="*/ 0 h 5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4"/>
                  <a:gd name="T107" fmla="*/ 104 w 104"/>
                  <a:gd name="T108" fmla="*/ 54 h 5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4">
                    <a:moveTo>
                      <a:pt x="8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3" y="17"/>
                    </a:lnTo>
                    <a:lnTo>
                      <a:pt x="7" y="23"/>
                    </a:lnTo>
                    <a:lnTo>
                      <a:pt x="14" y="29"/>
                    </a:lnTo>
                    <a:lnTo>
                      <a:pt x="20" y="35"/>
                    </a:lnTo>
                    <a:lnTo>
                      <a:pt x="29" y="40"/>
                    </a:lnTo>
                    <a:lnTo>
                      <a:pt x="38" y="46"/>
                    </a:lnTo>
                    <a:lnTo>
                      <a:pt x="48" y="50"/>
                    </a:lnTo>
                    <a:lnTo>
                      <a:pt x="58" y="52"/>
                    </a:lnTo>
                    <a:lnTo>
                      <a:pt x="69" y="54"/>
                    </a:lnTo>
                    <a:lnTo>
                      <a:pt x="80" y="53"/>
                    </a:lnTo>
                    <a:lnTo>
                      <a:pt x="91" y="51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2"/>
                    </a:lnTo>
                    <a:lnTo>
                      <a:pt x="103" y="40"/>
                    </a:lnTo>
                    <a:lnTo>
                      <a:pt x="99" y="35"/>
                    </a:lnTo>
                    <a:lnTo>
                      <a:pt x="94" y="29"/>
                    </a:lnTo>
                    <a:lnTo>
                      <a:pt x="88" y="24"/>
                    </a:lnTo>
                    <a:lnTo>
                      <a:pt x="80" y="17"/>
                    </a:lnTo>
                    <a:lnTo>
                      <a:pt x="72" y="12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9" name="Freeform 76"/>
              <p:cNvSpPr>
                <a:spLocks noChangeArrowheads="1"/>
              </p:cNvSpPr>
              <p:nvPr/>
            </p:nvSpPr>
            <p:spPr bwMode="auto">
              <a:xfrm>
                <a:off x="990" y="97"/>
                <a:ext cx="114" cy="70"/>
              </a:xfrm>
              <a:custGeom>
                <a:avLst/>
                <a:gdLst>
                  <a:gd name="T0" fmla="*/ 5157 w 110"/>
                  <a:gd name="T1" fmla="*/ 31254 h 65"/>
                  <a:gd name="T2" fmla="*/ 4630 w 110"/>
                  <a:gd name="T3" fmla="*/ 34313 h 65"/>
                  <a:gd name="T4" fmla="*/ 4129 w 110"/>
                  <a:gd name="T5" fmla="*/ 36201 h 65"/>
                  <a:gd name="T6" fmla="*/ 3624 w 110"/>
                  <a:gd name="T7" fmla="*/ 36201 h 65"/>
                  <a:gd name="T8" fmla="*/ 3087 w 110"/>
                  <a:gd name="T9" fmla="*/ 35709 h 65"/>
                  <a:gd name="T10" fmla="*/ 2628 w 110"/>
                  <a:gd name="T11" fmla="*/ 33710 h 65"/>
                  <a:gd name="T12" fmla="*/ 2175 w 110"/>
                  <a:gd name="T13" fmla="*/ 31210 h 65"/>
                  <a:gd name="T14" fmla="*/ 1768 w 110"/>
                  <a:gd name="T15" fmla="*/ 28573 h 65"/>
                  <a:gd name="T16" fmla="*/ 1428 w 110"/>
                  <a:gd name="T17" fmla="*/ 24652 h 65"/>
                  <a:gd name="T18" fmla="*/ 1047 w 110"/>
                  <a:gd name="T19" fmla="*/ 21268 h 65"/>
                  <a:gd name="T20" fmla="*/ 789 w 110"/>
                  <a:gd name="T21" fmla="*/ 16039 h 65"/>
                  <a:gd name="T22" fmla="*/ 606 w 110"/>
                  <a:gd name="T23" fmla="*/ 13636 h 65"/>
                  <a:gd name="T24" fmla="*/ 547 w 110"/>
                  <a:gd name="T25" fmla="*/ 9383 h 65"/>
                  <a:gd name="T26" fmla="*/ 9 w 110"/>
                  <a:gd name="T27" fmla="*/ 7491 h 65"/>
                  <a:gd name="T28" fmla="*/ 9 w 110"/>
                  <a:gd name="T29" fmla="*/ 6945 h 65"/>
                  <a:gd name="T30" fmla="*/ 547 w 110"/>
                  <a:gd name="T31" fmla="*/ 6473 h 65"/>
                  <a:gd name="T32" fmla="*/ 643 w 110"/>
                  <a:gd name="T33" fmla="*/ 6473 h 65"/>
                  <a:gd name="T34" fmla="*/ 643 w 110"/>
                  <a:gd name="T35" fmla="*/ 0 h 65"/>
                  <a:gd name="T36" fmla="*/ 6 w 110"/>
                  <a:gd name="T37" fmla="*/ 2 h 65"/>
                  <a:gd name="T38" fmla="*/ 2 w 110"/>
                  <a:gd name="T39" fmla="*/ 5095 h 65"/>
                  <a:gd name="T40" fmla="*/ 0 w 110"/>
                  <a:gd name="T41" fmla="*/ 7491 h 65"/>
                  <a:gd name="T42" fmla="*/ 2 w 110"/>
                  <a:gd name="T43" fmla="*/ 12646 h 65"/>
                  <a:gd name="T44" fmla="*/ 5 w 110"/>
                  <a:gd name="T45" fmla="*/ 16039 h 65"/>
                  <a:gd name="T46" fmla="*/ 9 w 110"/>
                  <a:gd name="T47" fmla="*/ 21268 h 65"/>
                  <a:gd name="T48" fmla="*/ 748 w 110"/>
                  <a:gd name="T49" fmla="*/ 25042 h 65"/>
                  <a:gd name="T50" fmla="*/ 1096 w 110"/>
                  <a:gd name="T51" fmla="*/ 29053 h 65"/>
                  <a:gd name="T52" fmla="*/ 1510 w 110"/>
                  <a:gd name="T53" fmla="*/ 33664 h 65"/>
                  <a:gd name="T54" fmla="*/ 1972 w 110"/>
                  <a:gd name="T55" fmla="*/ 36215 h 65"/>
                  <a:gd name="T56" fmla="*/ 2556 w 110"/>
                  <a:gd name="T57" fmla="*/ 39035 h 65"/>
                  <a:gd name="T58" fmla="*/ 3024 w 110"/>
                  <a:gd name="T59" fmla="*/ 41935 h 65"/>
                  <a:gd name="T60" fmla="*/ 3624 w 110"/>
                  <a:gd name="T61" fmla="*/ 42064 h 65"/>
                  <a:gd name="T62" fmla="*/ 4163 w 110"/>
                  <a:gd name="T63" fmla="*/ 41955 h 65"/>
                  <a:gd name="T64" fmla="*/ 4800 w 110"/>
                  <a:gd name="T65" fmla="*/ 41435 h 65"/>
                  <a:gd name="T66" fmla="*/ 5379 w 110"/>
                  <a:gd name="T67" fmla="*/ 36215 h 65"/>
                  <a:gd name="T68" fmla="*/ 5157 w 110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4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7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5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2" y="60"/>
                    </a:lnTo>
                    <a:lnTo>
                      <a:pt x="62" y="63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0" name="Freeform 77"/>
              <p:cNvSpPr>
                <a:spLocks noChangeArrowheads="1"/>
              </p:cNvSpPr>
              <p:nvPr/>
            </p:nvSpPr>
            <p:spPr bwMode="auto">
              <a:xfrm>
                <a:off x="1059" y="107"/>
                <a:ext cx="50" cy="57"/>
              </a:xfrm>
              <a:custGeom>
                <a:avLst/>
                <a:gdLst>
                  <a:gd name="T0" fmla="*/ 0 w 48"/>
                  <a:gd name="T1" fmla="*/ 143798 h 47"/>
                  <a:gd name="T2" fmla="*/ 1157 w 48"/>
                  <a:gd name="T3" fmla="*/ 198474 h 47"/>
                  <a:gd name="T4" fmla="*/ 1877 w 48"/>
                  <a:gd name="T5" fmla="*/ 316445 h 47"/>
                  <a:gd name="T6" fmla="*/ 2869 w 48"/>
                  <a:gd name="T7" fmla="*/ 382954 h 47"/>
                  <a:gd name="T8" fmla="*/ 3442 w 48"/>
                  <a:gd name="T9" fmla="*/ 488965 h 47"/>
                  <a:gd name="T10" fmla="*/ 3894 w 48"/>
                  <a:gd name="T11" fmla="*/ 564048 h 47"/>
                  <a:gd name="T12" fmla="*/ 4389 w 48"/>
                  <a:gd name="T13" fmla="*/ 624850 h 47"/>
                  <a:gd name="T14" fmla="*/ 4389 w 48"/>
                  <a:gd name="T15" fmla="*/ 658960 h 47"/>
                  <a:gd name="T16" fmla="*/ 4395 w 48"/>
                  <a:gd name="T17" fmla="*/ 624850 h 47"/>
                  <a:gd name="T18" fmla="*/ 4961 w 48"/>
                  <a:gd name="T19" fmla="*/ 775798 h 47"/>
                  <a:gd name="T20" fmla="*/ 5270 w 48"/>
                  <a:gd name="T21" fmla="*/ 729689 h 47"/>
                  <a:gd name="T22" fmla="*/ 5461 w 48"/>
                  <a:gd name="T23" fmla="*/ 678597 h 47"/>
                  <a:gd name="T24" fmla="*/ 5270 w 48"/>
                  <a:gd name="T25" fmla="*/ 611908 h 47"/>
                  <a:gd name="T26" fmla="*/ 5264 w 48"/>
                  <a:gd name="T27" fmla="*/ 564048 h 47"/>
                  <a:gd name="T28" fmla="*/ 4843 w 48"/>
                  <a:gd name="T29" fmla="*/ 488965 h 47"/>
                  <a:gd name="T30" fmla="*/ 4128 w 48"/>
                  <a:gd name="T31" fmla="*/ 372722 h 47"/>
                  <a:gd name="T32" fmla="*/ 3442 w 48"/>
                  <a:gd name="T33" fmla="*/ 253880 h 47"/>
                  <a:gd name="T34" fmla="*/ 2393 w 48"/>
                  <a:gd name="T35" fmla="*/ 169414 h 47"/>
                  <a:gd name="T36" fmla="*/ 1474 w 48"/>
                  <a:gd name="T37" fmla="*/ 3205 h 47"/>
                  <a:gd name="T38" fmla="*/ 4 w 48"/>
                  <a:gd name="T39" fmla="*/ 0 h 47"/>
                  <a:gd name="T40" fmla="*/ 0 w 48"/>
                  <a:gd name="T41" fmla="*/ 143798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7"/>
                  <a:gd name="T65" fmla="*/ 48 w 48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7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7" y="45"/>
                    </a:lnTo>
                    <a:lnTo>
                      <a:pt x="48" y="42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30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1" name="Freeform 78"/>
              <p:cNvSpPr>
                <a:spLocks noChangeArrowheads="1"/>
              </p:cNvSpPr>
              <p:nvPr/>
            </p:nvSpPr>
            <p:spPr bwMode="auto">
              <a:xfrm>
                <a:off x="1004" y="97"/>
                <a:ext cx="60" cy="19"/>
              </a:xfrm>
              <a:custGeom>
                <a:avLst/>
                <a:gdLst>
                  <a:gd name="T0" fmla="*/ 0 w 57"/>
                  <a:gd name="T1" fmla="*/ 28991 h 18"/>
                  <a:gd name="T2" fmla="*/ 5 w 57"/>
                  <a:gd name="T3" fmla="*/ 28991 h 18"/>
                  <a:gd name="T4" fmla="*/ 2146 w 57"/>
                  <a:gd name="T5" fmla="*/ 28991 h 18"/>
                  <a:gd name="T6" fmla="*/ 3226 w 57"/>
                  <a:gd name="T7" fmla="*/ 28991 h 18"/>
                  <a:gd name="T8" fmla="*/ 4901 w 57"/>
                  <a:gd name="T9" fmla="*/ 28991 h 18"/>
                  <a:gd name="T10" fmla="*/ 6355 w 57"/>
                  <a:gd name="T11" fmla="*/ 32213 h 18"/>
                  <a:gd name="T12" fmla="*/ 8332 w 57"/>
                  <a:gd name="T13" fmla="*/ 39771 h 18"/>
                  <a:gd name="T14" fmla="*/ 9658 w 57"/>
                  <a:gd name="T15" fmla="*/ 44189 h 18"/>
                  <a:gd name="T16" fmla="*/ 11404 w 57"/>
                  <a:gd name="T17" fmla="*/ 54554 h 18"/>
                  <a:gd name="T18" fmla="*/ 12207 w 57"/>
                  <a:gd name="T19" fmla="*/ 26094 h 18"/>
                  <a:gd name="T20" fmla="*/ 10336 w 57"/>
                  <a:gd name="T21" fmla="*/ 19021 h 18"/>
                  <a:gd name="T22" fmla="*/ 8883 w 57"/>
                  <a:gd name="T23" fmla="*/ 3 h 18"/>
                  <a:gd name="T24" fmla="*/ 6799 w 57"/>
                  <a:gd name="T25" fmla="*/ 2 h 18"/>
                  <a:gd name="T26" fmla="*/ 5181 w 57"/>
                  <a:gd name="T27" fmla="*/ 1 h 18"/>
                  <a:gd name="T28" fmla="*/ 3226 w 57"/>
                  <a:gd name="T29" fmla="*/ 1 h 18"/>
                  <a:gd name="T30" fmla="*/ 2146 w 57"/>
                  <a:gd name="T31" fmla="*/ 0 h 18"/>
                  <a:gd name="T32" fmla="*/ 5 w 57"/>
                  <a:gd name="T33" fmla="*/ 0 h 18"/>
                  <a:gd name="T34" fmla="*/ 0 w 57"/>
                  <a:gd name="T35" fmla="*/ 0 h 18"/>
                  <a:gd name="T36" fmla="*/ 0 w 57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4"/>
                    </a:lnTo>
                    <a:lnTo>
                      <a:pt x="53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2" name="Freeform 79"/>
              <p:cNvSpPr>
                <a:spLocks noChangeArrowheads="1"/>
              </p:cNvSpPr>
              <p:nvPr/>
            </p:nvSpPr>
            <p:spPr bwMode="auto">
              <a:xfrm>
                <a:off x="3527" y="102"/>
                <a:ext cx="96" cy="62"/>
              </a:xfrm>
              <a:custGeom>
                <a:avLst/>
                <a:gdLst>
                  <a:gd name="T0" fmla="*/ 6 w 104"/>
                  <a:gd name="T1" fmla="*/ 2 h 56"/>
                  <a:gd name="T2" fmla="*/ 4 w 104"/>
                  <a:gd name="T3" fmla="*/ 2 h 56"/>
                  <a:gd name="T4" fmla="*/ 1 w 104"/>
                  <a:gd name="T5" fmla="*/ 381 h 56"/>
                  <a:gd name="T6" fmla="*/ 0 w 104"/>
                  <a:gd name="T7" fmla="*/ 17469 h 56"/>
                  <a:gd name="T8" fmla="*/ 1 w 104"/>
                  <a:gd name="T9" fmla="*/ 26733 h 56"/>
                  <a:gd name="T10" fmla="*/ 4 w 104"/>
                  <a:gd name="T11" fmla="*/ 41113 h 56"/>
                  <a:gd name="T12" fmla="*/ 6 w 104"/>
                  <a:gd name="T13" fmla="*/ 53179 h 56"/>
                  <a:gd name="T14" fmla="*/ 90 w 104"/>
                  <a:gd name="T15" fmla="*/ 68220 h 56"/>
                  <a:gd name="T16" fmla="*/ 126 w 104"/>
                  <a:gd name="T17" fmla="*/ 80957 h 56"/>
                  <a:gd name="T18" fmla="*/ 179 w 104"/>
                  <a:gd name="T19" fmla="*/ 89999 h 56"/>
                  <a:gd name="T20" fmla="*/ 231 w 104"/>
                  <a:gd name="T21" fmla="*/ 104610 h 56"/>
                  <a:gd name="T22" fmla="*/ 294 w 104"/>
                  <a:gd name="T23" fmla="*/ 113880 h 56"/>
                  <a:gd name="T24" fmla="*/ 354 w 104"/>
                  <a:gd name="T25" fmla="*/ 116429 h 56"/>
                  <a:gd name="T26" fmla="*/ 430 w 104"/>
                  <a:gd name="T27" fmla="*/ 121056 h 56"/>
                  <a:gd name="T28" fmla="*/ 491 w 104"/>
                  <a:gd name="T29" fmla="*/ 119481 h 56"/>
                  <a:gd name="T30" fmla="*/ 560 w 104"/>
                  <a:gd name="T31" fmla="*/ 114832 h 56"/>
                  <a:gd name="T32" fmla="*/ 628 w 104"/>
                  <a:gd name="T33" fmla="*/ 105400 h 56"/>
                  <a:gd name="T34" fmla="*/ 637 w 104"/>
                  <a:gd name="T35" fmla="*/ 104610 h 56"/>
                  <a:gd name="T36" fmla="*/ 637 w 104"/>
                  <a:gd name="T37" fmla="*/ 96831 h 56"/>
                  <a:gd name="T38" fmla="*/ 637 w 104"/>
                  <a:gd name="T39" fmla="*/ 95967 h 56"/>
                  <a:gd name="T40" fmla="*/ 628 w 104"/>
                  <a:gd name="T41" fmla="*/ 89999 h 56"/>
                  <a:gd name="T42" fmla="*/ 615 w 104"/>
                  <a:gd name="T43" fmla="*/ 80957 h 56"/>
                  <a:gd name="T44" fmla="*/ 582 w 104"/>
                  <a:gd name="T45" fmla="*/ 68220 h 56"/>
                  <a:gd name="T46" fmla="*/ 546 w 104"/>
                  <a:gd name="T47" fmla="*/ 57543 h 56"/>
                  <a:gd name="T48" fmla="*/ 496 w 104"/>
                  <a:gd name="T49" fmla="*/ 41113 h 56"/>
                  <a:gd name="T50" fmla="*/ 444 w 104"/>
                  <a:gd name="T51" fmla="*/ 29116 h 56"/>
                  <a:gd name="T52" fmla="*/ 393 w 104"/>
                  <a:gd name="T53" fmla="*/ 18999 h 56"/>
                  <a:gd name="T54" fmla="*/ 343 w 104"/>
                  <a:gd name="T55" fmla="*/ 14817 h 56"/>
                  <a:gd name="T56" fmla="*/ 291 w 104"/>
                  <a:gd name="T57" fmla="*/ 4 h 56"/>
                  <a:gd name="T58" fmla="*/ 246 w 104"/>
                  <a:gd name="T59" fmla="*/ 3 h 56"/>
                  <a:gd name="T60" fmla="*/ 196 w 104"/>
                  <a:gd name="T61" fmla="*/ 2 h 56"/>
                  <a:gd name="T62" fmla="*/ 157 w 104"/>
                  <a:gd name="T63" fmla="*/ 2 h 56"/>
                  <a:gd name="T64" fmla="*/ 107 w 104"/>
                  <a:gd name="T65" fmla="*/ 2 h 56"/>
                  <a:gd name="T66" fmla="*/ 77 w 104"/>
                  <a:gd name="T67" fmla="*/ 0 h 56"/>
                  <a:gd name="T68" fmla="*/ 6 w 104"/>
                  <a:gd name="T69" fmla="*/ 2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6"/>
                  <a:gd name="T107" fmla="*/ 104 w 104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6">
                    <a:moveTo>
                      <a:pt x="8" y="2"/>
                    </a:moveTo>
                    <a:lnTo>
                      <a:pt x="4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1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8" y="48"/>
                    </a:lnTo>
                    <a:lnTo>
                      <a:pt x="48" y="52"/>
                    </a:lnTo>
                    <a:lnTo>
                      <a:pt x="58" y="54"/>
                    </a:lnTo>
                    <a:lnTo>
                      <a:pt x="70" y="56"/>
                    </a:lnTo>
                    <a:lnTo>
                      <a:pt x="80" y="55"/>
                    </a:lnTo>
                    <a:lnTo>
                      <a:pt x="92" y="53"/>
                    </a:lnTo>
                    <a:lnTo>
                      <a:pt x="103" y="49"/>
                    </a:lnTo>
                    <a:lnTo>
                      <a:pt x="104" y="48"/>
                    </a:lnTo>
                    <a:lnTo>
                      <a:pt x="104" y="45"/>
                    </a:lnTo>
                    <a:lnTo>
                      <a:pt x="104" y="44"/>
                    </a:lnTo>
                    <a:lnTo>
                      <a:pt x="103" y="42"/>
                    </a:lnTo>
                    <a:lnTo>
                      <a:pt x="100" y="37"/>
                    </a:lnTo>
                    <a:lnTo>
                      <a:pt x="95" y="31"/>
                    </a:lnTo>
                    <a:lnTo>
                      <a:pt x="89" y="26"/>
                    </a:lnTo>
                    <a:lnTo>
                      <a:pt x="81" y="19"/>
                    </a:lnTo>
                    <a:lnTo>
                      <a:pt x="73" y="14"/>
                    </a:lnTo>
                    <a:lnTo>
                      <a:pt x="64" y="9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5" y="2"/>
                    </a:lnTo>
                    <a:lnTo>
                      <a:pt x="18" y="2"/>
                    </a:lnTo>
                    <a:lnTo>
                      <a:pt x="12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3" name="Freeform 80"/>
              <p:cNvSpPr>
                <a:spLocks noChangeArrowheads="1"/>
              </p:cNvSpPr>
              <p:nvPr/>
            </p:nvSpPr>
            <p:spPr bwMode="auto">
              <a:xfrm>
                <a:off x="3523" y="97"/>
                <a:ext cx="101" cy="70"/>
              </a:xfrm>
              <a:custGeom>
                <a:avLst/>
                <a:gdLst>
                  <a:gd name="T0" fmla="*/ 400 w 110"/>
                  <a:gd name="T1" fmla="*/ 31254 h 65"/>
                  <a:gd name="T2" fmla="*/ 360 w 110"/>
                  <a:gd name="T3" fmla="*/ 34313 h 65"/>
                  <a:gd name="T4" fmla="*/ 320 w 110"/>
                  <a:gd name="T5" fmla="*/ 36201 h 65"/>
                  <a:gd name="T6" fmla="*/ 282 w 110"/>
                  <a:gd name="T7" fmla="*/ 36201 h 65"/>
                  <a:gd name="T8" fmla="*/ 240 w 110"/>
                  <a:gd name="T9" fmla="*/ 35709 h 65"/>
                  <a:gd name="T10" fmla="*/ 201 w 110"/>
                  <a:gd name="T11" fmla="*/ 33710 h 65"/>
                  <a:gd name="T12" fmla="*/ 170 w 110"/>
                  <a:gd name="T13" fmla="*/ 31210 h 65"/>
                  <a:gd name="T14" fmla="*/ 138 w 110"/>
                  <a:gd name="T15" fmla="*/ 28573 h 65"/>
                  <a:gd name="T16" fmla="*/ 111 w 110"/>
                  <a:gd name="T17" fmla="*/ 24652 h 65"/>
                  <a:gd name="T18" fmla="*/ 76 w 110"/>
                  <a:gd name="T19" fmla="*/ 21268 h 65"/>
                  <a:gd name="T20" fmla="*/ 56 w 110"/>
                  <a:gd name="T21" fmla="*/ 16039 h 65"/>
                  <a:gd name="T22" fmla="*/ 47 w 110"/>
                  <a:gd name="T23" fmla="*/ 13636 h 65"/>
                  <a:gd name="T24" fmla="*/ 6 w 110"/>
                  <a:gd name="T25" fmla="*/ 9383 h 65"/>
                  <a:gd name="T26" fmla="*/ 6 w 110"/>
                  <a:gd name="T27" fmla="*/ 7491 h 65"/>
                  <a:gd name="T28" fmla="*/ 6 w 110"/>
                  <a:gd name="T29" fmla="*/ 6945 h 65"/>
                  <a:gd name="T30" fmla="*/ 6 w 110"/>
                  <a:gd name="T31" fmla="*/ 6473 h 65"/>
                  <a:gd name="T32" fmla="*/ 51 w 110"/>
                  <a:gd name="T33" fmla="*/ 6473 h 65"/>
                  <a:gd name="T34" fmla="*/ 47 w 110"/>
                  <a:gd name="T35" fmla="*/ 0 h 65"/>
                  <a:gd name="T36" fmla="*/ 6 w 110"/>
                  <a:gd name="T37" fmla="*/ 2 h 65"/>
                  <a:gd name="T38" fmla="*/ 2 w 110"/>
                  <a:gd name="T39" fmla="*/ 5095 h 65"/>
                  <a:gd name="T40" fmla="*/ 0 w 110"/>
                  <a:gd name="T41" fmla="*/ 7491 h 65"/>
                  <a:gd name="T42" fmla="*/ 2 w 110"/>
                  <a:gd name="T43" fmla="*/ 12646 h 65"/>
                  <a:gd name="T44" fmla="*/ 5 w 110"/>
                  <a:gd name="T45" fmla="*/ 16039 h 65"/>
                  <a:gd name="T46" fmla="*/ 6 w 110"/>
                  <a:gd name="T47" fmla="*/ 21268 h 65"/>
                  <a:gd name="T48" fmla="*/ 56 w 110"/>
                  <a:gd name="T49" fmla="*/ 25042 h 65"/>
                  <a:gd name="T50" fmla="*/ 84 w 110"/>
                  <a:gd name="T51" fmla="*/ 28979 h 65"/>
                  <a:gd name="T52" fmla="*/ 118 w 110"/>
                  <a:gd name="T53" fmla="*/ 33664 h 65"/>
                  <a:gd name="T54" fmla="*/ 153 w 110"/>
                  <a:gd name="T55" fmla="*/ 36215 h 65"/>
                  <a:gd name="T56" fmla="*/ 190 w 110"/>
                  <a:gd name="T57" fmla="*/ 39035 h 65"/>
                  <a:gd name="T58" fmla="*/ 235 w 110"/>
                  <a:gd name="T59" fmla="*/ 41935 h 65"/>
                  <a:gd name="T60" fmla="*/ 282 w 110"/>
                  <a:gd name="T61" fmla="*/ 42064 h 65"/>
                  <a:gd name="T62" fmla="*/ 324 w 110"/>
                  <a:gd name="T63" fmla="*/ 41955 h 65"/>
                  <a:gd name="T64" fmla="*/ 374 w 110"/>
                  <a:gd name="T65" fmla="*/ 41435 h 65"/>
                  <a:gd name="T66" fmla="*/ 418 w 110"/>
                  <a:gd name="T67" fmla="*/ 36215 h 65"/>
                  <a:gd name="T68" fmla="*/ 400 w 110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3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5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3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4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0" y="60"/>
                    </a:lnTo>
                    <a:lnTo>
                      <a:pt x="62" y="63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4" name="Freeform 81"/>
              <p:cNvSpPr>
                <a:spLocks noChangeArrowheads="1"/>
              </p:cNvSpPr>
              <p:nvPr/>
            </p:nvSpPr>
            <p:spPr bwMode="auto">
              <a:xfrm>
                <a:off x="3592" y="107"/>
                <a:ext cx="49" cy="57"/>
              </a:xfrm>
              <a:custGeom>
                <a:avLst/>
                <a:gdLst>
                  <a:gd name="T0" fmla="*/ 0 w 47"/>
                  <a:gd name="T1" fmla="*/ 143798 h 47"/>
                  <a:gd name="T2" fmla="*/ 1233 w 47"/>
                  <a:gd name="T3" fmla="*/ 198474 h 47"/>
                  <a:gd name="T4" fmla="*/ 1902 w 47"/>
                  <a:gd name="T5" fmla="*/ 316445 h 47"/>
                  <a:gd name="T6" fmla="*/ 2933 w 47"/>
                  <a:gd name="T7" fmla="*/ 382954 h 47"/>
                  <a:gd name="T8" fmla="*/ 3758 w 47"/>
                  <a:gd name="T9" fmla="*/ 488965 h 47"/>
                  <a:gd name="T10" fmla="*/ 4351 w 47"/>
                  <a:gd name="T11" fmla="*/ 564048 h 47"/>
                  <a:gd name="T12" fmla="*/ 4631 w 47"/>
                  <a:gd name="T13" fmla="*/ 624850 h 47"/>
                  <a:gd name="T14" fmla="*/ 4817 w 47"/>
                  <a:gd name="T15" fmla="*/ 658960 h 47"/>
                  <a:gd name="T16" fmla="*/ 4926 w 47"/>
                  <a:gd name="T17" fmla="*/ 624850 h 47"/>
                  <a:gd name="T18" fmla="*/ 5576 w 47"/>
                  <a:gd name="T19" fmla="*/ 775798 h 47"/>
                  <a:gd name="T20" fmla="*/ 5799 w 47"/>
                  <a:gd name="T21" fmla="*/ 729689 h 47"/>
                  <a:gd name="T22" fmla="*/ 5933 w 47"/>
                  <a:gd name="T23" fmla="*/ 678597 h 47"/>
                  <a:gd name="T24" fmla="*/ 5933 w 47"/>
                  <a:gd name="T25" fmla="*/ 611908 h 47"/>
                  <a:gd name="T26" fmla="*/ 5799 w 47"/>
                  <a:gd name="T27" fmla="*/ 564048 h 47"/>
                  <a:gd name="T28" fmla="*/ 5242 w 47"/>
                  <a:gd name="T29" fmla="*/ 488965 h 47"/>
                  <a:gd name="T30" fmla="*/ 4527 w 47"/>
                  <a:gd name="T31" fmla="*/ 372722 h 47"/>
                  <a:gd name="T32" fmla="*/ 3616 w 47"/>
                  <a:gd name="T33" fmla="*/ 253880 h 47"/>
                  <a:gd name="T34" fmla="*/ 2592 w 47"/>
                  <a:gd name="T35" fmla="*/ 169414 h 47"/>
                  <a:gd name="T36" fmla="*/ 1581 w 47"/>
                  <a:gd name="T37" fmla="*/ 3205 h 47"/>
                  <a:gd name="T38" fmla="*/ 3 w 47"/>
                  <a:gd name="T39" fmla="*/ 0 h 47"/>
                  <a:gd name="T40" fmla="*/ 0 w 47"/>
                  <a:gd name="T41" fmla="*/ 143798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7"/>
                  <a:gd name="T65" fmla="*/ 47 w 47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7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3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1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5" name="Freeform 82"/>
              <p:cNvSpPr>
                <a:spLocks noChangeArrowheads="1"/>
              </p:cNvSpPr>
              <p:nvPr/>
            </p:nvSpPr>
            <p:spPr bwMode="auto">
              <a:xfrm>
                <a:off x="3535" y="97"/>
                <a:ext cx="47" cy="19"/>
              </a:xfrm>
              <a:custGeom>
                <a:avLst/>
                <a:gdLst>
                  <a:gd name="T0" fmla="*/ 1 w 57"/>
                  <a:gd name="T1" fmla="*/ 28991 h 18"/>
                  <a:gd name="T2" fmla="*/ 2 w 57"/>
                  <a:gd name="T3" fmla="*/ 28991 h 18"/>
                  <a:gd name="T4" fmla="*/ 13 w 57"/>
                  <a:gd name="T5" fmla="*/ 28991 h 18"/>
                  <a:gd name="T6" fmla="*/ 20 w 57"/>
                  <a:gd name="T7" fmla="*/ 28991 h 18"/>
                  <a:gd name="T8" fmla="*/ 31 w 57"/>
                  <a:gd name="T9" fmla="*/ 28991 h 18"/>
                  <a:gd name="T10" fmla="*/ 40 w 57"/>
                  <a:gd name="T11" fmla="*/ 32213 h 18"/>
                  <a:gd name="T12" fmla="*/ 51 w 57"/>
                  <a:gd name="T13" fmla="*/ 35793 h 18"/>
                  <a:gd name="T14" fmla="*/ 62 w 57"/>
                  <a:gd name="T15" fmla="*/ 44189 h 18"/>
                  <a:gd name="T16" fmla="*/ 71 w 57"/>
                  <a:gd name="T17" fmla="*/ 54554 h 18"/>
                  <a:gd name="T18" fmla="*/ 75 w 57"/>
                  <a:gd name="T19" fmla="*/ 26094 h 18"/>
                  <a:gd name="T20" fmla="*/ 63 w 57"/>
                  <a:gd name="T21" fmla="*/ 19021 h 18"/>
                  <a:gd name="T22" fmla="*/ 51 w 57"/>
                  <a:gd name="T23" fmla="*/ 3 h 18"/>
                  <a:gd name="T24" fmla="*/ 40 w 57"/>
                  <a:gd name="T25" fmla="*/ 2 h 18"/>
                  <a:gd name="T26" fmla="*/ 31 w 57"/>
                  <a:gd name="T27" fmla="*/ 1 h 18"/>
                  <a:gd name="T28" fmla="*/ 21 w 57"/>
                  <a:gd name="T29" fmla="*/ 1 h 18"/>
                  <a:gd name="T30" fmla="*/ 13 w 57"/>
                  <a:gd name="T31" fmla="*/ 0 h 18"/>
                  <a:gd name="T32" fmla="*/ 2 w 57"/>
                  <a:gd name="T33" fmla="*/ 0 h 18"/>
                  <a:gd name="T34" fmla="*/ 0 w 57"/>
                  <a:gd name="T35" fmla="*/ 0 h 18"/>
                  <a:gd name="T36" fmla="*/ 1 w 57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1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6" name="Freeform 83"/>
              <p:cNvSpPr>
                <a:spLocks noChangeArrowheads="1"/>
              </p:cNvSpPr>
              <p:nvPr/>
            </p:nvSpPr>
            <p:spPr bwMode="auto">
              <a:xfrm>
                <a:off x="2261" y="104"/>
                <a:ext cx="109" cy="58"/>
              </a:xfrm>
              <a:custGeom>
                <a:avLst/>
                <a:gdLst>
                  <a:gd name="T0" fmla="*/ 8 w 105"/>
                  <a:gd name="T1" fmla="*/ 0 h 54"/>
                  <a:gd name="T2" fmla="*/ 4 w 105"/>
                  <a:gd name="T3" fmla="*/ 0 h 54"/>
                  <a:gd name="T4" fmla="*/ 1 w 105"/>
                  <a:gd name="T5" fmla="*/ 3 h 54"/>
                  <a:gd name="T6" fmla="*/ 0 w 105"/>
                  <a:gd name="T7" fmla="*/ 204 h 54"/>
                  <a:gd name="T8" fmla="*/ 1 w 105"/>
                  <a:gd name="T9" fmla="*/ 6528 h 54"/>
                  <a:gd name="T10" fmla="*/ 4 w 105"/>
                  <a:gd name="T11" fmla="*/ 9324 h 54"/>
                  <a:gd name="T12" fmla="*/ 8 w 105"/>
                  <a:gd name="T13" fmla="*/ 13284 h 54"/>
                  <a:gd name="T14" fmla="*/ 792 w 105"/>
                  <a:gd name="T15" fmla="*/ 16474 h 54"/>
                  <a:gd name="T16" fmla="*/ 1161 w 105"/>
                  <a:gd name="T17" fmla="*/ 20453 h 54"/>
                  <a:gd name="T18" fmla="*/ 1728 w 105"/>
                  <a:gd name="T19" fmla="*/ 23270 h 54"/>
                  <a:gd name="T20" fmla="*/ 2229 w 105"/>
                  <a:gd name="T21" fmla="*/ 26813 h 54"/>
                  <a:gd name="T22" fmla="*/ 2783 w 105"/>
                  <a:gd name="T23" fmla="*/ 29213 h 54"/>
                  <a:gd name="T24" fmla="*/ 3383 w 105"/>
                  <a:gd name="T25" fmla="*/ 29481 h 54"/>
                  <a:gd name="T26" fmla="*/ 4108 w 105"/>
                  <a:gd name="T27" fmla="*/ 31399 h 54"/>
                  <a:gd name="T28" fmla="*/ 4718 w 105"/>
                  <a:gd name="T29" fmla="*/ 30959 h 54"/>
                  <a:gd name="T30" fmla="*/ 5428 w 105"/>
                  <a:gd name="T31" fmla="*/ 29451 h 54"/>
                  <a:gd name="T32" fmla="*/ 6100 w 105"/>
                  <a:gd name="T33" fmla="*/ 27259 h 54"/>
                  <a:gd name="T34" fmla="*/ 6138 w 105"/>
                  <a:gd name="T35" fmla="*/ 26813 h 54"/>
                  <a:gd name="T36" fmla="*/ 6138 w 105"/>
                  <a:gd name="T37" fmla="*/ 25562 h 54"/>
                  <a:gd name="T38" fmla="*/ 6138 w 105"/>
                  <a:gd name="T39" fmla="*/ 23822 h 54"/>
                  <a:gd name="T40" fmla="*/ 6100 w 105"/>
                  <a:gd name="T41" fmla="*/ 23270 h 54"/>
                  <a:gd name="T42" fmla="*/ 5882 w 105"/>
                  <a:gd name="T43" fmla="*/ 20453 h 54"/>
                  <a:gd name="T44" fmla="*/ 5561 w 105"/>
                  <a:gd name="T45" fmla="*/ 16474 h 54"/>
                  <a:gd name="T46" fmla="*/ 5192 w 105"/>
                  <a:gd name="T47" fmla="*/ 14073 h 54"/>
                  <a:gd name="T48" fmla="*/ 4829 w 105"/>
                  <a:gd name="T49" fmla="*/ 9324 h 54"/>
                  <a:gd name="T50" fmla="*/ 4309 w 105"/>
                  <a:gd name="T51" fmla="*/ 6528 h 54"/>
                  <a:gd name="T52" fmla="*/ 3727 w 105"/>
                  <a:gd name="T53" fmla="*/ 4504 h 54"/>
                  <a:gd name="T54" fmla="*/ 3286 w 105"/>
                  <a:gd name="T55" fmla="*/ 4 h 54"/>
                  <a:gd name="T56" fmla="*/ 2783 w 105"/>
                  <a:gd name="T57" fmla="*/ 2 h 54"/>
                  <a:gd name="T58" fmla="*/ 2358 w 105"/>
                  <a:gd name="T59" fmla="*/ 1 h 54"/>
                  <a:gd name="T60" fmla="*/ 1900 w 105"/>
                  <a:gd name="T61" fmla="*/ 0 h 54"/>
                  <a:gd name="T62" fmla="*/ 1371 w 105"/>
                  <a:gd name="T63" fmla="*/ 0 h 54"/>
                  <a:gd name="T64" fmla="*/ 988 w 105"/>
                  <a:gd name="T65" fmla="*/ 0 h 54"/>
                  <a:gd name="T66" fmla="*/ 747 w 105"/>
                  <a:gd name="T67" fmla="*/ 0 h 54"/>
                  <a:gd name="T68" fmla="*/ 8 w 105"/>
                  <a:gd name="T69" fmla="*/ 0 h 5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4"/>
                  <a:gd name="T107" fmla="*/ 105 w 105"/>
                  <a:gd name="T108" fmla="*/ 54 h 5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4">
                    <a:moveTo>
                      <a:pt x="8" y="0"/>
                    </a:move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4" y="17"/>
                    </a:lnTo>
                    <a:lnTo>
                      <a:pt x="8" y="23"/>
                    </a:lnTo>
                    <a:lnTo>
                      <a:pt x="14" y="29"/>
                    </a:lnTo>
                    <a:lnTo>
                      <a:pt x="21" y="35"/>
                    </a:lnTo>
                    <a:lnTo>
                      <a:pt x="29" y="40"/>
                    </a:lnTo>
                    <a:lnTo>
                      <a:pt x="38" y="46"/>
                    </a:lnTo>
                    <a:lnTo>
                      <a:pt x="47" y="50"/>
                    </a:lnTo>
                    <a:lnTo>
                      <a:pt x="58" y="52"/>
                    </a:lnTo>
                    <a:lnTo>
                      <a:pt x="70" y="54"/>
                    </a:lnTo>
                    <a:lnTo>
                      <a:pt x="80" y="53"/>
                    </a:lnTo>
                    <a:lnTo>
                      <a:pt x="92" y="51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2"/>
                    </a:lnTo>
                    <a:lnTo>
                      <a:pt x="104" y="40"/>
                    </a:lnTo>
                    <a:lnTo>
                      <a:pt x="100" y="35"/>
                    </a:lnTo>
                    <a:lnTo>
                      <a:pt x="95" y="29"/>
                    </a:lnTo>
                    <a:lnTo>
                      <a:pt x="89" y="24"/>
                    </a:lnTo>
                    <a:lnTo>
                      <a:pt x="81" y="17"/>
                    </a:lnTo>
                    <a:lnTo>
                      <a:pt x="73" y="12"/>
                    </a:lnTo>
                    <a:lnTo>
                      <a:pt x="63" y="7"/>
                    </a:lnTo>
                    <a:lnTo>
                      <a:pt x="56" y="4"/>
                    </a:lnTo>
                    <a:lnTo>
                      <a:pt x="47" y="2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7" name="Freeform 84"/>
              <p:cNvSpPr>
                <a:spLocks noChangeArrowheads="1"/>
              </p:cNvSpPr>
              <p:nvPr/>
            </p:nvSpPr>
            <p:spPr bwMode="auto">
              <a:xfrm>
                <a:off x="2256" y="97"/>
                <a:ext cx="114" cy="70"/>
              </a:xfrm>
              <a:custGeom>
                <a:avLst/>
                <a:gdLst>
                  <a:gd name="T0" fmla="*/ 5157 w 110"/>
                  <a:gd name="T1" fmla="*/ 31254 h 65"/>
                  <a:gd name="T2" fmla="*/ 4630 w 110"/>
                  <a:gd name="T3" fmla="*/ 34313 h 65"/>
                  <a:gd name="T4" fmla="*/ 4129 w 110"/>
                  <a:gd name="T5" fmla="*/ 36201 h 65"/>
                  <a:gd name="T6" fmla="*/ 3624 w 110"/>
                  <a:gd name="T7" fmla="*/ 36201 h 65"/>
                  <a:gd name="T8" fmla="*/ 3087 w 110"/>
                  <a:gd name="T9" fmla="*/ 35709 h 65"/>
                  <a:gd name="T10" fmla="*/ 2628 w 110"/>
                  <a:gd name="T11" fmla="*/ 33710 h 65"/>
                  <a:gd name="T12" fmla="*/ 2175 w 110"/>
                  <a:gd name="T13" fmla="*/ 31210 h 65"/>
                  <a:gd name="T14" fmla="*/ 1768 w 110"/>
                  <a:gd name="T15" fmla="*/ 28573 h 65"/>
                  <a:gd name="T16" fmla="*/ 1428 w 110"/>
                  <a:gd name="T17" fmla="*/ 24652 h 65"/>
                  <a:gd name="T18" fmla="*/ 978 w 110"/>
                  <a:gd name="T19" fmla="*/ 21268 h 65"/>
                  <a:gd name="T20" fmla="*/ 716 w 110"/>
                  <a:gd name="T21" fmla="*/ 16039 h 65"/>
                  <a:gd name="T22" fmla="*/ 574 w 110"/>
                  <a:gd name="T23" fmla="*/ 13636 h 65"/>
                  <a:gd name="T24" fmla="*/ 9 w 110"/>
                  <a:gd name="T25" fmla="*/ 9383 h 65"/>
                  <a:gd name="T26" fmla="*/ 8 w 110"/>
                  <a:gd name="T27" fmla="*/ 7491 h 65"/>
                  <a:gd name="T28" fmla="*/ 9 w 110"/>
                  <a:gd name="T29" fmla="*/ 6945 h 65"/>
                  <a:gd name="T30" fmla="*/ 9 w 110"/>
                  <a:gd name="T31" fmla="*/ 6473 h 65"/>
                  <a:gd name="T32" fmla="*/ 606 w 110"/>
                  <a:gd name="T33" fmla="*/ 6473 h 65"/>
                  <a:gd name="T34" fmla="*/ 606 w 110"/>
                  <a:gd name="T35" fmla="*/ 0 h 65"/>
                  <a:gd name="T36" fmla="*/ 6 w 110"/>
                  <a:gd name="T37" fmla="*/ 2 h 65"/>
                  <a:gd name="T38" fmla="*/ 1 w 110"/>
                  <a:gd name="T39" fmla="*/ 5095 h 65"/>
                  <a:gd name="T40" fmla="*/ 0 w 110"/>
                  <a:gd name="T41" fmla="*/ 7491 h 65"/>
                  <a:gd name="T42" fmla="*/ 1 w 110"/>
                  <a:gd name="T43" fmla="*/ 12646 h 65"/>
                  <a:gd name="T44" fmla="*/ 4 w 110"/>
                  <a:gd name="T45" fmla="*/ 16039 h 65"/>
                  <a:gd name="T46" fmla="*/ 9 w 110"/>
                  <a:gd name="T47" fmla="*/ 21268 h 65"/>
                  <a:gd name="T48" fmla="*/ 716 w 110"/>
                  <a:gd name="T49" fmla="*/ 25042 h 65"/>
                  <a:gd name="T50" fmla="*/ 1096 w 110"/>
                  <a:gd name="T51" fmla="*/ 29053 h 65"/>
                  <a:gd name="T52" fmla="*/ 1510 w 110"/>
                  <a:gd name="T53" fmla="*/ 33664 h 65"/>
                  <a:gd name="T54" fmla="*/ 1969 w 110"/>
                  <a:gd name="T55" fmla="*/ 36215 h 65"/>
                  <a:gd name="T56" fmla="*/ 2447 w 110"/>
                  <a:gd name="T57" fmla="*/ 39035 h 65"/>
                  <a:gd name="T58" fmla="*/ 3024 w 110"/>
                  <a:gd name="T59" fmla="*/ 41935 h 65"/>
                  <a:gd name="T60" fmla="*/ 3544 w 110"/>
                  <a:gd name="T61" fmla="*/ 42064 h 65"/>
                  <a:gd name="T62" fmla="*/ 4163 w 110"/>
                  <a:gd name="T63" fmla="*/ 41955 h 65"/>
                  <a:gd name="T64" fmla="*/ 4800 w 110"/>
                  <a:gd name="T65" fmla="*/ 41435 h 65"/>
                  <a:gd name="T66" fmla="*/ 5379 w 110"/>
                  <a:gd name="T67" fmla="*/ 36215 h 65"/>
                  <a:gd name="T68" fmla="*/ 5157 w 110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4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5" y="25"/>
                    </a:lnTo>
                    <a:lnTo>
                      <a:pt x="11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2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5"/>
                    </a:lnTo>
                    <a:lnTo>
                      <a:pt x="31" y="51"/>
                    </a:lnTo>
                    <a:lnTo>
                      <a:pt x="40" y="56"/>
                    </a:lnTo>
                    <a:lnTo>
                      <a:pt x="50" y="60"/>
                    </a:lnTo>
                    <a:lnTo>
                      <a:pt x="62" y="63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8" name="Freeform 85"/>
              <p:cNvSpPr>
                <a:spLocks noChangeArrowheads="1"/>
              </p:cNvSpPr>
              <p:nvPr/>
            </p:nvSpPr>
            <p:spPr bwMode="auto">
              <a:xfrm>
                <a:off x="2327" y="107"/>
                <a:ext cx="49" cy="57"/>
              </a:xfrm>
              <a:custGeom>
                <a:avLst/>
                <a:gdLst>
                  <a:gd name="T0" fmla="*/ 0 w 47"/>
                  <a:gd name="T1" fmla="*/ 143798 h 47"/>
                  <a:gd name="T2" fmla="*/ 1233 w 47"/>
                  <a:gd name="T3" fmla="*/ 198474 h 47"/>
                  <a:gd name="T4" fmla="*/ 1902 w 47"/>
                  <a:gd name="T5" fmla="*/ 316445 h 47"/>
                  <a:gd name="T6" fmla="*/ 3120 w 47"/>
                  <a:gd name="T7" fmla="*/ 382954 h 47"/>
                  <a:gd name="T8" fmla="*/ 3758 w 47"/>
                  <a:gd name="T9" fmla="*/ 488965 h 47"/>
                  <a:gd name="T10" fmla="*/ 4351 w 47"/>
                  <a:gd name="T11" fmla="*/ 564048 h 47"/>
                  <a:gd name="T12" fmla="*/ 4631 w 47"/>
                  <a:gd name="T13" fmla="*/ 624850 h 47"/>
                  <a:gd name="T14" fmla="*/ 4817 w 47"/>
                  <a:gd name="T15" fmla="*/ 658960 h 47"/>
                  <a:gd name="T16" fmla="*/ 4926 w 47"/>
                  <a:gd name="T17" fmla="*/ 624850 h 47"/>
                  <a:gd name="T18" fmla="*/ 5576 w 47"/>
                  <a:gd name="T19" fmla="*/ 775798 h 47"/>
                  <a:gd name="T20" fmla="*/ 5799 w 47"/>
                  <a:gd name="T21" fmla="*/ 729689 h 47"/>
                  <a:gd name="T22" fmla="*/ 5933 w 47"/>
                  <a:gd name="T23" fmla="*/ 678597 h 47"/>
                  <a:gd name="T24" fmla="*/ 5933 w 47"/>
                  <a:gd name="T25" fmla="*/ 611908 h 47"/>
                  <a:gd name="T26" fmla="*/ 5584 w 47"/>
                  <a:gd name="T27" fmla="*/ 564048 h 47"/>
                  <a:gd name="T28" fmla="*/ 5247 w 47"/>
                  <a:gd name="T29" fmla="*/ 488965 h 47"/>
                  <a:gd name="T30" fmla="*/ 4527 w 47"/>
                  <a:gd name="T31" fmla="*/ 372722 h 47"/>
                  <a:gd name="T32" fmla="*/ 3616 w 47"/>
                  <a:gd name="T33" fmla="*/ 253880 h 47"/>
                  <a:gd name="T34" fmla="*/ 2592 w 47"/>
                  <a:gd name="T35" fmla="*/ 169414 h 47"/>
                  <a:gd name="T36" fmla="*/ 1581 w 47"/>
                  <a:gd name="T37" fmla="*/ 3205 h 47"/>
                  <a:gd name="T38" fmla="*/ 3 w 47"/>
                  <a:gd name="T39" fmla="*/ 0 h 47"/>
                  <a:gd name="T40" fmla="*/ 0 w 47"/>
                  <a:gd name="T41" fmla="*/ 143798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7"/>
                  <a:gd name="T65" fmla="*/ 47 w 47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7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2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9" name="Freeform 86"/>
              <p:cNvSpPr>
                <a:spLocks noChangeArrowheads="1"/>
              </p:cNvSpPr>
              <p:nvPr/>
            </p:nvSpPr>
            <p:spPr bwMode="auto">
              <a:xfrm>
                <a:off x="2271" y="97"/>
                <a:ext cx="60" cy="19"/>
              </a:xfrm>
              <a:custGeom>
                <a:avLst/>
                <a:gdLst>
                  <a:gd name="T0" fmla="*/ 0 w 57"/>
                  <a:gd name="T1" fmla="*/ 28991 h 18"/>
                  <a:gd name="T2" fmla="*/ 5 w 57"/>
                  <a:gd name="T3" fmla="*/ 28991 h 18"/>
                  <a:gd name="T4" fmla="*/ 2146 w 57"/>
                  <a:gd name="T5" fmla="*/ 28991 h 18"/>
                  <a:gd name="T6" fmla="*/ 3226 w 57"/>
                  <a:gd name="T7" fmla="*/ 28991 h 18"/>
                  <a:gd name="T8" fmla="*/ 5181 w 57"/>
                  <a:gd name="T9" fmla="*/ 28991 h 18"/>
                  <a:gd name="T10" fmla="*/ 6428 w 57"/>
                  <a:gd name="T11" fmla="*/ 32213 h 18"/>
                  <a:gd name="T12" fmla="*/ 8297 w 57"/>
                  <a:gd name="T13" fmla="*/ 39771 h 18"/>
                  <a:gd name="T14" fmla="*/ 10168 w 57"/>
                  <a:gd name="T15" fmla="*/ 44189 h 18"/>
                  <a:gd name="T16" fmla="*/ 11648 w 57"/>
                  <a:gd name="T17" fmla="*/ 54554 h 18"/>
                  <a:gd name="T18" fmla="*/ 12207 w 57"/>
                  <a:gd name="T19" fmla="*/ 26094 h 18"/>
                  <a:gd name="T20" fmla="*/ 10336 w 57"/>
                  <a:gd name="T21" fmla="*/ 19021 h 18"/>
                  <a:gd name="T22" fmla="*/ 8883 w 57"/>
                  <a:gd name="T23" fmla="*/ 3 h 18"/>
                  <a:gd name="T24" fmla="*/ 6799 w 57"/>
                  <a:gd name="T25" fmla="*/ 2 h 18"/>
                  <a:gd name="T26" fmla="*/ 5245 w 57"/>
                  <a:gd name="T27" fmla="*/ 1 h 18"/>
                  <a:gd name="T28" fmla="*/ 3448 w 57"/>
                  <a:gd name="T29" fmla="*/ 1 h 18"/>
                  <a:gd name="T30" fmla="*/ 2146 w 57"/>
                  <a:gd name="T31" fmla="*/ 0 h 18"/>
                  <a:gd name="T32" fmla="*/ 5 w 57"/>
                  <a:gd name="T33" fmla="*/ 0 h 18"/>
                  <a:gd name="T34" fmla="*/ 0 w 57"/>
                  <a:gd name="T35" fmla="*/ 0 h 18"/>
                  <a:gd name="T36" fmla="*/ 0 w 57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7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0" name="Freeform 87"/>
              <p:cNvSpPr>
                <a:spLocks noChangeArrowheads="1"/>
              </p:cNvSpPr>
              <p:nvPr/>
            </p:nvSpPr>
            <p:spPr bwMode="auto">
              <a:xfrm>
                <a:off x="4796" y="102"/>
                <a:ext cx="109" cy="62"/>
              </a:xfrm>
              <a:custGeom>
                <a:avLst/>
                <a:gdLst>
                  <a:gd name="T0" fmla="*/ 8 w 104"/>
                  <a:gd name="T1" fmla="*/ 2 h 56"/>
                  <a:gd name="T2" fmla="*/ 3 w 104"/>
                  <a:gd name="T3" fmla="*/ 2 h 56"/>
                  <a:gd name="T4" fmla="*/ 1 w 104"/>
                  <a:gd name="T5" fmla="*/ 381 h 56"/>
                  <a:gd name="T6" fmla="*/ 0 w 104"/>
                  <a:gd name="T7" fmla="*/ 17469 h 56"/>
                  <a:gd name="T8" fmla="*/ 1 w 104"/>
                  <a:gd name="T9" fmla="*/ 26733 h 56"/>
                  <a:gd name="T10" fmla="*/ 4 w 104"/>
                  <a:gd name="T11" fmla="*/ 41113 h 56"/>
                  <a:gd name="T12" fmla="*/ 8 w 104"/>
                  <a:gd name="T13" fmla="*/ 53179 h 56"/>
                  <a:gd name="T14" fmla="*/ 1163 w 104"/>
                  <a:gd name="T15" fmla="*/ 68220 h 56"/>
                  <a:gd name="T16" fmla="*/ 1825 w 104"/>
                  <a:gd name="T17" fmla="*/ 80957 h 56"/>
                  <a:gd name="T18" fmla="*/ 2554 w 104"/>
                  <a:gd name="T19" fmla="*/ 89999 h 56"/>
                  <a:gd name="T20" fmla="*/ 3384 w 104"/>
                  <a:gd name="T21" fmla="*/ 104610 h 56"/>
                  <a:gd name="T22" fmla="*/ 4230 w 104"/>
                  <a:gd name="T23" fmla="*/ 113880 h 56"/>
                  <a:gd name="T24" fmla="*/ 5166 w 104"/>
                  <a:gd name="T25" fmla="*/ 116429 h 56"/>
                  <a:gd name="T26" fmla="*/ 6053 w 104"/>
                  <a:gd name="T27" fmla="*/ 121056 h 56"/>
                  <a:gd name="T28" fmla="*/ 7158 w 104"/>
                  <a:gd name="T29" fmla="*/ 119481 h 56"/>
                  <a:gd name="T30" fmla="*/ 8171 w 104"/>
                  <a:gd name="T31" fmla="*/ 114832 h 56"/>
                  <a:gd name="T32" fmla="*/ 9053 w 104"/>
                  <a:gd name="T33" fmla="*/ 105400 h 56"/>
                  <a:gd name="T34" fmla="*/ 9138 w 104"/>
                  <a:gd name="T35" fmla="*/ 104610 h 56"/>
                  <a:gd name="T36" fmla="*/ 9274 w 104"/>
                  <a:gd name="T37" fmla="*/ 96831 h 56"/>
                  <a:gd name="T38" fmla="*/ 9138 w 104"/>
                  <a:gd name="T39" fmla="*/ 95967 h 56"/>
                  <a:gd name="T40" fmla="*/ 9138 w 104"/>
                  <a:gd name="T41" fmla="*/ 89999 h 56"/>
                  <a:gd name="T42" fmla="*/ 8959 w 104"/>
                  <a:gd name="T43" fmla="*/ 80957 h 56"/>
                  <a:gd name="T44" fmla="*/ 8473 w 104"/>
                  <a:gd name="T45" fmla="*/ 68220 h 56"/>
                  <a:gd name="T46" fmla="*/ 7721 w 104"/>
                  <a:gd name="T47" fmla="*/ 57543 h 56"/>
                  <a:gd name="T48" fmla="*/ 7158 w 104"/>
                  <a:gd name="T49" fmla="*/ 41113 h 56"/>
                  <a:gd name="T50" fmla="*/ 6399 w 104"/>
                  <a:gd name="T51" fmla="*/ 29116 h 56"/>
                  <a:gd name="T52" fmla="*/ 5680 w 104"/>
                  <a:gd name="T53" fmla="*/ 18999 h 56"/>
                  <a:gd name="T54" fmla="*/ 5005 w 104"/>
                  <a:gd name="T55" fmla="*/ 14817 h 56"/>
                  <a:gd name="T56" fmla="*/ 4230 w 104"/>
                  <a:gd name="T57" fmla="*/ 4 h 56"/>
                  <a:gd name="T58" fmla="*/ 3425 w 104"/>
                  <a:gd name="T59" fmla="*/ 3 h 56"/>
                  <a:gd name="T60" fmla="*/ 2737 w 104"/>
                  <a:gd name="T61" fmla="*/ 2 h 56"/>
                  <a:gd name="T62" fmla="*/ 2158 w 104"/>
                  <a:gd name="T63" fmla="*/ 2 h 56"/>
                  <a:gd name="T64" fmla="*/ 1540 w 104"/>
                  <a:gd name="T65" fmla="*/ 2 h 56"/>
                  <a:gd name="T66" fmla="*/ 1102 w 104"/>
                  <a:gd name="T67" fmla="*/ 0 h 56"/>
                  <a:gd name="T68" fmla="*/ 8 w 104"/>
                  <a:gd name="T69" fmla="*/ 2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6"/>
                  <a:gd name="T107" fmla="*/ 104 w 104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6">
                    <a:moveTo>
                      <a:pt x="8" y="2"/>
                    </a:move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3" y="31"/>
                    </a:lnTo>
                    <a:lnTo>
                      <a:pt x="21" y="37"/>
                    </a:lnTo>
                    <a:lnTo>
                      <a:pt x="28" y="42"/>
                    </a:lnTo>
                    <a:lnTo>
                      <a:pt x="38" y="48"/>
                    </a:lnTo>
                    <a:lnTo>
                      <a:pt x="47" y="52"/>
                    </a:lnTo>
                    <a:lnTo>
                      <a:pt x="58" y="54"/>
                    </a:lnTo>
                    <a:lnTo>
                      <a:pt x="68" y="56"/>
                    </a:lnTo>
                    <a:lnTo>
                      <a:pt x="80" y="55"/>
                    </a:lnTo>
                    <a:lnTo>
                      <a:pt x="92" y="53"/>
                    </a:lnTo>
                    <a:lnTo>
                      <a:pt x="102" y="49"/>
                    </a:lnTo>
                    <a:lnTo>
                      <a:pt x="103" y="48"/>
                    </a:lnTo>
                    <a:lnTo>
                      <a:pt x="104" y="45"/>
                    </a:lnTo>
                    <a:lnTo>
                      <a:pt x="103" y="44"/>
                    </a:lnTo>
                    <a:lnTo>
                      <a:pt x="103" y="42"/>
                    </a:lnTo>
                    <a:lnTo>
                      <a:pt x="100" y="37"/>
                    </a:lnTo>
                    <a:lnTo>
                      <a:pt x="95" y="31"/>
                    </a:lnTo>
                    <a:lnTo>
                      <a:pt x="87" y="26"/>
                    </a:lnTo>
                    <a:lnTo>
                      <a:pt x="80" y="19"/>
                    </a:lnTo>
                    <a:lnTo>
                      <a:pt x="72" y="14"/>
                    </a:lnTo>
                    <a:lnTo>
                      <a:pt x="63" y="9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3"/>
                    </a:lnTo>
                    <a:lnTo>
                      <a:pt x="31" y="2"/>
                    </a:lnTo>
                    <a:lnTo>
                      <a:pt x="24" y="2"/>
                    </a:lnTo>
                    <a:lnTo>
                      <a:pt x="18" y="2"/>
                    </a:lnTo>
                    <a:lnTo>
                      <a:pt x="12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1" name="Freeform 88"/>
              <p:cNvSpPr>
                <a:spLocks noChangeArrowheads="1"/>
              </p:cNvSpPr>
              <p:nvPr/>
            </p:nvSpPr>
            <p:spPr bwMode="auto">
              <a:xfrm>
                <a:off x="4791" y="97"/>
                <a:ext cx="114" cy="70"/>
              </a:xfrm>
              <a:custGeom>
                <a:avLst/>
                <a:gdLst>
                  <a:gd name="T0" fmla="*/ 7671 w 109"/>
                  <a:gd name="T1" fmla="*/ 31254 h 65"/>
                  <a:gd name="T2" fmla="*/ 6892 w 109"/>
                  <a:gd name="T3" fmla="*/ 34313 h 65"/>
                  <a:gd name="T4" fmla="*/ 6111 w 109"/>
                  <a:gd name="T5" fmla="*/ 36201 h 65"/>
                  <a:gd name="T6" fmla="*/ 5442 w 109"/>
                  <a:gd name="T7" fmla="*/ 36201 h 65"/>
                  <a:gd name="T8" fmla="*/ 4675 w 109"/>
                  <a:gd name="T9" fmla="*/ 35709 h 65"/>
                  <a:gd name="T10" fmla="*/ 3936 w 109"/>
                  <a:gd name="T11" fmla="*/ 33710 h 65"/>
                  <a:gd name="T12" fmla="*/ 3252 w 109"/>
                  <a:gd name="T13" fmla="*/ 31210 h 65"/>
                  <a:gd name="T14" fmla="*/ 2594 w 109"/>
                  <a:gd name="T15" fmla="*/ 28573 h 65"/>
                  <a:gd name="T16" fmla="*/ 2094 w 109"/>
                  <a:gd name="T17" fmla="*/ 24652 h 65"/>
                  <a:gd name="T18" fmla="*/ 1522 w 109"/>
                  <a:gd name="T19" fmla="*/ 21268 h 65"/>
                  <a:gd name="T20" fmla="*/ 1102 w 109"/>
                  <a:gd name="T21" fmla="*/ 16039 h 65"/>
                  <a:gd name="T22" fmla="*/ 889 w 109"/>
                  <a:gd name="T23" fmla="*/ 13636 h 65"/>
                  <a:gd name="T24" fmla="*/ 797 w 109"/>
                  <a:gd name="T25" fmla="*/ 9383 h 65"/>
                  <a:gd name="T26" fmla="*/ 9 w 109"/>
                  <a:gd name="T27" fmla="*/ 7491 h 65"/>
                  <a:gd name="T28" fmla="*/ 9 w 109"/>
                  <a:gd name="T29" fmla="*/ 6945 h 65"/>
                  <a:gd name="T30" fmla="*/ 797 w 109"/>
                  <a:gd name="T31" fmla="*/ 6473 h 65"/>
                  <a:gd name="T32" fmla="*/ 937 w 109"/>
                  <a:gd name="T33" fmla="*/ 6473 h 65"/>
                  <a:gd name="T34" fmla="*/ 937 w 109"/>
                  <a:gd name="T35" fmla="*/ 0 h 65"/>
                  <a:gd name="T36" fmla="*/ 7 w 109"/>
                  <a:gd name="T37" fmla="*/ 2 h 65"/>
                  <a:gd name="T38" fmla="*/ 2 w 109"/>
                  <a:gd name="T39" fmla="*/ 5095 h 65"/>
                  <a:gd name="T40" fmla="*/ 0 w 109"/>
                  <a:gd name="T41" fmla="*/ 7491 h 65"/>
                  <a:gd name="T42" fmla="*/ 2 w 109"/>
                  <a:gd name="T43" fmla="*/ 12646 h 65"/>
                  <a:gd name="T44" fmla="*/ 5 w 109"/>
                  <a:gd name="T45" fmla="*/ 16039 h 65"/>
                  <a:gd name="T46" fmla="*/ 797 w 109"/>
                  <a:gd name="T47" fmla="*/ 21268 h 65"/>
                  <a:gd name="T48" fmla="*/ 1045 w 109"/>
                  <a:gd name="T49" fmla="*/ 25042 h 65"/>
                  <a:gd name="T50" fmla="*/ 1602 w 109"/>
                  <a:gd name="T51" fmla="*/ 28979 h 65"/>
                  <a:gd name="T52" fmla="*/ 2238 w 109"/>
                  <a:gd name="T53" fmla="*/ 33664 h 65"/>
                  <a:gd name="T54" fmla="*/ 2923 w 109"/>
                  <a:gd name="T55" fmla="*/ 36215 h 65"/>
                  <a:gd name="T56" fmla="*/ 3730 w 109"/>
                  <a:gd name="T57" fmla="*/ 39035 h 65"/>
                  <a:gd name="T58" fmla="*/ 4486 w 109"/>
                  <a:gd name="T59" fmla="*/ 41935 h 65"/>
                  <a:gd name="T60" fmla="*/ 5270 w 109"/>
                  <a:gd name="T61" fmla="*/ 42064 h 65"/>
                  <a:gd name="T62" fmla="*/ 6189 w 109"/>
                  <a:gd name="T63" fmla="*/ 41955 h 65"/>
                  <a:gd name="T64" fmla="*/ 7115 w 109"/>
                  <a:gd name="T65" fmla="*/ 41435 h 65"/>
                  <a:gd name="T66" fmla="*/ 7924 w 109"/>
                  <a:gd name="T67" fmla="*/ 36215 h 65"/>
                  <a:gd name="T68" fmla="*/ 7671 w 109"/>
                  <a:gd name="T69" fmla="*/ 312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5"/>
                  <a:gd name="T107" fmla="*/ 109 w 109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5">
                    <a:moveTo>
                      <a:pt x="106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5" y="55"/>
                    </a:lnTo>
                    <a:lnTo>
                      <a:pt x="64" y="54"/>
                    </a:lnTo>
                    <a:lnTo>
                      <a:pt x="54" y="52"/>
                    </a:lnTo>
                    <a:lnTo>
                      <a:pt x="45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10" y="32"/>
                    </a:lnTo>
                    <a:lnTo>
                      <a:pt x="15" y="39"/>
                    </a:lnTo>
                    <a:lnTo>
                      <a:pt x="23" y="44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1" y="60"/>
                    </a:lnTo>
                    <a:lnTo>
                      <a:pt x="62" y="63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8" y="62"/>
                    </a:lnTo>
                    <a:lnTo>
                      <a:pt x="109" y="56"/>
                    </a:lnTo>
                    <a:lnTo>
                      <a:pt x="106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2" name="Freeform 89"/>
              <p:cNvSpPr>
                <a:spLocks noChangeArrowheads="1"/>
              </p:cNvSpPr>
              <p:nvPr/>
            </p:nvSpPr>
            <p:spPr bwMode="auto">
              <a:xfrm>
                <a:off x="4862" y="107"/>
                <a:ext cx="49" cy="57"/>
              </a:xfrm>
              <a:custGeom>
                <a:avLst/>
                <a:gdLst>
                  <a:gd name="T0" fmla="*/ 0 w 47"/>
                  <a:gd name="T1" fmla="*/ 143798 h 47"/>
                  <a:gd name="T2" fmla="*/ 1159 w 47"/>
                  <a:gd name="T3" fmla="*/ 198474 h 47"/>
                  <a:gd name="T4" fmla="*/ 1902 w 47"/>
                  <a:gd name="T5" fmla="*/ 316445 h 47"/>
                  <a:gd name="T6" fmla="*/ 2933 w 47"/>
                  <a:gd name="T7" fmla="*/ 382954 h 47"/>
                  <a:gd name="T8" fmla="*/ 3758 w 47"/>
                  <a:gd name="T9" fmla="*/ 488965 h 47"/>
                  <a:gd name="T10" fmla="*/ 4256 w 47"/>
                  <a:gd name="T11" fmla="*/ 564048 h 47"/>
                  <a:gd name="T12" fmla="*/ 4631 w 47"/>
                  <a:gd name="T13" fmla="*/ 624850 h 47"/>
                  <a:gd name="T14" fmla="*/ 4631 w 47"/>
                  <a:gd name="T15" fmla="*/ 658960 h 47"/>
                  <a:gd name="T16" fmla="*/ 4817 w 47"/>
                  <a:gd name="T17" fmla="*/ 658960 h 47"/>
                  <a:gd name="T18" fmla="*/ 4926 w 47"/>
                  <a:gd name="T19" fmla="*/ 624850 h 47"/>
                  <a:gd name="T20" fmla="*/ 5247 w 47"/>
                  <a:gd name="T21" fmla="*/ 775798 h 47"/>
                  <a:gd name="T22" fmla="*/ 5799 w 47"/>
                  <a:gd name="T23" fmla="*/ 729689 h 47"/>
                  <a:gd name="T24" fmla="*/ 5933 w 47"/>
                  <a:gd name="T25" fmla="*/ 678597 h 47"/>
                  <a:gd name="T26" fmla="*/ 5799 w 47"/>
                  <a:gd name="T27" fmla="*/ 611908 h 47"/>
                  <a:gd name="T28" fmla="*/ 5584 w 47"/>
                  <a:gd name="T29" fmla="*/ 564048 h 47"/>
                  <a:gd name="T30" fmla="*/ 5242 w 47"/>
                  <a:gd name="T31" fmla="*/ 488965 h 47"/>
                  <a:gd name="T32" fmla="*/ 4527 w 47"/>
                  <a:gd name="T33" fmla="*/ 372722 h 47"/>
                  <a:gd name="T34" fmla="*/ 3616 w 47"/>
                  <a:gd name="T35" fmla="*/ 253880 h 47"/>
                  <a:gd name="T36" fmla="*/ 2592 w 47"/>
                  <a:gd name="T37" fmla="*/ 169414 h 47"/>
                  <a:gd name="T38" fmla="*/ 1484 w 47"/>
                  <a:gd name="T39" fmla="*/ 3205 h 47"/>
                  <a:gd name="T40" fmla="*/ 3 w 47"/>
                  <a:gd name="T41" fmla="*/ 0 h 47"/>
                  <a:gd name="T42" fmla="*/ 0 w 47"/>
                  <a:gd name="T43" fmla="*/ 143798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7"/>
                  <a:gd name="T68" fmla="*/ 47 w 47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7">
                    <a:moveTo>
                      <a:pt x="0" y="9"/>
                    </a:moveTo>
                    <a:lnTo>
                      <a:pt x="8" y="13"/>
                    </a:lnTo>
                    <a:lnTo>
                      <a:pt x="16" y="19"/>
                    </a:lnTo>
                    <a:lnTo>
                      <a:pt x="23" y="24"/>
                    </a:lnTo>
                    <a:lnTo>
                      <a:pt x="30" y="30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3" name="Freeform 90"/>
              <p:cNvSpPr>
                <a:spLocks noChangeArrowheads="1"/>
              </p:cNvSpPr>
              <p:nvPr/>
            </p:nvSpPr>
            <p:spPr bwMode="auto">
              <a:xfrm>
                <a:off x="4804" y="97"/>
                <a:ext cx="60" cy="19"/>
              </a:xfrm>
              <a:custGeom>
                <a:avLst/>
                <a:gdLst>
                  <a:gd name="T0" fmla="*/ 0 w 57"/>
                  <a:gd name="T1" fmla="*/ 28991 h 18"/>
                  <a:gd name="T2" fmla="*/ 4 w 57"/>
                  <a:gd name="T3" fmla="*/ 28991 h 18"/>
                  <a:gd name="T4" fmla="*/ 2146 w 57"/>
                  <a:gd name="T5" fmla="*/ 28991 h 18"/>
                  <a:gd name="T6" fmla="*/ 3226 w 57"/>
                  <a:gd name="T7" fmla="*/ 28991 h 18"/>
                  <a:gd name="T8" fmla="*/ 4901 w 57"/>
                  <a:gd name="T9" fmla="*/ 28991 h 18"/>
                  <a:gd name="T10" fmla="*/ 6428 w 57"/>
                  <a:gd name="T11" fmla="*/ 32213 h 18"/>
                  <a:gd name="T12" fmla="*/ 8297 w 57"/>
                  <a:gd name="T13" fmla="*/ 35793 h 18"/>
                  <a:gd name="T14" fmla="*/ 9658 w 57"/>
                  <a:gd name="T15" fmla="*/ 44189 h 18"/>
                  <a:gd name="T16" fmla="*/ 11648 w 57"/>
                  <a:gd name="T17" fmla="*/ 54554 h 18"/>
                  <a:gd name="T18" fmla="*/ 12207 w 57"/>
                  <a:gd name="T19" fmla="*/ 26094 h 18"/>
                  <a:gd name="T20" fmla="*/ 10336 w 57"/>
                  <a:gd name="T21" fmla="*/ 19021 h 18"/>
                  <a:gd name="T22" fmla="*/ 8431 w 57"/>
                  <a:gd name="T23" fmla="*/ 3 h 18"/>
                  <a:gd name="T24" fmla="*/ 6799 w 57"/>
                  <a:gd name="T25" fmla="*/ 2 h 18"/>
                  <a:gd name="T26" fmla="*/ 4901 w 57"/>
                  <a:gd name="T27" fmla="*/ 1 h 18"/>
                  <a:gd name="T28" fmla="*/ 3226 w 57"/>
                  <a:gd name="T29" fmla="*/ 1 h 18"/>
                  <a:gd name="T30" fmla="*/ 2146 w 57"/>
                  <a:gd name="T31" fmla="*/ 0 h 18"/>
                  <a:gd name="T32" fmla="*/ 4 w 57"/>
                  <a:gd name="T33" fmla="*/ 0 h 18"/>
                  <a:gd name="T34" fmla="*/ 0 w 57"/>
                  <a:gd name="T35" fmla="*/ 0 h 18"/>
                  <a:gd name="T36" fmla="*/ 0 w 57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4" name="Freeform 91"/>
              <p:cNvSpPr>
                <a:spLocks noChangeArrowheads="1"/>
              </p:cNvSpPr>
              <p:nvPr/>
            </p:nvSpPr>
            <p:spPr bwMode="auto">
              <a:xfrm>
                <a:off x="739" y="97"/>
                <a:ext cx="96" cy="60"/>
              </a:xfrm>
              <a:custGeom>
                <a:avLst/>
                <a:gdLst>
                  <a:gd name="T0" fmla="*/ 6 w 104"/>
                  <a:gd name="T1" fmla="*/ 0 h 55"/>
                  <a:gd name="T2" fmla="*/ 3 w 104"/>
                  <a:gd name="T3" fmla="*/ 1 h 55"/>
                  <a:gd name="T4" fmla="*/ 1 w 104"/>
                  <a:gd name="T5" fmla="*/ 3 h 55"/>
                  <a:gd name="T6" fmla="*/ 0 w 104"/>
                  <a:gd name="T7" fmla="*/ 5121 h 55"/>
                  <a:gd name="T8" fmla="*/ 1 w 104"/>
                  <a:gd name="T9" fmla="*/ 7255 h 55"/>
                  <a:gd name="T10" fmla="*/ 4 w 104"/>
                  <a:gd name="T11" fmla="*/ 11076 h 55"/>
                  <a:gd name="T12" fmla="*/ 6 w 104"/>
                  <a:gd name="T13" fmla="*/ 14650 h 55"/>
                  <a:gd name="T14" fmla="*/ 80 w 104"/>
                  <a:gd name="T15" fmla="*/ 18574 h 55"/>
                  <a:gd name="T16" fmla="*/ 126 w 104"/>
                  <a:gd name="T17" fmla="*/ 22352 h 55"/>
                  <a:gd name="T18" fmla="*/ 174 w 104"/>
                  <a:gd name="T19" fmla="*/ 26330 h 55"/>
                  <a:gd name="T20" fmla="*/ 231 w 104"/>
                  <a:gd name="T21" fmla="*/ 29168 h 55"/>
                  <a:gd name="T22" fmla="*/ 291 w 104"/>
                  <a:gd name="T23" fmla="*/ 32462 h 55"/>
                  <a:gd name="T24" fmla="*/ 354 w 104"/>
                  <a:gd name="T25" fmla="*/ 34042 h 55"/>
                  <a:gd name="T26" fmla="*/ 414 w 104"/>
                  <a:gd name="T27" fmla="*/ 34836 h 55"/>
                  <a:gd name="T28" fmla="*/ 491 w 104"/>
                  <a:gd name="T29" fmla="*/ 34836 h 55"/>
                  <a:gd name="T30" fmla="*/ 555 w 104"/>
                  <a:gd name="T31" fmla="*/ 32735 h 55"/>
                  <a:gd name="T32" fmla="*/ 621 w 104"/>
                  <a:gd name="T33" fmla="*/ 29603 h 55"/>
                  <a:gd name="T34" fmla="*/ 628 w 104"/>
                  <a:gd name="T35" fmla="*/ 29168 h 55"/>
                  <a:gd name="T36" fmla="*/ 637 w 104"/>
                  <a:gd name="T37" fmla="*/ 28220 h 55"/>
                  <a:gd name="T38" fmla="*/ 628 w 104"/>
                  <a:gd name="T39" fmla="*/ 27136 h 55"/>
                  <a:gd name="T40" fmla="*/ 621 w 104"/>
                  <a:gd name="T41" fmla="*/ 25740 h 55"/>
                  <a:gd name="T42" fmla="*/ 609 w 104"/>
                  <a:gd name="T43" fmla="*/ 22896 h 55"/>
                  <a:gd name="T44" fmla="*/ 582 w 104"/>
                  <a:gd name="T45" fmla="*/ 18574 h 55"/>
                  <a:gd name="T46" fmla="*/ 531 w 104"/>
                  <a:gd name="T47" fmla="*/ 15028 h 55"/>
                  <a:gd name="T48" fmla="*/ 491 w 104"/>
                  <a:gd name="T49" fmla="*/ 11076 h 55"/>
                  <a:gd name="T50" fmla="*/ 439 w 104"/>
                  <a:gd name="T51" fmla="*/ 7820 h 55"/>
                  <a:gd name="T52" fmla="*/ 390 w 104"/>
                  <a:gd name="T53" fmla="*/ 5519 h 55"/>
                  <a:gd name="T54" fmla="*/ 343 w 104"/>
                  <a:gd name="T55" fmla="*/ 235 h 55"/>
                  <a:gd name="T56" fmla="*/ 291 w 104"/>
                  <a:gd name="T57" fmla="*/ 3 h 55"/>
                  <a:gd name="T58" fmla="*/ 236 w 104"/>
                  <a:gd name="T59" fmla="*/ 1 h 55"/>
                  <a:gd name="T60" fmla="*/ 187 w 104"/>
                  <a:gd name="T61" fmla="*/ 0 h 55"/>
                  <a:gd name="T62" fmla="*/ 149 w 104"/>
                  <a:gd name="T63" fmla="*/ 0 h 55"/>
                  <a:gd name="T64" fmla="*/ 107 w 104"/>
                  <a:gd name="T65" fmla="*/ 0 h 55"/>
                  <a:gd name="T66" fmla="*/ 77 w 104"/>
                  <a:gd name="T67" fmla="*/ 0 h 55"/>
                  <a:gd name="T68" fmla="*/ 6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5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6"/>
                    </a:lnTo>
                    <a:lnTo>
                      <a:pt x="95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3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5" name="Freeform 92"/>
              <p:cNvSpPr>
                <a:spLocks noChangeArrowheads="1"/>
              </p:cNvSpPr>
              <p:nvPr/>
            </p:nvSpPr>
            <p:spPr bwMode="auto">
              <a:xfrm>
                <a:off x="733" y="93"/>
                <a:ext cx="101" cy="69"/>
              </a:xfrm>
              <a:custGeom>
                <a:avLst/>
                <a:gdLst>
                  <a:gd name="T0" fmla="*/ 594 w 109"/>
                  <a:gd name="T1" fmla="*/ 44822 h 63"/>
                  <a:gd name="T2" fmla="*/ 536 w 109"/>
                  <a:gd name="T3" fmla="*/ 48395 h 63"/>
                  <a:gd name="T4" fmla="*/ 475 w 109"/>
                  <a:gd name="T5" fmla="*/ 50574 h 63"/>
                  <a:gd name="T6" fmla="*/ 410 w 109"/>
                  <a:gd name="T7" fmla="*/ 52243 h 63"/>
                  <a:gd name="T8" fmla="*/ 363 w 109"/>
                  <a:gd name="T9" fmla="*/ 50574 h 63"/>
                  <a:gd name="T10" fmla="*/ 297 w 109"/>
                  <a:gd name="T11" fmla="*/ 47605 h 63"/>
                  <a:gd name="T12" fmla="*/ 253 w 109"/>
                  <a:gd name="T13" fmla="*/ 44069 h 63"/>
                  <a:gd name="T14" fmla="*/ 194 w 109"/>
                  <a:gd name="T15" fmla="*/ 38543 h 63"/>
                  <a:gd name="T16" fmla="*/ 162 w 109"/>
                  <a:gd name="T17" fmla="*/ 34406 h 63"/>
                  <a:gd name="T18" fmla="*/ 117 w 109"/>
                  <a:gd name="T19" fmla="*/ 28364 h 63"/>
                  <a:gd name="T20" fmla="*/ 85 w 109"/>
                  <a:gd name="T21" fmla="*/ 23598 h 63"/>
                  <a:gd name="T22" fmla="*/ 68 w 109"/>
                  <a:gd name="T23" fmla="*/ 18717 h 63"/>
                  <a:gd name="T24" fmla="*/ 62 w 109"/>
                  <a:gd name="T25" fmla="*/ 12752 h 63"/>
                  <a:gd name="T26" fmla="*/ 6 w 109"/>
                  <a:gd name="T27" fmla="*/ 10101 h 63"/>
                  <a:gd name="T28" fmla="*/ 6 w 109"/>
                  <a:gd name="T29" fmla="*/ 9444 h 63"/>
                  <a:gd name="T30" fmla="*/ 62 w 109"/>
                  <a:gd name="T31" fmla="*/ 9444 h 63"/>
                  <a:gd name="T32" fmla="*/ 73 w 109"/>
                  <a:gd name="T33" fmla="*/ 8058 h 63"/>
                  <a:gd name="T34" fmla="*/ 73 w 109"/>
                  <a:gd name="T35" fmla="*/ 0 h 63"/>
                  <a:gd name="T36" fmla="*/ 6 w 109"/>
                  <a:gd name="T37" fmla="*/ 1 h 63"/>
                  <a:gd name="T38" fmla="*/ 2 w 109"/>
                  <a:gd name="T39" fmla="*/ 5 h 63"/>
                  <a:gd name="T40" fmla="*/ 0 w 109"/>
                  <a:gd name="T41" fmla="*/ 10932 h 63"/>
                  <a:gd name="T42" fmla="*/ 2 w 109"/>
                  <a:gd name="T43" fmla="*/ 16055 h 63"/>
                  <a:gd name="T44" fmla="*/ 5 w 109"/>
                  <a:gd name="T45" fmla="*/ 22583 h 63"/>
                  <a:gd name="T46" fmla="*/ 6 w 109"/>
                  <a:gd name="T47" fmla="*/ 28364 h 63"/>
                  <a:gd name="T48" fmla="*/ 80 w 109"/>
                  <a:gd name="T49" fmla="*/ 35038 h 63"/>
                  <a:gd name="T50" fmla="*/ 124 w 109"/>
                  <a:gd name="T51" fmla="*/ 41591 h 63"/>
                  <a:gd name="T52" fmla="*/ 174 w 109"/>
                  <a:gd name="T53" fmla="*/ 46846 h 63"/>
                  <a:gd name="T54" fmla="*/ 227 w 109"/>
                  <a:gd name="T55" fmla="*/ 52243 h 63"/>
                  <a:gd name="T56" fmla="*/ 288 w 109"/>
                  <a:gd name="T57" fmla="*/ 56314 h 63"/>
                  <a:gd name="T58" fmla="*/ 348 w 109"/>
                  <a:gd name="T59" fmla="*/ 58887 h 63"/>
                  <a:gd name="T60" fmla="*/ 410 w 109"/>
                  <a:gd name="T61" fmla="*/ 59897 h 63"/>
                  <a:gd name="T62" fmla="*/ 479 w 109"/>
                  <a:gd name="T63" fmla="*/ 59897 h 63"/>
                  <a:gd name="T64" fmla="*/ 552 w 109"/>
                  <a:gd name="T65" fmla="*/ 58246 h 63"/>
                  <a:gd name="T66" fmla="*/ 615 w 109"/>
                  <a:gd name="T67" fmla="*/ 53888 h 63"/>
                  <a:gd name="T68" fmla="*/ 594 w 109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3"/>
                  <a:gd name="T107" fmla="*/ 109 w 109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6" name="Freeform 93"/>
              <p:cNvSpPr>
                <a:spLocks noChangeArrowheads="1"/>
              </p:cNvSpPr>
              <p:nvPr/>
            </p:nvSpPr>
            <p:spPr bwMode="auto">
              <a:xfrm>
                <a:off x="803" y="102"/>
                <a:ext cx="37" cy="56"/>
              </a:xfrm>
              <a:custGeom>
                <a:avLst/>
                <a:gdLst>
                  <a:gd name="T0" fmla="*/ 0 w 48"/>
                  <a:gd name="T1" fmla="*/ 60848 h 48"/>
                  <a:gd name="T2" fmla="*/ 2 w 48"/>
                  <a:gd name="T3" fmla="*/ 90808 h 48"/>
                  <a:gd name="T4" fmla="*/ 4 w 48"/>
                  <a:gd name="T5" fmla="*/ 135548 h 48"/>
                  <a:gd name="T6" fmla="*/ 5 w 48"/>
                  <a:gd name="T7" fmla="*/ 171770 h 48"/>
                  <a:gd name="T8" fmla="*/ 7 w 48"/>
                  <a:gd name="T9" fmla="*/ 208112 h 48"/>
                  <a:gd name="T10" fmla="*/ 7 w 48"/>
                  <a:gd name="T11" fmla="*/ 256450 h 48"/>
                  <a:gd name="T12" fmla="*/ 9 w 48"/>
                  <a:gd name="T13" fmla="*/ 280250 h 48"/>
                  <a:gd name="T14" fmla="*/ 9 w 48"/>
                  <a:gd name="T15" fmla="*/ 286689 h 48"/>
                  <a:gd name="T16" fmla="*/ 9 w 48"/>
                  <a:gd name="T17" fmla="*/ 301021 h 48"/>
                  <a:gd name="T18" fmla="*/ 9 w 48"/>
                  <a:gd name="T19" fmla="*/ 286689 h 48"/>
                  <a:gd name="T20" fmla="*/ 9 w 48"/>
                  <a:gd name="T21" fmla="*/ 280250 h 48"/>
                  <a:gd name="T22" fmla="*/ 9 w 48"/>
                  <a:gd name="T23" fmla="*/ 353448 h 48"/>
                  <a:gd name="T24" fmla="*/ 10 w 48"/>
                  <a:gd name="T25" fmla="*/ 325955 h 48"/>
                  <a:gd name="T26" fmla="*/ 10 w 48"/>
                  <a:gd name="T27" fmla="*/ 301021 h 48"/>
                  <a:gd name="T28" fmla="*/ 10 w 48"/>
                  <a:gd name="T29" fmla="*/ 277851 h 48"/>
                  <a:gd name="T30" fmla="*/ 10 w 48"/>
                  <a:gd name="T31" fmla="*/ 256450 h 48"/>
                  <a:gd name="T32" fmla="*/ 9 w 48"/>
                  <a:gd name="T33" fmla="*/ 208112 h 48"/>
                  <a:gd name="T34" fmla="*/ 8 w 48"/>
                  <a:gd name="T35" fmla="*/ 158963 h 48"/>
                  <a:gd name="T36" fmla="*/ 7 w 48"/>
                  <a:gd name="T37" fmla="*/ 124639 h 48"/>
                  <a:gd name="T38" fmla="*/ 5 w 48"/>
                  <a:gd name="T39" fmla="*/ 71218 h 48"/>
                  <a:gd name="T40" fmla="*/ 3 w 48"/>
                  <a:gd name="T41" fmla="*/ 1577 h 48"/>
                  <a:gd name="T42" fmla="*/ 2 w 48"/>
                  <a:gd name="T43" fmla="*/ 0 h 48"/>
                  <a:gd name="T44" fmla="*/ 0 w 48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8"/>
                  <a:gd name="T71" fmla="*/ 48 w 48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7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7" name="Freeform 94"/>
              <p:cNvSpPr>
                <a:spLocks noChangeArrowheads="1"/>
              </p:cNvSpPr>
              <p:nvPr/>
            </p:nvSpPr>
            <p:spPr bwMode="auto">
              <a:xfrm>
                <a:off x="747" y="93"/>
                <a:ext cx="59" cy="16"/>
              </a:xfrm>
              <a:custGeom>
                <a:avLst/>
                <a:gdLst>
                  <a:gd name="T0" fmla="*/ 0 w 57"/>
                  <a:gd name="T1" fmla="*/ 629 h 16"/>
                  <a:gd name="T2" fmla="*/ 4 w 57"/>
                  <a:gd name="T3" fmla="*/ 629 h 16"/>
                  <a:gd name="T4" fmla="*/ 617 w 57"/>
                  <a:gd name="T5" fmla="*/ 629 h 16"/>
                  <a:gd name="T6" fmla="*/ 840 w 57"/>
                  <a:gd name="T7" fmla="*/ 629 h 16"/>
                  <a:gd name="T8" fmla="*/ 1139 w 57"/>
                  <a:gd name="T9" fmla="*/ 710 h 16"/>
                  <a:gd name="T10" fmla="*/ 1720 w 57"/>
                  <a:gd name="T11" fmla="*/ 710 h 16"/>
                  <a:gd name="T12" fmla="*/ 2037 w 57"/>
                  <a:gd name="T13" fmla="*/ 801 h 16"/>
                  <a:gd name="T14" fmla="*/ 2504 w 57"/>
                  <a:gd name="T15" fmla="*/ 904 h 16"/>
                  <a:gd name="T16" fmla="*/ 2918 w 57"/>
                  <a:gd name="T17" fmla="*/ 1021 h 16"/>
                  <a:gd name="T18" fmla="*/ 3076 w 57"/>
                  <a:gd name="T19" fmla="*/ 629 h 16"/>
                  <a:gd name="T20" fmla="*/ 2730 w 57"/>
                  <a:gd name="T21" fmla="*/ 5 h 16"/>
                  <a:gd name="T22" fmla="*/ 2146 w 57"/>
                  <a:gd name="T23" fmla="*/ 3 h 16"/>
                  <a:gd name="T24" fmla="*/ 1748 w 57"/>
                  <a:gd name="T25" fmla="*/ 1 h 16"/>
                  <a:gd name="T26" fmla="*/ 1203 w 57"/>
                  <a:gd name="T27" fmla="*/ 0 h 16"/>
                  <a:gd name="T28" fmla="*/ 840 w 57"/>
                  <a:gd name="T29" fmla="*/ 0 h 16"/>
                  <a:gd name="T30" fmla="*/ 617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2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8" name="Freeform 95"/>
              <p:cNvSpPr>
                <a:spLocks noChangeArrowheads="1"/>
              </p:cNvSpPr>
              <p:nvPr/>
            </p:nvSpPr>
            <p:spPr bwMode="auto">
              <a:xfrm>
                <a:off x="3273" y="97"/>
                <a:ext cx="108" cy="60"/>
              </a:xfrm>
              <a:custGeom>
                <a:avLst/>
                <a:gdLst>
                  <a:gd name="T0" fmla="*/ 8 w 103"/>
                  <a:gd name="T1" fmla="*/ 0 h 55"/>
                  <a:gd name="T2" fmla="*/ 3 w 103"/>
                  <a:gd name="T3" fmla="*/ 1 h 55"/>
                  <a:gd name="T4" fmla="*/ 0 w 103"/>
                  <a:gd name="T5" fmla="*/ 3 h 55"/>
                  <a:gd name="T6" fmla="*/ 0 w 103"/>
                  <a:gd name="T7" fmla="*/ 5121 h 55"/>
                  <a:gd name="T8" fmla="*/ 1 w 103"/>
                  <a:gd name="T9" fmla="*/ 7255 h 55"/>
                  <a:gd name="T10" fmla="*/ 3 w 103"/>
                  <a:gd name="T11" fmla="*/ 11076 h 55"/>
                  <a:gd name="T12" fmla="*/ 7 w 103"/>
                  <a:gd name="T13" fmla="*/ 14650 h 55"/>
                  <a:gd name="T14" fmla="*/ 1195 w 103"/>
                  <a:gd name="T15" fmla="*/ 18574 h 55"/>
                  <a:gd name="T16" fmla="*/ 1774 w 103"/>
                  <a:gd name="T17" fmla="*/ 22352 h 55"/>
                  <a:gd name="T18" fmla="*/ 2633 w 103"/>
                  <a:gd name="T19" fmla="*/ 26330 h 55"/>
                  <a:gd name="T20" fmla="*/ 3496 w 103"/>
                  <a:gd name="T21" fmla="*/ 29168 h 55"/>
                  <a:gd name="T22" fmla="*/ 4384 w 103"/>
                  <a:gd name="T23" fmla="*/ 32462 h 55"/>
                  <a:gd name="T24" fmla="*/ 5329 w 103"/>
                  <a:gd name="T25" fmla="*/ 34042 h 55"/>
                  <a:gd name="T26" fmla="*/ 6310 w 103"/>
                  <a:gd name="T27" fmla="*/ 34836 h 55"/>
                  <a:gd name="T28" fmla="*/ 7474 w 103"/>
                  <a:gd name="T29" fmla="*/ 34042 h 55"/>
                  <a:gd name="T30" fmla="*/ 8381 w 103"/>
                  <a:gd name="T31" fmla="*/ 32735 h 55"/>
                  <a:gd name="T32" fmla="*/ 9383 w 103"/>
                  <a:gd name="T33" fmla="*/ 29603 h 55"/>
                  <a:gd name="T34" fmla="*/ 9608 w 103"/>
                  <a:gd name="T35" fmla="*/ 29168 h 55"/>
                  <a:gd name="T36" fmla="*/ 9608 w 103"/>
                  <a:gd name="T37" fmla="*/ 28220 h 55"/>
                  <a:gd name="T38" fmla="*/ 9608 w 103"/>
                  <a:gd name="T39" fmla="*/ 27136 h 55"/>
                  <a:gd name="T40" fmla="*/ 9383 w 103"/>
                  <a:gd name="T41" fmla="*/ 25740 h 55"/>
                  <a:gd name="T42" fmla="*/ 9235 w 103"/>
                  <a:gd name="T43" fmla="*/ 22896 h 55"/>
                  <a:gd name="T44" fmla="*/ 8723 w 103"/>
                  <a:gd name="T45" fmla="*/ 18574 h 55"/>
                  <a:gd name="T46" fmla="*/ 8108 w 103"/>
                  <a:gd name="T47" fmla="*/ 15028 h 55"/>
                  <a:gd name="T48" fmla="*/ 7474 w 103"/>
                  <a:gd name="T49" fmla="*/ 11076 h 55"/>
                  <a:gd name="T50" fmla="*/ 6572 w 103"/>
                  <a:gd name="T51" fmla="*/ 7255 h 55"/>
                  <a:gd name="T52" fmla="*/ 5867 w 103"/>
                  <a:gd name="T53" fmla="*/ 5519 h 55"/>
                  <a:gd name="T54" fmla="*/ 5034 w 103"/>
                  <a:gd name="T55" fmla="*/ 235 h 55"/>
                  <a:gd name="T56" fmla="*/ 4384 w 103"/>
                  <a:gd name="T57" fmla="*/ 3 h 55"/>
                  <a:gd name="T58" fmla="*/ 3586 w 103"/>
                  <a:gd name="T59" fmla="*/ 1 h 55"/>
                  <a:gd name="T60" fmla="*/ 2859 w 103"/>
                  <a:gd name="T61" fmla="*/ 0 h 55"/>
                  <a:gd name="T62" fmla="*/ 2220 w 103"/>
                  <a:gd name="T63" fmla="*/ 0 h 55"/>
                  <a:gd name="T64" fmla="*/ 1586 w 103"/>
                  <a:gd name="T65" fmla="*/ 0 h 55"/>
                  <a:gd name="T66" fmla="*/ 1129 w 103"/>
                  <a:gd name="T67" fmla="*/ 0 h 55"/>
                  <a:gd name="T68" fmla="*/ 8 w 103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3"/>
                  <a:gd name="T106" fmla="*/ 0 h 55"/>
                  <a:gd name="T107" fmla="*/ 103 w 103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3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3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1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9" name="Freeform 96"/>
              <p:cNvSpPr>
                <a:spLocks noChangeArrowheads="1"/>
              </p:cNvSpPr>
              <p:nvPr/>
            </p:nvSpPr>
            <p:spPr bwMode="auto">
              <a:xfrm>
                <a:off x="3267" y="93"/>
                <a:ext cx="116" cy="69"/>
              </a:xfrm>
              <a:custGeom>
                <a:avLst/>
                <a:gdLst>
                  <a:gd name="T0" fmla="*/ 15098 w 110"/>
                  <a:gd name="T1" fmla="*/ 44822 h 63"/>
                  <a:gd name="T2" fmla="*/ 13403 w 110"/>
                  <a:gd name="T3" fmla="*/ 48395 h 63"/>
                  <a:gd name="T4" fmla="*/ 11941 w 110"/>
                  <a:gd name="T5" fmla="*/ 50574 h 63"/>
                  <a:gd name="T6" fmla="*/ 10471 w 110"/>
                  <a:gd name="T7" fmla="*/ 52243 h 63"/>
                  <a:gd name="T8" fmla="*/ 9156 w 110"/>
                  <a:gd name="T9" fmla="*/ 49933 h 63"/>
                  <a:gd name="T10" fmla="*/ 7659 w 110"/>
                  <a:gd name="T11" fmla="*/ 47605 h 63"/>
                  <a:gd name="T12" fmla="*/ 6364 w 110"/>
                  <a:gd name="T13" fmla="*/ 44069 h 63"/>
                  <a:gd name="T14" fmla="*/ 5160 w 110"/>
                  <a:gd name="T15" fmla="*/ 38543 h 63"/>
                  <a:gd name="T16" fmla="*/ 4104 w 110"/>
                  <a:gd name="T17" fmla="*/ 34406 h 63"/>
                  <a:gd name="T18" fmla="*/ 3151 w 110"/>
                  <a:gd name="T19" fmla="*/ 28364 h 63"/>
                  <a:gd name="T20" fmla="*/ 2312 w 110"/>
                  <a:gd name="T21" fmla="*/ 23598 h 63"/>
                  <a:gd name="T22" fmla="*/ 1805 w 110"/>
                  <a:gd name="T23" fmla="*/ 18717 h 63"/>
                  <a:gd name="T24" fmla="*/ 1593 w 110"/>
                  <a:gd name="T25" fmla="*/ 12752 h 63"/>
                  <a:gd name="T26" fmla="*/ 1502 w 110"/>
                  <a:gd name="T27" fmla="*/ 10101 h 63"/>
                  <a:gd name="T28" fmla="*/ 1502 w 110"/>
                  <a:gd name="T29" fmla="*/ 9444 h 63"/>
                  <a:gd name="T30" fmla="*/ 1593 w 110"/>
                  <a:gd name="T31" fmla="*/ 8058 h 63"/>
                  <a:gd name="T32" fmla="*/ 1918 w 110"/>
                  <a:gd name="T33" fmla="*/ 8058 h 63"/>
                  <a:gd name="T34" fmla="*/ 1918 w 110"/>
                  <a:gd name="T35" fmla="*/ 0 h 63"/>
                  <a:gd name="T36" fmla="*/ 7 w 110"/>
                  <a:gd name="T37" fmla="*/ 1 h 63"/>
                  <a:gd name="T38" fmla="*/ 2 w 110"/>
                  <a:gd name="T39" fmla="*/ 5 h 63"/>
                  <a:gd name="T40" fmla="*/ 0 w 110"/>
                  <a:gd name="T41" fmla="*/ 10932 h 63"/>
                  <a:gd name="T42" fmla="*/ 2 w 110"/>
                  <a:gd name="T43" fmla="*/ 16055 h 63"/>
                  <a:gd name="T44" fmla="*/ 6 w 110"/>
                  <a:gd name="T45" fmla="*/ 22583 h 63"/>
                  <a:gd name="T46" fmla="*/ 1502 w 110"/>
                  <a:gd name="T47" fmla="*/ 28364 h 63"/>
                  <a:gd name="T48" fmla="*/ 2176 w 110"/>
                  <a:gd name="T49" fmla="*/ 35038 h 63"/>
                  <a:gd name="T50" fmla="*/ 3562 w 110"/>
                  <a:gd name="T51" fmla="*/ 41591 h 63"/>
                  <a:gd name="T52" fmla="*/ 4563 w 110"/>
                  <a:gd name="T53" fmla="*/ 46846 h 63"/>
                  <a:gd name="T54" fmla="*/ 5944 w 110"/>
                  <a:gd name="T55" fmla="*/ 52243 h 63"/>
                  <a:gd name="T56" fmla="*/ 7203 w 110"/>
                  <a:gd name="T57" fmla="*/ 56314 h 63"/>
                  <a:gd name="T58" fmla="*/ 8987 w 110"/>
                  <a:gd name="T59" fmla="*/ 58887 h 63"/>
                  <a:gd name="T60" fmla="*/ 10471 w 110"/>
                  <a:gd name="T61" fmla="*/ 59897 h 63"/>
                  <a:gd name="T62" fmla="*/ 12235 w 110"/>
                  <a:gd name="T63" fmla="*/ 59897 h 63"/>
                  <a:gd name="T64" fmla="*/ 14012 w 110"/>
                  <a:gd name="T65" fmla="*/ 58246 h 63"/>
                  <a:gd name="T66" fmla="*/ 15661 w 110"/>
                  <a:gd name="T67" fmla="*/ 53888 h 63"/>
                  <a:gd name="T68" fmla="*/ 15098 w 110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3"/>
                  <a:gd name="T107" fmla="*/ 110 w 110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3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2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2" y="30"/>
                    </a:lnTo>
                    <a:lnTo>
                      <a:pt x="17" y="25"/>
                    </a:lnTo>
                    <a:lnTo>
                      <a:pt x="13" y="19"/>
                    </a:lnTo>
                    <a:lnTo>
                      <a:pt x="11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6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4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3"/>
                    </a:lnTo>
                    <a:lnTo>
                      <a:pt x="86" y="63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0" name="Freeform 97"/>
              <p:cNvSpPr>
                <a:spLocks noChangeArrowheads="1"/>
              </p:cNvSpPr>
              <p:nvPr/>
            </p:nvSpPr>
            <p:spPr bwMode="auto">
              <a:xfrm>
                <a:off x="3338" y="102"/>
                <a:ext cx="48" cy="56"/>
              </a:xfrm>
              <a:custGeom>
                <a:avLst/>
                <a:gdLst>
                  <a:gd name="T0" fmla="*/ 0 w 46"/>
                  <a:gd name="T1" fmla="*/ 60848 h 48"/>
                  <a:gd name="T2" fmla="*/ 1243 w 46"/>
                  <a:gd name="T3" fmla="*/ 90808 h 48"/>
                  <a:gd name="T4" fmla="*/ 2197 w 46"/>
                  <a:gd name="T5" fmla="*/ 135548 h 48"/>
                  <a:gd name="T6" fmla="*/ 3211 w 46"/>
                  <a:gd name="T7" fmla="*/ 171770 h 48"/>
                  <a:gd name="T8" fmla="*/ 4137 w 46"/>
                  <a:gd name="T9" fmla="*/ 208112 h 48"/>
                  <a:gd name="T10" fmla="*/ 4917 w 46"/>
                  <a:gd name="T11" fmla="*/ 256450 h 48"/>
                  <a:gd name="T12" fmla="*/ 5326 w 46"/>
                  <a:gd name="T13" fmla="*/ 280250 h 48"/>
                  <a:gd name="T14" fmla="*/ 5326 w 46"/>
                  <a:gd name="T15" fmla="*/ 286689 h 48"/>
                  <a:gd name="T16" fmla="*/ 5326 w 46"/>
                  <a:gd name="T17" fmla="*/ 301021 h 48"/>
                  <a:gd name="T18" fmla="*/ 5326 w 46"/>
                  <a:gd name="T19" fmla="*/ 286689 h 48"/>
                  <a:gd name="T20" fmla="*/ 5578 w 46"/>
                  <a:gd name="T21" fmla="*/ 280250 h 48"/>
                  <a:gd name="T22" fmla="*/ 6044 w 46"/>
                  <a:gd name="T23" fmla="*/ 353448 h 48"/>
                  <a:gd name="T24" fmla="*/ 6436 w 46"/>
                  <a:gd name="T25" fmla="*/ 325955 h 48"/>
                  <a:gd name="T26" fmla="*/ 6436 w 46"/>
                  <a:gd name="T27" fmla="*/ 301021 h 48"/>
                  <a:gd name="T28" fmla="*/ 6436 w 46"/>
                  <a:gd name="T29" fmla="*/ 277851 h 48"/>
                  <a:gd name="T30" fmla="*/ 6328 w 46"/>
                  <a:gd name="T31" fmla="*/ 256450 h 48"/>
                  <a:gd name="T32" fmla="*/ 5678 w 46"/>
                  <a:gd name="T33" fmla="*/ 208112 h 48"/>
                  <a:gd name="T34" fmla="*/ 4998 w 46"/>
                  <a:gd name="T35" fmla="*/ 158963 h 48"/>
                  <a:gd name="T36" fmla="*/ 4137 w 46"/>
                  <a:gd name="T37" fmla="*/ 124639 h 48"/>
                  <a:gd name="T38" fmla="*/ 2829 w 46"/>
                  <a:gd name="T39" fmla="*/ 71218 h 48"/>
                  <a:gd name="T40" fmla="*/ 1702 w 46"/>
                  <a:gd name="T41" fmla="*/ 1577 h 48"/>
                  <a:gd name="T42" fmla="*/ 3 w 46"/>
                  <a:gd name="T43" fmla="*/ 0 h 48"/>
                  <a:gd name="T44" fmla="*/ 0 w 46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4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1" name="Freeform 98"/>
              <p:cNvSpPr>
                <a:spLocks noChangeArrowheads="1"/>
              </p:cNvSpPr>
              <p:nvPr/>
            </p:nvSpPr>
            <p:spPr bwMode="auto">
              <a:xfrm>
                <a:off x="3282" y="93"/>
                <a:ext cx="58" cy="16"/>
              </a:xfrm>
              <a:custGeom>
                <a:avLst/>
                <a:gdLst>
                  <a:gd name="T0" fmla="*/ 0 w 56"/>
                  <a:gd name="T1" fmla="*/ 629 h 16"/>
                  <a:gd name="T2" fmla="*/ 4 w 56"/>
                  <a:gd name="T3" fmla="*/ 629 h 16"/>
                  <a:gd name="T4" fmla="*/ 664 w 56"/>
                  <a:gd name="T5" fmla="*/ 629 h 16"/>
                  <a:gd name="T6" fmla="*/ 905 w 56"/>
                  <a:gd name="T7" fmla="*/ 629 h 16"/>
                  <a:gd name="T8" fmla="*/ 1238 w 56"/>
                  <a:gd name="T9" fmla="*/ 710 h 16"/>
                  <a:gd name="T10" fmla="*/ 1790 w 56"/>
                  <a:gd name="T11" fmla="*/ 710 h 16"/>
                  <a:gd name="T12" fmla="*/ 2203 w 56"/>
                  <a:gd name="T13" fmla="*/ 801 h 16"/>
                  <a:gd name="T14" fmla="*/ 2684 w 56"/>
                  <a:gd name="T15" fmla="*/ 904 h 16"/>
                  <a:gd name="T16" fmla="*/ 3140 w 56"/>
                  <a:gd name="T17" fmla="*/ 1021 h 16"/>
                  <a:gd name="T18" fmla="*/ 3306 w 56"/>
                  <a:gd name="T19" fmla="*/ 629 h 16"/>
                  <a:gd name="T20" fmla="*/ 2870 w 56"/>
                  <a:gd name="T21" fmla="*/ 5 h 16"/>
                  <a:gd name="T22" fmla="*/ 2295 w 56"/>
                  <a:gd name="T23" fmla="*/ 3 h 16"/>
                  <a:gd name="T24" fmla="*/ 1884 w 56"/>
                  <a:gd name="T25" fmla="*/ 1 h 16"/>
                  <a:gd name="T26" fmla="*/ 1308 w 56"/>
                  <a:gd name="T27" fmla="*/ 0 h 16"/>
                  <a:gd name="T28" fmla="*/ 905 w 56"/>
                  <a:gd name="T29" fmla="*/ 0 h 16"/>
                  <a:gd name="T30" fmla="*/ 664 w 56"/>
                  <a:gd name="T31" fmla="*/ 0 h 16"/>
                  <a:gd name="T32" fmla="*/ 4 w 56"/>
                  <a:gd name="T33" fmla="*/ 0 h 16"/>
                  <a:gd name="T34" fmla="*/ 0 w 56"/>
                  <a:gd name="T35" fmla="*/ 0 h 16"/>
                  <a:gd name="T36" fmla="*/ 0 w 56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5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9" y="5"/>
                    </a:lnTo>
                    <a:lnTo>
                      <a:pt x="39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2" name="Freeform 99"/>
              <p:cNvSpPr>
                <a:spLocks noChangeArrowheads="1"/>
              </p:cNvSpPr>
              <p:nvPr/>
            </p:nvSpPr>
            <p:spPr bwMode="auto">
              <a:xfrm>
                <a:off x="2007" y="97"/>
                <a:ext cx="109" cy="60"/>
              </a:xfrm>
              <a:custGeom>
                <a:avLst/>
                <a:gdLst>
                  <a:gd name="T0" fmla="*/ 931 w 104"/>
                  <a:gd name="T1" fmla="*/ 0 h 55"/>
                  <a:gd name="T2" fmla="*/ 4 w 104"/>
                  <a:gd name="T3" fmla="*/ 1 h 55"/>
                  <a:gd name="T4" fmla="*/ 1 w 104"/>
                  <a:gd name="T5" fmla="*/ 3 h 55"/>
                  <a:gd name="T6" fmla="*/ 0 w 104"/>
                  <a:gd name="T7" fmla="*/ 5121 h 55"/>
                  <a:gd name="T8" fmla="*/ 1 w 104"/>
                  <a:gd name="T9" fmla="*/ 7255 h 55"/>
                  <a:gd name="T10" fmla="*/ 4 w 104"/>
                  <a:gd name="T11" fmla="*/ 11076 h 55"/>
                  <a:gd name="T12" fmla="*/ 8 w 104"/>
                  <a:gd name="T13" fmla="*/ 14650 h 55"/>
                  <a:gd name="T14" fmla="*/ 1233 w 104"/>
                  <a:gd name="T15" fmla="*/ 18574 h 55"/>
                  <a:gd name="T16" fmla="*/ 1825 w 104"/>
                  <a:gd name="T17" fmla="*/ 22352 h 55"/>
                  <a:gd name="T18" fmla="*/ 2588 w 104"/>
                  <a:gd name="T19" fmla="*/ 26330 h 55"/>
                  <a:gd name="T20" fmla="*/ 3384 w 104"/>
                  <a:gd name="T21" fmla="*/ 29168 h 55"/>
                  <a:gd name="T22" fmla="*/ 4289 w 104"/>
                  <a:gd name="T23" fmla="*/ 32462 h 55"/>
                  <a:gd name="T24" fmla="*/ 5294 w 104"/>
                  <a:gd name="T25" fmla="*/ 34042 h 55"/>
                  <a:gd name="T26" fmla="*/ 6114 w 104"/>
                  <a:gd name="T27" fmla="*/ 34836 h 55"/>
                  <a:gd name="T28" fmla="*/ 7158 w 104"/>
                  <a:gd name="T29" fmla="*/ 34836 h 55"/>
                  <a:gd name="T30" fmla="*/ 8171 w 104"/>
                  <a:gd name="T31" fmla="*/ 32735 h 55"/>
                  <a:gd name="T32" fmla="*/ 9138 w 104"/>
                  <a:gd name="T33" fmla="*/ 29603 h 55"/>
                  <a:gd name="T34" fmla="*/ 9274 w 104"/>
                  <a:gd name="T35" fmla="*/ 29168 h 55"/>
                  <a:gd name="T36" fmla="*/ 9274 w 104"/>
                  <a:gd name="T37" fmla="*/ 28220 h 55"/>
                  <a:gd name="T38" fmla="*/ 9274 w 104"/>
                  <a:gd name="T39" fmla="*/ 27136 h 55"/>
                  <a:gd name="T40" fmla="*/ 9138 w 104"/>
                  <a:gd name="T41" fmla="*/ 25740 h 55"/>
                  <a:gd name="T42" fmla="*/ 8959 w 104"/>
                  <a:gd name="T43" fmla="*/ 22896 h 55"/>
                  <a:gd name="T44" fmla="*/ 8473 w 104"/>
                  <a:gd name="T45" fmla="*/ 18574 h 55"/>
                  <a:gd name="T46" fmla="*/ 7839 w 104"/>
                  <a:gd name="T47" fmla="*/ 15028 h 55"/>
                  <a:gd name="T48" fmla="*/ 7235 w 104"/>
                  <a:gd name="T49" fmla="*/ 11076 h 55"/>
                  <a:gd name="T50" fmla="*/ 6468 w 104"/>
                  <a:gd name="T51" fmla="*/ 7820 h 55"/>
                  <a:gd name="T52" fmla="*/ 5721 w 104"/>
                  <a:gd name="T53" fmla="*/ 5519 h 55"/>
                  <a:gd name="T54" fmla="*/ 5005 w 104"/>
                  <a:gd name="T55" fmla="*/ 235 h 55"/>
                  <a:gd name="T56" fmla="*/ 4230 w 104"/>
                  <a:gd name="T57" fmla="*/ 3 h 55"/>
                  <a:gd name="T58" fmla="*/ 3579 w 104"/>
                  <a:gd name="T59" fmla="*/ 1 h 55"/>
                  <a:gd name="T60" fmla="*/ 2737 w 104"/>
                  <a:gd name="T61" fmla="*/ 0 h 55"/>
                  <a:gd name="T62" fmla="*/ 2285 w 104"/>
                  <a:gd name="T63" fmla="*/ 0 h 55"/>
                  <a:gd name="T64" fmla="*/ 1540 w 104"/>
                  <a:gd name="T65" fmla="*/ 0 h 55"/>
                  <a:gd name="T66" fmla="*/ 1102 w 104"/>
                  <a:gd name="T67" fmla="*/ 0 h 55"/>
                  <a:gd name="T68" fmla="*/ 931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4"/>
                    </a:lnTo>
                    <a:lnTo>
                      <a:pt x="69" y="55"/>
                    </a:lnTo>
                    <a:lnTo>
                      <a:pt x="80" y="55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3" y="13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3" name="Freeform 100"/>
              <p:cNvSpPr>
                <a:spLocks noChangeArrowheads="1"/>
              </p:cNvSpPr>
              <p:nvPr/>
            </p:nvSpPr>
            <p:spPr bwMode="auto">
              <a:xfrm>
                <a:off x="2001" y="93"/>
                <a:ext cx="114" cy="69"/>
              </a:xfrm>
              <a:custGeom>
                <a:avLst/>
                <a:gdLst>
                  <a:gd name="T0" fmla="*/ 5241 w 110"/>
                  <a:gd name="T1" fmla="*/ 44822 h 63"/>
                  <a:gd name="T2" fmla="*/ 4724 w 110"/>
                  <a:gd name="T3" fmla="*/ 48395 h 63"/>
                  <a:gd name="T4" fmla="*/ 4163 w 110"/>
                  <a:gd name="T5" fmla="*/ 50574 h 63"/>
                  <a:gd name="T6" fmla="*/ 3624 w 110"/>
                  <a:gd name="T7" fmla="*/ 52243 h 63"/>
                  <a:gd name="T8" fmla="*/ 3153 w 110"/>
                  <a:gd name="T9" fmla="*/ 50574 h 63"/>
                  <a:gd name="T10" fmla="*/ 2628 w 110"/>
                  <a:gd name="T11" fmla="*/ 47605 h 63"/>
                  <a:gd name="T12" fmla="*/ 2196 w 110"/>
                  <a:gd name="T13" fmla="*/ 44069 h 63"/>
                  <a:gd name="T14" fmla="*/ 1768 w 110"/>
                  <a:gd name="T15" fmla="*/ 38543 h 63"/>
                  <a:gd name="T16" fmla="*/ 1440 w 110"/>
                  <a:gd name="T17" fmla="*/ 34406 h 63"/>
                  <a:gd name="T18" fmla="*/ 978 w 110"/>
                  <a:gd name="T19" fmla="*/ 28364 h 63"/>
                  <a:gd name="T20" fmla="*/ 748 w 110"/>
                  <a:gd name="T21" fmla="*/ 23598 h 63"/>
                  <a:gd name="T22" fmla="*/ 643 w 110"/>
                  <a:gd name="T23" fmla="*/ 18717 h 63"/>
                  <a:gd name="T24" fmla="*/ 547 w 110"/>
                  <a:gd name="T25" fmla="*/ 12752 h 63"/>
                  <a:gd name="T26" fmla="*/ 547 w 110"/>
                  <a:gd name="T27" fmla="*/ 10101 h 63"/>
                  <a:gd name="T28" fmla="*/ 547 w 110"/>
                  <a:gd name="T29" fmla="*/ 9444 h 63"/>
                  <a:gd name="T30" fmla="*/ 676 w 110"/>
                  <a:gd name="T31" fmla="*/ 8058 h 63"/>
                  <a:gd name="T32" fmla="*/ 676 w 110"/>
                  <a:gd name="T33" fmla="*/ 0 h 63"/>
                  <a:gd name="T34" fmla="*/ 7 w 110"/>
                  <a:gd name="T35" fmla="*/ 1 h 63"/>
                  <a:gd name="T36" fmla="*/ 2 w 110"/>
                  <a:gd name="T37" fmla="*/ 5 h 63"/>
                  <a:gd name="T38" fmla="*/ 0 w 110"/>
                  <a:gd name="T39" fmla="*/ 10932 h 63"/>
                  <a:gd name="T40" fmla="*/ 2 w 110"/>
                  <a:gd name="T41" fmla="*/ 16055 h 63"/>
                  <a:gd name="T42" fmla="*/ 6 w 110"/>
                  <a:gd name="T43" fmla="*/ 22583 h 63"/>
                  <a:gd name="T44" fmla="*/ 547 w 110"/>
                  <a:gd name="T45" fmla="*/ 28364 h 63"/>
                  <a:gd name="T46" fmla="*/ 748 w 110"/>
                  <a:gd name="T47" fmla="*/ 35038 h 63"/>
                  <a:gd name="T48" fmla="*/ 1151 w 110"/>
                  <a:gd name="T49" fmla="*/ 41591 h 63"/>
                  <a:gd name="T50" fmla="*/ 1590 w 110"/>
                  <a:gd name="T51" fmla="*/ 46846 h 63"/>
                  <a:gd name="T52" fmla="*/ 2060 w 110"/>
                  <a:gd name="T53" fmla="*/ 52243 h 63"/>
                  <a:gd name="T54" fmla="*/ 2490 w 110"/>
                  <a:gd name="T55" fmla="*/ 56314 h 63"/>
                  <a:gd name="T56" fmla="*/ 3087 w 110"/>
                  <a:gd name="T57" fmla="*/ 58887 h 63"/>
                  <a:gd name="T58" fmla="*/ 3624 w 110"/>
                  <a:gd name="T59" fmla="*/ 59897 h 63"/>
                  <a:gd name="T60" fmla="*/ 4237 w 110"/>
                  <a:gd name="T61" fmla="*/ 59897 h 63"/>
                  <a:gd name="T62" fmla="*/ 4824 w 110"/>
                  <a:gd name="T63" fmla="*/ 58246 h 63"/>
                  <a:gd name="T64" fmla="*/ 5379 w 110"/>
                  <a:gd name="T65" fmla="*/ 53888 h 63"/>
                  <a:gd name="T66" fmla="*/ 5241 w 110"/>
                  <a:gd name="T67" fmla="*/ 44822 h 6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0"/>
                  <a:gd name="T103" fmla="*/ 0 h 63"/>
                  <a:gd name="T104" fmla="*/ 110 w 110"/>
                  <a:gd name="T105" fmla="*/ 63 h 6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0" h="63">
                    <a:moveTo>
                      <a:pt x="106" y="47"/>
                    </a:moveTo>
                    <a:lnTo>
                      <a:pt x="96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1" y="30"/>
                    </a:lnTo>
                    <a:lnTo>
                      <a:pt x="16" y="25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6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4" y="44"/>
                    </a:lnTo>
                    <a:lnTo>
                      <a:pt x="32" y="49"/>
                    </a:lnTo>
                    <a:lnTo>
                      <a:pt x="42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3"/>
                    </a:lnTo>
                    <a:lnTo>
                      <a:pt x="86" y="63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4" name="Freeform 101"/>
              <p:cNvSpPr>
                <a:spLocks noChangeArrowheads="1"/>
              </p:cNvSpPr>
              <p:nvPr/>
            </p:nvSpPr>
            <p:spPr bwMode="auto">
              <a:xfrm>
                <a:off x="2072" y="102"/>
                <a:ext cx="49" cy="56"/>
              </a:xfrm>
              <a:custGeom>
                <a:avLst/>
                <a:gdLst>
                  <a:gd name="T0" fmla="*/ 0 w 47"/>
                  <a:gd name="T1" fmla="*/ 60848 h 48"/>
                  <a:gd name="T2" fmla="*/ 1159 w 47"/>
                  <a:gd name="T3" fmla="*/ 90808 h 48"/>
                  <a:gd name="T4" fmla="*/ 1902 w 47"/>
                  <a:gd name="T5" fmla="*/ 135548 h 48"/>
                  <a:gd name="T6" fmla="*/ 2933 w 47"/>
                  <a:gd name="T7" fmla="*/ 171770 h 48"/>
                  <a:gd name="T8" fmla="*/ 3758 w 47"/>
                  <a:gd name="T9" fmla="*/ 208112 h 48"/>
                  <a:gd name="T10" fmla="*/ 4351 w 47"/>
                  <a:gd name="T11" fmla="*/ 256450 h 48"/>
                  <a:gd name="T12" fmla="*/ 4817 w 47"/>
                  <a:gd name="T13" fmla="*/ 280250 h 48"/>
                  <a:gd name="T14" fmla="*/ 4817 w 47"/>
                  <a:gd name="T15" fmla="*/ 286689 h 48"/>
                  <a:gd name="T16" fmla="*/ 4817 w 47"/>
                  <a:gd name="T17" fmla="*/ 301021 h 48"/>
                  <a:gd name="T18" fmla="*/ 4817 w 47"/>
                  <a:gd name="T19" fmla="*/ 286689 h 48"/>
                  <a:gd name="T20" fmla="*/ 4926 w 47"/>
                  <a:gd name="T21" fmla="*/ 280250 h 48"/>
                  <a:gd name="T22" fmla="*/ 5449 w 47"/>
                  <a:gd name="T23" fmla="*/ 353448 h 48"/>
                  <a:gd name="T24" fmla="*/ 5584 w 47"/>
                  <a:gd name="T25" fmla="*/ 325955 h 48"/>
                  <a:gd name="T26" fmla="*/ 5933 w 47"/>
                  <a:gd name="T27" fmla="*/ 301021 h 48"/>
                  <a:gd name="T28" fmla="*/ 5933 w 47"/>
                  <a:gd name="T29" fmla="*/ 277851 h 48"/>
                  <a:gd name="T30" fmla="*/ 5584 w 47"/>
                  <a:gd name="T31" fmla="*/ 256450 h 48"/>
                  <a:gd name="T32" fmla="*/ 5242 w 47"/>
                  <a:gd name="T33" fmla="*/ 208112 h 48"/>
                  <a:gd name="T34" fmla="*/ 4527 w 47"/>
                  <a:gd name="T35" fmla="*/ 158963 h 48"/>
                  <a:gd name="T36" fmla="*/ 3758 w 47"/>
                  <a:gd name="T37" fmla="*/ 124639 h 48"/>
                  <a:gd name="T38" fmla="*/ 2592 w 47"/>
                  <a:gd name="T39" fmla="*/ 71218 h 48"/>
                  <a:gd name="T40" fmla="*/ 1581 w 47"/>
                  <a:gd name="T41" fmla="*/ 1577 h 48"/>
                  <a:gd name="T42" fmla="*/ 3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5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5" name="Freeform 102"/>
              <p:cNvSpPr>
                <a:spLocks noChangeArrowheads="1"/>
              </p:cNvSpPr>
              <p:nvPr/>
            </p:nvSpPr>
            <p:spPr bwMode="auto">
              <a:xfrm>
                <a:off x="2017" y="93"/>
                <a:ext cx="58" cy="16"/>
              </a:xfrm>
              <a:custGeom>
                <a:avLst/>
                <a:gdLst>
                  <a:gd name="T0" fmla="*/ 0 w 56"/>
                  <a:gd name="T1" fmla="*/ 629 h 16"/>
                  <a:gd name="T2" fmla="*/ 3 w 56"/>
                  <a:gd name="T3" fmla="*/ 629 h 16"/>
                  <a:gd name="T4" fmla="*/ 9 w 56"/>
                  <a:gd name="T5" fmla="*/ 629 h 16"/>
                  <a:gd name="T6" fmla="*/ 862 w 56"/>
                  <a:gd name="T7" fmla="*/ 629 h 16"/>
                  <a:gd name="T8" fmla="*/ 1238 w 56"/>
                  <a:gd name="T9" fmla="*/ 710 h 16"/>
                  <a:gd name="T10" fmla="*/ 1790 w 56"/>
                  <a:gd name="T11" fmla="*/ 710 h 16"/>
                  <a:gd name="T12" fmla="*/ 2203 w 56"/>
                  <a:gd name="T13" fmla="*/ 801 h 16"/>
                  <a:gd name="T14" fmla="*/ 2715 w 56"/>
                  <a:gd name="T15" fmla="*/ 904 h 16"/>
                  <a:gd name="T16" fmla="*/ 3140 w 56"/>
                  <a:gd name="T17" fmla="*/ 1021 h 16"/>
                  <a:gd name="T18" fmla="*/ 3306 w 56"/>
                  <a:gd name="T19" fmla="*/ 629 h 16"/>
                  <a:gd name="T20" fmla="*/ 2860 w 56"/>
                  <a:gd name="T21" fmla="*/ 5 h 16"/>
                  <a:gd name="T22" fmla="*/ 2295 w 56"/>
                  <a:gd name="T23" fmla="*/ 3 h 16"/>
                  <a:gd name="T24" fmla="*/ 1863 w 56"/>
                  <a:gd name="T25" fmla="*/ 1 h 16"/>
                  <a:gd name="T26" fmla="*/ 1308 w 56"/>
                  <a:gd name="T27" fmla="*/ 0 h 16"/>
                  <a:gd name="T28" fmla="*/ 905 w 56"/>
                  <a:gd name="T29" fmla="*/ 0 h 16"/>
                  <a:gd name="T30" fmla="*/ 664 w 56"/>
                  <a:gd name="T31" fmla="*/ 0 h 16"/>
                  <a:gd name="T32" fmla="*/ 3 w 56"/>
                  <a:gd name="T33" fmla="*/ 0 h 16"/>
                  <a:gd name="T34" fmla="*/ 0 w 56"/>
                  <a:gd name="T35" fmla="*/ 0 h 16"/>
                  <a:gd name="T36" fmla="*/ 0 w 56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8"/>
                    </a:moveTo>
                    <a:lnTo>
                      <a:pt x="3" y="8"/>
                    </a:lnTo>
                    <a:lnTo>
                      <a:pt x="9" y="8"/>
                    </a:lnTo>
                    <a:lnTo>
                      <a:pt x="15" y="8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8" y="5"/>
                    </a:lnTo>
                    <a:lnTo>
                      <a:pt x="39" y="3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6" name="Freeform 103"/>
              <p:cNvSpPr>
                <a:spLocks noChangeArrowheads="1"/>
              </p:cNvSpPr>
              <p:nvPr/>
            </p:nvSpPr>
            <p:spPr bwMode="auto">
              <a:xfrm>
                <a:off x="4540" y="97"/>
                <a:ext cx="109" cy="60"/>
              </a:xfrm>
              <a:custGeom>
                <a:avLst/>
                <a:gdLst>
                  <a:gd name="T0" fmla="*/ 600 w 105"/>
                  <a:gd name="T1" fmla="*/ 0 h 55"/>
                  <a:gd name="T2" fmla="*/ 5 w 105"/>
                  <a:gd name="T3" fmla="*/ 1 h 55"/>
                  <a:gd name="T4" fmla="*/ 1 w 105"/>
                  <a:gd name="T5" fmla="*/ 3 h 55"/>
                  <a:gd name="T6" fmla="*/ 0 w 105"/>
                  <a:gd name="T7" fmla="*/ 5121 h 55"/>
                  <a:gd name="T8" fmla="*/ 1 w 105"/>
                  <a:gd name="T9" fmla="*/ 7255 h 55"/>
                  <a:gd name="T10" fmla="*/ 5 w 105"/>
                  <a:gd name="T11" fmla="*/ 11076 h 55"/>
                  <a:gd name="T12" fmla="*/ 600 w 105"/>
                  <a:gd name="T13" fmla="*/ 14650 h 55"/>
                  <a:gd name="T14" fmla="*/ 792 w 105"/>
                  <a:gd name="T15" fmla="*/ 18574 h 55"/>
                  <a:gd name="T16" fmla="*/ 1223 w 105"/>
                  <a:gd name="T17" fmla="*/ 22352 h 55"/>
                  <a:gd name="T18" fmla="*/ 1782 w 105"/>
                  <a:gd name="T19" fmla="*/ 26330 h 55"/>
                  <a:gd name="T20" fmla="*/ 2229 w 105"/>
                  <a:gd name="T21" fmla="*/ 29168 h 55"/>
                  <a:gd name="T22" fmla="*/ 2822 w 105"/>
                  <a:gd name="T23" fmla="*/ 32462 h 55"/>
                  <a:gd name="T24" fmla="*/ 3481 w 105"/>
                  <a:gd name="T25" fmla="*/ 34042 h 55"/>
                  <a:gd name="T26" fmla="*/ 4108 w 105"/>
                  <a:gd name="T27" fmla="*/ 34836 h 55"/>
                  <a:gd name="T28" fmla="*/ 4829 w 105"/>
                  <a:gd name="T29" fmla="*/ 34042 h 55"/>
                  <a:gd name="T30" fmla="*/ 5428 w 105"/>
                  <a:gd name="T31" fmla="*/ 32735 h 55"/>
                  <a:gd name="T32" fmla="*/ 6100 w 105"/>
                  <a:gd name="T33" fmla="*/ 29603 h 55"/>
                  <a:gd name="T34" fmla="*/ 6138 w 105"/>
                  <a:gd name="T35" fmla="*/ 29168 h 55"/>
                  <a:gd name="T36" fmla="*/ 6138 w 105"/>
                  <a:gd name="T37" fmla="*/ 28220 h 55"/>
                  <a:gd name="T38" fmla="*/ 6138 w 105"/>
                  <a:gd name="T39" fmla="*/ 27136 h 55"/>
                  <a:gd name="T40" fmla="*/ 6100 w 105"/>
                  <a:gd name="T41" fmla="*/ 25740 h 55"/>
                  <a:gd name="T42" fmla="*/ 6026 w 105"/>
                  <a:gd name="T43" fmla="*/ 22896 h 55"/>
                  <a:gd name="T44" fmla="*/ 5696 w 105"/>
                  <a:gd name="T45" fmla="*/ 18574 h 55"/>
                  <a:gd name="T46" fmla="*/ 5192 w 105"/>
                  <a:gd name="T47" fmla="*/ 15028 h 55"/>
                  <a:gd name="T48" fmla="*/ 4829 w 105"/>
                  <a:gd name="T49" fmla="*/ 11076 h 55"/>
                  <a:gd name="T50" fmla="*/ 4309 w 105"/>
                  <a:gd name="T51" fmla="*/ 7255 h 55"/>
                  <a:gd name="T52" fmla="*/ 3776 w 105"/>
                  <a:gd name="T53" fmla="*/ 5519 h 55"/>
                  <a:gd name="T54" fmla="*/ 3286 w 105"/>
                  <a:gd name="T55" fmla="*/ 235 h 55"/>
                  <a:gd name="T56" fmla="*/ 2822 w 105"/>
                  <a:gd name="T57" fmla="*/ 3 h 55"/>
                  <a:gd name="T58" fmla="*/ 2395 w 105"/>
                  <a:gd name="T59" fmla="*/ 1 h 55"/>
                  <a:gd name="T60" fmla="*/ 1900 w 105"/>
                  <a:gd name="T61" fmla="*/ 0 h 55"/>
                  <a:gd name="T62" fmla="*/ 1446 w 105"/>
                  <a:gd name="T63" fmla="*/ 0 h 55"/>
                  <a:gd name="T64" fmla="*/ 988 w 105"/>
                  <a:gd name="T65" fmla="*/ 0 h 55"/>
                  <a:gd name="T66" fmla="*/ 747 w 105"/>
                  <a:gd name="T67" fmla="*/ 0 h 55"/>
                  <a:gd name="T68" fmla="*/ 6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5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30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4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7" name="Freeform 104"/>
              <p:cNvSpPr>
                <a:spLocks noChangeArrowheads="1"/>
              </p:cNvSpPr>
              <p:nvPr/>
            </p:nvSpPr>
            <p:spPr bwMode="auto">
              <a:xfrm>
                <a:off x="4536" y="93"/>
                <a:ext cx="114" cy="69"/>
              </a:xfrm>
              <a:custGeom>
                <a:avLst/>
                <a:gdLst>
                  <a:gd name="T0" fmla="*/ 7671 w 109"/>
                  <a:gd name="T1" fmla="*/ 44822 h 63"/>
                  <a:gd name="T2" fmla="*/ 6892 w 109"/>
                  <a:gd name="T3" fmla="*/ 48395 h 63"/>
                  <a:gd name="T4" fmla="*/ 6189 w 109"/>
                  <a:gd name="T5" fmla="*/ 50574 h 63"/>
                  <a:gd name="T6" fmla="*/ 5428 w 109"/>
                  <a:gd name="T7" fmla="*/ 52243 h 63"/>
                  <a:gd name="T8" fmla="*/ 4675 w 109"/>
                  <a:gd name="T9" fmla="*/ 49933 h 63"/>
                  <a:gd name="T10" fmla="*/ 3936 w 109"/>
                  <a:gd name="T11" fmla="*/ 47605 h 63"/>
                  <a:gd name="T12" fmla="*/ 3252 w 109"/>
                  <a:gd name="T13" fmla="*/ 44069 h 63"/>
                  <a:gd name="T14" fmla="*/ 2594 w 109"/>
                  <a:gd name="T15" fmla="*/ 38543 h 63"/>
                  <a:gd name="T16" fmla="*/ 2119 w 109"/>
                  <a:gd name="T17" fmla="*/ 34406 h 63"/>
                  <a:gd name="T18" fmla="*/ 1439 w 109"/>
                  <a:gd name="T19" fmla="*/ 28364 h 63"/>
                  <a:gd name="T20" fmla="*/ 1102 w 109"/>
                  <a:gd name="T21" fmla="*/ 23598 h 63"/>
                  <a:gd name="T22" fmla="*/ 889 w 109"/>
                  <a:gd name="T23" fmla="*/ 18717 h 63"/>
                  <a:gd name="T24" fmla="*/ 797 w 109"/>
                  <a:gd name="T25" fmla="*/ 12752 h 63"/>
                  <a:gd name="T26" fmla="*/ 9 w 109"/>
                  <a:gd name="T27" fmla="*/ 10101 h 63"/>
                  <a:gd name="T28" fmla="*/ 797 w 109"/>
                  <a:gd name="T29" fmla="*/ 9444 h 63"/>
                  <a:gd name="T30" fmla="*/ 797 w 109"/>
                  <a:gd name="T31" fmla="*/ 8058 h 63"/>
                  <a:gd name="T32" fmla="*/ 937 w 109"/>
                  <a:gd name="T33" fmla="*/ 8058 h 63"/>
                  <a:gd name="T34" fmla="*/ 937 w 109"/>
                  <a:gd name="T35" fmla="*/ 0 h 63"/>
                  <a:gd name="T36" fmla="*/ 7 w 109"/>
                  <a:gd name="T37" fmla="*/ 1 h 63"/>
                  <a:gd name="T38" fmla="*/ 1 w 109"/>
                  <a:gd name="T39" fmla="*/ 5 h 63"/>
                  <a:gd name="T40" fmla="*/ 0 w 109"/>
                  <a:gd name="T41" fmla="*/ 10932 h 63"/>
                  <a:gd name="T42" fmla="*/ 1 w 109"/>
                  <a:gd name="T43" fmla="*/ 16055 h 63"/>
                  <a:gd name="T44" fmla="*/ 4 w 109"/>
                  <a:gd name="T45" fmla="*/ 22583 h 63"/>
                  <a:gd name="T46" fmla="*/ 797 w 109"/>
                  <a:gd name="T47" fmla="*/ 28364 h 63"/>
                  <a:gd name="T48" fmla="*/ 1102 w 109"/>
                  <a:gd name="T49" fmla="*/ 35038 h 63"/>
                  <a:gd name="T50" fmla="*/ 1602 w 109"/>
                  <a:gd name="T51" fmla="*/ 41591 h 63"/>
                  <a:gd name="T52" fmla="*/ 2238 w 109"/>
                  <a:gd name="T53" fmla="*/ 46846 h 63"/>
                  <a:gd name="T54" fmla="*/ 2889 w 109"/>
                  <a:gd name="T55" fmla="*/ 52243 h 63"/>
                  <a:gd name="T56" fmla="*/ 3730 w 109"/>
                  <a:gd name="T57" fmla="*/ 56314 h 63"/>
                  <a:gd name="T58" fmla="*/ 4486 w 109"/>
                  <a:gd name="T59" fmla="*/ 58887 h 63"/>
                  <a:gd name="T60" fmla="*/ 5270 w 109"/>
                  <a:gd name="T61" fmla="*/ 59897 h 63"/>
                  <a:gd name="T62" fmla="*/ 6341 w 109"/>
                  <a:gd name="T63" fmla="*/ 59897 h 63"/>
                  <a:gd name="T64" fmla="*/ 7095 w 109"/>
                  <a:gd name="T65" fmla="*/ 58246 h 63"/>
                  <a:gd name="T66" fmla="*/ 7924 w 109"/>
                  <a:gd name="T67" fmla="*/ 53888 h 63"/>
                  <a:gd name="T68" fmla="*/ 7671 w 109"/>
                  <a:gd name="T69" fmla="*/ 44822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3"/>
                  <a:gd name="T107" fmla="*/ 109 w 109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3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2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1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8" name="Freeform 105"/>
              <p:cNvSpPr>
                <a:spLocks noChangeArrowheads="1"/>
              </p:cNvSpPr>
              <p:nvPr/>
            </p:nvSpPr>
            <p:spPr bwMode="auto">
              <a:xfrm>
                <a:off x="4605" y="102"/>
                <a:ext cx="48" cy="56"/>
              </a:xfrm>
              <a:custGeom>
                <a:avLst/>
                <a:gdLst>
                  <a:gd name="T0" fmla="*/ 0 w 46"/>
                  <a:gd name="T1" fmla="*/ 60848 h 48"/>
                  <a:gd name="T2" fmla="*/ 1243 w 46"/>
                  <a:gd name="T3" fmla="*/ 90808 h 48"/>
                  <a:gd name="T4" fmla="*/ 2062 w 46"/>
                  <a:gd name="T5" fmla="*/ 135548 h 48"/>
                  <a:gd name="T6" fmla="*/ 3211 w 46"/>
                  <a:gd name="T7" fmla="*/ 171770 h 48"/>
                  <a:gd name="T8" fmla="*/ 4067 w 46"/>
                  <a:gd name="T9" fmla="*/ 208112 h 48"/>
                  <a:gd name="T10" fmla="*/ 4917 w 46"/>
                  <a:gd name="T11" fmla="*/ 256450 h 48"/>
                  <a:gd name="T12" fmla="*/ 5236 w 46"/>
                  <a:gd name="T13" fmla="*/ 280250 h 48"/>
                  <a:gd name="T14" fmla="*/ 5326 w 46"/>
                  <a:gd name="T15" fmla="*/ 286689 h 48"/>
                  <a:gd name="T16" fmla="*/ 5326 w 46"/>
                  <a:gd name="T17" fmla="*/ 301021 h 48"/>
                  <a:gd name="T18" fmla="*/ 5326 w 46"/>
                  <a:gd name="T19" fmla="*/ 286689 h 48"/>
                  <a:gd name="T20" fmla="*/ 5578 w 46"/>
                  <a:gd name="T21" fmla="*/ 280250 h 48"/>
                  <a:gd name="T22" fmla="*/ 5942 w 46"/>
                  <a:gd name="T23" fmla="*/ 353448 h 48"/>
                  <a:gd name="T24" fmla="*/ 6328 w 46"/>
                  <a:gd name="T25" fmla="*/ 325955 h 48"/>
                  <a:gd name="T26" fmla="*/ 6436 w 46"/>
                  <a:gd name="T27" fmla="*/ 301021 h 48"/>
                  <a:gd name="T28" fmla="*/ 6436 w 46"/>
                  <a:gd name="T29" fmla="*/ 277851 h 48"/>
                  <a:gd name="T30" fmla="*/ 6049 w 46"/>
                  <a:gd name="T31" fmla="*/ 256450 h 48"/>
                  <a:gd name="T32" fmla="*/ 5678 w 46"/>
                  <a:gd name="T33" fmla="*/ 208112 h 48"/>
                  <a:gd name="T34" fmla="*/ 4998 w 46"/>
                  <a:gd name="T35" fmla="*/ 158963 h 48"/>
                  <a:gd name="T36" fmla="*/ 3882 w 46"/>
                  <a:gd name="T37" fmla="*/ 124639 h 48"/>
                  <a:gd name="T38" fmla="*/ 2829 w 46"/>
                  <a:gd name="T39" fmla="*/ 71218 h 48"/>
                  <a:gd name="T40" fmla="*/ 1600 w 46"/>
                  <a:gd name="T41" fmla="*/ 1577 h 48"/>
                  <a:gd name="T42" fmla="*/ 3 w 46"/>
                  <a:gd name="T43" fmla="*/ 0 h 48"/>
                  <a:gd name="T44" fmla="*/ 0 w 46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4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8" y="17"/>
                    </a:lnTo>
                    <a:lnTo>
                      <a:pt x="21" y="10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9" name="Freeform 106"/>
              <p:cNvSpPr>
                <a:spLocks noChangeArrowheads="1"/>
              </p:cNvSpPr>
              <p:nvPr/>
            </p:nvSpPr>
            <p:spPr bwMode="auto">
              <a:xfrm>
                <a:off x="4549" y="93"/>
                <a:ext cx="59" cy="16"/>
              </a:xfrm>
              <a:custGeom>
                <a:avLst/>
                <a:gdLst>
                  <a:gd name="T0" fmla="*/ 0 w 57"/>
                  <a:gd name="T1" fmla="*/ 629 h 16"/>
                  <a:gd name="T2" fmla="*/ 4 w 57"/>
                  <a:gd name="T3" fmla="*/ 629 h 16"/>
                  <a:gd name="T4" fmla="*/ 9 w 57"/>
                  <a:gd name="T5" fmla="*/ 629 h 16"/>
                  <a:gd name="T6" fmla="*/ 840 w 57"/>
                  <a:gd name="T7" fmla="*/ 629 h 16"/>
                  <a:gd name="T8" fmla="*/ 1203 w 57"/>
                  <a:gd name="T9" fmla="*/ 710 h 16"/>
                  <a:gd name="T10" fmla="*/ 1720 w 57"/>
                  <a:gd name="T11" fmla="*/ 710 h 16"/>
                  <a:gd name="T12" fmla="*/ 2037 w 57"/>
                  <a:gd name="T13" fmla="*/ 801 h 16"/>
                  <a:gd name="T14" fmla="*/ 2504 w 57"/>
                  <a:gd name="T15" fmla="*/ 904 h 16"/>
                  <a:gd name="T16" fmla="*/ 2922 w 57"/>
                  <a:gd name="T17" fmla="*/ 1021 h 16"/>
                  <a:gd name="T18" fmla="*/ 3076 w 57"/>
                  <a:gd name="T19" fmla="*/ 629 h 16"/>
                  <a:gd name="T20" fmla="*/ 2730 w 57"/>
                  <a:gd name="T21" fmla="*/ 5 h 16"/>
                  <a:gd name="T22" fmla="*/ 2146 w 57"/>
                  <a:gd name="T23" fmla="*/ 3 h 16"/>
                  <a:gd name="T24" fmla="*/ 1748 w 57"/>
                  <a:gd name="T25" fmla="*/ 1 h 16"/>
                  <a:gd name="T26" fmla="*/ 1265 w 57"/>
                  <a:gd name="T27" fmla="*/ 0 h 16"/>
                  <a:gd name="T28" fmla="*/ 883 w 57"/>
                  <a:gd name="T29" fmla="*/ 0 h 16"/>
                  <a:gd name="T30" fmla="*/ 9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0" name="Freeform 107"/>
              <p:cNvSpPr>
                <a:spLocks noChangeArrowheads="1"/>
              </p:cNvSpPr>
              <p:nvPr/>
            </p:nvSpPr>
            <p:spPr bwMode="auto">
              <a:xfrm>
                <a:off x="1330" y="100"/>
                <a:ext cx="109" cy="60"/>
              </a:xfrm>
              <a:custGeom>
                <a:avLst/>
                <a:gdLst>
                  <a:gd name="T0" fmla="*/ 773 w 105"/>
                  <a:gd name="T1" fmla="*/ 0 h 55"/>
                  <a:gd name="T2" fmla="*/ 5 w 105"/>
                  <a:gd name="T3" fmla="*/ 1 h 55"/>
                  <a:gd name="T4" fmla="*/ 2 w 105"/>
                  <a:gd name="T5" fmla="*/ 4 h 55"/>
                  <a:gd name="T6" fmla="*/ 0 w 105"/>
                  <a:gd name="T7" fmla="*/ 5121 h 55"/>
                  <a:gd name="T8" fmla="*/ 2 w 105"/>
                  <a:gd name="T9" fmla="*/ 7255 h 55"/>
                  <a:gd name="T10" fmla="*/ 5 w 105"/>
                  <a:gd name="T11" fmla="*/ 11076 h 55"/>
                  <a:gd name="T12" fmla="*/ 773 w 105"/>
                  <a:gd name="T13" fmla="*/ 14650 h 55"/>
                  <a:gd name="T14" fmla="*/ 1023 w 105"/>
                  <a:gd name="T15" fmla="*/ 18574 h 55"/>
                  <a:gd name="T16" fmla="*/ 1591 w 105"/>
                  <a:gd name="T17" fmla="*/ 22352 h 55"/>
                  <a:gd name="T18" fmla="*/ 2321 w 105"/>
                  <a:gd name="T19" fmla="*/ 26330 h 55"/>
                  <a:gd name="T20" fmla="*/ 2936 w 105"/>
                  <a:gd name="T21" fmla="*/ 29168 h 55"/>
                  <a:gd name="T22" fmla="*/ 3670 w 105"/>
                  <a:gd name="T23" fmla="*/ 32462 h 55"/>
                  <a:gd name="T24" fmla="*/ 4525 w 105"/>
                  <a:gd name="T25" fmla="*/ 33514 h 55"/>
                  <a:gd name="T26" fmla="*/ 5346 w 105"/>
                  <a:gd name="T27" fmla="*/ 34836 h 55"/>
                  <a:gd name="T28" fmla="*/ 6268 w 105"/>
                  <a:gd name="T29" fmla="*/ 34042 h 55"/>
                  <a:gd name="T30" fmla="*/ 7059 w 105"/>
                  <a:gd name="T31" fmla="*/ 32735 h 55"/>
                  <a:gd name="T32" fmla="*/ 7936 w 105"/>
                  <a:gd name="T33" fmla="*/ 29603 h 55"/>
                  <a:gd name="T34" fmla="*/ 7986 w 105"/>
                  <a:gd name="T35" fmla="*/ 29168 h 55"/>
                  <a:gd name="T36" fmla="*/ 7986 w 105"/>
                  <a:gd name="T37" fmla="*/ 28220 h 55"/>
                  <a:gd name="T38" fmla="*/ 7986 w 105"/>
                  <a:gd name="T39" fmla="*/ 27136 h 55"/>
                  <a:gd name="T40" fmla="*/ 7936 w 105"/>
                  <a:gd name="T41" fmla="*/ 25740 h 55"/>
                  <a:gd name="T42" fmla="*/ 7829 w 105"/>
                  <a:gd name="T43" fmla="*/ 23629 h 55"/>
                  <a:gd name="T44" fmla="*/ 7406 w 105"/>
                  <a:gd name="T45" fmla="*/ 18574 h 55"/>
                  <a:gd name="T46" fmla="*/ 6760 w 105"/>
                  <a:gd name="T47" fmla="*/ 15028 h 55"/>
                  <a:gd name="T48" fmla="*/ 6317 w 105"/>
                  <a:gd name="T49" fmla="*/ 11076 h 55"/>
                  <a:gd name="T50" fmla="*/ 5608 w 105"/>
                  <a:gd name="T51" fmla="*/ 7255 h 55"/>
                  <a:gd name="T52" fmla="*/ 4910 w 105"/>
                  <a:gd name="T53" fmla="*/ 5519 h 55"/>
                  <a:gd name="T54" fmla="*/ 4333 w 105"/>
                  <a:gd name="T55" fmla="*/ 235 h 55"/>
                  <a:gd name="T56" fmla="*/ 3670 w 105"/>
                  <a:gd name="T57" fmla="*/ 4 h 55"/>
                  <a:gd name="T58" fmla="*/ 3104 w 105"/>
                  <a:gd name="T59" fmla="*/ 1 h 55"/>
                  <a:gd name="T60" fmla="*/ 2456 w 105"/>
                  <a:gd name="T61" fmla="*/ 0 h 55"/>
                  <a:gd name="T62" fmla="*/ 1880 w 105"/>
                  <a:gd name="T63" fmla="*/ 0 h 55"/>
                  <a:gd name="T64" fmla="*/ 1274 w 105"/>
                  <a:gd name="T65" fmla="*/ 0 h 55"/>
                  <a:gd name="T66" fmla="*/ 964 w 105"/>
                  <a:gd name="T67" fmla="*/ 0 h 55"/>
                  <a:gd name="T68" fmla="*/ 773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5" y="1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30" y="42"/>
                    </a:lnTo>
                    <a:lnTo>
                      <a:pt x="39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7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1" name="Freeform 108"/>
              <p:cNvSpPr>
                <a:spLocks noChangeArrowheads="1"/>
              </p:cNvSpPr>
              <p:nvPr/>
            </p:nvSpPr>
            <p:spPr bwMode="auto">
              <a:xfrm>
                <a:off x="1325" y="95"/>
                <a:ext cx="114" cy="69"/>
              </a:xfrm>
              <a:custGeom>
                <a:avLst/>
                <a:gdLst>
                  <a:gd name="T0" fmla="*/ 6726 w 110"/>
                  <a:gd name="T1" fmla="*/ 12217 h 64"/>
                  <a:gd name="T2" fmla="*/ 5944 w 110"/>
                  <a:gd name="T3" fmla="*/ 13235 h 64"/>
                  <a:gd name="T4" fmla="*/ 5348 w 110"/>
                  <a:gd name="T5" fmla="*/ 14079 h 64"/>
                  <a:gd name="T6" fmla="*/ 4642 w 110"/>
                  <a:gd name="T7" fmla="*/ 14540 h 64"/>
                  <a:gd name="T8" fmla="*/ 4041 w 110"/>
                  <a:gd name="T9" fmla="*/ 13744 h 64"/>
                  <a:gd name="T10" fmla="*/ 3376 w 110"/>
                  <a:gd name="T11" fmla="*/ 12923 h 64"/>
                  <a:gd name="T12" fmla="*/ 2826 w 110"/>
                  <a:gd name="T13" fmla="*/ 12117 h 64"/>
                  <a:gd name="T14" fmla="*/ 2254 w 110"/>
                  <a:gd name="T15" fmla="*/ 11007 h 64"/>
                  <a:gd name="T16" fmla="*/ 1848 w 110"/>
                  <a:gd name="T17" fmla="*/ 9194 h 64"/>
                  <a:gd name="T18" fmla="*/ 1259 w 110"/>
                  <a:gd name="T19" fmla="*/ 7954 h 64"/>
                  <a:gd name="T20" fmla="*/ 967 w 110"/>
                  <a:gd name="T21" fmla="*/ 6238 h 64"/>
                  <a:gd name="T22" fmla="*/ 783 w 110"/>
                  <a:gd name="T23" fmla="*/ 4607 h 64"/>
                  <a:gd name="T24" fmla="*/ 704 w 110"/>
                  <a:gd name="T25" fmla="*/ 3406 h 64"/>
                  <a:gd name="T26" fmla="*/ 9 w 110"/>
                  <a:gd name="T27" fmla="*/ 2848 h 64"/>
                  <a:gd name="T28" fmla="*/ 704 w 110"/>
                  <a:gd name="T29" fmla="*/ 2665 h 64"/>
                  <a:gd name="T30" fmla="*/ 704 w 110"/>
                  <a:gd name="T31" fmla="*/ 2497 h 64"/>
                  <a:gd name="T32" fmla="*/ 825 w 110"/>
                  <a:gd name="T33" fmla="*/ 2497 h 64"/>
                  <a:gd name="T34" fmla="*/ 825 w 110"/>
                  <a:gd name="T35" fmla="*/ 0 h 64"/>
                  <a:gd name="T36" fmla="*/ 7 w 110"/>
                  <a:gd name="T37" fmla="*/ 1 h 64"/>
                  <a:gd name="T38" fmla="*/ 1 w 110"/>
                  <a:gd name="T39" fmla="*/ 5 h 64"/>
                  <a:gd name="T40" fmla="*/ 0 w 110"/>
                  <a:gd name="T41" fmla="*/ 2848 h 64"/>
                  <a:gd name="T42" fmla="*/ 1 w 110"/>
                  <a:gd name="T43" fmla="*/ 4103 h 64"/>
                  <a:gd name="T44" fmla="*/ 4 w 110"/>
                  <a:gd name="T45" fmla="*/ 6238 h 64"/>
                  <a:gd name="T46" fmla="*/ 704 w 110"/>
                  <a:gd name="T47" fmla="*/ 7954 h 64"/>
                  <a:gd name="T48" fmla="*/ 967 w 110"/>
                  <a:gd name="T49" fmla="*/ 9563 h 64"/>
                  <a:gd name="T50" fmla="*/ 1400 w 110"/>
                  <a:gd name="T51" fmla="*/ 11455 h 64"/>
                  <a:gd name="T52" fmla="*/ 2027 w 110"/>
                  <a:gd name="T53" fmla="*/ 12919 h 64"/>
                  <a:gd name="T54" fmla="*/ 2508 w 110"/>
                  <a:gd name="T55" fmla="*/ 14540 h 64"/>
                  <a:gd name="T56" fmla="*/ 3201 w 110"/>
                  <a:gd name="T57" fmla="*/ 15511 h 64"/>
                  <a:gd name="T58" fmla="*/ 3959 w 110"/>
                  <a:gd name="T59" fmla="*/ 16458 h 64"/>
                  <a:gd name="T60" fmla="*/ 4560 w 110"/>
                  <a:gd name="T61" fmla="*/ 16517 h 64"/>
                  <a:gd name="T62" fmla="*/ 5447 w 110"/>
                  <a:gd name="T63" fmla="*/ 16517 h 64"/>
                  <a:gd name="T64" fmla="*/ 6179 w 110"/>
                  <a:gd name="T65" fmla="*/ 15543 h 64"/>
                  <a:gd name="T66" fmla="*/ 6924 w 110"/>
                  <a:gd name="T67" fmla="*/ 14587 h 64"/>
                  <a:gd name="T68" fmla="*/ 6726 w 110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3" y="64"/>
                    </a:lnTo>
                    <a:lnTo>
                      <a:pt x="86" y="64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2" name="Freeform 109"/>
              <p:cNvSpPr>
                <a:spLocks noChangeArrowheads="1"/>
              </p:cNvSpPr>
              <p:nvPr/>
            </p:nvSpPr>
            <p:spPr bwMode="auto">
              <a:xfrm>
                <a:off x="1397" y="105"/>
                <a:ext cx="48" cy="57"/>
              </a:xfrm>
              <a:custGeom>
                <a:avLst/>
                <a:gdLst>
                  <a:gd name="T0" fmla="*/ 0 w 46"/>
                  <a:gd name="T1" fmla="*/ 122487 h 47"/>
                  <a:gd name="T2" fmla="*/ 1243 w 46"/>
                  <a:gd name="T3" fmla="*/ 183624 h 47"/>
                  <a:gd name="T4" fmla="*/ 2062 w 46"/>
                  <a:gd name="T5" fmla="*/ 275948 h 47"/>
                  <a:gd name="T6" fmla="*/ 3211 w 46"/>
                  <a:gd name="T7" fmla="*/ 372722 h 47"/>
                  <a:gd name="T8" fmla="*/ 4067 w 46"/>
                  <a:gd name="T9" fmla="*/ 451478 h 47"/>
                  <a:gd name="T10" fmla="*/ 4917 w 46"/>
                  <a:gd name="T11" fmla="*/ 559832 h 47"/>
                  <a:gd name="T12" fmla="*/ 5236 w 46"/>
                  <a:gd name="T13" fmla="*/ 611908 h 47"/>
                  <a:gd name="T14" fmla="*/ 5326 w 46"/>
                  <a:gd name="T15" fmla="*/ 624850 h 47"/>
                  <a:gd name="T16" fmla="*/ 5326 w 46"/>
                  <a:gd name="T17" fmla="*/ 658960 h 47"/>
                  <a:gd name="T18" fmla="*/ 5326 w 46"/>
                  <a:gd name="T19" fmla="*/ 624850 h 47"/>
                  <a:gd name="T20" fmla="*/ 5578 w 46"/>
                  <a:gd name="T21" fmla="*/ 611908 h 47"/>
                  <a:gd name="T22" fmla="*/ 6044 w 46"/>
                  <a:gd name="T23" fmla="*/ 775798 h 47"/>
                  <a:gd name="T24" fmla="*/ 6328 w 46"/>
                  <a:gd name="T25" fmla="*/ 720467 h 47"/>
                  <a:gd name="T26" fmla="*/ 6436 w 46"/>
                  <a:gd name="T27" fmla="*/ 658960 h 47"/>
                  <a:gd name="T28" fmla="*/ 6436 w 46"/>
                  <a:gd name="T29" fmla="*/ 607203 h 47"/>
                  <a:gd name="T30" fmla="*/ 6328 w 46"/>
                  <a:gd name="T31" fmla="*/ 559832 h 47"/>
                  <a:gd name="T32" fmla="*/ 5678 w 46"/>
                  <a:gd name="T33" fmla="*/ 451478 h 47"/>
                  <a:gd name="T34" fmla="*/ 4998 w 46"/>
                  <a:gd name="T35" fmla="*/ 352426 h 47"/>
                  <a:gd name="T36" fmla="*/ 3882 w 46"/>
                  <a:gd name="T37" fmla="*/ 253880 h 47"/>
                  <a:gd name="T38" fmla="*/ 2829 w 46"/>
                  <a:gd name="T39" fmla="*/ 156044 h 47"/>
                  <a:gd name="T40" fmla="*/ 1702 w 46"/>
                  <a:gd name="T41" fmla="*/ 409 h 47"/>
                  <a:gd name="T42" fmla="*/ 3 w 46"/>
                  <a:gd name="T43" fmla="*/ 0 h 47"/>
                  <a:gd name="T44" fmla="*/ 0 w 46"/>
                  <a:gd name="T45" fmla="*/ 122487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7"/>
                  <a:gd name="T71" fmla="*/ 46 w 46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7">
                    <a:moveTo>
                      <a:pt x="0" y="7"/>
                    </a:moveTo>
                    <a:lnTo>
                      <a:pt x="8" y="12"/>
                    </a:lnTo>
                    <a:lnTo>
                      <a:pt x="16" y="17"/>
                    </a:lnTo>
                    <a:lnTo>
                      <a:pt x="23" y="23"/>
                    </a:lnTo>
                    <a:lnTo>
                      <a:pt x="29" y="28"/>
                    </a:lnTo>
                    <a:lnTo>
                      <a:pt x="35" y="34"/>
                    </a:lnTo>
                    <a:lnTo>
                      <a:pt x="37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5" y="44"/>
                    </a:lnTo>
                    <a:lnTo>
                      <a:pt x="46" y="40"/>
                    </a:lnTo>
                    <a:lnTo>
                      <a:pt x="46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28" y="16"/>
                    </a:lnTo>
                    <a:lnTo>
                      <a:pt x="21" y="10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3" name="Freeform 110"/>
              <p:cNvSpPr>
                <a:spLocks noChangeArrowheads="1"/>
              </p:cNvSpPr>
              <p:nvPr/>
            </p:nvSpPr>
            <p:spPr bwMode="auto">
              <a:xfrm>
                <a:off x="1340" y="95"/>
                <a:ext cx="59" cy="16"/>
              </a:xfrm>
              <a:custGeom>
                <a:avLst/>
                <a:gdLst>
                  <a:gd name="T0" fmla="*/ 0 w 57"/>
                  <a:gd name="T1" fmla="*/ 668 h 16"/>
                  <a:gd name="T2" fmla="*/ 4 w 57"/>
                  <a:gd name="T3" fmla="*/ 668 h 16"/>
                  <a:gd name="T4" fmla="*/ 9 w 57"/>
                  <a:gd name="T5" fmla="*/ 668 h 16"/>
                  <a:gd name="T6" fmla="*/ 840 w 57"/>
                  <a:gd name="T7" fmla="*/ 668 h 16"/>
                  <a:gd name="T8" fmla="*/ 1203 w 57"/>
                  <a:gd name="T9" fmla="*/ 710 h 16"/>
                  <a:gd name="T10" fmla="*/ 1720 w 57"/>
                  <a:gd name="T11" fmla="*/ 710 h 16"/>
                  <a:gd name="T12" fmla="*/ 2037 w 57"/>
                  <a:gd name="T13" fmla="*/ 801 h 16"/>
                  <a:gd name="T14" fmla="*/ 2504 w 57"/>
                  <a:gd name="T15" fmla="*/ 904 h 16"/>
                  <a:gd name="T16" fmla="*/ 2922 w 57"/>
                  <a:gd name="T17" fmla="*/ 1021 h 16"/>
                  <a:gd name="T18" fmla="*/ 3076 w 57"/>
                  <a:gd name="T19" fmla="*/ 668 h 16"/>
                  <a:gd name="T20" fmla="*/ 2730 w 57"/>
                  <a:gd name="T21" fmla="*/ 5 h 16"/>
                  <a:gd name="T22" fmla="*/ 2146 w 57"/>
                  <a:gd name="T23" fmla="*/ 3 h 16"/>
                  <a:gd name="T24" fmla="*/ 1748 w 57"/>
                  <a:gd name="T25" fmla="*/ 1 h 16"/>
                  <a:gd name="T26" fmla="*/ 1265 w 57"/>
                  <a:gd name="T27" fmla="*/ 0 h 16"/>
                  <a:gd name="T28" fmla="*/ 883 w 57"/>
                  <a:gd name="T29" fmla="*/ 0 h 16"/>
                  <a:gd name="T30" fmla="*/ 9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68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4" name="Freeform 111"/>
              <p:cNvSpPr>
                <a:spLocks noChangeArrowheads="1"/>
              </p:cNvSpPr>
              <p:nvPr/>
            </p:nvSpPr>
            <p:spPr bwMode="auto">
              <a:xfrm>
                <a:off x="3864" y="100"/>
                <a:ext cx="109" cy="60"/>
              </a:xfrm>
              <a:custGeom>
                <a:avLst/>
                <a:gdLst>
                  <a:gd name="T0" fmla="*/ 600 w 105"/>
                  <a:gd name="T1" fmla="*/ 0 h 55"/>
                  <a:gd name="T2" fmla="*/ 3 w 105"/>
                  <a:gd name="T3" fmla="*/ 1 h 55"/>
                  <a:gd name="T4" fmla="*/ 1 w 105"/>
                  <a:gd name="T5" fmla="*/ 4 h 55"/>
                  <a:gd name="T6" fmla="*/ 0 w 105"/>
                  <a:gd name="T7" fmla="*/ 5121 h 55"/>
                  <a:gd name="T8" fmla="*/ 1 w 105"/>
                  <a:gd name="T9" fmla="*/ 7255 h 55"/>
                  <a:gd name="T10" fmla="*/ 5 w 105"/>
                  <a:gd name="T11" fmla="*/ 11076 h 55"/>
                  <a:gd name="T12" fmla="*/ 600 w 105"/>
                  <a:gd name="T13" fmla="*/ 14650 h 55"/>
                  <a:gd name="T14" fmla="*/ 792 w 105"/>
                  <a:gd name="T15" fmla="*/ 18574 h 55"/>
                  <a:gd name="T16" fmla="*/ 1161 w 105"/>
                  <a:gd name="T17" fmla="*/ 22352 h 55"/>
                  <a:gd name="T18" fmla="*/ 1728 w 105"/>
                  <a:gd name="T19" fmla="*/ 25740 h 55"/>
                  <a:gd name="T20" fmla="*/ 2229 w 105"/>
                  <a:gd name="T21" fmla="*/ 29168 h 55"/>
                  <a:gd name="T22" fmla="*/ 2822 w 105"/>
                  <a:gd name="T23" fmla="*/ 32462 h 55"/>
                  <a:gd name="T24" fmla="*/ 3383 w 105"/>
                  <a:gd name="T25" fmla="*/ 33514 h 55"/>
                  <a:gd name="T26" fmla="*/ 4084 w 105"/>
                  <a:gd name="T27" fmla="*/ 34836 h 55"/>
                  <a:gd name="T28" fmla="*/ 4829 w 105"/>
                  <a:gd name="T29" fmla="*/ 34042 h 55"/>
                  <a:gd name="T30" fmla="*/ 5428 w 105"/>
                  <a:gd name="T31" fmla="*/ 32735 h 55"/>
                  <a:gd name="T32" fmla="*/ 6058 w 105"/>
                  <a:gd name="T33" fmla="*/ 29603 h 55"/>
                  <a:gd name="T34" fmla="*/ 6100 w 105"/>
                  <a:gd name="T35" fmla="*/ 29168 h 55"/>
                  <a:gd name="T36" fmla="*/ 6138 w 105"/>
                  <a:gd name="T37" fmla="*/ 28220 h 55"/>
                  <a:gd name="T38" fmla="*/ 6138 w 105"/>
                  <a:gd name="T39" fmla="*/ 27136 h 55"/>
                  <a:gd name="T40" fmla="*/ 6100 w 105"/>
                  <a:gd name="T41" fmla="*/ 25740 h 55"/>
                  <a:gd name="T42" fmla="*/ 6026 w 105"/>
                  <a:gd name="T43" fmla="*/ 22352 h 55"/>
                  <a:gd name="T44" fmla="*/ 5561 w 105"/>
                  <a:gd name="T45" fmla="*/ 18574 h 55"/>
                  <a:gd name="T46" fmla="*/ 5192 w 105"/>
                  <a:gd name="T47" fmla="*/ 15028 h 55"/>
                  <a:gd name="T48" fmla="*/ 4829 w 105"/>
                  <a:gd name="T49" fmla="*/ 11076 h 55"/>
                  <a:gd name="T50" fmla="*/ 4224 w 105"/>
                  <a:gd name="T51" fmla="*/ 7255 h 55"/>
                  <a:gd name="T52" fmla="*/ 3776 w 105"/>
                  <a:gd name="T53" fmla="*/ 5519 h 55"/>
                  <a:gd name="T54" fmla="*/ 3286 w 105"/>
                  <a:gd name="T55" fmla="*/ 235 h 55"/>
                  <a:gd name="T56" fmla="*/ 2822 w 105"/>
                  <a:gd name="T57" fmla="*/ 4 h 55"/>
                  <a:gd name="T58" fmla="*/ 2271 w 105"/>
                  <a:gd name="T59" fmla="*/ 1 h 55"/>
                  <a:gd name="T60" fmla="*/ 1900 w 105"/>
                  <a:gd name="T61" fmla="*/ 0 h 55"/>
                  <a:gd name="T62" fmla="*/ 1446 w 105"/>
                  <a:gd name="T63" fmla="*/ 0 h 55"/>
                  <a:gd name="T64" fmla="*/ 988 w 105"/>
                  <a:gd name="T65" fmla="*/ 0 h 55"/>
                  <a:gd name="T66" fmla="*/ 747 w 105"/>
                  <a:gd name="T67" fmla="*/ 0 h 55"/>
                  <a:gd name="T68" fmla="*/ 6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5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5" name="Freeform 112"/>
              <p:cNvSpPr>
                <a:spLocks noChangeArrowheads="1"/>
              </p:cNvSpPr>
              <p:nvPr/>
            </p:nvSpPr>
            <p:spPr bwMode="auto">
              <a:xfrm>
                <a:off x="3859" y="95"/>
                <a:ext cx="114" cy="69"/>
              </a:xfrm>
              <a:custGeom>
                <a:avLst/>
                <a:gdLst>
                  <a:gd name="T0" fmla="*/ 7671 w 109"/>
                  <a:gd name="T1" fmla="*/ 12217 h 64"/>
                  <a:gd name="T2" fmla="*/ 6801 w 109"/>
                  <a:gd name="T3" fmla="*/ 13235 h 64"/>
                  <a:gd name="T4" fmla="*/ 6111 w 109"/>
                  <a:gd name="T5" fmla="*/ 14079 h 64"/>
                  <a:gd name="T6" fmla="*/ 5428 w 109"/>
                  <a:gd name="T7" fmla="*/ 14540 h 64"/>
                  <a:gd name="T8" fmla="*/ 4675 w 109"/>
                  <a:gd name="T9" fmla="*/ 13744 h 64"/>
                  <a:gd name="T10" fmla="*/ 3936 w 109"/>
                  <a:gd name="T11" fmla="*/ 12923 h 64"/>
                  <a:gd name="T12" fmla="*/ 3215 w 109"/>
                  <a:gd name="T13" fmla="*/ 12117 h 64"/>
                  <a:gd name="T14" fmla="*/ 2594 w 109"/>
                  <a:gd name="T15" fmla="*/ 11007 h 64"/>
                  <a:gd name="T16" fmla="*/ 2094 w 109"/>
                  <a:gd name="T17" fmla="*/ 9194 h 64"/>
                  <a:gd name="T18" fmla="*/ 1439 w 109"/>
                  <a:gd name="T19" fmla="*/ 7954 h 64"/>
                  <a:gd name="T20" fmla="*/ 1102 w 109"/>
                  <a:gd name="T21" fmla="*/ 6238 h 64"/>
                  <a:gd name="T22" fmla="*/ 889 w 109"/>
                  <a:gd name="T23" fmla="*/ 4607 h 64"/>
                  <a:gd name="T24" fmla="*/ 797 w 109"/>
                  <a:gd name="T25" fmla="*/ 3406 h 64"/>
                  <a:gd name="T26" fmla="*/ 9 w 109"/>
                  <a:gd name="T27" fmla="*/ 2848 h 64"/>
                  <a:gd name="T28" fmla="*/ 9 w 109"/>
                  <a:gd name="T29" fmla="*/ 2665 h 64"/>
                  <a:gd name="T30" fmla="*/ 797 w 109"/>
                  <a:gd name="T31" fmla="*/ 2497 h 64"/>
                  <a:gd name="T32" fmla="*/ 937 w 109"/>
                  <a:gd name="T33" fmla="*/ 2497 h 64"/>
                  <a:gd name="T34" fmla="*/ 937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4 w 109"/>
                  <a:gd name="T45" fmla="*/ 6238 h 64"/>
                  <a:gd name="T46" fmla="*/ 797 w 109"/>
                  <a:gd name="T47" fmla="*/ 7954 h 64"/>
                  <a:gd name="T48" fmla="*/ 1045 w 109"/>
                  <a:gd name="T49" fmla="*/ 9563 h 64"/>
                  <a:gd name="T50" fmla="*/ 1522 w 109"/>
                  <a:gd name="T51" fmla="*/ 11455 h 64"/>
                  <a:gd name="T52" fmla="*/ 2238 w 109"/>
                  <a:gd name="T53" fmla="*/ 12919 h 64"/>
                  <a:gd name="T54" fmla="*/ 2889 w 109"/>
                  <a:gd name="T55" fmla="*/ 14540 h 64"/>
                  <a:gd name="T56" fmla="*/ 3730 w 109"/>
                  <a:gd name="T57" fmla="*/ 15511 h 64"/>
                  <a:gd name="T58" fmla="*/ 4434 w 109"/>
                  <a:gd name="T59" fmla="*/ 16458 h 64"/>
                  <a:gd name="T60" fmla="*/ 5270 w 109"/>
                  <a:gd name="T61" fmla="*/ 16517 h 64"/>
                  <a:gd name="T62" fmla="*/ 6189 w 109"/>
                  <a:gd name="T63" fmla="*/ 16517 h 64"/>
                  <a:gd name="T64" fmla="*/ 7095 w 109"/>
                  <a:gd name="T65" fmla="*/ 15543 h 64"/>
                  <a:gd name="T66" fmla="*/ 7924 w 109"/>
                  <a:gd name="T67" fmla="*/ 14587 h 64"/>
                  <a:gd name="T68" fmla="*/ 7671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6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6" name="Freeform 113"/>
              <p:cNvSpPr>
                <a:spLocks noChangeArrowheads="1"/>
              </p:cNvSpPr>
              <p:nvPr/>
            </p:nvSpPr>
            <p:spPr bwMode="auto">
              <a:xfrm>
                <a:off x="3930" y="104"/>
                <a:ext cx="48" cy="56"/>
              </a:xfrm>
              <a:custGeom>
                <a:avLst/>
                <a:gdLst>
                  <a:gd name="T0" fmla="*/ 0 w 46"/>
                  <a:gd name="T1" fmla="*/ 60848 h 48"/>
                  <a:gd name="T2" fmla="*/ 7 w 46"/>
                  <a:gd name="T3" fmla="*/ 90808 h 48"/>
                  <a:gd name="T4" fmla="*/ 2062 w 46"/>
                  <a:gd name="T5" fmla="*/ 135548 h 48"/>
                  <a:gd name="T6" fmla="*/ 3211 w 46"/>
                  <a:gd name="T7" fmla="*/ 171770 h 48"/>
                  <a:gd name="T8" fmla="*/ 4067 w 46"/>
                  <a:gd name="T9" fmla="*/ 208112 h 48"/>
                  <a:gd name="T10" fmla="*/ 4691 w 46"/>
                  <a:gd name="T11" fmla="*/ 256450 h 48"/>
                  <a:gd name="T12" fmla="*/ 5236 w 46"/>
                  <a:gd name="T13" fmla="*/ 280250 h 48"/>
                  <a:gd name="T14" fmla="*/ 5326 w 46"/>
                  <a:gd name="T15" fmla="*/ 286689 h 48"/>
                  <a:gd name="T16" fmla="*/ 5326 w 46"/>
                  <a:gd name="T17" fmla="*/ 301021 h 48"/>
                  <a:gd name="T18" fmla="*/ 5326 w 46"/>
                  <a:gd name="T19" fmla="*/ 286689 h 48"/>
                  <a:gd name="T20" fmla="*/ 5578 w 46"/>
                  <a:gd name="T21" fmla="*/ 280250 h 48"/>
                  <a:gd name="T22" fmla="*/ 5942 w 46"/>
                  <a:gd name="T23" fmla="*/ 353448 h 48"/>
                  <a:gd name="T24" fmla="*/ 6328 w 46"/>
                  <a:gd name="T25" fmla="*/ 326723 h 48"/>
                  <a:gd name="T26" fmla="*/ 6436 w 46"/>
                  <a:gd name="T27" fmla="*/ 301021 h 48"/>
                  <a:gd name="T28" fmla="*/ 6328 w 46"/>
                  <a:gd name="T29" fmla="*/ 277851 h 48"/>
                  <a:gd name="T30" fmla="*/ 6049 w 46"/>
                  <a:gd name="T31" fmla="*/ 256450 h 48"/>
                  <a:gd name="T32" fmla="*/ 5678 w 46"/>
                  <a:gd name="T33" fmla="*/ 208112 h 48"/>
                  <a:gd name="T34" fmla="*/ 4998 w 46"/>
                  <a:gd name="T35" fmla="*/ 163694 h 48"/>
                  <a:gd name="T36" fmla="*/ 3882 w 46"/>
                  <a:gd name="T37" fmla="*/ 124639 h 48"/>
                  <a:gd name="T38" fmla="*/ 2829 w 46"/>
                  <a:gd name="T39" fmla="*/ 77144 h 48"/>
                  <a:gd name="T40" fmla="*/ 1576 w 46"/>
                  <a:gd name="T41" fmla="*/ 1577 h 48"/>
                  <a:gd name="T42" fmla="*/ 3 w 46"/>
                  <a:gd name="T43" fmla="*/ 0 h 48"/>
                  <a:gd name="T44" fmla="*/ 0 w 46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5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7"/>
                    </a:lnTo>
                    <a:lnTo>
                      <a:pt x="21" y="11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7" name="Freeform 114"/>
              <p:cNvSpPr>
                <a:spLocks noChangeArrowheads="1"/>
              </p:cNvSpPr>
              <p:nvPr/>
            </p:nvSpPr>
            <p:spPr bwMode="auto">
              <a:xfrm>
                <a:off x="3873" y="94"/>
                <a:ext cx="59" cy="17"/>
              </a:xfrm>
              <a:custGeom>
                <a:avLst/>
                <a:gdLst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840 w 57"/>
                  <a:gd name="T7" fmla="*/ 574 h 17"/>
                  <a:gd name="T8" fmla="*/ 1203 w 57"/>
                  <a:gd name="T9" fmla="*/ 574 h 17"/>
                  <a:gd name="T10" fmla="*/ 1661 w 57"/>
                  <a:gd name="T11" fmla="*/ 608 h 17"/>
                  <a:gd name="T12" fmla="*/ 2037 w 57"/>
                  <a:gd name="T13" fmla="*/ 682 h 17"/>
                  <a:gd name="T14" fmla="*/ 2504 w 57"/>
                  <a:gd name="T15" fmla="*/ 764 h 17"/>
                  <a:gd name="T16" fmla="*/ 2922 w 57"/>
                  <a:gd name="T17" fmla="*/ 857 h 17"/>
                  <a:gd name="T18" fmla="*/ 3076 w 57"/>
                  <a:gd name="T19" fmla="*/ 542 h 17"/>
                  <a:gd name="T20" fmla="*/ 2636 w 57"/>
                  <a:gd name="T21" fmla="*/ 6 h 17"/>
                  <a:gd name="T22" fmla="*/ 2146 w 57"/>
                  <a:gd name="T23" fmla="*/ 4 h 17"/>
                  <a:gd name="T24" fmla="*/ 1720 w 57"/>
                  <a:gd name="T25" fmla="*/ 2 h 17"/>
                  <a:gd name="T26" fmla="*/ 1203 w 57"/>
                  <a:gd name="T27" fmla="*/ 1 h 17"/>
                  <a:gd name="T28" fmla="*/ 840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8" name="Freeform 115"/>
              <p:cNvSpPr>
                <a:spLocks noChangeArrowheads="1"/>
              </p:cNvSpPr>
              <p:nvPr/>
            </p:nvSpPr>
            <p:spPr bwMode="auto">
              <a:xfrm>
                <a:off x="2596" y="100"/>
                <a:ext cx="97" cy="60"/>
              </a:xfrm>
              <a:custGeom>
                <a:avLst/>
                <a:gdLst>
                  <a:gd name="T0" fmla="*/ 62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5121 h 55"/>
                  <a:gd name="T8" fmla="*/ 1 w 105"/>
                  <a:gd name="T9" fmla="*/ 7255 h 55"/>
                  <a:gd name="T10" fmla="*/ 5 w 105"/>
                  <a:gd name="T11" fmla="*/ 11076 h 55"/>
                  <a:gd name="T12" fmla="*/ 62 w 105"/>
                  <a:gd name="T13" fmla="*/ 14650 h 55"/>
                  <a:gd name="T14" fmla="*/ 80 w 105"/>
                  <a:gd name="T15" fmla="*/ 18574 h 55"/>
                  <a:gd name="T16" fmla="*/ 126 w 105"/>
                  <a:gd name="T17" fmla="*/ 22352 h 55"/>
                  <a:gd name="T18" fmla="*/ 176 w 105"/>
                  <a:gd name="T19" fmla="*/ 26330 h 55"/>
                  <a:gd name="T20" fmla="*/ 228 w 105"/>
                  <a:gd name="T21" fmla="*/ 29168 h 55"/>
                  <a:gd name="T22" fmla="*/ 288 w 105"/>
                  <a:gd name="T23" fmla="*/ 32462 h 55"/>
                  <a:gd name="T24" fmla="*/ 357 w 105"/>
                  <a:gd name="T25" fmla="*/ 33514 h 55"/>
                  <a:gd name="T26" fmla="*/ 417 w 105"/>
                  <a:gd name="T27" fmla="*/ 34836 h 55"/>
                  <a:gd name="T28" fmla="*/ 491 w 105"/>
                  <a:gd name="T29" fmla="*/ 34042 h 55"/>
                  <a:gd name="T30" fmla="*/ 554 w 105"/>
                  <a:gd name="T31" fmla="*/ 32735 h 55"/>
                  <a:gd name="T32" fmla="*/ 621 w 105"/>
                  <a:gd name="T33" fmla="*/ 29603 h 55"/>
                  <a:gd name="T34" fmla="*/ 623 w 105"/>
                  <a:gd name="T35" fmla="*/ 29168 h 55"/>
                  <a:gd name="T36" fmla="*/ 626 w 105"/>
                  <a:gd name="T37" fmla="*/ 28220 h 55"/>
                  <a:gd name="T38" fmla="*/ 623 w 105"/>
                  <a:gd name="T39" fmla="*/ 27136 h 55"/>
                  <a:gd name="T40" fmla="*/ 623 w 105"/>
                  <a:gd name="T41" fmla="*/ 25740 h 55"/>
                  <a:gd name="T42" fmla="*/ 601 w 105"/>
                  <a:gd name="T43" fmla="*/ 23629 h 55"/>
                  <a:gd name="T44" fmla="*/ 581 w 105"/>
                  <a:gd name="T45" fmla="*/ 18574 h 55"/>
                  <a:gd name="T46" fmla="*/ 527 w 105"/>
                  <a:gd name="T47" fmla="*/ 15028 h 55"/>
                  <a:gd name="T48" fmla="*/ 491 w 105"/>
                  <a:gd name="T49" fmla="*/ 11076 h 55"/>
                  <a:gd name="T50" fmla="*/ 430 w 105"/>
                  <a:gd name="T51" fmla="*/ 7255 h 55"/>
                  <a:gd name="T52" fmla="*/ 387 w 105"/>
                  <a:gd name="T53" fmla="*/ 5519 h 55"/>
                  <a:gd name="T54" fmla="*/ 336 w 105"/>
                  <a:gd name="T55" fmla="*/ 235 h 55"/>
                  <a:gd name="T56" fmla="*/ 288 w 105"/>
                  <a:gd name="T57" fmla="*/ 4 h 55"/>
                  <a:gd name="T58" fmla="*/ 241 w 105"/>
                  <a:gd name="T59" fmla="*/ 1 h 55"/>
                  <a:gd name="T60" fmla="*/ 191 w 105"/>
                  <a:gd name="T61" fmla="*/ 0 h 55"/>
                  <a:gd name="T62" fmla="*/ 149 w 105"/>
                  <a:gd name="T63" fmla="*/ 0 h 55"/>
                  <a:gd name="T64" fmla="*/ 100 w 105"/>
                  <a:gd name="T65" fmla="*/ 0 h 55"/>
                  <a:gd name="T66" fmla="*/ 75 w 105"/>
                  <a:gd name="T67" fmla="*/ 0 h 55"/>
                  <a:gd name="T68" fmla="*/ 62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100" y="37"/>
                    </a:lnTo>
                    <a:lnTo>
                      <a:pt x="96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9" name="Freeform 116"/>
              <p:cNvSpPr>
                <a:spLocks noChangeArrowheads="1"/>
              </p:cNvSpPr>
              <p:nvPr/>
            </p:nvSpPr>
            <p:spPr bwMode="auto">
              <a:xfrm>
                <a:off x="2591" y="95"/>
                <a:ext cx="101" cy="69"/>
              </a:xfrm>
              <a:custGeom>
                <a:avLst/>
                <a:gdLst>
                  <a:gd name="T0" fmla="*/ 594 w 109"/>
                  <a:gd name="T1" fmla="*/ 12217 h 64"/>
                  <a:gd name="T2" fmla="*/ 528 w 109"/>
                  <a:gd name="T3" fmla="*/ 13235 h 64"/>
                  <a:gd name="T4" fmla="*/ 475 w 109"/>
                  <a:gd name="T5" fmla="*/ 14079 h 64"/>
                  <a:gd name="T6" fmla="*/ 410 w 109"/>
                  <a:gd name="T7" fmla="*/ 14540 h 64"/>
                  <a:gd name="T8" fmla="*/ 363 w 109"/>
                  <a:gd name="T9" fmla="*/ 13744 h 64"/>
                  <a:gd name="T10" fmla="*/ 297 w 109"/>
                  <a:gd name="T11" fmla="*/ 12923 h 64"/>
                  <a:gd name="T12" fmla="*/ 253 w 109"/>
                  <a:gd name="T13" fmla="*/ 12117 h 64"/>
                  <a:gd name="T14" fmla="*/ 194 w 109"/>
                  <a:gd name="T15" fmla="*/ 11007 h 64"/>
                  <a:gd name="T16" fmla="*/ 162 w 109"/>
                  <a:gd name="T17" fmla="*/ 9194 h 64"/>
                  <a:gd name="T18" fmla="*/ 112 w 109"/>
                  <a:gd name="T19" fmla="*/ 7954 h 64"/>
                  <a:gd name="T20" fmla="*/ 85 w 109"/>
                  <a:gd name="T21" fmla="*/ 6238 h 64"/>
                  <a:gd name="T22" fmla="*/ 68 w 109"/>
                  <a:gd name="T23" fmla="*/ 4607 h 64"/>
                  <a:gd name="T24" fmla="*/ 62 w 109"/>
                  <a:gd name="T25" fmla="*/ 3406 h 64"/>
                  <a:gd name="T26" fmla="*/ 6 w 109"/>
                  <a:gd name="T27" fmla="*/ 2848 h 64"/>
                  <a:gd name="T28" fmla="*/ 6 w 109"/>
                  <a:gd name="T29" fmla="*/ 2665 h 64"/>
                  <a:gd name="T30" fmla="*/ 62 w 109"/>
                  <a:gd name="T31" fmla="*/ 2497 h 64"/>
                  <a:gd name="T32" fmla="*/ 73 w 109"/>
                  <a:gd name="T33" fmla="*/ 2497 h 64"/>
                  <a:gd name="T34" fmla="*/ 73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4 w 109"/>
                  <a:gd name="T45" fmla="*/ 6238 h 64"/>
                  <a:gd name="T46" fmla="*/ 62 w 109"/>
                  <a:gd name="T47" fmla="*/ 7954 h 64"/>
                  <a:gd name="T48" fmla="*/ 80 w 109"/>
                  <a:gd name="T49" fmla="*/ 9563 h 64"/>
                  <a:gd name="T50" fmla="*/ 117 w 109"/>
                  <a:gd name="T51" fmla="*/ 11455 h 64"/>
                  <a:gd name="T52" fmla="*/ 174 w 109"/>
                  <a:gd name="T53" fmla="*/ 12919 h 64"/>
                  <a:gd name="T54" fmla="*/ 225 w 109"/>
                  <a:gd name="T55" fmla="*/ 14540 h 64"/>
                  <a:gd name="T56" fmla="*/ 288 w 109"/>
                  <a:gd name="T57" fmla="*/ 15511 h 64"/>
                  <a:gd name="T58" fmla="*/ 345 w 109"/>
                  <a:gd name="T59" fmla="*/ 16458 h 64"/>
                  <a:gd name="T60" fmla="*/ 410 w 109"/>
                  <a:gd name="T61" fmla="*/ 16517 h 64"/>
                  <a:gd name="T62" fmla="*/ 479 w 109"/>
                  <a:gd name="T63" fmla="*/ 16517 h 64"/>
                  <a:gd name="T64" fmla="*/ 550 w 109"/>
                  <a:gd name="T65" fmla="*/ 15543 h 64"/>
                  <a:gd name="T66" fmla="*/ 615 w 109"/>
                  <a:gd name="T67" fmla="*/ 14587 h 64"/>
                  <a:gd name="T68" fmla="*/ 594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0" name="Freeform 117"/>
              <p:cNvSpPr>
                <a:spLocks noChangeArrowheads="1"/>
              </p:cNvSpPr>
              <p:nvPr/>
            </p:nvSpPr>
            <p:spPr bwMode="auto">
              <a:xfrm>
                <a:off x="2662" y="105"/>
                <a:ext cx="49" cy="57"/>
              </a:xfrm>
              <a:custGeom>
                <a:avLst/>
                <a:gdLst>
                  <a:gd name="T0" fmla="*/ 0 w 47"/>
                  <a:gd name="T1" fmla="*/ 122487 h 47"/>
                  <a:gd name="T2" fmla="*/ 1159 w 47"/>
                  <a:gd name="T3" fmla="*/ 183624 h 47"/>
                  <a:gd name="T4" fmla="*/ 2024 w 47"/>
                  <a:gd name="T5" fmla="*/ 275948 h 47"/>
                  <a:gd name="T6" fmla="*/ 3120 w 47"/>
                  <a:gd name="T7" fmla="*/ 372722 h 47"/>
                  <a:gd name="T8" fmla="*/ 3758 w 47"/>
                  <a:gd name="T9" fmla="*/ 451478 h 47"/>
                  <a:gd name="T10" fmla="*/ 4351 w 47"/>
                  <a:gd name="T11" fmla="*/ 559832 h 47"/>
                  <a:gd name="T12" fmla="*/ 4817 w 47"/>
                  <a:gd name="T13" fmla="*/ 611908 h 47"/>
                  <a:gd name="T14" fmla="*/ 4817 w 47"/>
                  <a:gd name="T15" fmla="*/ 624850 h 47"/>
                  <a:gd name="T16" fmla="*/ 4817 w 47"/>
                  <a:gd name="T17" fmla="*/ 658960 h 47"/>
                  <a:gd name="T18" fmla="*/ 4926 w 47"/>
                  <a:gd name="T19" fmla="*/ 624850 h 47"/>
                  <a:gd name="T20" fmla="*/ 4926 w 47"/>
                  <a:gd name="T21" fmla="*/ 611908 h 47"/>
                  <a:gd name="T22" fmla="*/ 5449 w 47"/>
                  <a:gd name="T23" fmla="*/ 775798 h 47"/>
                  <a:gd name="T24" fmla="*/ 5799 w 47"/>
                  <a:gd name="T25" fmla="*/ 720467 h 47"/>
                  <a:gd name="T26" fmla="*/ 5933 w 47"/>
                  <a:gd name="T27" fmla="*/ 658960 h 47"/>
                  <a:gd name="T28" fmla="*/ 5799 w 47"/>
                  <a:gd name="T29" fmla="*/ 607203 h 47"/>
                  <a:gd name="T30" fmla="*/ 5584 w 47"/>
                  <a:gd name="T31" fmla="*/ 559832 h 47"/>
                  <a:gd name="T32" fmla="*/ 5247 w 47"/>
                  <a:gd name="T33" fmla="*/ 451478 h 47"/>
                  <a:gd name="T34" fmla="*/ 4527 w 47"/>
                  <a:gd name="T35" fmla="*/ 352426 h 47"/>
                  <a:gd name="T36" fmla="*/ 3616 w 47"/>
                  <a:gd name="T37" fmla="*/ 253880 h 47"/>
                  <a:gd name="T38" fmla="*/ 2592 w 47"/>
                  <a:gd name="T39" fmla="*/ 156044 h 47"/>
                  <a:gd name="T40" fmla="*/ 1484 w 47"/>
                  <a:gd name="T41" fmla="*/ 409 h 47"/>
                  <a:gd name="T42" fmla="*/ 4 w 47"/>
                  <a:gd name="T43" fmla="*/ 0 h 47"/>
                  <a:gd name="T44" fmla="*/ 0 w 47"/>
                  <a:gd name="T45" fmla="*/ 122487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7"/>
                  <a:gd name="T71" fmla="*/ 47 w 47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7">
                    <a:moveTo>
                      <a:pt x="0" y="7"/>
                    </a:moveTo>
                    <a:lnTo>
                      <a:pt x="8" y="12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5" y="34"/>
                    </a:lnTo>
                    <a:lnTo>
                      <a:pt x="38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6" y="44"/>
                    </a:lnTo>
                    <a:lnTo>
                      <a:pt x="47" y="40"/>
                    </a:lnTo>
                    <a:lnTo>
                      <a:pt x="46" y="37"/>
                    </a:lnTo>
                    <a:lnTo>
                      <a:pt x="45" y="34"/>
                    </a:lnTo>
                    <a:lnTo>
                      <a:pt x="42" y="28"/>
                    </a:lnTo>
                    <a:lnTo>
                      <a:pt x="36" y="22"/>
                    </a:lnTo>
                    <a:lnTo>
                      <a:pt x="29" y="16"/>
                    </a:lnTo>
                    <a:lnTo>
                      <a:pt x="21" y="10"/>
                    </a:lnTo>
                    <a:lnTo>
                      <a:pt x="12" y="4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1" name="Freeform 118"/>
              <p:cNvSpPr>
                <a:spLocks noChangeArrowheads="1"/>
              </p:cNvSpPr>
              <p:nvPr/>
            </p:nvSpPr>
            <p:spPr bwMode="auto">
              <a:xfrm>
                <a:off x="2606" y="95"/>
                <a:ext cx="46" cy="16"/>
              </a:xfrm>
              <a:custGeom>
                <a:avLst/>
                <a:gdLst>
                  <a:gd name="T0" fmla="*/ 0 w 57"/>
                  <a:gd name="T1" fmla="*/ 668 h 16"/>
                  <a:gd name="T2" fmla="*/ 2 w 57"/>
                  <a:gd name="T3" fmla="*/ 668 h 16"/>
                  <a:gd name="T4" fmla="*/ 2 w 57"/>
                  <a:gd name="T5" fmla="*/ 668 h 16"/>
                  <a:gd name="T6" fmla="*/ 5 w 57"/>
                  <a:gd name="T7" fmla="*/ 668 h 16"/>
                  <a:gd name="T8" fmla="*/ 6 w 57"/>
                  <a:gd name="T9" fmla="*/ 710 h 16"/>
                  <a:gd name="T10" fmla="*/ 10 w 57"/>
                  <a:gd name="T11" fmla="*/ 710 h 16"/>
                  <a:gd name="T12" fmla="*/ 11 w 57"/>
                  <a:gd name="T13" fmla="*/ 801 h 16"/>
                  <a:gd name="T14" fmla="*/ 14 w 57"/>
                  <a:gd name="T15" fmla="*/ 904 h 16"/>
                  <a:gd name="T16" fmla="*/ 16 w 57"/>
                  <a:gd name="T17" fmla="*/ 1021 h 16"/>
                  <a:gd name="T18" fmla="*/ 17 w 57"/>
                  <a:gd name="T19" fmla="*/ 668 h 16"/>
                  <a:gd name="T20" fmla="*/ 15 w 57"/>
                  <a:gd name="T21" fmla="*/ 5 h 16"/>
                  <a:gd name="T22" fmla="*/ 12 w 57"/>
                  <a:gd name="T23" fmla="*/ 3 h 16"/>
                  <a:gd name="T24" fmla="*/ 10 w 57"/>
                  <a:gd name="T25" fmla="*/ 1 h 16"/>
                  <a:gd name="T26" fmla="*/ 6 w 57"/>
                  <a:gd name="T27" fmla="*/ 0 h 16"/>
                  <a:gd name="T28" fmla="*/ 5 w 57"/>
                  <a:gd name="T29" fmla="*/ 0 h 16"/>
                  <a:gd name="T30" fmla="*/ 2 w 57"/>
                  <a:gd name="T31" fmla="*/ 0 h 16"/>
                  <a:gd name="T32" fmla="*/ 2 w 57"/>
                  <a:gd name="T33" fmla="*/ 0 h 16"/>
                  <a:gd name="T34" fmla="*/ 0 w 57"/>
                  <a:gd name="T35" fmla="*/ 0 h 16"/>
                  <a:gd name="T36" fmla="*/ 0 w 57"/>
                  <a:gd name="T37" fmla="*/ 668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6" y="9"/>
                    </a:lnTo>
                    <a:lnTo>
                      <a:pt x="22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5" y="14"/>
                    </a:lnTo>
                    <a:lnTo>
                      <a:pt x="53" y="16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2" name="Freeform 119"/>
              <p:cNvSpPr>
                <a:spLocks noChangeArrowheads="1"/>
              </p:cNvSpPr>
              <p:nvPr/>
            </p:nvSpPr>
            <p:spPr bwMode="auto">
              <a:xfrm>
                <a:off x="5133" y="100"/>
                <a:ext cx="109" cy="60"/>
              </a:xfrm>
              <a:custGeom>
                <a:avLst/>
                <a:gdLst>
                  <a:gd name="T0" fmla="*/ 931 w 104"/>
                  <a:gd name="T1" fmla="*/ 0 h 55"/>
                  <a:gd name="T2" fmla="*/ 3 w 104"/>
                  <a:gd name="T3" fmla="*/ 1 h 55"/>
                  <a:gd name="T4" fmla="*/ 0 w 104"/>
                  <a:gd name="T5" fmla="*/ 4 h 55"/>
                  <a:gd name="T6" fmla="*/ 0 w 104"/>
                  <a:gd name="T7" fmla="*/ 5121 h 55"/>
                  <a:gd name="T8" fmla="*/ 1 w 104"/>
                  <a:gd name="T9" fmla="*/ 7255 h 55"/>
                  <a:gd name="T10" fmla="*/ 3 w 104"/>
                  <a:gd name="T11" fmla="*/ 11076 h 55"/>
                  <a:gd name="T12" fmla="*/ 8 w 104"/>
                  <a:gd name="T13" fmla="*/ 14650 h 55"/>
                  <a:gd name="T14" fmla="*/ 1233 w 104"/>
                  <a:gd name="T15" fmla="*/ 18574 h 55"/>
                  <a:gd name="T16" fmla="*/ 1726 w 104"/>
                  <a:gd name="T17" fmla="*/ 22352 h 55"/>
                  <a:gd name="T18" fmla="*/ 2588 w 104"/>
                  <a:gd name="T19" fmla="*/ 25740 h 55"/>
                  <a:gd name="T20" fmla="*/ 3384 w 104"/>
                  <a:gd name="T21" fmla="*/ 29168 h 55"/>
                  <a:gd name="T22" fmla="*/ 4289 w 104"/>
                  <a:gd name="T23" fmla="*/ 32462 h 55"/>
                  <a:gd name="T24" fmla="*/ 5166 w 104"/>
                  <a:gd name="T25" fmla="*/ 33514 h 55"/>
                  <a:gd name="T26" fmla="*/ 6114 w 104"/>
                  <a:gd name="T27" fmla="*/ 34836 h 55"/>
                  <a:gd name="T28" fmla="*/ 7235 w 104"/>
                  <a:gd name="T29" fmla="*/ 34042 h 55"/>
                  <a:gd name="T30" fmla="*/ 8092 w 104"/>
                  <a:gd name="T31" fmla="*/ 32735 h 55"/>
                  <a:gd name="T32" fmla="*/ 9138 w 104"/>
                  <a:gd name="T33" fmla="*/ 29603 h 55"/>
                  <a:gd name="T34" fmla="*/ 9274 w 104"/>
                  <a:gd name="T35" fmla="*/ 29168 h 55"/>
                  <a:gd name="T36" fmla="*/ 9274 w 104"/>
                  <a:gd name="T37" fmla="*/ 28220 h 55"/>
                  <a:gd name="T38" fmla="*/ 9274 w 104"/>
                  <a:gd name="T39" fmla="*/ 27136 h 55"/>
                  <a:gd name="T40" fmla="*/ 9138 w 104"/>
                  <a:gd name="T41" fmla="*/ 25740 h 55"/>
                  <a:gd name="T42" fmla="*/ 8959 w 104"/>
                  <a:gd name="T43" fmla="*/ 22352 h 55"/>
                  <a:gd name="T44" fmla="*/ 8408 w 104"/>
                  <a:gd name="T45" fmla="*/ 18574 h 55"/>
                  <a:gd name="T46" fmla="*/ 7839 w 104"/>
                  <a:gd name="T47" fmla="*/ 15028 h 55"/>
                  <a:gd name="T48" fmla="*/ 7235 w 104"/>
                  <a:gd name="T49" fmla="*/ 11076 h 55"/>
                  <a:gd name="T50" fmla="*/ 6399 w 104"/>
                  <a:gd name="T51" fmla="*/ 7255 h 55"/>
                  <a:gd name="T52" fmla="*/ 5721 w 104"/>
                  <a:gd name="T53" fmla="*/ 5519 h 55"/>
                  <a:gd name="T54" fmla="*/ 4886 w 104"/>
                  <a:gd name="T55" fmla="*/ 235 h 55"/>
                  <a:gd name="T56" fmla="*/ 4289 w 104"/>
                  <a:gd name="T57" fmla="*/ 4 h 55"/>
                  <a:gd name="T58" fmla="*/ 3425 w 104"/>
                  <a:gd name="T59" fmla="*/ 1 h 55"/>
                  <a:gd name="T60" fmla="*/ 2858 w 104"/>
                  <a:gd name="T61" fmla="*/ 0 h 55"/>
                  <a:gd name="T62" fmla="*/ 2285 w 104"/>
                  <a:gd name="T63" fmla="*/ 0 h 55"/>
                  <a:gd name="T64" fmla="*/ 1540 w 104"/>
                  <a:gd name="T65" fmla="*/ 0 h 55"/>
                  <a:gd name="T66" fmla="*/ 1163 w 104"/>
                  <a:gd name="T67" fmla="*/ 0 h 55"/>
                  <a:gd name="T68" fmla="*/ 931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0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1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5"/>
                    </a:lnTo>
                    <a:lnTo>
                      <a:pt x="94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3" name="Freeform 120"/>
              <p:cNvSpPr>
                <a:spLocks noChangeArrowheads="1"/>
              </p:cNvSpPr>
              <p:nvPr/>
            </p:nvSpPr>
            <p:spPr bwMode="auto">
              <a:xfrm>
                <a:off x="5129" y="95"/>
                <a:ext cx="114" cy="69"/>
              </a:xfrm>
              <a:custGeom>
                <a:avLst/>
                <a:gdLst>
                  <a:gd name="T0" fmla="*/ 7650 w 109"/>
                  <a:gd name="T1" fmla="*/ 12217 h 64"/>
                  <a:gd name="T2" fmla="*/ 6801 w 109"/>
                  <a:gd name="T3" fmla="*/ 13235 h 64"/>
                  <a:gd name="T4" fmla="*/ 6111 w 109"/>
                  <a:gd name="T5" fmla="*/ 14079 h 64"/>
                  <a:gd name="T6" fmla="*/ 5270 w 109"/>
                  <a:gd name="T7" fmla="*/ 14540 h 64"/>
                  <a:gd name="T8" fmla="*/ 4486 w 109"/>
                  <a:gd name="T9" fmla="*/ 13744 h 64"/>
                  <a:gd name="T10" fmla="*/ 3818 w 109"/>
                  <a:gd name="T11" fmla="*/ 12923 h 64"/>
                  <a:gd name="T12" fmla="*/ 3082 w 109"/>
                  <a:gd name="T13" fmla="*/ 12117 h 64"/>
                  <a:gd name="T14" fmla="*/ 2488 w 109"/>
                  <a:gd name="T15" fmla="*/ 11007 h 64"/>
                  <a:gd name="T16" fmla="*/ 1987 w 109"/>
                  <a:gd name="T17" fmla="*/ 9194 h 64"/>
                  <a:gd name="T18" fmla="*/ 1439 w 109"/>
                  <a:gd name="T19" fmla="*/ 7954 h 64"/>
                  <a:gd name="T20" fmla="*/ 1102 w 109"/>
                  <a:gd name="T21" fmla="*/ 6238 h 64"/>
                  <a:gd name="T22" fmla="*/ 889 w 109"/>
                  <a:gd name="T23" fmla="*/ 4607 h 64"/>
                  <a:gd name="T24" fmla="*/ 9 w 109"/>
                  <a:gd name="T25" fmla="*/ 3406 h 64"/>
                  <a:gd name="T26" fmla="*/ 8 w 109"/>
                  <a:gd name="T27" fmla="*/ 2848 h 64"/>
                  <a:gd name="T28" fmla="*/ 8 w 109"/>
                  <a:gd name="T29" fmla="*/ 2665 h 64"/>
                  <a:gd name="T30" fmla="*/ 9 w 109"/>
                  <a:gd name="T31" fmla="*/ 2497 h 64"/>
                  <a:gd name="T32" fmla="*/ 937 w 109"/>
                  <a:gd name="T33" fmla="*/ 2497 h 64"/>
                  <a:gd name="T34" fmla="*/ 937 w 109"/>
                  <a:gd name="T35" fmla="*/ 0 h 64"/>
                  <a:gd name="T36" fmla="*/ 5 w 109"/>
                  <a:gd name="T37" fmla="*/ 1 h 64"/>
                  <a:gd name="T38" fmla="*/ 1 w 109"/>
                  <a:gd name="T39" fmla="*/ 5 h 64"/>
                  <a:gd name="T40" fmla="*/ 0 w 109"/>
                  <a:gd name="T41" fmla="*/ 2848 h 64"/>
                  <a:gd name="T42" fmla="*/ 1 w 109"/>
                  <a:gd name="T43" fmla="*/ 4103 h 64"/>
                  <a:gd name="T44" fmla="*/ 4 w 109"/>
                  <a:gd name="T45" fmla="*/ 6238 h 64"/>
                  <a:gd name="T46" fmla="*/ 8 w 109"/>
                  <a:gd name="T47" fmla="*/ 7954 h 64"/>
                  <a:gd name="T48" fmla="*/ 1045 w 109"/>
                  <a:gd name="T49" fmla="*/ 9563 h 64"/>
                  <a:gd name="T50" fmla="*/ 1522 w 109"/>
                  <a:gd name="T51" fmla="*/ 11455 h 64"/>
                  <a:gd name="T52" fmla="*/ 2238 w 109"/>
                  <a:gd name="T53" fmla="*/ 12919 h 64"/>
                  <a:gd name="T54" fmla="*/ 2889 w 109"/>
                  <a:gd name="T55" fmla="*/ 14540 h 64"/>
                  <a:gd name="T56" fmla="*/ 3730 w 109"/>
                  <a:gd name="T57" fmla="*/ 15511 h 64"/>
                  <a:gd name="T58" fmla="*/ 4434 w 109"/>
                  <a:gd name="T59" fmla="*/ 16458 h 64"/>
                  <a:gd name="T60" fmla="*/ 5270 w 109"/>
                  <a:gd name="T61" fmla="*/ 16517 h 64"/>
                  <a:gd name="T62" fmla="*/ 6189 w 109"/>
                  <a:gd name="T63" fmla="*/ 16517 h 64"/>
                  <a:gd name="T64" fmla="*/ 7095 w 109"/>
                  <a:gd name="T65" fmla="*/ 15543 h 64"/>
                  <a:gd name="T66" fmla="*/ 7924 w 109"/>
                  <a:gd name="T67" fmla="*/ 14587 h 64"/>
                  <a:gd name="T68" fmla="*/ 7650 w 109"/>
                  <a:gd name="T69" fmla="*/ 12217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2" y="53"/>
                    </a:lnTo>
                    <a:lnTo>
                      <a:pt x="53" y="50"/>
                    </a:lnTo>
                    <a:lnTo>
                      <a:pt x="43" y="46"/>
                    </a:lnTo>
                    <a:lnTo>
                      <a:pt x="35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5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8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4" name="Freeform 121"/>
              <p:cNvSpPr>
                <a:spLocks noChangeArrowheads="1"/>
              </p:cNvSpPr>
              <p:nvPr/>
            </p:nvSpPr>
            <p:spPr bwMode="auto">
              <a:xfrm>
                <a:off x="5198" y="104"/>
                <a:ext cx="49" cy="56"/>
              </a:xfrm>
              <a:custGeom>
                <a:avLst/>
                <a:gdLst>
                  <a:gd name="T0" fmla="*/ 0 w 47"/>
                  <a:gd name="T1" fmla="*/ 60848 h 48"/>
                  <a:gd name="T2" fmla="*/ 1159 w 47"/>
                  <a:gd name="T3" fmla="*/ 90808 h 48"/>
                  <a:gd name="T4" fmla="*/ 1902 w 47"/>
                  <a:gd name="T5" fmla="*/ 135548 h 48"/>
                  <a:gd name="T6" fmla="*/ 3120 w 47"/>
                  <a:gd name="T7" fmla="*/ 171770 h 48"/>
                  <a:gd name="T8" fmla="*/ 3616 w 47"/>
                  <a:gd name="T9" fmla="*/ 208112 h 48"/>
                  <a:gd name="T10" fmla="*/ 4256 w 47"/>
                  <a:gd name="T11" fmla="*/ 256450 h 48"/>
                  <a:gd name="T12" fmla="*/ 4817 w 47"/>
                  <a:gd name="T13" fmla="*/ 280250 h 48"/>
                  <a:gd name="T14" fmla="*/ 4817 w 47"/>
                  <a:gd name="T15" fmla="*/ 286689 h 48"/>
                  <a:gd name="T16" fmla="*/ 4817 w 47"/>
                  <a:gd name="T17" fmla="*/ 301021 h 48"/>
                  <a:gd name="T18" fmla="*/ 4817 w 47"/>
                  <a:gd name="T19" fmla="*/ 286689 h 48"/>
                  <a:gd name="T20" fmla="*/ 4926 w 47"/>
                  <a:gd name="T21" fmla="*/ 280250 h 48"/>
                  <a:gd name="T22" fmla="*/ 5449 w 47"/>
                  <a:gd name="T23" fmla="*/ 353448 h 48"/>
                  <a:gd name="T24" fmla="*/ 5799 w 47"/>
                  <a:gd name="T25" fmla="*/ 326723 h 48"/>
                  <a:gd name="T26" fmla="*/ 5933 w 47"/>
                  <a:gd name="T27" fmla="*/ 301021 h 48"/>
                  <a:gd name="T28" fmla="*/ 5799 w 47"/>
                  <a:gd name="T29" fmla="*/ 277851 h 48"/>
                  <a:gd name="T30" fmla="*/ 5584 w 47"/>
                  <a:gd name="T31" fmla="*/ 256450 h 48"/>
                  <a:gd name="T32" fmla="*/ 5242 w 47"/>
                  <a:gd name="T33" fmla="*/ 208112 h 48"/>
                  <a:gd name="T34" fmla="*/ 4527 w 47"/>
                  <a:gd name="T35" fmla="*/ 163694 h 48"/>
                  <a:gd name="T36" fmla="*/ 3616 w 47"/>
                  <a:gd name="T37" fmla="*/ 124639 h 48"/>
                  <a:gd name="T38" fmla="*/ 2592 w 47"/>
                  <a:gd name="T39" fmla="*/ 77144 h 48"/>
                  <a:gd name="T40" fmla="*/ 1484 w 47"/>
                  <a:gd name="T41" fmla="*/ 1577 h 48"/>
                  <a:gd name="T42" fmla="*/ 3 w 47"/>
                  <a:gd name="T43" fmla="*/ 0 h 48"/>
                  <a:gd name="T44" fmla="*/ 0 w 47"/>
                  <a:gd name="T45" fmla="*/ 6084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5" name="Freeform 122"/>
              <p:cNvSpPr>
                <a:spLocks noChangeArrowheads="1"/>
              </p:cNvSpPr>
              <p:nvPr/>
            </p:nvSpPr>
            <p:spPr bwMode="auto">
              <a:xfrm>
                <a:off x="5142" y="94"/>
                <a:ext cx="58" cy="17"/>
              </a:xfrm>
              <a:custGeom>
                <a:avLst/>
                <a:gdLst>
                  <a:gd name="T0" fmla="*/ 0 w 56"/>
                  <a:gd name="T1" fmla="*/ 574 h 17"/>
                  <a:gd name="T2" fmla="*/ 4 w 56"/>
                  <a:gd name="T3" fmla="*/ 574 h 17"/>
                  <a:gd name="T4" fmla="*/ 9 w 56"/>
                  <a:gd name="T5" fmla="*/ 574 h 17"/>
                  <a:gd name="T6" fmla="*/ 905 w 56"/>
                  <a:gd name="T7" fmla="*/ 574 h 17"/>
                  <a:gd name="T8" fmla="*/ 1238 w 56"/>
                  <a:gd name="T9" fmla="*/ 574 h 17"/>
                  <a:gd name="T10" fmla="*/ 1767 w 56"/>
                  <a:gd name="T11" fmla="*/ 608 h 17"/>
                  <a:gd name="T12" fmla="*/ 2203 w 56"/>
                  <a:gd name="T13" fmla="*/ 682 h 17"/>
                  <a:gd name="T14" fmla="*/ 2684 w 56"/>
                  <a:gd name="T15" fmla="*/ 764 h 17"/>
                  <a:gd name="T16" fmla="*/ 3140 w 56"/>
                  <a:gd name="T17" fmla="*/ 857 h 17"/>
                  <a:gd name="T18" fmla="*/ 3306 w 56"/>
                  <a:gd name="T19" fmla="*/ 542 h 17"/>
                  <a:gd name="T20" fmla="*/ 2860 w 56"/>
                  <a:gd name="T21" fmla="*/ 6 h 17"/>
                  <a:gd name="T22" fmla="*/ 2320 w 56"/>
                  <a:gd name="T23" fmla="*/ 4 h 17"/>
                  <a:gd name="T24" fmla="*/ 1863 w 56"/>
                  <a:gd name="T25" fmla="*/ 2 h 17"/>
                  <a:gd name="T26" fmla="*/ 1308 w 56"/>
                  <a:gd name="T27" fmla="*/ 1 h 17"/>
                  <a:gd name="T28" fmla="*/ 905 w 56"/>
                  <a:gd name="T29" fmla="*/ 1 h 17"/>
                  <a:gd name="T30" fmla="*/ 9 w 56"/>
                  <a:gd name="T31" fmla="*/ 1 h 17"/>
                  <a:gd name="T32" fmla="*/ 4 w 56"/>
                  <a:gd name="T33" fmla="*/ 0 h 17"/>
                  <a:gd name="T34" fmla="*/ 0 w 56"/>
                  <a:gd name="T35" fmla="*/ 1 h 17"/>
                  <a:gd name="T36" fmla="*/ 0 w 56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7"/>
                  <a:gd name="T59" fmla="*/ 56 w 56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6" name="Freeform 123"/>
              <p:cNvSpPr>
                <a:spLocks noChangeArrowheads="1"/>
              </p:cNvSpPr>
              <p:nvPr/>
            </p:nvSpPr>
            <p:spPr bwMode="auto">
              <a:xfrm>
                <a:off x="5532" y="97"/>
                <a:ext cx="60" cy="43"/>
              </a:xfrm>
              <a:custGeom>
                <a:avLst/>
                <a:gdLst>
                  <a:gd name="T0" fmla="*/ 5 w 58"/>
                  <a:gd name="T1" fmla="*/ 1 h 40"/>
                  <a:gd name="T2" fmla="*/ 2 w 58"/>
                  <a:gd name="T3" fmla="*/ 2 h 40"/>
                  <a:gd name="T4" fmla="*/ 0 w 58"/>
                  <a:gd name="T5" fmla="*/ 3 h 40"/>
                  <a:gd name="T6" fmla="*/ 0 w 58"/>
                  <a:gd name="T7" fmla="*/ 218 h 40"/>
                  <a:gd name="T8" fmla="*/ 1 w 58"/>
                  <a:gd name="T9" fmla="*/ 6874 h 40"/>
                  <a:gd name="T10" fmla="*/ 3 w 58"/>
                  <a:gd name="T11" fmla="*/ 8602 h 40"/>
                  <a:gd name="T12" fmla="*/ 6 w 58"/>
                  <a:gd name="T13" fmla="*/ 10681 h 40"/>
                  <a:gd name="T14" fmla="*/ 582 w 58"/>
                  <a:gd name="T15" fmla="*/ 15353 h 40"/>
                  <a:gd name="T16" fmla="*/ 749 w 58"/>
                  <a:gd name="T17" fmla="*/ 17777 h 40"/>
                  <a:gd name="T18" fmla="*/ 872 w 58"/>
                  <a:gd name="T19" fmla="*/ 19028 h 40"/>
                  <a:gd name="T20" fmla="*/ 965 w 58"/>
                  <a:gd name="T21" fmla="*/ 21990 h 40"/>
                  <a:gd name="T22" fmla="*/ 1127 w 58"/>
                  <a:gd name="T23" fmla="*/ 23948 h 40"/>
                  <a:gd name="T24" fmla="*/ 1247 w 58"/>
                  <a:gd name="T25" fmla="*/ 25773 h 40"/>
                  <a:gd name="T26" fmla="*/ 1376 w 58"/>
                  <a:gd name="T27" fmla="*/ 27376 h 40"/>
                  <a:gd name="T28" fmla="*/ 1576 w 58"/>
                  <a:gd name="T29" fmla="*/ 27701 h 40"/>
                  <a:gd name="T30" fmla="*/ 1658 w 58"/>
                  <a:gd name="T31" fmla="*/ 29452 h 40"/>
                  <a:gd name="T32" fmla="*/ 1742 w 58"/>
                  <a:gd name="T33" fmla="*/ 27376 h 40"/>
                  <a:gd name="T34" fmla="*/ 1770 w 58"/>
                  <a:gd name="T35" fmla="*/ 26132 h 40"/>
                  <a:gd name="T36" fmla="*/ 1861 w 58"/>
                  <a:gd name="T37" fmla="*/ 25441 h 40"/>
                  <a:gd name="T38" fmla="*/ 1927 w 58"/>
                  <a:gd name="T39" fmla="*/ 22261 h 40"/>
                  <a:gd name="T40" fmla="*/ 2028 w 58"/>
                  <a:gd name="T41" fmla="*/ 20709 h 40"/>
                  <a:gd name="T42" fmla="*/ 2132 w 58"/>
                  <a:gd name="T43" fmla="*/ 17900 h 40"/>
                  <a:gd name="T44" fmla="*/ 2241 w 58"/>
                  <a:gd name="T45" fmla="*/ 16457 h 40"/>
                  <a:gd name="T46" fmla="*/ 2358 w 58"/>
                  <a:gd name="T47" fmla="*/ 15353 h 40"/>
                  <a:gd name="T48" fmla="*/ 2608 w 58"/>
                  <a:gd name="T49" fmla="*/ 11452 h 40"/>
                  <a:gd name="T50" fmla="*/ 2742 w 58"/>
                  <a:gd name="T51" fmla="*/ 9890 h 40"/>
                  <a:gd name="T52" fmla="*/ 2785 w 58"/>
                  <a:gd name="T53" fmla="*/ 8602 h 40"/>
                  <a:gd name="T54" fmla="*/ 2892 w 58"/>
                  <a:gd name="T55" fmla="*/ 7453 h 40"/>
                  <a:gd name="T56" fmla="*/ 2928 w 58"/>
                  <a:gd name="T57" fmla="*/ 6446 h 40"/>
                  <a:gd name="T58" fmla="*/ 2928 w 58"/>
                  <a:gd name="T59" fmla="*/ 5959 h 40"/>
                  <a:gd name="T60" fmla="*/ 2928 w 58"/>
                  <a:gd name="T61" fmla="*/ 218 h 40"/>
                  <a:gd name="T62" fmla="*/ 2928 w 58"/>
                  <a:gd name="T63" fmla="*/ 4 h 40"/>
                  <a:gd name="T64" fmla="*/ 2892 w 58"/>
                  <a:gd name="T65" fmla="*/ 3 h 40"/>
                  <a:gd name="T66" fmla="*/ 2649 w 58"/>
                  <a:gd name="T67" fmla="*/ 1 h 40"/>
                  <a:gd name="T68" fmla="*/ 2241 w 58"/>
                  <a:gd name="T69" fmla="*/ 0 h 40"/>
                  <a:gd name="T70" fmla="*/ 1861 w 58"/>
                  <a:gd name="T71" fmla="*/ 0 h 40"/>
                  <a:gd name="T72" fmla="*/ 1447 w 58"/>
                  <a:gd name="T73" fmla="*/ 0 h 40"/>
                  <a:gd name="T74" fmla="*/ 965 w 58"/>
                  <a:gd name="T75" fmla="*/ 0 h 40"/>
                  <a:gd name="T76" fmla="*/ 711 w 58"/>
                  <a:gd name="T77" fmla="*/ 1 h 40"/>
                  <a:gd name="T78" fmla="*/ 7 w 58"/>
                  <a:gd name="T79" fmla="*/ 1 h 40"/>
                  <a:gd name="T80" fmla="*/ 5 w 58"/>
                  <a:gd name="T81" fmla="*/ 1 h 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8"/>
                  <a:gd name="T124" fmla="*/ 0 h 40"/>
                  <a:gd name="T125" fmla="*/ 58 w 58"/>
                  <a:gd name="T126" fmla="*/ 40 h 4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8" h="40">
                    <a:moveTo>
                      <a:pt x="5" y="1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6" y="15"/>
                    </a:lnTo>
                    <a:lnTo>
                      <a:pt x="10" y="20"/>
                    </a:lnTo>
                    <a:lnTo>
                      <a:pt x="15" y="24"/>
                    </a:lnTo>
                    <a:lnTo>
                      <a:pt x="18" y="26"/>
                    </a:lnTo>
                    <a:lnTo>
                      <a:pt x="20" y="30"/>
                    </a:lnTo>
                    <a:lnTo>
                      <a:pt x="23" y="33"/>
                    </a:lnTo>
                    <a:lnTo>
                      <a:pt x="25" y="35"/>
                    </a:lnTo>
                    <a:lnTo>
                      <a:pt x="27" y="37"/>
                    </a:lnTo>
                    <a:lnTo>
                      <a:pt x="30" y="38"/>
                    </a:lnTo>
                    <a:lnTo>
                      <a:pt x="32" y="40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7" y="34"/>
                    </a:lnTo>
                    <a:lnTo>
                      <a:pt x="38" y="31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4" y="22"/>
                    </a:lnTo>
                    <a:lnTo>
                      <a:pt x="46" y="20"/>
                    </a:lnTo>
                    <a:lnTo>
                      <a:pt x="50" y="16"/>
                    </a:lnTo>
                    <a:lnTo>
                      <a:pt x="53" y="14"/>
                    </a:lnTo>
                    <a:lnTo>
                      <a:pt x="55" y="12"/>
                    </a:lnTo>
                    <a:lnTo>
                      <a:pt x="57" y="10"/>
                    </a:lnTo>
                    <a:lnTo>
                      <a:pt x="58" y="8"/>
                    </a:lnTo>
                    <a:lnTo>
                      <a:pt x="58" y="7"/>
                    </a:lnTo>
                    <a:lnTo>
                      <a:pt x="58" y="5"/>
                    </a:lnTo>
                    <a:lnTo>
                      <a:pt x="58" y="4"/>
                    </a:lnTo>
                    <a:lnTo>
                      <a:pt x="57" y="3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4" y="1"/>
                    </a:lnTo>
                    <a:lnTo>
                      <a:pt x="7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7" name="Freeform 124"/>
              <p:cNvSpPr>
                <a:spLocks noChangeArrowheads="1"/>
              </p:cNvSpPr>
              <p:nvPr/>
            </p:nvSpPr>
            <p:spPr bwMode="auto">
              <a:xfrm>
                <a:off x="5527" y="93"/>
                <a:ext cx="22" cy="31"/>
              </a:xfrm>
              <a:custGeom>
                <a:avLst/>
                <a:gdLst>
                  <a:gd name="T0" fmla="*/ 463 w 22"/>
                  <a:gd name="T1" fmla="*/ 3345 h 30"/>
                  <a:gd name="T2" fmla="*/ 388 w 22"/>
                  <a:gd name="T3" fmla="*/ 2423 h 30"/>
                  <a:gd name="T4" fmla="*/ 312 w 22"/>
                  <a:gd name="T5" fmla="*/ 1872 h 30"/>
                  <a:gd name="T6" fmla="*/ 10 w 22"/>
                  <a:gd name="T7" fmla="*/ 1544 h 30"/>
                  <a:gd name="T8" fmla="*/ 9 w 22"/>
                  <a:gd name="T9" fmla="*/ 1358 h 30"/>
                  <a:gd name="T10" fmla="*/ 8 w 22"/>
                  <a:gd name="T11" fmla="*/ 7 h 30"/>
                  <a:gd name="T12" fmla="*/ 8 w 22"/>
                  <a:gd name="T13" fmla="*/ 1195 h 30"/>
                  <a:gd name="T14" fmla="*/ 7 w 22"/>
                  <a:gd name="T15" fmla="*/ 1358 h 30"/>
                  <a:gd name="T16" fmla="*/ 9 w 22"/>
                  <a:gd name="T17" fmla="*/ 1358 h 30"/>
                  <a:gd name="T18" fmla="*/ 9 w 22"/>
                  <a:gd name="T19" fmla="*/ 0 h 30"/>
                  <a:gd name="T20" fmla="*/ 4 w 22"/>
                  <a:gd name="T21" fmla="*/ 1 h 30"/>
                  <a:gd name="T22" fmla="*/ 1 w 22"/>
                  <a:gd name="T23" fmla="*/ 4 h 30"/>
                  <a:gd name="T24" fmla="*/ 0 w 22"/>
                  <a:gd name="T25" fmla="*/ 1358 h 30"/>
                  <a:gd name="T26" fmla="*/ 1 w 22"/>
                  <a:gd name="T27" fmla="*/ 1646 h 30"/>
                  <a:gd name="T28" fmla="*/ 4 w 22"/>
                  <a:gd name="T29" fmla="*/ 2129 h 30"/>
                  <a:gd name="T30" fmla="*/ 7 w 22"/>
                  <a:gd name="T31" fmla="*/ 2941 h 30"/>
                  <a:gd name="T32" fmla="*/ 285 w 22"/>
                  <a:gd name="T33" fmla="*/ 3567 h 30"/>
                  <a:gd name="T34" fmla="*/ 371 w 22"/>
                  <a:gd name="T35" fmla="*/ 4057 h 30"/>
                  <a:gd name="T36" fmla="*/ 463 w 22"/>
                  <a:gd name="T37" fmla="*/ 3345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2"/>
                  <a:gd name="T58" fmla="*/ 0 h 30"/>
                  <a:gd name="T59" fmla="*/ 22 w 22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2" h="30">
                    <a:moveTo>
                      <a:pt x="22" y="24"/>
                    </a:moveTo>
                    <a:lnTo>
                      <a:pt x="18" y="19"/>
                    </a:lnTo>
                    <a:lnTo>
                      <a:pt x="13" y="15"/>
                    </a:lnTo>
                    <a:lnTo>
                      <a:pt x="10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7"/>
                    </a:lnTo>
                    <a:lnTo>
                      <a:pt x="7" y="22"/>
                    </a:lnTo>
                    <a:lnTo>
                      <a:pt x="11" y="26"/>
                    </a:lnTo>
                    <a:lnTo>
                      <a:pt x="17" y="30"/>
                    </a:lnTo>
                    <a:lnTo>
                      <a:pt x="22" y="2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8" name="Freeform 125"/>
              <p:cNvSpPr>
                <a:spLocks noChangeArrowheads="1"/>
              </p:cNvSpPr>
              <p:nvPr/>
            </p:nvSpPr>
            <p:spPr bwMode="auto">
              <a:xfrm>
                <a:off x="5545" y="119"/>
                <a:ext cx="26" cy="24"/>
              </a:xfrm>
              <a:custGeom>
                <a:avLst/>
                <a:gdLst>
                  <a:gd name="T0" fmla="*/ 6295 w 25"/>
                  <a:gd name="T1" fmla="*/ 6944 h 23"/>
                  <a:gd name="T2" fmla="*/ 6295 w 25"/>
                  <a:gd name="T3" fmla="*/ 7546 h 23"/>
                  <a:gd name="T4" fmla="*/ 6803 w 25"/>
                  <a:gd name="T5" fmla="*/ 6944 h 23"/>
                  <a:gd name="T6" fmla="*/ 6295 w 25"/>
                  <a:gd name="T7" fmla="*/ 6944 h 23"/>
                  <a:gd name="T8" fmla="*/ 4997 w 25"/>
                  <a:gd name="T9" fmla="*/ 5879 h 23"/>
                  <a:gd name="T10" fmla="*/ 4282 w 25"/>
                  <a:gd name="T11" fmla="*/ 4974 h 23"/>
                  <a:gd name="T12" fmla="*/ 3400 w 25"/>
                  <a:gd name="T13" fmla="*/ 5 h 23"/>
                  <a:gd name="T14" fmla="*/ 2917 w 25"/>
                  <a:gd name="T15" fmla="*/ 2 h 23"/>
                  <a:gd name="T16" fmla="*/ 5 w 25"/>
                  <a:gd name="T17" fmla="*/ 0 h 23"/>
                  <a:gd name="T18" fmla="*/ 0 w 25"/>
                  <a:gd name="T19" fmla="*/ 3872 h 23"/>
                  <a:gd name="T20" fmla="*/ 2 w 25"/>
                  <a:gd name="T21" fmla="*/ 4974 h 23"/>
                  <a:gd name="T22" fmla="*/ 4 w 25"/>
                  <a:gd name="T23" fmla="*/ 6390 h 23"/>
                  <a:gd name="T24" fmla="*/ 6 w 25"/>
                  <a:gd name="T25" fmla="*/ 7546 h 23"/>
                  <a:gd name="T26" fmla="*/ 3152 w 25"/>
                  <a:gd name="T27" fmla="*/ 9692 h 23"/>
                  <a:gd name="T28" fmla="*/ 3967 w 25"/>
                  <a:gd name="T29" fmla="*/ 12241 h 23"/>
                  <a:gd name="T30" fmla="*/ 4997 w 25"/>
                  <a:gd name="T31" fmla="*/ 12450 h 23"/>
                  <a:gd name="T32" fmla="*/ 7342 w 25"/>
                  <a:gd name="T33" fmla="*/ 13305 h 23"/>
                  <a:gd name="T34" fmla="*/ 8566 w 25"/>
                  <a:gd name="T35" fmla="*/ 11451 h 23"/>
                  <a:gd name="T36" fmla="*/ 6295 w 25"/>
                  <a:gd name="T37" fmla="*/ 6944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23"/>
                  <a:gd name="T59" fmla="*/ 25 w 25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23">
                    <a:moveTo>
                      <a:pt x="18" y="13"/>
                    </a:moveTo>
                    <a:lnTo>
                      <a:pt x="18" y="14"/>
                    </a:lnTo>
                    <a:lnTo>
                      <a:pt x="19" y="13"/>
                    </a:lnTo>
                    <a:lnTo>
                      <a:pt x="18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0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9" y="17"/>
                    </a:lnTo>
                    <a:lnTo>
                      <a:pt x="12" y="21"/>
                    </a:lnTo>
                    <a:lnTo>
                      <a:pt x="15" y="22"/>
                    </a:lnTo>
                    <a:lnTo>
                      <a:pt x="21" y="23"/>
                    </a:lnTo>
                    <a:lnTo>
                      <a:pt x="25" y="20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9" name="Freeform 126"/>
              <p:cNvSpPr>
                <a:spLocks noChangeArrowheads="1"/>
              </p:cNvSpPr>
              <p:nvPr/>
            </p:nvSpPr>
            <p:spPr bwMode="auto">
              <a:xfrm>
                <a:off x="5564" y="110"/>
                <a:ext cx="21" cy="29"/>
              </a:xfrm>
              <a:custGeom>
                <a:avLst/>
                <a:gdLst>
                  <a:gd name="T0" fmla="*/ 388 w 21"/>
                  <a:gd name="T1" fmla="*/ 0 h 28"/>
                  <a:gd name="T2" fmla="*/ 337 w 21"/>
                  <a:gd name="T3" fmla="*/ 3 h 28"/>
                  <a:gd name="T4" fmla="*/ 10 w 21"/>
                  <a:gd name="T5" fmla="*/ 1582 h 28"/>
                  <a:gd name="T6" fmla="*/ 7 w 21"/>
                  <a:gd name="T7" fmla="*/ 1943 h 28"/>
                  <a:gd name="T8" fmla="*/ 5 w 21"/>
                  <a:gd name="T9" fmla="*/ 2231 h 28"/>
                  <a:gd name="T10" fmla="*/ 4 w 21"/>
                  <a:gd name="T11" fmla="*/ 2941 h 28"/>
                  <a:gd name="T12" fmla="*/ 2 w 21"/>
                  <a:gd name="T13" fmla="*/ 3618 h 28"/>
                  <a:gd name="T14" fmla="*/ 1 w 21"/>
                  <a:gd name="T15" fmla="*/ 3878 h 28"/>
                  <a:gd name="T16" fmla="*/ 0 w 21"/>
                  <a:gd name="T17" fmla="*/ 4153 h 28"/>
                  <a:gd name="T18" fmla="*/ 7 w 21"/>
                  <a:gd name="T19" fmla="*/ 5269 h 28"/>
                  <a:gd name="T20" fmla="*/ 8 w 21"/>
                  <a:gd name="T21" fmla="*/ 4771 h 28"/>
                  <a:gd name="T22" fmla="*/ 9 w 21"/>
                  <a:gd name="T23" fmla="*/ 4450 h 28"/>
                  <a:gd name="T24" fmla="*/ 322 w 21"/>
                  <a:gd name="T25" fmla="*/ 4153 h 28"/>
                  <a:gd name="T26" fmla="*/ 337 w 21"/>
                  <a:gd name="T27" fmla="*/ 3377 h 28"/>
                  <a:gd name="T28" fmla="*/ 370 w 21"/>
                  <a:gd name="T29" fmla="*/ 2562 h 28"/>
                  <a:gd name="T30" fmla="*/ 425 w 21"/>
                  <a:gd name="T31" fmla="*/ 2231 h 28"/>
                  <a:gd name="T32" fmla="*/ 466 w 21"/>
                  <a:gd name="T33" fmla="*/ 1943 h 28"/>
                  <a:gd name="T34" fmla="*/ 511 w 21"/>
                  <a:gd name="T35" fmla="*/ 1695 h 28"/>
                  <a:gd name="T36" fmla="*/ 388 w 21"/>
                  <a:gd name="T37" fmla="*/ 0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8"/>
                  <a:gd name="T59" fmla="*/ 21 w 21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8">
                    <a:moveTo>
                      <a:pt x="15" y="0"/>
                    </a:moveTo>
                    <a:lnTo>
                      <a:pt x="12" y="3"/>
                    </a:lnTo>
                    <a:lnTo>
                      <a:pt x="10" y="7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7" y="28"/>
                    </a:lnTo>
                    <a:lnTo>
                      <a:pt x="8" y="25"/>
                    </a:lnTo>
                    <a:lnTo>
                      <a:pt x="9" y="23"/>
                    </a:lnTo>
                    <a:lnTo>
                      <a:pt x="11" y="21"/>
                    </a:lnTo>
                    <a:lnTo>
                      <a:pt x="12" y="18"/>
                    </a:lnTo>
                    <a:lnTo>
                      <a:pt x="14" y="14"/>
                    </a:lnTo>
                    <a:lnTo>
                      <a:pt x="17" y="12"/>
                    </a:lnTo>
                    <a:lnTo>
                      <a:pt x="19" y="10"/>
                    </a:lnTo>
                    <a:lnTo>
                      <a:pt x="21" y="8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0" name="Freeform 127"/>
              <p:cNvSpPr>
                <a:spLocks noChangeArrowheads="1"/>
              </p:cNvSpPr>
              <p:nvPr/>
            </p:nvSpPr>
            <p:spPr bwMode="auto">
              <a:xfrm>
                <a:off x="5580" y="97"/>
                <a:ext cx="16" cy="22"/>
              </a:xfrm>
              <a:custGeom>
                <a:avLst/>
                <a:gdLst>
                  <a:gd name="T0" fmla="*/ 629 w 16"/>
                  <a:gd name="T1" fmla="*/ 8160 h 21"/>
                  <a:gd name="T2" fmla="*/ 629 w 16"/>
                  <a:gd name="T3" fmla="*/ 7446 h 21"/>
                  <a:gd name="T4" fmla="*/ 629 w 16"/>
                  <a:gd name="T5" fmla="*/ 5 h 21"/>
                  <a:gd name="T6" fmla="*/ 7 w 16"/>
                  <a:gd name="T7" fmla="*/ 7446 h 21"/>
                  <a:gd name="T8" fmla="*/ 6 w 16"/>
                  <a:gd name="T9" fmla="*/ 8934 h 21"/>
                  <a:gd name="T10" fmla="*/ 4 w 16"/>
                  <a:gd name="T11" fmla="*/ 10720 h 21"/>
                  <a:gd name="T12" fmla="*/ 0 w 16"/>
                  <a:gd name="T13" fmla="*/ 12855 h 21"/>
                  <a:gd name="T14" fmla="*/ 6 w 16"/>
                  <a:gd name="T15" fmla="*/ 20846 h 21"/>
                  <a:gd name="T16" fmla="*/ 668 w 16"/>
                  <a:gd name="T17" fmla="*/ 18498 h 21"/>
                  <a:gd name="T18" fmla="*/ 801 w 16"/>
                  <a:gd name="T19" fmla="*/ 15421 h 21"/>
                  <a:gd name="T20" fmla="*/ 904 w 16"/>
                  <a:gd name="T21" fmla="*/ 12855 h 21"/>
                  <a:gd name="T22" fmla="*/ 960 w 16"/>
                  <a:gd name="T23" fmla="*/ 9788 h 21"/>
                  <a:gd name="T24" fmla="*/ 1021 w 16"/>
                  <a:gd name="T25" fmla="*/ 8160 h 21"/>
                  <a:gd name="T26" fmla="*/ 1021 w 16"/>
                  <a:gd name="T27" fmla="*/ 4 h 21"/>
                  <a:gd name="T28" fmla="*/ 960 w 16"/>
                  <a:gd name="T29" fmla="*/ 1 h 21"/>
                  <a:gd name="T30" fmla="*/ 851 w 16"/>
                  <a:gd name="T31" fmla="*/ 0 h 21"/>
                  <a:gd name="T32" fmla="*/ 629 w 16"/>
                  <a:gd name="T33" fmla="*/ 816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8" y="8"/>
                    </a:moveTo>
                    <a:lnTo>
                      <a:pt x="8" y="7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0" y="13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12" y="15"/>
                    </a:lnTo>
                    <a:lnTo>
                      <a:pt x="14" y="13"/>
                    </a:lnTo>
                    <a:lnTo>
                      <a:pt x="15" y="10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1" name="Freeform 128"/>
              <p:cNvSpPr>
                <a:spLocks noChangeArrowheads="1"/>
              </p:cNvSpPr>
              <p:nvPr/>
            </p:nvSpPr>
            <p:spPr bwMode="auto">
              <a:xfrm>
                <a:off x="5537" y="90"/>
                <a:ext cx="56" cy="14"/>
              </a:xfrm>
              <a:custGeom>
                <a:avLst/>
                <a:gdLst>
                  <a:gd name="T0" fmla="*/ 0 w 54"/>
                  <a:gd name="T1" fmla="*/ 1570 h 14"/>
                  <a:gd name="T2" fmla="*/ 3 w 54"/>
                  <a:gd name="T3" fmla="*/ 1367 h 14"/>
                  <a:gd name="T4" fmla="*/ 718 w 54"/>
                  <a:gd name="T5" fmla="*/ 1367 h 14"/>
                  <a:gd name="T6" fmla="*/ 1023 w 54"/>
                  <a:gd name="T7" fmla="*/ 1276 h 14"/>
                  <a:gd name="T8" fmla="*/ 1532 w 54"/>
                  <a:gd name="T9" fmla="*/ 1276 h 14"/>
                  <a:gd name="T10" fmla="*/ 2182 w 54"/>
                  <a:gd name="T11" fmla="*/ 1276 h 14"/>
                  <a:gd name="T12" fmla="*/ 2627 w 54"/>
                  <a:gd name="T13" fmla="*/ 1276 h 14"/>
                  <a:gd name="T14" fmla="*/ 3186 w 54"/>
                  <a:gd name="T15" fmla="*/ 1367 h 14"/>
                  <a:gd name="T16" fmla="*/ 3366 w 54"/>
                  <a:gd name="T17" fmla="*/ 1682 h 14"/>
                  <a:gd name="T18" fmla="*/ 3635 w 54"/>
                  <a:gd name="T19" fmla="*/ 6 h 14"/>
                  <a:gd name="T20" fmla="*/ 3261 w 54"/>
                  <a:gd name="T21" fmla="*/ 3 h 14"/>
                  <a:gd name="T22" fmla="*/ 2711 w 54"/>
                  <a:gd name="T23" fmla="*/ 2 h 14"/>
                  <a:gd name="T24" fmla="*/ 2182 w 54"/>
                  <a:gd name="T25" fmla="*/ 0 h 14"/>
                  <a:gd name="T26" fmla="*/ 1532 w 54"/>
                  <a:gd name="T27" fmla="*/ 2 h 14"/>
                  <a:gd name="T28" fmla="*/ 997 w 54"/>
                  <a:gd name="T29" fmla="*/ 2 h 14"/>
                  <a:gd name="T30" fmla="*/ 8 w 54"/>
                  <a:gd name="T31" fmla="*/ 3 h 14"/>
                  <a:gd name="T32" fmla="*/ 2 w 54"/>
                  <a:gd name="T33" fmla="*/ 3 h 14"/>
                  <a:gd name="T34" fmla="*/ 0 w 54"/>
                  <a:gd name="T35" fmla="*/ 3 h 14"/>
                  <a:gd name="T36" fmla="*/ 0 w 54"/>
                  <a:gd name="T37" fmla="*/ 1570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4"/>
                  <a:gd name="T59" fmla="*/ 54 w 54"/>
                  <a:gd name="T60" fmla="*/ 14 h 1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4">
                    <a:moveTo>
                      <a:pt x="0" y="13"/>
                    </a:moveTo>
                    <a:lnTo>
                      <a:pt x="3" y="11"/>
                    </a:lnTo>
                    <a:lnTo>
                      <a:pt x="9" y="11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6" y="1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3" y="2"/>
                    </a:lnTo>
                    <a:lnTo>
                      <a:pt x="15" y="2"/>
                    </a:lnTo>
                    <a:lnTo>
                      <a:pt x="8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2" name="Freeform 129"/>
              <p:cNvSpPr>
                <a:spLocks noChangeArrowheads="1"/>
              </p:cNvSpPr>
              <p:nvPr/>
            </p:nvSpPr>
            <p:spPr bwMode="auto">
              <a:xfrm>
                <a:off x="5558" y="190"/>
                <a:ext cx="54" cy="115"/>
              </a:xfrm>
              <a:custGeom>
                <a:avLst/>
                <a:gdLst>
                  <a:gd name="T0" fmla="*/ 0 w 52"/>
                  <a:gd name="T1" fmla="*/ 54561 h 106"/>
                  <a:gd name="T2" fmla="*/ 1 w 52"/>
                  <a:gd name="T3" fmla="*/ 58705 h 106"/>
                  <a:gd name="T4" fmla="*/ 3 w 52"/>
                  <a:gd name="T5" fmla="*/ 59320 h 106"/>
                  <a:gd name="T6" fmla="*/ 7 w 52"/>
                  <a:gd name="T7" fmla="*/ 60354 h 106"/>
                  <a:gd name="T8" fmla="*/ 986 w 52"/>
                  <a:gd name="T9" fmla="*/ 59320 h 106"/>
                  <a:gd name="T10" fmla="*/ 1305 w 52"/>
                  <a:gd name="T11" fmla="*/ 58162 h 106"/>
                  <a:gd name="T12" fmla="*/ 1827 w 52"/>
                  <a:gd name="T13" fmla="*/ 54561 h 106"/>
                  <a:gd name="T14" fmla="*/ 2289 w 52"/>
                  <a:gd name="T15" fmla="*/ 52159 h 106"/>
                  <a:gd name="T16" fmla="*/ 2707 w 52"/>
                  <a:gd name="T17" fmla="*/ 47633 h 106"/>
                  <a:gd name="T18" fmla="*/ 3067 w 52"/>
                  <a:gd name="T19" fmla="*/ 43466 h 106"/>
                  <a:gd name="T20" fmla="*/ 3629 w 52"/>
                  <a:gd name="T21" fmla="*/ 38334 h 106"/>
                  <a:gd name="T22" fmla="*/ 3839 w 52"/>
                  <a:gd name="T23" fmla="*/ 32798 h 106"/>
                  <a:gd name="T24" fmla="*/ 4059 w 52"/>
                  <a:gd name="T25" fmla="*/ 26601 h 106"/>
                  <a:gd name="T26" fmla="*/ 4136 w 52"/>
                  <a:gd name="T27" fmla="*/ 20831 h 106"/>
                  <a:gd name="T28" fmla="*/ 4136 w 52"/>
                  <a:gd name="T29" fmla="*/ 13859 h 106"/>
                  <a:gd name="T30" fmla="*/ 4008 w 52"/>
                  <a:gd name="T31" fmla="*/ 7029 h 106"/>
                  <a:gd name="T32" fmla="*/ 3629 w 52"/>
                  <a:gd name="T33" fmla="*/ 2 h 106"/>
                  <a:gd name="T34" fmla="*/ 3582 w 52"/>
                  <a:gd name="T35" fmla="*/ 1 h 106"/>
                  <a:gd name="T36" fmla="*/ 3432 w 52"/>
                  <a:gd name="T37" fmla="*/ 0 h 106"/>
                  <a:gd name="T38" fmla="*/ 3386 w 52"/>
                  <a:gd name="T39" fmla="*/ 1 h 106"/>
                  <a:gd name="T40" fmla="*/ 3067 w 52"/>
                  <a:gd name="T41" fmla="*/ 1 h 106"/>
                  <a:gd name="T42" fmla="*/ 2707 w 52"/>
                  <a:gd name="T43" fmla="*/ 4 h 106"/>
                  <a:gd name="T44" fmla="*/ 2318 w 52"/>
                  <a:gd name="T45" fmla="*/ 5688 h 106"/>
                  <a:gd name="T46" fmla="*/ 1827 w 52"/>
                  <a:gd name="T47" fmla="*/ 8732 h 106"/>
                  <a:gd name="T48" fmla="*/ 1305 w 52"/>
                  <a:gd name="T49" fmla="*/ 13590 h 106"/>
                  <a:gd name="T50" fmla="*/ 986 w 52"/>
                  <a:gd name="T51" fmla="*/ 18549 h 106"/>
                  <a:gd name="T52" fmla="*/ 8 w 52"/>
                  <a:gd name="T53" fmla="*/ 23042 h 106"/>
                  <a:gd name="T54" fmla="*/ 6 w 52"/>
                  <a:gd name="T55" fmla="*/ 28090 h 106"/>
                  <a:gd name="T56" fmla="*/ 3 w 52"/>
                  <a:gd name="T57" fmla="*/ 32798 h 106"/>
                  <a:gd name="T58" fmla="*/ 1 w 52"/>
                  <a:gd name="T59" fmla="*/ 37566 h 106"/>
                  <a:gd name="T60" fmla="*/ 0 w 52"/>
                  <a:gd name="T61" fmla="*/ 41982 h 106"/>
                  <a:gd name="T62" fmla="*/ 0 w 52"/>
                  <a:gd name="T63" fmla="*/ 46404 h 106"/>
                  <a:gd name="T64" fmla="*/ 0 w 52"/>
                  <a:gd name="T65" fmla="*/ 49949 h 106"/>
                  <a:gd name="T66" fmla="*/ 0 w 52"/>
                  <a:gd name="T67" fmla="*/ 53348 h 106"/>
                  <a:gd name="T68" fmla="*/ 0 w 52"/>
                  <a:gd name="T69" fmla="*/ 54561 h 10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2"/>
                  <a:gd name="T106" fmla="*/ 0 h 106"/>
                  <a:gd name="T107" fmla="*/ 52 w 52"/>
                  <a:gd name="T108" fmla="*/ 106 h 10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2" h="106">
                    <a:moveTo>
                      <a:pt x="0" y="97"/>
                    </a:moveTo>
                    <a:lnTo>
                      <a:pt x="1" y="103"/>
                    </a:lnTo>
                    <a:lnTo>
                      <a:pt x="3" y="105"/>
                    </a:lnTo>
                    <a:lnTo>
                      <a:pt x="7" y="106"/>
                    </a:lnTo>
                    <a:lnTo>
                      <a:pt x="12" y="105"/>
                    </a:lnTo>
                    <a:lnTo>
                      <a:pt x="17" y="102"/>
                    </a:lnTo>
                    <a:lnTo>
                      <a:pt x="23" y="97"/>
                    </a:lnTo>
                    <a:lnTo>
                      <a:pt x="28" y="92"/>
                    </a:lnTo>
                    <a:lnTo>
                      <a:pt x="34" y="85"/>
                    </a:lnTo>
                    <a:lnTo>
                      <a:pt x="39" y="76"/>
                    </a:lnTo>
                    <a:lnTo>
                      <a:pt x="45" y="68"/>
                    </a:lnTo>
                    <a:lnTo>
                      <a:pt x="48" y="58"/>
                    </a:lnTo>
                    <a:lnTo>
                      <a:pt x="51" y="47"/>
                    </a:lnTo>
                    <a:lnTo>
                      <a:pt x="52" y="36"/>
                    </a:lnTo>
                    <a:lnTo>
                      <a:pt x="52" y="25"/>
                    </a:lnTo>
                    <a:lnTo>
                      <a:pt x="50" y="13"/>
                    </a:lnTo>
                    <a:lnTo>
                      <a:pt x="45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39" y="1"/>
                    </a:lnTo>
                    <a:lnTo>
                      <a:pt x="34" y="4"/>
                    </a:lnTo>
                    <a:lnTo>
                      <a:pt x="29" y="10"/>
                    </a:lnTo>
                    <a:lnTo>
                      <a:pt x="23" y="16"/>
                    </a:lnTo>
                    <a:lnTo>
                      <a:pt x="17" y="24"/>
                    </a:lnTo>
                    <a:lnTo>
                      <a:pt x="12" y="33"/>
                    </a:lnTo>
                    <a:lnTo>
                      <a:pt x="8" y="41"/>
                    </a:lnTo>
                    <a:lnTo>
                      <a:pt x="6" y="49"/>
                    </a:lnTo>
                    <a:lnTo>
                      <a:pt x="3" y="58"/>
                    </a:lnTo>
                    <a:lnTo>
                      <a:pt x="1" y="66"/>
                    </a:lnTo>
                    <a:lnTo>
                      <a:pt x="0" y="74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3" name="Freeform 130"/>
              <p:cNvSpPr>
                <a:spLocks noChangeArrowheads="1"/>
              </p:cNvSpPr>
              <p:nvPr/>
            </p:nvSpPr>
            <p:spPr bwMode="auto">
              <a:xfrm>
                <a:off x="5554" y="190"/>
                <a:ext cx="63" cy="120"/>
              </a:xfrm>
              <a:custGeom>
                <a:avLst/>
                <a:gdLst>
                  <a:gd name="T0" fmla="*/ 7405 w 60"/>
                  <a:gd name="T1" fmla="*/ 4 h 111"/>
                  <a:gd name="T2" fmla="*/ 8239 w 60"/>
                  <a:gd name="T3" fmla="*/ 5790 h 111"/>
                  <a:gd name="T4" fmla="*/ 8425 w 60"/>
                  <a:gd name="T5" fmla="*/ 10830 h 111"/>
                  <a:gd name="T6" fmla="*/ 8425 w 60"/>
                  <a:gd name="T7" fmla="*/ 15672 h 111"/>
                  <a:gd name="T8" fmla="*/ 8245 w 60"/>
                  <a:gd name="T9" fmla="*/ 19854 h 111"/>
                  <a:gd name="T10" fmla="*/ 7729 w 60"/>
                  <a:gd name="T11" fmla="*/ 24088 h 111"/>
                  <a:gd name="T12" fmla="*/ 7240 w 60"/>
                  <a:gd name="T13" fmla="*/ 28772 h 111"/>
                  <a:gd name="T14" fmla="*/ 6507 w 60"/>
                  <a:gd name="T15" fmla="*/ 31810 h 111"/>
                  <a:gd name="T16" fmla="*/ 5597 w 60"/>
                  <a:gd name="T17" fmla="*/ 35519 h 111"/>
                  <a:gd name="T18" fmla="*/ 4612 w 60"/>
                  <a:gd name="T19" fmla="*/ 38237 h 111"/>
                  <a:gd name="T20" fmla="*/ 3801 w 60"/>
                  <a:gd name="T21" fmla="*/ 40802 h 111"/>
                  <a:gd name="T22" fmla="*/ 2755 w 60"/>
                  <a:gd name="T23" fmla="*/ 42035 h 111"/>
                  <a:gd name="T24" fmla="*/ 2125 w 60"/>
                  <a:gd name="T25" fmla="*/ 43742 h 111"/>
                  <a:gd name="T26" fmla="*/ 1754 w 60"/>
                  <a:gd name="T27" fmla="*/ 43964 h 111"/>
                  <a:gd name="T28" fmla="*/ 1643 w 60"/>
                  <a:gd name="T29" fmla="*/ 43964 h 111"/>
                  <a:gd name="T30" fmla="*/ 1541 w 60"/>
                  <a:gd name="T31" fmla="*/ 43742 h 111"/>
                  <a:gd name="T32" fmla="*/ 1541 w 60"/>
                  <a:gd name="T33" fmla="*/ 41507 h 111"/>
                  <a:gd name="T34" fmla="*/ 0 w 60"/>
                  <a:gd name="T35" fmla="*/ 41507 h 111"/>
                  <a:gd name="T36" fmla="*/ 1 w 60"/>
                  <a:gd name="T37" fmla="*/ 44461 h 111"/>
                  <a:gd name="T38" fmla="*/ 5 w 60"/>
                  <a:gd name="T39" fmla="*/ 47156 h 111"/>
                  <a:gd name="T40" fmla="*/ 1754 w 60"/>
                  <a:gd name="T41" fmla="*/ 47686 h 111"/>
                  <a:gd name="T42" fmla="*/ 2579 w 60"/>
                  <a:gd name="T43" fmla="*/ 47156 h 111"/>
                  <a:gd name="T44" fmla="*/ 3801 w 60"/>
                  <a:gd name="T45" fmla="*/ 45858 h 111"/>
                  <a:gd name="T46" fmla="*/ 4915 w 60"/>
                  <a:gd name="T47" fmla="*/ 43964 h 111"/>
                  <a:gd name="T48" fmla="*/ 5597 w 60"/>
                  <a:gd name="T49" fmla="*/ 41031 h 111"/>
                  <a:gd name="T50" fmla="*/ 6786 w 60"/>
                  <a:gd name="T51" fmla="*/ 37982 h 111"/>
                  <a:gd name="T52" fmla="*/ 7729 w 60"/>
                  <a:gd name="T53" fmla="*/ 34124 h 111"/>
                  <a:gd name="T54" fmla="*/ 8425 w 60"/>
                  <a:gd name="T55" fmla="*/ 30171 h 111"/>
                  <a:gd name="T56" fmla="*/ 9362 w 60"/>
                  <a:gd name="T57" fmla="*/ 25474 h 111"/>
                  <a:gd name="T58" fmla="*/ 9587 w 60"/>
                  <a:gd name="T59" fmla="*/ 20667 h 111"/>
                  <a:gd name="T60" fmla="*/ 9984 w 60"/>
                  <a:gd name="T61" fmla="*/ 15672 h 111"/>
                  <a:gd name="T62" fmla="*/ 9984 w 60"/>
                  <a:gd name="T63" fmla="*/ 10322 h 111"/>
                  <a:gd name="T64" fmla="*/ 9377 w 60"/>
                  <a:gd name="T65" fmla="*/ 5028 h 111"/>
                  <a:gd name="T66" fmla="*/ 8787 w 60"/>
                  <a:gd name="T67" fmla="*/ 0 h 111"/>
                  <a:gd name="T68" fmla="*/ 7405 w 60"/>
                  <a:gd name="T69" fmla="*/ 4 h 11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0"/>
                  <a:gd name="T106" fmla="*/ 0 h 111"/>
                  <a:gd name="T107" fmla="*/ 60 w 60"/>
                  <a:gd name="T108" fmla="*/ 111 h 11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0" h="111">
                    <a:moveTo>
                      <a:pt x="46" y="4"/>
                    </a:moveTo>
                    <a:lnTo>
                      <a:pt x="50" y="14"/>
                    </a:lnTo>
                    <a:lnTo>
                      <a:pt x="52" y="25"/>
                    </a:lnTo>
                    <a:lnTo>
                      <a:pt x="52" y="36"/>
                    </a:lnTo>
                    <a:lnTo>
                      <a:pt x="51" y="46"/>
                    </a:lnTo>
                    <a:lnTo>
                      <a:pt x="48" y="56"/>
                    </a:lnTo>
                    <a:lnTo>
                      <a:pt x="44" y="66"/>
                    </a:lnTo>
                    <a:lnTo>
                      <a:pt x="40" y="74"/>
                    </a:lnTo>
                    <a:lnTo>
                      <a:pt x="35" y="82"/>
                    </a:lnTo>
                    <a:lnTo>
                      <a:pt x="29" y="89"/>
                    </a:lnTo>
                    <a:lnTo>
                      <a:pt x="23" y="94"/>
                    </a:lnTo>
                    <a:lnTo>
                      <a:pt x="18" y="98"/>
                    </a:lnTo>
                    <a:lnTo>
                      <a:pt x="14" y="101"/>
                    </a:lnTo>
                    <a:lnTo>
                      <a:pt x="11" y="102"/>
                    </a:lnTo>
                    <a:lnTo>
                      <a:pt x="10" y="102"/>
                    </a:lnTo>
                    <a:lnTo>
                      <a:pt x="9" y="101"/>
                    </a:lnTo>
                    <a:lnTo>
                      <a:pt x="9" y="97"/>
                    </a:lnTo>
                    <a:lnTo>
                      <a:pt x="0" y="97"/>
                    </a:lnTo>
                    <a:lnTo>
                      <a:pt x="1" y="104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09"/>
                    </a:lnTo>
                    <a:lnTo>
                      <a:pt x="23" y="106"/>
                    </a:lnTo>
                    <a:lnTo>
                      <a:pt x="30" y="102"/>
                    </a:lnTo>
                    <a:lnTo>
                      <a:pt x="35" y="95"/>
                    </a:lnTo>
                    <a:lnTo>
                      <a:pt x="41" y="87"/>
                    </a:lnTo>
                    <a:lnTo>
                      <a:pt x="48" y="79"/>
                    </a:lnTo>
                    <a:lnTo>
                      <a:pt x="52" y="70"/>
                    </a:lnTo>
                    <a:lnTo>
                      <a:pt x="56" y="59"/>
                    </a:lnTo>
                    <a:lnTo>
                      <a:pt x="59" y="48"/>
                    </a:lnTo>
                    <a:lnTo>
                      <a:pt x="60" y="36"/>
                    </a:lnTo>
                    <a:lnTo>
                      <a:pt x="60" y="24"/>
                    </a:lnTo>
                    <a:lnTo>
                      <a:pt x="58" y="12"/>
                    </a:lnTo>
                    <a:lnTo>
                      <a:pt x="53" y="0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4" name="Freeform 131"/>
              <p:cNvSpPr>
                <a:spLocks noChangeArrowheads="1"/>
              </p:cNvSpPr>
              <p:nvPr/>
            </p:nvSpPr>
            <p:spPr bwMode="auto">
              <a:xfrm>
                <a:off x="5561" y="183"/>
                <a:ext cx="48" cy="53"/>
              </a:xfrm>
              <a:custGeom>
                <a:avLst/>
                <a:gdLst>
                  <a:gd name="T0" fmla="*/ 1388 w 46"/>
                  <a:gd name="T1" fmla="*/ 52068 h 49"/>
                  <a:gd name="T2" fmla="*/ 1702 w 46"/>
                  <a:gd name="T3" fmla="*/ 42874 h 49"/>
                  <a:gd name="T4" fmla="*/ 2337 w 46"/>
                  <a:gd name="T5" fmla="*/ 34754 h 49"/>
                  <a:gd name="T6" fmla="*/ 3419 w 46"/>
                  <a:gd name="T7" fmla="*/ 25385 h 49"/>
                  <a:gd name="T8" fmla="*/ 4067 w 46"/>
                  <a:gd name="T9" fmla="*/ 19600 h 49"/>
                  <a:gd name="T10" fmla="*/ 4691 w 46"/>
                  <a:gd name="T11" fmla="*/ 13284 h 49"/>
                  <a:gd name="T12" fmla="*/ 5578 w 46"/>
                  <a:gd name="T13" fmla="*/ 10449 h 49"/>
                  <a:gd name="T14" fmla="*/ 5670 w 46"/>
                  <a:gd name="T15" fmla="*/ 10449 h 49"/>
                  <a:gd name="T16" fmla="*/ 5670 w 46"/>
                  <a:gd name="T17" fmla="*/ 9676 h 49"/>
                  <a:gd name="T18" fmla="*/ 5578 w 46"/>
                  <a:gd name="T19" fmla="*/ 9676 h 49"/>
                  <a:gd name="T20" fmla="*/ 6436 w 46"/>
                  <a:gd name="T21" fmla="*/ 253 h 49"/>
                  <a:gd name="T22" fmla="*/ 6049 w 46"/>
                  <a:gd name="T23" fmla="*/ 1 h 49"/>
                  <a:gd name="T24" fmla="*/ 5670 w 46"/>
                  <a:gd name="T25" fmla="*/ 0 h 49"/>
                  <a:gd name="T26" fmla="*/ 4998 w 46"/>
                  <a:gd name="T27" fmla="*/ 1 h 49"/>
                  <a:gd name="T28" fmla="*/ 4691 w 46"/>
                  <a:gd name="T29" fmla="*/ 2 h 49"/>
                  <a:gd name="T30" fmla="*/ 3882 w 46"/>
                  <a:gd name="T31" fmla="*/ 278 h 49"/>
                  <a:gd name="T32" fmla="*/ 3211 w 46"/>
                  <a:gd name="T33" fmla="*/ 11364 h 49"/>
                  <a:gd name="T34" fmla="*/ 2062 w 46"/>
                  <a:gd name="T35" fmla="*/ 21130 h 49"/>
                  <a:gd name="T36" fmla="*/ 1576 w 46"/>
                  <a:gd name="T37" fmla="*/ 28989 h 49"/>
                  <a:gd name="T38" fmla="*/ 6 w 46"/>
                  <a:gd name="T39" fmla="*/ 37528 h 49"/>
                  <a:gd name="T40" fmla="*/ 0 w 46"/>
                  <a:gd name="T41" fmla="*/ 47491 h 49"/>
                  <a:gd name="T42" fmla="*/ 1388 w 46"/>
                  <a:gd name="T43" fmla="*/ 52068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6"/>
                  <a:gd name="T67" fmla="*/ 0 h 49"/>
                  <a:gd name="T68" fmla="*/ 46 w 46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6" h="49">
                    <a:moveTo>
                      <a:pt x="9" y="49"/>
                    </a:moveTo>
                    <a:lnTo>
                      <a:pt x="13" y="40"/>
                    </a:lnTo>
                    <a:lnTo>
                      <a:pt x="18" y="32"/>
                    </a:lnTo>
                    <a:lnTo>
                      <a:pt x="24" y="24"/>
                    </a:lnTo>
                    <a:lnTo>
                      <a:pt x="29" y="18"/>
                    </a:lnTo>
                    <a:lnTo>
                      <a:pt x="34" y="13"/>
                    </a:lnTo>
                    <a:lnTo>
                      <a:pt x="39" y="10"/>
                    </a:lnTo>
                    <a:lnTo>
                      <a:pt x="40" y="10"/>
                    </a:lnTo>
                    <a:lnTo>
                      <a:pt x="40" y="9"/>
                    </a:lnTo>
                    <a:lnTo>
                      <a:pt x="39" y="9"/>
                    </a:lnTo>
                    <a:lnTo>
                      <a:pt x="46" y="5"/>
                    </a:lnTo>
                    <a:lnTo>
                      <a:pt x="44" y="1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34" y="2"/>
                    </a:lnTo>
                    <a:lnTo>
                      <a:pt x="28" y="6"/>
                    </a:lnTo>
                    <a:lnTo>
                      <a:pt x="23" y="11"/>
                    </a:lnTo>
                    <a:lnTo>
                      <a:pt x="16" y="19"/>
                    </a:lnTo>
                    <a:lnTo>
                      <a:pt x="11" y="27"/>
                    </a:lnTo>
                    <a:lnTo>
                      <a:pt x="6" y="35"/>
                    </a:lnTo>
                    <a:lnTo>
                      <a:pt x="0" y="44"/>
                    </a:lnTo>
                    <a:lnTo>
                      <a:pt x="9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5" name="Freeform 132"/>
              <p:cNvSpPr>
                <a:spLocks noChangeArrowheads="1"/>
              </p:cNvSpPr>
              <p:nvPr/>
            </p:nvSpPr>
            <p:spPr bwMode="auto">
              <a:xfrm>
                <a:off x="5553" y="230"/>
                <a:ext cx="17" cy="62"/>
              </a:xfrm>
              <a:custGeom>
                <a:avLst/>
                <a:gdLst>
                  <a:gd name="T0" fmla="*/ 574 w 17"/>
                  <a:gd name="T1" fmla="*/ 43251 h 58"/>
                  <a:gd name="T2" fmla="*/ 574 w 17"/>
                  <a:gd name="T3" fmla="*/ 41220 h 58"/>
                  <a:gd name="T4" fmla="*/ 574 w 17"/>
                  <a:gd name="T5" fmla="*/ 35588 h 58"/>
                  <a:gd name="T6" fmla="*/ 574 w 17"/>
                  <a:gd name="T7" fmla="*/ 32577 h 58"/>
                  <a:gd name="T8" fmla="*/ 574 w 17"/>
                  <a:gd name="T9" fmla="*/ 26313 h 58"/>
                  <a:gd name="T10" fmla="*/ 608 w 17"/>
                  <a:gd name="T11" fmla="*/ 21249 h 58"/>
                  <a:gd name="T12" fmla="*/ 682 w 17"/>
                  <a:gd name="T13" fmla="*/ 15257 h 58"/>
                  <a:gd name="T14" fmla="*/ 722 w 17"/>
                  <a:gd name="T15" fmla="*/ 8606 h 58"/>
                  <a:gd name="T16" fmla="*/ 857 w 17"/>
                  <a:gd name="T17" fmla="*/ 156 h 58"/>
                  <a:gd name="T18" fmla="*/ 8 w 17"/>
                  <a:gd name="T19" fmla="*/ 0 h 58"/>
                  <a:gd name="T20" fmla="*/ 6 w 17"/>
                  <a:gd name="T21" fmla="*/ 6710 h 58"/>
                  <a:gd name="T22" fmla="*/ 3 w 17"/>
                  <a:gd name="T23" fmla="*/ 14052 h 58"/>
                  <a:gd name="T24" fmla="*/ 2 w 17"/>
                  <a:gd name="T25" fmla="*/ 20534 h 58"/>
                  <a:gd name="T26" fmla="*/ 1 w 17"/>
                  <a:gd name="T27" fmla="*/ 25482 h 58"/>
                  <a:gd name="T28" fmla="*/ 1 w 17"/>
                  <a:gd name="T29" fmla="*/ 32167 h 58"/>
                  <a:gd name="T30" fmla="*/ 1 w 17"/>
                  <a:gd name="T31" fmla="*/ 35588 h 58"/>
                  <a:gd name="T32" fmla="*/ 0 w 17"/>
                  <a:gd name="T33" fmla="*/ 41220 h 58"/>
                  <a:gd name="T34" fmla="*/ 1 w 17"/>
                  <a:gd name="T35" fmla="*/ 43251 h 58"/>
                  <a:gd name="T36" fmla="*/ 574 w 17"/>
                  <a:gd name="T37" fmla="*/ 43251 h 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58"/>
                  <a:gd name="T59" fmla="*/ 17 w 17"/>
                  <a:gd name="T60" fmla="*/ 58 h 5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58">
                    <a:moveTo>
                      <a:pt x="10" y="58"/>
                    </a:moveTo>
                    <a:lnTo>
                      <a:pt x="10" y="54"/>
                    </a:lnTo>
                    <a:lnTo>
                      <a:pt x="10" y="48"/>
                    </a:lnTo>
                    <a:lnTo>
                      <a:pt x="10" y="43"/>
                    </a:lnTo>
                    <a:lnTo>
                      <a:pt x="10" y="35"/>
                    </a:lnTo>
                    <a:lnTo>
                      <a:pt x="11" y="28"/>
                    </a:lnTo>
                    <a:lnTo>
                      <a:pt x="13" y="20"/>
                    </a:lnTo>
                    <a:lnTo>
                      <a:pt x="14" y="12"/>
                    </a:lnTo>
                    <a:lnTo>
                      <a:pt x="17" y="5"/>
                    </a:lnTo>
                    <a:lnTo>
                      <a:pt x="8" y="0"/>
                    </a:lnTo>
                    <a:lnTo>
                      <a:pt x="6" y="9"/>
                    </a:lnTo>
                    <a:lnTo>
                      <a:pt x="3" y="18"/>
                    </a:lnTo>
                    <a:lnTo>
                      <a:pt x="2" y="27"/>
                    </a:lnTo>
                    <a:lnTo>
                      <a:pt x="1" y="34"/>
                    </a:lnTo>
                    <a:lnTo>
                      <a:pt x="1" y="42"/>
                    </a:lnTo>
                    <a:lnTo>
                      <a:pt x="1" y="48"/>
                    </a:lnTo>
                    <a:lnTo>
                      <a:pt x="0" y="54"/>
                    </a:lnTo>
                    <a:lnTo>
                      <a:pt x="1" y="58"/>
                    </a:lnTo>
                    <a:lnTo>
                      <a:pt x="1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6" name="Freeform 133"/>
              <p:cNvSpPr>
                <a:spLocks noChangeArrowheads="1"/>
              </p:cNvSpPr>
              <p:nvPr/>
            </p:nvSpPr>
            <p:spPr bwMode="auto">
              <a:xfrm>
                <a:off x="316" y="99"/>
                <a:ext cx="100" cy="60"/>
              </a:xfrm>
              <a:custGeom>
                <a:avLst/>
                <a:gdLst>
                  <a:gd name="T0" fmla="*/ 60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9 h 58"/>
                  <a:gd name="T12" fmla="*/ 1 w 108"/>
                  <a:gd name="T13" fmla="*/ 669 h 58"/>
                  <a:gd name="T14" fmla="*/ 4 w 108"/>
                  <a:gd name="T15" fmla="*/ 953 h 58"/>
                  <a:gd name="T16" fmla="*/ 6 w 108"/>
                  <a:gd name="T17" fmla="*/ 1287 h 58"/>
                  <a:gd name="T18" fmla="*/ 84 w 108"/>
                  <a:gd name="T19" fmla="*/ 1729 h 58"/>
                  <a:gd name="T20" fmla="*/ 119 w 108"/>
                  <a:gd name="T21" fmla="*/ 2014 h 58"/>
                  <a:gd name="T22" fmla="*/ 174 w 108"/>
                  <a:gd name="T23" fmla="*/ 2323 h 58"/>
                  <a:gd name="T24" fmla="*/ 223 w 108"/>
                  <a:gd name="T25" fmla="*/ 2704 h 58"/>
                  <a:gd name="T26" fmla="*/ 283 w 108"/>
                  <a:gd name="T27" fmla="*/ 2846 h 58"/>
                  <a:gd name="T28" fmla="*/ 342 w 108"/>
                  <a:gd name="T29" fmla="*/ 2997 h 58"/>
                  <a:gd name="T30" fmla="*/ 414 w 108"/>
                  <a:gd name="T31" fmla="*/ 3019 h 58"/>
                  <a:gd name="T32" fmla="*/ 478 w 108"/>
                  <a:gd name="T33" fmla="*/ 3019 h 58"/>
                  <a:gd name="T34" fmla="*/ 556 w 108"/>
                  <a:gd name="T35" fmla="*/ 2879 h 58"/>
                  <a:gd name="T36" fmla="*/ 619 w 108"/>
                  <a:gd name="T37" fmla="*/ 2709 h 58"/>
                  <a:gd name="T38" fmla="*/ 619 w 108"/>
                  <a:gd name="T39" fmla="*/ 2704 h 58"/>
                  <a:gd name="T40" fmla="*/ 619 w 108"/>
                  <a:gd name="T41" fmla="*/ 2469 h 58"/>
                  <a:gd name="T42" fmla="*/ 619 w 108"/>
                  <a:gd name="T43" fmla="*/ 2444 h 58"/>
                  <a:gd name="T44" fmla="*/ 619 w 108"/>
                  <a:gd name="T45" fmla="*/ 2323 h 58"/>
                  <a:gd name="T46" fmla="*/ 593 w 108"/>
                  <a:gd name="T47" fmla="*/ 2023 h 58"/>
                  <a:gd name="T48" fmla="*/ 561 w 108"/>
                  <a:gd name="T49" fmla="*/ 1729 h 58"/>
                  <a:gd name="T50" fmla="*/ 527 w 108"/>
                  <a:gd name="T51" fmla="*/ 1287 h 58"/>
                  <a:gd name="T52" fmla="*/ 478 w 108"/>
                  <a:gd name="T53" fmla="*/ 953 h 58"/>
                  <a:gd name="T54" fmla="*/ 428 w 108"/>
                  <a:gd name="T55" fmla="*/ 706 h 58"/>
                  <a:gd name="T56" fmla="*/ 381 w 108"/>
                  <a:gd name="T57" fmla="*/ 71 h 58"/>
                  <a:gd name="T58" fmla="*/ 335 w 108"/>
                  <a:gd name="T59" fmla="*/ 6 h 58"/>
                  <a:gd name="T60" fmla="*/ 283 w 108"/>
                  <a:gd name="T61" fmla="*/ 3 h 58"/>
                  <a:gd name="T62" fmla="*/ 234 w 108"/>
                  <a:gd name="T63" fmla="*/ 1 h 58"/>
                  <a:gd name="T64" fmla="*/ 188 w 108"/>
                  <a:gd name="T65" fmla="*/ 0 h 58"/>
                  <a:gd name="T66" fmla="*/ 142 w 108"/>
                  <a:gd name="T67" fmla="*/ 0 h 58"/>
                  <a:gd name="T68" fmla="*/ 102 w 108"/>
                  <a:gd name="T69" fmla="*/ 0 h 58"/>
                  <a:gd name="T70" fmla="*/ 75 w 108"/>
                  <a:gd name="T71" fmla="*/ 0 h 58"/>
                  <a:gd name="T72" fmla="*/ 60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7" name="Freeform 134"/>
              <p:cNvSpPr>
                <a:spLocks noChangeArrowheads="1"/>
              </p:cNvSpPr>
              <p:nvPr/>
            </p:nvSpPr>
            <p:spPr bwMode="auto">
              <a:xfrm>
                <a:off x="310" y="94"/>
                <a:ext cx="106" cy="70"/>
              </a:xfrm>
              <a:custGeom>
                <a:avLst/>
                <a:gdLst>
                  <a:gd name="T0" fmla="*/ 822 w 114"/>
                  <a:gd name="T1" fmla="*/ 5000 h 67"/>
                  <a:gd name="T2" fmla="*/ 731 w 114"/>
                  <a:gd name="T3" fmla="*/ 5528 h 67"/>
                  <a:gd name="T4" fmla="*/ 648 w 114"/>
                  <a:gd name="T5" fmla="*/ 5858 h 67"/>
                  <a:gd name="T6" fmla="*/ 576 w 114"/>
                  <a:gd name="T7" fmla="*/ 5858 h 67"/>
                  <a:gd name="T8" fmla="*/ 490 w 114"/>
                  <a:gd name="T9" fmla="*/ 5739 h 67"/>
                  <a:gd name="T10" fmla="*/ 410 w 114"/>
                  <a:gd name="T11" fmla="*/ 5413 h 67"/>
                  <a:gd name="T12" fmla="*/ 341 w 114"/>
                  <a:gd name="T13" fmla="*/ 4921 h 67"/>
                  <a:gd name="T14" fmla="*/ 281 w 114"/>
                  <a:gd name="T15" fmla="*/ 4553 h 67"/>
                  <a:gd name="T16" fmla="*/ 214 w 114"/>
                  <a:gd name="T17" fmla="*/ 3848 h 67"/>
                  <a:gd name="T18" fmla="*/ 169 w 114"/>
                  <a:gd name="T19" fmla="*/ 3280 h 67"/>
                  <a:gd name="T20" fmla="*/ 118 w 114"/>
                  <a:gd name="T21" fmla="*/ 2721 h 67"/>
                  <a:gd name="T22" fmla="*/ 92 w 114"/>
                  <a:gd name="T23" fmla="*/ 2032 h 67"/>
                  <a:gd name="T24" fmla="*/ 79 w 114"/>
                  <a:gd name="T25" fmla="*/ 1433 h 67"/>
                  <a:gd name="T26" fmla="*/ 79 w 114"/>
                  <a:gd name="T27" fmla="*/ 1203 h 67"/>
                  <a:gd name="T28" fmla="*/ 79 w 114"/>
                  <a:gd name="T29" fmla="*/ 1012 h 67"/>
                  <a:gd name="T30" fmla="*/ 79 w 114"/>
                  <a:gd name="T31" fmla="*/ 1072 h 67"/>
                  <a:gd name="T32" fmla="*/ 84 w 114"/>
                  <a:gd name="T33" fmla="*/ 1012 h 67"/>
                  <a:gd name="T34" fmla="*/ 87 w 114"/>
                  <a:gd name="T35" fmla="*/ 1012 h 67"/>
                  <a:gd name="T36" fmla="*/ 99 w 114"/>
                  <a:gd name="T37" fmla="*/ 1012 h 67"/>
                  <a:gd name="T38" fmla="*/ 99 w 114"/>
                  <a:gd name="T39" fmla="*/ 0 h 67"/>
                  <a:gd name="T40" fmla="*/ 79 w 114"/>
                  <a:gd name="T41" fmla="*/ 0 h 67"/>
                  <a:gd name="T42" fmla="*/ 7 w 114"/>
                  <a:gd name="T43" fmla="*/ 1 h 67"/>
                  <a:gd name="T44" fmla="*/ 4 w 114"/>
                  <a:gd name="T45" fmla="*/ 3 h 67"/>
                  <a:gd name="T46" fmla="*/ 2 w 114"/>
                  <a:gd name="T47" fmla="*/ 6 h 67"/>
                  <a:gd name="T48" fmla="*/ 0 w 114"/>
                  <a:gd name="T49" fmla="*/ 1203 h 67"/>
                  <a:gd name="T50" fmla="*/ 3 w 114"/>
                  <a:gd name="T51" fmla="*/ 1710 h 67"/>
                  <a:gd name="T52" fmla="*/ 6 w 114"/>
                  <a:gd name="T53" fmla="*/ 2563 h 67"/>
                  <a:gd name="T54" fmla="*/ 79 w 114"/>
                  <a:gd name="T55" fmla="*/ 3238 h 67"/>
                  <a:gd name="T56" fmla="*/ 113 w 114"/>
                  <a:gd name="T57" fmla="*/ 3915 h 67"/>
                  <a:gd name="T58" fmla="*/ 179 w 114"/>
                  <a:gd name="T59" fmla="*/ 4642 h 67"/>
                  <a:gd name="T60" fmla="*/ 235 w 114"/>
                  <a:gd name="T61" fmla="*/ 5227 h 67"/>
                  <a:gd name="T62" fmla="*/ 323 w 114"/>
                  <a:gd name="T63" fmla="*/ 5858 h 67"/>
                  <a:gd name="T64" fmla="*/ 389 w 114"/>
                  <a:gd name="T65" fmla="*/ 6281 h 67"/>
                  <a:gd name="T66" fmla="*/ 479 w 114"/>
                  <a:gd name="T67" fmla="*/ 6654 h 67"/>
                  <a:gd name="T68" fmla="*/ 576 w 114"/>
                  <a:gd name="T69" fmla="*/ 6681 h 67"/>
                  <a:gd name="T70" fmla="*/ 648 w 114"/>
                  <a:gd name="T71" fmla="*/ 6681 h 67"/>
                  <a:gd name="T72" fmla="*/ 747 w 114"/>
                  <a:gd name="T73" fmla="*/ 6307 h 67"/>
                  <a:gd name="T74" fmla="*/ 841 w 114"/>
                  <a:gd name="T75" fmla="*/ 5858 h 67"/>
                  <a:gd name="T76" fmla="*/ 822 w 114"/>
                  <a:gd name="T77" fmla="*/ 5000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4"/>
                  <a:gd name="T118" fmla="*/ 0 h 67"/>
                  <a:gd name="T119" fmla="*/ 114 w 114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4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8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3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8" name="Freeform 135"/>
              <p:cNvSpPr>
                <a:spLocks noChangeArrowheads="1"/>
              </p:cNvSpPr>
              <p:nvPr/>
            </p:nvSpPr>
            <p:spPr bwMode="auto">
              <a:xfrm>
                <a:off x="383" y="104"/>
                <a:ext cx="50" cy="56"/>
              </a:xfrm>
              <a:custGeom>
                <a:avLst/>
                <a:gdLst>
                  <a:gd name="T0" fmla="*/ 0 w 48"/>
                  <a:gd name="T1" fmla="*/ 33059 h 49"/>
                  <a:gd name="T2" fmla="*/ 1157 w 48"/>
                  <a:gd name="T3" fmla="*/ 49224 h 49"/>
                  <a:gd name="T4" fmla="*/ 1877 w 48"/>
                  <a:gd name="T5" fmla="*/ 72592 h 49"/>
                  <a:gd name="T6" fmla="*/ 2879 w 48"/>
                  <a:gd name="T7" fmla="*/ 94054 h 49"/>
                  <a:gd name="T8" fmla="*/ 3451 w 48"/>
                  <a:gd name="T9" fmla="*/ 118965 h 49"/>
                  <a:gd name="T10" fmla="*/ 4128 w 48"/>
                  <a:gd name="T11" fmla="*/ 140886 h 49"/>
                  <a:gd name="T12" fmla="*/ 4389 w 48"/>
                  <a:gd name="T13" fmla="*/ 162653 h 49"/>
                  <a:gd name="T14" fmla="*/ 4395 w 48"/>
                  <a:gd name="T15" fmla="*/ 164776 h 49"/>
                  <a:gd name="T16" fmla="*/ 4661 w 48"/>
                  <a:gd name="T17" fmla="*/ 162653 h 49"/>
                  <a:gd name="T18" fmla="*/ 5142 w 48"/>
                  <a:gd name="T19" fmla="*/ 192878 h 49"/>
                  <a:gd name="T20" fmla="*/ 5270 w 48"/>
                  <a:gd name="T21" fmla="*/ 185889 h 49"/>
                  <a:gd name="T22" fmla="*/ 5461 w 48"/>
                  <a:gd name="T23" fmla="*/ 164776 h 49"/>
                  <a:gd name="T24" fmla="*/ 5461 w 48"/>
                  <a:gd name="T25" fmla="*/ 152359 h 49"/>
                  <a:gd name="T26" fmla="*/ 5270 w 48"/>
                  <a:gd name="T27" fmla="*/ 140886 h 49"/>
                  <a:gd name="T28" fmla="*/ 4953 w 48"/>
                  <a:gd name="T29" fmla="*/ 118965 h 49"/>
                  <a:gd name="T30" fmla="*/ 4138 w 48"/>
                  <a:gd name="T31" fmla="*/ 94054 h 49"/>
                  <a:gd name="T32" fmla="*/ 3442 w 48"/>
                  <a:gd name="T33" fmla="*/ 67061 h 49"/>
                  <a:gd name="T34" fmla="*/ 2393 w 48"/>
                  <a:gd name="T35" fmla="*/ 42091 h 49"/>
                  <a:gd name="T36" fmla="*/ 1474 w 48"/>
                  <a:gd name="T37" fmla="*/ 952 h 49"/>
                  <a:gd name="T38" fmla="*/ 3 w 48"/>
                  <a:gd name="T39" fmla="*/ 0 h 49"/>
                  <a:gd name="T40" fmla="*/ 0 w 48"/>
                  <a:gd name="T41" fmla="*/ 3305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5" y="49"/>
                    </a:lnTo>
                    <a:lnTo>
                      <a:pt x="47" y="47"/>
                    </a:lnTo>
                    <a:lnTo>
                      <a:pt x="48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9" name="Freeform 136"/>
              <p:cNvSpPr>
                <a:spLocks noChangeArrowheads="1"/>
              </p:cNvSpPr>
              <p:nvPr/>
            </p:nvSpPr>
            <p:spPr bwMode="auto">
              <a:xfrm>
                <a:off x="325" y="93"/>
                <a:ext cx="47" cy="19"/>
              </a:xfrm>
              <a:custGeom>
                <a:avLst/>
                <a:gdLst>
                  <a:gd name="T0" fmla="*/ 0 w 58"/>
                  <a:gd name="T1" fmla="*/ 28991 h 18"/>
                  <a:gd name="T2" fmla="*/ 2 w 58"/>
                  <a:gd name="T3" fmla="*/ 28991 h 18"/>
                  <a:gd name="T4" fmla="*/ 3 w 58"/>
                  <a:gd name="T5" fmla="*/ 28991 h 18"/>
                  <a:gd name="T6" fmla="*/ 5 w 58"/>
                  <a:gd name="T7" fmla="*/ 28991 h 18"/>
                  <a:gd name="T8" fmla="*/ 7 w 58"/>
                  <a:gd name="T9" fmla="*/ 32213 h 18"/>
                  <a:gd name="T10" fmla="*/ 10 w 58"/>
                  <a:gd name="T11" fmla="*/ 32213 h 18"/>
                  <a:gd name="T12" fmla="*/ 12 w 58"/>
                  <a:gd name="T13" fmla="*/ 39771 h 18"/>
                  <a:gd name="T14" fmla="*/ 15 w 58"/>
                  <a:gd name="T15" fmla="*/ 46052 h 18"/>
                  <a:gd name="T16" fmla="*/ 17 w 58"/>
                  <a:gd name="T17" fmla="*/ 54554 h 18"/>
                  <a:gd name="T18" fmla="*/ 18 w 58"/>
                  <a:gd name="T19" fmla="*/ 28991 h 18"/>
                  <a:gd name="T20" fmla="*/ 15 w 58"/>
                  <a:gd name="T21" fmla="*/ 19021 h 18"/>
                  <a:gd name="T22" fmla="*/ 12 w 58"/>
                  <a:gd name="T23" fmla="*/ 4 h 18"/>
                  <a:gd name="T24" fmla="*/ 10 w 58"/>
                  <a:gd name="T25" fmla="*/ 2 h 18"/>
                  <a:gd name="T26" fmla="*/ 8 w 58"/>
                  <a:gd name="T27" fmla="*/ 1 h 18"/>
                  <a:gd name="T28" fmla="*/ 5 w 58"/>
                  <a:gd name="T29" fmla="*/ 1 h 18"/>
                  <a:gd name="T30" fmla="*/ 3 w 58"/>
                  <a:gd name="T31" fmla="*/ 1 h 18"/>
                  <a:gd name="T32" fmla="*/ 2 w 58"/>
                  <a:gd name="T33" fmla="*/ 0 h 18"/>
                  <a:gd name="T34" fmla="*/ 0 w 58"/>
                  <a:gd name="T35" fmla="*/ 1 h 18"/>
                  <a:gd name="T36" fmla="*/ 0 w 58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0" name="Freeform 137"/>
              <p:cNvSpPr>
                <a:spLocks noChangeArrowheads="1"/>
              </p:cNvSpPr>
              <p:nvPr/>
            </p:nvSpPr>
            <p:spPr bwMode="auto">
              <a:xfrm>
                <a:off x="2852" y="99"/>
                <a:ext cx="110" cy="60"/>
              </a:xfrm>
              <a:custGeom>
                <a:avLst/>
                <a:gdLst>
                  <a:gd name="T0" fmla="*/ 8 w 107"/>
                  <a:gd name="T1" fmla="*/ 0 h 58"/>
                  <a:gd name="T2" fmla="*/ 6 w 107"/>
                  <a:gd name="T3" fmla="*/ 0 h 58"/>
                  <a:gd name="T4" fmla="*/ 4 w 107"/>
                  <a:gd name="T5" fmla="*/ 1 h 58"/>
                  <a:gd name="T6" fmla="*/ 2 w 107"/>
                  <a:gd name="T7" fmla="*/ 2 h 58"/>
                  <a:gd name="T8" fmla="*/ 1 w 107"/>
                  <a:gd name="T9" fmla="*/ 3 h 58"/>
                  <a:gd name="T10" fmla="*/ 0 w 107"/>
                  <a:gd name="T11" fmla="*/ 69 h 58"/>
                  <a:gd name="T12" fmla="*/ 1 w 107"/>
                  <a:gd name="T13" fmla="*/ 669 h 58"/>
                  <a:gd name="T14" fmla="*/ 4 w 107"/>
                  <a:gd name="T15" fmla="*/ 953 h 58"/>
                  <a:gd name="T16" fmla="*/ 8 w 107"/>
                  <a:gd name="T17" fmla="*/ 1287 h 58"/>
                  <a:gd name="T18" fmla="*/ 673 w 107"/>
                  <a:gd name="T19" fmla="*/ 1729 h 58"/>
                  <a:gd name="T20" fmla="*/ 1035 w 107"/>
                  <a:gd name="T21" fmla="*/ 2014 h 58"/>
                  <a:gd name="T22" fmla="*/ 1430 w 107"/>
                  <a:gd name="T23" fmla="*/ 2323 h 58"/>
                  <a:gd name="T24" fmla="*/ 1877 w 107"/>
                  <a:gd name="T25" fmla="*/ 2704 h 58"/>
                  <a:gd name="T26" fmla="*/ 2426 w 107"/>
                  <a:gd name="T27" fmla="*/ 2846 h 58"/>
                  <a:gd name="T28" fmla="*/ 2906 w 107"/>
                  <a:gd name="T29" fmla="*/ 2997 h 58"/>
                  <a:gd name="T30" fmla="*/ 3407 w 107"/>
                  <a:gd name="T31" fmla="*/ 3019 h 58"/>
                  <a:gd name="T32" fmla="*/ 4023 w 107"/>
                  <a:gd name="T33" fmla="*/ 3019 h 58"/>
                  <a:gd name="T34" fmla="*/ 4668 w 107"/>
                  <a:gd name="T35" fmla="*/ 2879 h 58"/>
                  <a:gd name="T36" fmla="*/ 5206 w 107"/>
                  <a:gd name="T37" fmla="*/ 2709 h 58"/>
                  <a:gd name="T38" fmla="*/ 5223 w 107"/>
                  <a:gd name="T39" fmla="*/ 2704 h 58"/>
                  <a:gd name="T40" fmla="*/ 5223 w 107"/>
                  <a:gd name="T41" fmla="*/ 2469 h 58"/>
                  <a:gd name="T42" fmla="*/ 5223 w 107"/>
                  <a:gd name="T43" fmla="*/ 2444 h 58"/>
                  <a:gd name="T44" fmla="*/ 5206 w 107"/>
                  <a:gd name="T45" fmla="*/ 2323 h 58"/>
                  <a:gd name="T46" fmla="*/ 5025 w 107"/>
                  <a:gd name="T47" fmla="*/ 2023 h 58"/>
                  <a:gd name="T48" fmla="*/ 4752 w 107"/>
                  <a:gd name="T49" fmla="*/ 1729 h 58"/>
                  <a:gd name="T50" fmla="*/ 4432 w 107"/>
                  <a:gd name="T51" fmla="*/ 1287 h 58"/>
                  <a:gd name="T52" fmla="*/ 4031 w 107"/>
                  <a:gd name="T53" fmla="*/ 953 h 58"/>
                  <a:gd name="T54" fmla="*/ 3614 w 107"/>
                  <a:gd name="T55" fmla="*/ 706 h 58"/>
                  <a:gd name="T56" fmla="*/ 3200 w 107"/>
                  <a:gd name="T57" fmla="*/ 71 h 58"/>
                  <a:gd name="T58" fmla="*/ 2747 w 107"/>
                  <a:gd name="T59" fmla="*/ 6 h 58"/>
                  <a:gd name="T60" fmla="*/ 2426 w 107"/>
                  <a:gd name="T61" fmla="*/ 3 h 58"/>
                  <a:gd name="T62" fmla="*/ 1983 w 107"/>
                  <a:gd name="T63" fmla="*/ 1 h 58"/>
                  <a:gd name="T64" fmla="*/ 1559 w 107"/>
                  <a:gd name="T65" fmla="*/ 0 h 58"/>
                  <a:gd name="T66" fmla="*/ 1221 w 107"/>
                  <a:gd name="T67" fmla="*/ 0 h 58"/>
                  <a:gd name="T68" fmla="*/ 882 w 107"/>
                  <a:gd name="T69" fmla="*/ 0 h 58"/>
                  <a:gd name="T70" fmla="*/ 599 w 107"/>
                  <a:gd name="T71" fmla="*/ 0 h 58"/>
                  <a:gd name="T72" fmla="*/ 8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0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1" name="Freeform 138"/>
              <p:cNvSpPr>
                <a:spLocks noChangeArrowheads="1"/>
              </p:cNvSpPr>
              <p:nvPr/>
            </p:nvSpPr>
            <p:spPr bwMode="auto">
              <a:xfrm>
                <a:off x="2847" y="93"/>
                <a:ext cx="117" cy="74"/>
              </a:xfrm>
              <a:custGeom>
                <a:avLst/>
                <a:gdLst>
                  <a:gd name="T0" fmla="*/ 12865 w 112"/>
                  <a:gd name="T1" fmla="*/ 30251 h 68"/>
                  <a:gd name="T2" fmla="*/ 11533 w 112"/>
                  <a:gd name="T3" fmla="*/ 32916 h 68"/>
                  <a:gd name="T4" fmla="*/ 10217 w 112"/>
                  <a:gd name="T5" fmla="*/ 34927 h 68"/>
                  <a:gd name="T6" fmla="*/ 8939 w 112"/>
                  <a:gd name="T7" fmla="*/ 34927 h 68"/>
                  <a:gd name="T8" fmla="*/ 7838 w 112"/>
                  <a:gd name="T9" fmla="*/ 34026 h 68"/>
                  <a:gd name="T10" fmla="*/ 6533 w 112"/>
                  <a:gd name="T11" fmla="*/ 32411 h 68"/>
                  <a:gd name="T12" fmla="*/ 5445 w 112"/>
                  <a:gd name="T13" fmla="*/ 29496 h 68"/>
                  <a:gd name="T14" fmla="*/ 4371 w 112"/>
                  <a:gd name="T15" fmla="*/ 26586 h 68"/>
                  <a:gd name="T16" fmla="*/ 3430 w 112"/>
                  <a:gd name="T17" fmla="*/ 23074 h 68"/>
                  <a:gd name="T18" fmla="*/ 2794 w 112"/>
                  <a:gd name="T19" fmla="*/ 20044 h 68"/>
                  <a:gd name="T20" fmla="*/ 1830 w 112"/>
                  <a:gd name="T21" fmla="*/ 15605 h 68"/>
                  <a:gd name="T22" fmla="*/ 1434 w 112"/>
                  <a:gd name="T23" fmla="*/ 13130 h 68"/>
                  <a:gd name="T24" fmla="*/ 1273 w 112"/>
                  <a:gd name="T25" fmla="*/ 8854 h 68"/>
                  <a:gd name="T26" fmla="*/ 1198 w 112"/>
                  <a:gd name="T27" fmla="*/ 7178 h 68"/>
                  <a:gd name="T28" fmla="*/ 1273 w 112"/>
                  <a:gd name="T29" fmla="*/ 5801 h 68"/>
                  <a:gd name="T30" fmla="*/ 1273 w 112"/>
                  <a:gd name="T31" fmla="*/ 6213 h 68"/>
                  <a:gd name="T32" fmla="*/ 1273 w 112"/>
                  <a:gd name="T33" fmla="*/ 5801 h 68"/>
                  <a:gd name="T34" fmla="*/ 1434 w 112"/>
                  <a:gd name="T35" fmla="*/ 5801 h 68"/>
                  <a:gd name="T36" fmla="*/ 1620 w 112"/>
                  <a:gd name="T37" fmla="*/ 5801 h 68"/>
                  <a:gd name="T38" fmla="*/ 1524 w 112"/>
                  <a:gd name="T39" fmla="*/ 0 h 68"/>
                  <a:gd name="T40" fmla="*/ 1273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4703 h 68"/>
                  <a:gd name="T48" fmla="*/ 0 w 112"/>
                  <a:gd name="T49" fmla="*/ 7178 h 68"/>
                  <a:gd name="T50" fmla="*/ 1 w 112"/>
                  <a:gd name="T51" fmla="*/ 10954 h 68"/>
                  <a:gd name="T52" fmla="*/ 5 w 112"/>
                  <a:gd name="T53" fmla="*/ 15118 h 68"/>
                  <a:gd name="T54" fmla="*/ 1273 w 112"/>
                  <a:gd name="T55" fmla="*/ 19263 h 68"/>
                  <a:gd name="T56" fmla="*/ 1830 w 112"/>
                  <a:gd name="T57" fmla="*/ 23097 h 68"/>
                  <a:gd name="T58" fmla="*/ 2968 w 112"/>
                  <a:gd name="T59" fmla="*/ 27502 h 68"/>
                  <a:gd name="T60" fmla="*/ 3785 w 112"/>
                  <a:gd name="T61" fmla="*/ 30664 h 68"/>
                  <a:gd name="T62" fmla="*/ 5008 w 112"/>
                  <a:gd name="T63" fmla="*/ 34927 h 68"/>
                  <a:gd name="T64" fmla="*/ 6151 w 112"/>
                  <a:gd name="T65" fmla="*/ 37427 h 68"/>
                  <a:gd name="T66" fmla="*/ 7542 w 112"/>
                  <a:gd name="T67" fmla="*/ 39207 h 68"/>
                  <a:gd name="T68" fmla="*/ 8855 w 112"/>
                  <a:gd name="T69" fmla="*/ 40223 h 68"/>
                  <a:gd name="T70" fmla="*/ 10365 w 112"/>
                  <a:gd name="T71" fmla="*/ 40223 h 68"/>
                  <a:gd name="T72" fmla="*/ 11982 w 112"/>
                  <a:gd name="T73" fmla="*/ 37986 h 68"/>
                  <a:gd name="T74" fmla="*/ 13105 w 112"/>
                  <a:gd name="T75" fmla="*/ 34927 h 68"/>
                  <a:gd name="T76" fmla="*/ 12865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9" y="51"/>
                    </a:moveTo>
                    <a:lnTo>
                      <a:pt x="98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3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10" y="16"/>
                    </a:lnTo>
                    <a:lnTo>
                      <a:pt x="9" y="13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40"/>
                    </a:lnTo>
                    <a:lnTo>
                      <a:pt x="24" y="47"/>
                    </a:lnTo>
                    <a:lnTo>
                      <a:pt x="32" y="52"/>
                    </a:lnTo>
                    <a:lnTo>
                      <a:pt x="42" y="59"/>
                    </a:lnTo>
                    <a:lnTo>
                      <a:pt x="52" y="63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1" y="64"/>
                    </a:lnTo>
                    <a:lnTo>
                      <a:pt x="112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2" name="Freeform 139"/>
              <p:cNvSpPr>
                <a:spLocks noChangeArrowheads="1"/>
              </p:cNvSpPr>
              <p:nvPr/>
            </p:nvSpPr>
            <p:spPr bwMode="auto">
              <a:xfrm>
                <a:off x="2917" y="104"/>
                <a:ext cx="51" cy="56"/>
              </a:xfrm>
              <a:custGeom>
                <a:avLst/>
                <a:gdLst>
                  <a:gd name="T0" fmla="*/ 0 w 49"/>
                  <a:gd name="T1" fmla="*/ 33059 h 49"/>
                  <a:gd name="T2" fmla="*/ 1096 w 49"/>
                  <a:gd name="T3" fmla="*/ 49224 h 49"/>
                  <a:gd name="T4" fmla="*/ 1663 w 49"/>
                  <a:gd name="T5" fmla="*/ 72592 h 49"/>
                  <a:gd name="T6" fmla="*/ 2522 w 49"/>
                  <a:gd name="T7" fmla="*/ 94054 h 49"/>
                  <a:gd name="T8" fmla="*/ 3299 w 49"/>
                  <a:gd name="T9" fmla="*/ 118965 h 49"/>
                  <a:gd name="T10" fmla="*/ 3718 w 49"/>
                  <a:gd name="T11" fmla="*/ 140886 h 49"/>
                  <a:gd name="T12" fmla="*/ 4057 w 49"/>
                  <a:gd name="T13" fmla="*/ 162653 h 49"/>
                  <a:gd name="T14" fmla="*/ 4187 w 49"/>
                  <a:gd name="T15" fmla="*/ 164776 h 49"/>
                  <a:gd name="T16" fmla="*/ 4307 w 49"/>
                  <a:gd name="T17" fmla="*/ 162653 h 49"/>
                  <a:gd name="T18" fmla="*/ 4568 w 49"/>
                  <a:gd name="T19" fmla="*/ 192878 h 49"/>
                  <a:gd name="T20" fmla="*/ 5002 w 49"/>
                  <a:gd name="T21" fmla="*/ 185889 h 49"/>
                  <a:gd name="T22" fmla="*/ 5051 w 49"/>
                  <a:gd name="T23" fmla="*/ 164776 h 49"/>
                  <a:gd name="T24" fmla="*/ 5051 w 49"/>
                  <a:gd name="T25" fmla="*/ 152359 h 49"/>
                  <a:gd name="T26" fmla="*/ 4850 w 49"/>
                  <a:gd name="T27" fmla="*/ 140886 h 49"/>
                  <a:gd name="T28" fmla="*/ 4484 w 49"/>
                  <a:gd name="T29" fmla="*/ 118965 h 49"/>
                  <a:gd name="T30" fmla="*/ 3947 w 49"/>
                  <a:gd name="T31" fmla="*/ 94054 h 49"/>
                  <a:gd name="T32" fmla="*/ 3201 w 49"/>
                  <a:gd name="T33" fmla="*/ 67061 h 49"/>
                  <a:gd name="T34" fmla="*/ 2239 w 49"/>
                  <a:gd name="T35" fmla="*/ 42091 h 49"/>
                  <a:gd name="T36" fmla="*/ 1392 w 49"/>
                  <a:gd name="T37" fmla="*/ 952 h 49"/>
                  <a:gd name="T38" fmla="*/ 4 w 49"/>
                  <a:gd name="T39" fmla="*/ 0 h 49"/>
                  <a:gd name="T40" fmla="*/ 0 w 49"/>
                  <a:gd name="T41" fmla="*/ 3305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49"/>
                  <a:gd name="T65" fmla="*/ 49 w 49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49">
                    <a:moveTo>
                      <a:pt x="0" y="8"/>
                    </a:moveTo>
                    <a:lnTo>
                      <a:pt x="10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2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2"/>
                    </a:lnTo>
                    <a:lnTo>
                      <a:pt x="41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9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8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4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3" name="Freeform 140"/>
              <p:cNvSpPr>
                <a:spLocks noChangeArrowheads="1"/>
              </p:cNvSpPr>
              <p:nvPr/>
            </p:nvSpPr>
            <p:spPr bwMode="auto">
              <a:xfrm>
                <a:off x="2861" y="93"/>
                <a:ext cx="62" cy="19"/>
              </a:xfrm>
              <a:custGeom>
                <a:avLst/>
                <a:gdLst>
                  <a:gd name="T0" fmla="*/ 1 w 59"/>
                  <a:gd name="T1" fmla="*/ 28991 h 18"/>
                  <a:gd name="T2" fmla="*/ 4 w 59"/>
                  <a:gd name="T3" fmla="*/ 28991 h 18"/>
                  <a:gd name="T4" fmla="*/ 1934 w 59"/>
                  <a:gd name="T5" fmla="*/ 28991 h 18"/>
                  <a:gd name="T6" fmla="*/ 2863 w 59"/>
                  <a:gd name="T7" fmla="*/ 28991 h 18"/>
                  <a:gd name="T8" fmla="*/ 4337 w 59"/>
                  <a:gd name="T9" fmla="*/ 28991 h 18"/>
                  <a:gd name="T10" fmla="*/ 5638 w 59"/>
                  <a:gd name="T11" fmla="*/ 32213 h 18"/>
                  <a:gd name="T12" fmla="*/ 7169 w 59"/>
                  <a:gd name="T13" fmla="*/ 39771 h 18"/>
                  <a:gd name="T14" fmla="*/ 8573 w 59"/>
                  <a:gd name="T15" fmla="*/ 46052 h 18"/>
                  <a:gd name="T16" fmla="*/ 9935 w 59"/>
                  <a:gd name="T17" fmla="*/ 54554 h 18"/>
                  <a:gd name="T18" fmla="*/ 10607 w 59"/>
                  <a:gd name="T19" fmla="*/ 28991 h 18"/>
                  <a:gd name="T20" fmla="*/ 9157 w 59"/>
                  <a:gd name="T21" fmla="*/ 19021 h 18"/>
                  <a:gd name="T22" fmla="*/ 7328 w 59"/>
                  <a:gd name="T23" fmla="*/ 4 h 18"/>
                  <a:gd name="T24" fmla="*/ 5890 w 59"/>
                  <a:gd name="T25" fmla="*/ 2 h 18"/>
                  <a:gd name="T26" fmla="*/ 4337 w 59"/>
                  <a:gd name="T27" fmla="*/ 1 h 18"/>
                  <a:gd name="T28" fmla="*/ 2863 w 59"/>
                  <a:gd name="T29" fmla="*/ 1 h 18"/>
                  <a:gd name="T30" fmla="*/ 1934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1 w 59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1" y="10"/>
                    </a:moveTo>
                    <a:lnTo>
                      <a:pt x="4" y="10"/>
                    </a:lnTo>
                    <a:lnTo>
                      <a:pt x="11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4" name="Freeform 141"/>
              <p:cNvSpPr>
                <a:spLocks noChangeArrowheads="1"/>
              </p:cNvSpPr>
              <p:nvPr/>
            </p:nvSpPr>
            <p:spPr bwMode="auto">
              <a:xfrm>
                <a:off x="1584" y="99"/>
                <a:ext cx="113" cy="60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9 h 58"/>
                  <a:gd name="T12" fmla="*/ 1 w 108"/>
                  <a:gd name="T13" fmla="*/ 669 h 58"/>
                  <a:gd name="T14" fmla="*/ 4 w 108"/>
                  <a:gd name="T15" fmla="*/ 953 h 58"/>
                  <a:gd name="T16" fmla="*/ 8 w 108"/>
                  <a:gd name="T17" fmla="*/ 1287 h 58"/>
                  <a:gd name="T18" fmla="*/ 1045 w 108"/>
                  <a:gd name="T19" fmla="*/ 1729 h 58"/>
                  <a:gd name="T20" fmla="*/ 1493 w 108"/>
                  <a:gd name="T21" fmla="*/ 2014 h 58"/>
                  <a:gd name="T22" fmla="*/ 2232 w 108"/>
                  <a:gd name="T23" fmla="*/ 2323 h 58"/>
                  <a:gd name="T24" fmla="*/ 2924 w 108"/>
                  <a:gd name="T25" fmla="*/ 2704 h 58"/>
                  <a:gd name="T26" fmla="*/ 3742 w 108"/>
                  <a:gd name="T27" fmla="*/ 2846 h 58"/>
                  <a:gd name="T28" fmla="*/ 4507 w 108"/>
                  <a:gd name="T29" fmla="*/ 2997 h 58"/>
                  <a:gd name="T30" fmla="*/ 5355 w 108"/>
                  <a:gd name="T31" fmla="*/ 3019 h 58"/>
                  <a:gd name="T32" fmla="*/ 6238 w 108"/>
                  <a:gd name="T33" fmla="*/ 3019 h 58"/>
                  <a:gd name="T34" fmla="*/ 7164 w 108"/>
                  <a:gd name="T35" fmla="*/ 2879 h 58"/>
                  <a:gd name="T36" fmla="*/ 7981 w 108"/>
                  <a:gd name="T37" fmla="*/ 2709 h 58"/>
                  <a:gd name="T38" fmla="*/ 8155 w 108"/>
                  <a:gd name="T39" fmla="*/ 2704 h 58"/>
                  <a:gd name="T40" fmla="*/ 8178 w 108"/>
                  <a:gd name="T41" fmla="*/ 2469 h 58"/>
                  <a:gd name="T42" fmla="*/ 8155 w 108"/>
                  <a:gd name="T43" fmla="*/ 2444 h 58"/>
                  <a:gd name="T44" fmla="*/ 8155 w 108"/>
                  <a:gd name="T45" fmla="*/ 2323 h 58"/>
                  <a:gd name="T46" fmla="*/ 7745 w 108"/>
                  <a:gd name="T47" fmla="*/ 2023 h 58"/>
                  <a:gd name="T48" fmla="*/ 7333 w 108"/>
                  <a:gd name="T49" fmla="*/ 1729 h 58"/>
                  <a:gd name="T50" fmla="*/ 6944 w 108"/>
                  <a:gd name="T51" fmla="*/ 1287 h 58"/>
                  <a:gd name="T52" fmla="*/ 6292 w 108"/>
                  <a:gd name="T53" fmla="*/ 953 h 58"/>
                  <a:gd name="T54" fmla="*/ 5601 w 108"/>
                  <a:gd name="T55" fmla="*/ 706 h 58"/>
                  <a:gd name="T56" fmla="*/ 5020 w 108"/>
                  <a:gd name="T57" fmla="*/ 71 h 58"/>
                  <a:gd name="T58" fmla="*/ 4273 w 108"/>
                  <a:gd name="T59" fmla="*/ 6 h 58"/>
                  <a:gd name="T60" fmla="*/ 3631 w 108"/>
                  <a:gd name="T61" fmla="*/ 3 h 58"/>
                  <a:gd name="T62" fmla="*/ 3087 w 108"/>
                  <a:gd name="T63" fmla="*/ 1 h 58"/>
                  <a:gd name="T64" fmla="*/ 2431 w 108"/>
                  <a:gd name="T65" fmla="*/ 0 h 58"/>
                  <a:gd name="T66" fmla="*/ 1858 w 108"/>
                  <a:gd name="T67" fmla="*/ 0 h 58"/>
                  <a:gd name="T68" fmla="*/ 1339 w 108"/>
                  <a:gd name="T69" fmla="*/ 0 h 58"/>
                  <a:gd name="T70" fmla="*/ 918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8" y="47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5" name="Freeform 142"/>
              <p:cNvSpPr>
                <a:spLocks noChangeArrowheads="1"/>
              </p:cNvSpPr>
              <p:nvPr/>
            </p:nvSpPr>
            <p:spPr bwMode="auto">
              <a:xfrm>
                <a:off x="1579" y="94"/>
                <a:ext cx="119" cy="70"/>
              </a:xfrm>
              <a:custGeom>
                <a:avLst/>
                <a:gdLst>
                  <a:gd name="T0" fmla="*/ 13627 w 113"/>
                  <a:gd name="T1" fmla="*/ 5000 h 67"/>
                  <a:gd name="T2" fmla="*/ 12234 w 113"/>
                  <a:gd name="T3" fmla="*/ 5528 h 67"/>
                  <a:gd name="T4" fmla="*/ 10848 w 113"/>
                  <a:gd name="T5" fmla="*/ 5858 h 67"/>
                  <a:gd name="T6" fmla="*/ 9624 w 113"/>
                  <a:gd name="T7" fmla="*/ 5858 h 67"/>
                  <a:gd name="T8" fmla="*/ 8203 w 113"/>
                  <a:gd name="T9" fmla="*/ 5739 h 67"/>
                  <a:gd name="T10" fmla="*/ 6850 w 113"/>
                  <a:gd name="T11" fmla="*/ 5413 h 67"/>
                  <a:gd name="T12" fmla="*/ 5721 w 113"/>
                  <a:gd name="T13" fmla="*/ 4921 h 67"/>
                  <a:gd name="T14" fmla="*/ 4437 w 113"/>
                  <a:gd name="T15" fmla="*/ 4553 h 67"/>
                  <a:gd name="T16" fmla="*/ 3633 w 113"/>
                  <a:gd name="T17" fmla="*/ 3848 h 67"/>
                  <a:gd name="T18" fmla="*/ 2690 w 113"/>
                  <a:gd name="T19" fmla="*/ 3280 h 67"/>
                  <a:gd name="T20" fmla="*/ 1877 w 113"/>
                  <a:gd name="T21" fmla="*/ 2721 h 67"/>
                  <a:gd name="T22" fmla="*/ 1479 w 113"/>
                  <a:gd name="T23" fmla="*/ 2032 h 67"/>
                  <a:gd name="T24" fmla="*/ 1308 w 113"/>
                  <a:gd name="T25" fmla="*/ 1433 h 67"/>
                  <a:gd name="T26" fmla="*/ 1233 w 113"/>
                  <a:gd name="T27" fmla="*/ 1203 h 67"/>
                  <a:gd name="T28" fmla="*/ 1308 w 113"/>
                  <a:gd name="T29" fmla="*/ 1012 h 67"/>
                  <a:gd name="T30" fmla="*/ 1308 w 113"/>
                  <a:gd name="T31" fmla="*/ 1072 h 67"/>
                  <a:gd name="T32" fmla="*/ 1308 w 113"/>
                  <a:gd name="T33" fmla="*/ 1012 h 67"/>
                  <a:gd name="T34" fmla="*/ 1391 w 113"/>
                  <a:gd name="T35" fmla="*/ 1012 h 67"/>
                  <a:gd name="T36" fmla="*/ 1568 w 113"/>
                  <a:gd name="T37" fmla="*/ 1012 h 67"/>
                  <a:gd name="T38" fmla="*/ 1568 w 113"/>
                  <a:gd name="T39" fmla="*/ 0 h 67"/>
                  <a:gd name="T40" fmla="*/ 1308 w 113"/>
                  <a:gd name="T41" fmla="*/ 0 h 67"/>
                  <a:gd name="T42" fmla="*/ 7 w 113"/>
                  <a:gd name="T43" fmla="*/ 1 h 67"/>
                  <a:gd name="T44" fmla="*/ 4 w 113"/>
                  <a:gd name="T45" fmla="*/ 3 h 67"/>
                  <a:gd name="T46" fmla="*/ 1 w 113"/>
                  <a:gd name="T47" fmla="*/ 6 h 67"/>
                  <a:gd name="T48" fmla="*/ 0 w 113"/>
                  <a:gd name="T49" fmla="*/ 1203 h 67"/>
                  <a:gd name="T50" fmla="*/ 1 w 113"/>
                  <a:gd name="T51" fmla="*/ 1710 h 67"/>
                  <a:gd name="T52" fmla="*/ 5 w 113"/>
                  <a:gd name="T53" fmla="*/ 2563 h 67"/>
                  <a:gd name="T54" fmla="*/ 1308 w 113"/>
                  <a:gd name="T55" fmla="*/ 3238 h 67"/>
                  <a:gd name="T56" fmla="*/ 1877 w 113"/>
                  <a:gd name="T57" fmla="*/ 3915 h 67"/>
                  <a:gd name="T58" fmla="*/ 3034 w 113"/>
                  <a:gd name="T59" fmla="*/ 4642 h 67"/>
                  <a:gd name="T60" fmla="*/ 3931 w 113"/>
                  <a:gd name="T61" fmla="*/ 5227 h 67"/>
                  <a:gd name="T62" fmla="*/ 5314 w 113"/>
                  <a:gd name="T63" fmla="*/ 5858 h 67"/>
                  <a:gd name="T64" fmla="*/ 6448 w 113"/>
                  <a:gd name="T65" fmla="*/ 6281 h 67"/>
                  <a:gd name="T66" fmla="*/ 8016 w 113"/>
                  <a:gd name="T67" fmla="*/ 6654 h 67"/>
                  <a:gd name="T68" fmla="*/ 9603 w 113"/>
                  <a:gd name="T69" fmla="*/ 6681 h 67"/>
                  <a:gd name="T70" fmla="*/ 10933 w 113"/>
                  <a:gd name="T71" fmla="*/ 6681 h 67"/>
                  <a:gd name="T72" fmla="*/ 12493 w 113"/>
                  <a:gd name="T73" fmla="*/ 6307 h 67"/>
                  <a:gd name="T74" fmla="*/ 14042 w 113"/>
                  <a:gd name="T75" fmla="*/ 5858 h 67"/>
                  <a:gd name="T76" fmla="*/ 13627 w 113"/>
                  <a:gd name="T77" fmla="*/ 5000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8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6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2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5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2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8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6" name="Freeform 143"/>
              <p:cNvSpPr>
                <a:spLocks noChangeArrowheads="1"/>
              </p:cNvSpPr>
              <p:nvPr/>
            </p:nvSpPr>
            <p:spPr bwMode="auto">
              <a:xfrm>
                <a:off x="1649" y="104"/>
                <a:ext cx="51" cy="56"/>
              </a:xfrm>
              <a:custGeom>
                <a:avLst/>
                <a:gdLst>
                  <a:gd name="T0" fmla="*/ 0 w 49"/>
                  <a:gd name="T1" fmla="*/ 33059 h 49"/>
                  <a:gd name="T2" fmla="*/ 1031 w 49"/>
                  <a:gd name="T3" fmla="*/ 49224 h 49"/>
                  <a:gd name="T4" fmla="*/ 1663 w 49"/>
                  <a:gd name="T5" fmla="*/ 72592 h 49"/>
                  <a:gd name="T6" fmla="*/ 2522 w 49"/>
                  <a:gd name="T7" fmla="*/ 94054 h 49"/>
                  <a:gd name="T8" fmla="*/ 3201 w 49"/>
                  <a:gd name="T9" fmla="*/ 118965 h 49"/>
                  <a:gd name="T10" fmla="*/ 3718 w 49"/>
                  <a:gd name="T11" fmla="*/ 140886 h 49"/>
                  <a:gd name="T12" fmla="*/ 4057 w 49"/>
                  <a:gd name="T13" fmla="*/ 162653 h 49"/>
                  <a:gd name="T14" fmla="*/ 4057 w 49"/>
                  <a:gd name="T15" fmla="*/ 164776 h 49"/>
                  <a:gd name="T16" fmla="*/ 4187 w 49"/>
                  <a:gd name="T17" fmla="*/ 164776 h 49"/>
                  <a:gd name="T18" fmla="*/ 4187 w 49"/>
                  <a:gd name="T19" fmla="*/ 162653 h 49"/>
                  <a:gd name="T20" fmla="*/ 4715 w 49"/>
                  <a:gd name="T21" fmla="*/ 192878 h 49"/>
                  <a:gd name="T22" fmla="*/ 5002 w 49"/>
                  <a:gd name="T23" fmla="*/ 185889 h 49"/>
                  <a:gd name="T24" fmla="*/ 5051 w 49"/>
                  <a:gd name="T25" fmla="*/ 164776 h 49"/>
                  <a:gd name="T26" fmla="*/ 5002 w 49"/>
                  <a:gd name="T27" fmla="*/ 152359 h 49"/>
                  <a:gd name="T28" fmla="*/ 4850 w 49"/>
                  <a:gd name="T29" fmla="*/ 140886 h 49"/>
                  <a:gd name="T30" fmla="*/ 4484 w 49"/>
                  <a:gd name="T31" fmla="*/ 118965 h 49"/>
                  <a:gd name="T32" fmla="*/ 3823 w 49"/>
                  <a:gd name="T33" fmla="*/ 94054 h 49"/>
                  <a:gd name="T34" fmla="*/ 3201 w 49"/>
                  <a:gd name="T35" fmla="*/ 67061 h 49"/>
                  <a:gd name="T36" fmla="*/ 2239 w 49"/>
                  <a:gd name="T37" fmla="*/ 42091 h 49"/>
                  <a:gd name="T38" fmla="*/ 1392 w 49"/>
                  <a:gd name="T39" fmla="*/ 952 h 49"/>
                  <a:gd name="T40" fmla="*/ 4 w 49"/>
                  <a:gd name="T41" fmla="*/ 0 h 49"/>
                  <a:gd name="T42" fmla="*/ 0 w 49"/>
                  <a:gd name="T43" fmla="*/ 33059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49"/>
                  <a:gd name="T68" fmla="*/ 49 w 49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49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5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4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7" name="Freeform 144"/>
              <p:cNvSpPr>
                <a:spLocks noChangeArrowheads="1"/>
              </p:cNvSpPr>
              <p:nvPr/>
            </p:nvSpPr>
            <p:spPr bwMode="auto">
              <a:xfrm>
                <a:off x="1594" y="93"/>
                <a:ext cx="62" cy="19"/>
              </a:xfrm>
              <a:custGeom>
                <a:avLst/>
                <a:gdLst>
                  <a:gd name="T0" fmla="*/ 0 w 59"/>
                  <a:gd name="T1" fmla="*/ 28991 h 18"/>
                  <a:gd name="T2" fmla="*/ 4 w 59"/>
                  <a:gd name="T3" fmla="*/ 28991 h 18"/>
                  <a:gd name="T4" fmla="*/ 1809 w 59"/>
                  <a:gd name="T5" fmla="*/ 28991 h 18"/>
                  <a:gd name="T6" fmla="*/ 2863 w 59"/>
                  <a:gd name="T7" fmla="*/ 28991 h 18"/>
                  <a:gd name="T8" fmla="*/ 4337 w 59"/>
                  <a:gd name="T9" fmla="*/ 32213 h 18"/>
                  <a:gd name="T10" fmla="*/ 5638 w 59"/>
                  <a:gd name="T11" fmla="*/ 32213 h 18"/>
                  <a:gd name="T12" fmla="*/ 7043 w 59"/>
                  <a:gd name="T13" fmla="*/ 39771 h 18"/>
                  <a:gd name="T14" fmla="*/ 8573 w 59"/>
                  <a:gd name="T15" fmla="*/ 46052 h 18"/>
                  <a:gd name="T16" fmla="*/ 9935 w 59"/>
                  <a:gd name="T17" fmla="*/ 54554 h 18"/>
                  <a:gd name="T18" fmla="*/ 10607 w 59"/>
                  <a:gd name="T19" fmla="*/ 28991 h 18"/>
                  <a:gd name="T20" fmla="*/ 9157 w 59"/>
                  <a:gd name="T21" fmla="*/ 19021 h 18"/>
                  <a:gd name="T22" fmla="*/ 7328 w 59"/>
                  <a:gd name="T23" fmla="*/ 4 h 18"/>
                  <a:gd name="T24" fmla="*/ 5890 w 59"/>
                  <a:gd name="T25" fmla="*/ 2 h 18"/>
                  <a:gd name="T26" fmla="*/ 4337 w 59"/>
                  <a:gd name="T27" fmla="*/ 1 h 18"/>
                  <a:gd name="T28" fmla="*/ 2863 w 59"/>
                  <a:gd name="T29" fmla="*/ 1 h 18"/>
                  <a:gd name="T30" fmla="*/ 1934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7" y="10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8" name="Freeform 145"/>
              <p:cNvSpPr>
                <a:spLocks noChangeArrowheads="1"/>
              </p:cNvSpPr>
              <p:nvPr/>
            </p:nvSpPr>
            <p:spPr bwMode="auto">
              <a:xfrm>
                <a:off x="4118" y="99"/>
                <a:ext cx="111" cy="60"/>
              </a:xfrm>
              <a:custGeom>
                <a:avLst/>
                <a:gdLst>
                  <a:gd name="T0" fmla="*/ 581 w 107"/>
                  <a:gd name="T1" fmla="*/ 0 h 58"/>
                  <a:gd name="T2" fmla="*/ 6 w 107"/>
                  <a:gd name="T3" fmla="*/ 0 h 58"/>
                  <a:gd name="T4" fmla="*/ 4 w 107"/>
                  <a:gd name="T5" fmla="*/ 1 h 58"/>
                  <a:gd name="T6" fmla="*/ 3 w 107"/>
                  <a:gd name="T7" fmla="*/ 2 h 58"/>
                  <a:gd name="T8" fmla="*/ 2 w 107"/>
                  <a:gd name="T9" fmla="*/ 3 h 58"/>
                  <a:gd name="T10" fmla="*/ 0 w 107"/>
                  <a:gd name="T11" fmla="*/ 69 h 58"/>
                  <a:gd name="T12" fmla="*/ 2 w 107"/>
                  <a:gd name="T13" fmla="*/ 669 h 58"/>
                  <a:gd name="T14" fmla="*/ 5 w 107"/>
                  <a:gd name="T15" fmla="*/ 953 h 58"/>
                  <a:gd name="T16" fmla="*/ 581 w 107"/>
                  <a:gd name="T17" fmla="*/ 1287 h 58"/>
                  <a:gd name="T18" fmla="*/ 750 w 107"/>
                  <a:gd name="T19" fmla="*/ 1729 h 58"/>
                  <a:gd name="T20" fmla="*/ 1155 w 107"/>
                  <a:gd name="T21" fmla="*/ 2014 h 58"/>
                  <a:gd name="T22" fmla="*/ 1643 w 107"/>
                  <a:gd name="T23" fmla="*/ 2323 h 58"/>
                  <a:gd name="T24" fmla="*/ 2162 w 107"/>
                  <a:gd name="T25" fmla="*/ 2704 h 58"/>
                  <a:gd name="T26" fmla="*/ 2701 w 107"/>
                  <a:gd name="T27" fmla="*/ 2846 h 58"/>
                  <a:gd name="T28" fmla="*/ 3242 w 107"/>
                  <a:gd name="T29" fmla="*/ 2997 h 58"/>
                  <a:gd name="T30" fmla="*/ 3812 w 107"/>
                  <a:gd name="T31" fmla="*/ 3019 h 58"/>
                  <a:gd name="T32" fmla="*/ 4493 w 107"/>
                  <a:gd name="T33" fmla="*/ 3019 h 58"/>
                  <a:gd name="T34" fmla="*/ 5209 w 107"/>
                  <a:gd name="T35" fmla="*/ 2879 h 58"/>
                  <a:gd name="T36" fmla="*/ 5803 w 107"/>
                  <a:gd name="T37" fmla="*/ 2709 h 58"/>
                  <a:gd name="T38" fmla="*/ 5821 w 107"/>
                  <a:gd name="T39" fmla="*/ 2704 h 58"/>
                  <a:gd name="T40" fmla="*/ 5821 w 107"/>
                  <a:gd name="T41" fmla="*/ 2469 h 58"/>
                  <a:gd name="T42" fmla="*/ 5821 w 107"/>
                  <a:gd name="T43" fmla="*/ 2444 h 58"/>
                  <a:gd name="T44" fmla="*/ 5803 w 107"/>
                  <a:gd name="T45" fmla="*/ 2323 h 58"/>
                  <a:gd name="T46" fmla="*/ 5603 w 107"/>
                  <a:gd name="T47" fmla="*/ 2023 h 58"/>
                  <a:gd name="T48" fmla="*/ 5295 w 107"/>
                  <a:gd name="T49" fmla="*/ 1729 h 58"/>
                  <a:gd name="T50" fmla="*/ 4942 w 107"/>
                  <a:gd name="T51" fmla="*/ 1287 h 58"/>
                  <a:gd name="T52" fmla="*/ 4493 w 107"/>
                  <a:gd name="T53" fmla="*/ 953 h 58"/>
                  <a:gd name="T54" fmla="*/ 4027 w 107"/>
                  <a:gd name="T55" fmla="*/ 706 h 58"/>
                  <a:gd name="T56" fmla="*/ 3608 w 107"/>
                  <a:gd name="T57" fmla="*/ 71 h 58"/>
                  <a:gd name="T58" fmla="*/ 3172 w 107"/>
                  <a:gd name="T59" fmla="*/ 6 h 58"/>
                  <a:gd name="T60" fmla="*/ 2701 w 107"/>
                  <a:gd name="T61" fmla="*/ 3 h 58"/>
                  <a:gd name="T62" fmla="*/ 2210 w 107"/>
                  <a:gd name="T63" fmla="*/ 1 h 58"/>
                  <a:gd name="T64" fmla="*/ 1791 w 107"/>
                  <a:gd name="T65" fmla="*/ 0 h 58"/>
                  <a:gd name="T66" fmla="*/ 1432 w 107"/>
                  <a:gd name="T67" fmla="*/ 0 h 58"/>
                  <a:gd name="T68" fmla="*/ 926 w 107"/>
                  <a:gd name="T69" fmla="*/ 0 h 58"/>
                  <a:gd name="T70" fmla="*/ 706 w 107"/>
                  <a:gd name="T71" fmla="*/ 0 h 58"/>
                  <a:gd name="T72" fmla="*/ 581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2" y="38"/>
                    </a:lnTo>
                    <a:lnTo>
                      <a:pt x="30" y="44"/>
                    </a:lnTo>
                    <a:lnTo>
                      <a:pt x="40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9" name="Freeform 146"/>
              <p:cNvSpPr>
                <a:spLocks noChangeArrowheads="1"/>
              </p:cNvSpPr>
              <p:nvPr/>
            </p:nvSpPr>
            <p:spPr bwMode="auto">
              <a:xfrm>
                <a:off x="4113" y="93"/>
                <a:ext cx="118" cy="74"/>
              </a:xfrm>
              <a:custGeom>
                <a:avLst/>
                <a:gdLst>
                  <a:gd name="T0" fmla="*/ 14114 w 112"/>
                  <a:gd name="T1" fmla="*/ 30251 h 68"/>
                  <a:gd name="T2" fmla="*/ 12771 w 112"/>
                  <a:gd name="T3" fmla="*/ 32916 h 68"/>
                  <a:gd name="T4" fmla="*/ 11176 w 112"/>
                  <a:gd name="T5" fmla="*/ 34927 h 68"/>
                  <a:gd name="T6" fmla="*/ 9808 w 112"/>
                  <a:gd name="T7" fmla="*/ 34927 h 68"/>
                  <a:gd name="T8" fmla="*/ 8478 w 112"/>
                  <a:gd name="T9" fmla="*/ 34026 h 68"/>
                  <a:gd name="T10" fmla="*/ 7235 w 112"/>
                  <a:gd name="T11" fmla="*/ 32411 h 68"/>
                  <a:gd name="T12" fmla="*/ 6032 w 112"/>
                  <a:gd name="T13" fmla="*/ 29496 h 68"/>
                  <a:gd name="T14" fmla="*/ 4733 w 112"/>
                  <a:gd name="T15" fmla="*/ 26586 h 68"/>
                  <a:gd name="T16" fmla="*/ 3798 w 112"/>
                  <a:gd name="T17" fmla="*/ 23074 h 68"/>
                  <a:gd name="T18" fmla="*/ 2742 w 112"/>
                  <a:gd name="T19" fmla="*/ 20044 h 68"/>
                  <a:gd name="T20" fmla="*/ 2025 w 112"/>
                  <a:gd name="T21" fmla="*/ 15605 h 68"/>
                  <a:gd name="T22" fmla="*/ 1591 w 112"/>
                  <a:gd name="T23" fmla="*/ 13130 h 68"/>
                  <a:gd name="T24" fmla="*/ 1407 w 112"/>
                  <a:gd name="T25" fmla="*/ 8854 h 68"/>
                  <a:gd name="T26" fmla="*/ 1326 w 112"/>
                  <a:gd name="T27" fmla="*/ 7178 h 68"/>
                  <a:gd name="T28" fmla="*/ 1326 w 112"/>
                  <a:gd name="T29" fmla="*/ 5801 h 68"/>
                  <a:gd name="T30" fmla="*/ 1326 w 112"/>
                  <a:gd name="T31" fmla="*/ 6213 h 68"/>
                  <a:gd name="T32" fmla="*/ 1407 w 112"/>
                  <a:gd name="T33" fmla="*/ 5801 h 68"/>
                  <a:gd name="T34" fmla="*/ 1498 w 112"/>
                  <a:gd name="T35" fmla="*/ 5801 h 68"/>
                  <a:gd name="T36" fmla="*/ 1691 w 112"/>
                  <a:gd name="T37" fmla="*/ 5801 h 68"/>
                  <a:gd name="T38" fmla="*/ 1691 w 112"/>
                  <a:gd name="T39" fmla="*/ 0 h 68"/>
                  <a:gd name="T40" fmla="*/ 1407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4703 h 68"/>
                  <a:gd name="T48" fmla="*/ 0 w 112"/>
                  <a:gd name="T49" fmla="*/ 7178 h 68"/>
                  <a:gd name="T50" fmla="*/ 1 w 112"/>
                  <a:gd name="T51" fmla="*/ 10954 h 68"/>
                  <a:gd name="T52" fmla="*/ 4 w 112"/>
                  <a:gd name="T53" fmla="*/ 15118 h 68"/>
                  <a:gd name="T54" fmla="*/ 1407 w 112"/>
                  <a:gd name="T55" fmla="*/ 19263 h 68"/>
                  <a:gd name="T56" fmla="*/ 1908 w 112"/>
                  <a:gd name="T57" fmla="*/ 23097 h 68"/>
                  <a:gd name="T58" fmla="*/ 3289 w 112"/>
                  <a:gd name="T59" fmla="*/ 27502 h 68"/>
                  <a:gd name="T60" fmla="*/ 4190 w 112"/>
                  <a:gd name="T61" fmla="*/ 30664 h 68"/>
                  <a:gd name="T62" fmla="*/ 5464 w 112"/>
                  <a:gd name="T63" fmla="*/ 34927 h 68"/>
                  <a:gd name="T64" fmla="*/ 6811 w 112"/>
                  <a:gd name="T65" fmla="*/ 37427 h 68"/>
                  <a:gd name="T66" fmla="*/ 8355 w 112"/>
                  <a:gd name="T67" fmla="*/ 39207 h 68"/>
                  <a:gd name="T68" fmla="*/ 9808 w 112"/>
                  <a:gd name="T69" fmla="*/ 40223 h 68"/>
                  <a:gd name="T70" fmla="*/ 11313 w 112"/>
                  <a:gd name="T71" fmla="*/ 40223 h 68"/>
                  <a:gd name="T72" fmla="*/ 12962 w 112"/>
                  <a:gd name="T73" fmla="*/ 37986 h 68"/>
                  <a:gd name="T74" fmla="*/ 14516 w 112"/>
                  <a:gd name="T75" fmla="*/ 34927 h 68"/>
                  <a:gd name="T76" fmla="*/ 14114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8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5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10" y="16"/>
                    </a:lnTo>
                    <a:lnTo>
                      <a:pt x="9" y="13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5" y="40"/>
                    </a:lnTo>
                    <a:lnTo>
                      <a:pt x="24" y="47"/>
                    </a:lnTo>
                    <a:lnTo>
                      <a:pt x="32" y="52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7" y="68"/>
                    </a:lnTo>
                    <a:lnTo>
                      <a:pt x="100" y="64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0" name="Freeform 147"/>
              <p:cNvSpPr>
                <a:spLocks noChangeArrowheads="1"/>
              </p:cNvSpPr>
              <p:nvPr/>
            </p:nvSpPr>
            <p:spPr bwMode="auto">
              <a:xfrm>
                <a:off x="4184" y="104"/>
                <a:ext cx="51" cy="56"/>
              </a:xfrm>
              <a:custGeom>
                <a:avLst/>
                <a:gdLst>
                  <a:gd name="T0" fmla="*/ 0 w 49"/>
                  <a:gd name="T1" fmla="*/ 33059 h 49"/>
                  <a:gd name="T2" fmla="*/ 8 w 49"/>
                  <a:gd name="T3" fmla="*/ 49224 h 49"/>
                  <a:gd name="T4" fmla="*/ 1663 w 49"/>
                  <a:gd name="T5" fmla="*/ 72592 h 49"/>
                  <a:gd name="T6" fmla="*/ 2522 w 49"/>
                  <a:gd name="T7" fmla="*/ 94054 h 49"/>
                  <a:gd name="T8" fmla="*/ 3201 w 49"/>
                  <a:gd name="T9" fmla="*/ 118965 h 49"/>
                  <a:gd name="T10" fmla="*/ 3718 w 49"/>
                  <a:gd name="T11" fmla="*/ 140886 h 49"/>
                  <a:gd name="T12" fmla="*/ 4057 w 49"/>
                  <a:gd name="T13" fmla="*/ 162653 h 49"/>
                  <a:gd name="T14" fmla="*/ 4057 w 49"/>
                  <a:gd name="T15" fmla="*/ 164776 h 49"/>
                  <a:gd name="T16" fmla="*/ 4187 w 49"/>
                  <a:gd name="T17" fmla="*/ 164776 h 49"/>
                  <a:gd name="T18" fmla="*/ 4187 w 49"/>
                  <a:gd name="T19" fmla="*/ 162653 h 49"/>
                  <a:gd name="T20" fmla="*/ 4568 w 49"/>
                  <a:gd name="T21" fmla="*/ 192878 h 49"/>
                  <a:gd name="T22" fmla="*/ 5002 w 49"/>
                  <a:gd name="T23" fmla="*/ 185889 h 49"/>
                  <a:gd name="T24" fmla="*/ 5051 w 49"/>
                  <a:gd name="T25" fmla="*/ 164776 h 49"/>
                  <a:gd name="T26" fmla="*/ 5002 w 49"/>
                  <a:gd name="T27" fmla="*/ 152359 h 49"/>
                  <a:gd name="T28" fmla="*/ 4757 w 49"/>
                  <a:gd name="T29" fmla="*/ 140886 h 49"/>
                  <a:gd name="T30" fmla="*/ 4446 w 49"/>
                  <a:gd name="T31" fmla="*/ 118965 h 49"/>
                  <a:gd name="T32" fmla="*/ 3823 w 49"/>
                  <a:gd name="T33" fmla="*/ 94054 h 49"/>
                  <a:gd name="T34" fmla="*/ 3111 w 49"/>
                  <a:gd name="T35" fmla="*/ 67061 h 49"/>
                  <a:gd name="T36" fmla="*/ 2239 w 49"/>
                  <a:gd name="T37" fmla="*/ 42091 h 49"/>
                  <a:gd name="T38" fmla="*/ 1309 w 49"/>
                  <a:gd name="T39" fmla="*/ 952 h 49"/>
                  <a:gd name="T40" fmla="*/ 3 w 49"/>
                  <a:gd name="T41" fmla="*/ 0 h 49"/>
                  <a:gd name="T42" fmla="*/ 0 w 49"/>
                  <a:gd name="T43" fmla="*/ 33059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49"/>
                  <a:gd name="T68" fmla="*/ 49 w 49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1" name="Freeform 148"/>
              <p:cNvSpPr>
                <a:spLocks noChangeArrowheads="1"/>
              </p:cNvSpPr>
              <p:nvPr/>
            </p:nvSpPr>
            <p:spPr bwMode="auto">
              <a:xfrm>
                <a:off x="4127" y="93"/>
                <a:ext cx="60" cy="19"/>
              </a:xfrm>
              <a:custGeom>
                <a:avLst/>
                <a:gdLst>
                  <a:gd name="T0" fmla="*/ 0 w 58"/>
                  <a:gd name="T1" fmla="*/ 28991 h 18"/>
                  <a:gd name="T2" fmla="*/ 4 w 58"/>
                  <a:gd name="T3" fmla="*/ 28991 h 18"/>
                  <a:gd name="T4" fmla="*/ 9 w 58"/>
                  <a:gd name="T5" fmla="*/ 28991 h 18"/>
                  <a:gd name="T6" fmla="*/ 788 w 58"/>
                  <a:gd name="T7" fmla="*/ 28991 h 18"/>
                  <a:gd name="T8" fmla="*/ 1127 w 58"/>
                  <a:gd name="T9" fmla="*/ 28991 h 18"/>
                  <a:gd name="T10" fmla="*/ 1658 w 58"/>
                  <a:gd name="T11" fmla="*/ 32213 h 18"/>
                  <a:gd name="T12" fmla="*/ 1956 w 58"/>
                  <a:gd name="T13" fmla="*/ 39771 h 18"/>
                  <a:gd name="T14" fmla="*/ 2480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8991 h 18"/>
                  <a:gd name="T20" fmla="*/ 2608 w 58"/>
                  <a:gd name="T21" fmla="*/ 19021 h 18"/>
                  <a:gd name="T22" fmla="*/ 2058 w 58"/>
                  <a:gd name="T23" fmla="*/ 4 h 18"/>
                  <a:gd name="T24" fmla="*/ 1682 w 58"/>
                  <a:gd name="T25" fmla="*/ 2 h 18"/>
                  <a:gd name="T26" fmla="*/ 1181 w 58"/>
                  <a:gd name="T27" fmla="*/ 1 h 18"/>
                  <a:gd name="T28" fmla="*/ 830 w 58"/>
                  <a:gd name="T29" fmla="*/ 1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2" name="Freeform 149"/>
              <p:cNvSpPr>
                <a:spLocks noChangeArrowheads="1"/>
              </p:cNvSpPr>
              <p:nvPr/>
            </p:nvSpPr>
            <p:spPr bwMode="auto">
              <a:xfrm>
                <a:off x="910" y="101"/>
                <a:ext cx="111" cy="62"/>
              </a:xfrm>
              <a:custGeom>
                <a:avLst/>
                <a:gdLst>
                  <a:gd name="T0" fmla="*/ 8 w 107"/>
                  <a:gd name="T1" fmla="*/ 0 h 59"/>
                  <a:gd name="T2" fmla="*/ 5 w 107"/>
                  <a:gd name="T3" fmla="*/ 0 h 59"/>
                  <a:gd name="T4" fmla="*/ 3 w 107"/>
                  <a:gd name="T5" fmla="*/ 0 h 59"/>
                  <a:gd name="T6" fmla="*/ 2 w 107"/>
                  <a:gd name="T7" fmla="*/ 3 h 59"/>
                  <a:gd name="T8" fmla="*/ 1 w 107"/>
                  <a:gd name="T9" fmla="*/ 4 h 59"/>
                  <a:gd name="T10" fmla="*/ 0 w 107"/>
                  <a:gd name="T11" fmla="*/ 1655 h 59"/>
                  <a:gd name="T12" fmla="*/ 1 w 107"/>
                  <a:gd name="T13" fmla="*/ 2151 h 59"/>
                  <a:gd name="T14" fmla="*/ 4 w 107"/>
                  <a:gd name="T15" fmla="*/ 3372 h 59"/>
                  <a:gd name="T16" fmla="*/ 8 w 107"/>
                  <a:gd name="T17" fmla="*/ 4683 h 59"/>
                  <a:gd name="T18" fmla="*/ 706 w 107"/>
                  <a:gd name="T19" fmla="*/ 5682 h 59"/>
                  <a:gd name="T20" fmla="*/ 1098 w 107"/>
                  <a:gd name="T21" fmla="*/ 7061 h 59"/>
                  <a:gd name="T22" fmla="*/ 1592 w 107"/>
                  <a:gd name="T23" fmla="*/ 8045 h 59"/>
                  <a:gd name="T24" fmla="*/ 2090 w 107"/>
                  <a:gd name="T25" fmla="*/ 9179 h 59"/>
                  <a:gd name="T26" fmla="*/ 2599 w 107"/>
                  <a:gd name="T27" fmla="*/ 10070 h 59"/>
                  <a:gd name="T28" fmla="*/ 3242 w 107"/>
                  <a:gd name="T29" fmla="*/ 10496 h 59"/>
                  <a:gd name="T30" fmla="*/ 3798 w 107"/>
                  <a:gd name="T31" fmla="*/ 10939 h 59"/>
                  <a:gd name="T32" fmla="*/ 4483 w 107"/>
                  <a:gd name="T33" fmla="*/ 10939 h 59"/>
                  <a:gd name="T34" fmla="*/ 5204 w 107"/>
                  <a:gd name="T35" fmla="*/ 10244 h 59"/>
                  <a:gd name="T36" fmla="*/ 5799 w 107"/>
                  <a:gd name="T37" fmla="*/ 9428 h 59"/>
                  <a:gd name="T38" fmla="*/ 5803 w 107"/>
                  <a:gd name="T39" fmla="*/ 9179 h 59"/>
                  <a:gd name="T40" fmla="*/ 5821 w 107"/>
                  <a:gd name="T41" fmla="*/ 8829 h 59"/>
                  <a:gd name="T42" fmla="*/ 5803 w 107"/>
                  <a:gd name="T43" fmla="*/ 8452 h 59"/>
                  <a:gd name="T44" fmla="*/ 5799 w 107"/>
                  <a:gd name="T45" fmla="*/ 7888 h 59"/>
                  <a:gd name="T46" fmla="*/ 5578 w 107"/>
                  <a:gd name="T47" fmla="*/ 7250 h 59"/>
                  <a:gd name="T48" fmla="*/ 5278 w 107"/>
                  <a:gd name="T49" fmla="*/ 5800 h 59"/>
                  <a:gd name="T50" fmla="*/ 4942 w 107"/>
                  <a:gd name="T51" fmla="*/ 4759 h 59"/>
                  <a:gd name="T52" fmla="*/ 4483 w 107"/>
                  <a:gd name="T53" fmla="*/ 3372 h 59"/>
                  <a:gd name="T54" fmla="*/ 4018 w 107"/>
                  <a:gd name="T55" fmla="*/ 2422 h 59"/>
                  <a:gd name="T56" fmla="*/ 3567 w 107"/>
                  <a:gd name="T57" fmla="*/ 1773 h 59"/>
                  <a:gd name="T58" fmla="*/ 3062 w 107"/>
                  <a:gd name="T59" fmla="*/ 95 h 59"/>
                  <a:gd name="T60" fmla="*/ 2599 w 107"/>
                  <a:gd name="T61" fmla="*/ 4 h 59"/>
                  <a:gd name="T62" fmla="*/ 2162 w 107"/>
                  <a:gd name="T63" fmla="*/ 1 h 59"/>
                  <a:gd name="T64" fmla="*/ 1738 w 107"/>
                  <a:gd name="T65" fmla="*/ 0 h 59"/>
                  <a:gd name="T66" fmla="*/ 1361 w 107"/>
                  <a:gd name="T67" fmla="*/ 0 h 59"/>
                  <a:gd name="T68" fmla="*/ 926 w 107"/>
                  <a:gd name="T69" fmla="*/ 0 h 59"/>
                  <a:gd name="T70" fmla="*/ 669 w 107"/>
                  <a:gd name="T71" fmla="*/ 0 h 59"/>
                  <a:gd name="T72" fmla="*/ 8 w 107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9"/>
                  <a:gd name="T113" fmla="*/ 107 w 107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9">
                    <a:moveTo>
                      <a:pt x="8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3" y="31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8" y="54"/>
                    </a:lnTo>
                    <a:lnTo>
                      <a:pt x="60" y="57"/>
                    </a:lnTo>
                    <a:lnTo>
                      <a:pt x="70" y="59"/>
                    </a:lnTo>
                    <a:lnTo>
                      <a:pt x="82" y="59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7" y="48"/>
                    </a:lnTo>
                    <a:lnTo>
                      <a:pt x="106" y="46"/>
                    </a:lnTo>
                    <a:lnTo>
                      <a:pt x="105" y="43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6"/>
                    </a:lnTo>
                    <a:lnTo>
                      <a:pt x="82" y="19"/>
                    </a:lnTo>
                    <a:lnTo>
                      <a:pt x="74" y="14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3" name="Freeform 150"/>
              <p:cNvSpPr>
                <a:spLocks noChangeArrowheads="1"/>
              </p:cNvSpPr>
              <p:nvPr/>
            </p:nvSpPr>
            <p:spPr bwMode="auto">
              <a:xfrm>
                <a:off x="905" y="95"/>
                <a:ext cx="118" cy="74"/>
              </a:xfrm>
              <a:custGeom>
                <a:avLst/>
                <a:gdLst>
                  <a:gd name="T0" fmla="*/ 14114 w 112"/>
                  <a:gd name="T1" fmla="*/ 30251 h 68"/>
                  <a:gd name="T2" fmla="*/ 12771 w 112"/>
                  <a:gd name="T3" fmla="*/ 32916 h 68"/>
                  <a:gd name="T4" fmla="*/ 11313 w 112"/>
                  <a:gd name="T5" fmla="*/ 34026 h 68"/>
                  <a:gd name="T6" fmla="*/ 9808 w 112"/>
                  <a:gd name="T7" fmla="*/ 34927 h 68"/>
                  <a:gd name="T8" fmla="*/ 8478 w 112"/>
                  <a:gd name="T9" fmla="*/ 34026 h 68"/>
                  <a:gd name="T10" fmla="*/ 7235 w 112"/>
                  <a:gd name="T11" fmla="*/ 32411 h 68"/>
                  <a:gd name="T12" fmla="*/ 6032 w 112"/>
                  <a:gd name="T13" fmla="*/ 29496 h 68"/>
                  <a:gd name="T14" fmla="*/ 4733 w 112"/>
                  <a:gd name="T15" fmla="*/ 26586 h 68"/>
                  <a:gd name="T16" fmla="*/ 3798 w 112"/>
                  <a:gd name="T17" fmla="*/ 23074 h 68"/>
                  <a:gd name="T18" fmla="*/ 2742 w 112"/>
                  <a:gd name="T19" fmla="*/ 19263 h 68"/>
                  <a:gd name="T20" fmla="*/ 2025 w 112"/>
                  <a:gd name="T21" fmla="*/ 15605 h 68"/>
                  <a:gd name="T22" fmla="*/ 1591 w 112"/>
                  <a:gd name="T23" fmla="*/ 12621 h 68"/>
                  <a:gd name="T24" fmla="*/ 1407 w 112"/>
                  <a:gd name="T25" fmla="*/ 8854 h 68"/>
                  <a:gd name="T26" fmla="*/ 1326 w 112"/>
                  <a:gd name="T27" fmla="*/ 6678 h 68"/>
                  <a:gd name="T28" fmla="*/ 1407 w 112"/>
                  <a:gd name="T29" fmla="*/ 5801 h 68"/>
                  <a:gd name="T30" fmla="*/ 1326 w 112"/>
                  <a:gd name="T31" fmla="*/ 6213 h 68"/>
                  <a:gd name="T32" fmla="*/ 1407 w 112"/>
                  <a:gd name="T33" fmla="*/ 5801 h 68"/>
                  <a:gd name="T34" fmla="*/ 1498 w 112"/>
                  <a:gd name="T35" fmla="*/ 5801 h 68"/>
                  <a:gd name="T36" fmla="*/ 1691 w 112"/>
                  <a:gd name="T37" fmla="*/ 5801 h 68"/>
                  <a:gd name="T38" fmla="*/ 1691 w 112"/>
                  <a:gd name="T39" fmla="*/ 0 h 68"/>
                  <a:gd name="T40" fmla="*/ 1407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225 h 68"/>
                  <a:gd name="T48" fmla="*/ 0 w 112"/>
                  <a:gd name="T49" fmla="*/ 7178 h 68"/>
                  <a:gd name="T50" fmla="*/ 1 w 112"/>
                  <a:gd name="T51" fmla="*/ 11731 h 68"/>
                  <a:gd name="T52" fmla="*/ 5 w 112"/>
                  <a:gd name="T53" fmla="*/ 15118 h 68"/>
                  <a:gd name="T54" fmla="*/ 1407 w 112"/>
                  <a:gd name="T55" fmla="*/ 19263 h 68"/>
                  <a:gd name="T56" fmla="*/ 2025 w 112"/>
                  <a:gd name="T57" fmla="*/ 23074 h 68"/>
                  <a:gd name="T58" fmla="*/ 3289 w 112"/>
                  <a:gd name="T59" fmla="*/ 27502 h 68"/>
                  <a:gd name="T60" fmla="*/ 4190 w 112"/>
                  <a:gd name="T61" fmla="*/ 30720 h 68"/>
                  <a:gd name="T62" fmla="*/ 5546 w 112"/>
                  <a:gd name="T63" fmla="*/ 34927 h 68"/>
                  <a:gd name="T64" fmla="*/ 6811 w 112"/>
                  <a:gd name="T65" fmla="*/ 37986 h 68"/>
                  <a:gd name="T66" fmla="*/ 8355 w 112"/>
                  <a:gd name="T67" fmla="*/ 39207 h 68"/>
                  <a:gd name="T68" fmla="*/ 9808 w 112"/>
                  <a:gd name="T69" fmla="*/ 40223 h 68"/>
                  <a:gd name="T70" fmla="*/ 11480 w 112"/>
                  <a:gd name="T71" fmla="*/ 40223 h 68"/>
                  <a:gd name="T72" fmla="*/ 12962 w 112"/>
                  <a:gd name="T73" fmla="*/ 38018 h 68"/>
                  <a:gd name="T74" fmla="*/ 14516 w 112"/>
                  <a:gd name="T75" fmla="*/ 34927 h 68"/>
                  <a:gd name="T76" fmla="*/ 14114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8" y="56"/>
                    </a:lnTo>
                    <a:lnTo>
                      <a:pt x="87" y="58"/>
                    </a:lnTo>
                    <a:lnTo>
                      <a:pt x="75" y="59"/>
                    </a:lnTo>
                    <a:lnTo>
                      <a:pt x="65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4" y="47"/>
                    </a:lnTo>
                    <a:lnTo>
                      <a:pt x="32" y="53"/>
                    </a:lnTo>
                    <a:lnTo>
                      <a:pt x="42" y="59"/>
                    </a:lnTo>
                    <a:lnTo>
                      <a:pt x="52" y="64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4" name="Freeform 151"/>
              <p:cNvSpPr>
                <a:spLocks noChangeArrowheads="1"/>
              </p:cNvSpPr>
              <p:nvPr/>
            </p:nvSpPr>
            <p:spPr bwMode="auto">
              <a:xfrm>
                <a:off x="975" y="106"/>
                <a:ext cx="51" cy="56"/>
              </a:xfrm>
              <a:custGeom>
                <a:avLst/>
                <a:gdLst>
                  <a:gd name="T0" fmla="*/ 0 w 49"/>
                  <a:gd name="T1" fmla="*/ 35848 h 49"/>
                  <a:gd name="T2" fmla="*/ 8 w 49"/>
                  <a:gd name="T3" fmla="*/ 49224 h 49"/>
                  <a:gd name="T4" fmla="*/ 1663 w 49"/>
                  <a:gd name="T5" fmla="*/ 72592 h 49"/>
                  <a:gd name="T6" fmla="*/ 2522 w 49"/>
                  <a:gd name="T7" fmla="*/ 94054 h 49"/>
                  <a:gd name="T8" fmla="*/ 3201 w 49"/>
                  <a:gd name="T9" fmla="*/ 125622 h 49"/>
                  <a:gd name="T10" fmla="*/ 3718 w 49"/>
                  <a:gd name="T11" fmla="*/ 140886 h 49"/>
                  <a:gd name="T12" fmla="*/ 4057 w 49"/>
                  <a:gd name="T13" fmla="*/ 162653 h 49"/>
                  <a:gd name="T14" fmla="*/ 4057 w 49"/>
                  <a:gd name="T15" fmla="*/ 171958 h 49"/>
                  <a:gd name="T16" fmla="*/ 4187 w 49"/>
                  <a:gd name="T17" fmla="*/ 171958 h 49"/>
                  <a:gd name="T18" fmla="*/ 4187 w 49"/>
                  <a:gd name="T19" fmla="*/ 162653 h 49"/>
                  <a:gd name="T20" fmla="*/ 4568 w 49"/>
                  <a:gd name="T21" fmla="*/ 192878 h 49"/>
                  <a:gd name="T22" fmla="*/ 5002 w 49"/>
                  <a:gd name="T23" fmla="*/ 185889 h 49"/>
                  <a:gd name="T24" fmla="*/ 5051 w 49"/>
                  <a:gd name="T25" fmla="*/ 171958 h 49"/>
                  <a:gd name="T26" fmla="*/ 5002 w 49"/>
                  <a:gd name="T27" fmla="*/ 152359 h 49"/>
                  <a:gd name="T28" fmla="*/ 4850 w 49"/>
                  <a:gd name="T29" fmla="*/ 140886 h 49"/>
                  <a:gd name="T30" fmla="*/ 4484 w 49"/>
                  <a:gd name="T31" fmla="*/ 125622 h 49"/>
                  <a:gd name="T32" fmla="*/ 3823 w 49"/>
                  <a:gd name="T33" fmla="*/ 94054 h 49"/>
                  <a:gd name="T34" fmla="*/ 3201 w 49"/>
                  <a:gd name="T35" fmla="*/ 67061 h 49"/>
                  <a:gd name="T36" fmla="*/ 2239 w 49"/>
                  <a:gd name="T37" fmla="*/ 42091 h 49"/>
                  <a:gd name="T38" fmla="*/ 1309 w 49"/>
                  <a:gd name="T39" fmla="*/ 128 h 49"/>
                  <a:gd name="T40" fmla="*/ 4 w 49"/>
                  <a:gd name="T41" fmla="*/ 0 h 49"/>
                  <a:gd name="T42" fmla="*/ 0 w 49"/>
                  <a:gd name="T43" fmla="*/ 35848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49"/>
                  <a:gd name="T68" fmla="*/ 49 w 49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3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5" name="Freeform 152"/>
              <p:cNvSpPr>
                <a:spLocks noChangeArrowheads="1"/>
              </p:cNvSpPr>
              <p:nvPr/>
            </p:nvSpPr>
            <p:spPr bwMode="auto">
              <a:xfrm>
                <a:off x="918" y="95"/>
                <a:ext cx="61" cy="20"/>
              </a:xfrm>
              <a:custGeom>
                <a:avLst/>
                <a:gdLst>
                  <a:gd name="T0" fmla="*/ 0 w 59"/>
                  <a:gd name="T1" fmla="*/ 19155 h 19"/>
                  <a:gd name="T2" fmla="*/ 4 w 59"/>
                  <a:gd name="T3" fmla="*/ 19155 h 19"/>
                  <a:gd name="T4" fmla="*/ 547 w 59"/>
                  <a:gd name="T5" fmla="*/ 19155 h 19"/>
                  <a:gd name="T6" fmla="*/ 740 w 59"/>
                  <a:gd name="T7" fmla="*/ 19155 h 19"/>
                  <a:gd name="T8" fmla="*/ 1045 w 59"/>
                  <a:gd name="T9" fmla="*/ 19155 h 19"/>
                  <a:gd name="T10" fmla="*/ 1553 w 59"/>
                  <a:gd name="T11" fmla="*/ 21172 h 19"/>
                  <a:gd name="T12" fmla="*/ 1851 w 59"/>
                  <a:gd name="T13" fmla="*/ 25865 h 19"/>
                  <a:gd name="T14" fmla="*/ 2308 w 59"/>
                  <a:gd name="T15" fmla="*/ 31596 h 19"/>
                  <a:gd name="T16" fmla="*/ 2653 w 59"/>
                  <a:gd name="T17" fmla="*/ 38597 h 19"/>
                  <a:gd name="T18" fmla="*/ 2816 w 59"/>
                  <a:gd name="T19" fmla="*/ 19155 h 19"/>
                  <a:gd name="T20" fmla="*/ 2427 w 59"/>
                  <a:gd name="T21" fmla="*/ 12836 h 19"/>
                  <a:gd name="T22" fmla="*/ 1947 w 59"/>
                  <a:gd name="T23" fmla="*/ 4 h 19"/>
                  <a:gd name="T24" fmla="*/ 1595 w 59"/>
                  <a:gd name="T25" fmla="*/ 2 h 19"/>
                  <a:gd name="T26" fmla="*/ 1103 w 59"/>
                  <a:gd name="T27" fmla="*/ 1 h 19"/>
                  <a:gd name="T28" fmla="*/ 779 w 59"/>
                  <a:gd name="T29" fmla="*/ 1 h 19"/>
                  <a:gd name="T30" fmla="*/ 547 w 59"/>
                  <a:gd name="T31" fmla="*/ 0 h 19"/>
                  <a:gd name="T32" fmla="*/ 4 w 59"/>
                  <a:gd name="T33" fmla="*/ 0 h 19"/>
                  <a:gd name="T34" fmla="*/ 0 w 59"/>
                  <a:gd name="T35" fmla="*/ 0 h 19"/>
                  <a:gd name="T36" fmla="*/ 0 w 59"/>
                  <a:gd name="T37" fmla="*/ 19155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9"/>
                  <a:gd name="T59" fmla="*/ 59 w 59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9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9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6" name="Freeform 153"/>
              <p:cNvSpPr>
                <a:spLocks noChangeArrowheads="1"/>
              </p:cNvSpPr>
              <p:nvPr/>
            </p:nvSpPr>
            <p:spPr bwMode="auto">
              <a:xfrm>
                <a:off x="3441" y="100"/>
                <a:ext cx="111" cy="65"/>
              </a:xfrm>
              <a:custGeom>
                <a:avLst/>
                <a:gdLst>
                  <a:gd name="T0" fmla="*/ 581 w 107"/>
                  <a:gd name="T1" fmla="*/ 1 h 60"/>
                  <a:gd name="T2" fmla="*/ 6 w 107"/>
                  <a:gd name="T3" fmla="*/ 1 h 60"/>
                  <a:gd name="T4" fmla="*/ 4 w 107"/>
                  <a:gd name="T5" fmla="*/ 1 h 60"/>
                  <a:gd name="T6" fmla="*/ 1 w 107"/>
                  <a:gd name="T7" fmla="*/ 2 h 60"/>
                  <a:gd name="T8" fmla="*/ 0 w 107"/>
                  <a:gd name="T9" fmla="*/ 255 h 60"/>
                  <a:gd name="T10" fmla="*/ 0 w 107"/>
                  <a:gd name="T11" fmla="*/ 10295 h 60"/>
                  <a:gd name="T12" fmla="*/ 1 w 107"/>
                  <a:gd name="T13" fmla="*/ 14256 h 60"/>
                  <a:gd name="T14" fmla="*/ 4 w 107"/>
                  <a:gd name="T15" fmla="*/ 23020 h 60"/>
                  <a:gd name="T16" fmla="*/ 581 w 107"/>
                  <a:gd name="T17" fmla="*/ 29252 h 60"/>
                  <a:gd name="T18" fmla="*/ 750 w 107"/>
                  <a:gd name="T19" fmla="*/ 36461 h 60"/>
                  <a:gd name="T20" fmla="*/ 1155 w 107"/>
                  <a:gd name="T21" fmla="*/ 43639 h 60"/>
                  <a:gd name="T22" fmla="*/ 1643 w 107"/>
                  <a:gd name="T23" fmla="*/ 50276 h 60"/>
                  <a:gd name="T24" fmla="*/ 2162 w 107"/>
                  <a:gd name="T25" fmla="*/ 56094 h 60"/>
                  <a:gd name="T26" fmla="*/ 2701 w 107"/>
                  <a:gd name="T27" fmla="*/ 60767 h 60"/>
                  <a:gd name="T28" fmla="*/ 3242 w 107"/>
                  <a:gd name="T29" fmla="*/ 64528 h 60"/>
                  <a:gd name="T30" fmla="*/ 3812 w 107"/>
                  <a:gd name="T31" fmla="*/ 65859 h 60"/>
                  <a:gd name="T32" fmla="*/ 4493 w 107"/>
                  <a:gd name="T33" fmla="*/ 65859 h 60"/>
                  <a:gd name="T34" fmla="*/ 5209 w 107"/>
                  <a:gd name="T35" fmla="*/ 63783 h 60"/>
                  <a:gd name="T36" fmla="*/ 5803 w 107"/>
                  <a:gd name="T37" fmla="*/ 58911 h 60"/>
                  <a:gd name="T38" fmla="*/ 5821 w 107"/>
                  <a:gd name="T39" fmla="*/ 56094 h 60"/>
                  <a:gd name="T40" fmla="*/ 5821 w 107"/>
                  <a:gd name="T41" fmla="*/ 54487 h 60"/>
                  <a:gd name="T42" fmla="*/ 5821 w 107"/>
                  <a:gd name="T43" fmla="*/ 51272 h 60"/>
                  <a:gd name="T44" fmla="*/ 5803 w 107"/>
                  <a:gd name="T45" fmla="*/ 50148 h 60"/>
                  <a:gd name="T46" fmla="*/ 5603 w 107"/>
                  <a:gd name="T47" fmla="*/ 44113 h 60"/>
                  <a:gd name="T48" fmla="*/ 5295 w 107"/>
                  <a:gd name="T49" fmla="*/ 37249 h 60"/>
                  <a:gd name="T50" fmla="*/ 4942 w 107"/>
                  <a:gd name="T51" fmla="*/ 29548 h 60"/>
                  <a:gd name="T52" fmla="*/ 4493 w 107"/>
                  <a:gd name="T53" fmla="*/ 23020 h 60"/>
                  <a:gd name="T54" fmla="*/ 4018 w 107"/>
                  <a:gd name="T55" fmla="*/ 16705 h 60"/>
                  <a:gd name="T56" fmla="*/ 3608 w 107"/>
                  <a:gd name="T57" fmla="*/ 11243 h 60"/>
                  <a:gd name="T58" fmla="*/ 3062 w 107"/>
                  <a:gd name="T59" fmla="*/ 8760 h 60"/>
                  <a:gd name="T60" fmla="*/ 2701 w 107"/>
                  <a:gd name="T61" fmla="*/ 255 h 60"/>
                  <a:gd name="T62" fmla="*/ 2210 w 107"/>
                  <a:gd name="T63" fmla="*/ 2 h 60"/>
                  <a:gd name="T64" fmla="*/ 1791 w 107"/>
                  <a:gd name="T65" fmla="*/ 1 h 60"/>
                  <a:gd name="T66" fmla="*/ 1361 w 107"/>
                  <a:gd name="T67" fmla="*/ 1 h 60"/>
                  <a:gd name="T68" fmla="*/ 926 w 107"/>
                  <a:gd name="T69" fmla="*/ 1 h 60"/>
                  <a:gd name="T70" fmla="*/ 706 w 107"/>
                  <a:gd name="T71" fmla="*/ 0 h 60"/>
                  <a:gd name="T72" fmla="*/ 581 w 107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60"/>
                  <a:gd name="T113" fmla="*/ 107 w 107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60">
                    <a:moveTo>
                      <a:pt x="9" y="1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4" y="32"/>
                    </a:lnTo>
                    <a:lnTo>
                      <a:pt x="22" y="39"/>
                    </a:lnTo>
                    <a:lnTo>
                      <a:pt x="30" y="45"/>
                    </a:lnTo>
                    <a:lnTo>
                      <a:pt x="40" y="51"/>
                    </a:lnTo>
                    <a:lnTo>
                      <a:pt x="49" y="55"/>
                    </a:lnTo>
                    <a:lnTo>
                      <a:pt x="60" y="58"/>
                    </a:lnTo>
                    <a:lnTo>
                      <a:pt x="71" y="60"/>
                    </a:lnTo>
                    <a:lnTo>
                      <a:pt x="83" y="60"/>
                    </a:lnTo>
                    <a:lnTo>
                      <a:pt x="95" y="56"/>
                    </a:lnTo>
                    <a:lnTo>
                      <a:pt x="106" y="52"/>
                    </a:lnTo>
                    <a:lnTo>
                      <a:pt x="107" y="51"/>
                    </a:lnTo>
                    <a:lnTo>
                      <a:pt x="107" y="49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40"/>
                    </a:lnTo>
                    <a:lnTo>
                      <a:pt x="98" y="33"/>
                    </a:lnTo>
                    <a:lnTo>
                      <a:pt x="91" y="27"/>
                    </a:lnTo>
                    <a:lnTo>
                      <a:pt x="83" y="20"/>
                    </a:lnTo>
                    <a:lnTo>
                      <a:pt x="74" y="15"/>
                    </a:lnTo>
                    <a:lnTo>
                      <a:pt x="66" y="10"/>
                    </a:lnTo>
                    <a:lnTo>
                      <a:pt x="57" y="7"/>
                    </a:lnTo>
                    <a:lnTo>
                      <a:pt x="49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7" name="Freeform 154"/>
              <p:cNvSpPr>
                <a:spLocks noChangeArrowheads="1"/>
              </p:cNvSpPr>
              <p:nvPr/>
            </p:nvSpPr>
            <p:spPr bwMode="auto">
              <a:xfrm>
                <a:off x="3436" y="95"/>
                <a:ext cx="119" cy="74"/>
              </a:xfrm>
              <a:custGeom>
                <a:avLst/>
                <a:gdLst>
                  <a:gd name="T0" fmla="*/ 13767 w 113"/>
                  <a:gd name="T1" fmla="*/ 30251 h 68"/>
                  <a:gd name="T2" fmla="*/ 12234 w 113"/>
                  <a:gd name="T3" fmla="*/ 32916 h 68"/>
                  <a:gd name="T4" fmla="*/ 10848 w 113"/>
                  <a:gd name="T5" fmla="*/ 34026 h 68"/>
                  <a:gd name="T6" fmla="*/ 9603 w 113"/>
                  <a:gd name="T7" fmla="*/ 34927 h 68"/>
                  <a:gd name="T8" fmla="*/ 8203 w 113"/>
                  <a:gd name="T9" fmla="*/ 33013 h 68"/>
                  <a:gd name="T10" fmla="*/ 7037 w 113"/>
                  <a:gd name="T11" fmla="*/ 32411 h 68"/>
                  <a:gd name="T12" fmla="*/ 5721 w 113"/>
                  <a:gd name="T13" fmla="*/ 29496 h 68"/>
                  <a:gd name="T14" fmla="*/ 4619 w 113"/>
                  <a:gd name="T15" fmla="*/ 26586 h 68"/>
                  <a:gd name="T16" fmla="*/ 3703 w 113"/>
                  <a:gd name="T17" fmla="*/ 23074 h 68"/>
                  <a:gd name="T18" fmla="*/ 2690 w 113"/>
                  <a:gd name="T19" fmla="*/ 19263 h 68"/>
                  <a:gd name="T20" fmla="*/ 1996 w 113"/>
                  <a:gd name="T21" fmla="*/ 15605 h 68"/>
                  <a:gd name="T22" fmla="*/ 1568 w 113"/>
                  <a:gd name="T23" fmla="*/ 12621 h 68"/>
                  <a:gd name="T24" fmla="*/ 1391 w 113"/>
                  <a:gd name="T25" fmla="*/ 8854 h 68"/>
                  <a:gd name="T26" fmla="*/ 1308 w 113"/>
                  <a:gd name="T27" fmla="*/ 6678 h 68"/>
                  <a:gd name="T28" fmla="*/ 1308 w 113"/>
                  <a:gd name="T29" fmla="*/ 5801 h 68"/>
                  <a:gd name="T30" fmla="*/ 1308 w 113"/>
                  <a:gd name="T31" fmla="*/ 6213 h 68"/>
                  <a:gd name="T32" fmla="*/ 1391 w 113"/>
                  <a:gd name="T33" fmla="*/ 5801 h 68"/>
                  <a:gd name="T34" fmla="*/ 1479 w 113"/>
                  <a:gd name="T35" fmla="*/ 5801 h 68"/>
                  <a:gd name="T36" fmla="*/ 1668 w 113"/>
                  <a:gd name="T37" fmla="*/ 5801 h 68"/>
                  <a:gd name="T38" fmla="*/ 1668 w 113"/>
                  <a:gd name="T39" fmla="*/ 0 h 68"/>
                  <a:gd name="T40" fmla="*/ 1308 w 113"/>
                  <a:gd name="T41" fmla="*/ 1 h 68"/>
                  <a:gd name="T42" fmla="*/ 6 w 113"/>
                  <a:gd name="T43" fmla="*/ 2 h 68"/>
                  <a:gd name="T44" fmla="*/ 4 w 113"/>
                  <a:gd name="T45" fmla="*/ 3 h 68"/>
                  <a:gd name="T46" fmla="*/ 1 w 113"/>
                  <a:gd name="T47" fmla="*/ 225 h 68"/>
                  <a:gd name="T48" fmla="*/ 0 w 113"/>
                  <a:gd name="T49" fmla="*/ 7178 h 68"/>
                  <a:gd name="T50" fmla="*/ 2 w 113"/>
                  <a:gd name="T51" fmla="*/ 11731 h 68"/>
                  <a:gd name="T52" fmla="*/ 5 w 113"/>
                  <a:gd name="T53" fmla="*/ 15118 h 68"/>
                  <a:gd name="T54" fmla="*/ 1308 w 113"/>
                  <a:gd name="T55" fmla="*/ 19263 h 68"/>
                  <a:gd name="T56" fmla="*/ 1877 w 113"/>
                  <a:gd name="T57" fmla="*/ 23074 h 68"/>
                  <a:gd name="T58" fmla="*/ 2857 w 113"/>
                  <a:gd name="T59" fmla="*/ 27502 h 68"/>
                  <a:gd name="T60" fmla="*/ 4098 w 113"/>
                  <a:gd name="T61" fmla="*/ 30720 h 68"/>
                  <a:gd name="T62" fmla="*/ 5314 w 113"/>
                  <a:gd name="T63" fmla="*/ 34927 h 68"/>
                  <a:gd name="T64" fmla="*/ 6626 w 113"/>
                  <a:gd name="T65" fmla="*/ 37986 h 68"/>
                  <a:gd name="T66" fmla="*/ 8094 w 113"/>
                  <a:gd name="T67" fmla="*/ 39207 h 68"/>
                  <a:gd name="T68" fmla="*/ 9603 w 113"/>
                  <a:gd name="T69" fmla="*/ 40223 h 68"/>
                  <a:gd name="T70" fmla="*/ 10933 w 113"/>
                  <a:gd name="T71" fmla="*/ 40223 h 68"/>
                  <a:gd name="T72" fmla="*/ 12493 w 113"/>
                  <a:gd name="T73" fmla="*/ 38018 h 68"/>
                  <a:gd name="T74" fmla="*/ 14042 w 113"/>
                  <a:gd name="T75" fmla="*/ 34927 h 68"/>
                  <a:gd name="T76" fmla="*/ 13767 w 113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8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7"/>
                    </a:lnTo>
                    <a:lnTo>
                      <a:pt x="56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30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1" y="16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5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8" name="Freeform 155"/>
              <p:cNvSpPr>
                <a:spLocks noChangeArrowheads="1"/>
              </p:cNvSpPr>
              <p:nvPr/>
            </p:nvSpPr>
            <p:spPr bwMode="auto">
              <a:xfrm>
                <a:off x="3510" y="106"/>
                <a:ext cx="49" cy="56"/>
              </a:xfrm>
              <a:custGeom>
                <a:avLst/>
                <a:gdLst>
                  <a:gd name="T0" fmla="*/ 0 w 47"/>
                  <a:gd name="T1" fmla="*/ 30681 h 49"/>
                  <a:gd name="T2" fmla="*/ 1159 w 47"/>
                  <a:gd name="T3" fmla="*/ 49224 h 49"/>
                  <a:gd name="T4" fmla="*/ 2024 w 47"/>
                  <a:gd name="T5" fmla="*/ 72592 h 49"/>
                  <a:gd name="T6" fmla="*/ 3120 w 47"/>
                  <a:gd name="T7" fmla="*/ 94054 h 49"/>
                  <a:gd name="T8" fmla="*/ 3843 w 47"/>
                  <a:gd name="T9" fmla="*/ 125622 h 49"/>
                  <a:gd name="T10" fmla="*/ 4527 w 47"/>
                  <a:gd name="T11" fmla="*/ 140886 h 49"/>
                  <a:gd name="T12" fmla="*/ 4926 w 47"/>
                  <a:gd name="T13" fmla="*/ 162653 h 49"/>
                  <a:gd name="T14" fmla="*/ 4926 w 47"/>
                  <a:gd name="T15" fmla="*/ 171958 h 49"/>
                  <a:gd name="T16" fmla="*/ 4926 w 47"/>
                  <a:gd name="T17" fmla="*/ 162653 h 49"/>
                  <a:gd name="T18" fmla="*/ 5124 w 47"/>
                  <a:gd name="T19" fmla="*/ 162653 h 49"/>
                  <a:gd name="T20" fmla="*/ 5576 w 47"/>
                  <a:gd name="T21" fmla="*/ 192878 h 49"/>
                  <a:gd name="T22" fmla="*/ 5933 w 47"/>
                  <a:gd name="T23" fmla="*/ 185889 h 49"/>
                  <a:gd name="T24" fmla="*/ 5933 w 47"/>
                  <a:gd name="T25" fmla="*/ 171958 h 49"/>
                  <a:gd name="T26" fmla="*/ 5933 w 47"/>
                  <a:gd name="T27" fmla="*/ 152359 h 49"/>
                  <a:gd name="T28" fmla="*/ 5799 w 47"/>
                  <a:gd name="T29" fmla="*/ 140886 h 49"/>
                  <a:gd name="T30" fmla="*/ 5247 w 47"/>
                  <a:gd name="T31" fmla="*/ 125622 h 49"/>
                  <a:gd name="T32" fmla="*/ 4631 w 47"/>
                  <a:gd name="T33" fmla="*/ 94054 h 49"/>
                  <a:gd name="T34" fmla="*/ 3616 w 47"/>
                  <a:gd name="T35" fmla="*/ 67061 h 49"/>
                  <a:gd name="T36" fmla="*/ 2755 w 47"/>
                  <a:gd name="T37" fmla="*/ 42091 h 49"/>
                  <a:gd name="T38" fmla="*/ 1581 w 47"/>
                  <a:gd name="T39" fmla="*/ 128 h 49"/>
                  <a:gd name="T40" fmla="*/ 3 w 47"/>
                  <a:gd name="T41" fmla="*/ 0 h 49"/>
                  <a:gd name="T42" fmla="*/ 0 w 47"/>
                  <a:gd name="T43" fmla="*/ 3068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9"/>
                  <a:gd name="T68" fmla="*/ 47 w 47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9">
                    <a:moveTo>
                      <a:pt x="0" y="7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9" name="Freeform 156"/>
              <p:cNvSpPr>
                <a:spLocks noChangeArrowheads="1"/>
              </p:cNvSpPr>
              <p:nvPr/>
            </p:nvSpPr>
            <p:spPr bwMode="auto">
              <a:xfrm>
                <a:off x="3451" y="95"/>
                <a:ext cx="60" cy="17"/>
              </a:xfrm>
              <a:custGeom>
                <a:avLst/>
                <a:gdLst>
                  <a:gd name="T0" fmla="*/ 0 w 58"/>
                  <a:gd name="T1" fmla="*/ 574 h 17"/>
                  <a:gd name="T2" fmla="*/ 4 w 58"/>
                  <a:gd name="T3" fmla="*/ 574 h 17"/>
                  <a:gd name="T4" fmla="*/ 9 w 58"/>
                  <a:gd name="T5" fmla="*/ 574 h 17"/>
                  <a:gd name="T6" fmla="*/ 788 w 58"/>
                  <a:gd name="T7" fmla="*/ 574 h 17"/>
                  <a:gd name="T8" fmla="*/ 1127 w 58"/>
                  <a:gd name="T9" fmla="*/ 574 h 17"/>
                  <a:gd name="T10" fmla="*/ 1601 w 58"/>
                  <a:gd name="T11" fmla="*/ 608 h 17"/>
                  <a:gd name="T12" fmla="*/ 1956 w 58"/>
                  <a:gd name="T13" fmla="*/ 682 h 17"/>
                  <a:gd name="T14" fmla="*/ 2395 w 58"/>
                  <a:gd name="T15" fmla="*/ 764 h 17"/>
                  <a:gd name="T16" fmla="*/ 2785 w 58"/>
                  <a:gd name="T17" fmla="*/ 857 h 17"/>
                  <a:gd name="T18" fmla="*/ 2928 w 58"/>
                  <a:gd name="T19" fmla="*/ 574 h 17"/>
                  <a:gd name="T20" fmla="*/ 2608 w 58"/>
                  <a:gd name="T21" fmla="*/ 6 h 17"/>
                  <a:gd name="T22" fmla="*/ 2058 w 58"/>
                  <a:gd name="T23" fmla="*/ 4 h 17"/>
                  <a:gd name="T24" fmla="*/ 1682 w 58"/>
                  <a:gd name="T25" fmla="*/ 2 h 17"/>
                  <a:gd name="T26" fmla="*/ 1181 w 58"/>
                  <a:gd name="T27" fmla="*/ 1 h 17"/>
                  <a:gd name="T28" fmla="*/ 830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0" name="Freeform 157"/>
              <p:cNvSpPr>
                <a:spLocks noChangeArrowheads="1"/>
              </p:cNvSpPr>
              <p:nvPr/>
            </p:nvSpPr>
            <p:spPr bwMode="auto">
              <a:xfrm>
                <a:off x="2175" y="101"/>
                <a:ext cx="101" cy="62"/>
              </a:xfrm>
              <a:custGeom>
                <a:avLst/>
                <a:gdLst>
                  <a:gd name="T0" fmla="*/ 122 w 108"/>
                  <a:gd name="T1" fmla="*/ 0 h 59"/>
                  <a:gd name="T2" fmla="*/ 7 w 108"/>
                  <a:gd name="T3" fmla="*/ 0 h 59"/>
                  <a:gd name="T4" fmla="*/ 5 w 108"/>
                  <a:gd name="T5" fmla="*/ 0 h 59"/>
                  <a:gd name="T6" fmla="*/ 3 w 108"/>
                  <a:gd name="T7" fmla="*/ 3 h 59"/>
                  <a:gd name="T8" fmla="*/ 1 w 108"/>
                  <a:gd name="T9" fmla="*/ 4 h 59"/>
                  <a:gd name="T10" fmla="*/ 0 w 108"/>
                  <a:gd name="T11" fmla="*/ 1655 h 59"/>
                  <a:gd name="T12" fmla="*/ 3 w 108"/>
                  <a:gd name="T13" fmla="*/ 2151 h 59"/>
                  <a:gd name="T14" fmla="*/ 5 w 108"/>
                  <a:gd name="T15" fmla="*/ 3372 h 59"/>
                  <a:gd name="T16" fmla="*/ 115 w 108"/>
                  <a:gd name="T17" fmla="*/ 4683 h 59"/>
                  <a:gd name="T18" fmla="*/ 170 w 108"/>
                  <a:gd name="T19" fmla="*/ 5682 h 59"/>
                  <a:gd name="T20" fmla="*/ 281 w 108"/>
                  <a:gd name="T21" fmla="*/ 7061 h 59"/>
                  <a:gd name="T22" fmla="*/ 375 w 108"/>
                  <a:gd name="T23" fmla="*/ 8045 h 59"/>
                  <a:gd name="T24" fmla="*/ 492 w 108"/>
                  <a:gd name="T25" fmla="*/ 9179 h 59"/>
                  <a:gd name="T26" fmla="*/ 600 w 108"/>
                  <a:gd name="T27" fmla="*/ 10070 h 59"/>
                  <a:gd name="T28" fmla="*/ 727 w 108"/>
                  <a:gd name="T29" fmla="*/ 10496 h 59"/>
                  <a:gd name="T30" fmla="*/ 873 w 108"/>
                  <a:gd name="T31" fmla="*/ 10939 h 59"/>
                  <a:gd name="T32" fmla="*/ 1015 w 108"/>
                  <a:gd name="T33" fmla="*/ 10939 h 59"/>
                  <a:gd name="T34" fmla="*/ 1163 w 108"/>
                  <a:gd name="T35" fmla="*/ 10244 h 59"/>
                  <a:gd name="T36" fmla="*/ 1287 w 108"/>
                  <a:gd name="T37" fmla="*/ 9428 h 59"/>
                  <a:gd name="T38" fmla="*/ 1304 w 108"/>
                  <a:gd name="T39" fmla="*/ 9179 h 59"/>
                  <a:gd name="T40" fmla="*/ 1304 w 108"/>
                  <a:gd name="T41" fmla="*/ 8829 h 59"/>
                  <a:gd name="T42" fmla="*/ 1304 w 108"/>
                  <a:gd name="T43" fmla="*/ 8452 h 59"/>
                  <a:gd name="T44" fmla="*/ 1287 w 108"/>
                  <a:gd name="T45" fmla="*/ 7888 h 59"/>
                  <a:gd name="T46" fmla="*/ 1263 w 108"/>
                  <a:gd name="T47" fmla="*/ 7250 h 59"/>
                  <a:gd name="T48" fmla="*/ 1197 w 108"/>
                  <a:gd name="T49" fmla="*/ 5800 h 59"/>
                  <a:gd name="T50" fmla="*/ 1094 w 108"/>
                  <a:gd name="T51" fmla="*/ 4759 h 59"/>
                  <a:gd name="T52" fmla="*/ 1015 w 108"/>
                  <a:gd name="T53" fmla="*/ 3372 h 59"/>
                  <a:gd name="T54" fmla="*/ 922 w 108"/>
                  <a:gd name="T55" fmla="*/ 2422 h 59"/>
                  <a:gd name="T56" fmla="*/ 801 w 108"/>
                  <a:gd name="T57" fmla="*/ 1773 h 59"/>
                  <a:gd name="T58" fmla="*/ 718 w 108"/>
                  <a:gd name="T59" fmla="*/ 95 h 59"/>
                  <a:gd name="T60" fmla="*/ 600 w 108"/>
                  <a:gd name="T61" fmla="*/ 4 h 59"/>
                  <a:gd name="T62" fmla="*/ 513 w 108"/>
                  <a:gd name="T63" fmla="*/ 1 h 59"/>
                  <a:gd name="T64" fmla="*/ 400 w 108"/>
                  <a:gd name="T65" fmla="*/ 0 h 59"/>
                  <a:gd name="T66" fmla="*/ 317 w 108"/>
                  <a:gd name="T67" fmla="*/ 0 h 59"/>
                  <a:gd name="T68" fmla="*/ 218 w 108"/>
                  <a:gd name="T69" fmla="*/ 0 h 59"/>
                  <a:gd name="T70" fmla="*/ 159 w 108"/>
                  <a:gd name="T71" fmla="*/ 0 h 59"/>
                  <a:gd name="T72" fmla="*/ 122 w 108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9"/>
                  <a:gd name="T113" fmla="*/ 108 w 108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9">
                    <a:moveTo>
                      <a:pt x="10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3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40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9"/>
                    </a:lnTo>
                    <a:lnTo>
                      <a:pt x="84" y="59"/>
                    </a:lnTo>
                    <a:lnTo>
                      <a:pt x="96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3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6"/>
                    </a:lnTo>
                    <a:lnTo>
                      <a:pt x="84" y="19"/>
                    </a:lnTo>
                    <a:lnTo>
                      <a:pt x="76" y="14"/>
                    </a:lnTo>
                    <a:lnTo>
                      <a:pt x="66" y="9"/>
                    </a:lnTo>
                    <a:lnTo>
                      <a:pt x="59" y="6"/>
                    </a:lnTo>
                    <a:lnTo>
                      <a:pt x="50" y="4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1" name="Freeform 158"/>
              <p:cNvSpPr>
                <a:spLocks noChangeArrowheads="1"/>
              </p:cNvSpPr>
              <p:nvPr/>
            </p:nvSpPr>
            <p:spPr bwMode="auto">
              <a:xfrm>
                <a:off x="2172" y="95"/>
                <a:ext cx="105" cy="74"/>
              </a:xfrm>
              <a:custGeom>
                <a:avLst/>
                <a:gdLst>
                  <a:gd name="T0" fmla="*/ 1069 w 113"/>
                  <a:gd name="T1" fmla="*/ 30251 h 68"/>
                  <a:gd name="T2" fmla="*/ 947 w 113"/>
                  <a:gd name="T3" fmla="*/ 32916 h 68"/>
                  <a:gd name="T4" fmla="*/ 841 w 113"/>
                  <a:gd name="T5" fmla="*/ 34026 h 68"/>
                  <a:gd name="T6" fmla="*/ 745 w 113"/>
                  <a:gd name="T7" fmla="*/ 34927 h 68"/>
                  <a:gd name="T8" fmla="*/ 637 w 113"/>
                  <a:gd name="T9" fmla="*/ 34026 h 68"/>
                  <a:gd name="T10" fmla="*/ 532 w 113"/>
                  <a:gd name="T11" fmla="*/ 32411 h 68"/>
                  <a:gd name="T12" fmla="*/ 444 w 113"/>
                  <a:gd name="T13" fmla="*/ 29496 h 68"/>
                  <a:gd name="T14" fmla="*/ 359 w 113"/>
                  <a:gd name="T15" fmla="*/ 26586 h 68"/>
                  <a:gd name="T16" fmla="*/ 283 w 113"/>
                  <a:gd name="T17" fmla="*/ 23074 h 68"/>
                  <a:gd name="T18" fmla="*/ 209 w 113"/>
                  <a:gd name="T19" fmla="*/ 19263 h 68"/>
                  <a:gd name="T20" fmla="*/ 154 w 113"/>
                  <a:gd name="T21" fmla="*/ 15605 h 68"/>
                  <a:gd name="T22" fmla="*/ 122 w 113"/>
                  <a:gd name="T23" fmla="*/ 12621 h 68"/>
                  <a:gd name="T24" fmla="*/ 102 w 113"/>
                  <a:gd name="T25" fmla="*/ 8854 h 68"/>
                  <a:gd name="T26" fmla="*/ 102 w 113"/>
                  <a:gd name="T27" fmla="*/ 6678 h 68"/>
                  <a:gd name="T28" fmla="*/ 102 w 113"/>
                  <a:gd name="T29" fmla="*/ 5801 h 68"/>
                  <a:gd name="T30" fmla="*/ 102 w 113"/>
                  <a:gd name="T31" fmla="*/ 6213 h 68"/>
                  <a:gd name="T32" fmla="*/ 108 w 113"/>
                  <a:gd name="T33" fmla="*/ 5801 h 68"/>
                  <a:gd name="T34" fmla="*/ 113 w 113"/>
                  <a:gd name="T35" fmla="*/ 5801 h 68"/>
                  <a:gd name="T36" fmla="*/ 130 w 113"/>
                  <a:gd name="T37" fmla="*/ 5801 h 68"/>
                  <a:gd name="T38" fmla="*/ 130 w 113"/>
                  <a:gd name="T39" fmla="*/ 0 h 68"/>
                  <a:gd name="T40" fmla="*/ 102 w 113"/>
                  <a:gd name="T41" fmla="*/ 1 h 68"/>
                  <a:gd name="T42" fmla="*/ 7 w 113"/>
                  <a:gd name="T43" fmla="*/ 2 h 68"/>
                  <a:gd name="T44" fmla="*/ 4 w 113"/>
                  <a:gd name="T45" fmla="*/ 3 h 68"/>
                  <a:gd name="T46" fmla="*/ 1 w 113"/>
                  <a:gd name="T47" fmla="*/ 225 h 68"/>
                  <a:gd name="T48" fmla="*/ 0 w 113"/>
                  <a:gd name="T49" fmla="*/ 7178 h 68"/>
                  <a:gd name="T50" fmla="*/ 2 w 113"/>
                  <a:gd name="T51" fmla="*/ 11731 h 68"/>
                  <a:gd name="T52" fmla="*/ 5 w 113"/>
                  <a:gd name="T53" fmla="*/ 15118 h 68"/>
                  <a:gd name="T54" fmla="*/ 102 w 113"/>
                  <a:gd name="T55" fmla="*/ 19263 h 68"/>
                  <a:gd name="T56" fmla="*/ 146 w 113"/>
                  <a:gd name="T57" fmla="*/ 23074 h 68"/>
                  <a:gd name="T58" fmla="*/ 223 w 113"/>
                  <a:gd name="T59" fmla="*/ 27502 h 68"/>
                  <a:gd name="T60" fmla="*/ 319 w 113"/>
                  <a:gd name="T61" fmla="*/ 30720 h 68"/>
                  <a:gd name="T62" fmla="*/ 413 w 113"/>
                  <a:gd name="T63" fmla="*/ 34927 h 68"/>
                  <a:gd name="T64" fmla="*/ 514 w 113"/>
                  <a:gd name="T65" fmla="*/ 37986 h 68"/>
                  <a:gd name="T66" fmla="*/ 623 w 113"/>
                  <a:gd name="T67" fmla="*/ 39207 h 68"/>
                  <a:gd name="T68" fmla="*/ 745 w 113"/>
                  <a:gd name="T69" fmla="*/ 40223 h 68"/>
                  <a:gd name="T70" fmla="*/ 848 w 113"/>
                  <a:gd name="T71" fmla="*/ 40223 h 68"/>
                  <a:gd name="T72" fmla="*/ 969 w 113"/>
                  <a:gd name="T73" fmla="*/ 38018 h 68"/>
                  <a:gd name="T74" fmla="*/ 1090 w 113"/>
                  <a:gd name="T75" fmla="*/ 34927 h 68"/>
                  <a:gd name="T76" fmla="*/ 1069 w 113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4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2" name="Freeform 159"/>
              <p:cNvSpPr>
                <a:spLocks noChangeArrowheads="1"/>
              </p:cNvSpPr>
              <p:nvPr/>
            </p:nvSpPr>
            <p:spPr bwMode="auto">
              <a:xfrm>
                <a:off x="2244" y="106"/>
                <a:ext cx="50" cy="56"/>
              </a:xfrm>
              <a:custGeom>
                <a:avLst/>
                <a:gdLst>
                  <a:gd name="T0" fmla="*/ 0 w 48"/>
                  <a:gd name="T1" fmla="*/ 35848 h 49"/>
                  <a:gd name="T2" fmla="*/ 1090 w 48"/>
                  <a:gd name="T3" fmla="*/ 49224 h 49"/>
                  <a:gd name="T4" fmla="*/ 1877 w 48"/>
                  <a:gd name="T5" fmla="*/ 72592 h 49"/>
                  <a:gd name="T6" fmla="*/ 2869 w 48"/>
                  <a:gd name="T7" fmla="*/ 94054 h 49"/>
                  <a:gd name="T8" fmla="*/ 3451 w 48"/>
                  <a:gd name="T9" fmla="*/ 125622 h 49"/>
                  <a:gd name="T10" fmla="*/ 4128 w 48"/>
                  <a:gd name="T11" fmla="*/ 140886 h 49"/>
                  <a:gd name="T12" fmla="*/ 4389 w 48"/>
                  <a:gd name="T13" fmla="*/ 162653 h 49"/>
                  <a:gd name="T14" fmla="*/ 4395 w 48"/>
                  <a:gd name="T15" fmla="*/ 171958 h 49"/>
                  <a:gd name="T16" fmla="*/ 4661 w 48"/>
                  <a:gd name="T17" fmla="*/ 162653 h 49"/>
                  <a:gd name="T18" fmla="*/ 4961 w 48"/>
                  <a:gd name="T19" fmla="*/ 192878 h 49"/>
                  <a:gd name="T20" fmla="*/ 5264 w 48"/>
                  <a:gd name="T21" fmla="*/ 185889 h 49"/>
                  <a:gd name="T22" fmla="*/ 5461 w 48"/>
                  <a:gd name="T23" fmla="*/ 171958 h 49"/>
                  <a:gd name="T24" fmla="*/ 5461 w 48"/>
                  <a:gd name="T25" fmla="*/ 152359 h 49"/>
                  <a:gd name="T26" fmla="*/ 5264 w 48"/>
                  <a:gd name="T27" fmla="*/ 140886 h 49"/>
                  <a:gd name="T28" fmla="*/ 4843 w 48"/>
                  <a:gd name="T29" fmla="*/ 125622 h 49"/>
                  <a:gd name="T30" fmla="*/ 4138 w 48"/>
                  <a:gd name="T31" fmla="*/ 94054 h 49"/>
                  <a:gd name="T32" fmla="*/ 3442 w 48"/>
                  <a:gd name="T33" fmla="*/ 67061 h 49"/>
                  <a:gd name="T34" fmla="*/ 2393 w 48"/>
                  <a:gd name="T35" fmla="*/ 42091 h 49"/>
                  <a:gd name="T36" fmla="*/ 1474 w 48"/>
                  <a:gd name="T37" fmla="*/ 128 h 49"/>
                  <a:gd name="T38" fmla="*/ 3 w 48"/>
                  <a:gd name="T39" fmla="*/ 0 h 49"/>
                  <a:gd name="T40" fmla="*/ 0 w 48"/>
                  <a:gd name="T41" fmla="*/ 35848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3" name="Freeform 160"/>
              <p:cNvSpPr>
                <a:spLocks noChangeArrowheads="1"/>
              </p:cNvSpPr>
              <p:nvPr/>
            </p:nvSpPr>
            <p:spPr bwMode="auto">
              <a:xfrm>
                <a:off x="2187" y="95"/>
                <a:ext cx="47" cy="20"/>
              </a:xfrm>
              <a:custGeom>
                <a:avLst/>
                <a:gdLst>
                  <a:gd name="T0" fmla="*/ 0 w 58"/>
                  <a:gd name="T1" fmla="*/ 19155 h 19"/>
                  <a:gd name="T2" fmla="*/ 2 w 58"/>
                  <a:gd name="T3" fmla="*/ 19155 h 19"/>
                  <a:gd name="T4" fmla="*/ 2 w 58"/>
                  <a:gd name="T5" fmla="*/ 19155 h 19"/>
                  <a:gd name="T6" fmla="*/ 5 w 58"/>
                  <a:gd name="T7" fmla="*/ 19155 h 19"/>
                  <a:gd name="T8" fmla="*/ 6 w 58"/>
                  <a:gd name="T9" fmla="*/ 19155 h 19"/>
                  <a:gd name="T10" fmla="*/ 10 w 58"/>
                  <a:gd name="T11" fmla="*/ 21172 h 19"/>
                  <a:gd name="T12" fmla="*/ 12 w 58"/>
                  <a:gd name="T13" fmla="*/ 25865 h 19"/>
                  <a:gd name="T14" fmla="*/ 15 w 58"/>
                  <a:gd name="T15" fmla="*/ 31596 h 19"/>
                  <a:gd name="T16" fmla="*/ 17 w 58"/>
                  <a:gd name="T17" fmla="*/ 38597 h 19"/>
                  <a:gd name="T18" fmla="*/ 18 w 58"/>
                  <a:gd name="T19" fmla="*/ 19155 h 19"/>
                  <a:gd name="T20" fmla="*/ 15 w 58"/>
                  <a:gd name="T21" fmla="*/ 12836 h 19"/>
                  <a:gd name="T22" fmla="*/ 12 w 58"/>
                  <a:gd name="T23" fmla="*/ 4 h 19"/>
                  <a:gd name="T24" fmla="*/ 10 w 58"/>
                  <a:gd name="T25" fmla="*/ 2 h 19"/>
                  <a:gd name="T26" fmla="*/ 7 w 58"/>
                  <a:gd name="T27" fmla="*/ 1 h 19"/>
                  <a:gd name="T28" fmla="*/ 5 w 58"/>
                  <a:gd name="T29" fmla="*/ 1 h 19"/>
                  <a:gd name="T30" fmla="*/ 2 w 58"/>
                  <a:gd name="T31" fmla="*/ 0 h 19"/>
                  <a:gd name="T32" fmla="*/ 2 w 58"/>
                  <a:gd name="T33" fmla="*/ 0 h 19"/>
                  <a:gd name="T34" fmla="*/ 0 w 58"/>
                  <a:gd name="T35" fmla="*/ 0 h 19"/>
                  <a:gd name="T36" fmla="*/ 0 w 58"/>
                  <a:gd name="T37" fmla="*/ 19155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9"/>
                  <a:gd name="T59" fmla="*/ 58 w 58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9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9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4" name="Freeform 161"/>
              <p:cNvSpPr>
                <a:spLocks noChangeArrowheads="1"/>
              </p:cNvSpPr>
              <p:nvPr/>
            </p:nvSpPr>
            <p:spPr bwMode="auto">
              <a:xfrm>
                <a:off x="4710" y="100"/>
                <a:ext cx="113" cy="65"/>
              </a:xfrm>
              <a:custGeom>
                <a:avLst/>
                <a:gdLst>
                  <a:gd name="T0" fmla="*/ 844 w 108"/>
                  <a:gd name="T1" fmla="*/ 1 h 60"/>
                  <a:gd name="T2" fmla="*/ 7 w 108"/>
                  <a:gd name="T3" fmla="*/ 1 h 60"/>
                  <a:gd name="T4" fmla="*/ 4 w 108"/>
                  <a:gd name="T5" fmla="*/ 1 h 60"/>
                  <a:gd name="T6" fmla="*/ 2 w 108"/>
                  <a:gd name="T7" fmla="*/ 2 h 60"/>
                  <a:gd name="T8" fmla="*/ 1 w 108"/>
                  <a:gd name="T9" fmla="*/ 255 h 60"/>
                  <a:gd name="T10" fmla="*/ 0 w 108"/>
                  <a:gd name="T11" fmla="*/ 10295 h 60"/>
                  <a:gd name="T12" fmla="*/ 1 w 108"/>
                  <a:gd name="T13" fmla="*/ 14256 h 60"/>
                  <a:gd name="T14" fmla="*/ 4 w 108"/>
                  <a:gd name="T15" fmla="*/ 23020 h 60"/>
                  <a:gd name="T16" fmla="*/ 797 w 108"/>
                  <a:gd name="T17" fmla="*/ 29252 h 60"/>
                  <a:gd name="T18" fmla="*/ 1107 w 108"/>
                  <a:gd name="T19" fmla="*/ 36461 h 60"/>
                  <a:gd name="T20" fmla="*/ 1577 w 108"/>
                  <a:gd name="T21" fmla="*/ 43639 h 60"/>
                  <a:gd name="T22" fmla="*/ 2303 w 108"/>
                  <a:gd name="T23" fmla="*/ 50276 h 60"/>
                  <a:gd name="T24" fmla="*/ 2924 w 108"/>
                  <a:gd name="T25" fmla="*/ 56094 h 60"/>
                  <a:gd name="T26" fmla="*/ 3829 w 108"/>
                  <a:gd name="T27" fmla="*/ 60767 h 60"/>
                  <a:gd name="T28" fmla="*/ 4650 w 108"/>
                  <a:gd name="T29" fmla="*/ 64528 h 60"/>
                  <a:gd name="T30" fmla="*/ 5465 w 108"/>
                  <a:gd name="T31" fmla="*/ 65859 h 60"/>
                  <a:gd name="T32" fmla="*/ 6292 w 108"/>
                  <a:gd name="T33" fmla="*/ 65859 h 60"/>
                  <a:gd name="T34" fmla="*/ 7164 w 108"/>
                  <a:gd name="T35" fmla="*/ 63783 h 60"/>
                  <a:gd name="T36" fmla="*/ 8172 w 108"/>
                  <a:gd name="T37" fmla="*/ 58911 h 60"/>
                  <a:gd name="T38" fmla="*/ 8178 w 108"/>
                  <a:gd name="T39" fmla="*/ 56094 h 60"/>
                  <a:gd name="T40" fmla="*/ 8178 w 108"/>
                  <a:gd name="T41" fmla="*/ 54487 h 60"/>
                  <a:gd name="T42" fmla="*/ 8178 w 108"/>
                  <a:gd name="T43" fmla="*/ 51272 h 60"/>
                  <a:gd name="T44" fmla="*/ 8172 w 108"/>
                  <a:gd name="T45" fmla="*/ 50148 h 60"/>
                  <a:gd name="T46" fmla="*/ 7837 w 108"/>
                  <a:gd name="T47" fmla="*/ 44113 h 60"/>
                  <a:gd name="T48" fmla="*/ 7561 w 108"/>
                  <a:gd name="T49" fmla="*/ 37249 h 60"/>
                  <a:gd name="T50" fmla="*/ 6944 w 108"/>
                  <a:gd name="T51" fmla="*/ 29548 h 60"/>
                  <a:gd name="T52" fmla="*/ 6426 w 108"/>
                  <a:gd name="T53" fmla="*/ 23020 h 60"/>
                  <a:gd name="T54" fmla="*/ 5650 w 108"/>
                  <a:gd name="T55" fmla="*/ 16705 h 60"/>
                  <a:gd name="T56" fmla="*/ 5022 w 108"/>
                  <a:gd name="T57" fmla="*/ 11243 h 60"/>
                  <a:gd name="T58" fmla="*/ 4404 w 108"/>
                  <a:gd name="T59" fmla="*/ 8760 h 60"/>
                  <a:gd name="T60" fmla="*/ 3829 w 108"/>
                  <a:gd name="T61" fmla="*/ 255 h 60"/>
                  <a:gd name="T62" fmla="*/ 3087 w 108"/>
                  <a:gd name="T63" fmla="*/ 2 h 60"/>
                  <a:gd name="T64" fmla="*/ 2488 w 108"/>
                  <a:gd name="T65" fmla="*/ 1 h 60"/>
                  <a:gd name="T66" fmla="*/ 1959 w 108"/>
                  <a:gd name="T67" fmla="*/ 1 h 60"/>
                  <a:gd name="T68" fmla="*/ 1339 w 108"/>
                  <a:gd name="T69" fmla="*/ 1 h 60"/>
                  <a:gd name="T70" fmla="*/ 1045 w 108"/>
                  <a:gd name="T71" fmla="*/ 0 h 60"/>
                  <a:gd name="T72" fmla="*/ 844 w 108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60"/>
                  <a:gd name="T113" fmla="*/ 108 w 108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60">
                    <a:moveTo>
                      <a:pt x="10" y="1"/>
                    </a:moveTo>
                    <a:lnTo>
                      <a:pt x="7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0" y="45"/>
                    </a:lnTo>
                    <a:lnTo>
                      <a:pt x="39" y="51"/>
                    </a:lnTo>
                    <a:lnTo>
                      <a:pt x="50" y="55"/>
                    </a:lnTo>
                    <a:lnTo>
                      <a:pt x="61" y="58"/>
                    </a:lnTo>
                    <a:lnTo>
                      <a:pt x="72" y="60"/>
                    </a:lnTo>
                    <a:lnTo>
                      <a:pt x="83" y="60"/>
                    </a:lnTo>
                    <a:lnTo>
                      <a:pt x="94" y="56"/>
                    </a:lnTo>
                    <a:lnTo>
                      <a:pt x="107" y="52"/>
                    </a:lnTo>
                    <a:lnTo>
                      <a:pt x="108" y="51"/>
                    </a:lnTo>
                    <a:lnTo>
                      <a:pt x="108" y="49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40"/>
                    </a:lnTo>
                    <a:lnTo>
                      <a:pt x="99" y="33"/>
                    </a:lnTo>
                    <a:lnTo>
                      <a:pt x="91" y="27"/>
                    </a:lnTo>
                    <a:lnTo>
                      <a:pt x="84" y="20"/>
                    </a:lnTo>
                    <a:lnTo>
                      <a:pt x="75" y="15"/>
                    </a:lnTo>
                    <a:lnTo>
                      <a:pt x="66" y="10"/>
                    </a:lnTo>
                    <a:lnTo>
                      <a:pt x="58" y="7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6" y="1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5" name="Freeform 162"/>
              <p:cNvSpPr>
                <a:spLocks noChangeArrowheads="1"/>
              </p:cNvSpPr>
              <p:nvPr/>
            </p:nvSpPr>
            <p:spPr bwMode="auto">
              <a:xfrm>
                <a:off x="4706" y="95"/>
                <a:ext cx="118" cy="74"/>
              </a:xfrm>
              <a:custGeom>
                <a:avLst/>
                <a:gdLst>
                  <a:gd name="T0" fmla="*/ 14250 w 112"/>
                  <a:gd name="T1" fmla="*/ 30251 h 68"/>
                  <a:gd name="T2" fmla="*/ 12620 w 112"/>
                  <a:gd name="T3" fmla="*/ 32916 h 68"/>
                  <a:gd name="T4" fmla="*/ 11313 w 112"/>
                  <a:gd name="T5" fmla="*/ 34026 h 68"/>
                  <a:gd name="T6" fmla="*/ 9904 w 112"/>
                  <a:gd name="T7" fmla="*/ 34927 h 68"/>
                  <a:gd name="T8" fmla="*/ 8681 w 112"/>
                  <a:gd name="T9" fmla="*/ 33013 h 68"/>
                  <a:gd name="T10" fmla="*/ 7235 w 112"/>
                  <a:gd name="T11" fmla="*/ 32411 h 68"/>
                  <a:gd name="T12" fmla="*/ 5892 w 112"/>
                  <a:gd name="T13" fmla="*/ 29496 h 68"/>
                  <a:gd name="T14" fmla="*/ 4841 w 112"/>
                  <a:gd name="T15" fmla="*/ 26586 h 68"/>
                  <a:gd name="T16" fmla="*/ 3798 w 112"/>
                  <a:gd name="T17" fmla="*/ 23074 h 68"/>
                  <a:gd name="T18" fmla="*/ 2915 w 112"/>
                  <a:gd name="T19" fmla="*/ 19263 h 68"/>
                  <a:gd name="T20" fmla="*/ 2025 w 112"/>
                  <a:gd name="T21" fmla="*/ 15605 h 68"/>
                  <a:gd name="T22" fmla="*/ 1691 w 112"/>
                  <a:gd name="T23" fmla="*/ 12621 h 68"/>
                  <a:gd name="T24" fmla="*/ 1407 w 112"/>
                  <a:gd name="T25" fmla="*/ 8854 h 68"/>
                  <a:gd name="T26" fmla="*/ 1248 w 112"/>
                  <a:gd name="T27" fmla="*/ 6678 h 68"/>
                  <a:gd name="T28" fmla="*/ 1407 w 112"/>
                  <a:gd name="T29" fmla="*/ 5801 h 68"/>
                  <a:gd name="T30" fmla="*/ 1407 w 112"/>
                  <a:gd name="T31" fmla="*/ 6213 h 68"/>
                  <a:gd name="T32" fmla="*/ 1407 w 112"/>
                  <a:gd name="T33" fmla="*/ 5801 h 68"/>
                  <a:gd name="T34" fmla="*/ 1591 w 112"/>
                  <a:gd name="T35" fmla="*/ 5801 h 68"/>
                  <a:gd name="T36" fmla="*/ 1793 w 112"/>
                  <a:gd name="T37" fmla="*/ 5801 h 68"/>
                  <a:gd name="T38" fmla="*/ 1793 w 112"/>
                  <a:gd name="T39" fmla="*/ 0 h 68"/>
                  <a:gd name="T40" fmla="*/ 1407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225 h 68"/>
                  <a:gd name="T48" fmla="*/ 0 w 112"/>
                  <a:gd name="T49" fmla="*/ 7178 h 68"/>
                  <a:gd name="T50" fmla="*/ 1 w 112"/>
                  <a:gd name="T51" fmla="*/ 11731 h 68"/>
                  <a:gd name="T52" fmla="*/ 4 w 112"/>
                  <a:gd name="T53" fmla="*/ 15118 h 68"/>
                  <a:gd name="T54" fmla="*/ 1407 w 112"/>
                  <a:gd name="T55" fmla="*/ 19263 h 68"/>
                  <a:gd name="T56" fmla="*/ 2025 w 112"/>
                  <a:gd name="T57" fmla="*/ 23074 h 68"/>
                  <a:gd name="T58" fmla="*/ 3095 w 112"/>
                  <a:gd name="T59" fmla="*/ 27502 h 68"/>
                  <a:gd name="T60" fmla="*/ 4190 w 112"/>
                  <a:gd name="T61" fmla="*/ 30720 h 68"/>
                  <a:gd name="T62" fmla="*/ 5464 w 112"/>
                  <a:gd name="T63" fmla="*/ 34927 h 68"/>
                  <a:gd name="T64" fmla="*/ 6811 w 112"/>
                  <a:gd name="T65" fmla="*/ 37986 h 68"/>
                  <a:gd name="T66" fmla="*/ 8180 w 112"/>
                  <a:gd name="T67" fmla="*/ 39207 h 68"/>
                  <a:gd name="T68" fmla="*/ 9808 w 112"/>
                  <a:gd name="T69" fmla="*/ 40223 h 68"/>
                  <a:gd name="T70" fmla="*/ 11480 w 112"/>
                  <a:gd name="T71" fmla="*/ 40223 h 68"/>
                  <a:gd name="T72" fmla="*/ 12962 w 112"/>
                  <a:gd name="T73" fmla="*/ 38018 h 68"/>
                  <a:gd name="T74" fmla="*/ 14516 w 112"/>
                  <a:gd name="T75" fmla="*/ 34927 h 68"/>
                  <a:gd name="T76" fmla="*/ 14250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3" y="21"/>
                    </a:lnTo>
                    <a:lnTo>
                      <a:pt x="10" y="16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2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6" name="Freeform 163"/>
              <p:cNvSpPr>
                <a:spLocks noChangeArrowheads="1"/>
              </p:cNvSpPr>
              <p:nvPr/>
            </p:nvSpPr>
            <p:spPr bwMode="auto">
              <a:xfrm>
                <a:off x="4779" y="106"/>
                <a:ext cx="49" cy="56"/>
              </a:xfrm>
              <a:custGeom>
                <a:avLst/>
                <a:gdLst>
                  <a:gd name="T0" fmla="*/ 0 w 47"/>
                  <a:gd name="T1" fmla="*/ 30681 h 49"/>
                  <a:gd name="T2" fmla="*/ 1159 w 47"/>
                  <a:gd name="T3" fmla="*/ 49224 h 49"/>
                  <a:gd name="T4" fmla="*/ 1902 w 47"/>
                  <a:gd name="T5" fmla="*/ 72592 h 49"/>
                  <a:gd name="T6" fmla="*/ 3120 w 47"/>
                  <a:gd name="T7" fmla="*/ 94054 h 49"/>
                  <a:gd name="T8" fmla="*/ 3758 w 47"/>
                  <a:gd name="T9" fmla="*/ 125622 h 49"/>
                  <a:gd name="T10" fmla="*/ 4351 w 47"/>
                  <a:gd name="T11" fmla="*/ 140886 h 49"/>
                  <a:gd name="T12" fmla="*/ 4817 w 47"/>
                  <a:gd name="T13" fmla="*/ 162653 h 49"/>
                  <a:gd name="T14" fmla="*/ 4926 w 47"/>
                  <a:gd name="T15" fmla="*/ 171958 h 49"/>
                  <a:gd name="T16" fmla="*/ 4926 w 47"/>
                  <a:gd name="T17" fmla="*/ 162653 h 49"/>
                  <a:gd name="T18" fmla="*/ 5124 w 47"/>
                  <a:gd name="T19" fmla="*/ 162653 h 49"/>
                  <a:gd name="T20" fmla="*/ 5449 w 47"/>
                  <a:gd name="T21" fmla="*/ 192878 h 49"/>
                  <a:gd name="T22" fmla="*/ 5799 w 47"/>
                  <a:gd name="T23" fmla="*/ 185889 h 49"/>
                  <a:gd name="T24" fmla="*/ 5933 w 47"/>
                  <a:gd name="T25" fmla="*/ 171958 h 49"/>
                  <a:gd name="T26" fmla="*/ 5933 w 47"/>
                  <a:gd name="T27" fmla="*/ 152359 h 49"/>
                  <a:gd name="T28" fmla="*/ 5584 w 47"/>
                  <a:gd name="T29" fmla="*/ 140886 h 49"/>
                  <a:gd name="T30" fmla="*/ 5247 w 47"/>
                  <a:gd name="T31" fmla="*/ 125622 h 49"/>
                  <a:gd name="T32" fmla="*/ 4631 w 47"/>
                  <a:gd name="T33" fmla="*/ 94054 h 49"/>
                  <a:gd name="T34" fmla="*/ 3616 w 47"/>
                  <a:gd name="T35" fmla="*/ 67061 h 49"/>
                  <a:gd name="T36" fmla="*/ 2592 w 47"/>
                  <a:gd name="T37" fmla="*/ 42091 h 49"/>
                  <a:gd name="T38" fmla="*/ 1484 w 47"/>
                  <a:gd name="T39" fmla="*/ 128 h 49"/>
                  <a:gd name="T40" fmla="*/ 3 w 47"/>
                  <a:gd name="T41" fmla="*/ 0 h 49"/>
                  <a:gd name="T42" fmla="*/ 0 w 47"/>
                  <a:gd name="T43" fmla="*/ 3068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9"/>
                  <a:gd name="T68" fmla="*/ 47 w 47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9">
                    <a:moveTo>
                      <a:pt x="0" y="7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5" y="36"/>
                    </a:lnTo>
                    <a:lnTo>
                      <a:pt x="38" y="41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3" y="49"/>
                    </a:lnTo>
                    <a:lnTo>
                      <a:pt x="46" y="47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5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7" name="Freeform 164"/>
              <p:cNvSpPr>
                <a:spLocks noChangeArrowheads="1"/>
              </p:cNvSpPr>
              <p:nvPr/>
            </p:nvSpPr>
            <p:spPr bwMode="auto">
              <a:xfrm>
                <a:off x="4721" y="95"/>
                <a:ext cx="60" cy="17"/>
              </a:xfrm>
              <a:custGeom>
                <a:avLst/>
                <a:gdLst>
                  <a:gd name="T0" fmla="*/ 0 w 58"/>
                  <a:gd name="T1" fmla="*/ 574 h 17"/>
                  <a:gd name="T2" fmla="*/ 4 w 58"/>
                  <a:gd name="T3" fmla="*/ 574 h 17"/>
                  <a:gd name="T4" fmla="*/ 9 w 58"/>
                  <a:gd name="T5" fmla="*/ 574 h 17"/>
                  <a:gd name="T6" fmla="*/ 788 w 58"/>
                  <a:gd name="T7" fmla="*/ 574 h 17"/>
                  <a:gd name="T8" fmla="*/ 1127 w 58"/>
                  <a:gd name="T9" fmla="*/ 574 h 17"/>
                  <a:gd name="T10" fmla="*/ 1576 w 58"/>
                  <a:gd name="T11" fmla="*/ 608 h 17"/>
                  <a:gd name="T12" fmla="*/ 1956 w 58"/>
                  <a:gd name="T13" fmla="*/ 682 h 17"/>
                  <a:gd name="T14" fmla="*/ 2358 w 58"/>
                  <a:gd name="T15" fmla="*/ 764 h 17"/>
                  <a:gd name="T16" fmla="*/ 2785 w 58"/>
                  <a:gd name="T17" fmla="*/ 857 h 17"/>
                  <a:gd name="T18" fmla="*/ 2928 w 58"/>
                  <a:gd name="T19" fmla="*/ 574 h 17"/>
                  <a:gd name="T20" fmla="*/ 2517 w 58"/>
                  <a:gd name="T21" fmla="*/ 6 h 17"/>
                  <a:gd name="T22" fmla="*/ 2058 w 58"/>
                  <a:gd name="T23" fmla="*/ 4 h 17"/>
                  <a:gd name="T24" fmla="*/ 1601 w 58"/>
                  <a:gd name="T25" fmla="*/ 2 h 17"/>
                  <a:gd name="T26" fmla="*/ 1181 w 58"/>
                  <a:gd name="T27" fmla="*/ 1 h 17"/>
                  <a:gd name="T28" fmla="*/ 788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8" name="Freeform 165"/>
              <p:cNvSpPr>
                <a:spLocks noChangeArrowheads="1"/>
              </p:cNvSpPr>
              <p:nvPr/>
            </p:nvSpPr>
            <p:spPr bwMode="auto">
              <a:xfrm>
                <a:off x="653" y="95"/>
                <a:ext cx="112" cy="62"/>
              </a:xfrm>
              <a:custGeom>
                <a:avLst/>
                <a:gdLst>
                  <a:gd name="T0" fmla="*/ 718 w 108"/>
                  <a:gd name="T1" fmla="*/ 0 h 58"/>
                  <a:gd name="T2" fmla="*/ 7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9341 h 58"/>
                  <a:gd name="T14" fmla="*/ 4 w 108"/>
                  <a:gd name="T15" fmla="*/ 14757 h 58"/>
                  <a:gd name="T16" fmla="*/ 718 w 108"/>
                  <a:gd name="T17" fmla="*/ 18901 h 58"/>
                  <a:gd name="T18" fmla="*/ 997 w 108"/>
                  <a:gd name="T19" fmla="*/ 24223 h 58"/>
                  <a:gd name="T20" fmla="*/ 1343 w 108"/>
                  <a:gd name="T21" fmla="*/ 28582 h 58"/>
                  <a:gd name="T22" fmla="*/ 2069 w 108"/>
                  <a:gd name="T23" fmla="*/ 32741 h 58"/>
                  <a:gd name="T24" fmla="*/ 2627 w 108"/>
                  <a:gd name="T25" fmla="*/ 36658 h 58"/>
                  <a:gd name="T26" fmla="*/ 3440 w 108"/>
                  <a:gd name="T27" fmla="*/ 41220 h 58"/>
                  <a:gd name="T28" fmla="*/ 4179 w 108"/>
                  <a:gd name="T29" fmla="*/ 41989 h 58"/>
                  <a:gd name="T30" fmla="*/ 4811 w 108"/>
                  <a:gd name="T31" fmla="*/ 43251 h 58"/>
                  <a:gd name="T32" fmla="*/ 5657 w 108"/>
                  <a:gd name="T33" fmla="*/ 43251 h 58"/>
                  <a:gd name="T34" fmla="*/ 6438 w 108"/>
                  <a:gd name="T35" fmla="*/ 41834 h 58"/>
                  <a:gd name="T36" fmla="*/ 7329 w 108"/>
                  <a:gd name="T37" fmla="*/ 37949 h 58"/>
                  <a:gd name="T38" fmla="*/ 7343 w 108"/>
                  <a:gd name="T39" fmla="*/ 36658 h 58"/>
                  <a:gd name="T40" fmla="*/ 7346 w 108"/>
                  <a:gd name="T41" fmla="*/ 35588 h 58"/>
                  <a:gd name="T42" fmla="*/ 7346 w 108"/>
                  <a:gd name="T43" fmla="*/ 34940 h 58"/>
                  <a:gd name="T44" fmla="*/ 7343 w 108"/>
                  <a:gd name="T45" fmla="*/ 32741 h 58"/>
                  <a:gd name="T46" fmla="*/ 7026 w 108"/>
                  <a:gd name="T47" fmla="*/ 28582 h 58"/>
                  <a:gd name="T48" fmla="*/ 6654 w 108"/>
                  <a:gd name="T49" fmla="*/ 24223 h 58"/>
                  <a:gd name="T50" fmla="*/ 6243 w 108"/>
                  <a:gd name="T51" fmla="*/ 18901 h 58"/>
                  <a:gd name="T52" fmla="*/ 5775 w 108"/>
                  <a:gd name="T53" fmla="*/ 15257 h 58"/>
                  <a:gd name="T54" fmla="*/ 5030 w 108"/>
                  <a:gd name="T55" fmla="*/ 9341 h 58"/>
                  <a:gd name="T56" fmla="*/ 4516 w 108"/>
                  <a:gd name="T57" fmla="*/ 6710 h 58"/>
                  <a:gd name="T58" fmla="*/ 3836 w 108"/>
                  <a:gd name="T59" fmla="*/ 156 h 58"/>
                  <a:gd name="T60" fmla="*/ 3366 w 108"/>
                  <a:gd name="T61" fmla="*/ 3 h 58"/>
                  <a:gd name="T62" fmla="*/ 2775 w 108"/>
                  <a:gd name="T63" fmla="*/ 1 h 58"/>
                  <a:gd name="T64" fmla="*/ 2238 w 108"/>
                  <a:gd name="T65" fmla="*/ 1 h 58"/>
                  <a:gd name="T66" fmla="*/ 1760 w 108"/>
                  <a:gd name="T67" fmla="*/ 0 h 58"/>
                  <a:gd name="T68" fmla="*/ 1206 w 108"/>
                  <a:gd name="T69" fmla="*/ 0 h 58"/>
                  <a:gd name="T70" fmla="*/ 894 w 108"/>
                  <a:gd name="T71" fmla="*/ 0 h 58"/>
                  <a:gd name="T72" fmla="*/ 71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9" name="Freeform 166"/>
              <p:cNvSpPr>
                <a:spLocks noChangeArrowheads="1"/>
              </p:cNvSpPr>
              <p:nvPr/>
            </p:nvSpPr>
            <p:spPr bwMode="auto">
              <a:xfrm>
                <a:off x="649" y="90"/>
                <a:ext cx="118" cy="72"/>
              </a:xfrm>
              <a:custGeom>
                <a:avLst/>
                <a:gdLst>
                  <a:gd name="T0" fmla="*/ 14114 w 112"/>
                  <a:gd name="T1" fmla="*/ 27616 h 67"/>
                  <a:gd name="T2" fmla="*/ 12620 w 112"/>
                  <a:gd name="T3" fmla="*/ 30252 h 67"/>
                  <a:gd name="T4" fmla="*/ 11313 w 112"/>
                  <a:gd name="T5" fmla="*/ 31884 h 67"/>
                  <a:gd name="T6" fmla="*/ 9904 w 112"/>
                  <a:gd name="T7" fmla="*/ 31884 h 67"/>
                  <a:gd name="T8" fmla="*/ 8681 w 112"/>
                  <a:gd name="T9" fmla="*/ 31756 h 67"/>
                  <a:gd name="T10" fmla="*/ 7235 w 112"/>
                  <a:gd name="T11" fmla="*/ 29554 h 67"/>
                  <a:gd name="T12" fmla="*/ 5892 w 112"/>
                  <a:gd name="T13" fmla="*/ 27436 h 67"/>
                  <a:gd name="T14" fmla="*/ 4841 w 112"/>
                  <a:gd name="T15" fmla="*/ 25446 h 67"/>
                  <a:gd name="T16" fmla="*/ 3798 w 112"/>
                  <a:gd name="T17" fmla="*/ 21098 h 67"/>
                  <a:gd name="T18" fmla="*/ 2915 w 112"/>
                  <a:gd name="T19" fmla="*/ 17947 h 67"/>
                  <a:gd name="T20" fmla="*/ 2025 w 112"/>
                  <a:gd name="T21" fmla="*/ 14447 h 67"/>
                  <a:gd name="T22" fmla="*/ 1591 w 112"/>
                  <a:gd name="T23" fmla="*/ 11631 h 67"/>
                  <a:gd name="T24" fmla="*/ 1407 w 112"/>
                  <a:gd name="T25" fmla="*/ 8157 h 67"/>
                  <a:gd name="T26" fmla="*/ 1248 w 112"/>
                  <a:gd name="T27" fmla="*/ 6579 h 67"/>
                  <a:gd name="T28" fmla="*/ 1407 w 112"/>
                  <a:gd name="T29" fmla="*/ 5276 h 67"/>
                  <a:gd name="T30" fmla="*/ 1498 w 112"/>
                  <a:gd name="T31" fmla="*/ 4915 h 67"/>
                  <a:gd name="T32" fmla="*/ 1691 w 112"/>
                  <a:gd name="T33" fmla="*/ 4915 h 67"/>
                  <a:gd name="T34" fmla="*/ 1691 w 112"/>
                  <a:gd name="T35" fmla="*/ 0 h 67"/>
                  <a:gd name="T36" fmla="*/ 1407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4256 h 67"/>
                  <a:gd name="T44" fmla="*/ 0 w 112"/>
                  <a:gd name="T45" fmla="*/ 6579 h 67"/>
                  <a:gd name="T46" fmla="*/ 1 w 112"/>
                  <a:gd name="T47" fmla="*/ 10135 h 67"/>
                  <a:gd name="T48" fmla="*/ 4 w 112"/>
                  <a:gd name="T49" fmla="*/ 14293 h 67"/>
                  <a:gd name="T50" fmla="*/ 1407 w 112"/>
                  <a:gd name="T51" fmla="*/ 17714 h 67"/>
                  <a:gd name="T52" fmla="*/ 2025 w 112"/>
                  <a:gd name="T53" fmla="*/ 21971 h 67"/>
                  <a:gd name="T54" fmla="*/ 3095 w 112"/>
                  <a:gd name="T55" fmla="*/ 25713 h 67"/>
                  <a:gd name="T56" fmla="*/ 4190 w 112"/>
                  <a:gd name="T57" fmla="*/ 29331 h 67"/>
                  <a:gd name="T58" fmla="*/ 5464 w 112"/>
                  <a:gd name="T59" fmla="*/ 31884 h 67"/>
                  <a:gd name="T60" fmla="*/ 6811 w 112"/>
                  <a:gd name="T61" fmla="*/ 34266 h 67"/>
                  <a:gd name="T62" fmla="*/ 8180 w 112"/>
                  <a:gd name="T63" fmla="*/ 36386 h 67"/>
                  <a:gd name="T64" fmla="*/ 9808 w 112"/>
                  <a:gd name="T65" fmla="*/ 36619 h 67"/>
                  <a:gd name="T66" fmla="*/ 11480 w 112"/>
                  <a:gd name="T67" fmla="*/ 36619 h 67"/>
                  <a:gd name="T68" fmla="*/ 12962 w 112"/>
                  <a:gd name="T69" fmla="*/ 34900 h 67"/>
                  <a:gd name="T70" fmla="*/ 14516 w 112"/>
                  <a:gd name="T71" fmla="*/ 32501 h 67"/>
                  <a:gd name="T72" fmla="*/ 14114 w 112"/>
                  <a:gd name="T73" fmla="*/ 27616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67"/>
                  <a:gd name="T113" fmla="*/ 112 w 112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8" y="13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10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0" name="Freeform 167"/>
              <p:cNvSpPr>
                <a:spLocks noChangeArrowheads="1"/>
              </p:cNvSpPr>
              <p:nvPr/>
            </p:nvSpPr>
            <p:spPr bwMode="auto">
              <a:xfrm>
                <a:off x="719" y="100"/>
                <a:ext cx="50" cy="57"/>
              </a:xfrm>
              <a:custGeom>
                <a:avLst/>
                <a:gdLst>
                  <a:gd name="T0" fmla="*/ 0 w 48"/>
                  <a:gd name="T1" fmla="*/ 13863 h 51"/>
                  <a:gd name="T2" fmla="*/ 1090 w 48"/>
                  <a:gd name="T3" fmla="*/ 18741 h 51"/>
                  <a:gd name="T4" fmla="*/ 1877 w 48"/>
                  <a:gd name="T5" fmla="*/ 29411 h 51"/>
                  <a:gd name="T6" fmla="*/ 2869 w 48"/>
                  <a:gd name="T7" fmla="*/ 39881 h 51"/>
                  <a:gd name="T8" fmla="*/ 3451 w 48"/>
                  <a:gd name="T9" fmla="*/ 48830 h 51"/>
                  <a:gd name="T10" fmla="*/ 4128 w 48"/>
                  <a:gd name="T11" fmla="*/ 57734 h 51"/>
                  <a:gd name="T12" fmla="*/ 4395 w 48"/>
                  <a:gd name="T13" fmla="*/ 65980 h 51"/>
                  <a:gd name="T14" fmla="*/ 4661 w 48"/>
                  <a:gd name="T15" fmla="*/ 67110 h 51"/>
                  <a:gd name="T16" fmla="*/ 4661 w 48"/>
                  <a:gd name="T17" fmla="*/ 65980 h 51"/>
                  <a:gd name="T18" fmla="*/ 4961 w 48"/>
                  <a:gd name="T19" fmla="*/ 78592 h 51"/>
                  <a:gd name="T20" fmla="*/ 5270 w 48"/>
                  <a:gd name="T21" fmla="*/ 72855 h 51"/>
                  <a:gd name="T22" fmla="*/ 5461 w 48"/>
                  <a:gd name="T23" fmla="*/ 67556 h 51"/>
                  <a:gd name="T24" fmla="*/ 5270 w 48"/>
                  <a:gd name="T25" fmla="*/ 62662 h 51"/>
                  <a:gd name="T26" fmla="*/ 5264 w 48"/>
                  <a:gd name="T27" fmla="*/ 58047 h 51"/>
                  <a:gd name="T28" fmla="*/ 4953 w 48"/>
                  <a:gd name="T29" fmla="*/ 48830 h 51"/>
                  <a:gd name="T30" fmla="*/ 4138 w 48"/>
                  <a:gd name="T31" fmla="*/ 36952 h 51"/>
                  <a:gd name="T32" fmla="*/ 3442 w 48"/>
                  <a:gd name="T33" fmla="*/ 27319 h 51"/>
                  <a:gd name="T34" fmla="*/ 2543 w 48"/>
                  <a:gd name="T35" fmla="*/ 16177 h 51"/>
                  <a:gd name="T36" fmla="*/ 1474 w 48"/>
                  <a:gd name="T37" fmla="*/ 460 h 51"/>
                  <a:gd name="T38" fmla="*/ 4 w 48"/>
                  <a:gd name="T39" fmla="*/ 0 h 51"/>
                  <a:gd name="T40" fmla="*/ 0 w 48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7" y="19"/>
                    </a:lnTo>
                    <a:lnTo>
                      <a:pt x="24" y="26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1" name="Freeform 168"/>
              <p:cNvSpPr>
                <a:spLocks noChangeArrowheads="1"/>
              </p:cNvSpPr>
              <p:nvPr/>
            </p:nvSpPr>
            <p:spPr bwMode="auto">
              <a:xfrm>
                <a:off x="661" y="90"/>
                <a:ext cx="61" cy="19"/>
              </a:xfrm>
              <a:custGeom>
                <a:avLst/>
                <a:gdLst>
                  <a:gd name="T0" fmla="*/ 0 w 59"/>
                  <a:gd name="T1" fmla="*/ 26094 h 18"/>
                  <a:gd name="T2" fmla="*/ 4 w 59"/>
                  <a:gd name="T3" fmla="*/ 26094 h 18"/>
                  <a:gd name="T4" fmla="*/ 547 w 59"/>
                  <a:gd name="T5" fmla="*/ 26094 h 18"/>
                  <a:gd name="T6" fmla="*/ 779 w 59"/>
                  <a:gd name="T7" fmla="*/ 26094 h 18"/>
                  <a:gd name="T8" fmla="*/ 1103 w 59"/>
                  <a:gd name="T9" fmla="*/ 28991 h 18"/>
                  <a:gd name="T10" fmla="*/ 1520 w 59"/>
                  <a:gd name="T11" fmla="*/ 32213 h 18"/>
                  <a:gd name="T12" fmla="*/ 1893 w 59"/>
                  <a:gd name="T13" fmla="*/ 39771 h 18"/>
                  <a:gd name="T14" fmla="*/ 2259 w 59"/>
                  <a:gd name="T15" fmla="*/ 46052 h 18"/>
                  <a:gd name="T16" fmla="*/ 2653 w 59"/>
                  <a:gd name="T17" fmla="*/ 54554 h 18"/>
                  <a:gd name="T18" fmla="*/ 2816 w 59"/>
                  <a:gd name="T19" fmla="*/ 26094 h 18"/>
                  <a:gd name="T20" fmla="*/ 2427 w 59"/>
                  <a:gd name="T21" fmla="*/ 19021 h 18"/>
                  <a:gd name="T22" fmla="*/ 1947 w 59"/>
                  <a:gd name="T23" fmla="*/ 4 h 18"/>
                  <a:gd name="T24" fmla="*/ 1553 w 59"/>
                  <a:gd name="T25" fmla="*/ 2 h 18"/>
                  <a:gd name="T26" fmla="*/ 1103 w 59"/>
                  <a:gd name="T27" fmla="*/ 0 h 18"/>
                  <a:gd name="T28" fmla="*/ 779 w 59"/>
                  <a:gd name="T29" fmla="*/ 0 h 18"/>
                  <a:gd name="T30" fmla="*/ 547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2" name="Freeform 169"/>
              <p:cNvSpPr>
                <a:spLocks noChangeArrowheads="1"/>
              </p:cNvSpPr>
              <p:nvPr/>
            </p:nvSpPr>
            <p:spPr bwMode="auto">
              <a:xfrm>
                <a:off x="3186" y="95"/>
                <a:ext cx="114" cy="62"/>
              </a:xfrm>
              <a:custGeom>
                <a:avLst/>
                <a:gdLst>
                  <a:gd name="T0" fmla="*/ 1495 w 108"/>
                  <a:gd name="T1" fmla="*/ 0 h 58"/>
                  <a:gd name="T2" fmla="*/ 5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8606 h 58"/>
                  <a:gd name="T14" fmla="*/ 4 w 108"/>
                  <a:gd name="T15" fmla="*/ 14757 h 58"/>
                  <a:gd name="T16" fmla="*/ 1495 w 108"/>
                  <a:gd name="T17" fmla="*/ 18901 h 58"/>
                  <a:gd name="T18" fmla="*/ 2047 w 108"/>
                  <a:gd name="T19" fmla="*/ 24223 h 58"/>
                  <a:gd name="T20" fmla="*/ 3175 w 108"/>
                  <a:gd name="T21" fmla="*/ 28582 h 58"/>
                  <a:gd name="T22" fmla="*/ 4630 w 108"/>
                  <a:gd name="T23" fmla="*/ 32741 h 58"/>
                  <a:gd name="T24" fmla="*/ 6231 w 108"/>
                  <a:gd name="T25" fmla="*/ 36658 h 58"/>
                  <a:gd name="T26" fmla="*/ 7656 w 108"/>
                  <a:gd name="T27" fmla="*/ 41220 h 58"/>
                  <a:gd name="T28" fmla="*/ 9327 w 108"/>
                  <a:gd name="T29" fmla="*/ 41989 h 58"/>
                  <a:gd name="T30" fmla="*/ 11156 w 108"/>
                  <a:gd name="T31" fmla="*/ 43251 h 58"/>
                  <a:gd name="T32" fmla="*/ 12822 w 108"/>
                  <a:gd name="T33" fmla="*/ 43251 h 58"/>
                  <a:gd name="T34" fmla="*/ 14535 w 108"/>
                  <a:gd name="T35" fmla="*/ 41834 h 58"/>
                  <a:gd name="T36" fmla="*/ 16481 w 108"/>
                  <a:gd name="T37" fmla="*/ 37949 h 58"/>
                  <a:gd name="T38" fmla="*/ 16566 w 108"/>
                  <a:gd name="T39" fmla="*/ 36658 h 58"/>
                  <a:gd name="T40" fmla="*/ 16773 w 108"/>
                  <a:gd name="T41" fmla="*/ 35457 h 58"/>
                  <a:gd name="T42" fmla="*/ 16566 w 108"/>
                  <a:gd name="T43" fmla="*/ 34940 h 58"/>
                  <a:gd name="T44" fmla="*/ 16481 w 108"/>
                  <a:gd name="T45" fmla="*/ 32741 h 58"/>
                  <a:gd name="T46" fmla="*/ 15981 w 108"/>
                  <a:gd name="T47" fmla="*/ 28582 h 58"/>
                  <a:gd name="T48" fmla="*/ 15009 w 108"/>
                  <a:gd name="T49" fmla="*/ 24223 h 58"/>
                  <a:gd name="T50" fmla="*/ 14095 w 108"/>
                  <a:gd name="T51" fmla="*/ 18901 h 58"/>
                  <a:gd name="T52" fmla="*/ 12822 w 108"/>
                  <a:gd name="T53" fmla="*/ 15257 h 58"/>
                  <a:gd name="T54" fmla="*/ 11507 w 108"/>
                  <a:gd name="T55" fmla="*/ 9341 h 58"/>
                  <a:gd name="T56" fmla="*/ 10300 w 108"/>
                  <a:gd name="T57" fmla="*/ 6710 h 58"/>
                  <a:gd name="T58" fmla="*/ 8797 w 108"/>
                  <a:gd name="T59" fmla="*/ 156 h 58"/>
                  <a:gd name="T60" fmla="*/ 7656 w 108"/>
                  <a:gd name="T61" fmla="*/ 3 h 58"/>
                  <a:gd name="T62" fmla="*/ 6338 w 108"/>
                  <a:gd name="T63" fmla="*/ 1 h 58"/>
                  <a:gd name="T64" fmla="*/ 5160 w 108"/>
                  <a:gd name="T65" fmla="*/ 1 h 58"/>
                  <a:gd name="T66" fmla="*/ 4015 w 108"/>
                  <a:gd name="T67" fmla="*/ 0 h 58"/>
                  <a:gd name="T68" fmla="*/ 2632 w 108"/>
                  <a:gd name="T69" fmla="*/ 0 h 58"/>
                  <a:gd name="T70" fmla="*/ 1921 w 108"/>
                  <a:gd name="T71" fmla="*/ 0 h 58"/>
                  <a:gd name="T72" fmla="*/ 1495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3" name="Freeform 170"/>
              <p:cNvSpPr>
                <a:spLocks noChangeArrowheads="1"/>
              </p:cNvSpPr>
              <p:nvPr/>
            </p:nvSpPr>
            <p:spPr bwMode="auto">
              <a:xfrm>
                <a:off x="3182" y="90"/>
                <a:ext cx="118" cy="72"/>
              </a:xfrm>
              <a:custGeom>
                <a:avLst/>
                <a:gdLst>
                  <a:gd name="T0" fmla="*/ 14114 w 112"/>
                  <a:gd name="T1" fmla="*/ 27616 h 67"/>
                  <a:gd name="T2" fmla="*/ 12620 w 112"/>
                  <a:gd name="T3" fmla="*/ 29652 h 67"/>
                  <a:gd name="T4" fmla="*/ 11313 w 112"/>
                  <a:gd name="T5" fmla="*/ 31884 h 67"/>
                  <a:gd name="T6" fmla="*/ 9808 w 112"/>
                  <a:gd name="T7" fmla="*/ 31884 h 67"/>
                  <a:gd name="T8" fmla="*/ 8355 w 112"/>
                  <a:gd name="T9" fmla="*/ 31756 h 67"/>
                  <a:gd name="T10" fmla="*/ 7235 w 112"/>
                  <a:gd name="T11" fmla="*/ 29554 h 67"/>
                  <a:gd name="T12" fmla="*/ 5892 w 112"/>
                  <a:gd name="T13" fmla="*/ 27436 h 67"/>
                  <a:gd name="T14" fmla="*/ 4733 w 112"/>
                  <a:gd name="T15" fmla="*/ 25446 h 67"/>
                  <a:gd name="T16" fmla="*/ 3711 w 112"/>
                  <a:gd name="T17" fmla="*/ 21098 h 67"/>
                  <a:gd name="T18" fmla="*/ 2742 w 112"/>
                  <a:gd name="T19" fmla="*/ 17947 h 67"/>
                  <a:gd name="T20" fmla="*/ 2025 w 112"/>
                  <a:gd name="T21" fmla="*/ 14447 h 67"/>
                  <a:gd name="T22" fmla="*/ 1498 w 112"/>
                  <a:gd name="T23" fmla="*/ 11631 h 67"/>
                  <a:gd name="T24" fmla="*/ 1326 w 112"/>
                  <a:gd name="T25" fmla="*/ 8157 h 67"/>
                  <a:gd name="T26" fmla="*/ 1248 w 112"/>
                  <a:gd name="T27" fmla="*/ 6579 h 67"/>
                  <a:gd name="T28" fmla="*/ 1248 w 112"/>
                  <a:gd name="T29" fmla="*/ 5276 h 67"/>
                  <a:gd name="T30" fmla="*/ 1326 w 112"/>
                  <a:gd name="T31" fmla="*/ 5276 h 67"/>
                  <a:gd name="T32" fmla="*/ 1407 w 112"/>
                  <a:gd name="T33" fmla="*/ 4915 h 67"/>
                  <a:gd name="T34" fmla="*/ 1691 w 112"/>
                  <a:gd name="T35" fmla="*/ 4915 h 67"/>
                  <a:gd name="T36" fmla="*/ 1691 w 112"/>
                  <a:gd name="T37" fmla="*/ 0 h 67"/>
                  <a:gd name="T38" fmla="*/ 1326 w 112"/>
                  <a:gd name="T39" fmla="*/ 0 h 67"/>
                  <a:gd name="T40" fmla="*/ 6 w 112"/>
                  <a:gd name="T41" fmla="*/ 2 h 67"/>
                  <a:gd name="T42" fmla="*/ 3 w 112"/>
                  <a:gd name="T43" fmla="*/ 4 h 67"/>
                  <a:gd name="T44" fmla="*/ 1 w 112"/>
                  <a:gd name="T45" fmla="*/ 4256 h 67"/>
                  <a:gd name="T46" fmla="*/ 0 w 112"/>
                  <a:gd name="T47" fmla="*/ 6579 h 67"/>
                  <a:gd name="T48" fmla="*/ 1 w 112"/>
                  <a:gd name="T49" fmla="*/ 10135 h 67"/>
                  <a:gd name="T50" fmla="*/ 4 w 112"/>
                  <a:gd name="T51" fmla="*/ 14293 h 67"/>
                  <a:gd name="T52" fmla="*/ 1326 w 112"/>
                  <a:gd name="T53" fmla="*/ 17714 h 67"/>
                  <a:gd name="T54" fmla="*/ 2025 w 112"/>
                  <a:gd name="T55" fmla="*/ 21971 h 67"/>
                  <a:gd name="T56" fmla="*/ 3095 w 112"/>
                  <a:gd name="T57" fmla="*/ 25713 h 67"/>
                  <a:gd name="T58" fmla="*/ 4190 w 112"/>
                  <a:gd name="T59" fmla="*/ 29331 h 67"/>
                  <a:gd name="T60" fmla="*/ 5464 w 112"/>
                  <a:gd name="T61" fmla="*/ 31884 h 67"/>
                  <a:gd name="T62" fmla="*/ 6811 w 112"/>
                  <a:gd name="T63" fmla="*/ 34266 h 67"/>
                  <a:gd name="T64" fmla="*/ 8180 w 112"/>
                  <a:gd name="T65" fmla="*/ 36386 h 67"/>
                  <a:gd name="T66" fmla="*/ 9808 w 112"/>
                  <a:gd name="T67" fmla="*/ 36619 h 67"/>
                  <a:gd name="T68" fmla="*/ 11480 w 112"/>
                  <a:gd name="T69" fmla="*/ 36619 h 67"/>
                  <a:gd name="T70" fmla="*/ 12860 w 112"/>
                  <a:gd name="T71" fmla="*/ 34900 h 67"/>
                  <a:gd name="T72" fmla="*/ 14516 w 112"/>
                  <a:gd name="T73" fmla="*/ 32501 h 67"/>
                  <a:gd name="T74" fmla="*/ 14114 w 112"/>
                  <a:gd name="T75" fmla="*/ 2761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8" y="51"/>
                    </a:moveTo>
                    <a:lnTo>
                      <a:pt x="97" y="55"/>
                    </a:lnTo>
                    <a:lnTo>
                      <a:pt x="87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4" name="Freeform 171"/>
              <p:cNvSpPr>
                <a:spLocks noChangeArrowheads="1"/>
              </p:cNvSpPr>
              <p:nvPr/>
            </p:nvSpPr>
            <p:spPr bwMode="auto">
              <a:xfrm>
                <a:off x="3254" y="100"/>
                <a:ext cx="50" cy="57"/>
              </a:xfrm>
              <a:custGeom>
                <a:avLst/>
                <a:gdLst>
                  <a:gd name="T0" fmla="*/ 0 w 48"/>
                  <a:gd name="T1" fmla="*/ 13863 h 51"/>
                  <a:gd name="T2" fmla="*/ 1090 w 48"/>
                  <a:gd name="T3" fmla="*/ 18741 h 51"/>
                  <a:gd name="T4" fmla="*/ 1768 w 48"/>
                  <a:gd name="T5" fmla="*/ 29411 h 51"/>
                  <a:gd name="T6" fmla="*/ 2869 w 48"/>
                  <a:gd name="T7" fmla="*/ 36952 h 51"/>
                  <a:gd name="T8" fmla="*/ 3442 w 48"/>
                  <a:gd name="T9" fmla="*/ 48830 h 51"/>
                  <a:gd name="T10" fmla="*/ 4128 w 48"/>
                  <a:gd name="T11" fmla="*/ 57734 h 51"/>
                  <a:gd name="T12" fmla="*/ 4395 w 48"/>
                  <a:gd name="T13" fmla="*/ 65980 h 51"/>
                  <a:gd name="T14" fmla="*/ 4395 w 48"/>
                  <a:gd name="T15" fmla="*/ 67110 h 51"/>
                  <a:gd name="T16" fmla="*/ 4661 w 48"/>
                  <a:gd name="T17" fmla="*/ 67110 h 51"/>
                  <a:gd name="T18" fmla="*/ 4661 w 48"/>
                  <a:gd name="T19" fmla="*/ 65980 h 51"/>
                  <a:gd name="T20" fmla="*/ 4961 w 48"/>
                  <a:gd name="T21" fmla="*/ 78592 h 51"/>
                  <a:gd name="T22" fmla="*/ 5270 w 48"/>
                  <a:gd name="T23" fmla="*/ 72855 h 51"/>
                  <a:gd name="T24" fmla="*/ 5461 w 48"/>
                  <a:gd name="T25" fmla="*/ 67556 h 51"/>
                  <a:gd name="T26" fmla="*/ 5270 w 48"/>
                  <a:gd name="T27" fmla="*/ 62662 h 51"/>
                  <a:gd name="T28" fmla="*/ 5264 w 48"/>
                  <a:gd name="T29" fmla="*/ 58047 h 51"/>
                  <a:gd name="T30" fmla="*/ 4843 w 48"/>
                  <a:gd name="T31" fmla="*/ 48830 h 51"/>
                  <a:gd name="T32" fmla="*/ 4138 w 48"/>
                  <a:gd name="T33" fmla="*/ 36952 h 51"/>
                  <a:gd name="T34" fmla="*/ 3248 w 48"/>
                  <a:gd name="T35" fmla="*/ 27319 h 51"/>
                  <a:gd name="T36" fmla="*/ 2543 w 48"/>
                  <a:gd name="T37" fmla="*/ 16177 h 51"/>
                  <a:gd name="T38" fmla="*/ 1385 w 48"/>
                  <a:gd name="T39" fmla="*/ 460 h 51"/>
                  <a:gd name="T40" fmla="*/ 3 w 48"/>
                  <a:gd name="T41" fmla="*/ 0 h 51"/>
                  <a:gd name="T42" fmla="*/ 0 w 48"/>
                  <a:gd name="T43" fmla="*/ 13863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51"/>
                  <a:gd name="T68" fmla="*/ 48 w 48"/>
                  <a:gd name="T69" fmla="*/ 51 h 5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6" y="19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5" name="Freeform 172"/>
              <p:cNvSpPr>
                <a:spLocks noChangeArrowheads="1"/>
              </p:cNvSpPr>
              <p:nvPr/>
            </p:nvSpPr>
            <p:spPr bwMode="auto">
              <a:xfrm>
                <a:off x="3196" y="90"/>
                <a:ext cx="60" cy="19"/>
              </a:xfrm>
              <a:custGeom>
                <a:avLst/>
                <a:gdLst>
                  <a:gd name="T0" fmla="*/ 0 w 58"/>
                  <a:gd name="T1" fmla="*/ 26094 h 18"/>
                  <a:gd name="T2" fmla="*/ 4 w 58"/>
                  <a:gd name="T3" fmla="*/ 26094 h 18"/>
                  <a:gd name="T4" fmla="*/ 9 w 58"/>
                  <a:gd name="T5" fmla="*/ 26094 h 18"/>
                  <a:gd name="T6" fmla="*/ 749 w 58"/>
                  <a:gd name="T7" fmla="*/ 26094 h 18"/>
                  <a:gd name="T8" fmla="*/ 1127 w 58"/>
                  <a:gd name="T9" fmla="*/ 28991 h 18"/>
                  <a:gd name="T10" fmla="*/ 1601 w 58"/>
                  <a:gd name="T11" fmla="*/ 32213 h 18"/>
                  <a:gd name="T12" fmla="*/ 1956 w 58"/>
                  <a:gd name="T13" fmla="*/ 39771 h 18"/>
                  <a:gd name="T14" fmla="*/ 2395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6094 h 18"/>
                  <a:gd name="T20" fmla="*/ 2517 w 58"/>
                  <a:gd name="T21" fmla="*/ 19021 h 18"/>
                  <a:gd name="T22" fmla="*/ 2058 w 58"/>
                  <a:gd name="T23" fmla="*/ 4 h 18"/>
                  <a:gd name="T24" fmla="*/ 1658 w 58"/>
                  <a:gd name="T25" fmla="*/ 2 h 18"/>
                  <a:gd name="T26" fmla="*/ 1181 w 58"/>
                  <a:gd name="T27" fmla="*/ 0 h 18"/>
                  <a:gd name="T28" fmla="*/ 788 w 58"/>
                  <a:gd name="T29" fmla="*/ 0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6" name="Freeform 173"/>
              <p:cNvSpPr>
                <a:spLocks noChangeArrowheads="1"/>
              </p:cNvSpPr>
              <p:nvPr/>
            </p:nvSpPr>
            <p:spPr bwMode="auto">
              <a:xfrm>
                <a:off x="1922" y="95"/>
                <a:ext cx="111" cy="62"/>
              </a:xfrm>
              <a:custGeom>
                <a:avLst/>
                <a:gdLst>
                  <a:gd name="T0" fmla="*/ 581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6184 h 58"/>
                  <a:gd name="T12" fmla="*/ 1 w 107"/>
                  <a:gd name="T13" fmla="*/ 9341 h 58"/>
                  <a:gd name="T14" fmla="*/ 3 w 107"/>
                  <a:gd name="T15" fmla="*/ 14757 h 58"/>
                  <a:gd name="T16" fmla="*/ 581 w 107"/>
                  <a:gd name="T17" fmla="*/ 18901 h 58"/>
                  <a:gd name="T18" fmla="*/ 750 w 107"/>
                  <a:gd name="T19" fmla="*/ 24223 h 58"/>
                  <a:gd name="T20" fmla="*/ 1098 w 107"/>
                  <a:gd name="T21" fmla="*/ 28582 h 58"/>
                  <a:gd name="T22" fmla="*/ 1643 w 107"/>
                  <a:gd name="T23" fmla="*/ 32741 h 58"/>
                  <a:gd name="T24" fmla="*/ 2090 w 107"/>
                  <a:gd name="T25" fmla="*/ 36658 h 58"/>
                  <a:gd name="T26" fmla="*/ 2701 w 107"/>
                  <a:gd name="T27" fmla="*/ 41220 h 58"/>
                  <a:gd name="T28" fmla="*/ 3201 w 107"/>
                  <a:gd name="T29" fmla="*/ 41989 h 58"/>
                  <a:gd name="T30" fmla="*/ 3812 w 107"/>
                  <a:gd name="T31" fmla="*/ 43251 h 58"/>
                  <a:gd name="T32" fmla="*/ 4493 w 107"/>
                  <a:gd name="T33" fmla="*/ 43251 h 58"/>
                  <a:gd name="T34" fmla="*/ 5204 w 107"/>
                  <a:gd name="T35" fmla="*/ 41834 h 58"/>
                  <a:gd name="T36" fmla="*/ 5803 w 107"/>
                  <a:gd name="T37" fmla="*/ 37949 h 58"/>
                  <a:gd name="T38" fmla="*/ 5821 w 107"/>
                  <a:gd name="T39" fmla="*/ 36658 h 58"/>
                  <a:gd name="T40" fmla="*/ 5821 w 107"/>
                  <a:gd name="T41" fmla="*/ 35588 h 58"/>
                  <a:gd name="T42" fmla="*/ 5821 w 107"/>
                  <a:gd name="T43" fmla="*/ 34940 h 58"/>
                  <a:gd name="T44" fmla="*/ 5803 w 107"/>
                  <a:gd name="T45" fmla="*/ 32741 h 58"/>
                  <a:gd name="T46" fmla="*/ 5603 w 107"/>
                  <a:gd name="T47" fmla="*/ 28582 h 58"/>
                  <a:gd name="T48" fmla="*/ 5278 w 107"/>
                  <a:gd name="T49" fmla="*/ 24223 h 58"/>
                  <a:gd name="T50" fmla="*/ 4942 w 107"/>
                  <a:gd name="T51" fmla="*/ 18901 h 58"/>
                  <a:gd name="T52" fmla="*/ 4493 w 107"/>
                  <a:gd name="T53" fmla="*/ 15257 h 58"/>
                  <a:gd name="T54" fmla="*/ 4018 w 107"/>
                  <a:gd name="T55" fmla="*/ 9341 h 58"/>
                  <a:gd name="T56" fmla="*/ 3608 w 107"/>
                  <a:gd name="T57" fmla="*/ 6710 h 58"/>
                  <a:gd name="T58" fmla="*/ 3062 w 107"/>
                  <a:gd name="T59" fmla="*/ 156 h 58"/>
                  <a:gd name="T60" fmla="*/ 2701 w 107"/>
                  <a:gd name="T61" fmla="*/ 3 h 58"/>
                  <a:gd name="T62" fmla="*/ 2162 w 107"/>
                  <a:gd name="T63" fmla="*/ 1 h 58"/>
                  <a:gd name="T64" fmla="*/ 1791 w 107"/>
                  <a:gd name="T65" fmla="*/ 1 h 58"/>
                  <a:gd name="T66" fmla="*/ 1285 w 107"/>
                  <a:gd name="T67" fmla="*/ 0 h 58"/>
                  <a:gd name="T68" fmla="*/ 926 w 107"/>
                  <a:gd name="T69" fmla="*/ 0 h 58"/>
                  <a:gd name="T70" fmla="*/ 706 w 107"/>
                  <a:gd name="T71" fmla="*/ 0 h 58"/>
                  <a:gd name="T72" fmla="*/ 581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7" y="48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7" name="Freeform 174"/>
              <p:cNvSpPr>
                <a:spLocks noChangeArrowheads="1"/>
              </p:cNvSpPr>
              <p:nvPr/>
            </p:nvSpPr>
            <p:spPr bwMode="auto">
              <a:xfrm>
                <a:off x="1917" y="90"/>
                <a:ext cx="116" cy="72"/>
              </a:xfrm>
              <a:custGeom>
                <a:avLst/>
                <a:gdLst>
                  <a:gd name="T0" fmla="*/ 4956 w 112"/>
                  <a:gd name="T1" fmla="*/ 27616 h 67"/>
                  <a:gd name="T2" fmla="*/ 4411 w 112"/>
                  <a:gd name="T3" fmla="*/ 30252 h 67"/>
                  <a:gd name="T4" fmla="*/ 3964 w 112"/>
                  <a:gd name="T5" fmla="*/ 31884 h 67"/>
                  <a:gd name="T6" fmla="*/ 3394 w 112"/>
                  <a:gd name="T7" fmla="*/ 31884 h 67"/>
                  <a:gd name="T8" fmla="*/ 2911 w 112"/>
                  <a:gd name="T9" fmla="*/ 31756 h 67"/>
                  <a:gd name="T10" fmla="*/ 2482 w 112"/>
                  <a:gd name="T11" fmla="*/ 29554 h 67"/>
                  <a:gd name="T12" fmla="*/ 2108 w 112"/>
                  <a:gd name="T13" fmla="*/ 27436 h 67"/>
                  <a:gd name="T14" fmla="*/ 1634 w 112"/>
                  <a:gd name="T15" fmla="*/ 25446 h 67"/>
                  <a:gd name="T16" fmla="*/ 1318 w 112"/>
                  <a:gd name="T17" fmla="*/ 21098 h 67"/>
                  <a:gd name="T18" fmla="*/ 924 w 112"/>
                  <a:gd name="T19" fmla="*/ 17947 h 67"/>
                  <a:gd name="T20" fmla="*/ 707 w 112"/>
                  <a:gd name="T21" fmla="*/ 14447 h 67"/>
                  <a:gd name="T22" fmla="*/ 571 w 112"/>
                  <a:gd name="T23" fmla="*/ 11631 h 67"/>
                  <a:gd name="T24" fmla="*/ 9 w 112"/>
                  <a:gd name="T25" fmla="*/ 8157 h 67"/>
                  <a:gd name="T26" fmla="*/ 8 w 112"/>
                  <a:gd name="T27" fmla="*/ 6579 h 67"/>
                  <a:gd name="T28" fmla="*/ 8 w 112"/>
                  <a:gd name="T29" fmla="*/ 5276 h 67"/>
                  <a:gd name="T30" fmla="*/ 9 w 112"/>
                  <a:gd name="T31" fmla="*/ 5276 h 67"/>
                  <a:gd name="T32" fmla="*/ 547 w 112"/>
                  <a:gd name="T33" fmla="*/ 4915 h 67"/>
                  <a:gd name="T34" fmla="*/ 601 w 112"/>
                  <a:gd name="T35" fmla="*/ 4915 h 67"/>
                  <a:gd name="T36" fmla="*/ 601 w 112"/>
                  <a:gd name="T37" fmla="*/ 0 h 67"/>
                  <a:gd name="T38" fmla="*/ 9 w 112"/>
                  <a:gd name="T39" fmla="*/ 0 h 67"/>
                  <a:gd name="T40" fmla="*/ 5 w 112"/>
                  <a:gd name="T41" fmla="*/ 2 h 67"/>
                  <a:gd name="T42" fmla="*/ 3 w 112"/>
                  <a:gd name="T43" fmla="*/ 4 h 67"/>
                  <a:gd name="T44" fmla="*/ 1 w 112"/>
                  <a:gd name="T45" fmla="*/ 4256 h 67"/>
                  <a:gd name="T46" fmla="*/ 0 w 112"/>
                  <a:gd name="T47" fmla="*/ 6579 h 67"/>
                  <a:gd name="T48" fmla="*/ 1 w 112"/>
                  <a:gd name="T49" fmla="*/ 10135 h 67"/>
                  <a:gd name="T50" fmla="*/ 4 w 112"/>
                  <a:gd name="T51" fmla="*/ 14293 h 67"/>
                  <a:gd name="T52" fmla="*/ 8 w 112"/>
                  <a:gd name="T53" fmla="*/ 17714 h 67"/>
                  <a:gd name="T54" fmla="*/ 676 w 112"/>
                  <a:gd name="T55" fmla="*/ 21971 h 67"/>
                  <a:gd name="T56" fmla="*/ 1014 w 112"/>
                  <a:gd name="T57" fmla="*/ 25713 h 67"/>
                  <a:gd name="T58" fmla="*/ 1467 w 112"/>
                  <a:gd name="T59" fmla="*/ 29331 h 67"/>
                  <a:gd name="T60" fmla="*/ 1887 w 112"/>
                  <a:gd name="T61" fmla="*/ 31884 h 67"/>
                  <a:gd name="T62" fmla="*/ 2358 w 112"/>
                  <a:gd name="T63" fmla="*/ 34266 h 67"/>
                  <a:gd name="T64" fmla="*/ 2892 w 112"/>
                  <a:gd name="T65" fmla="*/ 36386 h 67"/>
                  <a:gd name="T66" fmla="*/ 3394 w 112"/>
                  <a:gd name="T67" fmla="*/ 36619 h 67"/>
                  <a:gd name="T68" fmla="*/ 3982 w 112"/>
                  <a:gd name="T69" fmla="*/ 36619 h 67"/>
                  <a:gd name="T70" fmla="*/ 4590 w 112"/>
                  <a:gd name="T71" fmla="*/ 34900 h 67"/>
                  <a:gd name="T72" fmla="*/ 5139 w 112"/>
                  <a:gd name="T73" fmla="*/ 32501 h 67"/>
                  <a:gd name="T74" fmla="*/ 4956 w 112"/>
                  <a:gd name="T75" fmla="*/ 2761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8" y="32"/>
                    </a:lnTo>
                    <a:lnTo>
                      <a:pt x="15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8" name="Freeform 175"/>
              <p:cNvSpPr>
                <a:spLocks noChangeArrowheads="1"/>
              </p:cNvSpPr>
              <p:nvPr/>
            </p:nvSpPr>
            <p:spPr bwMode="auto">
              <a:xfrm>
                <a:off x="1988" y="100"/>
                <a:ext cx="50" cy="57"/>
              </a:xfrm>
              <a:custGeom>
                <a:avLst/>
                <a:gdLst>
                  <a:gd name="T0" fmla="*/ 0 w 48"/>
                  <a:gd name="T1" fmla="*/ 13863 h 51"/>
                  <a:gd name="T2" fmla="*/ 1090 w 48"/>
                  <a:gd name="T3" fmla="*/ 18741 h 51"/>
                  <a:gd name="T4" fmla="*/ 1877 w 48"/>
                  <a:gd name="T5" fmla="*/ 29411 h 51"/>
                  <a:gd name="T6" fmla="*/ 2869 w 48"/>
                  <a:gd name="T7" fmla="*/ 39881 h 51"/>
                  <a:gd name="T8" fmla="*/ 3442 w 48"/>
                  <a:gd name="T9" fmla="*/ 48830 h 51"/>
                  <a:gd name="T10" fmla="*/ 4128 w 48"/>
                  <a:gd name="T11" fmla="*/ 57734 h 51"/>
                  <a:gd name="T12" fmla="*/ 4395 w 48"/>
                  <a:gd name="T13" fmla="*/ 65980 h 51"/>
                  <a:gd name="T14" fmla="*/ 4395 w 48"/>
                  <a:gd name="T15" fmla="*/ 67110 h 51"/>
                  <a:gd name="T16" fmla="*/ 4661 w 48"/>
                  <a:gd name="T17" fmla="*/ 65980 h 51"/>
                  <a:gd name="T18" fmla="*/ 4961 w 48"/>
                  <a:gd name="T19" fmla="*/ 78592 h 51"/>
                  <a:gd name="T20" fmla="*/ 5270 w 48"/>
                  <a:gd name="T21" fmla="*/ 72855 h 51"/>
                  <a:gd name="T22" fmla="*/ 5461 w 48"/>
                  <a:gd name="T23" fmla="*/ 67556 h 51"/>
                  <a:gd name="T24" fmla="*/ 5270 w 48"/>
                  <a:gd name="T25" fmla="*/ 62662 h 51"/>
                  <a:gd name="T26" fmla="*/ 5264 w 48"/>
                  <a:gd name="T27" fmla="*/ 58047 h 51"/>
                  <a:gd name="T28" fmla="*/ 4843 w 48"/>
                  <a:gd name="T29" fmla="*/ 48830 h 51"/>
                  <a:gd name="T30" fmla="*/ 4138 w 48"/>
                  <a:gd name="T31" fmla="*/ 36952 h 51"/>
                  <a:gd name="T32" fmla="*/ 3248 w 48"/>
                  <a:gd name="T33" fmla="*/ 27319 h 51"/>
                  <a:gd name="T34" fmla="*/ 2543 w 48"/>
                  <a:gd name="T35" fmla="*/ 16177 h 51"/>
                  <a:gd name="T36" fmla="*/ 1385 w 48"/>
                  <a:gd name="T37" fmla="*/ 460 h 51"/>
                  <a:gd name="T38" fmla="*/ 3 w 48"/>
                  <a:gd name="T39" fmla="*/ 0 h 51"/>
                  <a:gd name="T40" fmla="*/ 0 w 48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7" y="19"/>
                    </a:lnTo>
                    <a:lnTo>
                      <a:pt x="24" y="26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9" name="Freeform 176"/>
              <p:cNvSpPr>
                <a:spLocks noChangeArrowheads="1"/>
              </p:cNvSpPr>
              <p:nvPr/>
            </p:nvSpPr>
            <p:spPr bwMode="auto">
              <a:xfrm>
                <a:off x="1930" y="90"/>
                <a:ext cx="60" cy="19"/>
              </a:xfrm>
              <a:custGeom>
                <a:avLst/>
                <a:gdLst>
                  <a:gd name="T0" fmla="*/ 0 w 58"/>
                  <a:gd name="T1" fmla="*/ 26094 h 18"/>
                  <a:gd name="T2" fmla="*/ 4 w 58"/>
                  <a:gd name="T3" fmla="*/ 26094 h 18"/>
                  <a:gd name="T4" fmla="*/ 9 w 58"/>
                  <a:gd name="T5" fmla="*/ 26094 h 18"/>
                  <a:gd name="T6" fmla="*/ 749 w 58"/>
                  <a:gd name="T7" fmla="*/ 26094 h 18"/>
                  <a:gd name="T8" fmla="*/ 1127 w 58"/>
                  <a:gd name="T9" fmla="*/ 28991 h 18"/>
                  <a:gd name="T10" fmla="*/ 1601 w 58"/>
                  <a:gd name="T11" fmla="*/ 32213 h 18"/>
                  <a:gd name="T12" fmla="*/ 1956 w 58"/>
                  <a:gd name="T13" fmla="*/ 39771 h 18"/>
                  <a:gd name="T14" fmla="*/ 2395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6094 h 18"/>
                  <a:gd name="T20" fmla="*/ 2517 w 58"/>
                  <a:gd name="T21" fmla="*/ 19021 h 18"/>
                  <a:gd name="T22" fmla="*/ 2058 w 58"/>
                  <a:gd name="T23" fmla="*/ 4 h 18"/>
                  <a:gd name="T24" fmla="*/ 1658 w 58"/>
                  <a:gd name="T25" fmla="*/ 2 h 18"/>
                  <a:gd name="T26" fmla="*/ 1181 w 58"/>
                  <a:gd name="T27" fmla="*/ 0 h 18"/>
                  <a:gd name="T28" fmla="*/ 830 w 58"/>
                  <a:gd name="T29" fmla="*/ 0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0" name="Freeform 177"/>
              <p:cNvSpPr>
                <a:spLocks noChangeArrowheads="1"/>
              </p:cNvSpPr>
              <p:nvPr/>
            </p:nvSpPr>
            <p:spPr bwMode="auto">
              <a:xfrm>
                <a:off x="4454" y="95"/>
                <a:ext cx="99" cy="62"/>
              </a:xfrm>
              <a:custGeom>
                <a:avLst/>
                <a:gdLst>
                  <a:gd name="T0" fmla="*/ 42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8606 h 58"/>
                  <a:gd name="T14" fmla="*/ 4 w 108"/>
                  <a:gd name="T15" fmla="*/ 14757 h 58"/>
                  <a:gd name="T16" fmla="*/ 6 w 108"/>
                  <a:gd name="T17" fmla="*/ 18901 h 58"/>
                  <a:gd name="T18" fmla="*/ 57 w 108"/>
                  <a:gd name="T19" fmla="*/ 24223 h 58"/>
                  <a:gd name="T20" fmla="*/ 82 w 108"/>
                  <a:gd name="T21" fmla="*/ 28582 h 58"/>
                  <a:gd name="T22" fmla="*/ 121 w 108"/>
                  <a:gd name="T23" fmla="*/ 32741 h 58"/>
                  <a:gd name="T24" fmla="*/ 152 w 108"/>
                  <a:gd name="T25" fmla="*/ 36658 h 58"/>
                  <a:gd name="T26" fmla="*/ 197 w 108"/>
                  <a:gd name="T27" fmla="*/ 41220 h 58"/>
                  <a:gd name="T28" fmla="*/ 233 w 108"/>
                  <a:gd name="T29" fmla="*/ 41989 h 58"/>
                  <a:gd name="T30" fmla="*/ 282 w 108"/>
                  <a:gd name="T31" fmla="*/ 43251 h 58"/>
                  <a:gd name="T32" fmla="*/ 331 w 108"/>
                  <a:gd name="T33" fmla="*/ 43251 h 58"/>
                  <a:gd name="T34" fmla="*/ 378 w 108"/>
                  <a:gd name="T35" fmla="*/ 41834 h 58"/>
                  <a:gd name="T36" fmla="*/ 421 w 108"/>
                  <a:gd name="T37" fmla="*/ 37949 h 58"/>
                  <a:gd name="T38" fmla="*/ 421 w 108"/>
                  <a:gd name="T39" fmla="*/ 36658 h 58"/>
                  <a:gd name="T40" fmla="*/ 421 w 108"/>
                  <a:gd name="T41" fmla="*/ 35457 h 58"/>
                  <a:gd name="T42" fmla="*/ 421 w 108"/>
                  <a:gd name="T43" fmla="*/ 34940 h 58"/>
                  <a:gd name="T44" fmla="*/ 421 w 108"/>
                  <a:gd name="T45" fmla="*/ 32741 h 58"/>
                  <a:gd name="T46" fmla="*/ 402 w 108"/>
                  <a:gd name="T47" fmla="*/ 28582 h 58"/>
                  <a:gd name="T48" fmla="*/ 380 w 108"/>
                  <a:gd name="T49" fmla="*/ 24223 h 58"/>
                  <a:gd name="T50" fmla="*/ 359 w 108"/>
                  <a:gd name="T51" fmla="*/ 18901 h 58"/>
                  <a:gd name="T52" fmla="*/ 331 w 108"/>
                  <a:gd name="T53" fmla="*/ 15257 h 58"/>
                  <a:gd name="T54" fmla="*/ 292 w 108"/>
                  <a:gd name="T55" fmla="*/ 9341 h 58"/>
                  <a:gd name="T56" fmla="*/ 259 w 108"/>
                  <a:gd name="T57" fmla="*/ 6710 h 58"/>
                  <a:gd name="T58" fmla="*/ 227 w 108"/>
                  <a:gd name="T59" fmla="*/ 156 h 58"/>
                  <a:gd name="T60" fmla="*/ 197 w 108"/>
                  <a:gd name="T61" fmla="*/ 3 h 58"/>
                  <a:gd name="T62" fmla="*/ 160 w 108"/>
                  <a:gd name="T63" fmla="*/ 1 h 58"/>
                  <a:gd name="T64" fmla="*/ 128 w 108"/>
                  <a:gd name="T65" fmla="*/ 1 h 58"/>
                  <a:gd name="T66" fmla="*/ 96 w 108"/>
                  <a:gd name="T67" fmla="*/ 0 h 58"/>
                  <a:gd name="T68" fmla="*/ 69 w 108"/>
                  <a:gd name="T69" fmla="*/ 0 h 58"/>
                  <a:gd name="T70" fmla="*/ 54 w 108"/>
                  <a:gd name="T71" fmla="*/ 0 h 58"/>
                  <a:gd name="T72" fmla="*/ 42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0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5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1" name="Freeform 178"/>
              <p:cNvSpPr>
                <a:spLocks noChangeArrowheads="1"/>
              </p:cNvSpPr>
              <p:nvPr/>
            </p:nvSpPr>
            <p:spPr bwMode="auto">
              <a:xfrm>
                <a:off x="4450" y="90"/>
                <a:ext cx="106" cy="72"/>
              </a:xfrm>
              <a:custGeom>
                <a:avLst/>
                <a:gdLst>
                  <a:gd name="T0" fmla="*/ 1196 w 113"/>
                  <a:gd name="T1" fmla="*/ 27616 h 67"/>
                  <a:gd name="T2" fmla="*/ 1060 w 113"/>
                  <a:gd name="T3" fmla="*/ 29652 h 67"/>
                  <a:gd name="T4" fmla="*/ 941 w 113"/>
                  <a:gd name="T5" fmla="*/ 31884 h 67"/>
                  <a:gd name="T6" fmla="*/ 834 w 113"/>
                  <a:gd name="T7" fmla="*/ 31884 h 67"/>
                  <a:gd name="T8" fmla="*/ 704 w 113"/>
                  <a:gd name="T9" fmla="*/ 31756 h 67"/>
                  <a:gd name="T10" fmla="*/ 594 w 113"/>
                  <a:gd name="T11" fmla="*/ 29554 h 67"/>
                  <a:gd name="T12" fmla="*/ 490 w 113"/>
                  <a:gd name="T13" fmla="*/ 27436 h 67"/>
                  <a:gd name="T14" fmla="*/ 402 w 113"/>
                  <a:gd name="T15" fmla="*/ 25446 h 67"/>
                  <a:gd name="T16" fmla="*/ 304 w 113"/>
                  <a:gd name="T17" fmla="*/ 21098 h 67"/>
                  <a:gd name="T18" fmla="*/ 235 w 113"/>
                  <a:gd name="T19" fmla="*/ 17947 h 67"/>
                  <a:gd name="T20" fmla="*/ 174 w 113"/>
                  <a:gd name="T21" fmla="*/ 14447 h 67"/>
                  <a:gd name="T22" fmla="*/ 129 w 113"/>
                  <a:gd name="T23" fmla="*/ 11631 h 67"/>
                  <a:gd name="T24" fmla="*/ 107 w 113"/>
                  <a:gd name="T25" fmla="*/ 8157 h 67"/>
                  <a:gd name="T26" fmla="*/ 107 w 113"/>
                  <a:gd name="T27" fmla="*/ 6579 h 67"/>
                  <a:gd name="T28" fmla="*/ 107 w 113"/>
                  <a:gd name="T29" fmla="*/ 5276 h 67"/>
                  <a:gd name="T30" fmla="*/ 114 w 113"/>
                  <a:gd name="T31" fmla="*/ 5276 h 67"/>
                  <a:gd name="T32" fmla="*/ 121 w 113"/>
                  <a:gd name="T33" fmla="*/ 4915 h 67"/>
                  <a:gd name="T34" fmla="*/ 137 w 113"/>
                  <a:gd name="T35" fmla="*/ 4915 h 67"/>
                  <a:gd name="T36" fmla="*/ 137 w 113"/>
                  <a:gd name="T37" fmla="*/ 0 h 67"/>
                  <a:gd name="T38" fmla="*/ 107 w 113"/>
                  <a:gd name="T39" fmla="*/ 0 h 67"/>
                  <a:gd name="T40" fmla="*/ 6 w 113"/>
                  <a:gd name="T41" fmla="*/ 2 h 67"/>
                  <a:gd name="T42" fmla="*/ 4 w 113"/>
                  <a:gd name="T43" fmla="*/ 4 h 67"/>
                  <a:gd name="T44" fmla="*/ 1 w 113"/>
                  <a:gd name="T45" fmla="*/ 4256 h 67"/>
                  <a:gd name="T46" fmla="*/ 0 w 113"/>
                  <a:gd name="T47" fmla="*/ 6579 h 67"/>
                  <a:gd name="T48" fmla="*/ 2 w 113"/>
                  <a:gd name="T49" fmla="*/ 10135 h 67"/>
                  <a:gd name="T50" fmla="*/ 5 w 113"/>
                  <a:gd name="T51" fmla="*/ 14293 h 67"/>
                  <a:gd name="T52" fmla="*/ 107 w 113"/>
                  <a:gd name="T53" fmla="*/ 17714 h 67"/>
                  <a:gd name="T54" fmla="*/ 163 w 113"/>
                  <a:gd name="T55" fmla="*/ 21971 h 67"/>
                  <a:gd name="T56" fmla="*/ 249 w 113"/>
                  <a:gd name="T57" fmla="*/ 25713 h 67"/>
                  <a:gd name="T58" fmla="*/ 335 w 113"/>
                  <a:gd name="T59" fmla="*/ 29331 h 67"/>
                  <a:gd name="T60" fmla="*/ 462 w 113"/>
                  <a:gd name="T61" fmla="*/ 31884 h 67"/>
                  <a:gd name="T62" fmla="*/ 576 w 113"/>
                  <a:gd name="T63" fmla="*/ 34266 h 67"/>
                  <a:gd name="T64" fmla="*/ 690 w 113"/>
                  <a:gd name="T65" fmla="*/ 36386 h 67"/>
                  <a:gd name="T66" fmla="*/ 834 w 113"/>
                  <a:gd name="T67" fmla="*/ 36619 h 67"/>
                  <a:gd name="T68" fmla="*/ 951 w 113"/>
                  <a:gd name="T69" fmla="*/ 36619 h 67"/>
                  <a:gd name="T70" fmla="*/ 1083 w 113"/>
                  <a:gd name="T71" fmla="*/ 34900 h 67"/>
                  <a:gd name="T72" fmla="*/ 1221 w 113"/>
                  <a:gd name="T73" fmla="*/ 32501 h 67"/>
                  <a:gd name="T74" fmla="*/ 1196 w 113"/>
                  <a:gd name="T75" fmla="*/ 2761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3"/>
                  <a:gd name="T115" fmla="*/ 0 h 67"/>
                  <a:gd name="T116" fmla="*/ 113 w 113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3" h="67">
                    <a:moveTo>
                      <a:pt x="109" y="51"/>
                    </a:moveTo>
                    <a:lnTo>
                      <a:pt x="97" y="55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3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3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2" name="Freeform 179"/>
              <p:cNvSpPr>
                <a:spLocks noChangeArrowheads="1"/>
              </p:cNvSpPr>
              <p:nvPr/>
            </p:nvSpPr>
            <p:spPr bwMode="auto">
              <a:xfrm>
                <a:off x="4522" y="100"/>
                <a:ext cx="50" cy="57"/>
              </a:xfrm>
              <a:custGeom>
                <a:avLst/>
                <a:gdLst>
                  <a:gd name="T0" fmla="*/ 0 w 48"/>
                  <a:gd name="T1" fmla="*/ 13863 h 51"/>
                  <a:gd name="T2" fmla="*/ 1157 w 48"/>
                  <a:gd name="T3" fmla="*/ 18741 h 51"/>
                  <a:gd name="T4" fmla="*/ 1877 w 48"/>
                  <a:gd name="T5" fmla="*/ 29411 h 51"/>
                  <a:gd name="T6" fmla="*/ 2879 w 48"/>
                  <a:gd name="T7" fmla="*/ 36952 h 51"/>
                  <a:gd name="T8" fmla="*/ 3451 w 48"/>
                  <a:gd name="T9" fmla="*/ 48830 h 51"/>
                  <a:gd name="T10" fmla="*/ 4128 w 48"/>
                  <a:gd name="T11" fmla="*/ 57734 h 51"/>
                  <a:gd name="T12" fmla="*/ 4395 w 48"/>
                  <a:gd name="T13" fmla="*/ 65980 h 51"/>
                  <a:gd name="T14" fmla="*/ 4661 w 48"/>
                  <a:gd name="T15" fmla="*/ 67110 h 51"/>
                  <a:gd name="T16" fmla="*/ 4667 w 48"/>
                  <a:gd name="T17" fmla="*/ 65980 h 51"/>
                  <a:gd name="T18" fmla="*/ 5142 w 48"/>
                  <a:gd name="T19" fmla="*/ 78592 h 51"/>
                  <a:gd name="T20" fmla="*/ 5270 w 48"/>
                  <a:gd name="T21" fmla="*/ 72855 h 51"/>
                  <a:gd name="T22" fmla="*/ 5461 w 48"/>
                  <a:gd name="T23" fmla="*/ 67556 h 51"/>
                  <a:gd name="T24" fmla="*/ 5461 w 48"/>
                  <a:gd name="T25" fmla="*/ 62662 h 51"/>
                  <a:gd name="T26" fmla="*/ 5270 w 48"/>
                  <a:gd name="T27" fmla="*/ 58047 h 51"/>
                  <a:gd name="T28" fmla="*/ 4953 w 48"/>
                  <a:gd name="T29" fmla="*/ 48830 h 51"/>
                  <a:gd name="T30" fmla="*/ 4138 w 48"/>
                  <a:gd name="T31" fmla="*/ 36952 h 51"/>
                  <a:gd name="T32" fmla="*/ 3442 w 48"/>
                  <a:gd name="T33" fmla="*/ 27319 h 51"/>
                  <a:gd name="T34" fmla="*/ 2543 w 48"/>
                  <a:gd name="T35" fmla="*/ 16177 h 51"/>
                  <a:gd name="T36" fmla="*/ 1474 w 48"/>
                  <a:gd name="T37" fmla="*/ 460 h 51"/>
                  <a:gd name="T38" fmla="*/ 4 w 48"/>
                  <a:gd name="T39" fmla="*/ 0 h 51"/>
                  <a:gd name="T40" fmla="*/ 0 w 48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3" name="Freeform 180"/>
              <p:cNvSpPr>
                <a:spLocks noChangeArrowheads="1"/>
              </p:cNvSpPr>
              <p:nvPr/>
            </p:nvSpPr>
            <p:spPr bwMode="auto">
              <a:xfrm>
                <a:off x="4464" y="90"/>
                <a:ext cx="48" cy="19"/>
              </a:xfrm>
              <a:custGeom>
                <a:avLst/>
                <a:gdLst>
                  <a:gd name="T0" fmla="*/ 0 w 59"/>
                  <a:gd name="T1" fmla="*/ 26094 h 18"/>
                  <a:gd name="T2" fmla="*/ 2 w 59"/>
                  <a:gd name="T3" fmla="*/ 26094 h 18"/>
                  <a:gd name="T4" fmla="*/ 4 w 59"/>
                  <a:gd name="T5" fmla="*/ 26094 h 18"/>
                  <a:gd name="T6" fmla="*/ 5 w 59"/>
                  <a:gd name="T7" fmla="*/ 26094 h 18"/>
                  <a:gd name="T8" fmla="*/ 7 w 59"/>
                  <a:gd name="T9" fmla="*/ 28991 h 18"/>
                  <a:gd name="T10" fmla="*/ 10 w 59"/>
                  <a:gd name="T11" fmla="*/ 32213 h 18"/>
                  <a:gd name="T12" fmla="*/ 13 w 59"/>
                  <a:gd name="T13" fmla="*/ 39771 h 18"/>
                  <a:gd name="T14" fmla="*/ 15 w 59"/>
                  <a:gd name="T15" fmla="*/ 46052 h 18"/>
                  <a:gd name="T16" fmla="*/ 18 w 59"/>
                  <a:gd name="T17" fmla="*/ 54554 h 18"/>
                  <a:gd name="T18" fmla="*/ 19 w 59"/>
                  <a:gd name="T19" fmla="*/ 26094 h 18"/>
                  <a:gd name="T20" fmla="*/ 16 w 59"/>
                  <a:gd name="T21" fmla="*/ 19021 h 18"/>
                  <a:gd name="T22" fmla="*/ 13 w 59"/>
                  <a:gd name="T23" fmla="*/ 4 h 18"/>
                  <a:gd name="T24" fmla="*/ 11 w 59"/>
                  <a:gd name="T25" fmla="*/ 2 h 18"/>
                  <a:gd name="T26" fmla="*/ 8 w 59"/>
                  <a:gd name="T27" fmla="*/ 0 h 18"/>
                  <a:gd name="T28" fmla="*/ 5 w 59"/>
                  <a:gd name="T29" fmla="*/ 0 h 18"/>
                  <a:gd name="T30" fmla="*/ 4 w 59"/>
                  <a:gd name="T31" fmla="*/ 0 h 18"/>
                  <a:gd name="T32" fmla="*/ 2 w 59"/>
                  <a:gd name="T33" fmla="*/ 0 h 18"/>
                  <a:gd name="T34" fmla="*/ 0 w 59"/>
                  <a:gd name="T35" fmla="*/ 0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4" name="Freeform 181"/>
              <p:cNvSpPr>
                <a:spLocks noChangeArrowheads="1"/>
              </p:cNvSpPr>
              <p:nvPr/>
            </p:nvSpPr>
            <p:spPr bwMode="auto">
              <a:xfrm>
                <a:off x="1243" y="97"/>
                <a:ext cx="100" cy="62"/>
              </a:xfrm>
              <a:custGeom>
                <a:avLst/>
                <a:gdLst>
                  <a:gd name="T0" fmla="*/ 64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2 w 108"/>
                  <a:gd name="T13" fmla="*/ 8606 h 58"/>
                  <a:gd name="T14" fmla="*/ 4 w 108"/>
                  <a:gd name="T15" fmla="*/ 14757 h 58"/>
                  <a:gd name="T16" fmla="*/ 6 w 108"/>
                  <a:gd name="T17" fmla="*/ 18901 h 58"/>
                  <a:gd name="T18" fmla="*/ 84 w 108"/>
                  <a:gd name="T19" fmla="*/ 24223 h 58"/>
                  <a:gd name="T20" fmla="*/ 119 w 108"/>
                  <a:gd name="T21" fmla="*/ 29615 h 58"/>
                  <a:gd name="T22" fmla="*/ 179 w 108"/>
                  <a:gd name="T23" fmla="*/ 32741 h 58"/>
                  <a:gd name="T24" fmla="*/ 229 w 108"/>
                  <a:gd name="T25" fmla="*/ 36658 h 58"/>
                  <a:gd name="T26" fmla="*/ 290 w 108"/>
                  <a:gd name="T27" fmla="*/ 41220 h 58"/>
                  <a:gd name="T28" fmla="*/ 342 w 108"/>
                  <a:gd name="T29" fmla="*/ 41989 h 58"/>
                  <a:gd name="T30" fmla="*/ 414 w 108"/>
                  <a:gd name="T31" fmla="*/ 43251 h 58"/>
                  <a:gd name="T32" fmla="*/ 488 w 108"/>
                  <a:gd name="T33" fmla="*/ 43251 h 58"/>
                  <a:gd name="T34" fmla="*/ 556 w 108"/>
                  <a:gd name="T35" fmla="*/ 41834 h 58"/>
                  <a:gd name="T36" fmla="*/ 619 w 108"/>
                  <a:gd name="T37" fmla="*/ 38511 h 58"/>
                  <a:gd name="T38" fmla="*/ 619 w 108"/>
                  <a:gd name="T39" fmla="*/ 36658 h 58"/>
                  <a:gd name="T40" fmla="*/ 619 w 108"/>
                  <a:gd name="T41" fmla="*/ 35457 h 58"/>
                  <a:gd name="T42" fmla="*/ 619 w 108"/>
                  <a:gd name="T43" fmla="*/ 34940 h 58"/>
                  <a:gd name="T44" fmla="*/ 619 w 108"/>
                  <a:gd name="T45" fmla="*/ 32741 h 58"/>
                  <a:gd name="T46" fmla="*/ 595 w 108"/>
                  <a:gd name="T47" fmla="*/ 29615 h 58"/>
                  <a:gd name="T48" fmla="*/ 561 w 108"/>
                  <a:gd name="T49" fmla="*/ 24223 h 58"/>
                  <a:gd name="T50" fmla="*/ 527 w 108"/>
                  <a:gd name="T51" fmla="*/ 18901 h 58"/>
                  <a:gd name="T52" fmla="*/ 488 w 108"/>
                  <a:gd name="T53" fmla="*/ 14757 h 58"/>
                  <a:gd name="T54" fmla="*/ 428 w 108"/>
                  <a:gd name="T55" fmla="*/ 9341 h 58"/>
                  <a:gd name="T56" fmla="*/ 381 w 108"/>
                  <a:gd name="T57" fmla="*/ 6710 h 58"/>
                  <a:gd name="T58" fmla="*/ 335 w 108"/>
                  <a:gd name="T59" fmla="*/ 5173 h 58"/>
                  <a:gd name="T60" fmla="*/ 290 w 108"/>
                  <a:gd name="T61" fmla="*/ 3 h 58"/>
                  <a:gd name="T62" fmla="*/ 234 w 108"/>
                  <a:gd name="T63" fmla="*/ 1 h 58"/>
                  <a:gd name="T64" fmla="*/ 188 w 108"/>
                  <a:gd name="T65" fmla="*/ 0 h 58"/>
                  <a:gd name="T66" fmla="*/ 142 w 108"/>
                  <a:gd name="T67" fmla="*/ 0 h 58"/>
                  <a:gd name="T68" fmla="*/ 102 w 108"/>
                  <a:gd name="T69" fmla="*/ 0 h 58"/>
                  <a:gd name="T70" fmla="*/ 78 w 108"/>
                  <a:gd name="T71" fmla="*/ 0 h 58"/>
                  <a:gd name="T72" fmla="*/ 64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10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1" y="44"/>
                    </a:lnTo>
                    <a:lnTo>
                      <a:pt x="40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5" name="Freeform 182"/>
              <p:cNvSpPr>
                <a:spLocks noChangeArrowheads="1"/>
              </p:cNvSpPr>
              <p:nvPr/>
            </p:nvSpPr>
            <p:spPr bwMode="auto">
              <a:xfrm>
                <a:off x="1240" y="93"/>
                <a:ext cx="106" cy="72"/>
              </a:xfrm>
              <a:custGeom>
                <a:avLst/>
                <a:gdLst>
                  <a:gd name="T0" fmla="*/ 1196 w 113"/>
                  <a:gd name="T1" fmla="*/ 27436 h 67"/>
                  <a:gd name="T2" fmla="*/ 1064 w 113"/>
                  <a:gd name="T3" fmla="*/ 29652 h 67"/>
                  <a:gd name="T4" fmla="*/ 944 w 113"/>
                  <a:gd name="T5" fmla="*/ 31756 h 67"/>
                  <a:gd name="T6" fmla="*/ 834 w 113"/>
                  <a:gd name="T7" fmla="*/ 31756 h 67"/>
                  <a:gd name="T8" fmla="*/ 704 w 113"/>
                  <a:gd name="T9" fmla="*/ 31509 h 67"/>
                  <a:gd name="T10" fmla="*/ 594 w 113"/>
                  <a:gd name="T11" fmla="*/ 29331 h 67"/>
                  <a:gd name="T12" fmla="*/ 490 w 113"/>
                  <a:gd name="T13" fmla="*/ 27294 h 67"/>
                  <a:gd name="T14" fmla="*/ 402 w 113"/>
                  <a:gd name="T15" fmla="*/ 24335 h 67"/>
                  <a:gd name="T16" fmla="*/ 304 w 113"/>
                  <a:gd name="T17" fmla="*/ 20709 h 67"/>
                  <a:gd name="T18" fmla="*/ 235 w 113"/>
                  <a:gd name="T19" fmla="*/ 17947 h 67"/>
                  <a:gd name="T20" fmla="*/ 174 w 113"/>
                  <a:gd name="T21" fmla="*/ 14293 h 67"/>
                  <a:gd name="T22" fmla="*/ 129 w 113"/>
                  <a:gd name="T23" fmla="*/ 11631 h 67"/>
                  <a:gd name="T24" fmla="*/ 107 w 113"/>
                  <a:gd name="T25" fmla="*/ 7549 h 67"/>
                  <a:gd name="T26" fmla="*/ 107 w 113"/>
                  <a:gd name="T27" fmla="*/ 6094 h 67"/>
                  <a:gd name="T28" fmla="*/ 107 w 113"/>
                  <a:gd name="T29" fmla="*/ 5276 h 67"/>
                  <a:gd name="T30" fmla="*/ 114 w 113"/>
                  <a:gd name="T31" fmla="*/ 4577 h 67"/>
                  <a:gd name="T32" fmla="*/ 121 w 113"/>
                  <a:gd name="T33" fmla="*/ 4577 h 67"/>
                  <a:gd name="T34" fmla="*/ 145 w 113"/>
                  <a:gd name="T35" fmla="*/ 4577 h 67"/>
                  <a:gd name="T36" fmla="*/ 145 w 113"/>
                  <a:gd name="T37" fmla="*/ 0 h 67"/>
                  <a:gd name="T38" fmla="*/ 107 w 113"/>
                  <a:gd name="T39" fmla="*/ 0 h 67"/>
                  <a:gd name="T40" fmla="*/ 6 w 113"/>
                  <a:gd name="T41" fmla="*/ 1 h 67"/>
                  <a:gd name="T42" fmla="*/ 4 w 113"/>
                  <a:gd name="T43" fmla="*/ 3 h 67"/>
                  <a:gd name="T44" fmla="*/ 1 w 113"/>
                  <a:gd name="T45" fmla="*/ 196 h 67"/>
                  <a:gd name="T46" fmla="*/ 0 w 113"/>
                  <a:gd name="T47" fmla="*/ 6094 h 67"/>
                  <a:gd name="T48" fmla="*/ 2 w 113"/>
                  <a:gd name="T49" fmla="*/ 9358 h 67"/>
                  <a:gd name="T50" fmla="*/ 5 w 113"/>
                  <a:gd name="T51" fmla="*/ 13425 h 67"/>
                  <a:gd name="T52" fmla="*/ 107 w 113"/>
                  <a:gd name="T53" fmla="*/ 17714 h 67"/>
                  <a:gd name="T54" fmla="*/ 163 w 113"/>
                  <a:gd name="T55" fmla="*/ 21098 h 67"/>
                  <a:gd name="T56" fmla="*/ 249 w 113"/>
                  <a:gd name="T57" fmla="*/ 25446 h 67"/>
                  <a:gd name="T58" fmla="*/ 356 w 113"/>
                  <a:gd name="T59" fmla="*/ 28092 h 67"/>
                  <a:gd name="T60" fmla="*/ 462 w 113"/>
                  <a:gd name="T61" fmla="*/ 31756 h 67"/>
                  <a:gd name="T62" fmla="*/ 576 w 113"/>
                  <a:gd name="T63" fmla="*/ 34090 h 67"/>
                  <a:gd name="T64" fmla="*/ 690 w 113"/>
                  <a:gd name="T65" fmla="*/ 36386 h 67"/>
                  <a:gd name="T66" fmla="*/ 834 w 113"/>
                  <a:gd name="T67" fmla="*/ 36619 h 67"/>
                  <a:gd name="T68" fmla="*/ 951 w 113"/>
                  <a:gd name="T69" fmla="*/ 36619 h 67"/>
                  <a:gd name="T70" fmla="*/ 1083 w 113"/>
                  <a:gd name="T71" fmla="*/ 34266 h 67"/>
                  <a:gd name="T72" fmla="*/ 1221 w 113"/>
                  <a:gd name="T73" fmla="*/ 31756 h 67"/>
                  <a:gd name="T74" fmla="*/ 1196 w 113"/>
                  <a:gd name="T75" fmla="*/ 2743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3"/>
                  <a:gd name="T115" fmla="*/ 0 h 67"/>
                  <a:gd name="T116" fmla="*/ 113 w 113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3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2" y="21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2" y="58"/>
                    </a:lnTo>
                    <a:lnTo>
                      <a:pt x="53" y="62"/>
                    </a:lnTo>
                    <a:lnTo>
                      <a:pt x="63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6" name="Freeform 183"/>
              <p:cNvSpPr>
                <a:spLocks noChangeArrowheads="1"/>
              </p:cNvSpPr>
              <p:nvPr/>
            </p:nvSpPr>
            <p:spPr bwMode="auto">
              <a:xfrm>
                <a:off x="1314" y="102"/>
                <a:ext cx="49" cy="56"/>
              </a:xfrm>
              <a:custGeom>
                <a:avLst/>
                <a:gdLst>
                  <a:gd name="T0" fmla="*/ 0 w 47"/>
                  <a:gd name="T1" fmla="*/ 19989 h 50"/>
                  <a:gd name="T2" fmla="*/ 1159 w 47"/>
                  <a:gd name="T3" fmla="*/ 29373 h 50"/>
                  <a:gd name="T4" fmla="*/ 1902 w 47"/>
                  <a:gd name="T5" fmla="*/ 43329 h 50"/>
                  <a:gd name="T6" fmla="*/ 3120 w 47"/>
                  <a:gd name="T7" fmla="*/ 54326 h 50"/>
                  <a:gd name="T8" fmla="*/ 3758 w 47"/>
                  <a:gd name="T9" fmla="*/ 68526 h 50"/>
                  <a:gd name="T10" fmla="*/ 4351 w 47"/>
                  <a:gd name="T11" fmla="*/ 81967 h 50"/>
                  <a:gd name="T12" fmla="*/ 4926 w 47"/>
                  <a:gd name="T13" fmla="*/ 93183 h 50"/>
                  <a:gd name="T14" fmla="*/ 4926 w 47"/>
                  <a:gd name="T15" fmla="*/ 95680 h 50"/>
                  <a:gd name="T16" fmla="*/ 5124 w 47"/>
                  <a:gd name="T17" fmla="*/ 93183 h 50"/>
                  <a:gd name="T18" fmla="*/ 5576 w 47"/>
                  <a:gd name="T19" fmla="*/ 111517 h 50"/>
                  <a:gd name="T20" fmla="*/ 5799 w 47"/>
                  <a:gd name="T21" fmla="*/ 105893 h 50"/>
                  <a:gd name="T22" fmla="*/ 5933 w 47"/>
                  <a:gd name="T23" fmla="*/ 97891 h 50"/>
                  <a:gd name="T24" fmla="*/ 5933 w 47"/>
                  <a:gd name="T25" fmla="*/ 90670 h 50"/>
                  <a:gd name="T26" fmla="*/ 5799 w 47"/>
                  <a:gd name="T27" fmla="*/ 84002 h 50"/>
                  <a:gd name="T28" fmla="*/ 5247 w 47"/>
                  <a:gd name="T29" fmla="*/ 68526 h 50"/>
                  <a:gd name="T30" fmla="*/ 4631 w 47"/>
                  <a:gd name="T31" fmla="*/ 54326 h 50"/>
                  <a:gd name="T32" fmla="*/ 3616 w 47"/>
                  <a:gd name="T33" fmla="*/ 39940 h 50"/>
                  <a:gd name="T34" fmla="*/ 2592 w 47"/>
                  <a:gd name="T35" fmla="*/ 23392 h 50"/>
                  <a:gd name="T36" fmla="*/ 1484 w 47"/>
                  <a:gd name="T37" fmla="*/ 610 h 50"/>
                  <a:gd name="T38" fmla="*/ 3 w 47"/>
                  <a:gd name="T39" fmla="*/ 0 h 50"/>
                  <a:gd name="T40" fmla="*/ 0 w 47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50"/>
                  <a:gd name="T65" fmla="*/ 47 w 47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50">
                    <a:moveTo>
                      <a:pt x="0" y="9"/>
                    </a:moveTo>
                    <a:lnTo>
                      <a:pt x="8" y="14"/>
                    </a:lnTo>
                    <a:lnTo>
                      <a:pt x="16" y="19"/>
                    </a:lnTo>
                    <a:lnTo>
                      <a:pt x="24" y="25"/>
                    </a:lnTo>
                    <a:lnTo>
                      <a:pt x="30" y="31"/>
                    </a:lnTo>
                    <a:lnTo>
                      <a:pt x="35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7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29" y="18"/>
                    </a:lnTo>
                    <a:lnTo>
                      <a:pt x="21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7" name="Freeform 184"/>
              <p:cNvSpPr>
                <a:spLocks noChangeArrowheads="1"/>
              </p:cNvSpPr>
              <p:nvPr/>
            </p:nvSpPr>
            <p:spPr bwMode="auto">
              <a:xfrm>
                <a:off x="1255" y="93"/>
                <a:ext cx="47" cy="17"/>
              </a:xfrm>
              <a:custGeom>
                <a:avLst/>
                <a:gdLst>
                  <a:gd name="T0" fmla="*/ 0 w 58"/>
                  <a:gd name="T1" fmla="*/ 8 h 17"/>
                  <a:gd name="T2" fmla="*/ 2 w 58"/>
                  <a:gd name="T3" fmla="*/ 8 h 17"/>
                  <a:gd name="T4" fmla="*/ 2 w 58"/>
                  <a:gd name="T5" fmla="*/ 8 h 17"/>
                  <a:gd name="T6" fmla="*/ 4 w 58"/>
                  <a:gd name="T7" fmla="*/ 8 h 17"/>
                  <a:gd name="T8" fmla="*/ 6 w 58"/>
                  <a:gd name="T9" fmla="*/ 574 h 17"/>
                  <a:gd name="T10" fmla="*/ 10 w 58"/>
                  <a:gd name="T11" fmla="*/ 574 h 17"/>
                  <a:gd name="T12" fmla="*/ 12 w 58"/>
                  <a:gd name="T13" fmla="*/ 644 h 17"/>
                  <a:gd name="T14" fmla="*/ 15 w 58"/>
                  <a:gd name="T15" fmla="*/ 722 h 17"/>
                  <a:gd name="T16" fmla="*/ 17 w 58"/>
                  <a:gd name="T17" fmla="*/ 857 h 17"/>
                  <a:gd name="T18" fmla="*/ 18 w 58"/>
                  <a:gd name="T19" fmla="*/ 8 h 17"/>
                  <a:gd name="T20" fmla="*/ 15 w 58"/>
                  <a:gd name="T21" fmla="*/ 5 h 17"/>
                  <a:gd name="T22" fmla="*/ 12 w 58"/>
                  <a:gd name="T23" fmla="*/ 3 h 17"/>
                  <a:gd name="T24" fmla="*/ 10 w 58"/>
                  <a:gd name="T25" fmla="*/ 1 h 17"/>
                  <a:gd name="T26" fmla="*/ 7 w 58"/>
                  <a:gd name="T27" fmla="*/ 0 h 17"/>
                  <a:gd name="T28" fmla="*/ 5 w 58"/>
                  <a:gd name="T29" fmla="*/ 0 h 17"/>
                  <a:gd name="T30" fmla="*/ 2 w 58"/>
                  <a:gd name="T31" fmla="*/ 0 h 17"/>
                  <a:gd name="T32" fmla="*/ 2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5" y="8"/>
                    </a:lnTo>
                    <a:lnTo>
                      <a:pt x="23" y="10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49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8" name="Freeform 185"/>
              <p:cNvSpPr>
                <a:spLocks noChangeArrowheads="1"/>
              </p:cNvSpPr>
              <p:nvPr/>
            </p:nvSpPr>
            <p:spPr bwMode="auto">
              <a:xfrm>
                <a:off x="3780" y="97"/>
                <a:ext cx="112" cy="62"/>
              </a:xfrm>
              <a:custGeom>
                <a:avLst/>
                <a:gdLst>
                  <a:gd name="T0" fmla="*/ 718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8606 h 58"/>
                  <a:gd name="T14" fmla="*/ 4 w 108"/>
                  <a:gd name="T15" fmla="*/ 14757 h 58"/>
                  <a:gd name="T16" fmla="*/ 8 w 108"/>
                  <a:gd name="T17" fmla="*/ 18901 h 58"/>
                  <a:gd name="T18" fmla="*/ 997 w 108"/>
                  <a:gd name="T19" fmla="*/ 24223 h 58"/>
                  <a:gd name="T20" fmla="*/ 1417 w 108"/>
                  <a:gd name="T21" fmla="*/ 27680 h 58"/>
                  <a:gd name="T22" fmla="*/ 2120 w 108"/>
                  <a:gd name="T23" fmla="*/ 32741 h 58"/>
                  <a:gd name="T24" fmla="*/ 2627 w 108"/>
                  <a:gd name="T25" fmla="*/ 36658 h 58"/>
                  <a:gd name="T26" fmla="*/ 3440 w 108"/>
                  <a:gd name="T27" fmla="*/ 41220 h 58"/>
                  <a:gd name="T28" fmla="*/ 4053 w 108"/>
                  <a:gd name="T29" fmla="*/ 41989 h 58"/>
                  <a:gd name="T30" fmla="*/ 4911 w 108"/>
                  <a:gd name="T31" fmla="*/ 43251 h 58"/>
                  <a:gd name="T32" fmla="*/ 5606 w 108"/>
                  <a:gd name="T33" fmla="*/ 43251 h 58"/>
                  <a:gd name="T34" fmla="*/ 6581 w 108"/>
                  <a:gd name="T35" fmla="*/ 41834 h 58"/>
                  <a:gd name="T36" fmla="*/ 7343 w 108"/>
                  <a:gd name="T37" fmla="*/ 38511 h 58"/>
                  <a:gd name="T38" fmla="*/ 7346 w 108"/>
                  <a:gd name="T39" fmla="*/ 36658 h 58"/>
                  <a:gd name="T40" fmla="*/ 7346 w 108"/>
                  <a:gd name="T41" fmla="*/ 35457 h 58"/>
                  <a:gd name="T42" fmla="*/ 7346 w 108"/>
                  <a:gd name="T43" fmla="*/ 34940 h 58"/>
                  <a:gd name="T44" fmla="*/ 7343 w 108"/>
                  <a:gd name="T45" fmla="*/ 32741 h 58"/>
                  <a:gd name="T46" fmla="*/ 7044 w 108"/>
                  <a:gd name="T47" fmla="*/ 29615 h 58"/>
                  <a:gd name="T48" fmla="*/ 6654 w 108"/>
                  <a:gd name="T49" fmla="*/ 24223 h 58"/>
                  <a:gd name="T50" fmla="*/ 6243 w 108"/>
                  <a:gd name="T51" fmla="*/ 18901 h 58"/>
                  <a:gd name="T52" fmla="*/ 5657 w 108"/>
                  <a:gd name="T53" fmla="*/ 14757 h 58"/>
                  <a:gd name="T54" fmla="*/ 5081 w 108"/>
                  <a:gd name="T55" fmla="*/ 9341 h 58"/>
                  <a:gd name="T56" fmla="*/ 4511 w 108"/>
                  <a:gd name="T57" fmla="*/ 6710 h 58"/>
                  <a:gd name="T58" fmla="*/ 3958 w 108"/>
                  <a:gd name="T59" fmla="*/ 5173 h 58"/>
                  <a:gd name="T60" fmla="*/ 3440 w 108"/>
                  <a:gd name="T61" fmla="*/ 3 h 58"/>
                  <a:gd name="T62" fmla="*/ 2775 w 108"/>
                  <a:gd name="T63" fmla="*/ 1 h 58"/>
                  <a:gd name="T64" fmla="*/ 2238 w 108"/>
                  <a:gd name="T65" fmla="*/ 0 h 58"/>
                  <a:gd name="T66" fmla="*/ 1668 w 108"/>
                  <a:gd name="T67" fmla="*/ 0 h 58"/>
                  <a:gd name="T68" fmla="*/ 1206 w 108"/>
                  <a:gd name="T69" fmla="*/ 0 h 58"/>
                  <a:gd name="T70" fmla="*/ 940 w 108"/>
                  <a:gd name="T71" fmla="*/ 0 h 58"/>
                  <a:gd name="T72" fmla="*/ 71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7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2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9" name="Freeform 186"/>
              <p:cNvSpPr>
                <a:spLocks noChangeArrowheads="1"/>
              </p:cNvSpPr>
              <p:nvPr/>
            </p:nvSpPr>
            <p:spPr bwMode="auto">
              <a:xfrm>
                <a:off x="3775" y="93"/>
                <a:ext cx="119" cy="72"/>
              </a:xfrm>
              <a:custGeom>
                <a:avLst/>
                <a:gdLst>
                  <a:gd name="T0" fmla="*/ 13767 w 113"/>
                  <a:gd name="T1" fmla="*/ 27436 h 67"/>
                  <a:gd name="T2" fmla="*/ 12205 w 113"/>
                  <a:gd name="T3" fmla="*/ 29652 h 67"/>
                  <a:gd name="T4" fmla="*/ 10825 w 113"/>
                  <a:gd name="T5" fmla="*/ 31756 h 67"/>
                  <a:gd name="T6" fmla="*/ 9603 w 113"/>
                  <a:gd name="T7" fmla="*/ 31756 h 67"/>
                  <a:gd name="T8" fmla="*/ 8094 w 113"/>
                  <a:gd name="T9" fmla="*/ 31509 h 67"/>
                  <a:gd name="T10" fmla="*/ 6850 w 113"/>
                  <a:gd name="T11" fmla="*/ 29331 h 67"/>
                  <a:gd name="T12" fmla="*/ 5645 w 113"/>
                  <a:gd name="T13" fmla="*/ 27294 h 67"/>
                  <a:gd name="T14" fmla="*/ 4619 w 113"/>
                  <a:gd name="T15" fmla="*/ 24335 h 67"/>
                  <a:gd name="T16" fmla="*/ 3489 w 113"/>
                  <a:gd name="T17" fmla="*/ 20709 h 67"/>
                  <a:gd name="T18" fmla="*/ 2690 w 113"/>
                  <a:gd name="T19" fmla="*/ 17947 h 67"/>
                  <a:gd name="T20" fmla="*/ 1766 w 113"/>
                  <a:gd name="T21" fmla="*/ 14293 h 67"/>
                  <a:gd name="T22" fmla="*/ 1479 w 113"/>
                  <a:gd name="T23" fmla="*/ 11631 h 67"/>
                  <a:gd name="T24" fmla="*/ 1233 w 113"/>
                  <a:gd name="T25" fmla="*/ 7549 h 67"/>
                  <a:gd name="T26" fmla="*/ 8 w 113"/>
                  <a:gd name="T27" fmla="*/ 6094 h 67"/>
                  <a:gd name="T28" fmla="*/ 1233 w 113"/>
                  <a:gd name="T29" fmla="*/ 4577 h 67"/>
                  <a:gd name="T30" fmla="*/ 1233 w 113"/>
                  <a:gd name="T31" fmla="*/ 5276 h 67"/>
                  <a:gd name="T32" fmla="*/ 1233 w 113"/>
                  <a:gd name="T33" fmla="*/ 4577 h 67"/>
                  <a:gd name="T34" fmla="*/ 1391 w 113"/>
                  <a:gd name="T35" fmla="*/ 4577 h 67"/>
                  <a:gd name="T36" fmla="*/ 1568 w 113"/>
                  <a:gd name="T37" fmla="*/ 4577 h 67"/>
                  <a:gd name="T38" fmla="*/ 1568 w 113"/>
                  <a:gd name="T39" fmla="*/ 0 h 67"/>
                  <a:gd name="T40" fmla="*/ 1233 w 113"/>
                  <a:gd name="T41" fmla="*/ 0 h 67"/>
                  <a:gd name="T42" fmla="*/ 6 w 113"/>
                  <a:gd name="T43" fmla="*/ 1 h 67"/>
                  <a:gd name="T44" fmla="*/ 3 w 113"/>
                  <a:gd name="T45" fmla="*/ 3 h 67"/>
                  <a:gd name="T46" fmla="*/ 1 w 113"/>
                  <a:gd name="T47" fmla="*/ 196 h 67"/>
                  <a:gd name="T48" fmla="*/ 0 w 113"/>
                  <a:gd name="T49" fmla="*/ 6094 h 67"/>
                  <a:gd name="T50" fmla="*/ 1 w 113"/>
                  <a:gd name="T51" fmla="*/ 9358 h 67"/>
                  <a:gd name="T52" fmla="*/ 4 w 113"/>
                  <a:gd name="T53" fmla="*/ 13425 h 67"/>
                  <a:gd name="T54" fmla="*/ 1233 w 113"/>
                  <a:gd name="T55" fmla="*/ 17714 h 67"/>
                  <a:gd name="T56" fmla="*/ 1766 w 113"/>
                  <a:gd name="T57" fmla="*/ 21098 h 67"/>
                  <a:gd name="T58" fmla="*/ 2857 w 113"/>
                  <a:gd name="T59" fmla="*/ 25446 h 67"/>
                  <a:gd name="T60" fmla="*/ 3859 w 113"/>
                  <a:gd name="T61" fmla="*/ 28092 h 67"/>
                  <a:gd name="T62" fmla="*/ 5213 w 113"/>
                  <a:gd name="T63" fmla="*/ 31756 h 67"/>
                  <a:gd name="T64" fmla="*/ 6364 w 113"/>
                  <a:gd name="T65" fmla="*/ 34090 h 67"/>
                  <a:gd name="T66" fmla="*/ 7932 w 113"/>
                  <a:gd name="T67" fmla="*/ 36386 h 67"/>
                  <a:gd name="T68" fmla="*/ 9504 w 113"/>
                  <a:gd name="T69" fmla="*/ 36619 h 67"/>
                  <a:gd name="T70" fmla="*/ 10848 w 113"/>
                  <a:gd name="T71" fmla="*/ 36619 h 67"/>
                  <a:gd name="T72" fmla="*/ 12451 w 113"/>
                  <a:gd name="T73" fmla="*/ 34266 h 67"/>
                  <a:gd name="T74" fmla="*/ 14042 w 113"/>
                  <a:gd name="T75" fmla="*/ 31756 h 67"/>
                  <a:gd name="T76" fmla="*/ 13767 w 113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5" y="26"/>
                    </a:lnTo>
                    <a:lnTo>
                      <a:pt x="12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0" name="Freeform 187"/>
              <p:cNvSpPr>
                <a:spLocks noChangeArrowheads="1"/>
              </p:cNvSpPr>
              <p:nvPr/>
            </p:nvSpPr>
            <p:spPr bwMode="auto">
              <a:xfrm>
                <a:off x="3846" y="102"/>
                <a:ext cx="50" cy="56"/>
              </a:xfrm>
              <a:custGeom>
                <a:avLst/>
                <a:gdLst>
                  <a:gd name="T0" fmla="*/ 0 w 48"/>
                  <a:gd name="T1" fmla="*/ 19989 h 50"/>
                  <a:gd name="T2" fmla="*/ 1157 w 48"/>
                  <a:gd name="T3" fmla="*/ 29373 h 50"/>
                  <a:gd name="T4" fmla="*/ 1768 w 48"/>
                  <a:gd name="T5" fmla="*/ 43329 h 50"/>
                  <a:gd name="T6" fmla="*/ 2879 w 48"/>
                  <a:gd name="T7" fmla="*/ 54326 h 50"/>
                  <a:gd name="T8" fmla="*/ 3451 w 48"/>
                  <a:gd name="T9" fmla="*/ 68526 h 50"/>
                  <a:gd name="T10" fmla="*/ 3894 w 48"/>
                  <a:gd name="T11" fmla="*/ 81967 h 50"/>
                  <a:gd name="T12" fmla="*/ 4389 w 48"/>
                  <a:gd name="T13" fmla="*/ 93183 h 50"/>
                  <a:gd name="T14" fmla="*/ 4661 w 48"/>
                  <a:gd name="T15" fmla="*/ 95680 h 50"/>
                  <a:gd name="T16" fmla="*/ 4667 w 48"/>
                  <a:gd name="T17" fmla="*/ 93183 h 50"/>
                  <a:gd name="T18" fmla="*/ 5142 w 48"/>
                  <a:gd name="T19" fmla="*/ 111517 h 50"/>
                  <a:gd name="T20" fmla="*/ 5270 w 48"/>
                  <a:gd name="T21" fmla="*/ 105893 h 50"/>
                  <a:gd name="T22" fmla="*/ 5461 w 48"/>
                  <a:gd name="T23" fmla="*/ 95680 h 50"/>
                  <a:gd name="T24" fmla="*/ 5461 w 48"/>
                  <a:gd name="T25" fmla="*/ 88511 h 50"/>
                  <a:gd name="T26" fmla="*/ 5264 w 48"/>
                  <a:gd name="T27" fmla="*/ 81967 h 50"/>
                  <a:gd name="T28" fmla="*/ 4953 w 48"/>
                  <a:gd name="T29" fmla="*/ 68526 h 50"/>
                  <a:gd name="T30" fmla="*/ 4138 w 48"/>
                  <a:gd name="T31" fmla="*/ 54326 h 50"/>
                  <a:gd name="T32" fmla="*/ 3442 w 48"/>
                  <a:gd name="T33" fmla="*/ 39940 h 50"/>
                  <a:gd name="T34" fmla="*/ 2543 w 48"/>
                  <a:gd name="T35" fmla="*/ 23392 h 50"/>
                  <a:gd name="T36" fmla="*/ 1474 w 48"/>
                  <a:gd name="T37" fmla="*/ 610 h 50"/>
                  <a:gd name="T38" fmla="*/ 4 w 48"/>
                  <a:gd name="T39" fmla="*/ 0 h 50"/>
                  <a:gd name="T40" fmla="*/ 0 w 48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0"/>
                  <a:gd name="T65" fmla="*/ 48 w 48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6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8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3"/>
                    </a:lnTo>
                    <a:lnTo>
                      <a:pt x="48" y="40"/>
                    </a:lnTo>
                    <a:lnTo>
                      <a:pt x="46" y="37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1" name="Freeform 188"/>
              <p:cNvSpPr>
                <a:spLocks noChangeArrowheads="1"/>
              </p:cNvSpPr>
              <p:nvPr/>
            </p:nvSpPr>
            <p:spPr bwMode="auto">
              <a:xfrm>
                <a:off x="3789" y="92"/>
                <a:ext cx="61" cy="19"/>
              </a:xfrm>
              <a:custGeom>
                <a:avLst/>
                <a:gdLst>
                  <a:gd name="T0" fmla="*/ 0 w 59"/>
                  <a:gd name="T1" fmla="*/ 26094 h 18"/>
                  <a:gd name="T2" fmla="*/ 5 w 59"/>
                  <a:gd name="T3" fmla="*/ 26094 h 18"/>
                  <a:gd name="T4" fmla="*/ 547 w 59"/>
                  <a:gd name="T5" fmla="*/ 26094 h 18"/>
                  <a:gd name="T6" fmla="*/ 740 w 59"/>
                  <a:gd name="T7" fmla="*/ 26094 h 18"/>
                  <a:gd name="T8" fmla="*/ 1103 w 59"/>
                  <a:gd name="T9" fmla="*/ 32213 h 18"/>
                  <a:gd name="T10" fmla="*/ 1520 w 59"/>
                  <a:gd name="T11" fmla="*/ 32213 h 18"/>
                  <a:gd name="T12" fmla="*/ 1851 w 59"/>
                  <a:gd name="T13" fmla="*/ 39771 h 18"/>
                  <a:gd name="T14" fmla="*/ 2259 w 59"/>
                  <a:gd name="T15" fmla="*/ 46052 h 18"/>
                  <a:gd name="T16" fmla="*/ 2653 w 59"/>
                  <a:gd name="T17" fmla="*/ 54554 h 18"/>
                  <a:gd name="T18" fmla="*/ 2816 w 59"/>
                  <a:gd name="T19" fmla="*/ 26094 h 18"/>
                  <a:gd name="T20" fmla="*/ 2427 w 59"/>
                  <a:gd name="T21" fmla="*/ 19021 h 18"/>
                  <a:gd name="T22" fmla="*/ 1989 w 59"/>
                  <a:gd name="T23" fmla="*/ 4 h 18"/>
                  <a:gd name="T24" fmla="*/ 1553 w 59"/>
                  <a:gd name="T25" fmla="*/ 2 h 18"/>
                  <a:gd name="T26" fmla="*/ 1154 w 59"/>
                  <a:gd name="T27" fmla="*/ 1 h 18"/>
                  <a:gd name="T28" fmla="*/ 740 w 59"/>
                  <a:gd name="T29" fmla="*/ 1 h 18"/>
                  <a:gd name="T30" fmla="*/ 547 w 59"/>
                  <a:gd name="T31" fmla="*/ 1 h 18"/>
                  <a:gd name="T32" fmla="*/ 5 w 59"/>
                  <a:gd name="T33" fmla="*/ 0 h 18"/>
                  <a:gd name="T34" fmla="*/ 0 w 59"/>
                  <a:gd name="T35" fmla="*/ 1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2" name="Freeform 189"/>
              <p:cNvSpPr>
                <a:spLocks noChangeArrowheads="1"/>
              </p:cNvSpPr>
              <p:nvPr/>
            </p:nvSpPr>
            <p:spPr bwMode="auto">
              <a:xfrm>
                <a:off x="2511" y="97"/>
                <a:ext cx="113" cy="62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8606 h 58"/>
                  <a:gd name="T14" fmla="*/ 4 w 108"/>
                  <a:gd name="T15" fmla="*/ 14757 h 58"/>
                  <a:gd name="T16" fmla="*/ 8 w 108"/>
                  <a:gd name="T17" fmla="*/ 18901 h 58"/>
                  <a:gd name="T18" fmla="*/ 1107 w 108"/>
                  <a:gd name="T19" fmla="*/ 24223 h 58"/>
                  <a:gd name="T20" fmla="*/ 1577 w 108"/>
                  <a:gd name="T21" fmla="*/ 29615 h 58"/>
                  <a:gd name="T22" fmla="*/ 2303 w 108"/>
                  <a:gd name="T23" fmla="*/ 32741 h 58"/>
                  <a:gd name="T24" fmla="*/ 2924 w 108"/>
                  <a:gd name="T25" fmla="*/ 36658 h 58"/>
                  <a:gd name="T26" fmla="*/ 3829 w 108"/>
                  <a:gd name="T27" fmla="*/ 41220 h 58"/>
                  <a:gd name="T28" fmla="*/ 4507 w 108"/>
                  <a:gd name="T29" fmla="*/ 41989 h 58"/>
                  <a:gd name="T30" fmla="*/ 5355 w 108"/>
                  <a:gd name="T31" fmla="*/ 43251 h 58"/>
                  <a:gd name="T32" fmla="*/ 6238 w 108"/>
                  <a:gd name="T33" fmla="*/ 43251 h 58"/>
                  <a:gd name="T34" fmla="*/ 7164 w 108"/>
                  <a:gd name="T35" fmla="*/ 41834 h 58"/>
                  <a:gd name="T36" fmla="*/ 8155 w 108"/>
                  <a:gd name="T37" fmla="*/ 38511 h 58"/>
                  <a:gd name="T38" fmla="*/ 8172 w 108"/>
                  <a:gd name="T39" fmla="*/ 36658 h 58"/>
                  <a:gd name="T40" fmla="*/ 8178 w 108"/>
                  <a:gd name="T41" fmla="*/ 35457 h 58"/>
                  <a:gd name="T42" fmla="*/ 8178 w 108"/>
                  <a:gd name="T43" fmla="*/ 34940 h 58"/>
                  <a:gd name="T44" fmla="*/ 8172 w 108"/>
                  <a:gd name="T45" fmla="*/ 32741 h 58"/>
                  <a:gd name="T46" fmla="*/ 7818 w 108"/>
                  <a:gd name="T47" fmla="*/ 29615 h 58"/>
                  <a:gd name="T48" fmla="*/ 7404 w 108"/>
                  <a:gd name="T49" fmla="*/ 24223 h 58"/>
                  <a:gd name="T50" fmla="*/ 6944 w 108"/>
                  <a:gd name="T51" fmla="*/ 18901 h 58"/>
                  <a:gd name="T52" fmla="*/ 6292 w 108"/>
                  <a:gd name="T53" fmla="*/ 14757 h 58"/>
                  <a:gd name="T54" fmla="*/ 5650 w 108"/>
                  <a:gd name="T55" fmla="*/ 9341 h 58"/>
                  <a:gd name="T56" fmla="*/ 5022 w 108"/>
                  <a:gd name="T57" fmla="*/ 6710 h 58"/>
                  <a:gd name="T58" fmla="*/ 4273 w 108"/>
                  <a:gd name="T59" fmla="*/ 5173 h 58"/>
                  <a:gd name="T60" fmla="*/ 3742 w 108"/>
                  <a:gd name="T61" fmla="*/ 3 h 58"/>
                  <a:gd name="T62" fmla="*/ 3087 w 108"/>
                  <a:gd name="T63" fmla="*/ 1 h 58"/>
                  <a:gd name="T64" fmla="*/ 2488 w 108"/>
                  <a:gd name="T65" fmla="*/ 0 h 58"/>
                  <a:gd name="T66" fmla="*/ 1858 w 108"/>
                  <a:gd name="T67" fmla="*/ 0 h 58"/>
                  <a:gd name="T68" fmla="*/ 1339 w 108"/>
                  <a:gd name="T69" fmla="*/ 0 h 58"/>
                  <a:gd name="T70" fmla="*/ 992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3" name="Freeform 190"/>
              <p:cNvSpPr>
                <a:spLocks noChangeArrowheads="1"/>
              </p:cNvSpPr>
              <p:nvPr/>
            </p:nvSpPr>
            <p:spPr bwMode="auto">
              <a:xfrm>
                <a:off x="2509" y="93"/>
                <a:ext cx="116" cy="72"/>
              </a:xfrm>
              <a:custGeom>
                <a:avLst/>
                <a:gdLst>
                  <a:gd name="T0" fmla="*/ 9079 w 112"/>
                  <a:gd name="T1" fmla="*/ 27436 h 67"/>
                  <a:gd name="T2" fmla="*/ 8051 w 112"/>
                  <a:gd name="T3" fmla="*/ 29652 h 67"/>
                  <a:gd name="T4" fmla="*/ 7132 w 112"/>
                  <a:gd name="T5" fmla="*/ 31756 h 67"/>
                  <a:gd name="T6" fmla="*/ 6312 w 112"/>
                  <a:gd name="T7" fmla="*/ 31756 h 67"/>
                  <a:gd name="T8" fmla="*/ 5416 w 112"/>
                  <a:gd name="T9" fmla="*/ 31509 h 67"/>
                  <a:gd name="T10" fmla="*/ 4614 w 112"/>
                  <a:gd name="T11" fmla="*/ 29331 h 67"/>
                  <a:gd name="T12" fmla="*/ 3770 w 112"/>
                  <a:gd name="T13" fmla="*/ 27294 h 67"/>
                  <a:gd name="T14" fmla="*/ 3082 w 112"/>
                  <a:gd name="T15" fmla="*/ 24335 h 67"/>
                  <a:gd name="T16" fmla="*/ 2360 w 112"/>
                  <a:gd name="T17" fmla="*/ 20709 h 67"/>
                  <a:gd name="T18" fmla="*/ 1861 w 112"/>
                  <a:gd name="T19" fmla="*/ 17947 h 67"/>
                  <a:gd name="T20" fmla="*/ 1294 w 112"/>
                  <a:gd name="T21" fmla="*/ 14293 h 67"/>
                  <a:gd name="T22" fmla="*/ 955 w 112"/>
                  <a:gd name="T23" fmla="*/ 11631 h 67"/>
                  <a:gd name="T24" fmla="*/ 833 w 112"/>
                  <a:gd name="T25" fmla="*/ 7549 h 67"/>
                  <a:gd name="T26" fmla="*/ 784 w 112"/>
                  <a:gd name="T27" fmla="*/ 6094 h 67"/>
                  <a:gd name="T28" fmla="*/ 833 w 112"/>
                  <a:gd name="T29" fmla="*/ 5276 h 67"/>
                  <a:gd name="T30" fmla="*/ 833 w 112"/>
                  <a:gd name="T31" fmla="*/ 4577 h 67"/>
                  <a:gd name="T32" fmla="*/ 898 w 112"/>
                  <a:gd name="T33" fmla="*/ 4577 h 67"/>
                  <a:gd name="T34" fmla="*/ 1009 w 112"/>
                  <a:gd name="T35" fmla="*/ 4577 h 67"/>
                  <a:gd name="T36" fmla="*/ 1009 w 112"/>
                  <a:gd name="T37" fmla="*/ 0 h 67"/>
                  <a:gd name="T38" fmla="*/ 833 w 112"/>
                  <a:gd name="T39" fmla="*/ 0 h 67"/>
                  <a:gd name="T40" fmla="*/ 6 w 112"/>
                  <a:gd name="T41" fmla="*/ 1 h 67"/>
                  <a:gd name="T42" fmla="*/ 3 w 112"/>
                  <a:gd name="T43" fmla="*/ 3 h 67"/>
                  <a:gd name="T44" fmla="*/ 1 w 112"/>
                  <a:gd name="T45" fmla="*/ 196 h 67"/>
                  <a:gd name="T46" fmla="*/ 0 w 112"/>
                  <a:gd name="T47" fmla="*/ 6094 h 67"/>
                  <a:gd name="T48" fmla="*/ 1 w 112"/>
                  <a:gd name="T49" fmla="*/ 9358 h 67"/>
                  <a:gd name="T50" fmla="*/ 4 w 112"/>
                  <a:gd name="T51" fmla="*/ 13425 h 67"/>
                  <a:gd name="T52" fmla="*/ 833 w 112"/>
                  <a:gd name="T53" fmla="*/ 17714 h 67"/>
                  <a:gd name="T54" fmla="*/ 1294 w 112"/>
                  <a:gd name="T55" fmla="*/ 21098 h 67"/>
                  <a:gd name="T56" fmla="*/ 1970 w 112"/>
                  <a:gd name="T57" fmla="*/ 25446 h 67"/>
                  <a:gd name="T58" fmla="*/ 2578 w 112"/>
                  <a:gd name="T59" fmla="*/ 28092 h 67"/>
                  <a:gd name="T60" fmla="*/ 3484 w 112"/>
                  <a:gd name="T61" fmla="*/ 31756 h 67"/>
                  <a:gd name="T62" fmla="*/ 4350 w 112"/>
                  <a:gd name="T63" fmla="*/ 34090 h 67"/>
                  <a:gd name="T64" fmla="*/ 5218 w 112"/>
                  <a:gd name="T65" fmla="*/ 36386 h 67"/>
                  <a:gd name="T66" fmla="*/ 6269 w 112"/>
                  <a:gd name="T67" fmla="*/ 36619 h 67"/>
                  <a:gd name="T68" fmla="*/ 7205 w 112"/>
                  <a:gd name="T69" fmla="*/ 36619 h 67"/>
                  <a:gd name="T70" fmla="*/ 8272 w 112"/>
                  <a:gd name="T71" fmla="*/ 34266 h 67"/>
                  <a:gd name="T72" fmla="*/ 9256 w 112"/>
                  <a:gd name="T73" fmla="*/ 31756 h 67"/>
                  <a:gd name="T74" fmla="*/ 9079 w 112"/>
                  <a:gd name="T75" fmla="*/ 2743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2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3"/>
                    </a:lnTo>
                    <a:lnTo>
                      <a:pt x="112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4" name="Freeform 191"/>
              <p:cNvSpPr>
                <a:spLocks noChangeArrowheads="1"/>
              </p:cNvSpPr>
              <p:nvPr/>
            </p:nvSpPr>
            <p:spPr bwMode="auto">
              <a:xfrm>
                <a:off x="2579" y="102"/>
                <a:ext cx="51" cy="56"/>
              </a:xfrm>
              <a:custGeom>
                <a:avLst/>
                <a:gdLst>
                  <a:gd name="T0" fmla="*/ 0 w 49"/>
                  <a:gd name="T1" fmla="*/ 19989 h 50"/>
                  <a:gd name="T2" fmla="*/ 1031 w 49"/>
                  <a:gd name="T3" fmla="*/ 29373 h 50"/>
                  <a:gd name="T4" fmla="*/ 1663 w 49"/>
                  <a:gd name="T5" fmla="*/ 43329 h 50"/>
                  <a:gd name="T6" fmla="*/ 2676 w 49"/>
                  <a:gd name="T7" fmla="*/ 54326 h 50"/>
                  <a:gd name="T8" fmla="*/ 3299 w 49"/>
                  <a:gd name="T9" fmla="*/ 68526 h 50"/>
                  <a:gd name="T10" fmla="*/ 3718 w 49"/>
                  <a:gd name="T11" fmla="*/ 81967 h 50"/>
                  <a:gd name="T12" fmla="*/ 4187 w 49"/>
                  <a:gd name="T13" fmla="*/ 93183 h 50"/>
                  <a:gd name="T14" fmla="*/ 4307 w 49"/>
                  <a:gd name="T15" fmla="*/ 95680 h 50"/>
                  <a:gd name="T16" fmla="*/ 4446 w 49"/>
                  <a:gd name="T17" fmla="*/ 93183 h 50"/>
                  <a:gd name="T18" fmla="*/ 4715 w 49"/>
                  <a:gd name="T19" fmla="*/ 111517 h 50"/>
                  <a:gd name="T20" fmla="*/ 5002 w 49"/>
                  <a:gd name="T21" fmla="*/ 105893 h 50"/>
                  <a:gd name="T22" fmla="*/ 5051 w 49"/>
                  <a:gd name="T23" fmla="*/ 97891 h 50"/>
                  <a:gd name="T24" fmla="*/ 5051 w 49"/>
                  <a:gd name="T25" fmla="*/ 90670 h 50"/>
                  <a:gd name="T26" fmla="*/ 4850 w 49"/>
                  <a:gd name="T27" fmla="*/ 84002 h 50"/>
                  <a:gd name="T28" fmla="*/ 4568 w 49"/>
                  <a:gd name="T29" fmla="*/ 68526 h 50"/>
                  <a:gd name="T30" fmla="*/ 3823 w 49"/>
                  <a:gd name="T31" fmla="*/ 54326 h 50"/>
                  <a:gd name="T32" fmla="*/ 3201 w 49"/>
                  <a:gd name="T33" fmla="*/ 39940 h 50"/>
                  <a:gd name="T34" fmla="*/ 2374 w 49"/>
                  <a:gd name="T35" fmla="*/ 23392 h 50"/>
                  <a:gd name="T36" fmla="*/ 1392 w 49"/>
                  <a:gd name="T37" fmla="*/ 610 h 50"/>
                  <a:gd name="T38" fmla="*/ 5 w 49"/>
                  <a:gd name="T39" fmla="*/ 0 h 50"/>
                  <a:gd name="T40" fmla="*/ 0 w 49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0"/>
                  <a:gd name="T65" fmla="*/ 49 w 49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2" y="31"/>
                    </a:lnTo>
                    <a:lnTo>
                      <a:pt x="36" y="37"/>
                    </a:lnTo>
                    <a:lnTo>
                      <a:pt x="40" y="42"/>
                    </a:lnTo>
                    <a:lnTo>
                      <a:pt x="41" y="43"/>
                    </a:lnTo>
                    <a:lnTo>
                      <a:pt x="42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4"/>
                    </a:lnTo>
                    <a:lnTo>
                      <a:pt x="49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3" y="11"/>
                    </a:lnTo>
                    <a:lnTo>
                      <a:pt x="14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5" name="Freeform 192"/>
              <p:cNvSpPr>
                <a:spLocks noChangeArrowheads="1"/>
              </p:cNvSpPr>
              <p:nvPr/>
            </p:nvSpPr>
            <p:spPr bwMode="auto">
              <a:xfrm>
                <a:off x="2521" y="93"/>
                <a:ext cx="63" cy="17"/>
              </a:xfrm>
              <a:custGeom>
                <a:avLst/>
                <a:gdLst>
                  <a:gd name="T0" fmla="*/ 0 w 60"/>
                  <a:gd name="T1" fmla="*/ 8 h 17"/>
                  <a:gd name="T2" fmla="*/ 5 w 60"/>
                  <a:gd name="T3" fmla="*/ 8 h 17"/>
                  <a:gd name="T4" fmla="*/ 1754 w 60"/>
                  <a:gd name="T5" fmla="*/ 8 h 17"/>
                  <a:gd name="T6" fmla="*/ 2579 w 60"/>
                  <a:gd name="T7" fmla="*/ 8 h 17"/>
                  <a:gd name="T8" fmla="*/ 4054 w 60"/>
                  <a:gd name="T9" fmla="*/ 574 h 17"/>
                  <a:gd name="T10" fmla="*/ 5242 w 60"/>
                  <a:gd name="T11" fmla="*/ 574 h 17"/>
                  <a:gd name="T12" fmla="*/ 6786 w 60"/>
                  <a:gd name="T13" fmla="*/ 644 h 17"/>
                  <a:gd name="T14" fmla="*/ 7729 w 60"/>
                  <a:gd name="T15" fmla="*/ 722 h 17"/>
                  <a:gd name="T16" fmla="*/ 8987 w 60"/>
                  <a:gd name="T17" fmla="*/ 857 h 17"/>
                  <a:gd name="T18" fmla="*/ 9984 w 60"/>
                  <a:gd name="T19" fmla="*/ 8 h 17"/>
                  <a:gd name="T20" fmla="*/ 8245 w 60"/>
                  <a:gd name="T21" fmla="*/ 5 h 17"/>
                  <a:gd name="T22" fmla="*/ 6791 w 60"/>
                  <a:gd name="T23" fmla="*/ 3 h 17"/>
                  <a:gd name="T24" fmla="*/ 5247 w 60"/>
                  <a:gd name="T25" fmla="*/ 1 h 17"/>
                  <a:gd name="T26" fmla="*/ 4054 w 60"/>
                  <a:gd name="T27" fmla="*/ 0 h 17"/>
                  <a:gd name="T28" fmla="*/ 2579 w 60"/>
                  <a:gd name="T29" fmla="*/ 0 h 17"/>
                  <a:gd name="T30" fmla="*/ 1754 w 60"/>
                  <a:gd name="T31" fmla="*/ 0 h 17"/>
                  <a:gd name="T32" fmla="*/ 5 w 60"/>
                  <a:gd name="T33" fmla="*/ 0 h 17"/>
                  <a:gd name="T34" fmla="*/ 0 w 60"/>
                  <a:gd name="T35" fmla="*/ 0 h 17"/>
                  <a:gd name="T36" fmla="*/ 0 w 60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7"/>
                  <a:gd name="T59" fmla="*/ 60 w 60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7">
                    <a:moveTo>
                      <a:pt x="0" y="8"/>
                    </a:moveTo>
                    <a:lnTo>
                      <a:pt x="5" y="8"/>
                    </a:lnTo>
                    <a:lnTo>
                      <a:pt x="11" y="8"/>
                    </a:lnTo>
                    <a:lnTo>
                      <a:pt x="17" y="8"/>
                    </a:lnTo>
                    <a:lnTo>
                      <a:pt x="25" y="10"/>
                    </a:lnTo>
                    <a:lnTo>
                      <a:pt x="32" y="10"/>
                    </a:lnTo>
                    <a:lnTo>
                      <a:pt x="41" y="12"/>
                    </a:lnTo>
                    <a:lnTo>
                      <a:pt x="48" y="14"/>
                    </a:lnTo>
                    <a:lnTo>
                      <a:pt x="55" y="17"/>
                    </a:lnTo>
                    <a:lnTo>
                      <a:pt x="60" y="8"/>
                    </a:lnTo>
                    <a:lnTo>
                      <a:pt x="51" y="5"/>
                    </a:lnTo>
                    <a:lnTo>
                      <a:pt x="42" y="3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6" name="Freeform 193"/>
              <p:cNvSpPr>
                <a:spLocks noChangeArrowheads="1"/>
              </p:cNvSpPr>
              <p:nvPr/>
            </p:nvSpPr>
            <p:spPr bwMode="auto">
              <a:xfrm>
                <a:off x="5047" y="97"/>
                <a:ext cx="113" cy="62"/>
              </a:xfrm>
              <a:custGeom>
                <a:avLst/>
                <a:gdLst>
                  <a:gd name="T0" fmla="*/ 8 w 108"/>
                  <a:gd name="T1" fmla="*/ 0 h 58"/>
                  <a:gd name="T2" fmla="*/ 5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6184 h 58"/>
                  <a:gd name="T12" fmla="*/ 1 w 108"/>
                  <a:gd name="T13" fmla="*/ 8606 h 58"/>
                  <a:gd name="T14" fmla="*/ 4 w 108"/>
                  <a:gd name="T15" fmla="*/ 14757 h 58"/>
                  <a:gd name="T16" fmla="*/ 8 w 108"/>
                  <a:gd name="T17" fmla="*/ 18901 h 58"/>
                  <a:gd name="T18" fmla="*/ 1045 w 108"/>
                  <a:gd name="T19" fmla="*/ 24223 h 58"/>
                  <a:gd name="T20" fmla="*/ 1493 w 108"/>
                  <a:gd name="T21" fmla="*/ 27680 h 58"/>
                  <a:gd name="T22" fmla="*/ 2232 w 108"/>
                  <a:gd name="T23" fmla="*/ 32741 h 58"/>
                  <a:gd name="T24" fmla="*/ 2924 w 108"/>
                  <a:gd name="T25" fmla="*/ 36658 h 58"/>
                  <a:gd name="T26" fmla="*/ 3631 w 108"/>
                  <a:gd name="T27" fmla="*/ 41220 h 58"/>
                  <a:gd name="T28" fmla="*/ 4507 w 108"/>
                  <a:gd name="T29" fmla="*/ 41989 h 58"/>
                  <a:gd name="T30" fmla="*/ 5355 w 108"/>
                  <a:gd name="T31" fmla="*/ 43251 h 58"/>
                  <a:gd name="T32" fmla="*/ 6238 w 108"/>
                  <a:gd name="T33" fmla="*/ 43251 h 58"/>
                  <a:gd name="T34" fmla="*/ 7164 w 108"/>
                  <a:gd name="T35" fmla="*/ 41834 h 58"/>
                  <a:gd name="T36" fmla="*/ 8155 w 108"/>
                  <a:gd name="T37" fmla="*/ 38511 h 58"/>
                  <a:gd name="T38" fmla="*/ 8172 w 108"/>
                  <a:gd name="T39" fmla="*/ 36658 h 58"/>
                  <a:gd name="T40" fmla="*/ 8178 w 108"/>
                  <a:gd name="T41" fmla="*/ 35457 h 58"/>
                  <a:gd name="T42" fmla="*/ 8172 w 108"/>
                  <a:gd name="T43" fmla="*/ 34940 h 58"/>
                  <a:gd name="T44" fmla="*/ 8155 w 108"/>
                  <a:gd name="T45" fmla="*/ 32741 h 58"/>
                  <a:gd name="T46" fmla="*/ 7745 w 108"/>
                  <a:gd name="T47" fmla="*/ 29615 h 58"/>
                  <a:gd name="T48" fmla="*/ 7333 w 108"/>
                  <a:gd name="T49" fmla="*/ 24223 h 58"/>
                  <a:gd name="T50" fmla="*/ 6944 w 108"/>
                  <a:gd name="T51" fmla="*/ 18901 h 58"/>
                  <a:gd name="T52" fmla="*/ 6238 w 108"/>
                  <a:gd name="T53" fmla="*/ 14757 h 58"/>
                  <a:gd name="T54" fmla="*/ 5601 w 108"/>
                  <a:gd name="T55" fmla="*/ 9341 h 58"/>
                  <a:gd name="T56" fmla="*/ 5020 w 108"/>
                  <a:gd name="T57" fmla="*/ 6710 h 58"/>
                  <a:gd name="T58" fmla="*/ 4273 w 108"/>
                  <a:gd name="T59" fmla="*/ 5173 h 58"/>
                  <a:gd name="T60" fmla="*/ 3631 w 108"/>
                  <a:gd name="T61" fmla="*/ 3 h 58"/>
                  <a:gd name="T62" fmla="*/ 3015 w 108"/>
                  <a:gd name="T63" fmla="*/ 1 h 58"/>
                  <a:gd name="T64" fmla="*/ 2488 w 108"/>
                  <a:gd name="T65" fmla="*/ 0 h 58"/>
                  <a:gd name="T66" fmla="*/ 1858 w 108"/>
                  <a:gd name="T67" fmla="*/ 0 h 58"/>
                  <a:gd name="T68" fmla="*/ 1270 w 108"/>
                  <a:gd name="T69" fmla="*/ 0 h 58"/>
                  <a:gd name="T70" fmla="*/ 918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7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7" name="Freeform 194"/>
              <p:cNvSpPr>
                <a:spLocks noChangeArrowheads="1"/>
              </p:cNvSpPr>
              <p:nvPr/>
            </p:nvSpPr>
            <p:spPr bwMode="auto">
              <a:xfrm>
                <a:off x="5043" y="93"/>
                <a:ext cx="118" cy="72"/>
              </a:xfrm>
              <a:custGeom>
                <a:avLst/>
                <a:gdLst>
                  <a:gd name="T0" fmla="*/ 14097 w 112"/>
                  <a:gd name="T1" fmla="*/ 27436 h 67"/>
                  <a:gd name="T2" fmla="*/ 12620 w 112"/>
                  <a:gd name="T3" fmla="*/ 29652 h 67"/>
                  <a:gd name="T4" fmla="*/ 11176 w 112"/>
                  <a:gd name="T5" fmla="*/ 31756 h 67"/>
                  <a:gd name="T6" fmla="*/ 9808 w 112"/>
                  <a:gd name="T7" fmla="*/ 31756 h 67"/>
                  <a:gd name="T8" fmla="*/ 8355 w 112"/>
                  <a:gd name="T9" fmla="*/ 31509 h 67"/>
                  <a:gd name="T10" fmla="*/ 7235 w 112"/>
                  <a:gd name="T11" fmla="*/ 29331 h 67"/>
                  <a:gd name="T12" fmla="*/ 5892 w 112"/>
                  <a:gd name="T13" fmla="*/ 27294 h 67"/>
                  <a:gd name="T14" fmla="*/ 4555 w 112"/>
                  <a:gd name="T15" fmla="*/ 24335 h 67"/>
                  <a:gd name="T16" fmla="*/ 3711 w 112"/>
                  <a:gd name="T17" fmla="*/ 20709 h 67"/>
                  <a:gd name="T18" fmla="*/ 2742 w 112"/>
                  <a:gd name="T19" fmla="*/ 17947 h 67"/>
                  <a:gd name="T20" fmla="*/ 1908 w 112"/>
                  <a:gd name="T21" fmla="*/ 14293 h 67"/>
                  <a:gd name="T22" fmla="*/ 1498 w 112"/>
                  <a:gd name="T23" fmla="*/ 11631 h 67"/>
                  <a:gd name="T24" fmla="*/ 1326 w 112"/>
                  <a:gd name="T25" fmla="*/ 7549 h 67"/>
                  <a:gd name="T26" fmla="*/ 1248 w 112"/>
                  <a:gd name="T27" fmla="*/ 6094 h 67"/>
                  <a:gd name="T28" fmla="*/ 1326 w 112"/>
                  <a:gd name="T29" fmla="*/ 4577 h 67"/>
                  <a:gd name="T30" fmla="*/ 1248 w 112"/>
                  <a:gd name="T31" fmla="*/ 5276 h 67"/>
                  <a:gd name="T32" fmla="*/ 1326 w 112"/>
                  <a:gd name="T33" fmla="*/ 4577 h 67"/>
                  <a:gd name="T34" fmla="*/ 1407 w 112"/>
                  <a:gd name="T35" fmla="*/ 4577 h 67"/>
                  <a:gd name="T36" fmla="*/ 1591 w 112"/>
                  <a:gd name="T37" fmla="*/ 4577 h 67"/>
                  <a:gd name="T38" fmla="*/ 1591 w 112"/>
                  <a:gd name="T39" fmla="*/ 0 h 67"/>
                  <a:gd name="T40" fmla="*/ 1326 w 112"/>
                  <a:gd name="T41" fmla="*/ 0 h 67"/>
                  <a:gd name="T42" fmla="*/ 6 w 112"/>
                  <a:gd name="T43" fmla="*/ 1 h 67"/>
                  <a:gd name="T44" fmla="*/ 3 w 112"/>
                  <a:gd name="T45" fmla="*/ 3 h 67"/>
                  <a:gd name="T46" fmla="*/ 1 w 112"/>
                  <a:gd name="T47" fmla="*/ 196 h 67"/>
                  <a:gd name="T48" fmla="*/ 0 w 112"/>
                  <a:gd name="T49" fmla="*/ 6094 h 67"/>
                  <a:gd name="T50" fmla="*/ 1 w 112"/>
                  <a:gd name="T51" fmla="*/ 9358 h 67"/>
                  <a:gd name="T52" fmla="*/ 4 w 112"/>
                  <a:gd name="T53" fmla="*/ 13425 h 67"/>
                  <a:gd name="T54" fmla="*/ 1326 w 112"/>
                  <a:gd name="T55" fmla="*/ 17714 h 67"/>
                  <a:gd name="T56" fmla="*/ 1908 w 112"/>
                  <a:gd name="T57" fmla="*/ 21098 h 67"/>
                  <a:gd name="T58" fmla="*/ 3095 w 112"/>
                  <a:gd name="T59" fmla="*/ 25446 h 67"/>
                  <a:gd name="T60" fmla="*/ 4035 w 112"/>
                  <a:gd name="T61" fmla="*/ 28092 h 67"/>
                  <a:gd name="T62" fmla="*/ 5464 w 112"/>
                  <a:gd name="T63" fmla="*/ 31756 h 67"/>
                  <a:gd name="T64" fmla="*/ 6654 w 112"/>
                  <a:gd name="T65" fmla="*/ 34090 h 67"/>
                  <a:gd name="T66" fmla="*/ 8180 w 112"/>
                  <a:gd name="T67" fmla="*/ 36386 h 67"/>
                  <a:gd name="T68" fmla="*/ 9808 w 112"/>
                  <a:gd name="T69" fmla="*/ 36619 h 67"/>
                  <a:gd name="T70" fmla="*/ 11313 w 112"/>
                  <a:gd name="T71" fmla="*/ 36619 h 67"/>
                  <a:gd name="T72" fmla="*/ 12860 w 112"/>
                  <a:gd name="T73" fmla="*/ 34266 h 67"/>
                  <a:gd name="T74" fmla="*/ 14516 w 112"/>
                  <a:gd name="T75" fmla="*/ 31756 h 67"/>
                  <a:gd name="T76" fmla="*/ 14097 w 112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7"/>
                  <a:gd name="T119" fmla="*/ 112 w 112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7">
                    <a:moveTo>
                      <a:pt x="107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5" y="58"/>
                    </a:lnTo>
                    <a:lnTo>
                      <a:pt x="64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5" y="45"/>
                    </a:lnTo>
                    <a:lnTo>
                      <a:pt x="28" y="38"/>
                    </a:lnTo>
                    <a:lnTo>
                      <a:pt x="21" y="33"/>
                    </a:lnTo>
                    <a:lnTo>
                      <a:pt x="15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8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3"/>
                    </a:lnTo>
                    <a:lnTo>
                      <a:pt x="112" y="58"/>
                    </a:lnTo>
                    <a:lnTo>
                      <a:pt x="107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8" name="Freeform 195"/>
              <p:cNvSpPr>
                <a:spLocks noChangeArrowheads="1"/>
              </p:cNvSpPr>
              <p:nvPr/>
            </p:nvSpPr>
            <p:spPr bwMode="auto">
              <a:xfrm>
                <a:off x="5114" y="102"/>
                <a:ext cx="51" cy="56"/>
              </a:xfrm>
              <a:custGeom>
                <a:avLst/>
                <a:gdLst>
                  <a:gd name="T0" fmla="*/ 0 w 49"/>
                  <a:gd name="T1" fmla="*/ 19989 h 50"/>
                  <a:gd name="T2" fmla="*/ 1031 w 49"/>
                  <a:gd name="T3" fmla="*/ 29373 h 50"/>
                  <a:gd name="T4" fmla="*/ 1663 w 49"/>
                  <a:gd name="T5" fmla="*/ 43329 h 50"/>
                  <a:gd name="T6" fmla="*/ 2676 w 49"/>
                  <a:gd name="T7" fmla="*/ 54326 h 50"/>
                  <a:gd name="T8" fmla="*/ 3201 w 49"/>
                  <a:gd name="T9" fmla="*/ 68526 h 50"/>
                  <a:gd name="T10" fmla="*/ 3718 w 49"/>
                  <a:gd name="T11" fmla="*/ 81967 h 50"/>
                  <a:gd name="T12" fmla="*/ 4057 w 49"/>
                  <a:gd name="T13" fmla="*/ 93183 h 50"/>
                  <a:gd name="T14" fmla="*/ 4057 w 49"/>
                  <a:gd name="T15" fmla="*/ 95680 h 50"/>
                  <a:gd name="T16" fmla="*/ 4187 w 49"/>
                  <a:gd name="T17" fmla="*/ 95680 h 50"/>
                  <a:gd name="T18" fmla="*/ 4187 w 49"/>
                  <a:gd name="T19" fmla="*/ 93183 h 50"/>
                  <a:gd name="T20" fmla="*/ 4715 w 49"/>
                  <a:gd name="T21" fmla="*/ 111517 h 50"/>
                  <a:gd name="T22" fmla="*/ 5002 w 49"/>
                  <a:gd name="T23" fmla="*/ 105893 h 50"/>
                  <a:gd name="T24" fmla="*/ 5051 w 49"/>
                  <a:gd name="T25" fmla="*/ 95680 h 50"/>
                  <a:gd name="T26" fmla="*/ 5002 w 49"/>
                  <a:gd name="T27" fmla="*/ 88511 h 50"/>
                  <a:gd name="T28" fmla="*/ 4850 w 49"/>
                  <a:gd name="T29" fmla="*/ 81967 h 50"/>
                  <a:gd name="T30" fmla="*/ 4568 w 49"/>
                  <a:gd name="T31" fmla="*/ 68526 h 50"/>
                  <a:gd name="T32" fmla="*/ 3823 w 49"/>
                  <a:gd name="T33" fmla="*/ 54326 h 50"/>
                  <a:gd name="T34" fmla="*/ 3201 w 49"/>
                  <a:gd name="T35" fmla="*/ 39940 h 50"/>
                  <a:gd name="T36" fmla="*/ 2239 w 49"/>
                  <a:gd name="T37" fmla="*/ 23392 h 50"/>
                  <a:gd name="T38" fmla="*/ 1309 w 49"/>
                  <a:gd name="T39" fmla="*/ 610 h 50"/>
                  <a:gd name="T40" fmla="*/ 4 w 49"/>
                  <a:gd name="T41" fmla="*/ 0 h 50"/>
                  <a:gd name="T42" fmla="*/ 0 w 49"/>
                  <a:gd name="T43" fmla="*/ 19989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50"/>
                  <a:gd name="T68" fmla="*/ 49 w 49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3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4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9" name="Freeform 196"/>
              <p:cNvSpPr>
                <a:spLocks noChangeArrowheads="1"/>
              </p:cNvSpPr>
              <p:nvPr/>
            </p:nvSpPr>
            <p:spPr bwMode="auto">
              <a:xfrm>
                <a:off x="5056" y="92"/>
                <a:ext cx="62" cy="19"/>
              </a:xfrm>
              <a:custGeom>
                <a:avLst/>
                <a:gdLst>
                  <a:gd name="T0" fmla="*/ 0 w 59"/>
                  <a:gd name="T1" fmla="*/ 26094 h 18"/>
                  <a:gd name="T2" fmla="*/ 4 w 59"/>
                  <a:gd name="T3" fmla="*/ 26094 h 18"/>
                  <a:gd name="T4" fmla="*/ 1809 w 59"/>
                  <a:gd name="T5" fmla="*/ 26094 h 18"/>
                  <a:gd name="T6" fmla="*/ 2680 w 59"/>
                  <a:gd name="T7" fmla="*/ 26094 h 18"/>
                  <a:gd name="T8" fmla="*/ 4241 w 59"/>
                  <a:gd name="T9" fmla="*/ 32213 h 18"/>
                  <a:gd name="T10" fmla="*/ 5638 w 59"/>
                  <a:gd name="T11" fmla="*/ 32213 h 18"/>
                  <a:gd name="T12" fmla="*/ 7043 w 59"/>
                  <a:gd name="T13" fmla="*/ 39771 h 18"/>
                  <a:gd name="T14" fmla="*/ 8573 w 59"/>
                  <a:gd name="T15" fmla="*/ 46052 h 18"/>
                  <a:gd name="T16" fmla="*/ 9935 w 59"/>
                  <a:gd name="T17" fmla="*/ 54554 h 18"/>
                  <a:gd name="T18" fmla="*/ 10607 w 59"/>
                  <a:gd name="T19" fmla="*/ 26094 h 18"/>
                  <a:gd name="T20" fmla="*/ 8922 w 59"/>
                  <a:gd name="T21" fmla="*/ 19021 h 18"/>
                  <a:gd name="T22" fmla="*/ 7328 w 59"/>
                  <a:gd name="T23" fmla="*/ 4 h 18"/>
                  <a:gd name="T24" fmla="*/ 5890 w 59"/>
                  <a:gd name="T25" fmla="*/ 2 h 18"/>
                  <a:gd name="T26" fmla="*/ 4532 w 59"/>
                  <a:gd name="T27" fmla="*/ 1 h 18"/>
                  <a:gd name="T28" fmla="*/ 2863 w 59"/>
                  <a:gd name="T29" fmla="*/ 1 h 18"/>
                  <a:gd name="T30" fmla="*/ 1809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1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30" name="Freeform 197"/>
              <p:cNvSpPr>
                <a:spLocks noChangeArrowheads="1"/>
              </p:cNvSpPr>
              <p:nvPr/>
            </p:nvSpPr>
            <p:spPr bwMode="auto">
              <a:xfrm>
                <a:off x="5381" y="97"/>
                <a:ext cx="99" cy="62"/>
              </a:xfrm>
              <a:custGeom>
                <a:avLst/>
                <a:gdLst>
                  <a:gd name="T0" fmla="*/ 60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1 w 107"/>
                  <a:gd name="T7" fmla="*/ 2 h 58"/>
                  <a:gd name="T8" fmla="*/ 0 w 107"/>
                  <a:gd name="T9" fmla="*/ 3 h 58"/>
                  <a:gd name="T10" fmla="*/ 0 w 107"/>
                  <a:gd name="T11" fmla="*/ 6184 h 58"/>
                  <a:gd name="T12" fmla="*/ 1 w 107"/>
                  <a:gd name="T13" fmla="*/ 8606 h 58"/>
                  <a:gd name="T14" fmla="*/ 3 w 107"/>
                  <a:gd name="T15" fmla="*/ 14757 h 58"/>
                  <a:gd name="T16" fmla="*/ 60 w 107"/>
                  <a:gd name="T17" fmla="*/ 18901 h 58"/>
                  <a:gd name="T18" fmla="*/ 80 w 107"/>
                  <a:gd name="T19" fmla="*/ 24223 h 58"/>
                  <a:gd name="T20" fmla="*/ 117 w 107"/>
                  <a:gd name="T21" fmla="*/ 27680 h 58"/>
                  <a:gd name="T22" fmla="*/ 176 w 107"/>
                  <a:gd name="T23" fmla="*/ 32741 h 58"/>
                  <a:gd name="T24" fmla="*/ 223 w 107"/>
                  <a:gd name="T25" fmla="*/ 36658 h 58"/>
                  <a:gd name="T26" fmla="*/ 290 w 107"/>
                  <a:gd name="T27" fmla="*/ 41220 h 58"/>
                  <a:gd name="T28" fmla="*/ 340 w 107"/>
                  <a:gd name="T29" fmla="*/ 41989 h 58"/>
                  <a:gd name="T30" fmla="*/ 407 w 107"/>
                  <a:gd name="T31" fmla="*/ 43251 h 58"/>
                  <a:gd name="T32" fmla="*/ 482 w 107"/>
                  <a:gd name="T33" fmla="*/ 43251 h 58"/>
                  <a:gd name="T34" fmla="*/ 555 w 107"/>
                  <a:gd name="T35" fmla="*/ 41834 h 58"/>
                  <a:gd name="T36" fmla="*/ 618 w 107"/>
                  <a:gd name="T37" fmla="*/ 38511 h 58"/>
                  <a:gd name="T38" fmla="*/ 622 w 107"/>
                  <a:gd name="T39" fmla="*/ 36658 h 58"/>
                  <a:gd name="T40" fmla="*/ 622 w 107"/>
                  <a:gd name="T41" fmla="*/ 35457 h 58"/>
                  <a:gd name="T42" fmla="*/ 622 w 107"/>
                  <a:gd name="T43" fmla="*/ 34940 h 58"/>
                  <a:gd name="T44" fmla="*/ 618 w 107"/>
                  <a:gd name="T45" fmla="*/ 32741 h 58"/>
                  <a:gd name="T46" fmla="*/ 599 w 107"/>
                  <a:gd name="T47" fmla="*/ 29615 h 58"/>
                  <a:gd name="T48" fmla="*/ 564 w 107"/>
                  <a:gd name="T49" fmla="*/ 24223 h 58"/>
                  <a:gd name="T50" fmla="*/ 528 w 107"/>
                  <a:gd name="T51" fmla="*/ 18901 h 58"/>
                  <a:gd name="T52" fmla="*/ 482 w 107"/>
                  <a:gd name="T53" fmla="*/ 14757 h 58"/>
                  <a:gd name="T54" fmla="*/ 429 w 107"/>
                  <a:gd name="T55" fmla="*/ 9341 h 58"/>
                  <a:gd name="T56" fmla="*/ 385 w 107"/>
                  <a:gd name="T57" fmla="*/ 6710 h 58"/>
                  <a:gd name="T58" fmla="*/ 328 w 107"/>
                  <a:gd name="T59" fmla="*/ 5173 h 58"/>
                  <a:gd name="T60" fmla="*/ 290 w 107"/>
                  <a:gd name="T61" fmla="*/ 3 h 58"/>
                  <a:gd name="T62" fmla="*/ 230 w 107"/>
                  <a:gd name="T63" fmla="*/ 1 h 58"/>
                  <a:gd name="T64" fmla="*/ 190 w 107"/>
                  <a:gd name="T65" fmla="*/ 0 h 58"/>
                  <a:gd name="T66" fmla="*/ 137 w 107"/>
                  <a:gd name="T67" fmla="*/ 0 h 58"/>
                  <a:gd name="T68" fmla="*/ 98 w 107"/>
                  <a:gd name="T69" fmla="*/ 0 h 58"/>
                  <a:gd name="T70" fmla="*/ 75 w 107"/>
                  <a:gd name="T71" fmla="*/ 0 h 58"/>
                  <a:gd name="T72" fmla="*/ 60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7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31" name="Freeform 198"/>
              <p:cNvSpPr>
                <a:spLocks noChangeArrowheads="1"/>
              </p:cNvSpPr>
              <p:nvPr/>
            </p:nvSpPr>
            <p:spPr bwMode="auto">
              <a:xfrm>
                <a:off x="5376" y="93"/>
                <a:ext cx="106" cy="72"/>
              </a:xfrm>
              <a:custGeom>
                <a:avLst/>
                <a:gdLst>
                  <a:gd name="T0" fmla="*/ 1196 w 113"/>
                  <a:gd name="T1" fmla="*/ 27436 h 67"/>
                  <a:gd name="T2" fmla="*/ 1064 w 113"/>
                  <a:gd name="T3" fmla="*/ 29652 h 67"/>
                  <a:gd name="T4" fmla="*/ 944 w 113"/>
                  <a:gd name="T5" fmla="*/ 31756 h 67"/>
                  <a:gd name="T6" fmla="*/ 834 w 113"/>
                  <a:gd name="T7" fmla="*/ 31756 h 67"/>
                  <a:gd name="T8" fmla="*/ 704 w 113"/>
                  <a:gd name="T9" fmla="*/ 31509 h 67"/>
                  <a:gd name="T10" fmla="*/ 612 w 113"/>
                  <a:gd name="T11" fmla="*/ 29331 h 67"/>
                  <a:gd name="T12" fmla="*/ 490 w 113"/>
                  <a:gd name="T13" fmla="*/ 27294 h 67"/>
                  <a:gd name="T14" fmla="*/ 402 w 113"/>
                  <a:gd name="T15" fmla="*/ 24335 h 67"/>
                  <a:gd name="T16" fmla="*/ 317 w 113"/>
                  <a:gd name="T17" fmla="*/ 20709 h 67"/>
                  <a:gd name="T18" fmla="*/ 235 w 113"/>
                  <a:gd name="T19" fmla="*/ 17947 h 67"/>
                  <a:gd name="T20" fmla="*/ 174 w 113"/>
                  <a:gd name="T21" fmla="*/ 14293 h 67"/>
                  <a:gd name="T22" fmla="*/ 137 w 113"/>
                  <a:gd name="T23" fmla="*/ 11631 h 67"/>
                  <a:gd name="T24" fmla="*/ 114 w 113"/>
                  <a:gd name="T25" fmla="*/ 7549 h 67"/>
                  <a:gd name="T26" fmla="*/ 107 w 113"/>
                  <a:gd name="T27" fmla="*/ 6094 h 67"/>
                  <a:gd name="T28" fmla="*/ 107 w 113"/>
                  <a:gd name="T29" fmla="*/ 4577 h 67"/>
                  <a:gd name="T30" fmla="*/ 107 w 113"/>
                  <a:gd name="T31" fmla="*/ 5276 h 67"/>
                  <a:gd name="T32" fmla="*/ 114 w 113"/>
                  <a:gd name="T33" fmla="*/ 4577 h 67"/>
                  <a:gd name="T34" fmla="*/ 129 w 113"/>
                  <a:gd name="T35" fmla="*/ 4577 h 67"/>
                  <a:gd name="T36" fmla="*/ 145 w 113"/>
                  <a:gd name="T37" fmla="*/ 4577 h 67"/>
                  <a:gd name="T38" fmla="*/ 145 w 113"/>
                  <a:gd name="T39" fmla="*/ 0 h 67"/>
                  <a:gd name="T40" fmla="*/ 107 w 113"/>
                  <a:gd name="T41" fmla="*/ 0 h 67"/>
                  <a:gd name="T42" fmla="*/ 6 w 113"/>
                  <a:gd name="T43" fmla="*/ 1 h 67"/>
                  <a:gd name="T44" fmla="*/ 4 w 113"/>
                  <a:gd name="T45" fmla="*/ 3 h 67"/>
                  <a:gd name="T46" fmla="*/ 1 w 113"/>
                  <a:gd name="T47" fmla="*/ 196 h 67"/>
                  <a:gd name="T48" fmla="*/ 0 w 113"/>
                  <a:gd name="T49" fmla="*/ 6094 h 67"/>
                  <a:gd name="T50" fmla="*/ 2 w 113"/>
                  <a:gd name="T51" fmla="*/ 9358 h 67"/>
                  <a:gd name="T52" fmla="*/ 5 w 113"/>
                  <a:gd name="T53" fmla="*/ 13425 h 67"/>
                  <a:gd name="T54" fmla="*/ 107 w 113"/>
                  <a:gd name="T55" fmla="*/ 17714 h 67"/>
                  <a:gd name="T56" fmla="*/ 163 w 113"/>
                  <a:gd name="T57" fmla="*/ 21098 h 67"/>
                  <a:gd name="T58" fmla="*/ 249 w 113"/>
                  <a:gd name="T59" fmla="*/ 25446 h 67"/>
                  <a:gd name="T60" fmla="*/ 356 w 113"/>
                  <a:gd name="T61" fmla="*/ 28092 h 67"/>
                  <a:gd name="T62" fmla="*/ 462 w 113"/>
                  <a:gd name="T63" fmla="*/ 31756 h 67"/>
                  <a:gd name="T64" fmla="*/ 576 w 113"/>
                  <a:gd name="T65" fmla="*/ 34090 h 67"/>
                  <a:gd name="T66" fmla="*/ 698 w 113"/>
                  <a:gd name="T67" fmla="*/ 36386 h 67"/>
                  <a:gd name="T68" fmla="*/ 834 w 113"/>
                  <a:gd name="T69" fmla="*/ 36619 h 67"/>
                  <a:gd name="T70" fmla="*/ 951 w 113"/>
                  <a:gd name="T71" fmla="*/ 36619 h 67"/>
                  <a:gd name="T72" fmla="*/ 1083 w 113"/>
                  <a:gd name="T73" fmla="*/ 34266 h 67"/>
                  <a:gd name="T74" fmla="*/ 1221 w 113"/>
                  <a:gd name="T75" fmla="*/ 31756 h 67"/>
                  <a:gd name="T76" fmla="*/ 1196 w 113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6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2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32" name="Freeform 199"/>
              <p:cNvSpPr>
                <a:spLocks noChangeArrowheads="1"/>
              </p:cNvSpPr>
              <p:nvPr/>
            </p:nvSpPr>
            <p:spPr bwMode="auto">
              <a:xfrm>
                <a:off x="5449" y="102"/>
                <a:ext cx="49" cy="56"/>
              </a:xfrm>
              <a:custGeom>
                <a:avLst/>
                <a:gdLst>
                  <a:gd name="T0" fmla="*/ 0 w 47"/>
                  <a:gd name="T1" fmla="*/ 19989 h 50"/>
                  <a:gd name="T2" fmla="*/ 1159 w 47"/>
                  <a:gd name="T3" fmla="*/ 29373 h 50"/>
                  <a:gd name="T4" fmla="*/ 2024 w 47"/>
                  <a:gd name="T5" fmla="*/ 43329 h 50"/>
                  <a:gd name="T6" fmla="*/ 3120 w 47"/>
                  <a:gd name="T7" fmla="*/ 54326 h 50"/>
                  <a:gd name="T8" fmla="*/ 3758 w 47"/>
                  <a:gd name="T9" fmla="*/ 68526 h 50"/>
                  <a:gd name="T10" fmla="*/ 4527 w 47"/>
                  <a:gd name="T11" fmla="*/ 81967 h 50"/>
                  <a:gd name="T12" fmla="*/ 4926 w 47"/>
                  <a:gd name="T13" fmla="*/ 93183 h 50"/>
                  <a:gd name="T14" fmla="*/ 4926 w 47"/>
                  <a:gd name="T15" fmla="*/ 95680 h 50"/>
                  <a:gd name="T16" fmla="*/ 5124 w 47"/>
                  <a:gd name="T17" fmla="*/ 93183 h 50"/>
                  <a:gd name="T18" fmla="*/ 5576 w 47"/>
                  <a:gd name="T19" fmla="*/ 111517 h 50"/>
                  <a:gd name="T20" fmla="*/ 5933 w 47"/>
                  <a:gd name="T21" fmla="*/ 105893 h 50"/>
                  <a:gd name="T22" fmla="*/ 5933 w 47"/>
                  <a:gd name="T23" fmla="*/ 95680 h 50"/>
                  <a:gd name="T24" fmla="*/ 5933 w 47"/>
                  <a:gd name="T25" fmla="*/ 88511 h 50"/>
                  <a:gd name="T26" fmla="*/ 5799 w 47"/>
                  <a:gd name="T27" fmla="*/ 81967 h 50"/>
                  <a:gd name="T28" fmla="*/ 5247 w 47"/>
                  <a:gd name="T29" fmla="*/ 68526 h 50"/>
                  <a:gd name="T30" fmla="*/ 4631 w 47"/>
                  <a:gd name="T31" fmla="*/ 54326 h 50"/>
                  <a:gd name="T32" fmla="*/ 3616 w 47"/>
                  <a:gd name="T33" fmla="*/ 39940 h 50"/>
                  <a:gd name="T34" fmla="*/ 2755 w 47"/>
                  <a:gd name="T35" fmla="*/ 23392 h 50"/>
                  <a:gd name="T36" fmla="*/ 1484 w 47"/>
                  <a:gd name="T37" fmla="*/ 610 h 50"/>
                  <a:gd name="T38" fmla="*/ 3 w 47"/>
                  <a:gd name="T39" fmla="*/ 0 h 50"/>
                  <a:gd name="T40" fmla="*/ 0 w 47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50"/>
                  <a:gd name="T65" fmla="*/ 47 w 47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50">
                    <a:moveTo>
                      <a:pt x="0" y="9"/>
                    </a:moveTo>
                    <a:lnTo>
                      <a:pt x="8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0"/>
                    </a:lnTo>
                    <a:lnTo>
                      <a:pt x="47" y="48"/>
                    </a:lnTo>
                    <a:lnTo>
                      <a:pt x="47" y="43"/>
                    </a:lnTo>
                    <a:lnTo>
                      <a:pt x="47" y="40"/>
                    </a:lnTo>
                    <a:lnTo>
                      <a:pt x="46" y="37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" name="Freeform 200"/>
              <p:cNvSpPr>
                <a:spLocks noChangeArrowheads="1"/>
              </p:cNvSpPr>
              <p:nvPr/>
            </p:nvSpPr>
            <p:spPr bwMode="auto">
              <a:xfrm>
                <a:off x="5389" y="92"/>
                <a:ext cx="50" cy="19"/>
              </a:xfrm>
              <a:custGeom>
                <a:avLst/>
                <a:gdLst>
                  <a:gd name="T0" fmla="*/ 0 w 58"/>
                  <a:gd name="T1" fmla="*/ 26094 h 18"/>
                  <a:gd name="T2" fmla="*/ 3 w 58"/>
                  <a:gd name="T3" fmla="*/ 26094 h 18"/>
                  <a:gd name="T4" fmla="*/ 3 w 58"/>
                  <a:gd name="T5" fmla="*/ 26094 h 18"/>
                  <a:gd name="T6" fmla="*/ 19 w 58"/>
                  <a:gd name="T7" fmla="*/ 26094 h 18"/>
                  <a:gd name="T8" fmla="*/ 29 w 58"/>
                  <a:gd name="T9" fmla="*/ 32213 h 18"/>
                  <a:gd name="T10" fmla="*/ 40 w 58"/>
                  <a:gd name="T11" fmla="*/ 32213 h 18"/>
                  <a:gd name="T12" fmla="*/ 50 w 58"/>
                  <a:gd name="T13" fmla="*/ 39771 h 18"/>
                  <a:gd name="T14" fmla="*/ 61 w 58"/>
                  <a:gd name="T15" fmla="*/ 46052 h 18"/>
                  <a:gd name="T16" fmla="*/ 71 w 58"/>
                  <a:gd name="T17" fmla="*/ 54554 h 18"/>
                  <a:gd name="T18" fmla="*/ 74 w 58"/>
                  <a:gd name="T19" fmla="*/ 26094 h 18"/>
                  <a:gd name="T20" fmla="*/ 64 w 58"/>
                  <a:gd name="T21" fmla="*/ 19021 h 18"/>
                  <a:gd name="T22" fmla="*/ 52 w 58"/>
                  <a:gd name="T23" fmla="*/ 4 h 18"/>
                  <a:gd name="T24" fmla="*/ 42 w 58"/>
                  <a:gd name="T25" fmla="*/ 2 h 18"/>
                  <a:gd name="T26" fmla="*/ 29 w 58"/>
                  <a:gd name="T27" fmla="*/ 1 h 18"/>
                  <a:gd name="T28" fmla="*/ 22 w 58"/>
                  <a:gd name="T29" fmla="*/ 1 h 18"/>
                  <a:gd name="T30" fmla="*/ 3 w 58"/>
                  <a:gd name="T31" fmla="*/ 1 h 18"/>
                  <a:gd name="T32" fmla="*/ 3 w 58"/>
                  <a:gd name="T33" fmla="*/ 0 h 18"/>
                  <a:gd name="T34" fmla="*/ 0 w 58"/>
                  <a:gd name="T35" fmla="*/ 1 h 18"/>
                  <a:gd name="T36" fmla="*/ 0 w 58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1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34" name="Freeform 201"/>
              <p:cNvSpPr>
                <a:spLocks noChangeArrowheads="1"/>
              </p:cNvSpPr>
              <p:nvPr/>
            </p:nvSpPr>
            <p:spPr bwMode="auto">
              <a:xfrm>
                <a:off x="5464" y="95"/>
                <a:ext cx="99" cy="62"/>
              </a:xfrm>
              <a:custGeom>
                <a:avLst/>
                <a:gdLst>
                  <a:gd name="T0" fmla="*/ 6 w 95"/>
                  <a:gd name="T1" fmla="*/ 0 h 57"/>
                  <a:gd name="T2" fmla="*/ 3 w 95"/>
                  <a:gd name="T3" fmla="*/ 0 h 57"/>
                  <a:gd name="T4" fmla="*/ 0 w 95"/>
                  <a:gd name="T5" fmla="*/ 2 h 57"/>
                  <a:gd name="T6" fmla="*/ 0 w 95"/>
                  <a:gd name="T7" fmla="*/ 5 h 57"/>
                  <a:gd name="T8" fmla="*/ 3 w 95"/>
                  <a:gd name="T9" fmla="*/ 5135 h 57"/>
                  <a:gd name="T10" fmla="*/ 5 w 95"/>
                  <a:gd name="T11" fmla="*/ 7188 h 57"/>
                  <a:gd name="T12" fmla="*/ 669 w 95"/>
                  <a:gd name="T13" fmla="*/ 11496 h 57"/>
                  <a:gd name="T14" fmla="*/ 863 w 95"/>
                  <a:gd name="T15" fmla="*/ 14090 h 57"/>
                  <a:gd name="T16" fmla="*/ 1239 w 95"/>
                  <a:gd name="T17" fmla="*/ 17470 h 57"/>
                  <a:gd name="T18" fmla="*/ 1773 w 95"/>
                  <a:gd name="T19" fmla="*/ 21114 h 57"/>
                  <a:gd name="T20" fmla="*/ 2101 w 95"/>
                  <a:gd name="T21" fmla="*/ 22894 h 57"/>
                  <a:gd name="T22" fmla="*/ 2672 w 95"/>
                  <a:gd name="T23" fmla="*/ 26005 h 57"/>
                  <a:gd name="T24" fmla="*/ 3169 w 95"/>
                  <a:gd name="T25" fmla="*/ 27821 h 57"/>
                  <a:gd name="T26" fmla="*/ 3827 w 95"/>
                  <a:gd name="T27" fmla="*/ 29013 h 57"/>
                  <a:gd name="T28" fmla="*/ 4312 w 95"/>
                  <a:gd name="T29" fmla="*/ 29013 h 57"/>
                  <a:gd name="T30" fmla="*/ 4947 w 95"/>
                  <a:gd name="T31" fmla="*/ 27821 h 57"/>
                  <a:gd name="T32" fmla="*/ 5483 w 95"/>
                  <a:gd name="T33" fmla="*/ 25809 h 57"/>
                  <a:gd name="T34" fmla="*/ 5572 w 95"/>
                  <a:gd name="T35" fmla="*/ 24502 h 57"/>
                  <a:gd name="T36" fmla="*/ 5641 w 95"/>
                  <a:gd name="T37" fmla="*/ 24272 h 57"/>
                  <a:gd name="T38" fmla="*/ 5572 w 95"/>
                  <a:gd name="T39" fmla="*/ 22894 h 57"/>
                  <a:gd name="T40" fmla="*/ 5572 w 95"/>
                  <a:gd name="T41" fmla="*/ 22578 h 57"/>
                  <a:gd name="T42" fmla="*/ 5359 w 95"/>
                  <a:gd name="T43" fmla="*/ 19717 h 57"/>
                  <a:gd name="T44" fmla="*/ 5029 w 95"/>
                  <a:gd name="T45" fmla="*/ 16156 h 57"/>
                  <a:gd name="T46" fmla="*/ 4699 w 95"/>
                  <a:gd name="T47" fmla="*/ 12465 h 57"/>
                  <a:gd name="T48" fmla="*/ 4307 w 95"/>
                  <a:gd name="T49" fmla="*/ 10062 h 57"/>
                  <a:gd name="T50" fmla="*/ 3888 w 95"/>
                  <a:gd name="T51" fmla="*/ 6227 h 57"/>
                  <a:gd name="T52" fmla="*/ 3336 w 95"/>
                  <a:gd name="T53" fmla="*/ 4762 h 57"/>
                  <a:gd name="T54" fmla="*/ 2961 w 95"/>
                  <a:gd name="T55" fmla="*/ 5 h 57"/>
                  <a:gd name="T56" fmla="*/ 2450 w 95"/>
                  <a:gd name="T57" fmla="*/ 3 h 57"/>
                  <a:gd name="T58" fmla="*/ 1995 w 95"/>
                  <a:gd name="T59" fmla="*/ 2 h 57"/>
                  <a:gd name="T60" fmla="*/ 1604 w 95"/>
                  <a:gd name="T61" fmla="*/ 1 h 57"/>
                  <a:gd name="T62" fmla="*/ 1177 w 95"/>
                  <a:gd name="T63" fmla="*/ 1 h 57"/>
                  <a:gd name="T64" fmla="*/ 822 w 95"/>
                  <a:gd name="T65" fmla="*/ 0 h 57"/>
                  <a:gd name="T66" fmla="*/ 669 w 95"/>
                  <a:gd name="T67" fmla="*/ 0 h 57"/>
                  <a:gd name="T68" fmla="*/ 6 w 95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6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3" y="10"/>
                    </a:lnTo>
                    <a:lnTo>
                      <a:pt x="5" y="15"/>
                    </a:lnTo>
                    <a:lnTo>
                      <a:pt x="10" y="22"/>
                    </a:lnTo>
                    <a:lnTo>
                      <a:pt x="15" y="28"/>
                    </a:lnTo>
                    <a:lnTo>
                      <a:pt x="22" y="35"/>
                    </a:lnTo>
                    <a:lnTo>
                      <a:pt x="29" y="41"/>
                    </a:lnTo>
                    <a:lnTo>
                      <a:pt x="36" y="46"/>
                    </a:lnTo>
                    <a:lnTo>
                      <a:pt x="45" y="51"/>
                    </a:lnTo>
                    <a:lnTo>
                      <a:pt x="54" y="55"/>
                    </a:lnTo>
                    <a:lnTo>
                      <a:pt x="64" y="57"/>
                    </a:lnTo>
                    <a:lnTo>
                      <a:pt x="73" y="57"/>
                    </a:lnTo>
                    <a:lnTo>
                      <a:pt x="83" y="55"/>
                    </a:lnTo>
                    <a:lnTo>
                      <a:pt x="92" y="50"/>
                    </a:lnTo>
                    <a:lnTo>
                      <a:pt x="94" y="49"/>
                    </a:lnTo>
                    <a:lnTo>
                      <a:pt x="95" y="48"/>
                    </a:lnTo>
                    <a:lnTo>
                      <a:pt x="94" y="46"/>
                    </a:lnTo>
                    <a:lnTo>
                      <a:pt x="94" y="44"/>
                    </a:lnTo>
                    <a:lnTo>
                      <a:pt x="90" y="38"/>
                    </a:lnTo>
                    <a:lnTo>
                      <a:pt x="85" y="32"/>
                    </a:lnTo>
                    <a:lnTo>
                      <a:pt x="79" y="25"/>
                    </a:lnTo>
                    <a:lnTo>
                      <a:pt x="72" y="20"/>
                    </a:lnTo>
                    <a:lnTo>
                      <a:pt x="65" y="13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2" y="3"/>
                    </a:lnTo>
                    <a:lnTo>
                      <a:pt x="34" y="2"/>
                    </a:lnTo>
                    <a:lnTo>
                      <a:pt x="27" y="1"/>
                    </a:lnTo>
                    <a:lnTo>
                      <a:pt x="21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" name="Freeform 202"/>
              <p:cNvSpPr>
                <a:spLocks noChangeArrowheads="1"/>
              </p:cNvSpPr>
              <p:nvPr/>
            </p:nvSpPr>
            <p:spPr bwMode="auto">
              <a:xfrm>
                <a:off x="5460" y="90"/>
                <a:ext cx="104" cy="72"/>
              </a:xfrm>
              <a:custGeom>
                <a:avLst/>
                <a:gdLst>
                  <a:gd name="T0" fmla="*/ 10563 w 99"/>
                  <a:gd name="T1" fmla="*/ 35963 h 66"/>
                  <a:gd name="T2" fmla="*/ 9552 w 99"/>
                  <a:gd name="T3" fmla="*/ 38632 h 66"/>
                  <a:gd name="T4" fmla="*/ 8587 w 99"/>
                  <a:gd name="T5" fmla="*/ 40011 h 66"/>
                  <a:gd name="T6" fmla="*/ 7550 w 99"/>
                  <a:gd name="T7" fmla="*/ 40011 h 66"/>
                  <a:gd name="T8" fmla="*/ 6605 w 99"/>
                  <a:gd name="T9" fmla="*/ 38632 h 66"/>
                  <a:gd name="T10" fmla="*/ 5623 w 99"/>
                  <a:gd name="T11" fmla="*/ 37183 h 66"/>
                  <a:gd name="T12" fmla="*/ 4842 w 99"/>
                  <a:gd name="T13" fmla="*/ 34592 h 66"/>
                  <a:gd name="T14" fmla="*/ 3828 w 99"/>
                  <a:gd name="T15" fmla="*/ 29901 h 66"/>
                  <a:gd name="T16" fmla="*/ 3120 w 99"/>
                  <a:gd name="T17" fmla="*/ 26072 h 66"/>
                  <a:gd name="T18" fmla="*/ 2391 w 99"/>
                  <a:gd name="T19" fmla="*/ 20967 h 66"/>
                  <a:gd name="T20" fmla="*/ 1784 w 99"/>
                  <a:gd name="T21" fmla="*/ 16781 h 66"/>
                  <a:gd name="T22" fmla="*/ 1408 w 99"/>
                  <a:gd name="T23" fmla="*/ 12540 h 66"/>
                  <a:gd name="T24" fmla="*/ 1180 w 99"/>
                  <a:gd name="T25" fmla="*/ 9326 h 66"/>
                  <a:gd name="T26" fmla="*/ 1115 w 99"/>
                  <a:gd name="T27" fmla="*/ 6544 h 66"/>
                  <a:gd name="T28" fmla="*/ 1115 w 99"/>
                  <a:gd name="T29" fmla="*/ 6021 h 66"/>
                  <a:gd name="T30" fmla="*/ 8 w 99"/>
                  <a:gd name="T31" fmla="*/ 6544 h 66"/>
                  <a:gd name="T32" fmla="*/ 1180 w 99"/>
                  <a:gd name="T33" fmla="*/ 6544 h 66"/>
                  <a:gd name="T34" fmla="*/ 1255 w 99"/>
                  <a:gd name="T35" fmla="*/ 0 h 66"/>
                  <a:gd name="T36" fmla="*/ 4 w 99"/>
                  <a:gd name="T37" fmla="*/ 0 h 66"/>
                  <a:gd name="T38" fmla="*/ 0 w 99"/>
                  <a:gd name="T39" fmla="*/ 235 h 66"/>
                  <a:gd name="T40" fmla="*/ 0 w 99"/>
                  <a:gd name="T41" fmla="*/ 7492 h 66"/>
                  <a:gd name="T42" fmla="*/ 2 w 99"/>
                  <a:gd name="T43" fmla="*/ 11649 h 66"/>
                  <a:gd name="T44" fmla="*/ 5 w 99"/>
                  <a:gd name="T45" fmla="*/ 16781 h 66"/>
                  <a:gd name="T46" fmla="*/ 1180 w 99"/>
                  <a:gd name="T47" fmla="*/ 20967 h 66"/>
                  <a:gd name="T48" fmla="*/ 1680 w 99"/>
                  <a:gd name="T49" fmla="*/ 26072 h 66"/>
                  <a:gd name="T50" fmla="*/ 2391 w 99"/>
                  <a:gd name="T51" fmla="*/ 30145 h 66"/>
                  <a:gd name="T52" fmla="*/ 3309 w 99"/>
                  <a:gd name="T53" fmla="*/ 34997 h 66"/>
                  <a:gd name="T54" fmla="*/ 4190 w 99"/>
                  <a:gd name="T55" fmla="*/ 38632 h 66"/>
                  <a:gd name="T56" fmla="*/ 5304 w 99"/>
                  <a:gd name="T57" fmla="*/ 43129 h 66"/>
                  <a:gd name="T58" fmla="*/ 6327 w 99"/>
                  <a:gd name="T59" fmla="*/ 45926 h 66"/>
                  <a:gd name="T60" fmla="*/ 7550 w 99"/>
                  <a:gd name="T61" fmla="*/ 46784 h 66"/>
                  <a:gd name="T62" fmla="*/ 8587 w 99"/>
                  <a:gd name="T63" fmla="*/ 46784 h 66"/>
                  <a:gd name="T64" fmla="*/ 9810 w 99"/>
                  <a:gd name="T65" fmla="*/ 45926 h 66"/>
                  <a:gd name="T66" fmla="*/ 11038 w 99"/>
                  <a:gd name="T67" fmla="*/ 41613 h 66"/>
                  <a:gd name="T68" fmla="*/ 10563 w 99"/>
                  <a:gd name="T69" fmla="*/ 3596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94" y="51"/>
                    </a:moveTo>
                    <a:lnTo>
                      <a:pt x="86" y="55"/>
                    </a:lnTo>
                    <a:lnTo>
                      <a:pt x="77" y="56"/>
                    </a:lnTo>
                    <a:lnTo>
                      <a:pt x="68" y="56"/>
                    </a:lnTo>
                    <a:lnTo>
                      <a:pt x="59" y="55"/>
                    </a:lnTo>
                    <a:lnTo>
                      <a:pt x="51" y="52"/>
                    </a:lnTo>
                    <a:lnTo>
                      <a:pt x="43" y="48"/>
                    </a:lnTo>
                    <a:lnTo>
                      <a:pt x="35" y="42"/>
                    </a:lnTo>
                    <a:lnTo>
                      <a:pt x="28" y="37"/>
                    </a:lnTo>
                    <a:lnTo>
                      <a:pt x="22" y="30"/>
                    </a:lnTo>
                    <a:lnTo>
                      <a:pt x="17" y="24"/>
                    </a:lnTo>
                    <a:lnTo>
                      <a:pt x="13" y="18"/>
                    </a:lnTo>
                    <a:lnTo>
                      <a:pt x="10" y="14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2" y="43"/>
                    </a:lnTo>
                    <a:lnTo>
                      <a:pt x="30" y="50"/>
                    </a:lnTo>
                    <a:lnTo>
                      <a:pt x="38" y="55"/>
                    </a:lnTo>
                    <a:lnTo>
                      <a:pt x="48" y="60"/>
                    </a:lnTo>
                    <a:lnTo>
                      <a:pt x="57" y="64"/>
                    </a:lnTo>
                    <a:lnTo>
                      <a:pt x="68" y="66"/>
                    </a:lnTo>
                    <a:lnTo>
                      <a:pt x="77" y="66"/>
                    </a:lnTo>
                    <a:lnTo>
                      <a:pt x="88" y="64"/>
                    </a:lnTo>
                    <a:lnTo>
                      <a:pt x="99" y="59"/>
                    </a:lnTo>
                    <a:lnTo>
                      <a:pt x="94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3082" name="Group 203"/>
            <p:cNvGrpSpPr>
              <a:grpSpLocks/>
            </p:cNvGrpSpPr>
            <p:nvPr/>
          </p:nvGrpSpPr>
          <p:grpSpPr bwMode="auto">
            <a:xfrm>
              <a:off x="196" y="90"/>
              <a:ext cx="5421" cy="4139"/>
              <a:chOff x="196" y="90"/>
              <a:chExt cx="5421" cy="4139"/>
            </a:xfrm>
          </p:grpSpPr>
          <p:sp>
            <p:nvSpPr>
              <p:cNvPr id="3936" name="Freeform 204"/>
              <p:cNvSpPr>
                <a:spLocks noChangeArrowheads="1"/>
              </p:cNvSpPr>
              <p:nvPr/>
            </p:nvSpPr>
            <p:spPr bwMode="auto">
              <a:xfrm>
                <a:off x="5521" y="100"/>
                <a:ext cx="47" cy="57"/>
              </a:xfrm>
              <a:custGeom>
                <a:avLst/>
                <a:gdLst>
                  <a:gd name="T0" fmla="*/ 0 w 45"/>
                  <a:gd name="T1" fmla="*/ 24720 h 50"/>
                  <a:gd name="T2" fmla="*/ 1355 w 45"/>
                  <a:gd name="T3" fmla="*/ 33706 h 50"/>
                  <a:gd name="T4" fmla="*/ 2130 w 45"/>
                  <a:gd name="T5" fmla="*/ 53587 h 50"/>
                  <a:gd name="T6" fmla="*/ 3566 w 45"/>
                  <a:gd name="T7" fmla="*/ 65325 h 50"/>
                  <a:gd name="T8" fmla="*/ 4325 w 45"/>
                  <a:gd name="T9" fmla="*/ 84741 h 50"/>
                  <a:gd name="T10" fmla="*/ 4919 w 45"/>
                  <a:gd name="T11" fmla="*/ 101362 h 50"/>
                  <a:gd name="T12" fmla="*/ 5251 w 45"/>
                  <a:gd name="T13" fmla="*/ 115240 h 50"/>
                  <a:gd name="T14" fmla="*/ 5251 w 45"/>
                  <a:gd name="T15" fmla="*/ 118322 h 50"/>
                  <a:gd name="T16" fmla="*/ 5598 w 45"/>
                  <a:gd name="T17" fmla="*/ 118322 h 50"/>
                  <a:gd name="T18" fmla="*/ 5598 w 45"/>
                  <a:gd name="T19" fmla="*/ 115240 h 50"/>
                  <a:gd name="T20" fmla="*/ 6367 w 45"/>
                  <a:gd name="T21" fmla="*/ 137904 h 50"/>
                  <a:gd name="T22" fmla="*/ 6793 w 45"/>
                  <a:gd name="T23" fmla="*/ 130009 h 50"/>
                  <a:gd name="T24" fmla="*/ 6797 w 45"/>
                  <a:gd name="T25" fmla="*/ 121059 h 50"/>
                  <a:gd name="T26" fmla="*/ 6793 w 45"/>
                  <a:gd name="T27" fmla="*/ 112120 h 50"/>
                  <a:gd name="T28" fmla="*/ 6511 w 45"/>
                  <a:gd name="T29" fmla="*/ 103879 h 50"/>
                  <a:gd name="T30" fmla="*/ 6105 w 45"/>
                  <a:gd name="T31" fmla="*/ 84741 h 50"/>
                  <a:gd name="T32" fmla="*/ 5249 w 45"/>
                  <a:gd name="T33" fmla="*/ 65325 h 50"/>
                  <a:gd name="T34" fmla="*/ 4325 w 45"/>
                  <a:gd name="T35" fmla="*/ 49388 h 50"/>
                  <a:gd name="T36" fmla="*/ 2940 w 45"/>
                  <a:gd name="T37" fmla="*/ 28925 h 50"/>
                  <a:gd name="T38" fmla="*/ 1871 w 45"/>
                  <a:gd name="T39" fmla="*/ 751 h 50"/>
                  <a:gd name="T40" fmla="*/ 5 w 45"/>
                  <a:gd name="T41" fmla="*/ 0 h 50"/>
                  <a:gd name="T42" fmla="*/ 0 w 45"/>
                  <a:gd name="T43" fmla="*/ 24720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50"/>
                  <a:gd name="T68" fmla="*/ 45 w 45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50">
                    <a:moveTo>
                      <a:pt x="0" y="9"/>
                    </a:moveTo>
                    <a:lnTo>
                      <a:pt x="8" y="13"/>
                    </a:lnTo>
                    <a:lnTo>
                      <a:pt x="15" y="19"/>
                    </a:lnTo>
                    <a:lnTo>
                      <a:pt x="23" y="24"/>
                    </a:lnTo>
                    <a:lnTo>
                      <a:pt x="28" y="31"/>
                    </a:lnTo>
                    <a:lnTo>
                      <a:pt x="32" y="37"/>
                    </a:lnTo>
                    <a:lnTo>
                      <a:pt x="35" y="42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41" y="50"/>
                    </a:lnTo>
                    <a:lnTo>
                      <a:pt x="44" y="47"/>
                    </a:lnTo>
                    <a:lnTo>
                      <a:pt x="45" y="44"/>
                    </a:lnTo>
                    <a:lnTo>
                      <a:pt x="44" y="41"/>
                    </a:lnTo>
                    <a:lnTo>
                      <a:pt x="43" y="38"/>
                    </a:lnTo>
                    <a:lnTo>
                      <a:pt x="40" y="31"/>
                    </a:lnTo>
                    <a:lnTo>
                      <a:pt x="34" y="24"/>
                    </a:lnTo>
                    <a:lnTo>
                      <a:pt x="28" y="18"/>
                    </a:lnTo>
                    <a:lnTo>
                      <a:pt x="20" y="11"/>
                    </a:lnTo>
                    <a:lnTo>
                      <a:pt x="13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7" name="Freeform 205"/>
              <p:cNvSpPr>
                <a:spLocks noChangeArrowheads="1"/>
              </p:cNvSpPr>
              <p:nvPr/>
            </p:nvSpPr>
            <p:spPr bwMode="auto">
              <a:xfrm>
                <a:off x="5470" y="90"/>
                <a:ext cx="55" cy="19"/>
              </a:xfrm>
              <a:custGeom>
                <a:avLst/>
                <a:gdLst>
                  <a:gd name="T0" fmla="*/ 0 w 53"/>
                  <a:gd name="T1" fmla="*/ 26094 h 18"/>
                  <a:gd name="T2" fmla="*/ 3 w 53"/>
                  <a:gd name="T3" fmla="*/ 26094 h 18"/>
                  <a:gd name="T4" fmla="*/ 8 w 53"/>
                  <a:gd name="T5" fmla="*/ 28991 h 18"/>
                  <a:gd name="T6" fmla="*/ 1060 w 53"/>
                  <a:gd name="T7" fmla="*/ 28991 h 18"/>
                  <a:gd name="T8" fmla="*/ 1473 w 53"/>
                  <a:gd name="T9" fmla="*/ 28991 h 18"/>
                  <a:gd name="T10" fmla="*/ 2047 w 53"/>
                  <a:gd name="T11" fmla="*/ 32213 h 18"/>
                  <a:gd name="T12" fmla="*/ 2553 w 53"/>
                  <a:gd name="T13" fmla="*/ 39771 h 18"/>
                  <a:gd name="T14" fmla="*/ 3042 w 53"/>
                  <a:gd name="T15" fmla="*/ 46052 h 18"/>
                  <a:gd name="T16" fmla="*/ 3551 w 53"/>
                  <a:gd name="T17" fmla="*/ 54554 h 18"/>
                  <a:gd name="T18" fmla="*/ 3848 w 53"/>
                  <a:gd name="T19" fmla="*/ 26094 h 18"/>
                  <a:gd name="T20" fmla="*/ 3360 w 53"/>
                  <a:gd name="T21" fmla="*/ 19021 h 18"/>
                  <a:gd name="T22" fmla="*/ 2700 w 53"/>
                  <a:gd name="T23" fmla="*/ 4 h 18"/>
                  <a:gd name="T24" fmla="*/ 2162 w 53"/>
                  <a:gd name="T25" fmla="*/ 3 h 18"/>
                  <a:gd name="T26" fmla="*/ 1558 w 53"/>
                  <a:gd name="T27" fmla="*/ 2 h 18"/>
                  <a:gd name="T28" fmla="*/ 1060 w 53"/>
                  <a:gd name="T29" fmla="*/ 0 h 18"/>
                  <a:gd name="T30" fmla="*/ 761 w 53"/>
                  <a:gd name="T31" fmla="*/ 0 h 18"/>
                  <a:gd name="T32" fmla="*/ 4 w 53"/>
                  <a:gd name="T33" fmla="*/ 0 h 18"/>
                  <a:gd name="T34" fmla="*/ 1 w 53"/>
                  <a:gd name="T35" fmla="*/ 0 h 18"/>
                  <a:gd name="T36" fmla="*/ 0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0" y="9"/>
                    </a:moveTo>
                    <a:lnTo>
                      <a:pt x="3" y="9"/>
                    </a:lnTo>
                    <a:lnTo>
                      <a:pt x="8" y="10"/>
                    </a:lnTo>
                    <a:lnTo>
                      <a:pt x="15" y="10"/>
                    </a:lnTo>
                    <a:lnTo>
                      <a:pt x="21" y="10"/>
                    </a:lnTo>
                    <a:lnTo>
                      <a:pt x="27" y="11"/>
                    </a:lnTo>
                    <a:lnTo>
                      <a:pt x="35" y="13"/>
                    </a:lnTo>
                    <a:lnTo>
                      <a:pt x="42" y="15"/>
                    </a:lnTo>
                    <a:lnTo>
                      <a:pt x="48" y="18"/>
                    </a:lnTo>
                    <a:lnTo>
                      <a:pt x="53" y="9"/>
                    </a:lnTo>
                    <a:lnTo>
                      <a:pt x="45" y="6"/>
                    </a:lnTo>
                    <a:lnTo>
                      <a:pt x="37" y="4"/>
                    </a:lnTo>
                    <a:lnTo>
                      <a:pt x="29" y="3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8" name="Freeform 206"/>
              <p:cNvSpPr>
                <a:spLocks noChangeArrowheads="1"/>
              </p:cNvSpPr>
              <p:nvPr/>
            </p:nvSpPr>
            <p:spPr bwMode="auto">
              <a:xfrm>
                <a:off x="486" y="99"/>
                <a:ext cx="111" cy="62"/>
              </a:xfrm>
              <a:custGeom>
                <a:avLst/>
                <a:gdLst>
                  <a:gd name="T0" fmla="*/ 8 w 106"/>
                  <a:gd name="T1" fmla="*/ 0 h 58"/>
                  <a:gd name="T2" fmla="*/ 5 w 106"/>
                  <a:gd name="T3" fmla="*/ 0 h 58"/>
                  <a:gd name="T4" fmla="*/ 3 w 106"/>
                  <a:gd name="T5" fmla="*/ 1 h 58"/>
                  <a:gd name="T6" fmla="*/ 1 w 106"/>
                  <a:gd name="T7" fmla="*/ 2 h 58"/>
                  <a:gd name="T8" fmla="*/ 0 w 106"/>
                  <a:gd name="T9" fmla="*/ 3 h 58"/>
                  <a:gd name="T10" fmla="*/ 0 w 106"/>
                  <a:gd name="T11" fmla="*/ 3332 h 58"/>
                  <a:gd name="T12" fmla="*/ 1 w 106"/>
                  <a:gd name="T13" fmla="*/ 4298 h 58"/>
                  <a:gd name="T14" fmla="*/ 3 w 106"/>
                  <a:gd name="T15" fmla="*/ 6880 h 58"/>
                  <a:gd name="T16" fmla="*/ 8 w 106"/>
                  <a:gd name="T17" fmla="*/ 9576 h 58"/>
                  <a:gd name="T18" fmla="*/ 1056 w 106"/>
                  <a:gd name="T19" fmla="*/ 11753 h 58"/>
                  <a:gd name="T20" fmla="*/ 1644 w 106"/>
                  <a:gd name="T21" fmla="*/ 14321 h 58"/>
                  <a:gd name="T22" fmla="*/ 2411 w 106"/>
                  <a:gd name="T23" fmla="*/ 16394 h 58"/>
                  <a:gd name="T24" fmla="*/ 3180 w 106"/>
                  <a:gd name="T25" fmla="*/ 18664 h 58"/>
                  <a:gd name="T26" fmla="*/ 3957 w 106"/>
                  <a:gd name="T27" fmla="*/ 20429 h 58"/>
                  <a:gd name="T28" fmla="*/ 4790 w 106"/>
                  <a:gd name="T29" fmla="*/ 21369 h 58"/>
                  <a:gd name="T30" fmla="*/ 5651 w 106"/>
                  <a:gd name="T31" fmla="*/ 21872 h 58"/>
                  <a:gd name="T32" fmla="*/ 6664 w 106"/>
                  <a:gd name="T33" fmla="*/ 21872 h 58"/>
                  <a:gd name="T34" fmla="*/ 7721 w 106"/>
                  <a:gd name="T35" fmla="*/ 20559 h 58"/>
                  <a:gd name="T36" fmla="*/ 8619 w 106"/>
                  <a:gd name="T37" fmla="*/ 19263 h 58"/>
                  <a:gd name="T38" fmla="*/ 8642 w 106"/>
                  <a:gd name="T39" fmla="*/ 18664 h 58"/>
                  <a:gd name="T40" fmla="*/ 8642 w 106"/>
                  <a:gd name="T41" fmla="*/ 17502 h 58"/>
                  <a:gd name="T42" fmla="*/ 8642 w 106"/>
                  <a:gd name="T43" fmla="*/ 17482 h 58"/>
                  <a:gd name="T44" fmla="*/ 8619 w 106"/>
                  <a:gd name="T45" fmla="*/ 16394 h 58"/>
                  <a:gd name="T46" fmla="*/ 8305 w 106"/>
                  <a:gd name="T47" fmla="*/ 14711 h 58"/>
                  <a:gd name="T48" fmla="*/ 7858 w 106"/>
                  <a:gd name="T49" fmla="*/ 11753 h 58"/>
                  <a:gd name="T50" fmla="*/ 7325 w 106"/>
                  <a:gd name="T51" fmla="*/ 9576 h 58"/>
                  <a:gd name="T52" fmla="*/ 6664 w 106"/>
                  <a:gd name="T53" fmla="*/ 6880 h 58"/>
                  <a:gd name="T54" fmla="*/ 5972 w 106"/>
                  <a:gd name="T55" fmla="*/ 4616 h 58"/>
                  <a:gd name="T56" fmla="*/ 5314 w 106"/>
                  <a:gd name="T57" fmla="*/ 3507 h 58"/>
                  <a:gd name="T58" fmla="*/ 4671 w 106"/>
                  <a:gd name="T59" fmla="*/ 169 h 58"/>
                  <a:gd name="T60" fmla="*/ 3957 w 106"/>
                  <a:gd name="T61" fmla="*/ 3 h 58"/>
                  <a:gd name="T62" fmla="*/ 3210 w 106"/>
                  <a:gd name="T63" fmla="*/ 1 h 58"/>
                  <a:gd name="T64" fmla="*/ 2574 w 106"/>
                  <a:gd name="T65" fmla="*/ 0 h 58"/>
                  <a:gd name="T66" fmla="*/ 1936 w 106"/>
                  <a:gd name="T67" fmla="*/ 0 h 58"/>
                  <a:gd name="T68" fmla="*/ 1316 w 106"/>
                  <a:gd name="T69" fmla="*/ 0 h 58"/>
                  <a:gd name="T70" fmla="*/ 999 w 106"/>
                  <a:gd name="T71" fmla="*/ 0 h 58"/>
                  <a:gd name="T72" fmla="*/ 8 w 106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6"/>
                  <a:gd name="T112" fmla="*/ 0 h 58"/>
                  <a:gd name="T113" fmla="*/ 106 w 106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6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3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0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6" y="47"/>
                    </a:lnTo>
                    <a:lnTo>
                      <a:pt x="106" y="46"/>
                    </a:lnTo>
                    <a:lnTo>
                      <a:pt x="105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0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9" name="Freeform 207"/>
              <p:cNvSpPr>
                <a:spLocks noChangeArrowheads="1"/>
              </p:cNvSpPr>
              <p:nvPr/>
            </p:nvSpPr>
            <p:spPr bwMode="auto">
              <a:xfrm>
                <a:off x="479" y="94"/>
                <a:ext cx="119" cy="72"/>
              </a:xfrm>
              <a:custGeom>
                <a:avLst/>
                <a:gdLst>
                  <a:gd name="T0" fmla="*/ 13767 w 113"/>
                  <a:gd name="T1" fmla="*/ 27436 h 67"/>
                  <a:gd name="T2" fmla="*/ 12332 w 113"/>
                  <a:gd name="T3" fmla="*/ 29652 h 67"/>
                  <a:gd name="T4" fmla="*/ 10848 w 113"/>
                  <a:gd name="T5" fmla="*/ 31756 h 67"/>
                  <a:gd name="T6" fmla="*/ 9603 w 113"/>
                  <a:gd name="T7" fmla="*/ 31756 h 67"/>
                  <a:gd name="T8" fmla="*/ 8203 w 113"/>
                  <a:gd name="T9" fmla="*/ 31509 h 67"/>
                  <a:gd name="T10" fmla="*/ 7037 w 113"/>
                  <a:gd name="T11" fmla="*/ 29554 h 67"/>
                  <a:gd name="T12" fmla="*/ 5721 w 113"/>
                  <a:gd name="T13" fmla="*/ 27294 h 67"/>
                  <a:gd name="T14" fmla="*/ 4619 w 113"/>
                  <a:gd name="T15" fmla="*/ 24335 h 67"/>
                  <a:gd name="T16" fmla="*/ 3703 w 113"/>
                  <a:gd name="T17" fmla="*/ 20709 h 67"/>
                  <a:gd name="T18" fmla="*/ 2690 w 113"/>
                  <a:gd name="T19" fmla="*/ 17947 h 67"/>
                  <a:gd name="T20" fmla="*/ 1996 w 113"/>
                  <a:gd name="T21" fmla="*/ 14293 h 67"/>
                  <a:gd name="T22" fmla="*/ 1568 w 113"/>
                  <a:gd name="T23" fmla="*/ 11631 h 67"/>
                  <a:gd name="T24" fmla="*/ 1391 w 113"/>
                  <a:gd name="T25" fmla="*/ 7549 h 67"/>
                  <a:gd name="T26" fmla="*/ 1308 w 113"/>
                  <a:gd name="T27" fmla="*/ 6094 h 67"/>
                  <a:gd name="T28" fmla="*/ 1308 w 113"/>
                  <a:gd name="T29" fmla="*/ 4915 h 67"/>
                  <a:gd name="T30" fmla="*/ 1308 w 113"/>
                  <a:gd name="T31" fmla="*/ 5276 h 67"/>
                  <a:gd name="T32" fmla="*/ 1391 w 113"/>
                  <a:gd name="T33" fmla="*/ 4915 h 67"/>
                  <a:gd name="T34" fmla="*/ 1479 w 113"/>
                  <a:gd name="T35" fmla="*/ 4915 h 67"/>
                  <a:gd name="T36" fmla="*/ 1668 w 113"/>
                  <a:gd name="T37" fmla="*/ 4915 h 67"/>
                  <a:gd name="T38" fmla="*/ 1668 w 113"/>
                  <a:gd name="T39" fmla="*/ 0 h 67"/>
                  <a:gd name="T40" fmla="*/ 1308 w 113"/>
                  <a:gd name="T41" fmla="*/ 0 h 67"/>
                  <a:gd name="T42" fmla="*/ 7 w 113"/>
                  <a:gd name="T43" fmla="*/ 1 h 67"/>
                  <a:gd name="T44" fmla="*/ 4 w 113"/>
                  <a:gd name="T45" fmla="*/ 3 h 67"/>
                  <a:gd name="T46" fmla="*/ 1 w 113"/>
                  <a:gd name="T47" fmla="*/ 196 h 67"/>
                  <a:gd name="T48" fmla="*/ 0 w 113"/>
                  <a:gd name="T49" fmla="*/ 6094 h 67"/>
                  <a:gd name="T50" fmla="*/ 2 w 113"/>
                  <a:gd name="T51" fmla="*/ 9358 h 67"/>
                  <a:gd name="T52" fmla="*/ 6 w 113"/>
                  <a:gd name="T53" fmla="*/ 13425 h 67"/>
                  <a:gd name="T54" fmla="*/ 1308 w 113"/>
                  <a:gd name="T55" fmla="*/ 17714 h 67"/>
                  <a:gd name="T56" fmla="*/ 1877 w 113"/>
                  <a:gd name="T57" fmla="*/ 21098 h 67"/>
                  <a:gd name="T58" fmla="*/ 2857 w 113"/>
                  <a:gd name="T59" fmla="*/ 25446 h 67"/>
                  <a:gd name="T60" fmla="*/ 4098 w 113"/>
                  <a:gd name="T61" fmla="*/ 28092 h 67"/>
                  <a:gd name="T62" fmla="*/ 5390 w 113"/>
                  <a:gd name="T63" fmla="*/ 31756 h 67"/>
                  <a:gd name="T64" fmla="*/ 6626 w 113"/>
                  <a:gd name="T65" fmla="*/ 34090 h 67"/>
                  <a:gd name="T66" fmla="*/ 8094 w 113"/>
                  <a:gd name="T67" fmla="*/ 36386 h 67"/>
                  <a:gd name="T68" fmla="*/ 9603 w 113"/>
                  <a:gd name="T69" fmla="*/ 36619 h 67"/>
                  <a:gd name="T70" fmla="*/ 10933 w 113"/>
                  <a:gd name="T71" fmla="*/ 36619 h 67"/>
                  <a:gd name="T72" fmla="*/ 12493 w 113"/>
                  <a:gd name="T73" fmla="*/ 34266 h 67"/>
                  <a:gd name="T74" fmla="*/ 14042 w 113"/>
                  <a:gd name="T75" fmla="*/ 31756 h 67"/>
                  <a:gd name="T76" fmla="*/ 13767 w 113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9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6" y="54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30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1" y="15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5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0" name="Freeform 208"/>
              <p:cNvSpPr>
                <a:spLocks noChangeArrowheads="1"/>
              </p:cNvSpPr>
              <p:nvPr/>
            </p:nvSpPr>
            <p:spPr bwMode="auto">
              <a:xfrm>
                <a:off x="553" y="104"/>
                <a:ext cx="51" cy="56"/>
              </a:xfrm>
              <a:custGeom>
                <a:avLst/>
                <a:gdLst>
                  <a:gd name="T0" fmla="*/ 0 w 49"/>
                  <a:gd name="T1" fmla="*/ 33059 h 49"/>
                  <a:gd name="T2" fmla="*/ 8 w 49"/>
                  <a:gd name="T3" fmla="*/ 49224 h 49"/>
                  <a:gd name="T4" fmla="*/ 1663 w 49"/>
                  <a:gd name="T5" fmla="*/ 72592 h 49"/>
                  <a:gd name="T6" fmla="*/ 2522 w 49"/>
                  <a:gd name="T7" fmla="*/ 94054 h 49"/>
                  <a:gd name="T8" fmla="*/ 3201 w 49"/>
                  <a:gd name="T9" fmla="*/ 118965 h 49"/>
                  <a:gd name="T10" fmla="*/ 3718 w 49"/>
                  <a:gd name="T11" fmla="*/ 140886 h 49"/>
                  <a:gd name="T12" fmla="*/ 4057 w 49"/>
                  <a:gd name="T13" fmla="*/ 162653 h 49"/>
                  <a:gd name="T14" fmla="*/ 4057 w 49"/>
                  <a:gd name="T15" fmla="*/ 164776 h 49"/>
                  <a:gd name="T16" fmla="*/ 4187 w 49"/>
                  <a:gd name="T17" fmla="*/ 162653 h 49"/>
                  <a:gd name="T18" fmla="*/ 4568 w 49"/>
                  <a:gd name="T19" fmla="*/ 192878 h 49"/>
                  <a:gd name="T20" fmla="*/ 5002 w 49"/>
                  <a:gd name="T21" fmla="*/ 185889 h 49"/>
                  <a:gd name="T22" fmla="*/ 5051 w 49"/>
                  <a:gd name="T23" fmla="*/ 164776 h 49"/>
                  <a:gd name="T24" fmla="*/ 5002 w 49"/>
                  <a:gd name="T25" fmla="*/ 152359 h 49"/>
                  <a:gd name="T26" fmla="*/ 4850 w 49"/>
                  <a:gd name="T27" fmla="*/ 140886 h 49"/>
                  <a:gd name="T28" fmla="*/ 4446 w 49"/>
                  <a:gd name="T29" fmla="*/ 118965 h 49"/>
                  <a:gd name="T30" fmla="*/ 3823 w 49"/>
                  <a:gd name="T31" fmla="*/ 94054 h 49"/>
                  <a:gd name="T32" fmla="*/ 3111 w 49"/>
                  <a:gd name="T33" fmla="*/ 67061 h 49"/>
                  <a:gd name="T34" fmla="*/ 2239 w 49"/>
                  <a:gd name="T35" fmla="*/ 42091 h 49"/>
                  <a:gd name="T36" fmla="*/ 1309 w 49"/>
                  <a:gd name="T37" fmla="*/ 952 h 49"/>
                  <a:gd name="T38" fmla="*/ 3 w 49"/>
                  <a:gd name="T39" fmla="*/ 0 h 49"/>
                  <a:gd name="T40" fmla="*/ 0 w 49"/>
                  <a:gd name="T41" fmla="*/ 3305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49"/>
                  <a:gd name="T65" fmla="*/ 49 w 49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1" name="Freeform 209"/>
              <p:cNvSpPr>
                <a:spLocks noChangeArrowheads="1"/>
              </p:cNvSpPr>
              <p:nvPr/>
            </p:nvSpPr>
            <p:spPr bwMode="auto">
              <a:xfrm>
                <a:off x="494" y="93"/>
                <a:ext cx="60" cy="19"/>
              </a:xfrm>
              <a:custGeom>
                <a:avLst/>
                <a:gdLst>
                  <a:gd name="T0" fmla="*/ 0 w 58"/>
                  <a:gd name="T1" fmla="*/ 28991 h 18"/>
                  <a:gd name="T2" fmla="*/ 4 w 58"/>
                  <a:gd name="T3" fmla="*/ 28991 h 18"/>
                  <a:gd name="T4" fmla="*/ 9 w 58"/>
                  <a:gd name="T5" fmla="*/ 28991 h 18"/>
                  <a:gd name="T6" fmla="*/ 788 w 58"/>
                  <a:gd name="T7" fmla="*/ 28991 h 18"/>
                  <a:gd name="T8" fmla="*/ 1127 w 58"/>
                  <a:gd name="T9" fmla="*/ 32213 h 18"/>
                  <a:gd name="T10" fmla="*/ 1601 w 58"/>
                  <a:gd name="T11" fmla="*/ 32213 h 18"/>
                  <a:gd name="T12" fmla="*/ 1956 w 58"/>
                  <a:gd name="T13" fmla="*/ 39771 h 18"/>
                  <a:gd name="T14" fmla="*/ 2480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8991 h 18"/>
                  <a:gd name="T20" fmla="*/ 2608 w 58"/>
                  <a:gd name="T21" fmla="*/ 19021 h 18"/>
                  <a:gd name="T22" fmla="*/ 2058 w 58"/>
                  <a:gd name="T23" fmla="*/ 4 h 18"/>
                  <a:gd name="T24" fmla="*/ 1682 w 58"/>
                  <a:gd name="T25" fmla="*/ 2 h 18"/>
                  <a:gd name="T26" fmla="*/ 1181 w 58"/>
                  <a:gd name="T27" fmla="*/ 1 h 18"/>
                  <a:gd name="T28" fmla="*/ 830 w 58"/>
                  <a:gd name="T29" fmla="*/ 1 h 18"/>
                  <a:gd name="T30" fmla="*/ 9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2" name="Freeform 210"/>
              <p:cNvSpPr>
                <a:spLocks noChangeArrowheads="1"/>
              </p:cNvSpPr>
              <p:nvPr/>
            </p:nvSpPr>
            <p:spPr bwMode="auto">
              <a:xfrm>
                <a:off x="3017" y="99"/>
                <a:ext cx="114" cy="62"/>
              </a:xfrm>
              <a:custGeom>
                <a:avLst/>
                <a:gdLst>
                  <a:gd name="T0" fmla="*/ 1592 w 108"/>
                  <a:gd name="T1" fmla="*/ 0 h 58"/>
                  <a:gd name="T2" fmla="*/ 7 w 108"/>
                  <a:gd name="T3" fmla="*/ 0 h 58"/>
                  <a:gd name="T4" fmla="*/ 5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3332 h 58"/>
                  <a:gd name="T12" fmla="*/ 1 w 108"/>
                  <a:gd name="T13" fmla="*/ 4298 h 58"/>
                  <a:gd name="T14" fmla="*/ 5 w 108"/>
                  <a:gd name="T15" fmla="*/ 6880 h 58"/>
                  <a:gd name="T16" fmla="*/ 1495 w 108"/>
                  <a:gd name="T17" fmla="*/ 9576 h 58"/>
                  <a:gd name="T18" fmla="*/ 2174 w 108"/>
                  <a:gd name="T19" fmla="*/ 11753 h 58"/>
                  <a:gd name="T20" fmla="*/ 3604 w 108"/>
                  <a:gd name="T21" fmla="*/ 14321 h 58"/>
                  <a:gd name="T22" fmla="*/ 4850 w 108"/>
                  <a:gd name="T23" fmla="*/ 16394 h 58"/>
                  <a:gd name="T24" fmla="*/ 6231 w 108"/>
                  <a:gd name="T25" fmla="*/ 18664 h 58"/>
                  <a:gd name="T26" fmla="*/ 7722 w 108"/>
                  <a:gd name="T27" fmla="*/ 20429 h 58"/>
                  <a:gd name="T28" fmla="*/ 9365 w 108"/>
                  <a:gd name="T29" fmla="*/ 21369 h 58"/>
                  <a:gd name="T30" fmla="*/ 11256 w 108"/>
                  <a:gd name="T31" fmla="*/ 21872 h 58"/>
                  <a:gd name="T32" fmla="*/ 13045 w 108"/>
                  <a:gd name="T33" fmla="*/ 21872 h 58"/>
                  <a:gd name="T34" fmla="*/ 14793 w 108"/>
                  <a:gd name="T35" fmla="*/ 20559 h 58"/>
                  <a:gd name="T36" fmla="*/ 16566 w 108"/>
                  <a:gd name="T37" fmla="*/ 19263 h 58"/>
                  <a:gd name="T38" fmla="*/ 16773 w 108"/>
                  <a:gd name="T39" fmla="*/ 18664 h 58"/>
                  <a:gd name="T40" fmla="*/ 16773 w 108"/>
                  <a:gd name="T41" fmla="*/ 17502 h 58"/>
                  <a:gd name="T42" fmla="*/ 16773 w 108"/>
                  <a:gd name="T43" fmla="*/ 17482 h 58"/>
                  <a:gd name="T44" fmla="*/ 16566 w 108"/>
                  <a:gd name="T45" fmla="*/ 16394 h 58"/>
                  <a:gd name="T46" fmla="*/ 16259 w 108"/>
                  <a:gd name="T47" fmla="*/ 14711 h 58"/>
                  <a:gd name="T48" fmla="*/ 15405 w 108"/>
                  <a:gd name="T49" fmla="*/ 11753 h 58"/>
                  <a:gd name="T50" fmla="*/ 14095 w 108"/>
                  <a:gd name="T51" fmla="*/ 9576 h 58"/>
                  <a:gd name="T52" fmla="*/ 13045 w 108"/>
                  <a:gd name="T53" fmla="*/ 6880 h 58"/>
                  <a:gd name="T54" fmla="*/ 11677 w 108"/>
                  <a:gd name="T55" fmla="*/ 4616 h 58"/>
                  <a:gd name="T56" fmla="*/ 10300 w 108"/>
                  <a:gd name="T57" fmla="*/ 3507 h 58"/>
                  <a:gd name="T58" fmla="*/ 9081 w 108"/>
                  <a:gd name="T59" fmla="*/ 169 h 58"/>
                  <a:gd name="T60" fmla="*/ 7722 w 108"/>
                  <a:gd name="T61" fmla="*/ 3 h 58"/>
                  <a:gd name="T62" fmla="*/ 6633 w 108"/>
                  <a:gd name="T63" fmla="*/ 1 h 58"/>
                  <a:gd name="T64" fmla="*/ 5160 w 108"/>
                  <a:gd name="T65" fmla="*/ 0 h 58"/>
                  <a:gd name="T66" fmla="*/ 4085 w 108"/>
                  <a:gd name="T67" fmla="*/ 0 h 58"/>
                  <a:gd name="T68" fmla="*/ 2803 w 108"/>
                  <a:gd name="T69" fmla="*/ 0 h 58"/>
                  <a:gd name="T70" fmla="*/ 2047 w 108"/>
                  <a:gd name="T71" fmla="*/ 0 h 58"/>
                  <a:gd name="T72" fmla="*/ 1592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10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3" name="Freeform 211"/>
              <p:cNvSpPr>
                <a:spLocks noChangeArrowheads="1"/>
              </p:cNvSpPr>
              <p:nvPr/>
            </p:nvSpPr>
            <p:spPr bwMode="auto">
              <a:xfrm>
                <a:off x="3012" y="93"/>
                <a:ext cx="119" cy="74"/>
              </a:xfrm>
              <a:custGeom>
                <a:avLst/>
                <a:gdLst>
                  <a:gd name="T0" fmla="*/ 13767 w 113"/>
                  <a:gd name="T1" fmla="*/ 30251 h 68"/>
                  <a:gd name="T2" fmla="*/ 12205 w 113"/>
                  <a:gd name="T3" fmla="*/ 32916 h 68"/>
                  <a:gd name="T4" fmla="*/ 10848 w 113"/>
                  <a:gd name="T5" fmla="*/ 34927 h 68"/>
                  <a:gd name="T6" fmla="*/ 9603 w 113"/>
                  <a:gd name="T7" fmla="*/ 34927 h 68"/>
                  <a:gd name="T8" fmla="*/ 8203 w 113"/>
                  <a:gd name="T9" fmla="*/ 34026 h 68"/>
                  <a:gd name="T10" fmla="*/ 6850 w 113"/>
                  <a:gd name="T11" fmla="*/ 32411 h 68"/>
                  <a:gd name="T12" fmla="*/ 5721 w 113"/>
                  <a:gd name="T13" fmla="*/ 29496 h 68"/>
                  <a:gd name="T14" fmla="*/ 4619 w 113"/>
                  <a:gd name="T15" fmla="*/ 26586 h 68"/>
                  <a:gd name="T16" fmla="*/ 3633 w 113"/>
                  <a:gd name="T17" fmla="*/ 23074 h 68"/>
                  <a:gd name="T18" fmla="*/ 2690 w 113"/>
                  <a:gd name="T19" fmla="*/ 20044 h 68"/>
                  <a:gd name="T20" fmla="*/ 1996 w 113"/>
                  <a:gd name="T21" fmla="*/ 15605 h 68"/>
                  <a:gd name="T22" fmla="*/ 1568 w 113"/>
                  <a:gd name="T23" fmla="*/ 13130 h 68"/>
                  <a:gd name="T24" fmla="*/ 1308 w 113"/>
                  <a:gd name="T25" fmla="*/ 8854 h 68"/>
                  <a:gd name="T26" fmla="*/ 1308 w 113"/>
                  <a:gd name="T27" fmla="*/ 7178 h 68"/>
                  <a:gd name="T28" fmla="*/ 1308 w 113"/>
                  <a:gd name="T29" fmla="*/ 5801 h 68"/>
                  <a:gd name="T30" fmla="*/ 1308 w 113"/>
                  <a:gd name="T31" fmla="*/ 6213 h 68"/>
                  <a:gd name="T32" fmla="*/ 1391 w 113"/>
                  <a:gd name="T33" fmla="*/ 5801 h 68"/>
                  <a:gd name="T34" fmla="*/ 1479 w 113"/>
                  <a:gd name="T35" fmla="*/ 5801 h 68"/>
                  <a:gd name="T36" fmla="*/ 1668 w 113"/>
                  <a:gd name="T37" fmla="*/ 5801 h 68"/>
                  <a:gd name="T38" fmla="*/ 1668 w 113"/>
                  <a:gd name="T39" fmla="*/ 0 h 68"/>
                  <a:gd name="T40" fmla="*/ 1308 w 113"/>
                  <a:gd name="T41" fmla="*/ 1 h 68"/>
                  <a:gd name="T42" fmla="*/ 6 w 113"/>
                  <a:gd name="T43" fmla="*/ 2 h 68"/>
                  <a:gd name="T44" fmla="*/ 3 w 113"/>
                  <a:gd name="T45" fmla="*/ 3 h 68"/>
                  <a:gd name="T46" fmla="*/ 1 w 113"/>
                  <a:gd name="T47" fmla="*/ 4703 h 68"/>
                  <a:gd name="T48" fmla="*/ 0 w 113"/>
                  <a:gd name="T49" fmla="*/ 7178 h 68"/>
                  <a:gd name="T50" fmla="*/ 2 w 113"/>
                  <a:gd name="T51" fmla="*/ 10954 h 68"/>
                  <a:gd name="T52" fmla="*/ 5 w 113"/>
                  <a:gd name="T53" fmla="*/ 15118 h 68"/>
                  <a:gd name="T54" fmla="*/ 1308 w 113"/>
                  <a:gd name="T55" fmla="*/ 19263 h 68"/>
                  <a:gd name="T56" fmla="*/ 1877 w 113"/>
                  <a:gd name="T57" fmla="*/ 23097 h 68"/>
                  <a:gd name="T58" fmla="*/ 2857 w 113"/>
                  <a:gd name="T59" fmla="*/ 27502 h 68"/>
                  <a:gd name="T60" fmla="*/ 3931 w 113"/>
                  <a:gd name="T61" fmla="*/ 30664 h 68"/>
                  <a:gd name="T62" fmla="*/ 5314 w 113"/>
                  <a:gd name="T63" fmla="*/ 34927 h 68"/>
                  <a:gd name="T64" fmla="*/ 6626 w 113"/>
                  <a:gd name="T65" fmla="*/ 37427 h 68"/>
                  <a:gd name="T66" fmla="*/ 8016 w 113"/>
                  <a:gd name="T67" fmla="*/ 39207 h 68"/>
                  <a:gd name="T68" fmla="*/ 9603 w 113"/>
                  <a:gd name="T69" fmla="*/ 40223 h 68"/>
                  <a:gd name="T70" fmla="*/ 10933 w 113"/>
                  <a:gd name="T71" fmla="*/ 40223 h 68"/>
                  <a:gd name="T72" fmla="*/ 12493 w 113"/>
                  <a:gd name="T73" fmla="*/ 37986 h 68"/>
                  <a:gd name="T74" fmla="*/ 14042 w 113"/>
                  <a:gd name="T75" fmla="*/ 34927 h 68"/>
                  <a:gd name="T76" fmla="*/ 13767 w 113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4"/>
                    </a:lnTo>
                    <a:lnTo>
                      <a:pt x="17" y="27"/>
                    </a:lnTo>
                    <a:lnTo>
                      <a:pt x="13" y="22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2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4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4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4" name="Freeform 212"/>
              <p:cNvSpPr>
                <a:spLocks noChangeArrowheads="1"/>
              </p:cNvSpPr>
              <p:nvPr/>
            </p:nvSpPr>
            <p:spPr bwMode="auto">
              <a:xfrm>
                <a:off x="3085" y="104"/>
                <a:ext cx="46" cy="56"/>
              </a:xfrm>
              <a:custGeom>
                <a:avLst/>
                <a:gdLst>
                  <a:gd name="T0" fmla="*/ 0 w 47"/>
                  <a:gd name="T1" fmla="*/ 33059 h 49"/>
                  <a:gd name="T2" fmla="*/ 258 w 47"/>
                  <a:gd name="T3" fmla="*/ 49224 h 49"/>
                  <a:gd name="T4" fmla="*/ 452 w 47"/>
                  <a:gd name="T5" fmla="*/ 72592 h 49"/>
                  <a:gd name="T6" fmla="*/ 697 w 47"/>
                  <a:gd name="T7" fmla="*/ 94054 h 49"/>
                  <a:gd name="T8" fmla="*/ 838 w 47"/>
                  <a:gd name="T9" fmla="*/ 118965 h 49"/>
                  <a:gd name="T10" fmla="*/ 1010 w 47"/>
                  <a:gd name="T11" fmla="*/ 140886 h 49"/>
                  <a:gd name="T12" fmla="*/ 1073 w 47"/>
                  <a:gd name="T13" fmla="*/ 162653 h 49"/>
                  <a:gd name="T14" fmla="*/ 1098 w 47"/>
                  <a:gd name="T15" fmla="*/ 164776 h 49"/>
                  <a:gd name="T16" fmla="*/ 1143 w 47"/>
                  <a:gd name="T17" fmla="*/ 162653 h 49"/>
                  <a:gd name="T18" fmla="*/ 1243 w 47"/>
                  <a:gd name="T19" fmla="*/ 192878 h 49"/>
                  <a:gd name="T20" fmla="*/ 1291 w 47"/>
                  <a:gd name="T21" fmla="*/ 185889 h 49"/>
                  <a:gd name="T22" fmla="*/ 1323 w 47"/>
                  <a:gd name="T23" fmla="*/ 164776 h 49"/>
                  <a:gd name="T24" fmla="*/ 1323 w 47"/>
                  <a:gd name="T25" fmla="*/ 152359 h 49"/>
                  <a:gd name="T26" fmla="*/ 1291 w 47"/>
                  <a:gd name="T27" fmla="*/ 140886 h 49"/>
                  <a:gd name="T28" fmla="*/ 1170 w 47"/>
                  <a:gd name="T29" fmla="*/ 118965 h 49"/>
                  <a:gd name="T30" fmla="*/ 1033 w 47"/>
                  <a:gd name="T31" fmla="*/ 94054 h 49"/>
                  <a:gd name="T32" fmla="*/ 805 w 47"/>
                  <a:gd name="T33" fmla="*/ 67061 h 49"/>
                  <a:gd name="T34" fmla="*/ 577 w 47"/>
                  <a:gd name="T35" fmla="*/ 42091 h 49"/>
                  <a:gd name="T36" fmla="*/ 352 w 47"/>
                  <a:gd name="T37" fmla="*/ 952 h 49"/>
                  <a:gd name="T38" fmla="*/ 3 w 47"/>
                  <a:gd name="T39" fmla="*/ 0 h 49"/>
                  <a:gd name="T40" fmla="*/ 0 w 47"/>
                  <a:gd name="T41" fmla="*/ 3305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9"/>
                  <a:gd name="T65" fmla="*/ 47 w 47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7" y="42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5" name="Freeform 213"/>
              <p:cNvSpPr>
                <a:spLocks noChangeArrowheads="1"/>
              </p:cNvSpPr>
              <p:nvPr/>
            </p:nvSpPr>
            <p:spPr bwMode="auto">
              <a:xfrm>
                <a:off x="3027" y="93"/>
                <a:ext cx="60" cy="19"/>
              </a:xfrm>
              <a:custGeom>
                <a:avLst/>
                <a:gdLst>
                  <a:gd name="T0" fmla="*/ 0 w 58"/>
                  <a:gd name="T1" fmla="*/ 28991 h 18"/>
                  <a:gd name="T2" fmla="*/ 4 w 58"/>
                  <a:gd name="T3" fmla="*/ 28991 h 18"/>
                  <a:gd name="T4" fmla="*/ 9 w 58"/>
                  <a:gd name="T5" fmla="*/ 28991 h 18"/>
                  <a:gd name="T6" fmla="*/ 788 w 58"/>
                  <a:gd name="T7" fmla="*/ 28991 h 18"/>
                  <a:gd name="T8" fmla="*/ 1127 w 58"/>
                  <a:gd name="T9" fmla="*/ 28991 h 18"/>
                  <a:gd name="T10" fmla="*/ 1576 w 58"/>
                  <a:gd name="T11" fmla="*/ 32213 h 18"/>
                  <a:gd name="T12" fmla="*/ 1956 w 58"/>
                  <a:gd name="T13" fmla="*/ 39771 h 18"/>
                  <a:gd name="T14" fmla="*/ 2358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8991 h 18"/>
                  <a:gd name="T20" fmla="*/ 2608 w 58"/>
                  <a:gd name="T21" fmla="*/ 19021 h 18"/>
                  <a:gd name="T22" fmla="*/ 2058 w 58"/>
                  <a:gd name="T23" fmla="*/ 4 h 18"/>
                  <a:gd name="T24" fmla="*/ 1682 w 58"/>
                  <a:gd name="T25" fmla="*/ 2 h 18"/>
                  <a:gd name="T26" fmla="*/ 1181 w 58"/>
                  <a:gd name="T27" fmla="*/ 1 h 18"/>
                  <a:gd name="T28" fmla="*/ 788 w 58"/>
                  <a:gd name="T29" fmla="*/ 1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6" name="Freeform 214"/>
              <p:cNvSpPr>
                <a:spLocks noChangeArrowheads="1"/>
              </p:cNvSpPr>
              <p:nvPr/>
            </p:nvSpPr>
            <p:spPr bwMode="auto">
              <a:xfrm>
                <a:off x="1765" y="99"/>
                <a:ext cx="100" cy="62"/>
              </a:xfrm>
              <a:custGeom>
                <a:avLst/>
                <a:gdLst>
                  <a:gd name="T0" fmla="*/ 64 w 108"/>
                  <a:gd name="T1" fmla="*/ 0 h 58"/>
                  <a:gd name="T2" fmla="*/ 6 w 108"/>
                  <a:gd name="T3" fmla="*/ 0 h 58"/>
                  <a:gd name="T4" fmla="*/ 5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3332 h 58"/>
                  <a:gd name="T12" fmla="*/ 1 w 108"/>
                  <a:gd name="T13" fmla="*/ 4298 h 58"/>
                  <a:gd name="T14" fmla="*/ 5 w 108"/>
                  <a:gd name="T15" fmla="*/ 6880 h 58"/>
                  <a:gd name="T16" fmla="*/ 60 w 108"/>
                  <a:gd name="T17" fmla="*/ 9576 h 58"/>
                  <a:gd name="T18" fmla="*/ 84 w 108"/>
                  <a:gd name="T19" fmla="*/ 11753 h 58"/>
                  <a:gd name="T20" fmla="*/ 130 w 108"/>
                  <a:gd name="T21" fmla="*/ 14321 h 58"/>
                  <a:gd name="T22" fmla="*/ 179 w 108"/>
                  <a:gd name="T23" fmla="*/ 16394 h 58"/>
                  <a:gd name="T24" fmla="*/ 229 w 108"/>
                  <a:gd name="T25" fmla="*/ 18664 h 58"/>
                  <a:gd name="T26" fmla="*/ 290 w 108"/>
                  <a:gd name="T27" fmla="*/ 20429 h 58"/>
                  <a:gd name="T28" fmla="*/ 353 w 108"/>
                  <a:gd name="T29" fmla="*/ 21369 h 58"/>
                  <a:gd name="T30" fmla="*/ 414 w 108"/>
                  <a:gd name="T31" fmla="*/ 21872 h 58"/>
                  <a:gd name="T32" fmla="*/ 478 w 108"/>
                  <a:gd name="T33" fmla="*/ 21872 h 58"/>
                  <a:gd name="T34" fmla="*/ 556 w 108"/>
                  <a:gd name="T35" fmla="*/ 20559 h 58"/>
                  <a:gd name="T36" fmla="*/ 619 w 108"/>
                  <a:gd name="T37" fmla="*/ 19263 h 58"/>
                  <a:gd name="T38" fmla="*/ 619 w 108"/>
                  <a:gd name="T39" fmla="*/ 18664 h 58"/>
                  <a:gd name="T40" fmla="*/ 619 w 108"/>
                  <a:gd name="T41" fmla="*/ 17502 h 58"/>
                  <a:gd name="T42" fmla="*/ 619 w 108"/>
                  <a:gd name="T43" fmla="*/ 17482 h 58"/>
                  <a:gd name="T44" fmla="*/ 619 w 108"/>
                  <a:gd name="T45" fmla="*/ 16394 h 58"/>
                  <a:gd name="T46" fmla="*/ 595 w 108"/>
                  <a:gd name="T47" fmla="*/ 14711 h 58"/>
                  <a:gd name="T48" fmla="*/ 573 w 108"/>
                  <a:gd name="T49" fmla="*/ 11753 h 58"/>
                  <a:gd name="T50" fmla="*/ 527 w 108"/>
                  <a:gd name="T51" fmla="*/ 9576 h 58"/>
                  <a:gd name="T52" fmla="*/ 488 w 108"/>
                  <a:gd name="T53" fmla="*/ 6880 h 58"/>
                  <a:gd name="T54" fmla="*/ 428 w 108"/>
                  <a:gd name="T55" fmla="*/ 4616 h 58"/>
                  <a:gd name="T56" fmla="*/ 381 w 108"/>
                  <a:gd name="T57" fmla="*/ 3507 h 58"/>
                  <a:gd name="T58" fmla="*/ 342 w 108"/>
                  <a:gd name="T59" fmla="*/ 169 h 58"/>
                  <a:gd name="T60" fmla="*/ 290 w 108"/>
                  <a:gd name="T61" fmla="*/ 3 h 58"/>
                  <a:gd name="T62" fmla="*/ 241 w 108"/>
                  <a:gd name="T63" fmla="*/ 1 h 58"/>
                  <a:gd name="T64" fmla="*/ 188 w 108"/>
                  <a:gd name="T65" fmla="*/ 0 h 58"/>
                  <a:gd name="T66" fmla="*/ 148 w 108"/>
                  <a:gd name="T67" fmla="*/ 0 h 58"/>
                  <a:gd name="T68" fmla="*/ 102 w 108"/>
                  <a:gd name="T69" fmla="*/ 0 h 58"/>
                  <a:gd name="T70" fmla="*/ 78 w 108"/>
                  <a:gd name="T71" fmla="*/ 0 h 58"/>
                  <a:gd name="T72" fmla="*/ 64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10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40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6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9" y="6"/>
                    </a:lnTo>
                    <a:lnTo>
                      <a:pt x="50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7" name="Freeform 215"/>
              <p:cNvSpPr>
                <a:spLocks noChangeArrowheads="1"/>
              </p:cNvSpPr>
              <p:nvPr/>
            </p:nvSpPr>
            <p:spPr bwMode="auto">
              <a:xfrm>
                <a:off x="1760" y="94"/>
                <a:ext cx="106" cy="72"/>
              </a:xfrm>
              <a:custGeom>
                <a:avLst/>
                <a:gdLst>
                  <a:gd name="T0" fmla="*/ 1196 w 113"/>
                  <a:gd name="T1" fmla="*/ 27436 h 67"/>
                  <a:gd name="T2" fmla="*/ 1060 w 113"/>
                  <a:gd name="T3" fmla="*/ 29652 h 67"/>
                  <a:gd name="T4" fmla="*/ 944 w 113"/>
                  <a:gd name="T5" fmla="*/ 31756 h 67"/>
                  <a:gd name="T6" fmla="*/ 834 w 113"/>
                  <a:gd name="T7" fmla="*/ 31756 h 67"/>
                  <a:gd name="T8" fmla="*/ 713 w 113"/>
                  <a:gd name="T9" fmla="*/ 31509 h 67"/>
                  <a:gd name="T10" fmla="*/ 594 w 113"/>
                  <a:gd name="T11" fmla="*/ 29554 h 67"/>
                  <a:gd name="T12" fmla="*/ 499 w 113"/>
                  <a:gd name="T13" fmla="*/ 27294 h 67"/>
                  <a:gd name="T14" fmla="*/ 402 w 113"/>
                  <a:gd name="T15" fmla="*/ 24335 h 67"/>
                  <a:gd name="T16" fmla="*/ 317 w 113"/>
                  <a:gd name="T17" fmla="*/ 20709 h 67"/>
                  <a:gd name="T18" fmla="*/ 235 w 113"/>
                  <a:gd name="T19" fmla="*/ 17947 h 67"/>
                  <a:gd name="T20" fmla="*/ 163 w 113"/>
                  <a:gd name="T21" fmla="*/ 14293 h 67"/>
                  <a:gd name="T22" fmla="*/ 137 w 113"/>
                  <a:gd name="T23" fmla="*/ 11631 h 67"/>
                  <a:gd name="T24" fmla="*/ 114 w 113"/>
                  <a:gd name="T25" fmla="*/ 7549 h 67"/>
                  <a:gd name="T26" fmla="*/ 107 w 113"/>
                  <a:gd name="T27" fmla="*/ 6094 h 67"/>
                  <a:gd name="T28" fmla="*/ 114 w 113"/>
                  <a:gd name="T29" fmla="*/ 4915 h 67"/>
                  <a:gd name="T30" fmla="*/ 114 w 113"/>
                  <a:gd name="T31" fmla="*/ 5276 h 67"/>
                  <a:gd name="T32" fmla="*/ 114 w 113"/>
                  <a:gd name="T33" fmla="*/ 4915 h 67"/>
                  <a:gd name="T34" fmla="*/ 129 w 113"/>
                  <a:gd name="T35" fmla="*/ 4915 h 67"/>
                  <a:gd name="T36" fmla="*/ 145 w 113"/>
                  <a:gd name="T37" fmla="*/ 4915 h 67"/>
                  <a:gd name="T38" fmla="*/ 145 w 113"/>
                  <a:gd name="T39" fmla="*/ 0 h 67"/>
                  <a:gd name="T40" fmla="*/ 114 w 113"/>
                  <a:gd name="T41" fmla="*/ 0 h 67"/>
                  <a:gd name="T42" fmla="*/ 6 w 113"/>
                  <a:gd name="T43" fmla="*/ 1 h 67"/>
                  <a:gd name="T44" fmla="*/ 3 w 113"/>
                  <a:gd name="T45" fmla="*/ 3 h 67"/>
                  <a:gd name="T46" fmla="*/ 1 w 113"/>
                  <a:gd name="T47" fmla="*/ 196 h 67"/>
                  <a:gd name="T48" fmla="*/ 0 w 113"/>
                  <a:gd name="T49" fmla="*/ 6094 h 67"/>
                  <a:gd name="T50" fmla="*/ 1 w 113"/>
                  <a:gd name="T51" fmla="*/ 9358 h 67"/>
                  <a:gd name="T52" fmla="*/ 4 w 113"/>
                  <a:gd name="T53" fmla="*/ 13425 h 67"/>
                  <a:gd name="T54" fmla="*/ 114 w 113"/>
                  <a:gd name="T55" fmla="*/ 17714 h 67"/>
                  <a:gd name="T56" fmla="*/ 163 w 113"/>
                  <a:gd name="T57" fmla="*/ 21098 h 67"/>
                  <a:gd name="T58" fmla="*/ 249 w 113"/>
                  <a:gd name="T59" fmla="*/ 25446 h 67"/>
                  <a:gd name="T60" fmla="*/ 341 w 113"/>
                  <a:gd name="T61" fmla="*/ 28092 h 67"/>
                  <a:gd name="T62" fmla="*/ 453 w 113"/>
                  <a:gd name="T63" fmla="*/ 31756 h 67"/>
                  <a:gd name="T64" fmla="*/ 561 w 113"/>
                  <a:gd name="T65" fmla="*/ 34090 h 67"/>
                  <a:gd name="T66" fmla="*/ 698 w 113"/>
                  <a:gd name="T67" fmla="*/ 36386 h 67"/>
                  <a:gd name="T68" fmla="*/ 827 w 113"/>
                  <a:gd name="T69" fmla="*/ 36619 h 67"/>
                  <a:gd name="T70" fmla="*/ 951 w 113"/>
                  <a:gd name="T71" fmla="*/ 36619 h 67"/>
                  <a:gd name="T72" fmla="*/ 1086 w 113"/>
                  <a:gd name="T73" fmla="*/ 34266 h 67"/>
                  <a:gd name="T74" fmla="*/ 1221 w 113"/>
                  <a:gd name="T75" fmla="*/ 31756 h 67"/>
                  <a:gd name="T76" fmla="*/ 1196 w 113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2" y="52"/>
                    </a:lnTo>
                    <a:lnTo>
                      <a:pt x="41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8" name="Freeform 216"/>
              <p:cNvSpPr>
                <a:spLocks noChangeArrowheads="1"/>
              </p:cNvSpPr>
              <p:nvPr/>
            </p:nvSpPr>
            <p:spPr bwMode="auto">
              <a:xfrm>
                <a:off x="1820" y="104"/>
                <a:ext cx="49" cy="56"/>
              </a:xfrm>
              <a:custGeom>
                <a:avLst/>
                <a:gdLst>
                  <a:gd name="T0" fmla="*/ 0 w 47"/>
                  <a:gd name="T1" fmla="*/ 33059 h 49"/>
                  <a:gd name="T2" fmla="*/ 1159 w 47"/>
                  <a:gd name="T3" fmla="*/ 49224 h 49"/>
                  <a:gd name="T4" fmla="*/ 1902 w 47"/>
                  <a:gd name="T5" fmla="*/ 72592 h 49"/>
                  <a:gd name="T6" fmla="*/ 3120 w 47"/>
                  <a:gd name="T7" fmla="*/ 94054 h 49"/>
                  <a:gd name="T8" fmla="*/ 3843 w 47"/>
                  <a:gd name="T9" fmla="*/ 118965 h 49"/>
                  <a:gd name="T10" fmla="*/ 4351 w 47"/>
                  <a:gd name="T11" fmla="*/ 140886 h 49"/>
                  <a:gd name="T12" fmla="*/ 4817 w 47"/>
                  <a:gd name="T13" fmla="*/ 162653 h 49"/>
                  <a:gd name="T14" fmla="*/ 4926 w 47"/>
                  <a:gd name="T15" fmla="*/ 164776 h 49"/>
                  <a:gd name="T16" fmla="*/ 5124 w 47"/>
                  <a:gd name="T17" fmla="*/ 162653 h 49"/>
                  <a:gd name="T18" fmla="*/ 5576 w 47"/>
                  <a:gd name="T19" fmla="*/ 192878 h 49"/>
                  <a:gd name="T20" fmla="*/ 5799 w 47"/>
                  <a:gd name="T21" fmla="*/ 185889 h 49"/>
                  <a:gd name="T22" fmla="*/ 5933 w 47"/>
                  <a:gd name="T23" fmla="*/ 164776 h 49"/>
                  <a:gd name="T24" fmla="*/ 5933 w 47"/>
                  <a:gd name="T25" fmla="*/ 152359 h 49"/>
                  <a:gd name="T26" fmla="*/ 5584 w 47"/>
                  <a:gd name="T27" fmla="*/ 140886 h 49"/>
                  <a:gd name="T28" fmla="*/ 5247 w 47"/>
                  <a:gd name="T29" fmla="*/ 118965 h 49"/>
                  <a:gd name="T30" fmla="*/ 4631 w 47"/>
                  <a:gd name="T31" fmla="*/ 94054 h 49"/>
                  <a:gd name="T32" fmla="*/ 3758 w 47"/>
                  <a:gd name="T33" fmla="*/ 67061 h 49"/>
                  <a:gd name="T34" fmla="*/ 2592 w 47"/>
                  <a:gd name="T35" fmla="*/ 42091 h 49"/>
                  <a:gd name="T36" fmla="*/ 1581 w 47"/>
                  <a:gd name="T37" fmla="*/ 952 h 49"/>
                  <a:gd name="T38" fmla="*/ 3 w 47"/>
                  <a:gd name="T39" fmla="*/ 0 h 49"/>
                  <a:gd name="T40" fmla="*/ 0 w 47"/>
                  <a:gd name="T41" fmla="*/ 3305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9"/>
                  <a:gd name="T65" fmla="*/ 47 w 47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9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5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7" y="42"/>
                    </a:lnTo>
                    <a:lnTo>
                      <a:pt x="47" y="39"/>
                    </a:lnTo>
                    <a:lnTo>
                      <a:pt x="45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9" name="Freeform 217"/>
              <p:cNvSpPr>
                <a:spLocks noChangeArrowheads="1"/>
              </p:cNvSpPr>
              <p:nvPr/>
            </p:nvSpPr>
            <p:spPr bwMode="auto">
              <a:xfrm>
                <a:off x="1775" y="93"/>
                <a:ext cx="47" cy="19"/>
              </a:xfrm>
              <a:custGeom>
                <a:avLst/>
                <a:gdLst>
                  <a:gd name="T0" fmla="*/ 0 w 58"/>
                  <a:gd name="T1" fmla="*/ 28991 h 18"/>
                  <a:gd name="T2" fmla="*/ 2 w 58"/>
                  <a:gd name="T3" fmla="*/ 28991 h 18"/>
                  <a:gd name="T4" fmla="*/ 2 w 58"/>
                  <a:gd name="T5" fmla="*/ 28991 h 18"/>
                  <a:gd name="T6" fmla="*/ 5 w 58"/>
                  <a:gd name="T7" fmla="*/ 28991 h 18"/>
                  <a:gd name="T8" fmla="*/ 6 w 58"/>
                  <a:gd name="T9" fmla="*/ 32213 h 18"/>
                  <a:gd name="T10" fmla="*/ 10 w 58"/>
                  <a:gd name="T11" fmla="*/ 32213 h 18"/>
                  <a:gd name="T12" fmla="*/ 12 w 58"/>
                  <a:gd name="T13" fmla="*/ 39771 h 18"/>
                  <a:gd name="T14" fmla="*/ 15 w 58"/>
                  <a:gd name="T15" fmla="*/ 46052 h 18"/>
                  <a:gd name="T16" fmla="*/ 17 w 58"/>
                  <a:gd name="T17" fmla="*/ 54554 h 18"/>
                  <a:gd name="T18" fmla="*/ 18 w 58"/>
                  <a:gd name="T19" fmla="*/ 28991 h 18"/>
                  <a:gd name="T20" fmla="*/ 15 w 58"/>
                  <a:gd name="T21" fmla="*/ 19021 h 18"/>
                  <a:gd name="T22" fmla="*/ 12 w 58"/>
                  <a:gd name="T23" fmla="*/ 4 h 18"/>
                  <a:gd name="T24" fmla="*/ 10 w 58"/>
                  <a:gd name="T25" fmla="*/ 2 h 18"/>
                  <a:gd name="T26" fmla="*/ 7 w 58"/>
                  <a:gd name="T27" fmla="*/ 1 h 18"/>
                  <a:gd name="T28" fmla="*/ 5 w 58"/>
                  <a:gd name="T29" fmla="*/ 1 h 18"/>
                  <a:gd name="T30" fmla="*/ 2 w 58"/>
                  <a:gd name="T31" fmla="*/ 1 h 18"/>
                  <a:gd name="T32" fmla="*/ 2 w 58"/>
                  <a:gd name="T33" fmla="*/ 0 h 18"/>
                  <a:gd name="T34" fmla="*/ 0 w 58"/>
                  <a:gd name="T35" fmla="*/ 1 h 18"/>
                  <a:gd name="T36" fmla="*/ 0 w 58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0" name="Freeform 218"/>
              <p:cNvSpPr>
                <a:spLocks noChangeArrowheads="1"/>
              </p:cNvSpPr>
              <p:nvPr/>
            </p:nvSpPr>
            <p:spPr bwMode="auto">
              <a:xfrm>
                <a:off x="4286" y="99"/>
                <a:ext cx="114" cy="62"/>
              </a:xfrm>
              <a:custGeom>
                <a:avLst/>
                <a:gdLst>
                  <a:gd name="T0" fmla="*/ 1495 w 108"/>
                  <a:gd name="T1" fmla="*/ 0 h 58"/>
                  <a:gd name="T2" fmla="*/ 7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3332 h 58"/>
                  <a:gd name="T12" fmla="*/ 1 w 108"/>
                  <a:gd name="T13" fmla="*/ 4298 h 58"/>
                  <a:gd name="T14" fmla="*/ 4 w 108"/>
                  <a:gd name="T15" fmla="*/ 6880 h 58"/>
                  <a:gd name="T16" fmla="*/ 1495 w 108"/>
                  <a:gd name="T17" fmla="*/ 9576 h 58"/>
                  <a:gd name="T18" fmla="*/ 2174 w 108"/>
                  <a:gd name="T19" fmla="*/ 11753 h 58"/>
                  <a:gd name="T20" fmla="*/ 3175 w 108"/>
                  <a:gd name="T21" fmla="*/ 14321 h 58"/>
                  <a:gd name="T22" fmla="*/ 4630 w 108"/>
                  <a:gd name="T23" fmla="*/ 16394 h 58"/>
                  <a:gd name="T24" fmla="*/ 6231 w 108"/>
                  <a:gd name="T25" fmla="*/ 18664 h 58"/>
                  <a:gd name="T26" fmla="*/ 7722 w 108"/>
                  <a:gd name="T27" fmla="*/ 20429 h 58"/>
                  <a:gd name="T28" fmla="*/ 9365 w 108"/>
                  <a:gd name="T29" fmla="*/ 21369 h 58"/>
                  <a:gd name="T30" fmla="*/ 11156 w 108"/>
                  <a:gd name="T31" fmla="*/ 21872 h 58"/>
                  <a:gd name="T32" fmla="*/ 12822 w 108"/>
                  <a:gd name="T33" fmla="*/ 21872 h 58"/>
                  <a:gd name="T34" fmla="*/ 14535 w 108"/>
                  <a:gd name="T35" fmla="*/ 20559 h 58"/>
                  <a:gd name="T36" fmla="*/ 16481 w 108"/>
                  <a:gd name="T37" fmla="*/ 19263 h 58"/>
                  <a:gd name="T38" fmla="*/ 16566 w 108"/>
                  <a:gd name="T39" fmla="*/ 18664 h 58"/>
                  <a:gd name="T40" fmla="*/ 16773 w 108"/>
                  <a:gd name="T41" fmla="*/ 17502 h 58"/>
                  <a:gd name="T42" fmla="*/ 16566 w 108"/>
                  <a:gd name="T43" fmla="*/ 17482 h 58"/>
                  <a:gd name="T44" fmla="*/ 16566 w 108"/>
                  <a:gd name="T45" fmla="*/ 16394 h 58"/>
                  <a:gd name="T46" fmla="*/ 15981 w 108"/>
                  <a:gd name="T47" fmla="*/ 14711 h 58"/>
                  <a:gd name="T48" fmla="*/ 15267 w 108"/>
                  <a:gd name="T49" fmla="*/ 11753 h 58"/>
                  <a:gd name="T50" fmla="*/ 14095 w 108"/>
                  <a:gd name="T51" fmla="*/ 9576 h 58"/>
                  <a:gd name="T52" fmla="*/ 13045 w 108"/>
                  <a:gd name="T53" fmla="*/ 6880 h 58"/>
                  <a:gd name="T54" fmla="*/ 11507 w 108"/>
                  <a:gd name="T55" fmla="*/ 4616 h 58"/>
                  <a:gd name="T56" fmla="*/ 10300 w 108"/>
                  <a:gd name="T57" fmla="*/ 3507 h 58"/>
                  <a:gd name="T58" fmla="*/ 8797 w 108"/>
                  <a:gd name="T59" fmla="*/ 169 h 58"/>
                  <a:gd name="T60" fmla="*/ 7656 w 108"/>
                  <a:gd name="T61" fmla="*/ 3 h 58"/>
                  <a:gd name="T62" fmla="*/ 6395 w 108"/>
                  <a:gd name="T63" fmla="*/ 1 h 58"/>
                  <a:gd name="T64" fmla="*/ 5160 w 108"/>
                  <a:gd name="T65" fmla="*/ 0 h 58"/>
                  <a:gd name="T66" fmla="*/ 4085 w 108"/>
                  <a:gd name="T67" fmla="*/ 0 h 58"/>
                  <a:gd name="T68" fmla="*/ 2803 w 108"/>
                  <a:gd name="T69" fmla="*/ 0 h 58"/>
                  <a:gd name="T70" fmla="*/ 1921 w 108"/>
                  <a:gd name="T71" fmla="*/ 0 h 58"/>
                  <a:gd name="T72" fmla="*/ 1495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1" name="Freeform 219"/>
              <p:cNvSpPr>
                <a:spLocks noChangeArrowheads="1"/>
              </p:cNvSpPr>
              <p:nvPr/>
            </p:nvSpPr>
            <p:spPr bwMode="auto">
              <a:xfrm>
                <a:off x="4282" y="93"/>
                <a:ext cx="116" cy="74"/>
              </a:xfrm>
              <a:custGeom>
                <a:avLst/>
                <a:gdLst>
                  <a:gd name="T0" fmla="*/ 8991 w 112"/>
                  <a:gd name="T1" fmla="*/ 30251 h 68"/>
                  <a:gd name="T2" fmla="*/ 8051 w 112"/>
                  <a:gd name="T3" fmla="*/ 32916 h 68"/>
                  <a:gd name="T4" fmla="*/ 7205 w 112"/>
                  <a:gd name="T5" fmla="*/ 34927 h 68"/>
                  <a:gd name="T6" fmla="*/ 6269 w 112"/>
                  <a:gd name="T7" fmla="*/ 34927 h 68"/>
                  <a:gd name="T8" fmla="*/ 5544 w 112"/>
                  <a:gd name="T9" fmla="*/ 34026 h 68"/>
                  <a:gd name="T10" fmla="*/ 4614 w 112"/>
                  <a:gd name="T11" fmla="*/ 32411 h 68"/>
                  <a:gd name="T12" fmla="*/ 3770 w 112"/>
                  <a:gd name="T13" fmla="*/ 29496 h 68"/>
                  <a:gd name="T14" fmla="*/ 3017 w 112"/>
                  <a:gd name="T15" fmla="*/ 26586 h 68"/>
                  <a:gd name="T16" fmla="*/ 2426 w 112"/>
                  <a:gd name="T17" fmla="*/ 23074 h 68"/>
                  <a:gd name="T18" fmla="*/ 1742 w 112"/>
                  <a:gd name="T19" fmla="*/ 20044 h 68"/>
                  <a:gd name="T20" fmla="*/ 1294 w 112"/>
                  <a:gd name="T21" fmla="*/ 15605 h 68"/>
                  <a:gd name="T22" fmla="*/ 1009 w 112"/>
                  <a:gd name="T23" fmla="*/ 13130 h 68"/>
                  <a:gd name="T24" fmla="*/ 833 w 112"/>
                  <a:gd name="T25" fmla="*/ 8854 h 68"/>
                  <a:gd name="T26" fmla="*/ 784 w 112"/>
                  <a:gd name="T27" fmla="*/ 7178 h 68"/>
                  <a:gd name="T28" fmla="*/ 833 w 112"/>
                  <a:gd name="T29" fmla="*/ 5801 h 68"/>
                  <a:gd name="T30" fmla="*/ 833 w 112"/>
                  <a:gd name="T31" fmla="*/ 6213 h 68"/>
                  <a:gd name="T32" fmla="*/ 833 w 112"/>
                  <a:gd name="T33" fmla="*/ 5801 h 68"/>
                  <a:gd name="T34" fmla="*/ 955 w 112"/>
                  <a:gd name="T35" fmla="*/ 5801 h 68"/>
                  <a:gd name="T36" fmla="*/ 1072 w 112"/>
                  <a:gd name="T37" fmla="*/ 5801 h 68"/>
                  <a:gd name="T38" fmla="*/ 1072 w 112"/>
                  <a:gd name="T39" fmla="*/ 0 h 68"/>
                  <a:gd name="T40" fmla="*/ 833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4703 h 68"/>
                  <a:gd name="T48" fmla="*/ 0 w 112"/>
                  <a:gd name="T49" fmla="*/ 7178 h 68"/>
                  <a:gd name="T50" fmla="*/ 1 w 112"/>
                  <a:gd name="T51" fmla="*/ 10954 h 68"/>
                  <a:gd name="T52" fmla="*/ 4 w 112"/>
                  <a:gd name="T53" fmla="*/ 15118 h 68"/>
                  <a:gd name="T54" fmla="*/ 833 w 112"/>
                  <a:gd name="T55" fmla="*/ 19263 h 68"/>
                  <a:gd name="T56" fmla="*/ 1294 w 112"/>
                  <a:gd name="T57" fmla="*/ 23097 h 68"/>
                  <a:gd name="T58" fmla="*/ 1970 w 112"/>
                  <a:gd name="T59" fmla="*/ 27502 h 68"/>
                  <a:gd name="T60" fmla="*/ 2673 w 112"/>
                  <a:gd name="T61" fmla="*/ 30664 h 68"/>
                  <a:gd name="T62" fmla="*/ 3484 w 112"/>
                  <a:gd name="T63" fmla="*/ 34927 h 68"/>
                  <a:gd name="T64" fmla="*/ 4350 w 112"/>
                  <a:gd name="T65" fmla="*/ 37427 h 68"/>
                  <a:gd name="T66" fmla="*/ 5218 w 112"/>
                  <a:gd name="T67" fmla="*/ 39207 h 68"/>
                  <a:gd name="T68" fmla="*/ 6269 w 112"/>
                  <a:gd name="T69" fmla="*/ 40223 h 68"/>
                  <a:gd name="T70" fmla="*/ 7336 w 112"/>
                  <a:gd name="T71" fmla="*/ 40223 h 68"/>
                  <a:gd name="T72" fmla="*/ 8272 w 112"/>
                  <a:gd name="T73" fmla="*/ 37986 h 68"/>
                  <a:gd name="T74" fmla="*/ 9256 w 112"/>
                  <a:gd name="T75" fmla="*/ 34927 h 68"/>
                  <a:gd name="T76" fmla="*/ 8991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5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3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2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4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2" name="Freeform 220"/>
              <p:cNvSpPr>
                <a:spLocks noChangeArrowheads="1"/>
              </p:cNvSpPr>
              <p:nvPr/>
            </p:nvSpPr>
            <p:spPr bwMode="auto">
              <a:xfrm>
                <a:off x="4354" y="104"/>
                <a:ext cx="50" cy="56"/>
              </a:xfrm>
              <a:custGeom>
                <a:avLst/>
                <a:gdLst>
                  <a:gd name="T0" fmla="*/ 0 w 48"/>
                  <a:gd name="T1" fmla="*/ 33059 h 49"/>
                  <a:gd name="T2" fmla="*/ 1090 w 48"/>
                  <a:gd name="T3" fmla="*/ 49224 h 49"/>
                  <a:gd name="T4" fmla="*/ 1877 w 48"/>
                  <a:gd name="T5" fmla="*/ 72592 h 49"/>
                  <a:gd name="T6" fmla="*/ 2869 w 48"/>
                  <a:gd name="T7" fmla="*/ 94054 h 49"/>
                  <a:gd name="T8" fmla="*/ 3442 w 48"/>
                  <a:gd name="T9" fmla="*/ 118965 h 49"/>
                  <a:gd name="T10" fmla="*/ 4128 w 48"/>
                  <a:gd name="T11" fmla="*/ 140886 h 49"/>
                  <a:gd name="T12" fmla="*/ 4395 w 48"/>
                  <a:gd name="T13" fmla="*/ 162653 h 49"/>
                  <a:gd name="T14" fmla="*/ 4395 w 48"/>
                  <a:gd name="T15" fmla="*/ 164776 h 49"/>
                  <a:gd name="T16" fmla="*/ 4661 w 48"/>
                  <a:gd name="T17" fmla="*/ 164776 h 49"/>
                  <a:gd name="T18" fmla="*/ 4661 w 48"/>
                  <a:gd name="T19" fmla="*/ 162653 h 49"/>
                  <a:gd name="T20" fmla="*/ 4961 w 48"/>
                  <a:gd name="T21" fmla="*/ 192878 h 49"/>
                  <a:gd name="T22" fmla="*/ 5270 w 48"/>
                  <a:gd name="T23" fmla="*/ 185889 h 49"/>
                  <a:gd name="T24" fmla="*/ 5461 w 48"/>
                  <a:gd name="T25" fmla="*/ 164776 h 49"/>
                  <a:gd name="T26" fmla="*/ 5270 w 48"/>
                  <a:gd name="T27" fmla="*/ 152359 h 49"/>
                  <a:gd name="T28" fmla="*/ 5264 w 48"/>
                  <a:gd name="T29" fmla="*/ 140886 h 49"/>
                  <a:gd name="T30" fmla="*/ 4953 w 48"/>
                  <a:gd name="T31" fmla="*/ 118965 h 49"/>
                  <a:gd name="T32" fmla="*/ 4138 w 48"/>
                  <a:gd name="T33" fmla="*/ 94054 h 49"/>
                  <a:gd name="T34" fmla="*/ 3442 w 48"/>
                  <a:gd name="T35" fmla="*/ 67061 h 49"/>
                  <a:gd name="T36" fmla="*/ 2543 w 48"/>
                  <a:gd name="T37" fmla="*/ 42091 h 49"/>
                  <a:gd name="T38" fmla="*/ 1474 w 48"/>
                  <a:gd name="T39" fmla="*/ 952 h 49"/>
                  <a:gd name="T40" fmla="*/ 4 w 48"/>
                  <a:gd name="T41" fmla="*/ 0 h 49"/>
                  <a:gd name="T42" fmla="*/ 0 w 48"/>
                  <a:gd name="T43" fmla="*/ 33059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9"/>
                  <a:gd name="T68" fmla="*/ 48 w 48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2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3" name="Freeform 221"/>
              <p:cNvSpPr>
                <a:spLocks noChangeArrowheads="1"/>
              </p:cNvSpPr>
              <p:nvPr/>
            </p:nvSpPr>
            <p:spPr bwMode="auto">
              <a:xfrm>
                <a:off x="4295" y="93"/>
                <a:ext cx="61" cy="19"/>
              </a:xfrm>
              <a:custGeom>
                <a:avLst/>
                <a:gdLst>
                  <a:gd name="T0" fmla="*/ 0 w 59"/>
                  <a:gd name="T1" fmla="*/ 28991 h 18"/>
                  <a:gd name="T2" fmla="*/ 4 w 59"/>
                  <a:gd name="T3" fmla="*/ 28991 h 18"/>
                  <a:gd name="T4" fmla="*/ 9 w 59"/>
                  <a:gd name="T5" fmla="*/ 28991 h 18"/>
                  <a:gd name="T6" fmla="*/ 779 w 59"/>
                  <a:gd name="T7" fmla="*/ 28991 h 18"/>
                  <a:gd name="T8" fmla="*/ 1103 w 59"/>
                  <a:gd name="T9" fmla="*/ 28991 h 18"/>
                  <a:gd name="T10" fmla="*/ 1520 w 59"/>
                  <a:gd name="T11" fmla="*/ 32213 h 18"/>
                  <a:gd name="T12" fmla="*/ 1851 w 59"/>
                  <a:gd name="T13" fmla="*/ 39771 h 18"/>
                  <a:gd name="T14" fmla="*/ 2259 w 59"/>
                  <a:gd name="T15" fmla="*/ 46052 h 18"/>
                  <a:gd name="T16" fmla="*/ 2653 w 59"/>
                  <a:gd name="T17" fmla="*/ 54554 h 18"/>
                  <a:gd name="T18" fmla="*/ 2816 w 59"/>
                  <a:gd name="T19" fmla="*/ 28991 h 18"/>
                  <a:gd name="T20" fmla="*/ 2427 w 59"/>
                  <a:gd name="T21" fmla="*/ 19021 h 18"/>
                  <a:gd name="T22" fmla="*/ 1947 w 59"/>
                  <a:gd name="T23" fmla="*/ 4 h 18"/>
                  <a:gd name="T24" fmla="*/ 1553 w 59"/>
                  <a:gd name="T25" fmla="*/ 2 h 18"/>
                  <a:gd name="T26" fmla="*/ 1103 w 59"/>
                  <a:gd name="T27" fmla="*/ 1 h 18"/>
                  <a:gd name="T28" fmla="*/ 779 w 59"/>
                  <a:gd name="T29" fmla="*/ 1 h 18"/>
                  <a:gd name="T30" fmla="*/ 547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0 w 59"/>
                  <a:gd name="T37" fmla="*/ 2899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4" name="Freeform 222"/>
              <p:cNvSpPr>
                <a:spLocks noChangeArrowheads="1"/>
              </p:cNvSpPr>
              <p:nvPr/>
            </p:nvSpPr>
            <p:spPr bwMode="auto">
              <a:xfrm>
                <a:off x="1078" y="101"/>
                <a:ext cx="113" cy="64"/>
              </a:xfrm>
              <a:custGeom>
                <a:avLst/>
                <a:gdLst>
                  <a:gd name="T0" fmla="*/ 797 w 108"/>
                  <a:gd name="T1" fmla="*/ 0 h 59"/>
                  <a:gd name="T2" fmla="*/ 7 w 108"/>
                  <a:gd name="T3" fmla="*/ 0 h 59"/>
                  <a:gd name="T4" fmla="*/ 4 w 108"/>
                  <a:gd name="T5" fmla="*/ 0 h 59"/>
                  <a:gd name="T6" fmla="*/ 2 w 108"/>
                  <a:gd name="T7" fmla="*/ 3 h 59"/>
                  <a:gd name="T8" fmla="*/ 1 w 108"/>
                  <a:gd name="T9" fmla="*/ 4 h 59"/>
                  <a:gd name="T10" fmla="*/ 0 w 108"/>
                  <a:gd name="T11" fmla="*/ 10126 h 59"/>
                  <a:gd name="T12" fmla="*/ 1 w 108"/>
                  <a:gd name="T13" fmla="*/ 14143 h 59"/>
                  <a:gd name="T14" fmla="*/ 4 w 108"/>
                  <a:gd name="T15" fmla="*/ 24276 h 59"/>
                  <a:gd name="T16" fmla="*/ 797 w 108"/>
                  <a:gd name="T17" fmla="*/ 31003 h 59"/>
                  <a:gd name="T18" fmla="*/ 1107 w 108"/>
                  <a:gd name="T19" fmla="*/ 39556 h 59"/>
                  <a:gd name="T20" fmla="*/ 1493 w 108"/>
                  <a:gd name="T21" fmla="*/ 46797 h 59"/>
                  <a:gd name="T22" fmla="*/ 2303 w 108"/>
                  <a:gd name="T23" fmla="*/ 55024 h 59"/>
                  <a:gd name="T24" fmla="*/ 2924 w 108"/>
                  <a:gd name="T25" fmla="*/ 60918 h 59"/>
                  <a:gd name="T26" fmla="*/ 3829 w 108"/>
                  <a:gd name="T27" fmla="*/ 66090 h 59"/>
                  <a:gd name="T28" fmla="*/ 4650 w 108"/>
                  <a:gd name="T29" fmla="*/ 70852 h 59"/>
                  <a:gd name="T30" fmla="*/ 5355 w 108"/>
                  <a:gd name="T31" fmla="*/ 71659 h 59"/>
                  <a:gd name="T32" fmla="*/ 6292 w 108"/>
                  <a:gd name="T33" fmla="*/ 71659 h 59"/>
                  <a:gd name="T34" fmla="*/ 7164 w 108"/>
                  <a:gd name="T35" fmla="*/ 69964 h 59"/>
                  <a:gd name="T36" fmla="*/ 8155 w 108"/>
                  <a:gd name="T37" fmla="*/ 64464 h 59"/>
                  <a:gd name="T38" fmla="*/ 8172 w 108"/>
                  <a:gd name="T39" fmla="*/ 60918 h 59"/>
                  <a:gd name="T40" fmla="*/ 8178 w 108"/>
                  <a:gd name="T41" fmla="*/ 59723 h 59"/>
                  <a:gd name="T42" fmla="*/ 8178 w 108"/>
                  <a:gd name="T43" fmla="*/ 56212 h 59"/>
                  <a:gd name="T44" fmla="*/ 8172 w 108"/>
                  <a:gd name="T45" fmla="*/ 54869 h 59"/>
                  <a:gd name="T46" fmla="*/ 7818 w 108"/>
                  <a:gd name="T47" fmla="*/ 47696 h 59"/>
                  <a:gd name="T48" fmla="*/ 7404 w 108"/>
                  <a:gd name="T49" fmla="*/ 39720 h 59"/>
                  <a:gd name="T50" fmla="*/ 6944 w 108"/>
                  <a:gd name="T51" fmla="*/ 31765 h 59"/>
                  <a:gd name="T52" fmla="*/ 6426 w 108"/>
                  <a:gd name="T53" fmla="*/ 24276 h 59"/>
                  <a:gd name="T54" fmla="*/ 5650 w 108"/>
                  <a:gd name="T55" fmla="*/ 16513 h 59"/>
                  <a:gd name="T56" fmla="*/ 5022 w 108"/>
                  <a:gd name="T57" fmla="*/ 11049 h 59"/>
                  <a:gd name="T58" fmla="*/ 4273 w 108"/>
                  <a:gd name="T59" fmla="*/ 8616 h 59"/>
                  <a:gd name="T60" fmla="*/ 3742 w 108"/>
                  <a:gd name="T61" fmla="*/ 4 h 59"/>
                  <a:gd name="T62" fmla="*/ 3185 w 108"/>
                  <a:gd name="T63" fmla="*/ 1 h 59"/>
                  <a:gd name="T64" fmla="*/ 2488 w 108"/>
                  <a:gd name="T65" fmla="*/ 0 h 59"/>
                  <a:gd name="T66" fmla="*/ 1959 w 108"/>
                  <a:gd name="T67" fmla="*/ 0 h 59"/>
                  <a:gd name="T68" fmla="*/ 1339 w 108"/>
                  <a:gd name="T69" fmla="*/ 0 h 59"/>
                  <a:gd name="T70" fmla="*/ 992 w 108"/>
                  <a:gd name="T71" fmla="*/ 0 h 59"/>
                  <a:gd name="T72" fmla="*/ 797 w 108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9"/>
                  <a:gd name="T113" fmla="*/ 108 w 108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9">
                    <a:moveTo>
                      <a:pt x="9" y="0"/>
                    </a:move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9"/>
                    </a:lnTo>
                    <a:lnTo>
                      <a:pt x="83" y="59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3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6"/>
                    </a:lnTo>
                    <a:lnTo>
                      <a:pt x="84" y="19"/>
                    </a:lnTo>
                    <a:lnTo>
                      <a:pt x="75" y="14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4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5" name="Freeform 223"/>
              <p:cNvSpPr>
                <a:spLocks noChangeArrowheads="1"/>
              </p:cNvSpPr>
              <p:nvPr/>
            </p:nvSpPr>
            <p:spPr bwMode="auto">
              <a:xfrm>
                <a:off x="1073" y="95"/>
                <a:ext cx="116" cy="74"/>
              </a:xfrm>
              <a:custGeom>
                <a:avLst/>
                <a:gdLst>
                  <a:gd name="T0" fmla="*/ 6338 w 112"/>
                  <a:gd name="T1" fmla="*/ 30251 h 68"/>
                  <a:gd name="T2" fmla="*/ 5655 w 112"/>
                  <a:gd name="T3" fmla="*/ 32916 h 68"/>
                  <a:gd name="T4" fmla="*/ 5094 w 112"/>
                  <a:gd name="T5" fmla="*/ 34026 h 68"/>
                  <a:gd name="T6" fmla="*/ 4522 w 112"/>
                  <a:gd name="T7" fmla="*/ 34927 h 68"/>
                  <a:gd name="T8" fmla="*/ 3913 w 112"/>
                  <a:gd name="T9" fmla="*/ 34026 h 68"/>
                  <a:gd name="T10" fmla="*/ 3185 w 112"/>
                  <a:gd name="T11" fmla="*/ 32411 h 68"/>
                  <a:gd name="T12" fmla="*/ 2715 w 112"/>
                  <a:gd name="T13" fmla="*/ 29496 h 68"/>
                  <a:gd name="T14" fmla="*/ 2179 w 112"/>
                  <a:gd name="T15" fmla="*/ 26586 h 68"/>
                  <a:gd name="T16" fmla="*/ 1767 w 112"/>
                  <a:gd name="T17" fmla="*/ 23074 h 68"/>
                  <a:gd name="T18" fmla="*/ 1238 w 112"/>
                  <a:gd name="T19" fmla="*/ 19263 h 68"/>
                  <a:gd name="T20" fmla="*/ 905 w 112"/>
                  <a:gd name="T21" fmla="*/ 15605 h 68"/>
                  <a:gd name="T22" fmla="*/ 737 w 112"/>
                  <a:gd name="T23" fmla="*/ 12621 h 68"/>
                  <a:gd name="T24" fmla="*/ 664 w 112"/>
                  <a:gd name="T25" fmla="*/ 8854 h 68"/>
                  <a:gd name="T26" fmla="*/ 8 w 112"/>
                  <a:gd name="T27" fmla="*/ 6678 h 68"/>
                  <a:gd name="T28" fmla="*/ 664 w 112"/>
                  <a:gd name="T29" fmla="*/ 5801 h 68"/>
                  <a:gd name="T30" fmla="*/ 664 w 112"/>
                  <a:gd name="T31" fmla="*/ 6213 h 68"/>
                  <a:gd name="T32" fmla="*/ 664 w 112"/>
                  <a:gd name="T33" fmla="*/ 5801 h 68"/>
                  <a:gd name="T34" fmla="*/ 698 w 112"/>
                  <a:gd name="T35" fmla="*/ 5801 h 68"/>
                  <a:gd name="T36" fmla="*/ 776 w 112"/>
                  <a:gd name="T37" fmla="*/ 5801 h 68"/>
                  <a:gd name="T38" fmla="*/ 776 w 112"/>
                  <a:gd name="T39" fmla="*/ 0 h 68"/>
                  <a:gd name="T40" fmla="*/ 664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225 h 68"/>
                  <a:gd name="T48" fmla="*/ 0 w 112"/>
                  <a:gd name="T49" fmla="*/ 7178 h 68"/>
                  <a:gd name="T50" fmla="*/ 1 w 112"/>
                  <a:gd name="T51" fmla="*/ 11731 h 68"/>
                  <a:gd name="T52" fmla="*/ 4 w 112"/>
                  <a:gd name="T53" fmla="*/ 15118 h 68"/>
                  <a:gd name="T54" fmla="*/ 664 w 112"/>
                  <a:gd name="T55" fmla="*/ 19263 h 68"/>
                  <a:gd name="T56" fmla="*/ 905 w 112"/>
                  <a:gd name="T57" fmla="*/ 23074 h 68"/>
                  <a:gd name="T58" fmla="*/ 1308 w 112"/>
                  <a:gd name="T59" fmla="*/ 27502 h 68"/>
                  <a:gd name="T60" fmla="*/ 1884 w 112"/>
                  <a:gd name="T61" fmla="*/ 30720 h 68"/>
                  <a:gd name="T62" fmla="*/ 2420 w 112"/>
                  <a:gd name="T63" fmla="*/ 34927 h 68"/>
                  <a:gd name="T64" fmla="*/ 3026 w 112"/>
                  <a:gd name="T65" fmla="*/ 37986 h 68"/>
                  <a:gd name="T66" fmla="*/ 3725 w 112"/>
                  <a:gd name="T67" fmla="*/ 39207 h 68"/>
                  <a:gd name="T68" fmla="*/ 4357 w 112"/>
                  <a:gd name="T69" fmla="*/ 40223 h 68"/>
                  <a:gd name="T70" fmla="*/ 5164 w 112"/>
                  <a:gd name="T71" fmla="*/ 40223 h 68"/>
                  <a:gd name="T72" fmla="*/ 5942 w 112"/>
                  <a:gd name="T73" fmla="*/ 38018 h 68"/>
                  <a:gd name="T74" fmla="*/ 6599 w 112"/>
                  <a:gd name="T75" fmla="*/ 34927 h 68"/>
                  <a:gd name="T76" fmla="*/ 6338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6" name="Freeform 224"/>
              <p:cNvSpPr>
                <a:spLocks noChangeArrowheads="1"/>
              </p:cNvSpPr>
              <p:nvPr/>
            </p:nvSpPr>
            <p:spPr bwMode="auto">
              <a:xfrm>
                <a:off x="1143" y="106"/>
                <a:ext cx="50" cy="56"/>
              </a:xfrm>
              <a:custGeom>
                <a:avLst/>
                <a:gdLst>
                  <a:gd name="T0" fmla="*/ 0 w 48"/>
                  <a:gd name="T1" fmla="*/ 35848 h 49"/>
                  <a:gd name="T2" fmla="*/ 1090 w 48"/>
                  <a:gd name="T3" fmla="*/ 49224 h 49"/>
                  <a:gd name="T4" fmla="*/ 1877 w 48"/>
                  <a:gd name="T5" fmla="*/ 72592 h 49"/>
                  <a:gd name="T6" fmla="*/ 2869 w 48"/>
                  <a:gd name="T7" fmla="*/ 94054 h 49"/>
                  <a:gd name="T8" fmla="*/ 3451 w 48"/>
                  <a:gd name="T9" fmla="*/ 125622 h 49"/>
                  <a:gd name="T10" fmla="*/ 4128 w 48"/>
                  <a:gd name="T11" fmla="*/ 140886 h 49"/>
                  <a:gd name="T12" fmla="*/ 4395 w 48"/>
                  <a:gd name="T13" fmla="*/ 162653 h 49"/>
                  <a:gd name="T14" fmla="*/ 4661 w 48"/>
                  <a:gd name="T15" fmla="*/ 171958 h 49"/>
                  <a:gd name="T16" fmla="*/ 4661 w 48"/>
                  <a:gd name="T17" fmla="*/ 162653 h 49"/>
                  <a:gd name="T18" fmla="*/ 4961 w 48"/>
                  <a:gd name="T19" fmla="*/ 192878 h 49"/>
                  <a:gd name="T20" fmla="*/ 5270 w 48"/>
                  <a:gd name="T21" fmla="*/ 185889 h 49"/>
                  <a:gd name="T22" fmla="*/ 5461 w 48"/>
                  <a:gd name="T23" fmla="*/ 171958 h 49"/>
                  <a:gd name="T24" fmla="*/ 5461 w 48"/>
                  <a:gd name="T25" fmla="*/ 152359 h 49"/>
                  <a:gd name="T26" fmla="*/ 5264 w 48"/>
                  <a:gd name="T27" fmla="*/ 140886 h 49"/>
                  <a:gd name="T28" fmla="*/ 4953 w 48"/>
                  <a:gd name="T29" fmla="*/ 125622 h 49"/>
                  <a:gd name="T30" fmla="*/ 4138 w 48"/>
                  <a:gd name="T31" fmla="*/ 94054 h 49"/>
                  <a:gd name="T32" fmla="*/ 3442 w 48"/>
                  <a:gd name="T33" fmla="*/ 67061 h 49"/>
                  <a:gd name="T34" fmla="*/ 2543 w 48"/>
                  <a:gd name="T35" fmla="*/ 42091 h 49"/>
                  <a:gd name="T36" fmla="*/ 1474 w 48"/>
                  <a:gd name="T37" fmla="*/ 128 h 49"/>
                  <a:gd name="T38" fmla="*/ 4 w 48"/>
                  <a:gd name="T39" fmla="*/ 0 h 49"/>
                  <a:gd name="T40" fmla="*/ 0 w 48"/>
                  <a:gd name="T41" fmla="*/ 35848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7" name="Freeform 225"/>
              <p:cNvSpPr>
                <a:spLocks noChangeArrowheads="1"/>
              </p:cNvSpPr>
              <p:nvPr/>
            </p:nvSpPr>
            <p:spPr bwMode="auto">
              <a:xfrm>
                <a:off x="1086" y="95"/>
                <a:ext cx="61" cy="20"/>
              </a:xfrm>
              <a:custGeom>
                <a:avLst/>
                <a:gdLst>
                  <a:gd name="T0" fmla="*/ 0 w 59"/>
                  <a:gd name="T1" fmla="*/ 19155 h 19"/>
                  <a:gd name="T2" fmla="*/ 4 w 59"/>
                  <a:gd name="T3" fmla="*/ 19155 h 19"/>
                  <a:gd name="T4" fmla="*/ 547 w 59"/>
                  <a:gd name="T5" fmla="*/ 19155 h 19"/>
                  <a:gd name="T6" fmla="*/ 779 w 59"/>
                  <a:gd name="T7" fmla="*/ 19155 h 19"/>
                  <a:gd name="T8" fmla="*/ 1103 w 59"/>
                  <a:gd name="T9" fmla="*/ 19155 h 19"/>
                  <a:gd name="T10" fmla="*/ 1520 w 59"/>
                  <a:gd name="T11" fmla="*/ 21172 h 19"/>
                  <a:gd name="T12" fmla="*/ 1893 w 59"/>
                  <a:gd name="T13" fmla="*/ 25865 h 19"/>
                  <a:gd name="T14" fmla="*/ 2259 w 59"/>
                  <a:gd name="T15" fmla="*/ 31596 h 19"/>
                  <a:gd name="T16" fmla="*/ 2653 w 59"/>
                  <a:gd name="T17" fmla="*/ 38597 h 19"/>
                  <a:gd name="T18" fmla="*/ 2816 w 59"/>
                  <a:gd name="T19" fmla="*/ 19155 h 19"/>
                  <a:gd name="T20" fmla="*/ 2496 w 59"/>
                  <a:gd name="T21" fmla="*/ 12836 h 19"/>
                  <a:gd name="T22" fmla="*/ 1947 w 59"/>
                  <a:gd name="T23" fmla="*/ 4 h 19"/>
                  <a:gd name="T24" fmla="*/ 1595 w 59"/>
                  <a:gd name="T25" fmla="*/ 2 h 19"/>
                  <a:gd name="T26" fmla="*/ 1103 w 59"/>
                  <a:gd name="T27" fmla="*/ 1 h 19"/>
                  <a:gd name="T28" fmla="*/ 779 w 59"/>
                  <a:gd name="T29" fmla="*/ 1 h 19"/>
                  <a:gd name="T30" fmla="*/ 547 w 59"/>
                  <a:gd name="T31" fmla="*/ 0 h 19"/>
                  <a:gd name="T32" fmla="*/ 4 w 59"/>
                  <a:gd name="T33" fmla="*/ 0 h 19"/>
                  <a:gd name="T34" fmla="*/ 0 w 59"/>
                  <a:gd name="T35" fmla="*/ 0 h 19"/>
                  <a:gd name="T36" fmla="*/ 0 w 59"/>
                  <a:gd name="T37" fmla="*/ 19155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9"/>
                  <a:gd name="T59" fmla="*/ 59 w 59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9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9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8" name="Freeform 226"/>
              <p:cNvSpPr>
                <a:spLocks noChangeArrowheads="1"/>
              </p:cNvSpPr>
              <p:nvPr/>
            </p:nvSpPr>
            <p:spPr bwMode="auto">
              <a:xfrm>
                <a:off x="3610" y="100"/>
                <a:ext cx="114" cy="65"/>
              </a:xfrm>
              <a:custGeom>
                <a:avLst/>
                <a:gdLst>
                  <a:gd name="T0" fmla="*/ 1495 w 108"/>
                  <a:gd name="T1" fmla="*/ 1 h 60"/>
                  <a:gd name="T2" fmla="*/ 5 w 108"/>
                  <a:gd name="T3" fmla="*/ 1 h 60"/>
                  <a:gd name="T4" fmla="*/ 3 w 108"/>
                  <a:gd name="T5" fmla="*/ 1 h 60"/>
                  <a:gd name="T6" fmla="*/ 2 w 108"/>
                  <a:gd name="T7" fmla="*/ 2 h 60"/>
                  <a:gd name="T8" fmla="*/ 1 w 108"/>
                  <a:gd name="T9" fmla="*/ 255 h 60"/>
                  <a:gd name="T10" fmla="*/ 0 w 108"/>
                  <a:gd name="T11" fmla="*/ 10295 h 60"/>
                  <a:gd name="T12" fmla="*/ 1 w 108"/>
                  <a:gd name="T13" fmla="*/ 14256 h 60"/>
                  <a:gd name="T14" fmla="*/ 4 w 108"/>
                  <a:gd name="T15" fmla="*/ 23020 h 60"/>
                  <a:gd name="T16" fmla="*/ 1495 w 108"/>
                  <a:gd name="T17" fmla="*/ 29252 h 60"/>
                  <a:gd name="T18" fmla="*/ 2047 w 108"/>
                  <a:gd name="T19" fmla="*/ 36461 h 60"/>
                  <a:gd name="T20" fmla="*/ 3175 w 108"/>
                  <a:gd name="T21" fmla="*/ 43639 h 60"/>
                  <a:gd name="T22" fmla="*/ 4630 w 108"/>
                  <a:gd name="T23" fmla="*/ 50276 h 60"/>
                  <a:gd name="T24" fmla="*/ 6231 w 108"/>
                  <a:gd name="T25" fmla="*/ 56094 h 60"/>
                  <a:gd name="T26" fmla="*/ 7656 w 108"/>
                  <a:gd name="T27" fmla="*/ 60767 h 60"/>
                  <a:gd name="T28" fmla="*/ 9327 w 108"/>
                  <a:gd name="T29" fmla="*/ 64528 h 60"/>
                  <a:gd name="T30" fmla="*/ 11156 w 108"/>
                  <a:gd name="T31" fmla="*/ 65859 h 60"/>
                  <a:gd name="T32" fmla="*/ 12822 w 108"/>
                  <a:gd name="T33" fmla="*/ 65859 h 60"/>
                  <a:gd name="T34" fmla="*/ 14535 w 108"/>
                  <a:gd name="T35" fmla="*/ 63783 h 60"/>
                  <a:gd name="T36" fmla="*/ 16481 w 108"/>
                  <a:gd name="T37" fmla="*/ 58911 h 60"/>
                  <a:gd name="T38" fmla="*/ 16566 w 108"/>
                  <a:gd name="T39" fmla="*/ 56094 h 60"/>
                  <a:gd name="T40" fmla="*/ 16773 w 108"/>
                  <a:gd name="T41" fmla="*/ 54487 h 60"/>
                  <a:gd name="T42" fmla="*/ 16566 w 108"/>
                  <a:gd name="T43" fmla="*/ 51272 h 60"/>
                  <a:gd name="T44" fmla="*/ 16481 w 108"/>
                  <a:gd name="T45" fmla="*/ 50148 h 60"/>
                  <a:gd name="T46" fmla="*/ 15981 w 108"/>
                  <a:gd name="T47" fmla="*/ 44113 h 60"/>
                  <a:gd name="T48" fmla="*/ 15009 w 108"/>
                  <a:gd name="T49" fmla="*/ 37249 h 60"/>
                  <a:gd name="T50" fmla="*/ 14095 w 108"/>
                  <a:gd name="T51" fmla="*/ 29548 h 60"/>
                  <a:gd name="T52" fmla="*/ 12822 w 108"/>
                  <a:gd name="T53" fmla="*/ 23020 h 60"/>
                  <a:gd name="T54" fmla="*/ 11507 w 108"/>
                  <a:gd name="T55" fmla="*/ 16705 h 60"/>
                  <a:gd name="T56" fmla="*/ 10300 w 108"/>
                  <a:gd name="T57" fmla="*/ 11243 h 60"/>
                  <a:gd name="T58" fmla="*/ 8797 w 108"/>
                  <a:gd name="T59" fmla="*/ 8760 h 60"/>
                  <a:gd name="T60" fmla="*/ 7656 w 108"/>
                  <a:gd name="T61" fmla="*/ 255 h 60"/>
                  <a:gd name="T62" fmla="*/ 6338 w 108"/>
                  <a:gd name="T63" fmla="*/ 2 h 60"/>
                  <a:gd name="T64" fmla="*/ 5160 w 108"/>
                  <a:gd name="T65" fmla="*/ 1 h 60"/>
                  <a:gd name="T66" fmla="*/ 4015 w 108"/>
                  <a:gd name="T67" fmla="*/ 1 h 60"/>
                  <a:gd name="T68" fmla="*/ 2632 w 108"/>
                  <a:gd name="T69" fmla="*/ 1 h 60"/>
                  <a:gd name="T70" fmla="*/ 1921 w 108"/>
                  <a:gd name="T71" fmla="*/ 0 h 60"/>
                  <a:gd name="T72" fmla="*/ 1495 w 108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60"/>
                  <a:gd name="T113" fmla="*/ 108 w 108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60">
                    <a:moveTo>
                      <a:pt x="9" y="1"/>
                    </a:moveTo>
                    <a:lnTo>
                      <a:pt x="5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4" y="32"/>
                    </a:lnTo>
                    <a:lnTo>
                      <a:pt x="21" y="39"/>
                    </a:lnTo>
                    <a:lnTo>
                      <a:pt x="30" y="45"/>
                    </a:lnTo>
                    <a:lnTo>
                      <a:pt x="39" y="51"/>
                    </a:lnTo>
                    <a:lnTo>
                      <a:pt x="49" y="55"/>
                    </a:lnTo>
                    <a:lnTo>
                      <a:pt x="60" y="58"/>
                    </a:lnTo>
                    <a:lnTo>
                      <a:pt x="71" y="60"/>
                    </a:lnTo>
                    <a:lnTo>
                      <a:pt x="83" y="60"/>
                    </a:lnTo>
                    <a:lnTo>
                      <a:pt x="94" y="56"/>
                    </a:lnTo>
                    <a:lnTo>
                      <a:pt x="106" y="52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40"/>
                    </a:lnTo>
                    <a:lnTo>
                      <a:pt x="97" y="33"/>
                    </a:lnTo>
                    <a:lnTo>
                      <a:pt x="91" y="27"/>
                    </a:lnTo>
                    <a:lnTo>
                      <a:pt x="83" y="20"/>
                    </a:lnTo>
                    <a:lnTo>
                      <a:pt x="74" y="15"/>
                    </a:lnTo>
                    <a:lnTo>
                      <a:pt x="66" y="10"/>
                    </a:lnTo>
                    <a:lnTo>
                      <a:pt x="57" y="7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9" name="Freeform 227"/>
              <p:cNvSpPr>
                <a:spLocks noChangeArrowheads="1"/>
              </p:cNvSpPr>
              <p:nvPr/>
            </p:nvSpPr>
            <p:spPr bwMode="auto">
              <a:xfrm>
                <a:off x="3606" y="95"/>
                <a:ext cx="117" cy="74"/>
              </a:xfrm>
              <a:custGeom>
                <a:avLst/>
                <a:gdLst>
                  <a:gd name="T0" fmla="*/ 9968 w 112"/>
                  <a:gd name="T1" fmla="*/ 30251 h 68"/>
                  <a:gd name="T2" fmla="*/ 8923 w 112"/>
                  <a:gd name="T3" fmla="*/ 32916 h 68"/>
                  <a:gd name="T4" fmla="*/ 7987 w 112"/>
                  <a:gd name="T5" fmla="*/ 34026 h 68"/>
                  <a:gd name="T6" fmla="*/ 6947 w 112"/>
                  <a:gd name="T7" fmla="*/ 34927 h 68"/>
                  <a:gd name="T8" fmla="*/ 5901 w 112"/>
                  <a:gd name="T9" fmla="*/ 33013 h 68"/>
                  <a:gd name="T10" fmla="*/ 5116 w 112"/>
                  <a:gd name="T11" fmla="*/ 32411 h 68"/>
                  <a:gd name="T12" fmla="*/ 4176 w 112"/>
                  <a:gd name="T13" fmla="*/ 29496 h 68"/>
                  <a:gd name="T14" fmla="*/ 3344 w 112"/>
                  <a:gd name="T15" fmla="*/ 26586 h 68"/>
                  <a:gd name="T16" fmla="*/ 2616 w 112"/>
                  <a:gd name="T17" fmla="*/ 23074 h 68"/>
                  <a:gd name="T18" fmla="*/ 1932 w 112"/>
                  <a:gd name="T19" fmla="*/ 19263 h 68"/>
                  <a:gd name="T20" fmla="*/ 1433 w 112"/>
                  <a:gd name="T21" fmla="*/ 15605 h 68"/>
                  <a:gd name="T22" fmla="*/ 1120 w 112"/>
                  <a:gd name="T23" fmla="*/ 12621 h 68"/>
                  <a:gd name="T24" fmla="*/ 922 w 112"/>
                  <a:gd name="T25" fmla="*/ 8854 h 68"/>
                  <a:gd name="T26" fmla="*/ 870 w 112"/>
                  <a:gd name="T27" fmla="*/ 6678 h 68"/>
                  <a:gd name="T28" fmla="*/ 870 w 112"/>
                  <a:gd name="T29" fmla="*/ 5801 h 68"/>
                  <a:gd name="T30" fmla="*/ 870 w 112"/>
                  <a:gd name="T31" fmla="*/ 6213 h 68"/>
                  <a:gd name="T32" fmla="*/ 922 w 112"/>
                  <a:gd name="T33" fmla="*/ 5801 h 68"/>
                  <a:gd name="T34" fmla="*/ 995 w 112"/>
                  <a:gd name="T35" fmla="*/ 5801 h 68"/>
                  <a:gd name="T36" fmla="*/ 1190 w 112"/>
                  <a:gd name="T37" fmla="*/ 5801 h 68"/>
                  <a:gd name="T38" fmla="*/ 1190 w 112"/>
                  <a:gd name="T39" fmla="*/ 0 h 68"/>
                  <a:gd name="T40" fmla="*/ 922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225 h 68"/>
                  <a:gd name="T48" fmla="*/ 0 w 112"/>
                  <a:gd name="T49" fmla="*/ 7178 h 68"/>
                  <a:gd name="T50" fmla="*/ 1 w 112"/>
                  <a:gd name="T51" fmla="*/ 11731 h 68"/>
                  <a:gd name="T52" fmla="*/ 4 w 112"/>
                  <a:gd name="T53" fmla="*/ 15118 h 68"/>
                  <a:gd name="T54" fmla="*/ 922 w 112"/>
                  <a:gd name="T55" fmla="*/ 19263 h 68"/>
                  <a:gd name="T56" fmla="*/ 1433 w 112"/>
                  <a:gd name="T57" fmla="*/ 23074 h 68"/>
                  <a:gd name="T58" fmla="*/ 2184 w 112"/>
                  <a:gd name="T59" fmla="*/ 27502 h 68"/>
                  <a:gd name="T60" fmla="*/ 2961 w 112"/>
                  <a:gd name="T61" fmla="*/ 30720 h 68"/>
                  <a:gd name="T62" fmla="*/ 3862 w 112"/>
                  <a:gd name="T63" fmla="*/ 34927 h 68"/>
                  <a:gd name="T64" fmla="*/ 4822 w 112"/>
                  <a:gd name="T65" fmla="*/ 37986 h 68"/>
                  <a:gd name="T66" fmla="*/ 5785 w 112"/>
                  <a:gd name="T67" fmla="*/ 39207 h 68"/>
                  <a:gd name="T68" fmla="*/ 6947 w 112"/>
                  <a:gd name="T69" fmla="*/ 40223 h 68"/>
                  <a:gd name="T70" fmla="*/ 8133 w 112"/>
                  <a:gd name="T71" fmla="*/ 40223 h 68"/>
                  <a:gd name="T72" fmla="*/ 9083 w 112"/>
                  <a:gd name="T73" fmla="*/ 38018 h 68"/>
                  <a:gd name="T74" fmla="*/ 10258 w 112"/>
                  <a:gd name="T75" fmla="*/ 34927 h 68"/>
                  <a:gd name="T76" fmla="*/ 9968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5" y="59"/>
                    </a:lnTo>
                    <a:lnTo>
                      <a:pt x="64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9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99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0" name="Freeform 228"/>
              <p:cNvSpPr>
                <a:spLocks noChangeArrowheads="1"/>
              </p:cNvSpPr>
              <p:nvPr/>
            </p:nvSpPr>
            <p:spPr bwMode="auto">
              <a:xfrm>
                <a:off x="3678" y="106"/>
                <a:ext cx="50" cy="56"/>
              </a:xfrm>
              <a:custGeom>
                <a:avLst/>
                <a:gdLst>
                  <a:gd name="T0" fmla="*/ 0 w 48"/>
                  <a:gd name="T1" fmla="*/ 30681 h 49"/>
                  <a:gd name="T2" fmla="*/ 1090 w 48"/>
                  <a:gd name="T3" fmla="*/ 49224 h 49"/>
                  <a:gd name="T4" fmla="*/ 1877 w 48"/>
                  <a:gd name="T5" fmla="*/ 72592 h 49"/>
                  <a:gd name="T6" fmla="*/ 2869 w 48"/>
                  <a:gd name="T7" fmla="*/ 94054 h 49"/>
                  <a:gd name="T8" fmla="*/ 3442 w 48"/>
                  <a:gd name="T9" fmla="*/ 125622 h 49"/>
                  <a:gd name="T10" fmla="*/ 4128 w 48"/>
                  <a:gd name="T11" fmla="*/ 140886 h 49"/>
                  <a:gd name="T12" fmla="*/ 4395 w 48"/>
                  <a:gd name="T13" fmla="*/ 162653 h 49"/>
                  <a:gd name="T14" fmla="*/ 4395 w 48"/>
                  <a:gd name="T15" fmla="*/ 171958 h 49"/>
                  <a:gd name="T16" fmla="*/ 4661 w 48"/>
                  <a:gd name="T17" fmla="*/ 162653 h 49"/>
                  <a:gd name="T18" fmla="*/ 4961 w 48"/>
                  <a:gd name="T19" fmla="*/ 192878 h 49"/>
                  <a:gd name="T20" fmla="*/ 5270 w 48"/>
                  <a:gd name="T21" fmla="*/ 185889 h 49"/>
                  <a:gd name="T22" fmla="*/ 5461 w 48"/>
                  <a:gd name="T23" fmla="*/ 171958 h 49"/>
                  <a:gd name="T24" fmla="*/ 5270 w 48"/>
                  <a:gd name="T25" fmla="*/ 152359 h 49"/>
                  <a:gd name="T26" fmla="*/ 5264 w 48"/>
                  <a:gd name="T27" fmla="*/ 140886 h 49"/>
                  <a:gd name="T28" fmla="*/ 4843 w 48"/>
                  <a:gd name="T29" fmla="*/ 125622 h 49"/>
                  <a:gd name="T30" fmla="*/ 4138 w 48"/>
                  <a:gd name="T31" fmla="*/ 94054 h 49"/>
                  <a:gd name="T32" fmla="*/ 3442 w 48"/>
                  <a:gd name="T33" fmla="*/ 67061 h 49"/>
                  <a:gd name="T34" fmla="*/ 2543 w 48"/>
                  <a:gd name="T35" fmla="*/ 42091 h 49"/>
                  <a:gd name="T36" fmla="*/ 1385 w 48"/>
                  <a:gd name="T37" fmla="*/ 128 h 49"/>
                  <a:gd name="T38" fmla="*/ 3 w 48"/>
                  <a:gd name="T39" fmla="*/ 0 h 49"/>
                  <a:gd name="T40" fmla="*/ 0 w 48"/>
                  <a:gd name="T41" fmla="*/ 30681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7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1" name="Freeform 229"/>
              <p:cNvSpPr>
                <a:spLocks noChangeArrowheads="1"/>
              </p:cNvSpPr>
              <p:nvPr/>
            </p:nvSpPr>
            <p:spPr bwMode="auto">
              <a:xfrm>
                <a:off x="3620" y="95"/>
                <a:ext cx="60" cy="17"/>
              </a:xfrm>
              <a:custGeom>
                <a:avLst/>
                <a:gdLst>
                  <a:gd name="T0" fmla="*/ 0 w 58"/>
                  <a:gd name="T1" fmla="*/ 574 h 17"/>
                  <a:gd name="T2" fmla="*/ 4 w 58"/>
                  <a:gd name="T3" fmla="*/ 574 h 17"/>
                  <a:gd name="T4" fmla="*/ 9 w 58"/>
                  <a:gd name="T5" fmla="*/ 574 h 17"/>
                  <a:gd name="T6" fmla="*/ 749 w 58"/>
                  <a:gd name="T7" fmla="*/ 574 h 17"/>
                  <a:gd name="T8" fmla="*/ 1127 w 58"/>
                  <a:gd name="T9" fmla="*/ 574 h 17"/>
                  <a:gd name="T10" fmla="*/ 1601 w 58"/>
                  <a:gd name="T11" fmla="*/ 608 h 17"/>
                  <a:gd name="T12" fmla="*/ 1956 w 58"/>
                  <a:gd name="T13" fmla="*/ 682 h 17"/>
                  <a:gd name="T14" fmla="*/ 2395 w 58"/>
                  <a:gd name="T15" fmla="*/ 764 h 17"/>
                  <a:gd name="T16" fmla="*/ 2785 w 58"/>
                  <a:gd name="T17" fmla="*/ 857 h 17"/>
                  <a:gd name="T18" fmla="*/ 2928 w 58"/>
                  <a:gd name="T19" fmla="*/ 574 h 17"/>
                  <a:gd name="T20" fmla="*/ 2517 w 58"/>
                  <a:gd name="T21" fmla="*/ 6 h 17"/>
                  <a:gd name="T22" fmla="*/ 2058 w 58"/>
                  <a:gd name="T23" fmla="*/ 4 h 17"/>
                  <a:gd name="T24" fmla="*/ 1658 w 58"/>
                  <a:gd name="T25" fmla="*/ 2 h 17"/>
                  <a:gd name="T26" fmla="*/ 1181 w 58"/>
                  <a:gd name="T27" fmla="*/ 1 h 17"/>
                  <a:gd name="T28" fmla="*/ 788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2" name="Freeform 230"/>
              <p:cNvSpPr>
                <a:spLocks noChangeArrowheads="1"/>
              </p:cNvSpPr>
              <p:nvPr/>
            </p:nvSpPr>
            <p:spPr bwMode="auto">
              <a:xfrm>
                <a:off x="2344" y="101"/>
                <a:ext cx="111" cy="64"/>
              </a:xfrm>
              <a:custGeom>
                <a:avLst/>
                <a:gdLst>
                  <a:gd name="T0" fmla="*/ 581 w 107"/>
                  <a:gd name="T1" fmla="*/ 0 h 59"/>
                  <a:gd name="T2" fmla="*/ 5 w 107"/>
                  <a:gd name="T3" fmla="*/ 0 h 59"/>
                  <a:gd name="T4" fmla="*/ 3 w 107"/>
                  <a:gd name="T5" fmla="*/ 0 h 59"/>
                  <a:gd name="T6" fmla="*/ 2 w 107"/>
                  <a:gd name="T7" fmla="*/ 3 h 59"/>
                  <a:gd name="T8" fmla="*/ 0 w 107"/>
                  <a:gd name="T9" fmla="*/ 4 h 59"/>
                  <a:gd name="T10" fmla="*/ 0 w 107"/>
                  <a:gd name="T11" fmla="*/ 10126 h 59"/>
                  <a:gd name="T12" fmla="*/ 1 w 107"/>
                  <a:gd name="T13" fmla="*/ 14143 h 59"/>
                  <a:gd name="T14" fmla="*/ 3 w 107"/>
                  <a:gd name="T15" fmla="*/ 24276 h 59"/>
                  <a:gd name="T16" fmla="*/ 581 w 107"/>
                  <a:gd name="T17" fmla="*/ 31003 h 59"/>
                  <a:gd name="T18" fmla="*/ 750 w 107"/>
                  <a:gd name="T19" fmla="*/ 39556 h 59"/>
                  <a:gd name="T20" fmla="*/ 1098 w 107"/>
                  <a:gd name="T21" fmla="*/ 46797 h 59"/>
                  <a:gd name="T22" fmla="*/ 1643 w 107"/>
                  <a:gd name="T23" fmla="*/ 55024 h 59"/>
                  <a:gd name="T24" fmla="*/ 2090 w 107"/>
                  <a:gd name="T25" fmla="*/ 60918 h 59"/>
                  <a:gd name="T26" fmla="*/ 2701 w 107"/>
                  <a:gd name="T27" fmla="*/ 66090 h 59"/>
                  <a:gd name="T28" fmla="*/ 3201 w 107"/>
                  <a:gd name="T29" fmla="*/ 70852 h 59"/>
                  <a:gd name="T30" fmla="*/ 3812 w 107"/>
                  <a:gd name="T31" fmla="*/ 71659 h 59"/>
                  <a:gd name="T32" fmla="*/ 4493 w 107"/>
                  <a:gd name="T33" fmla="*/ 71659 h 59"/>
                  <a:gd name="T34" fmla="*/ 5204 w 107"/>
                  <a:gd name="T35" fmla="*/ 69964 h 59"/>
                  <a:gd name="T36" fmla="*/ 5803 w 107"/>
                  <a:gd name="T37" fmla="*/ 64464 h 59"/>
                  <a:gd name="T38" fmla="*/ 5821 w 107"/>
                  <a:gd name="T39" fmla="*/ 60918 h 59"/>
                  <a:gd name="T40" fmla="*/ 5821 w 107"/>
                  <a:gd name="T41" fmla="*/ 59723 h 59"/>
                  <a:gd name="T42" fmla="*/ 5821 w 107"/>
                  <a:gd name="T43" fmla="*/ 56212 h 59"/>
                  <a:gd name="T44" fmla="*/ 5803 w 107"/>
                  <a:gd name="T45" fmla="*/ 54869 h 59"/>
                  <a:gd name="T46" fmla="*/ 5603 w 107"/>
                  <a:gd name="T47" fmla="*/ 47696 h 59"/>
                  <a:gd name="T48" fmla="*/ 5295 w 107"/>
                  <a:gd name="T49" fmla="*/ 39720 h 59"/>
                  <a:gd name="T50" fmla="*/ 4942 w 107"/>
                  <a:gd name="T51" fmla="*/ 31765 h 59"/>
                  <a:gd name="T52" fmla="*/ 4493 w 107"/>
                  <a:gd name="T53" fmla="*/ 24276 h 59"/>
                  <a:gd name="T54" fmla="*/ 4018 w 107"/>
                  <a:gd name="T55" fmla="*/ 16513 h 59"/>
                  <a:gd name="T56" fmla="*/ 3608 w 107"/>
                  <a:gd name="T57" fmla="*/ 11049 h 59"/>
                  <a:gd name="T58" fmla="*/ 3062 w 107"/>
                  <a:gd name="T59" fmla="*/ 8616 h 59"/>
                  <a:gd name="T60" fmla="*/ 2701 w 107"/>
                  <a:gd name="T61" fmla="*/ 4 h 59"/>
                  <a:gd name="T62" fmla="*/ 2162 w 107"/>
                  <a:gd name="T63" fmla="*/ 1 h 59"/>
                  <a:gd name="T64" fmla="*/ 1791 w 107"/>
                  <a:gd name="T65" fmla="*/ 0 h 59"/>
                  <a:gd name="T66" fmla="*/ 1432 w 107"/>
                  <a:gd name="T67" fmla="*/ 0 h 59"/>
                  <a:gd name="T68" fmla="*/ 926 w 107"/>
                  <a:gd name="T69" fmla="*/ 0 h 59"/>
                  <a:gd name="T70" fmla="*/ 706 w 107"/>
                  <a:gd name="T71" fmla="*/ 0 h 59"/>
                  <a:gd name="T72" fmla="*/ 581 w 107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9"/>
                  <a:gd name="T113" fmla="*/ 107 w 107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9">
                    <a:moveTo>
                      <a:pt x="9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9"/>
                    </a:lnTo>
                    <a:lnTo>
                      <a:pt x="83" y="59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8"/>
                    </a:lnTo>
                    <a:lnTo>
                      <a:pt x="107" y="46"/>
                    </a:lnTo>
                    <a:lnTo>
                      <a:pt x="106" y="43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6"/>
                    </a:lnTo>
                    <a:lnTo>
                      <a:pt x="83" y="19"/>
                    </a:lnTo>
                    <a:lnTo>
                      <a:pt x="74" y="14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4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3" name="Freeform 231"/>
              <p:cNvSpPr>
                <a:spLocks noChangeArrowheads="1"/>
              </p:cNvSpPr>
              <p:nvPr/>
            </p:nvSpPr>
            <p:spPr bwMode="auto">
              <a:xfrm>
                <a:off x="2339" y="95"/>
                <a:ext cx="118" cy="74"/>
              </a:xfrm>
              <a:custGeom>
                <a:avLst/>
                <a:gdLst>
                  <a:gd name="T0" fmla="*/ 14114 w 112"/>
                  <a:gd name="T1" fmla="*/ 30251 h 68"/>
                  <a:gd name="T2" fmla="*/ 12620 w 112"/>
                  <a:gd name="T3" fmla="*/ 32916 h 68"/>
                  <a:gd name="T4" fmla="*/ 11176 w 112"/>
                  <a:gd name="T5" fmla="*/ 34026 h 68"/>
                  <a:gd name="T6" fmla="*/ 9808 w 112"/>
                  <a:gd name="T7" fmla="*/ 34927 h 68"/>
                  <a:gd name="T8" fmla="*/ 8355 w 112"/>
                  <a:gd name="T9" fmla="*/ 34026 h 68"/>
                  <a:gd name="T10" fmla="*/ 7235 w 112"/>
                  <a:gd name="T11" fmla="*/ 32411 h 68"/>
                  <a:gd name="T12" fmla="*/ 5892 w 112"/>
                  <a:gd name="T13" fmla="*/ 29496 h 68"/>
                  <a:gd name="T14" fmla="*/ 4733 w 112"/>
                  <a:gd name="T15" fmla="*/ 26586 h 68"/>
                  <a:gd name="T16" fmla="*/ 3798 w 112"/>
                  <a:gd name="T17" fmla="*/ 23074 h 68"/>
                  <a:gd name="T18" fmla="*/ 2742 w 112"/>
                  <a:gd name="T19" fmla="*/ 19263 h 68"/>
                  <a:gd name="T20" fmla="*/ 2025 w 112"/>
                  <a:gd name="T21" fmla="*/ 15605 h 68"/>
                  <a:gd name="T22" fmla="*/ 1591 w 112"/>
                  <a:gd name="T23" fmla="*/ 12621 h 68"/>
                  <a:gd name="T24" fmla="*/ 1326 w 112"/>
                  <a:gd name="T25" fmla="*/ 8854 h 68"/>
                  <a:gd name="T26" fmla="*/ 1248 w 112"/>
                  <a:gd name="T27" fmla="*/ 6678 h 68"/>
                  <a:gd name="T28" fmla="*/ 1248 w 112"/>
                  <a:gd name="T29" fmla="*/ 5801 h 68"/>
                  <a:gd name="T30" fmla="*/ 1248 w 112"/>
                  <a:gd name="T31" fmla="*/ 6213 h 68"/>
                  <a:gd name="T32" fmla="*/ 1326 w 112"/>
                  <a:gd name="T33" fmla="*/ 5801 h 68"/>
                  <a:gd name="T34" fmla="*/ 1498 w 112"/>
                  <a:gd name="T35" fmla="*/ 5801 h 68"/>
                  <a:gd name="T36" fmla="*/ 1691 w 112"/>
                  <a:gd name="T37" fmla="*/ 5801 h 68"/>
                  <a:gd name="T38" fmla="*/ 1691 w 112"/>
                  <a:gd name="T39" fmla="*/ 0 h 68"/>
                  <a:gd name="T40" fmla="*/ 1326 w 112"/>
                  <a:gd name="T41" fmla="*/ 1 h 68"/>
                  <a:gd name="T42" fmla="*/ 5 w 112"/>
                  <a:gd name="T43" fmla="*/ 2 h 68"/>
                  <a:gd name="T44" fmla="*/ 3 w 112"/>
                  <a:gd name="T45" fmla="*/ 3 h 68"/>
                  <a:gd name="T46" fmla="*/ 1 w 112"/>
                  <a:gd name="T47" fmla="*/ 225 h 68"/>
                  <a:gd name="T48" fmla="*/ 0 w 112"/>
                  <a:gd name="T49" fmla="*/ 7178 h 68"/>
                  <a:gd name="T50" fmla="*/ 1 w 112"/>
                  <a:gd name="T51" fmla="*/ 11731 h 68"/>
                  <a:gd name="T52" fmla="*/ 4 w 112"/>
                  <a:gd name="T53" fmla="*/ 15118 h 68"/>
                  <a:gd name="T54" fmla="*/ 1248 w 112"/>
                  <a:gd name="T55" fmla="*/ 19263 h 68"/>
                  <a:gd name="T56" fmla="*/ 1908 w 112"/>
                  <a:gd name="T57" fmla="*/ 23074 h 68"/>
                  <a:gd name="T58" fmla="*/ 3095 w 112"/>
                  <a:gd name="T59" fmla="*/ 27502 h 68"/>
                  <a:gd name="T60" fmla="*/ 4190 w 112"/>
                  <a:gd name="T61" fmla="*/ 30720 h 68"/>
                  <a:gd name="T62" fmla="*/ 5464 w 112"/>
                  <a:gd name="T63" fmla="*/ 34927 h 68"/>
                  <a:gd name="T64" fmla="*/ 6811 w 112"/>
                  <a:gd name="T65" fmla="*/ 37986 h 68"/>
                  <a:gd name="T66" fmla="*/ 8180 w 112"/>
                  <a:gd name="T67" fmla="*/ 39207 h 68"/>
                  <a:gd name="T68" fmla="*/ 9808 w 112"/>
                  <a:gd name="T69" fmla="*/ 40223 h 68"/>
                  <a:gd name="T70" fmla="*/ 11313 w 112"/>
                  <a:gd name="T71" fmla="*/ 40223 h 68"/>
                  <a:gd name="T72" fmla="*/ 12860 w 112"/>
                  <a:gd name="T73" fmla="*/ 38018 h 68"/>
                  <a:gd name="T74" fmla="*/ 14516 w 112"/>
                  <a:gd name="T75" fmla="*/ 34927 h 68"/>
                  <a:gd name="T76" fmla="*/ 14114 w 112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8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8" y="33"/>
                    </a:lnTo>
                    <a:lnTo>
                      <a:pt x="15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7" y="68"/>
                    </a:lnTo>
                    <a:lnTo>
                      <a:pt x="99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4" name="Freeform 232"/>
              <p:cNvSpPr>
                <a:spLocks noChangeArrowheads="1"/>
              </p:cNvSpPr>
              <p:nvPr/>
            </p:nvSpPr>
            <p:spPr bwMode="auto">
              <a:xfrm>
                <a:off x="2410" y="106"/>
                <a:ext cx="50" cy="56"/>
              </a:xfrm>
              <a:custGeom>
                <a:avLst/>
                <a:gdLst>
                  <a:gd name="T0" fmla="*/ 0 w 48"/>
                  <a:gd name="T1" fmla="*/ 35848 h 49"/>
                  <a:gd name="T2" fmla="*/ 1090 w 48"/>
                  <a:gd name="T3" fmla="*/ 49224 h 49"/>
                  <a:gd name="T4" fmla="*/ 1877 w 48"/>
                  <a:gd name="T5" fmla="*/ 72592 h 49"/>
                  <a:gd name="T6" fmla="*/ 2869 w 48"/>
                  <a:gd name="T7" fmla="*/ 94054 h 49"/>
                  <a:gd name="T8" fmla="*/ 3442 w 48"/>
                  <a:gd name="T9" fmla="*/ 125622 h 49"/>
                  <a:gd name="T10" fmla="*/ 4128 w 48"/>
                  <a:gd name="T11" fmla="*/ 140886 h 49"/>
                  <a:gd name="T12" fmla="*/ 4395 w 48"/>
                  <a:gd name="T13" fmla="*/ 162653 h 49"/>
                  <a:gd name="T14" fmla="*/ 4395 w 48"/>
                  <a:gd name="T15" fmla="*/ 171958 h 49"/>
                  <a:gd name="T16" fmla="*/ 4661 w 48"/>
                  <a:gd name="T17" fmla="*/ 162653 h 49"/>
                  <a:gd name="T18" fmla="*/ 4961 w 48"/>
                  <a:gd name="T19" fmla="*/ 192878 h 49"/>
                  <a:gd name="T20" fmla="*/ 5270 w 48"/>
                  <a:gd name="T21" fmla="*/ 185889 h 49"/>
                  <a:gd name="T22" fmla="*/ 5461 w 48"/>
                  <a:gd name="T23" fmla="*/ 171958 h 49"/>
                  <a:gd name="T24" fmla="*/ 5270 w 48"/>
                  <a:gd name="T25" fmla="*/ 152359 h 49"/>
                  <a:gd name="T26" fmla="*/ 5264 w 48"/>
                  <a:gd name="T27" fmla="*/ 140886 h 49"/>
                  <a:gd name="T28" fmla="*/ 4843 w 48"/>
                  <a:gd name="T29" fmla="*/ 125622 h 49"/>
                  <a:gd name="T30" fmla="*/ 4138 w 48"/>
                  <a:gd name="T31" fmla="*/ 94054 h 49"/>
                  <a:gd name="T32" fmla="*/ 3248 w 48"/>
                  <a:gd name="T33" fmla="*/ 67061 h 49"/>
                  <a:gd name="T34" fmla="*/ 2543 w 48"/>
                  <a:gd name="T35" fmla="*/ 42091 h 49"/>
                  <a:gd name="T36" fmla="*/ 1385 w 48"/>
                  <a:gd name="T37" fmla="*/ 128 h 49"/>
                  <a:gd name="T38" fmla="*/ 3 w 48"/>
                  <a:gd name="T39" fmla="*/ 0 h 49"/>
                  <a:gd name="T40" fmla="*/ 0 w 48"/>
                  <a:gd name="T41" fmla="*/ 35848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2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5" name="Freeform 233"/>
              <p:cNvSpPr>
                <a:spLocks noChangeArrowheads="1"/>
              </p:cNvSpPr>
              <p:nvPr/>
            </p:nvSpPr>
            <p:spPr bwMode="auto">
              <a:xfrm>
                <a:off x="2355" y="95"/>
                <a:ext cx="60" cy="20"/>
              </a:xfrm>
              <a:custGeom>
                <a:avLst/>
                <a:gdLst>
                  <a:gd name="T0" fmla="*/ 0 w 58"/>
                  <a:gd name="T1" fmla="*/ 19155 h 19"/>
                  <a:gd name="T2" fmla="*/ 4 w 58"/>
                  <a:gd name="T3" fmla="*/ 19155 h 19"/>
                  <a:gd name="T4" fmla="*/ 9 w 58"/>
                  <a:gd name="T5" fmla="*/ 19155 h 19"/>
                  <a:gd name="T6" fmla="*/ 788 w 58"/>
                  <a:gd name="T7" fmla="*/ 19155 h 19"/>
                  <a:gd name="T8" fmla="*/ 1127 w 58"/>
                  <a:gd name="T9" fmla="*/ 19155 h 19"/>
                  <a:gd name="T10" fmla="*/ 1601 w 58"/>
                  <a:gd name="T11" fmla="*/ 21172 h 19"/>
                  <a:gd name="T12" fmla="*/ 1956 w 58"/>
                  <a:gd name="T13" fmla="*/ 25865 h 19"/>
                  <a:gd name="T14" fmla="*/ 2395 w 58"/>
                  <a:gd name="T15" fmla="*/ 31596 h 19"/>
                  <a:gd name="T16" fmla="*/ 2785 w 58"/>
                  <a:gd name="T17" fmla="*/ 38597 h 19"/>
                  <a:gd name="T18" fmla="*/ 2928 w 58"/>
                  <a:gd name="T19" fmla="*/ 19155 h 19"/>
                  <a:gd name="T20" fmla="*/ 2517 w 58"/>
                  <a:gd name="T21" fmla="*/ 12836 h 19"/>
                  <a:gd name="T22" fmla="*/ 2058 w 58"/>
                  <a:gd name="T23" fmla="*/ 4 h 19"/>
                  <a:gd name="T24" fmla="*/ 1658 w 58"/>
                  <a:gd name="T25" fmla="*/ 2 h 19"/>
                  <a:gd name="T26" fmla="*/ 1181 w 58"/>
                  <a:gd name="T27" fmla="*/ 1 h 19"/>
                  <a:gd name="T28" fmla="*/ 830 w 58"/>
                  <a:gd name="T29" fmla="*/ 1 h 19"/>
                  <a:gd name="T30" fmla="*/ 9 w 58"/>
                  <a:gd name="T31" fmla="*/ 0 h 19"/>
                  <a:gd name="T32" fmla="*/ 4 w 58"/>
                  <a:gd name="T33" fmla="*/ 0 h 19"/>
                  <a:gd name="T34" fmla="*/ 0 w 58"/>
                  <a:gd name="T35" fmla="*/ 0 h 19"/>
                  <a:gd name="T36" fmla="*/ 0 w 58"/>
                  <a:gd name="T37" fmla="*/ 19155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9"/>
                  <a:gd name="T59" fmla="*/ 58 w 58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9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9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6" name="Freeform 234"/>
              <p:cNvSpPr>
                <a:spLocks noChangeArrowheads="1"/>
              </p:cNvSpPr>
              <p:nvPr/>
            </p:nvSpPr>
            <p:spPr bwMode="auto">
              <a:xfrm>
                <a:off x="4879" y="100"/>
                <a:ext cx="100" cy="65"/>
              </a:xfrm>
              <a:custGeom>
                <a:avLst/>
                <a:gdLst>
                  <a:gd name="T0" fmla="*/ 60 w 108"/>
                  <a:gd name="T1" fmla="*/ 1 h 60"/>
                  <a:gd name="T2" fmla="*/ 6 w 108"/>
                  <a:gd name="T3" fmla="*/ 1 h 60"/>
                  <a:gd name="T4" fmla="*/ 4 w 108"/>
                  <a:gd name="T5" fmla="*/ 1 h 60"/>
                  <a:gd name="T6" fmla="*/ 2 w 108"/>
                  <a:gd name="T7" fmla="*/ 2 h 60"/>
                  <a:gd name="T8" fmla="*/ 1 w 108"/>
                  <a:gd name="T9" fmla="*/ 255 h 60"/>
                  <a:gd name="T10" fmla="*/ 0 w 108"/>
                  <a:gd name="T11" fmla="*/ 10295 h 60"/>
                  <a:gd name="T12" fmla="*/ 1 w 108"/>
                  <a:gd name="T13" fmla="*/ 14256 h 60"/>
                  <a:gd name="T14" fmla="*/ 4 w 108"/>
                  <a:gd name="T15" fmla="*/ 23020 h 60"/>
                  <a:gd name="T16" fmla="*/ 6 w 108"/>
                  <a:gd name="T17" fmla="*/ 29252 h 60"/>
                  <a:gd name="T18" fmla="*/ 84 w 108"/>
                  <a:gd name="T19" fmla="*/ 36461 h 60"/>
                  <a:gd name="T20" fmla="*/ 119 w 108"/>
                  <a:gd name="T21" fmla="*/ 43639 h 60"/>
                  <a:gd name="T22" fmla="*/ 179 w 108"/>
                  <a:gd name="T23" fmla="*/ 50276 h 60"/>
                  <a:gd name="T24" fmla="*/ 223 w 108"/>
                  <a:gd name="T25" fmla="*/ 56094 h 60"/>
                  <a:gd name="T26" fmla="*/ 290 w 108"/>
                  <a:gd name="T27" fmla="*/ 60767 h 60"/>
                  <a:gd name="T28" fmla="*/ 342 w 108"/>
                  <a:gd name="T29" fmla="*/ 64528 h 60"/>
                  <a:gd name="T30" fmla="*/ 414 w 108"/>
                  <a:gd name="T31" fmla="*/ 65859 h 60"/>
                  <a:gd name="T32" fmla="*/ 488 w 108"/>
                  <a:gd name="T33" fmla="*/ 65859 h 60"/>
                  <a:gd name="T34" fmla="*/ 556 w 108"/>
                  <a:gd name="T35" fmla="*/ 63783 h 60"/>
                  <a:gd name="T36" fmla="*/ 619 w 108"/>
                  <a:gd name="T37" fmla="*/ 58911 h 60"/>
                  <a:gd name="T38" fmla="*/ 619 w 108"/>
                  <a:gd name="T39" fmla="*/ 56094 h 60"/>
                  <a:gd name="T40" fmla="*/ 619 w 108"/>
                  <a:gd name="T41" fmla="*/ 54487 h 60"/>
                  <a:gd name="T42" fmla="*/ 619 w 108"/>
                  <a:gd name="T43" fmla="*/ 51272 h 60"/>
                  <a:gd name="T44" fmla="*/ 619 w 108"/>
                  <a:gd name="T45" fmla="*/ 50148 h 60"/>
                  <a:gd name="T46" fmla="*/ 595 w 108"/>
                  <a:gd name="T47" fmla="*/ 44113 h 60"/>
                  <a:gd name="T48" fmla="*/ 561 w 108"/>
                  <a:gd name="T49" fmla="*/ 37249 h 60"/>
                  <a:gd name="T50" fmla="*/ 527 w 108"/>
                  <a:gd name="T51" fmla="*/ 29548 h 60"/>
                  <a:gd name="T52" fmla="*/ 488 w 108"/>
                  <a:gd name="T53" fmla="*/ 23020 h 60"/>
                  <a:gd name="T54" fmla="*/ 428 w 108"/>
                  <a:gd name="T55" fmla="*/ 16705 h 60"/>
                  <a:gd name="T56" fmla="*/ 381 w 108"/>
                  <a:gd name="T57" fmla="*/ 11243 h 60"/>
                  <a:gd name="T58" fmla="*/ 335 w 108"/>
                  <a:gd name="T59" fmla="*/ 8760 h 60"/>
                  <a:gd name="T60" fmla="*/ 290 w 108"/>
                  <a:gd name="T61" fmla="*/ 255 h 60"/>
                  <a:gd name="T62" fmla="*/ 234 w 108"/>
                  <a:gd name="T63" fmla="*/ 2 h 60"/>
                  <a:gd name="T64" fmla="*/ 188 w 108"/>
                  <a:gd name="T65" fmla="*/ 1 h 60"/>
                  <a:gd name="T66" fmla="*/ 142 w 108"/>
                  <a:gd name="T67" fmla="*/ 1 h 60"/>
                  <a:gd name="T68" fmla="*/ 102 w 108"/>
                  <a:gd name="T69" fmla="*/ 1 h 60"/>
                  <a:gd name="T70" fmla="*/ 78 w 108"/>
                  <a:gd name="T71" fmla="*/ 0 h 60"/>
                  <a:gd name="T72" fmla="*/ 60 w 108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60"/>
                  <a:gd name="T113" fmla="*/ 108 w 108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60">
                    <a:moveTo>
                      <a:pt x="9" y="1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8" y="26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1" y="45"/>
                    </a:lnTo>
                    <a:lnTo>
                      <a:pt x="39" y="51"/>
                    </a:lnTo>
                    <a:lnTo>
                      <a:pt x="50" y="55"/>
                    </a:lnTo>
                    <a:lnTo>
                      <a:pt x="60" y="58"/>
                    </a:lnTo>
                    <a:lnTo>
                      <a:pt x="72" y="60"/>
                    </a:lnTo>
                    <a:lnTo>
                      <a:pt x="84" y="60"/>
                    </a:lnTo>
                    <a:lnTo>
                      <a:pt x="95" y="56"/>
                    </a:lnTo>
                    <a:lnTo>
                      <a:pt x="107" y="52"/>
                    </a:lnTo>
                    <a:lnTo>
                      <a:pt x="108" y="51"/>
                    </a:lnTo>
                    <a:lnTo>
                      <a:pt x="108" y="49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40"/>
                    </a:lnTo>
                    <a:lnTo>
                      <a:pt x="98" y="33"/>
                    </a:lnTo>
                    <a:lnTo>
                      <a:pt x="91" y="27"/>
                    </a:lnTo>
                    <a:lnTo>
                      <a:pt x="84" y="20"/>
                    </a:lnTo>
                    <a:lnTo>
                      <a:pt x="75" y="15"/>
                    </a:lnTo>
                    <a:lnTo>
                      <a:pt x="66" y="10"/>
                    </a:lnTo>
                    <a:lnTo>
                      <a:pt x="58" y="7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7" name="Freeform 235"/>
              <p:cNvSpPr>
                <a:spLocks noChangeArrowheads="1"/>
              </p:cNvSpPr>
              <p:nvPr/>
            </p:nvSpPr>
            <p:spPr bwMode="auto">
              <a:xfrm>
                <a:off x="4874" y="95"/>
                <a:ext cx="106" cy="74"/>
              </a:xfrm>
              <a:custGeom>
                <a:avLst/>
                <a:gdLst>
                  <a:gd name="T0" fmla="*/ 1196 w 113"/>
                  <a:gd name="T1" fmla="*/ 30251 h 68"/>
                  <a:gd name="T2" fmla="*/ 1060 w 113"/>
                  <a:gd name="T3" fmla="*/ 32916 h 68"/>
                  <a:gd name="T4" fmla="*/ 941 w 113"/>
                  <a:gd name="T5" fmla="*/ 34026 h 68"/>
                  <a:gd name="T6" fmla="*/ 834 w 113"/>
                  <a:gd name="T7" fmla="*/ 34927 h 68"/>
                  <a:gd name="T8" fmla="*/ 704 w 113"/>
                  <a:gd name="T9" fmla="*/ 33013 h 68"/>
                  <a:gd name="T10" fmla="*/ 594 w 113"/>
                  <a:gd name="T11" fmla="*/ 32411 h 68"/>
                  <a:gd name="T12" fmla="*/ 490 w 113"/>
                  <a:gd name="T13" fmla="*/ 29496 h 68"/>
                  <a:gd name="T14" fmla="*/ 402 w 113"/>
                  <a:gd name="T15" fmla="*/ 26586 h 68"/>
                  <a:gd name="T16" fmla="*/ 304 w 113"/>
                  <a:gd name="T17" fmla="*/ 23074 h 68"/>
                  <a:gd name="T18" fmla="*/ 235 w 113"/>
                  <a:gd name="T19" fmla="*/ 19263 h 68"/>
                  <a:gd name="T20" fmla="*/ 174 w 113"/>
                  <a:gd name="T21" fmla="*/ 15605 h 68"/>
                  <a:gd name="T22" fmla="*/ 129 w 113"/>
                  <a:gd name="T23" fmla="*/ 12621 h 68"/>
                  <a:gd name="T24" fmla="*/ 107 w 113"/>
                  <a:gd name="T25" fmla="*/ 8854 h 68"/>
                  <a:gd name="T26" fmla="*/ 107 w 113"/>
                  <a:gd name="T27" fmla="*/ 6678 h 68"/>
                  <a:gd name="T28" fmla="*/ 107 w 113"/>
                  <a:gd name="T29" fmla="*/ 5801 h 68"/>
                  <a:gd name="T30" fmla="*/ 107 w 113"/>
                  <a:gd name="T31" fmla="*/ 6213 h 68"/>
                  <a:gd name="T32" fmla="*/ 114 w 113"/>
                  <a:gd name="T33" fmla="*/ 5801 h 68"/>
                  <a:gd name="T34" fmla="*/ 121 w 113"/>
                  <a:gd name="T35" fmla="*/ 5801 h 68"/>
                  <a:gd name="T36" fmla="*/ 137 w 113"/>
                  <a:gd name="T37" fmla="*/ 5801 h 68"/>
                  <a:gd name="T38" fmla="*/ 137 w 113"/>
                  <a:gd name="T39" fmla="*/ 0 h 68"/>
                  <a:gd name="T40" fmla="*/ 107 w 113"/>
                  <a:gd name="T41" fmla="*/ 1 h 68"/>
                  <a:gd name="T42" fmla="*/ 6 w 113"/>
                  <a:gd name="T43" fmla="*/ 2 h 68"/>
                  <a:gd name="T44" fmla="*/ 4 w 113"/>
                  <a:gd name="T45" fmla="*/ 3 h 68"/>
                  <a:gd name="T46" fmla="*/ 1 w 113"/>
                  <a:gd name="T47" fmla="*/ 225 h 68"/>
                  <a:gd name="T48" fmla="*/ 0 w 113"/>
                  <a:gd name="T49" fmla="*/ 7178 h 68"/>
                  <a:gd name="T50" fmla="*/ 2 w 113"/>
                  <a:gd name="T51" fmla="*/ 11731 h 68"/>
                  <a:gd name="T52" fmla="*/ 5 w 113"/>
                  <a:gd name="T53" fmla="*/ 15118 h 68"/>
                  <a:gd name="T54" fmla="*/ 107 w 113"/>
                  <a:gd name="T55" fmla="*/ 19263 h 68"/>
                  <a:gd name="T56" fmla="*/ 163 w 113"/>
                  <a:gd name="T57" fmla="*/ 23074 h 68"/>
                  <a:gd name="T58" fmla="*/ 249 w 113"/>
                  <a:gd name="T59" fmla="*/ 27502 h 68"/>
                  <a:gd name="T60" fmla="*/ 356 w 113"/>
                  <a:gd name="T61" fmla="*/ 30720 h 68"/>
                  <a:gd name="T62" fmla="*/ 462 w 113"/>
                  <a:gd name="T63" fmla="*/ 34927 h 68"/>
                  <a:gd name="T64" fmla="*/ 576 w 113"/>
                  <a:gd name="T65" fmla="*/ 37986 h 68"/>
                  <a:gd name="T66" fmla="*/ 690 w 113"/>
                  <a:gd name="T67" fmla="*/ 39207 h 68"/>
                  <a:gd name="T68" fmla="*/ 834 w 113"/>
                  <a:gd name="T69" fmla="*/ 40223 h 68"/>
                  <a:gd name="T70" fmla="*/ 951 w 113"/>
                  <a:gd name="T71" fmla="*/ 40223 h 68"/>
                  <a:gd name="T72" fmla="*/ 1083 w 113"/>
                  <a:gd name="T73" fmla="*/ 38018 h 68"/>
                  <a:gd name="T74" fmla="*/ 1221 w 113"/>
                  <a:gd name="T75" fmla="*/ 34927 h 68"/>
                  <a:gd name="T76" fmla="*/ 1196 w 113"/>
                  <a:gd name="T77" fmla="*/ 3025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6" y="58"/>
                    </a:lnTo>
                    <a:lnTo>
                      <a:pt x="76" y="59"/>
                    </a:lnTo>
                    <a:lnTo>
                      <a:pt x="65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7" y="45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9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3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8" name="Freeform 236"/>
              <p:cNvSpPr>
                <a:spLocks noChangeArrowheads="1"/>
              </p:cNvSpPr>
              <p:nvPr/>
            </p:nvSpPr>
            <p:spPr bwMode="auto">
              <a:xfrm>
                <a:off x="4946" y="106"/>
                <a:ext cx="50" cy="56"/>
              </a:xfrm>
              <a:custGeom>
                <a:avLst/>
                <a:gdLst>
                  <a:gd name="T0" fmla="*/ 0 w 48"/>
                  <a:gd name="T1" fmla="*/ 30681 h 49"/>
                  <a:gd name="T2" fmla="*/ 1157 w 48"/>
                  <a:gd name="T3" fmla="*/ 49224 h 49"/>
                  <a:gd name="T4" fmla="*/ 1877 w 48"/>
                  <a:gd name="T5" fmla="*/ 72592 h 49"/>
                  <a:gd name="T6" fmla="*/ 2879 w 48"/>
                  <a:gd name="T7" fmla="*/ 94054 h 49"/>
                  <a:gd name="T8" fmla="*/ 3451 w 48"/>
                  <a:gd name="T9" fmla="*/ 125622 h 49"/>
                  <a:gd name="T10" fmla="*/ 4128 w 48"/>
                  <a:gd name="T11" fmla="*/ 140886 h 49"/>
                  <a:gd name="T12" fmla="*/ 4395 w 48"/>
                  <a:gd name="T13" fmla="*/ 162653 h 49"/>
                  <a:gd name="T14" fmla="*/ 4661 w 48"/>
                  <a:gd name="T15" fmla="*/ 171958 h 49"/>
                  <a:gd name="T16" fmla="*/ 4661 w 48"/>
                  <a:gd name="T17" fmla="*/ 162653 h 49"/>
                  <a:gd name="T18" fmla="*/ 4667 w 48"/>
                  <a:gd name="T19" fmla="*/ 162653 h 49"/>
                  <a:gd name="T20" fmla="*/ 5142 w 48"/>
                  <a:gd name="T21" fmla="*/ 192878 h 49"/>
                  <a:gd name="T22" fmla="*/ 5270 w 48"/>
                  <a:gd name="T23" fmla="*/ 185889 h 49"/>
                  <a:gd name="T24" fmla="*/ 5461 w 48"/>
                  <a:gd name="T25" fmla="*/ 171958 h 49"/>
                  <a:gd name="T26" fmla="*/ 5461 w 48"/>
                  <a:gd name="T27" fmla="*/ 152359 h 49"/>
                  <a:gd name="T28" fmla="*/ 5270 w 48"/>
                  <a:gd name="T29" fmla="*/ 140886 h 49"/>
                  <a:gd name="T30" fmla="*/ 4953 w 48"/>
                  <a:gd name="T31" fmla="*/ 125622 h 49"/>
                  <a:gd name="T32" fmla="*/ 4389 w 48"/>
                  <a:gd name="T33" fmla="*/ 94054 h 49"/>
                  <a:gd name="T34" fmla="*/ 3442 w 48"/>
                  <a:gd name="T35" fmla="*/ 67061 h 49"/>
                  <a:gd name="T36" fmla="*/ 2543 w 48"/>
                  <a:gd name="T37" fmla="*/ 42091 h 49"/>
                  <a:gd name="T38" fmla="*/ 1474 w 48"/>
                  <a:gd name="T39" fmla="*/ 128 h 49"/>
                  <a:gd name="T40" fmla="*/ 4 w 48"/>
                  <a:gd name="T41" fmla="*/ 0 h 49"/>
                  <a:gd name="T42" fmla="*/ 0 w 48"/>
                  <a:gd name="T43" fmla="*/ 3068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9"/>
                  <a:gd name="T68" fmla="*/ 48 w 48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9">
                    <a:moveTo>
                      <a:pt x="0" y="7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1" y="41"/>
                    </a:lnTo>
                    <a:lnTo>
                      <a:pt x="45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1"/>
                    </a:lnTo>
                    <a:lnTo>
                      <a:pt x="38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9" name="Freeform 237"/>
              <p:cNvSpPr>
                <a:spLocks noChangeArrowheads="1"/>
              </p:cNvSpPr>
              <p:nvPr/>
            </p:nvSpPr>
            <p:spPr bwMode="auto">
              <a:xfrm>
                <a:off x="4888" y="95"/>
                <a:ext cx="50" cy="17"/>
              </a:xfrm>
              <a:custGeom>
                <a:avLst/>
                <a:gdLst>
                  <a:gd name="T0" fmla="*/ 0 w 59"/>
                  <a:gd name="T1" fmla="*/ 574 h 17"/>
                  <a:gd name="T2" fmla="*/ 3 w 59"/>
                  <a:gd name="T3" fmla="*/ 574 h 17"/>
                  <a:gd name="T4" fmla="*/ 6 w 59"/>
                  <a:gd name="T5" fmla="*/ 574 h 17"/>
                  <a:gd name="T6" fmla="*/ 8 w 59"/>
                  <a:gd name="T7" fmla="*/ 574 h 17"/>
                  <a:gd name="T8" fmla="*/ 13 w 59"/>
                  <a:gd name="T9" fmla="*/ 574 h 17"/>
                  <a:gd name="T10" fmla="*/ 17 w 59"/>
                  <a:gd name="T11" fmla="*/ 608 h 17"/>
                  <a:gd name="T12" fmla="*/ 22 w 59"/>
                  <a:gd name="T13" fmla="*/ 682 h 17"/>
                  <a:gd name="T14" fmla="*/ 26 w 59"/>
                  <a:gd name="T15" fmla="*/ 764 h 17"/>
                  <a:gd name="T16" fmla="*/ 31 w 59"/>
                  <a:gd name="T17" fmla="*/ 857 h 17"/>
                  <a:gd name="T18" fmla="*/ 32 w 59"/>
                  <a:gd name="T19" fmla="*/ 574 h 17"/>
                  <a:gd name="T20" fmla="*/ 27 w 59"/>
                  <a:gd name="T21" fmla="*/ 6 h 17"/>
                  <a:gd name="T22" fmla="*/ 23 w 59"/>
                  <a:gd name="T23" fmla="*/ 4 h 17"/>
                  <a:gd name="T24" fmla="*/ 19 w 59"/>
                  <a:gd name="T25" fmla="*/ 2 h 17"/>
                  <a:gd name="T26" fmla="*/ 14 w 59"/>
                  <a:gd name="T27" fmla="*/ 1 h 17"/>
                  <a:gd name="T28" fmla="*/ 8 w 59"/>
                  <a:gd name="T29" fmla="*/ 1 h 17"/>
                  <a:gd name="T30" fmla="*/ 6 w 59"/>
                  <a:gd name="T31" fmla="*/ 0 h 17"/>
                  <a:gd name="T32" fmla="*/ 3 w 59"/>
                  <a:gd name="T33" fmla="*/ 0 h 17"/>
                  <a:gd name="T34" fmla="*/ 0 w 59"/>
                  <a:gd name="T35" fmla="*/ 0 h 17"/>
                  <a:gd name="T36" fmla="*/ 0 w 59"/>
                  <a:gd name="T37" fmla="*/ 57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7"/>
                  <a:gd name="T59" fmla="*/ 59 w 59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0" name="Freeform 238"/>
              <p:cNvSpPr>
                <a:spLocks noChangeArrowheads="1"/>
              </p:cNvSpPr>
              <p:nvPr/>
            </p:nvSpPr>
            <p:spPr bwMode="auto">
              <a:xfrm>
                <a:off x="834" y="95"/>
                <a:ext cx="99" cy="63"/>
              </a:xfrm>
              <a:custGeom>
                <a:avLst/>
                <a:gdLst>
                  <a:gd name="T0" fmla="*/ 42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1378 h 58"/>
                  <a:gd name="T12" fmla="*/ 1 w 108"/>
                  <a:gd name="T13" fmla="*/ 17240 h 58"/>
                  <a:gd name="T14" fmla="*/ 4 w 108"/>
                  <a:gd name="T15" fmla="*/ 27387 h 58"/>
                  <a:gd name="T16" fmla="*/ 6 w 108"/>
                  <a:gd name="T17" fmla="*/ 35056 h 58"/>
                  <a:gd name="T18" fmla="*/ 57 w 108"/>
                  <a:gd name="T19" fmla="*/ 44880 h 58"/>
                  <a:gd name="T20" fmla="*/ 82 w 108"/>
                  <a:gd name="T21" fmla="*/ 52958 h 58"/>
                  <a:gd name="T22" fmla="*/ 121 w 108"/>
                  <a:gd name="T23" fmla="*/ 60729 h 58"/>
                  <a:gd name="T24" fmla="*/ 152 w 108"/>
                  <a:gd name="T25" fmla="*/ 67992 h 58"/>
                  <a:gd name="T26" fmla="*/ 197 w 108"/>
                  <a:gd name="T27" fmla="*/ 76442 h 58"/>
                  <a:gd name="T28" fmla="*/ 233 w 108"/>
                  <a:gd name="T29" fmla="*/ 77843 h 58"/>
                  <a:gd name="T30" fmla="*/ 282 w 108"/>
                  <a:gd name="T31" fmla="*/ 80108 h 58"/>
                  <a:gd name="T32" fmla="*/ 323 w 108"/>
                  <a:gd name="T33" fmla="*/ 80108 h 58"/>
                  <a:gd name="T34" fmla="*/ 378 w 108"/>
                  <a:gd name="T35" fmla="*/ 77478 h 58"/>
                  <a:gd name="T36" fmla="*/ 421 w 108"/>
                  <a:gd name="T37" fmla="*/ 70333 h 58"/>
                  <a:gd name="T38" fmla="*/ 421 w 108"/>
                  <a:gd name="T39" fmla="*/ 67992 h 58"/>
                  <a:gd name="T40" fmla="*/ 421 w 108"/>
                  <a:gd name="T41" fmla="*/ 65973 h 58"/>
                  <a:gd name="T42" fmla="*/ 421 w 108"/>
                  <a:gd name="T43" fmla="*/ 64766 h 58"/>
                  <a:gd name="T44" fmla="*/ 421 w 108"/>
                  <a:gd name="T45" fmla="*/ 60729 h 58"/>
                  <a:gd name="T46" fmla="*/ 402 w 108"/>
                  <a:gd name="T47" fmla="*/ 52958 h 58"/>
                  <a:gd name="T48" fmla="*/ 380 w 108"/>
                  <a:gd name="T49" fmla="*/ 44880 h 58"/>
                  <a:gd name="T50" fmla="*/ 359 w 108"/>
                  <a:gd name="T51" fmla="*/ 35056 h 58"/>
                  <a:gd name="T52" fmla="*/ 331 w 108"/>
                  <a:gd name="T53" fmla="*/ 28259 h 58"/>
                  <a:gd name="T54" fmla="*/ 292 w 108"/>
                  <a:gd name="T55" fmla="*/ 17240 h 58"/>
                  <a:gd name="T56" fmla="*/ 259 w 108"/>
                  <a:gd name="T57" fmla="*/ 12336 h 58"/>
                  <a:gd name="T58" fmla="*/ 227 w 108"/>
                  <a:gd name="T59" fmla="*/ 274 h 58"/>
                  <a:gd name="T60" fmla="*/ 197 w 108"/>
                  <a:gd name="T61" fmla="*/ 3 h 58"/>
                  <a:gd name="T62" fmla="*/ 160 w 108"/>
                  <a:gd name="T63" fmla="*/ 1 h 58"/>
                  <a:gd name="T64" fmla="*/ 128 w 108"/>
                  <a:gd name="T65" fmla="*/ 1 h 58"/>
                  <a:gd name="T66" fmla="*/ 96 w 108"/>
                  <a:gd name="T67" fmla="*/ 0 h 58"/>
                  <a:gd name="T68" fmla="*/ 69 w 108"/>
                  <a:gd name="T69" fmla="*/ 0 h 58"/>
                  <a:gd name="T70" fmla="*/ 54 w 108"/>
                  <a:gd name="T71" fmla="*/ 0 h 58"/>
                  <a:gd name="T72" fmla="*/ 42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2" y="58"/>
                    </a:lnTo>
                    <a:lnTo>
                      <a:pt x="95" y="55"/>
                    </a:lnTo>
                    <a:lnTo>
                      <a:pt x="107" y="50"/>
                    </a:lnTo>
                    <a:lnTo>
                      <a:pt x="108" y="49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5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1" name="Freeform 239"/>
              <p:cNvSpPr>
                <a:spLocks noChangeArrowheads="1"/>
              </p:cNvSpPr>
              <p:nvPr/>
            </p:nvSpPr>
            <p:spPr bwMode="auto">
              <a:xfrm>
                <a:off x="817" y="90"/>
                <a:ext cx="106" cy="72"/>
              </a:xfrm>
              <a:custGeom>
                <a:avLst/>
                <a:gdLst>
                  <a:gd name="T0" fmla="*/ 1196 w 113"/>
                  <a:gd name="T1" fmla="*/ 27616 h 67"/>
                  <a:gd name="T2" fmla="*/ 1060 w 113"/>
                  <a:gd name="T3" fmla="*/ 30252 h 67"/>
                  <a:gd name="T4" fmla="*/ 941 w 113"/>
                  <a:gd name="T5" fmla="*/ 31884 h 67"/>
                  <a:gd name="T6" fmla="*/ 834 w 113"/>
                  <a:gd name="T7" fmla="*/ 31884 h 67"/>
                  <a:gd name="T8" fmla="*/ 704 w 113"/>
                  <a:gd name="T9" fmla="*/ 31756 h 67"/>
                  <a:gd name="T10" fmla="*/ 594 w 113"/>
                  <a:gd name="T11" fmla="*/ 29554 h 67"/>
                  <a:gd name="T12" fmla="*/ 490 w 113"/>
                  <a:gd name="T13" fmla="*/ 27436 h 67"/>
                  <a:gd name="T14" fmla="*/ 402 w 113"/>
                  <a:gd name="T15" fmla="*/ 25446 h 67"/>
                  <a:gd name="T16" fmla="*/ 304 w 113"/>
                  <a:gd name="T17" fmla="*/ 21098 h 67"/>
                  <a:gd name="T18" fmla="*/ 235 w 113"/>
                  <a:gd name="T19" fmla="*/ 17947 h 67"/>
                  <a:gd name="T20" fmla="*/ 163 w 113"/>
                  <a:gd name="T21" fmla="*/ 14447 h 67"/>
                  <a:gd name="T22" fmla="*/ 129 w 113"/>
                  <a:gd name="T23" fmla="*/ 11631 h 67"/>
                  <a:gd name="T24" fmla="*/ 107 w 113"/>
                  <a:gd name="T25" fmla="*/ 8157 h 67"/>
                  <a:gd name="T26" fmla="*/ 8 w 113"/>
                  <a:gd name="T27" fmla="*/ 6579 h 67"/>
                  <a:gd name="T28" fmla="*/ 107 w 113"/>
                  <a:gd name="T29" fmla="*/ 5276 h 67"/>
                  <a:gd name="T30" fmla="*/ 121 w 113"/>
                  <a:gd name="T31" fmla="*/ 4915 h 67"/>
                  <a:gd name="T32" fmla="*/ 137 w 113"/>
                  <a:gd name="T33" fmla="*/ 4915 h 67"/>
                  <a:gd name="T34" fmla="*/ 137 w 113"/>
                  <a:gd name="T35" fmla="*/ 0 h 67"/>
                  <a:gd name="T36" fmla="*/ 107 w 113"/>
                  <a:gd name="T37" fmla="*/ 0 h 67"/>
                  <a:gd name="T38" fmla="*/ 6 w 113"/>
                  <a:gd name="T39" fmla="*/ 2 h 67"/>
                  <a:gd name="T40" fmla="*/ 3 w 113"/>
                  <a:gd name="T41" fmla="*/ 4 h 67"/>
                  <a:gd name="T42" fmla="*/ 1 w 113"/>
                  <a:gd name="T43" fmla="*/ 4256 h 67"/>
                  <a:gd name="T44" fmla="*/ 0 w 113"/>
                  <a:gd name="T45" fmla="*/ 6579 h 67"/>
                  <a:gd name="T46" fmla="*/ 1 w 113"/>
                  <a:gd name="T47" fmla="*/ 10135 h 67"/>
                  <a:gd name="T48" fmla="*/ 5 w 113"/>
                  <a:gd name="T49" fmla="*/ 14293 h 67"/>
                  <a:gd name="T50" fmla="*/ 107 w 113"/>
                  <a:gd name="T51" fmla="*/ 17714 h 67"/>
                  <a:gd name="T52" fmla="*/ 163 w 113"/>
                  <a:gd name="T53" fmla="*/ 21971 h 67"/>
                  <a:gd name="T54" fmla="*/ 249 w 113"/>
                  <a:gd name="T55" fmla="*/ 25713 h 67"/>
                  <a:gd name="T56" fmla="*/ 335 w 113"/>
                  <a:gd name="T57" fmla="*/ 29331 h 67"/>
                  <a:gd name="T58" fmla="*/ 462 w 113"/>
                  <a:gd name="T59" fmla="*/ 31884 h 67"/>
                  <a:gd name="T60" fmla="*/ 576 w 113"/>
                  <a:gd name="T61" fmla="*/ 34266 h 67"/>
                  <a:gd name="T62" fmla="*/ 690 w 113"/>
                  <a:gd name="T63" fmla="*/ 36386 h 67"/>
                  <a:gd name="T64" fmla="*/ 827 w 113"/>
                  <a:gd name="T65" fmla="*/ 36619 h 67"/>
                  <a:gd name="T66" fmla="*/ 951 w 113"/>
                  <a:gd name="T67" fmla="*/ 36619 h 67"/>
                  <a:gd name="T68" fmla="*/ 1083 w 113"/>
                  <a:gd name="T69" fmla="*/ 34900 h 67"/>
                  <a:gd name="T70" fmla="*/ 1221 w 113"/>
                  <a:gd name="T71" fmla="*/ 32501 h 67"/>
                  <a:gd name="T72" fmla="*/ 1196 w 113"/>
                  <a:gd name="T73" fmla="*/ 27616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3"/>
                  <a:gd name="T112" fmla="*/ 0 h 67"/>
                  <a:gd name="T113" fmla="*/ 113 w 113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3" h="67">
                    <a:moveTo>
                      <a:pt x="109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3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2" name="Freeform 240"/>
              <p:cNvSpPr>
                <a:spLocks noChangeArrowheads="1"/>
              </p:cNvSpPr>
              <p:nvPr/>
            </p:nvSpPr>
            <p:spPr bwMode="auto">
              <a:xfrm>
                <a:off x="889" y="100"/>
                <a:ext cx="50" cy="57"/>
              </a:xfrm>
              <a:custGeom>
                <a:avLst/>
                <a:gdLst>
                  <a:gd name="T0" fmla="*/ 0 w 48"/>
                  <a:gd name="T1" fmla="*/ 13863 h 51"/>
                  <a:gd name="T2" fmla="*/ 1157 w 48"/>
                  <a:gd name="T3" fmla="*/ 18741 h 51"/>
                  <a:gd name="T4" fmla="*/ 1768 w 48"/>
                  <a:gd name="T5" fmla="*/ 29411 h 51"/>
                  <a:gd name="T6" fmla="*/ 2879 w 48"/>
                  <a:gd name="T7" fmla="*/ 39881 h 51"/>
                  <a:gd name="T8" fmla="*/ 3451 w 48"/>
                  <a:gd name="T9" fmla="*/ 48830 h 51"/>
                  <a:gd name="T10" fmla="*/ 3894 w 48"/>
                  <a:gd name="T11" fmla="*/ 57734 h 51"/>
                  <a:gd name="T12" fmla="*/ 4395 w 48"/>
                  <a:gd name="T13" fmla="*/ 65980 h 51"/>
                  <a:gd name="T14" fmla="*/ 4661 w 48"/>
                  <a:gd name="T15" fmla="*/ 67110 h 51"/>
                  <a:gd name="T16" fmla="*/ 4667 w 48"/>
                  <a:gd name="T17" fmla="*/ 65980 h 51"/>
                  <a:gd name="T18" fmla="*/ 5142 w 48"/>
                  <a:gd name="T19" fmla="*/ 78592 h 51"/>
                  <a:gd name="T20" fmla="*/ 5270 w 48"/>
                  <a:gd name="T21" fmla="*/ 72855 h 51"/>
                  <a:gd name="T22" fmla="*/ 5461 w 48"/>
                  <a:gd name="T23" fmla="*/ 67556 h 51"/>
                  <a:gd name="T24" fmla="*/ 5461 w 48"/>
                  <a:gd name="T25" fmla="*/ 62662 h 51"/>
                  <a:gd name="T26" fmla="*/ 5264 w 48"/>
                  <a:gd name="T27" fmla="*/ 58047 h 51"/>
                  <a:gd name="T28" fmla="*/ 4953 w 48"/>
                  <a:gd name="T29" fmla="*/ 48830 h 51"/>
                  <a:gd name="T30" fmla="*/ 4389 w 48"/>
                  <a:gd name="T31" fmla="*/ 36952 h 51"/>
                  <a:gd name="T32" fmla="*/ 3442 w 48"/>
                  <a:gd name="T33" fmla="*/ 27319 h 51"/>
                  <a:gd name="T34" fmla="*/ 2543 w 48"/>
                  <a:gd name="T35" fmla="*/ 16177 h 51"/>
                  <a:gd name="T36" fmla="*/ 1474 w 48"/>
                  <a:gd name="T37" fmla="*/ 460 h 51"/>
                  <a:gd name="T38" fmla="*/ 4 w 48"/>
                  <a:gd name="T39" fmla="*/ 0 h 51"/>
                  <a:gd name="T40" fmla="*/ 0 w 48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5" y="26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6" y="38"/>
                    </a:lnTo>
                    <a:lnTo>
                      <a:pt x="43" y="31"/>
                    </a:lnTo>
                    <a:lnTo>
                      <a:pt x="38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3" name="Freeform 241"/>
              <p:cNvSpPr>
                <a:spLocks noChangeArrowheads="1"/>
              </p:cNvSpPr>
              <p:nvPr/>
            </p:nvSpPr>
            <p:spPr bwMode="auto">
              <a:xfrm>
                <a:off x="843" y="90"/>
                <a:ext cx="48" cy="19"/>
              </a:xfrm>
              <a:custGeom>
                <a:avLst/>
                <a:gdLst>
                  <a:gd name="T0" fmla="*/ 0 w 59"/>
                  <a:gd name="T1" fmla="*/ 26094 h 18"/>
                  <a:gd name="T2" fmla="*/ 2 w 59"/>
                  <a:gd name="T3" fmla="*/ 26094 h 18"/>
                  <a:gd name="T4" fmla="*/ 4 w 59"/>
                  <a:gd name="T5" fmla="*/ 26094 h 18"/>
                  <a:gd name="T6" fmla="*/ 5 w 59"/>
                  <a:gd name="T7" fmla="*/ 26094 h 18"/>
                  <a:gd name="T8" fmla="*/ 7 w 59"/>
                  <a:gd name="T9" fmla="*/ 28991 h 18"/>
                  <a:gd name="T10" fmla="*/ 10 w 59"/>
                  <a:gd name="T11" fmla="*/ 32213 h 18"/>
                  <a:gd name="T12" fmla="*/ 13 w 59"/>
                  <a:gd name="T13" fmla="*/ 39771 h 18"/>
                  <a:gd name="T14" fmla="*/ 15 w 59"/>
                  <a:gd name="T15" fmla="*/ 46052 h 18"/>
                  <a:gd name="T16" fmla="*/ 18 w 59"/>
                  <a:gd name="T17" fmla="*/ 54554 h 18"/>
                  <a:gd name="T18" fmla="*/ 19 w 59"/>
                  <a:gd name="T19" fmla="*/ 26094 h 18"/>
                  <a:gd name="T20" fmla="*/ 16 w 59"/>
                  <a:gd name="T21" fmla="*/ 19021 h 18"/>
                  <a:gd name="T22" fmla="*/ 13 w 59"/>
                  <a:gd name="T23" fmla="*/ 4 h 18"/>
                  <a:gd name="T24" fmla="*/ 11 w 59"/>
                  <a:gd name="T25" fmla="*/ 2 h 18"/>
                  <a:gd name="T26" fmla="*/ 8 w 59"/>
                  <a:gd name="T27" fmla="*/ 0 h 18"/>
                  <a:gd name="T28" fmla="*/ 5 w 59"/>
                  <a:gd name="T29" fmla="*/ 0 h 18"/>
                  <a:gd name="T30" fmla="*/ 4 w 59"/>
                  <a:gd name="T31" fmla="*/ 0 h 18"/>
                  <a:gd name="T32" fmla="*/ 2 w 59"/>
                  <a:gd name="T33" fmla="*/ 0 h 18"/>
                  <a:gd name="T34" fmla="*/ 0 w 59"/>
                  <a:gd name="T35" fmla="*/ 0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2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4" name="Freeform 242"/>
              <p:cNvSpPr>
                <a:spLocks noChangeArrowheads="1"/>
              </p:cNvSpPr>
              <p:nvPr/>
            </p:nvSpPr>
            <p:spPr bwMode="auto">
              <a:xfrm>
                <a:off x="3356" y="95"/>
                <a:ext cx="113" cy="63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1378 h 58"/>
                  <a:gd name="T12" fmla="*/ 1 w 108"/>
                  <a:gd name="T13" fmla="*/ 15877 h 58"/>
                  <a:gd name="T14" fmla="*/ 4 w 108"/>
                  <a:gd name="T15" fmla="*/ 27387 h 58"/>
                  <a:gd name="T16" fmla="*/ 8 w 108"/>
                  <a:gd name="T17" fmla="*/ 35056 h 58"/>
                  <a:gd name="T18" fmla="*/ 1107 w 108"/>
                  <a:gd name="T19" fmla="*/ 44880 h 58"/>
                  <a:gd name="T20" fmla="*/ 1493 w 108"/>
                  <a:gd name="T21" fmla="*/ 52958 h 58"/>
                  <a:gd name="T22" fmla="*/ 2232 w 108"/>
                  <a:gd name="T23" fmla="*/ 60729 h 58"/>
                  <a:gd name="T24" fmla="*/ 2924 w 108"/>
                  <a:gd name="T25" fmla="*/ 67992 h 58"/>
                  <a:gd name="T26" fmla="*/ 3829 w 108"/>
                  <a:gd name="T27" fmla="*/ 76442 h 58"/>
                  <a:gd name="T28" fmla="*/ 4507 w 108"/>
                  <a:gd name="T29" fmla="*/ 77843 h 58"/>
                  <a:gd name="T30" fmla="*/ 5355 w 108"/>
                  <a:gd name="T31" fmla="*/ 80108 h 58"/>
                  <a:gd name="T32" fmla="*/ 6238 w 108"/>
                  <a:gd name="T33" fmla="*/ 80108 h 58"/>
                  <a:gd name="T34" fmla="*/ 7164 w 108"/>
                  <a:gd name="T35" fmla="*/ 77478 h 58"/>
                  <a:gd name="T36" fmla="*/ 8155 w 108"/>
                  <a:gd name="T37" fmla="*/ 70333 h 58"/>
                  <a:gd name="T38" fmla="*/ 8172 w 108"/>
                  <a:gd name="T39" fmla="*/ 67992 h 58"/>
                  <a:gd name="T40" fmla="*/ 8178 w 108"/>
                  <a:gd name="T41" fmla="*/ 65658 h 58"/>
                  <a:gd name="T42" fmla="*/ 8172 w 108"/>
                  <a:gd name="T43" fmla="*/ 64766 h 58"/>
                  <a:gd name="T44" fmla="*/ 8172 w 108"/>
                  <a:gd name="T45" fmla="*/ 60729 h 58"/>
                  <a:gd name="T46" fmla="*/ 7745 w 108"/>
                  <a:gd name="T47" fmla="*/ 52958 h 58"/>
                  <a:gd name="T48" fmla="*/ 7333 w 108"/>
                  <a:gd name="T49" fmla="*/ 44880 h 58"/>
                  <a:gd name="T50" fmla="*/ 6944 w 108"/>
                  <a:gd name="T51" fmla="*/ 35056 h 58"/>
                  <a:gd name="T52" fmla="*/ 6292 w 108"/>
                  <a:gd name="T53" fmla="*/ 28259 h 58"/>
                  <a:gd name="T54" fmla="*/ 5601 w 108"/>
                  <a:gd name="T55" fmla="*/ 17240 h 58"/>
                  <a:gd name="T56" fmla="*/ 5020 w 108"/>
                  <a:gd name="T57" fmla="*/ 12336 h 58"/>
                  <a:gd name="T58" fmla="*/ 4273 w 108"/>
                  <a:gd name="T59" fmla="*/ 274 h 58"/>
                  <a:gd name="T60" fmla="*/ 3631 w 108"/>
                  <a:gd name="T61" fmla="*/ 3 h 58"/>
                  <a:gd name="T62" fmla="*/ 3087 w 108"/>
                  <a:gd name="T63" fmla="*/ 1 h 58"/>
                  <a:gd name="T64" fmla="*/ 2488 w 108"/>
                  <a:gd name="T65" fmla="*/ 1 h 58"/>
                  <a:gd name="T66" fmla="*/ 1858 w 108"/>
                  <a:gd name="T67" fmla="*/ 0 h 58"/>
                  <a:gd name="T68" fmla="*/ 1339 w 108"/>
                  <a:gd name="T69" fmla="*/ 0 h 58"/>
                  <a:gd name="T70" fmla="*/ 992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5" name="Freeform 243"/>
              <p:cNvSpPr>
                <a:spLocks noChangeArrowheads="1"/>
              </p:cNvSpPr>
              <p:nvPr/>
            </p:nvSpPr>
            <p:spPr bwMode="auto">
              <a:xfrm>
                <a:off x="3351" y="90"/>
                <a:ext cx="118" cy="72"/>
              </a:xfrm>
              <a:custGeom>
                <a:avLst/>
                <a:gdLst>
                  <a:gd name="T0" fmla="*/ 14097 w 112"/>
                  <a:gd name="T1" fmla="*/ 27616 h 67"/>
                  <a:gd name="T2" fmla="*/ 12620 w 112"/>
                  <a:gd name="T3" fmla="*/ 29652 h 67"/>
                  <a:gd name="T4" fmla="*/ 11176 w 112"/>
                  <a:gd name="T5" fmla="*/ 31884 h 67"/>
                  <a:gd name="T6" fmla="*/ 9904 w 112"/>
                  <a:gd name="T7" fmla="*/ 31884 h 67"/>
                  <a:gd name="T8" fmla="*/ 8478 w 112"/>
                  <a:gd name="T9" fmla="*/ 31756 h 67"/>
                  <a:gd name="T10" fmla="*/ 7235 w 112"/>
                  <a:gd name="T11" fmla="*/ 29554 h 67"/>
                  <a:gd name="T12" fmla="*/ 5892 w 112"/>
                  <a:gd name="T13" fmla="*/ 27436 h 67"/>
                  <a:gd name="T14" fmla="*/ 4841 w 112"/>
                  <a:gd name="T15" fmla="*/ 25446 h 67"/>
                  <a:gd name="T16" fmla="*/ 3711 w 112"/>
                  <a:gd name="T17" fmla="*/ 21098 h 67"/>
                  <a:gd name="T18" fmla="*/ 2915 w 112"/>
                  <a:gd name="T19" fmla="*/ 17947 h 67"/>
                  <a:gd name="T20" fmla="*/ 1908 w 112"/>
                  <a:gd name="T21" fmla="*/ 14447 h 67"/>
                  <a:gd name="T22" fmla="*/ 1498 w 112"/>
                  <a:gd name="T23" fmla="*/ 11631 h 67"/>
                  <a:gd name="T24" fmla="*/ 1326 w 112"/>
                  <a:gd name="T25" fmla="*/ 8157 h 67"/>
                  <a:gd name="T26" fmla="*/ 1248 w 112"/>
                  <a:gd name="T27" fmla="*/ 6579 h 67"/>
                  <a:gd name="T28" fmla="*/ 1326 w 112"/>
                  <a:gd name="T29" fmla="*/ 5276 h 67"/>
                  <a:gd name="T30" fmla="*/ 1407 w 112"/>
                  <a:gd name="T31" fmla="*/ 4915 h 67"/>
                  <a:gd name="T32" fmla="*/ 1591 w 112"/>
                  <a:gd name="T33" fmla="*/ 4915 h 67"/>
                  <a:gd name="T34" fmla="*/ 1591 w 112"/>
                  <a:gd name="T35" fmla="*/ 0 h 67"/>
                  <a:gd name="T36" fmla="*/ 1326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4256 h 67"/>
                  <a:gd name="T44" fmla="*/ 0 w 112"/>
                  <a:gd name="T45" fmla="*/ 6579 h 67"/>
                  <a:gd name="T46" fmla="*/ 1 w 112"/>
                  <a:gd name="T47" fmla="*/ 10135 h 67"/>
                  <a:gd name="T48" fmla="*/ 4 w 112"/>
                  <a:gd name="T49" fmla="*/ 14293 h 67"/>
                  <a:gd name="T50" fmla="*/ 1326 w 112"/>
                  <a:gd name="T51" fmla="*/ 17714 h 67"/>
                  <a:gd name="T52" fmla="*/ 1908 w 112"/>
                  <a:gd name="T53" fmla="*/ 21971 h 67"/>
                  <a:gd name="T54" fmla="*/ 3095 w 112"/>
                  <a:gd name="T55" fmla="*/ 25713 h 67"/>
                  <a:gd name="T56" fmla="*/ 4035 w 112"/>
                  <a:gd name="T57" fmla="*/ 29331 h 67"/>
                  <a:gd name="T58" fmla="*/ 5464 w 112"/>
                  <a:gd name="T59" fmla="*/ 31884 h 67"/>
                  <a:gd name="T60" fmla="*/ 6654 w 112"/>
                  <a:gd name="T61" fmla="*/ 34266 h 67"/>
                  <a:gd name="T62" fmla="*/ 8180 w 112"/>
                  <a:gd name="T63" fmla="*/ 36386 h 67"/>
                  <a:gd name="T64" fmla="*/ 9808 w 112"/>
                  <a:gd name="T65" fmla="*/ 36619 h 67"/>
                  <a:gd name="T66" fmla="*/ 11313 w 112"/>
                  <a:gd name="T67" fmla="*/ 36619 h 67"/>
                  <a:gd name="T68" fmla="*/ 12962 w 112"/>
                  <a:gd name="T69" fmla="*/ 34900 h 67"/>
                  <a:gd name="T70" fmla="*/ 14516 w 112"/>
                  <a:gd name="T71" fmla="*/ 32501 h 67"/>
                  <a:gd name="T72" fmla="*/ 14097 w 112"/>
                  <a:gd name="T73" fmla="*/ 27616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67"/>
                  <a:gd name="T113" fmla="*/ 112 w 112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67">
                    <a:moveTo>
                      <a:pt x="107" y="51"/>
                    </a:moveTo>
                    <a:lnTo>
                      <a:pt x="97" y="55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5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5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1" y="59"/>
                    </a:lnTo>
                    <a:lnTo>
                      <a:pt x="51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4"/>
                    </a:lnTo>
                    <a:lnTo>
                      <a:pt x="112" y="60"/>
                    </a:lnTo>
                    <a:lnTo>
                      <a:pt x="107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6" name="Freeform 244"/>
              <p:cNvSpPr>
                <a:spLocks noChangeArrowheads="1"/>
              </p:cNvSpPr>
              <p:nvPr/>
            </p:nvSpPr>
            <p:spPr bwMode="auto">
              <a:xfrm>
                <a:off x="3421" y="100"/>
                <a:ext cx="51" cy="57"/>
              </a:xfrm>
              <a:custGeom>
                <a:avLst/>
                <a:gdLst>
                  <a:gd name="T0" fmla="*/ 0 w 49"/>
                  <a:gd name="T1" fmla="*/ 13863 h 51"/>
                  <a:gd name="T2" fmla="*/ 1031 w 49"/>
                  <a:gd name="T3" fmla="*/ 18741 h 51"/>
                  <a:gd name="T4" fmla="*/ 1663 w 49"/>
                  <a:gd name="T5" fmla="*/ 29411 h 51"/>
                  <a:gd name="T6" fmla="*/ 2676 w 49"/>
                  <a:gd name="T7" fmla="*/ 36952 h 51"/>
                  <a:gd name="T8" fmla="*/ 3201 w 49"/>
                  <a:gd name="T9" fmla="*/ 48830 h 51"/>
                  <a:gd name="T10" fmla="*/ 3718 w 49"/>
                  <a:gd name="T11" fmla="*/ 57734 h 51"/>
                  <a:gd name="T12" fmla="*/ 4057 w 49"/>
                  <a:gd name="T13" fmla="*/ 65980 h 51"/>
                  <a:gd name="T14" fmla="*/ 4187 w 49"/>
                  <a:gd name="T15" fmla="*/ 67110 h 51"/>
                  <a:gd name="T16" fmla="*/ 4187 w 49"/>
                  <a:gd name="T17" fmla="*/ 65980 h 51"/>
                  <a:gd name="T18" fmla="*/ 4715 w 49"/>
                  <a:gd name="T19" fmla="*/ 78592 h 51"/>
                  <a:gd name="T20" fmla="*/ 5002 w 49"/>
                  <a:gd name="T21" fmla="*/ 72855 h 51"/>
                  <a:gd name="T22" fmla="*/ 5051 w 49"/>
                  <a:gd name="T23" fmla="*/ 67556 h 51"/>
                  <a:gd name="T24" fmla="*/ 5002 w 49"/>
                  <a:gd name="T25" fmla="*/ 62662 h 51"/>
                  <a:gd name="T26" fmla="*/ 4850 w 49"/>
                  <a:gd name="T27" fmla="*/ 58047 h 51"/>
                  <a:gd name="T28" fmla="*/ 4568 w 49"/>
                  <a:gd name="T29" fmla="*/ 48830 h 51"/>
                  <a:gd name="T30" fmla="*/ 3823 w 49"/>
                  <a:gd name="T31" fmla="*/ 36952 h 51"/>
                  <a:gd name="T32" fmla="*/ 3201 w 49"/>
                  <a:gd name="T33" fmla="*/ 27319 h 51"/>
                  <a:gd name="T34" fmla="*/ 2239 w 49"/>
                  <a:gd name="T35" fmla="*/ 16177 h 51"/>
                  <a:gd name="T36" fmla="*/ 1392 w 49"/>
                  <a:gd name="T37" fmla="*/ 460 h 51"/>
                  <a:gd name="T38" fmla="*/ 5 w 49"/>
                  <a:gd name="T39" fmla="*/ 0 h 51"/>
                  <a:gd name="T40" fmla="*/ 0 w 49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1"/>
                  <a:gd name="T65" fmla="*/ 49 w 49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4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4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7" name="Freeform 245"/>
              <p:cNvSpPr>
                <a:spLocks noChangeArrowheads="1"/>
              </p:cNvSpPr>
              <p:nvPr/>
            </p:nvSpPr>
            <p:spPr bwMode="auto">
              <a:xfrm>
                <a:off x="3364" y="90"/>
                <a:ext cx="63" cy="19"/>
              </a:xfrm>
              <a:custGeom>
                <a:avLst/>
                <a:gdLst>
                  <a:gd name="T0" fmla="*/ 0 w 60"/>
                  <a:gd name="T1" fmla="*/ 26094 h 18"/>
                  <a:gd name="T2" fmla="*/ 5 w 60"/>
                  <a:gd name="T3" fmla="*/ 26094 h 18"/>
                  <a:gd name="T4" fmla="*/ 1643 w 60"/>
                  <a:gd name="T5" fmla="*/ 26094 h 18"/>
                  <a:gd name="T6" fmla="*/ 2579 w 60"/>
                  <a:gd name="T7" fmla="*/ 26094 h 18"/>
                  <a:gd name="T8" fmla="*/ 4054 w 60"/>
                  <a:gd name="T9" fmla="*/ 28991 h 18"/>
                  <a:gd name="T10" fmla="*/ 5242 w 60"/>
                  <a:gd name="T11" fmla="*/ 32213 h 18"/>
                  <a:gd name="T12" fmla="*/ 6507 w 60"/>
                  <a:gd name="T13" fmla="*/ 39771 h 18"/>
                  <a:gd name="T14" fmla="*/ 7729 w 60"/>
                  <a:gd name="T15" fmla="*/ 46052 h 18"/>
                  <a:gd name="T16" fmla="*/ 8987 w 60"/>
                  <a:gd name="T17" fmla="*/ 54554 h 18"/>
                  <a:gd name="T18" fmla="*/ 9984 w 60"/>
                  <a:gd name="T19" fmla="*/ 26094 h 18"/>
                  <a:gd name="T20" fmla="*/ 8245 w 60"/>
                  <a:gd name="T21" fmla="*/ 19021 h 18"/>
                  <a:gd name="T22" fmla="*/ 6791 w 60"/>
                  <a:gd name="T23" fmla="*/ 4 h 18"/>
                  <a:gd name="T24" fmla="*/ 5247 w 60"/>
                  <a:gd name="T25" fmla="*/ 2 h 18"/>
                  <a:gd name="T26" fmla="*/ 4054 w 60"/>
                  <a:gd name="T27" fmla="*/ 0 h 18"/>
                  <a:gd name="T28" fmla="*/ 2579 w 60"/>
                  <a:gd name="T29" fmla="*/ 0 h 18"/>
                  <a:gd name="T30" fmla="*/ 1754 w 60"/>
                  <a:gd name="T31" fmla="*/ 0 h 18"/>
                  <a:gd name="T32" fmla="*/ 5 w 60"/>
                  <a:gd name="T33" fmla="*/ 0 h 18"/>
                  <a:gd name="T34" fmla="*/ 0 w 60"/>
                  <a:gd name="T35" fmla="*/ 0 h 18"/>
                  <a:gd name="T36" fmla="*/ 0 w 60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8"/>
                  <a:gd name="T59" fmla="*/ 60 w 60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5" y="10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60" y="9"/>
                    </a:lnTo>
                    <a:lnTo>
                      <a:pt x="51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8" name="Freeform 246"/>
              <p:cNvSpPr>
                <a:spLocks noChangeArrowheads="1"/>
              </p:cNvSpPr>
              <p:nvPr/>
            </p:nvSpPr>
            <p:spPr bwMode="auto">
              <a:xfrm>
                <a:off x="2090" y="95"/>
                <a:ext cx="113" cy="63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1378 h 58"/>
                  <a:gd name="T12" fmla="*/ 1 w 108"/>
                  <a:gd name="T13" fmla="*/ 17240 h 58"/>
                  <a:gd name="T14" fmla="*/ 4 w 108"/>
                  <a:gd name="T15" fmla="*/ 27387 h 58"/>
                  <a:gd name="T16" fmla="*/ 8 w 108"/>
                  <a:gd name="T17" fmla="*/ 35056 h 58"/>
                  <a:gd name="T18" fmla="*/ 1045 w 108"/>
                  <a:gd name="T19" fmla="*/ 44880 h 58"/>
                  <a:gd name="T20" fmla="*/ 1493 w 108"/>
                  <a:gd name="T21" fmla="*/ 52958 h 58"/>
                  <a:gd name="T22" fmla="*/ 2303 w 108"/>
                  <a:gd name="T23" fmla="*/ 60729 h 58"/>
                  <a:gd name="T24" fmla="*/ 2924 w 108"/>
                  <a:gd name="T25" fmla="*/ 67992 h 58"/>
                  <a:gd name="T26" fmla="*/ 3742 w 108"/>
                  <a:gd name="T27" fmla="*/ 76442 h 58"/>
                  <a:gd name="T28" fmla="*/ 4507 w 108"/>
                  <a:gd name="T29" fmla="*/ 77843 h 58"/>
                  <a:gd name="T30" fmla="*/ 5355 w 108"/>
                  <a:gd name="T31" fmla="*/ 80108 h 58"/>
                  <a:gd name="T32" fmla="*/ 6238 w 108"/>
                  <a:gd name="T33" fmla="*/ 80108 h 58"/>
                  <a:gd name="T34" fmla="*/ 7164 w 108"/>
                  <a:gd name="T35" fmla="*/ 77478 h 58"/>
                  <a:gd name="T36" fmla="*/ 8155 w 108"/>
                  <a:gd name="T37" fmla="*/ 70333 h 58"/>
                  <a:gd name="T38" fmla="*/ 8172 w 108"/>
                  <a:gd name="T39" fmla="*/ 67992 h 58"/>
                  <a:gd name="T40" fmla="*/ 8178 w 108"/>
                  <a:gd name="T41" fmla="*/ 65973 h 58"/>
                  <a:gd name="T42" fmla="*/ 8172 w 108"/>
                  <a:gd name="T43" fmla="*/ 64766 h 58"/>
                  <a:gd name="T44" fmla="*/ 8172 w 108"/>
                  <a:gd name="T45" fmla="*/ 60729 h 58"/>
                  <a:gd name="T46" fmla="*/ 7745 w 108"/>
                  <a:gd name="T47" fmla="*/ 52958 h 58"/>
                  <a:gd name="T48" fmla="*/ 7333 w 108"/>
                  <a:gd name="T49" fmla="*/ 44880 h 58"/>
                  <a:gd name="T50" fmla="*/ 6944 w 108"/>
                  <a:gd name="T51" fmla="*/ 35056 h 58"/>
                  <a:gd name="T52" fmla="*/ 6238 w 108"/>
                  <a:gd name="T53" fmla="*/ 28259 h 58"/>
                  <a:gd name="T54" fmla="*/ 5601 w 108"/>
                  <a:gd name="T55" fmla="*/ 17240 h 58"/>
                  <a:gd name="T56" fmla="*/ 5020 w 108"/>
                  <a:gd name="T57" fmla="*/ 12336 h 58"/>
                  <a:gd name="T58" fmla="*/ 4273 w 108"/>
                  <a:gd name="T59" fmla="*/ 274 h 58"/>
                  <a:gd name="T60" fmla="*/ 3742 w 108"/>
                  <a:gd name="T61" fmla="*/ 3 h 58"/>
                  <a:gd name="T62" fmla="*/ 3015 w 108"/>
                  <a:gd name="T63" fmla="*/ 1 h 58"/>
                  <a:gd name="T64" fmla="*/ 2488 w 108"/>
                  <a:gd name="T65" fmla="*/ 1 h 58"/>
                  <a:gd name="T66" fmla="*/ 1858 w 108"/>
                  <a:gd name="T67" fmla="*/ 0 h 58"/>
                  <a:gd name="T68" fmla="*/ 1270 w 108"/>
                  <a:gd name="T69" fmla="*/ 0 h 58"/>
                  <a:gd name="T70" fmla="*/ 992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8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9" name="Freeform 247"/>
              <p:cNvSpPr>
                <a:spLocks noChangeArrowheads="1"/>
              </p:cNvSpPr>
              <p:nvPr/>
            </p:nvSpPr>
            <p:spPr bwMode="auto">
              <a:xfrm>
                <a:off x="2085" y="90"/>
                <a:ext cx="118" cy="72"/>
              </a:xfrm>
              <a:custGeom>
                <a:avLst/>
                <a:gdLst>
                  <a:gd name="T0" fmla="*/ 14114 w 112"/>
                  <a:gd name="T1" fmla="*/ 27616 h 67"/>
                  <a:gd name="T2" fmla="*/ 12620 w 112"/>
                  <a:gd name="T3" fmla="*/ 30252 h 67"/>
                  <a:gd name="T4" fmla="*/ 11176 w 112"/>
                  <a:gd name="T5" fmla="*/ 31884 h 67"/>
                  <a:gd name="T6" fmla="*/ 9808 w 112"/>
                  <a:gd name="T7" fmla="*/ 31884 h 67"/>
                  <a:gd name="T8" fmla="*/ 8355 w 112"/>
                  <a:gd name="T9" fmla="*/ 31756 h 67"/>
                  <a:gd name="T10" fmla="*/ 7235 w 112"/>
                  <a:gd name="T11" fmla="*/ 29554 h 67"/>
                  <a:gd name="T12" fmla="*/ 5892 w 112"/>
                  <a:gd name="T13" fmla="*/ 27436 h 67"/>
                  <a:gd name="T14" fmla="*/ 4733 w 112"/>
                  <a:gd name="T15" fmla="*/ 25446 h 67"/>
                  <a:gd name="T16" fmla="*/ 3711 w 112"/>
                  <a:gd name="T17" fmla="*/ 21098 h 67"/>
                  <a:gd name="T18" fmla="*/ 2742 w 112"/>
                  <a:gd name="T19" fmla="*/ 17947 h 67"/>
                  <a:gd name="T20" fmla="*/ 2025 w 112"/>
                  <a:gd name="T21" fmla="*/ 14447 h 67"/>
                  <a:gd name="T22" fmla="*/ 1498 w 112"/>
                  <a:gd name="T23" fmla="*/ 11631 h 67"/>
                  <a:gd name="T24" fmla="*/ 1326 w 112"/>
                  <a:gd name="T25" fmla="*/ 8157 h 67"/>
                  <a:gd name="T26" fmla="*/ 1248 w 112"/>
                  <a:gd name="T27" fmla="*/ 6579 h 67"/>
                  <a:gd name="T28" fmla="*/ 1326 w 112"/>
                  <a:gd name="T29" fmla="*/ 5276 h 67"/>
                  <a:gd name="T30" fmla="*/ 1407 w 112"/>
                  <a:gd name="T31" fmla="*/ 4915 h 67"/>
                  <a:gd name="T32" fmla="*/ 1591 w 112"/>
                  <a:gd name="T33" fmla="*/ 4915 h 67"/>
                  <a:gd name="T34" fmla="*/ 1591 w 112"/>
                  <a:gd name="T35" fmla="*/ 0 h 67"/>
                  <a:gd name="T36" fmla="*/ 1326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4256 h 67"/>
                  <a:gd name="T44" fmla="*/ 0 w 112"/>
                  <a:gd name="T45" fmla="*/ 6579 h 67"/>
                  <a:gd name="T46" fmla="*/ 1 w 112"/>
                  <a:gd name="T47" fmla="*/ 10135 h 67"/>
                  <a:gd name="T48" fmla="*/ 4 w 112"/>
                  <a:gd name="T49" fmla="*/ 14293 h 67"/>
                  <a:gd name="T50" fmla="*/ 1326 w 112"/>
                  <a:gd name="T51" fmla="*/ 17714 h 67"/>
                  <a:gd name="T52" fmla="*/ 2025 w 112"/>
                  <a:gd name="T53" fmla="*/ 21971 h 67"/>
                  <a:gd name="T54" fmla="*/ 3095 w 112"/>
                  <a:gd name="T55" fmla="*/ 25713 h 67"/>
                  <a:gd name="T56" fmla="*/ 4035 w 112"/>
                  <a:gd name="T57" fmla="*/ 29331 h 67"/>
                  <a:gd name="T58" fmla="*/ 5464 w 112"/>
                  <a:gd name="T59" fmla="*/ 31884 h 67"/>
                  <a:gd name="T60" fmla="*/ 6654 w 112"/>
                  <a:gd name="T61" fmla="*/ 34266 h 67"/>
                  <a:gd name="T62" fmla="*/ 8180 w 112"/>
                  <a:gd name="T63" fmla="*/ 36386 h 67"/>
                  <a:gd name="T64" fmla="*/ 9808 w 112"/>
                  <a:gd name="T65" fmla="*/ 36619 h 67"/>
                  <a:gd name="T66" fmla="*/ 11313 w 112"/>
                  <a:gd name="T67" fmla="*/ 36619 h 67"/>
                  <a:gd name="T68" fmla="*/ 12860 w 112"/>
                  <a:gd name="T69" fmla="*/ 34900 h 67"/>
                  <a:gd name="T70" fmla="*/ 14516 w 112"/>
                  <a:gd name="T71" fmla="*/ 32501 h 67"/>
                  <a:gd name="T72" fmla="*/ 14114 w 112"/>
                  <a:gd name="T73" fmla="*/ 27616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67"/>
                  <a:gd name="T113" fmla="*/ 112 w 112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1" y="59"/>
                    </a:lnTo>
                    <a:lnTo>
                      <a:pt x="51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0" name="Freeform 248"/>
              <p:cNvSpPr>
                <a:spLocks noChangeArrowheads="1"/>
              </p:cNvSpPr>
              <p:nvPr/>
            </p:nvSpPr>
            <p:spPr bwMode="auto">
              <a:xfrm>
                <a:off x="2156" y="100"/>
                <a:ext cx="51" cy="57"/>
              </a:xfrm>
              <a:custGeom>
                <a:avLst/>
                <a:gdLst>
                  <a:gd name="T0" fmla="*/ 0 w 49"/>
                  <a:gd name="T1" fmla="*/ 13863 h 51"/>
                  <a:gd name="T2" fmla="*/ 1031 w 49"/>
                  <a:gd name="T3" fmla="*/ 18741 h 51"/>
                  <a:gd name="T4" fmla="*/ 1663 w 49"/>
                  <a:gd name="T5" fmla="*/ 29411 h 51"/>
                  <a:gd name="T6" fmla="*/ 2676 w 49"/>
                  <a:gd name="T7" fmla="*/ 39881 h 51"/>
                  <a:gd name="T8" fmla="*/ 3201 w 49"/>
                  <a:gd name="T9" fmla="*/ 48830 h 51"/>
                  <a:gd name="T10" fmla="*/ 3718 w 49"/>
                  <a:gd name="T11" fmla="*/ 57734 h 51"/>
                  <a:gd name="T12" fmla="*/ 4057 w 49"/>
                  <a:gd name="T13" fmla="*/ 65980 h 51"/>
                  <a:gd name="T14" fmla="*/ 4057 w 49"/>
                  <a:gd name="T15" fmla="*/ 67110 h 51"/>
                  <a:gd name="T16" fmla="*/ 4307 w 49"/>
                  <a:gd name="T17" fmla="*/ 67110 h 51"/>
                  <a:gd name="T18" fmla="*/ 4307 w 49"/>
                  <a:gd name="T19" fmla="*/ 65980 h 51"/>
                  <a:gd name="T20" fmla="*/ 4715 w 49"/>
                  <a:gd name="T21" fmla="*/ 78592 h 51"/>
                  <a:gd name="T22" fmla="*/ 5002 w 49"/>
                  <a:gd name="T23" fmla="*/ 72855 h 51"/>
                  <a:gd name="T24" fmla="*/ 5051 w 49"/>
                  <a:gd name="T25" fmla="*/ 67556 h 51"/>
                  <a:gd name="T26" fmla="*/ 5002 w 49"/>
                  <a:gd name="T27" fmla="*/ 62662 h 51"/>
                  <a:gd name="T28" fmla="*/ 4850 w 49"/>
                  <a:gd name="T29" fmla="*/ 58047 h 51"/>
                  <a:gd name="T30" fmla="*/ 4568 w 49"/>
                  <a:gd name="T31" fmla="*/ 48830 h 51"/>
                  <a:gd name="T32" fmla="*/ 3823 w 49"/>
                  <a:gd name="T33" fmla="*/ 36952 h 51"/>
                  <a:gd name="T34" fmla="*/ 3201 w 49"/>
                  <a:gd name="T35" fmla="*/ 27319 h 51"/>
                  <a:gd name="T36" fmla="*/ 2374 w 49"/>
                  <a:gd name="T37" fmla="*/ 16177 h 51"/>
                  <a:gd name="T38" fmla="*/ 1309 w 49"/>
                  <a:gd name="T39" fmla="*/ 460 h 51"/>
                  <a:gd name="T40" fmla="*/ 5 w 49"/>
                  <a:gd name="T41" fmla="*/ 0 h 51"/>
                  <a:gd name="T42" fmla="*/ 0 w 49"/>
                  <a:gd name="T43" fmla="*/ 13863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51"/>
                  <a:gd name="T68" fmla="*/ 49 w 49"/>
                  <a:gd name="T69" fmla="*/ 51 h 5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6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1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4"/>
                    </a:lnTo>
                    <a:lnTo>
                      <a:pt x="31" y="18"/>
                    </a:lnTo>
                    <a:lnTo>
                      <a:pt x="23" y="11"/>
                    </a:lnTo>
                    <a:lnTo>
                      <a:pt x="13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1" name="Freeform 249"/>
              <p:cNvSpPr>
                <a:spLocks noChangeArrowheads="1"/>
              </p:cNvSpPr>
              <p:nvPr/>
            </p:nvSpPr>
            <p:spPr bwMode="auto">
              <a:xfrm>
                <a:off x="2097" y="90"/>
                <a:ext cx="63" cy="19"/>
              </a:xfrm>
              <a:custGeom>
                <a:avLst/>
                <a:gdLst>
                  <a:gd name="T0" fmla="*/ 0 w 60"/>
                  <a:gd name="T1" fmla="*/ 26094 h 18"/>
                  <a:gd name="T2" fmla="*/ 5 w 60"/>
                  <a:gd name="T3" fmla="*/ 26094 h 18"/>
                  <a:gd name="T4" fmla="*/ 1643 w 60"/>
                  <a:gd name="T5" fmla="*/ 26094 h 18"/>
                  <a:gd name="T6" fmla="*/ 2579 w 60"/>
                  <a:gd name="T7" fmla="*/ 26094 h 18"/>
                  <a:gd name="T8" fmla="*/ 4052 w 60"/>
                  <a:gd name="T9" fmla="*/ 28991 h 18"/>
                  <a:gd name="T10" fmla="*/ 5242 w 60"/>
                  <a:gd name="T11" fmla="*/ 32213 h 18"/>
                  <a:gd name="T12" fmla="*/ 6366 w 60"/>
                  <a:gd name="T13" fmla="*/ 39771 h 18"/>
                  <a:gd name="T14" fmla="*/ 7729 w 60"/>
                  <a:gd name="T15" fmla="*/ 46052 h 18"/>
                  <a:gd name="T16" fmla="*/ 8987 w 60"/>
                  <a:gd name="T17" fmla="*/ 54554 h 18"/>
                  <a:gd name="T18" fmla="*/ 9984 w 60"/>
                  <a:gd name="T19" fmla="*/ 26094 h 18"/>
                  <a:gd name="T20" fmla="*/ 8239 w 60"/>
                  <a:gd name="T21" fmla="*/ 19021 h 18"/>
                  <a:gd name="T22" fmla="*/ 6791 w 60"/>
                  <a:gd name="T23" fmla="*/ 4 h 18"/>
                  <a:gd name="T24" fmla="*/ 5247 w 60"/>
                  <a:gd name="T25" fmla="*/ 2 h 18"/>
                  <a:gd name="T26" fmla="*/ 4054 w 60"/>
                  <a:gd name="T27" fmla="*/ 0 h 18"/>
                  <a:gd name="T28" fmla="*/ 2579 w 60"/>
                  <a:gd name="T29" fmla="*/ 0 h 18"/>
                  <a:gd name="T30" fmla="*/ 1754 w 60"/>
                  <a:gd name="T31" fmla="*/ 0 h 18"/>
                  <a:gd name="T32" fmla="*/ 5 w 60"/>
                  <a:gd name="T33" fmla="*/ 0 h 18"/>
                  <a:gd name="T34" fmla="*/ 0 w 60"/>
                  <a:gd name="T35" fmla="*/ 0 h 18"/>
                  <a:gd name="T36" fmla="*/ 0 w 60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8"/>
                  <a:gd name="T59" fmla="*/ 60 w 60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4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60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2" name="Freeform 250"/>
              <p:cNvSpPr>
                <a:spLocks noChangeArrowheads="1"/>
              </p:cNvSpPr>
              <p:nvPr/>
            </p:nvSpPr>
            <p:spPr bwMode="auto">
              <a:xfrm>
                <a:off x="4623" y="95"/>
                <a:ext cx="111" cy="63"/>
              </a:xfrm>
              <a:custGeom>
                <a:avLst/>
                <a:gdLst>
                  <a:gd name="T0" fmla="*/ 8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11378 h 58"/>
                  <a:gd name="T12" fmla="*/ 1 w 107"/>
                  <a:gd name="T13" fmla="*/ 15877 h 58"/>
                  <a:gd name="T14" fmla="*/ 3 w 107"/>
                  <a:gd name="T15" fmla="*/ 27387 h 58"/>
                  <a:gd name="T16" fmla="*/ 8 w 107"/>
                  <a:gd name="T17" fmla="*/ 35056 h 58"/>
                  <a:gd name="T18" fmla="*/ 908 w 107"/>
                  <a:gd name="T19" fmla="*/ 44880 h 58"/>
                  <a:gd name="T20" fmla="*/ 1408 w 107"/>
                  <a:gd name="T21" fmla="*/ 52958 h 58"/>
                  <a:gd name="T22" fmla="*/ 2069 w 107"/>
                  <a:gd name="T23" fmla="*/ 60729 h 58"/>
                  <a:gd name="T24" fmla="*/ 2715 w 107"/>
                  <a:gd name="T25" fmla="*/ 67992 h 58"/>
                  <a:gd name="T26" fmla="*/ 3376 w 107"/>
                  <a:gd name="T27" fmla="*/ 76442 h 58"/>
                  <a:gd name="T28" fmla="*/ 4139 w 107"/>
                  <a:gd name="T29" fmla="*/ 77843 h 58"/>
                  <a:gd name="T30" fmla="*/ 4949 w 107"/>
                  <a:gd name="T31" fmla="*/ 80108 h 58"/>
                  <a:gd name="T32" fmla="*/ 5813 w 107"/>
                  <a:gd name="T33" fmla="*/ 80108 h 58"/>
                  <a:gd name="T34" fmla="*/ 6725 w 107"/>
                  <a:gd name="T35" fmla="*/ 77478 h 58"/>
                  <a:gd name="T36" fmla="*/ 7502 w 107"/>
                  <a:gd name="T37" fmla="*/ 70333 h 58"/>
                  <a:gd name="T38" fmla="*/ 7540 w 107"/>
                  <a:gd name="T39" fmla="*/ 67992 h 58"/>
                  <a:gd name="T40" fmla="*/ 7540 w 107"/>
                  <a:gd name="T41" fmla="*/ 65658 h 58"/>
                  <a:gd name="T42" fmla="*/ 7540 w 107"/>
                  <a:gd name="T43" fmla="*/ 64766 h 58"/>
                  <a:gd name="T44" fmla="*/ 7502 w 107"/>
                  <a:gd name="T45" fmla="*/ 60729 h 58"/>
                  <a:gd name="T46" fmla="*/ 7231 w 107"/>
                  <a:gd name="T47" fmla="*/ 52958 h 58"/>
                  <a:gd name="T48" fmla="*/ 6847 w 107"/>
                  <a:gd name="T49" fmla="*/ 44880 h 58"/>
                  <a:gd name="T50" fmla="*/ 6402 w 107"/>
                  <a:gd name="T51" fmla="*/ 35056 h 58"/>
                  <a:gd name="T52" fmla="*/ 5813 w 107"/>
                  <a:gd name="T53" fmla="*/ 28259 h 58"/>
                  <a:gd name="T54" fmla="*/ 5210 w 107"/>
                  <a:gd name="T55" fmla="*/ 17240 h 58"/>
                  <a:gd name="T56" fmla="*/ 4615 w 107"/>
                  <a:gd name="T57" fmla="*/ 12336 h 58"/>
                  <a:gd name="T58" fmla="*/ 3977 w 107"/>
                  <a:gd name="T59" fmla="*/ 274 h 58"/>
                  <a:gd name="T60" fmla="*/ 3376 w 107"/>
                  <a:gd name="T61" fmla="*/ 3 h 58"/>
                  <a:gd name="T62" fmla="*/ 2810 w 107"/>
                  <a:gd name="T63" fmla="*/ 1 h 58"/>
                  <a:gd name="T64" fmla="*/ 2305 w 107"/>
                  <a:gd name="T65" fmla="*/ 1 h 58"/>
                  <a:gd name="T66" fmla="*/ 1662 w 107"/>
                  <a:gd name="T67" fmla="*/ 0 h 58"/>
                  <a:gd name="T68" fmla="*/ 1197 w 107"/>
                  <a:gd name="T69" fmla="*/ 0 h 58"/>
                  <a:gd name="T70" fmla="*/ 861 w 107"/>
                  <a:gd name="T71" fmla="*/ 0 h 58"/>
                  <a:gd name="T72" fmla="*/ 8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3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3" name="Freeform 251"/>
              <p:cNvSpPr>
                <a:spLocks noChangeArrowheads="1"/>
              </p:cNvSpPr>
              <p:nvPr/>
            </p:nvSpPr>
            <p:spPr bwMode="auto">
              <a:xfrm>
                <a:off x="4618" y="90"/>
                <a:ext cx="119" cy="72"/>
              </a:xfrm>
              <a:custGeom>
                <a:avLst/>
                <a:gdLst>
                  <a:gd name="T0" fmla="*/ 6632 w 114"/>
                  <a:gd name="T1" fmla="*/ 27616 h 67"/>
                  <a:gd name="T2" fmla="*/ 5985 w 114"/>
                  <a:gd name="T3" fmla="*/ 29652 h 67"/>
                  <a:gd name="T4" fmla="*/ 5312 w 114"/>
                  <a:gd name="T5" fmla="*/ 31884 h 67"/>
                  <a:gd name="T6" fmla="*/ 4631 w 114"/>
                  <a:gd name="T7" fmla="*/ 31884 h 67"/>
                  <a:gd name="T8" fmla="*/ 3973 w 114"/>
                  <a:gd name="T9" fmla="*/ 31756 h 67"/>
                  <a:gd name="T10" fmla="*/ 3403 w 114"/>
                  <a:gd name="T11" fmla="*/ 29554 h 67"/>
                  <a:gd name="T12" fmla="*/ 2872 w 114"/>
                  <a:gd name="T13" fmla="*/ 27436 h 67"/>
                  <a:gd name="T14" fmla="*/ 2220 w 114"/>
                  <a:gd name="T15" fmla="*/ 25446 h 67"/>
                  <a:gd name="T16" fmla="*/ 1837 w 114"/>
                  <a:gd name="T17" fmla="*/ 21098 h 67"/>
                  <a:gd name="T18" fmla="*/ 1330 w 114"/>
                  <a:gd name="T19" fmla="*/ 17947 h 67"/>
                  <a:gd name="T20" fmla="*/ 978 w 114"/>
                  <a:gd name="T21" fmla="*/ 14447 h 67"/>
                  <a:gd name="T22" fmla="*/ 798 w 114"/>
                  <a:gd name="T23" fmla="*/ 11631 h 67"/>
                  <a:gd name="T24" fmla="*/ 717 w 114"/>
                  <a:gd name="T25" fmla="*/ 8157 h 67"/>
                  <a:gd name="T26" fmla="*/ 682 w 114"/>
                  <a:gd name="T27" fmla="*/ 6579 h 67"/>
                  <a:gd name="T28" fmla="*/ 682 w 114"/>
                  <a:gd name="T29" fmla="*/ 5276 h 67"/>
                  <a:gd name="T30" fmla="*/ 717 w 114"/>
                  <a:gd name="T31" fmla="*/ 5276 h 67"/>
                  <a:gd name="T32" fmla="*/ 760 w 114"/>
                  <a:gd name="T33" fmla="*/ 4915 h 67"/>
                  <a:gd name="T34" fmla="*/ 838 w 114"/>
                  <a:gd name="T35" fmla="*/ 4915 h 67"/>
                  <a:gd name="T36" fmla="*/ 838 w 114"/>
                  <a:gd name="T37" fmla="*/ 0 h 67"/>
                  <a:gd name="T38" fmla="*/ 717 w 114"/>
                  <a:gd name="T39" fmla="*/ 0 h 67"/>
                  <a:gd name="T40" fmla="*/ 7 w 114"/>
                  <a:gd name="T41" fmla="*/ 2 h 67"/>
                  <a:gd name="T42" fmla="*/ 5 w 114"/>
                  <a:gd name="T43" fmla="*/ 4 h 67"/>
                  <a:gd name="T44" fmla="*/ 3 w 114"/>
                  <a:gd name="T45" fmla="*/ 4256 h 67"/>
                  <a:gd name="T46" fmla="*/ 0 w 114"/>
                  <a:gd name="T47" fmla="*/ 6579 h 67"/>
                  <a:gd name="T48" fmla="*/ 3 w 114"/>
                  <a:gd name="T49" fmla="*/ 10135 h 67"/>
                  <a:gd name="T50" fmla="*/ 6 w 114"/>
                  <a:gd name="T51" fmla="*/ 14293 h 67"/>
                  <a:gd name="T52" fmla="*/ 682 w 114"/>
                  <a:gd name="T53" fmla="*/ 17714 h 67"/>
                  <a:gd name="T54" fmla="*/ 927 w 114"/>
                  <a:gd name="T55" fmla="*/ 21971 h 67"/>
                  <a:gd name="T56" fmla="*/ 1403 w 114"/>
                  <a:gd name="T57" fmla="*/ 25713 h 67"/>
                  <a:gd name="T58" fmla="*/ 2005 w 114"/>
                  <a:gd name="T59" fmla="*/ 29331 h 67"/>
                  <a:gd name="T60" fmla="*/ 2592 w 114"/>
                  <a:gd name="T61" fmla="*/ 31884 h 67"/>
                  <a:gd name="T62" fmla="*/ 3227 w 114"/>
                  <a:gd name="T63" fmla="*/ 34266 h 67"/>
                  <a:gd name="T64" fmla="*/ 3964 w 114"/>
                  <a:gd name="T65" fmla="*/ 36386 h 67"/>
                  <a:gd name="T66" fmla="*/ 4631 w 114"/>
                  <a:gd name="T67" fmla="*/ 36619 h 67"/>
                  <a:gd name="T68" fmla="*/ 5393 w 114"/>
                  <a:gd name="T69" fmla="*/ 36619 h 67"/>
                  <a:gd name="T70" fmla="*/ 6096 w 114"/>
                  <a:gd name="T71" fmla="*/ 34900 h 67"/>
                  <a:gd name="T72" fmla="*/ 6973 w 114"/>
                  <a:gd name="T73" fmla="*/ 32501 h 67"/>
                  <a:gd name="T74" fmla="*/ 6632 w 114"/>
                  <a:gd name="T75" fmla="*/ 2761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4"/>
                  <a:gd name="T115" fmla="*/ 0 h 67"/>
                  <a:gd name="T116" fmla="*/ 114 w 114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4" h="67">
                    <a:moveTo>
                      <a:pt x="109" y="51"/>
                    </a:moveTo>
                    <a:lnTo>
                      <a:pt x="99" y="55"/>
                    </a:lnTo>
                    <a:lnTo>
                      <a:pt x="87" y="59"/>
                    </a:lnTo>
                    <a:lnTo>
                      <a:pt x="77" y="59"/>
                    </a:lnTo>
                    <a:lnTo>
                      <a:pt x="66" y="58"/>
                    </a:lnTo>
                    <a:lnTo>
                      <a:pt x="57" y="54"/>
                    </a:lnTo>
                    <a:lnTo>
                      <a:pt x="47" y="50"/>
                    </a:lnTo>
                    <a:lnTo>
                      <a:pt x="37" y="46"/>
                    </a:lnTo>
                    <a:lnTo>
                      <a:pt x="30" y="39"/>
                    </a:lnTo>
                    <a:lnTo>
                      <a:pt x="23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1" y="16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3" y="19"/>
                    </a:lnTo>
                    <a:lnTo>
                      <a:pt x="6" y="26"/>
                    </a:lnTo>
                    <a:lnTo>
                      <a:pt x="10" y="32"/>
                    </a:lnTo>
                    <a:lnTo>
                      <a:pt x="16" y="40"/>
                    </a:lnTo>
                    <a:lnTo>
                      <a:pt x="24" y="47"/>
                    </a:lnTo>
                    <a:lnTo>
                      <a:pt x="33" y="53"/>
                    </a:lnTo>
                    <a:lnTo>
                      <a:pt x="43" y="59"/>
                    </a:lnTo>
                    <a:lnTo>
                      <a:pt x="53" y="63"/>
                    </a:lnTo>
                    <a:lnTo>
                      <a:pt x="65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4"/>
                    </a:lnTo>
                    <a:lnTo>
                      <a:pt x="114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4" name="Freeform 252"/>
              <p:cNvSpPr>
                <a:spLocks noChangeArrowheads="1"/>
              </p:cNvSpPr>
              <p:nvPr/>
            </p:nvSpPr>
            <p:spPr bwMode="auto">
              <a:xfrm>
                <a:off x="4690" y="100"/>
                <a:ext cx="51" cy="57"/>
              </a:xfrm>
              <a:custGeom>
                <a:avLst/>
                <a:gdLst>
                  <a:gd name="T0" fmla="*/ 0 w 49"/>
                  <a:gd name="T1" fmla="*/ 13863 h 51"/>
                  <a:gd name="T2" fmla="*/ 1031 w 49"/>
                  <a:gd name="T3" fmla="*/ 18741 h 51"/>
                  <a:gd name="T4" fmla="*/ 1663 w 49"/>
                  <a:gd name="T5" fmla="*/ 29411 h 51"/>
                  <a:gd name="T6" fmla="*/ 2676 w 49"/>
                  <a:gd name="T7" fmla="*/ 36952 h 51"/>
                  <a:gd name="T8" fmla="*/ 3201 w 49"/>
                  <a:gd name="T9" fmla="*/ 48830 h 51"/>
                  <a:gd name="T10" fmla="*/ 3718 w 49"/>
                  <a:gd name="T11" fmla="*/ 57734 h 51"/>
                  <a:gd name="T12" fmla="*/ 4057 w 49"/>
                  <a:gd name="T13" fmla="*/ 65980 h 51"/>
                  <a:gd name="T14" fmla="*/ 4057 w 49"/>
                  <a:gd name="T15" fmla="*/ 67110 h 51"/>
                  <a:gd name="T16" fmla="*/ 4187 w 49"/>
                  <a:gd name="T17" fmla="*/ 65980 h 51"/>
                  <a:gd name="T18" fmla="*/ 4715 w 49"/>
                  <a:gd name="T19" fmla="*/ 78592 h 51"/>
                  <a:gd name="T20" fmla="*/ 5002 w 49"/>
                  <a:gd name="T21" fmla="*/ 72855 h 51"/>
                  <a:gd name="T22" fmla="*/ 5051 w 49"/>
                  <a:gd name="T23" fmla="*/ 67556 h 51"/>
                  <a:gd name="T24" fmla="*/ 5002 w 49"/>
                  <a:gd name="T25" fmla="*/ 62662 h 51"/>
                  <a:gd name="T26" fmla="*/ 4850 w 49"/>
                  <a:gd name="T27" fmla="*/ 58047 h 51"/>
                  <a:gd name="T28" fmla="*/ 4484 w 49"/>
                  <a:gd name="T29" fmla="*/ 48830 h 51"/>
                  <a:gd name="T30" fmla="*/ 3823 w 49"/>
                  <a:gd name="T31" fmla="*/ 36952 h 51"/>
                  <a:gd name="T32" fmla="*/ 3111 w 49"/>
                  <a:gd name="T33" fmla="*/ 27319 h 51"/>
                  <a:gd name="T34" fmla="*/ 2239 w 49"/>
                  <a:gd name="T35" fmla="*/ 16177 h 51"/>
                  <a:gd name="T36" fmla="*/ 1309 w 49"/>
                  <a:gd name="T37" fmla="*/ 460 h 51"/>
                  <a:gd name="T38" fmla="*/ 3 w 49"/>
                  <a:gd name="T39" fmla="*/ 0 h 51"/>
                  <a:gd name="T40" fmla="*/ 0 w 49"/>
                  <a:gd name="T41" fmla="*/ 13863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1"/>
                  <a:gd name="T65" fmla="*/ 49 w 49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5" name="Freeform 253"/>
              <p:cNvSpPr>
                <a:spLocks noChangeArrowheads="1"/>
              </p:cNvSpPr>
              <p:nvPr/>
            </p:nvSpPr>
            <p:spPr bwMode="auto">
              <a:xfrm>
                <a:off x="4632" y="90"/>
                <a:ext cx="60" cy="19"/>
              </a:xfrm>
              <a:custGeom>
                <a:avLst/>
                <a:gdLst>
                  <a:gd name="T0" fmla="*/ 0 w 58"/>
                  <a:gd name="T1" fmla="*/ 26094 h 18"/>
                  <a:gd name="T2" fmla="*/ 4 w 58"/>
                  <a:gd name="T3" fmla="*/ 26094 h 18"/>
                  <a:gd name="T4" fmla="*/ 582 w 58"/>
                  <a:gd name="T5" fmla="*/ 26094 h 18"/>
                  <a:gd name="T6" fmla="*/ 788 w 58"/>
                  <a:gd name="T7" fmla="*/ 26094 h 18"/>
                  <a:gd name="T8" fmla="*/ 1127 w 58"/>
                  <a:gd name="T9" fmla="*/ 28991 h 18"/>
                  <a:gd name="T10" fmla="*/ 1658 w 58"/>
                  <a:gd name="T11" fmla="*/ 32213 h 18"/>
                  <a:gd name="T12" fmla="*/ 1956 w 58"/>
                  <a:gd name="T13" fmla="*/ 39771 h 18"/>
                  <a:gd name="T14" fmla="*/ 2480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6094 h 18"/>
                  <a:gd name="T20" fmla="*/ 2608 w 58"/>
                  <a:gd name="T21" fmla="*/ 19021 h 18"/>
                  <a:gd name="T22" fmla="*/ 2058 w 58"/>
                  <a:gd name="T23" fmla="*/ 4 h 18"/>
                  <a:gd name="T24" fmla="*/ 1682 w 58"/>
                  <a:gd name="T25" fmla="*/ 2 h 18"/>
                  <a:gd name="T26" fmla="*/ 1247 w 58"/>
                  <a:gd name="T27" fmla="*/ 0 h 18"/>
                  <a:gd name="T28" fmla="*/ 830 w 58"/>
                  <a:gd name="T29" fmla="*/ 0 h 18"/>
                  <a:gd name="T30" fmla="*/ 582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6" name="Freeform 254"/>
              <p:cNvSpPr>
                <a:spLocks noChangeArrowheads="1"/>
              </p:cNvSpPr>
              <p:nvPr/>
            </p:nvSpPr>
            <p:spPr bwMode="auto">
              <a:xfrm>
                <a:off x="1415" y="97"/>
                <a:ext cx="110" cy="63"/>
              </a:xfrm>
              <a:custGeom>
                <a:avLst/>
                <a:gdLst>
                  <a:gd name="T0" fmla="*/ 8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11378 h 58"/>
                  <a:gd name="T12" fmla="*/ 1 w 107"/>
                  <a:gd name="T13" fmla="*/ 15877 h 58"/>
                  <a:gd name="T14" fmla="*/ 3 w 107"/>
                  <a:gd name="T15" fmla="*/ 27387 h 58"/>
                  <a:gd name="T16" fmla="*/ 8 w 107"/>
                  <a:gd name="T17" fmla="*/ 35056 h 58"/>
                  <a:gd name="T18" fmla="*/ 673 w 107"/>
                  <a:gd name="T19" fmla="*/ 44880 h 58"/>
                  <a:gd name="T20" fmla="*/ 986 w 107"/>
                  <a:gd name="T21" fmla="*/ 54936 h 58"/>
                  <a:gd name="T22" fmla="*/ 1430 w 107"/>
                  <a:gd name="T23" fmla="*/ 60729 h 58"/>
                  <a:gd name="T24" fmla="*/ 1877 w 107"/>
                  <a:gd name="T25" fmla="*/ 67992 h 58"/>
                  <a:gd name="T26" fmla="*/ 2332 w 107"/>
                  <a:gd name="T27" fmla="*/ 76442 h 58"/>
                  <a:gd name="T28" fmla="*/ 2871 w 107"/>
                  <a:gd name="T29" fmla="*/ 77843 h 58"/>
                  <a:gd name="T30" fmla="*/ 3422 w 107"/>
                  <a:gd name="T31" fmla="*/ 80108 h 58"/>
                  <a:gd name="T32" fmla="*/ 4023 w 107"/>
                  <a:gd name="T33" fmla="*/ 80108 h 58"/>
                  <a:gd name="T34" fmla="*/ 4668 w 107"/>
                  <a:gd name="T35" fmla="*/ 77478 h 58"/>
                  <a:gd name="T36" fmla="*/ 5206 w 107"/>
                  <a:gd name="T37" fmla="*/ 71317 h 58"/>
                  <a:gd name="T38" fmla="*/ 5223 w 107"/>
                  <a:gd name="T39" fmla="*/ 67992 h 58"/>
                  <a:gd name="T40" fmla="*/ 5223 w 107"/>
                  <a:gd name="T41" fmla="*/ 65658 h 58"/>
                  <a:gd name="T42" fmla="*/ 5223 w 107"/>
                  <a:gd name="T43" fmla="*/ 64766 h 58"/>
                  <a:gd name="T44" fmla="*/ 5206 w 107"/>
                  <a:gd name="T45" fmla="*/ 60729 h 58"/>
                  <a:gd name="T46" fmla="*/ 5006 w 107"/>
                  <a:gd name="T47" fmla="*/ 54936 h 58"/>
                  <a:gd name="T48" fmla="*/ 4735 w 107"/>
                  <a:gd name="T49" fmla="*/ 44880 h 58"/>
                  <a:gd name="T50" fmla="*/ 4432 w 107"/>
                  <a:gd name="T51" fmla="*/ 35056 h 58"/>
                  <a:gd name="T52" fmla="*/ 4023 w 107"/>
                  <a:gd name="T53" fmla="*/ 27387 h 58"/>
                  <a:gd name="T54" fmla="*/ 3606 w 107"/>
                  <a:gd name="T55" fmla="*/ 17240 h 58"/>
                  <a:gd name="T56" fmla="*/ 3200 w 107"/>
                  <a:gd name="T57" fmla="*/ 12336 h 58"/>
                  <a:gd name="T58" fmla="*/ 2747 w 107"/>
                  <a:gd name="T59" fmla="*/ 9647 h 58"/>
                  <a:gd name="T60" fmla="*/ 2332 w 107"/>
                  <a:gd name="T61" fmla="*/ 3 h 58"/>
                  <a:gd name="T62" fmla="*/ 1939 w 107"/>
                  <a:gd name="T63" fmla="*/ 1 h 58"/>
                  <a:gd name="T64" fmla="*/ 1604 w 107"/>
                  <a:gd name="T65" fmla="*/ 0 h 58"/>
                  <a:gd name="T66" fmla="*/ 1221 w 107"/>
                  <a:gd name="T67" fmla="*/ 0 h 58"/>
                  <a:gd name="T68" fmla="*/ 831 w 107"/>
                  <a:gd name="T69" fmla="*/ 0 h 58"/>
                  <a:gd name="T70" fmla="*/ 599 w 107"/>
                  <a:gd name="T71" fmla="*/ 0 h 58"/>
                  <a:gd name="T72" fmla="*/ 8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9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7" name="Freeform 255"/>
              <p:cNvSpPr>
                <a:spLocks noChangeArrowheads="1"/>
              </p:cNvSpPr>
              <p:nvPr/>
            </p:nvSpPr>
            <p:spPr bwMode="auto">
              <a:xfrm>
                <a:off x="1410" y="93"/>
                <a:ext cx="117" cy="72"/>
              </a:xfrm>
              <a:custGeom>
                <a:avLst/>
                <a:gdLst>
                  <a:gd name="T0" fmla="*/ 12729 w 112"/>
                  <a:gd name="T1" fmla="*/ 27436 h 67"/>
                  <a:gd name="T2" fmla="*/ 11395 w 112"/>
                  <a:gd name="T3" fmla="*/ 29652 h 67"/>
                  <a:gd name="T4" fmla="*/ 9996 w 112"/>
                  <a:gd name="T5" fmla="*/ 31756 h 67"/>
                  <a:gd name="T6" fmla="*/ 8855 w 112"/>
                  <a:gd name="T7" fmla="*/ 31756 h 67"/>
                  <a:gd name="T8" fmla="*/ 7542 w 112"/>
                  <a:gd name="T9" fmla="*/ 31509 h 67"/>
                  <a:gd name="T10" fmla="*/ 6533 w 112"/>
                  <a:gd name="T11" fmla="*/ 29331 h 67"/>
                  <a:gd name="T12" fmla="*/ 5319 w 112"/>
                  <a:gd name="T13" fmla="*/ 27294 h 67"/>
                  <a:gd name="T14" fmla="*/ 4274 w 112"/>
                  <a:gd name="T15" fmla="*/ 24335 h 67"/>
                  <a:gd name="T16" fmla="*/ 3353 w 112"/>
                  <a:gd name="T17" fmla="*/ 20709 h 67"/>
                  <a:gd name="T18" fmla="*/ 2475 w 112"/>
                  <a:gd name="T19" fmla="*/ 17947 h 67"/>
                  <a:gd name="T20" fmla="*/ 1722 w 112"/>
                  <a:gd name="T21" fmla="*/ 14293 h 67"/>
                  <a:gd name="T22" fmla="*/ 1351 w 112"/>
                  <a:gd name="T23" fmla="*/ 11631 h 67"/>
                  <a:gd name="T24" fmla="*/ 1198 w 112"/>
                  <a:gd name="T25" fmla="*/ 7549 h 67"/>
                  <a:gd name="T26" fmla="*/ 1126 w 112"/>
                  <a:gd name="T27" fmla="*/ 6094 h 67"/>
                  <a:gd name="T28" fmla="*/ 1126 w 112"/>
                  <a:gd name="T29" fmla="*/ 5276 h 67"/>
                  <a:gd name="T30" fmla="*/ 1198 w 112"/>
                  <a:gd name="T31" fmla="*/ 4577 h 67"/>
                  <a:gd name="T32" fmla="*/ 1273 w 112"/>
                  <a:gd name="T33" fmla="*/ 4577 h 67"/>
                  <a:gd name="T34" fmla="*/ 1434 w 112"/>
                  <a:gd name="T35" fmla="*/ 4577 h 67"/>
                  <a:gd name="T36" fmla="*/ 1434 w 112"/>
                  <a:gd name="T37" fmla="*/ 0 h 67"/>
                  <a:gd name="T38" fmla="*/ 1198 w 112"/>
                  <a:gd name="T39" fmla="*/ 0 h 67"/>
                  <a:gd name="T40" fmla="*/ 5 w 112"/>
                  <a:gd name="T41" fmla="*/ 1 h 67"/>
                  <a:gd name="T42" fmla="*/ 3 w 112"/>
                  <a:gd name="T43" fmla="*/ 3 h 67"/>
                  <a:gd name="T44" fmla="*/ 1 w 112"/>
                  <a:gd name="T45" fmla="*/ 196 h 67"/>
                  <a:gd name="T46" fmla="*/ 0 w 112"/>
                  <a:gd name="T47" fmla="*/ 6094 h 67"/>
                  <a:gd name="T48" fmla="*/ 1 w 112"/>
                  <a:gd name="T49" fmla="*/ 9358 h 67"/>
                  <a:gd name="T50" fmla="*/ 4 w 112"/>
                  <a:gd name="T51" fmla="*/ 13425 h 67"/>
                  <a:gd name="T52" fmla="*/ 1198 w 112"/>
                  <a:gd name="T53" fmla="*/ 17714 h 67"/>
                  <a:gd name="T54" fmla="*/ 1620 w 112"/>
                  <a:gd name="T55" fmla="*/ 21098 h 67"/>
                  <a:gd name="T56" fmla="*/ 2794 w 112"/>
                  <a:gd name="T57" fmla="*/ 25446 h 67"/>
                  <a:gd name="T58" fmla="*/ 3645 w 112"/>
                  <a:gd name="T59" fmla="*/ 28092 h 67"/>
                  <a:gd name="T60" fmla="*/ 4932 w 112"/>
                  <a:gd name="T61" fmla="*/ 31756 h 67"/>
                  <a:gd name="T62" fmla="*/ 6007 w 112"/>
                  <a:gd name="T63" fmla="*/ 34090 h 67"/>
                  <a:gd name="T64" fmla="*/ 7385 w 112"/>
                  <a:gd name="T65" fmla="*/ 36386 h 67"/>
                  <a:gd name="T66" fmla="*/ 8855 w 112"/>
                  <a:gd name="T67" fmla="*/ 36619 h 67"/>
                  <a:gd name="T68" fmla="*/ 10093 w 112"/>
                  <a:gd name="T69" fmla="*/ 36619 h 67"/>
                  <a:gd name="T70" fmla="*/ 11611 w 112"/>
                  <a:gd name="T71" fmla="*/ 34266 h 67"/>
                  <a:gd name="T72" fmla="*/ 13105 w 112"/>
                  <a:gd name="T73" fmla="*/ 31756 h 67"/>
                  <a:gd name="T74" fmla="*/ 12729 w 112"/>
                  <a:gd name="T75" fmla="*/ 2743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7" y="50"/>
                    </a:moveTo>
                    <a:lnTo>
                      <a:pt x="97" y="55"/>
                    </a:lnTo>
                    <a:lnTo>
                      <a:pt x="85" y="58"/>
                    </a:lnTo>
                    <a:lnTo>
                      <a:pt x="75" y="58"/>
                    </a:lnTo>
                    <a:lnTo>
                      <a:pt x="64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6" y="45"/>
                    </a:lnTo>
                    <a:lnTo>
                      <a:pt x="28" y="38"/>
                    </a:lnTo>
                    <a:lnTo>
                      <a:pt x="21" y="33"/>
                    </a:lnTo>
                    <a:lnTo>
                      <a:pt x="15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4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6" y="67"/>
                    </a:lnTo>
                    <a:lnTo>
                      <a:pt x="99" y="63"/>
                    </a:lnTo>
                    <a:lnTo>
                      <a:pt x="112" y="58"/>
                    </a:lnTo>
                    <a:lnTo>
                      <a:pt x="107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8" name="Freeform 256"/>
              <p:cNvSpPr>
                <a:spLocks noChangeArrowheads="1"/>
              </p:cNvSpPr>
              <p:nvPr/>
            </p:nvSpPr>
            <p:spPr bwMode="auto">
              <a:xfrm>
                <a:off x="1480" y="102"/>
                <a:ext cx="51" cy="56"/>
              </a:xfrm>
              <a:custGeom>
                <a:avLst/>
                <a:gdLst>
                  <a:gd name="T0" fmla="*/ 0 w 49"/>
                  <a:gd name="T1" fmla="*/ 19989 h 50"/>
                  <a:gd name="T2" fmla="*/ 1031 w 49"/>
                  <a:gd name="T3" fmla="*/ 29373 h 50"/>
                  <a:gd name="T4" fmla="*/ 1663 w 49"/>
                  <a:gd name="T5" fmla="*/ 43329 h 50"/>
                  <a:gd name="T6" fmla="*/ 2676 w 49"/>
                  <a:gd name="T7" fmla="*/ 54326 h 50"/>
                  <a:gd name="T8" fmla="*/ 3201 w 49"/>
                  <a:gd name="T9" fmla="*/ 68526 h 50"/>
                  <a:gd name="T10" fmla="*/ 3718 w 49"/>
                  <a:gd name="T11" fmla="*/ 81967 h 50"/>
                  <a:gd name="T12" fmla="*/ 4057 w 49"/>
                  <a:gd name="T13" fmla="*/ 93183 h 50"/>
                  <a:gd name="T14" fmla="*/ 4057 w 49"/>
                  <a:gd name="T15" fmla="*/ 95680 h 50"/>
                  <a:gd name="T16" fmla="*/ 4187 w 49"/>
                  <a:gd name="T17" fmla="*/ 95680 h 50"/>
                  <a:gd name="T18" fmla="*/ 4187 w 49"/>
                  <a:gd name="T19" fmla="*/ 93183 h 50"/>
                  <a:gd name="T20" fmla="*/ 4715 w 49"/>
                  <a:gd name="T21" fmla="*/ 111517 h 50"/>
                  <a:gd name="T22" fmla="*/ 5002 w 49"/>
                  <a:gd name="T23" fmla="*/ 105893 h 50"/>
                  <a:gd name="T24" fmla="*/ 5051 w 49"/>
                  <a:gd name="T25" fmla="*/ 97891 h 50"/>
                  <a:gd name="T26" fmla="*/ 5002 w 49"/>
                  <a:gd name="T27" fmla="*/ 90670 h 50"/>
                  <a:gd name="T28" fmla="*/ 4850 w 49"/>
                  <a:gd name="T29" fmla="*/ 84002 h 50"/>
                  <a:gd name="T30" fmla="*/ 4484 w 49"/>
                  <a:gd name="T31" fmla="*/ 68526 h 50"/>
                  <a:gd name="T32" fmla="*/ 3823 w 49"/>
                  <a:gd name="T33" fmla="*/ 54326 h 50"/>
                  <a:gd name="T34" fmla="*/ 3111 w 49"/>
                  <a:gd name="T35" fmla="*/ 39940 h 50"/>
                  <a:gd name="T36" fmla="*/ 2239 w 49"/>
                  <a:gd name="T37" fmla="*/ 23392 h 50"/>
                  <a:gd name="T38" fmla="*/ 1309 w 49"/>
                  <a:gd name="T39" fmla="*/ 610 h 50"/>
                  <a:gd name="T40" fmla="*/ 3 w 49"/>
                  <a:gd name="T41" fmla="*/ 0 h 50"/>
                  <a:gd name="T42" fmla="*/ 0 w 49"/>
                  <a:gd name="T43" fmla="*/ 19989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50"/>
                  <a:gd name="T68" fmla="*/ 49 w 49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9" name="Freeform 257"/>
              <p:cNvSpPr>
                <a:spLocks noChangeArrowheads="1"/>
              </p:cNvSpPr>
              <p:nvPr/>
            </p:nvSpPr>
            <p:spPr bwMode="auto">
              <a:xfrm>
                <a:off x="1423" y="93"/>
                <a:ext cx="60" cy="17"/>
              </a:xfrm>
              <a:custGeom>
                <a:avLst/>
                <a:gdLst>
                  <a:gd name="T0" fmla="*/ 0 w 58"/>
                  <a:gd name="T1" fmla="*/ 8 h 17"/>
                  <a:gd name="T2" fmla="*/ 4 w 58"/>
                  <a:gd name="T3" fmla="*/ 8 h 17"/>
                  <a:gd name="T4" fmla="*/ 582 w 58"/>
                  <a:gd name="T5" fmla="*/ 8 h 17"/>
                  <a:gd name="T6" fmla="*/ 788 w 58"/>
                  <a:gd name="T7" fmla="*/ 8 h 17"/>
                  <a:gd name="T8" fmla="*/ 1181 w 58"/>
                  <a:gd name="T9" fmla="*/ 574 h 17"/>
                  <a:gd name="T10" fmla="*/ 1658 w 58"/>
                  <a:gd name="T11" fmla="*/ 574 h 17"/>
                  <a:gd name="T12" fmla="*/ 1956 w 58"/>
                  <a:gd name="T13" fmla="*/ 644 h 17"/>
                  <a:gd name="T14" fmla="*/ 2480 w 58"/>
                  <a:gd name="T15" fmla="*/ 722 h 17"/>
                  <a:gd name="T16" fmla="*/ 2785 w 58"/>
                  <a:gd name="T17" fmla="*/ 857 h 17"/>
                  <a:gd name="T18" fmla="*/ 2928 w 58"/>
                  <a:gd name="T19" fmla="*/ 8 h 17"/>
                  <a:gd name="T20" fmla="*/ 2608 w 58"/>
                  <a:gd name="T21" fmla="*/ 5 h 17"/>
                  <a:gd name="T22" fmla="*/ 2132 w 58"/>
                  <a:gd name="T23" fmla="*/ 3 h 17"/>
                  <a:gd name="T24" fmla="*/ 1682 w 58"/>
                  <a:gd name="T25" fmla="*/ 1 h 17"/>
                  <a:gd name="T26" fmla="*/ 1247 w 58"/>
                  <a:gd name="T27" fmla="*/ 0 h 17"/>
                  <a:gd name="T28" fmla="*/ 830 w 58"/>
                  <a:gd name="T29" fmla="*/ 0 h 17"/>
                  <a:gd name="T30" fmla="*/ 582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4" y="10"/>
                    </a:lnTo>
                    <a:lnTo>
                      <a:pt x="32" y="10"/>
                    </a:lnTo>
                    <a:lnTo>
                      <a:pt x="39" y="12"/>
                    </a:lnTo>
                    <a:lnTo>
                      <a:pt x="48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50" y="5"/>
                    </a:lnTo>
                    <a:lnTo>
                      <a:pt x="42" y="3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0" name="Freeform 258"/>
              <p:cNvSpPr>
                <a:spLocks noChangeArrowheads="1"/>
              </p:cNvSpPr>
              <p:nvPr/>
            </p:nvSpPr>
            <p:spPr bwMode="auto">
              <a:xfrm>
                <a:off x="3947" y="97"/>
                <a:ext cx="98" cy="63"/>
              </a:xfrm>
              <a:custGeom>
                <a:avLst/>
                <a:gdLst>
                  <a:gd name="T0" fmla="*/ 42 w 107"/>
                  <a:gd name="T1" fmla="*/ 0 h 58"/>
                  <a:gd name="T2" fmla="*/ 5 w 107"/>
                  <a:gd name="T3" fmla="*/ 0 h 58"/>
                  <a:gd name="T4" fmla="*/ 4 w 107"/>
                  <a:gd name="T5" fmla="*/ 1 h 58"/>
                  <a:gd name="T6" fmla="*/ 2 w 107"/>
                  <a:gd name="T7" fmla="*/ 2 h 58"/>
                  <a:gd name="T8" fmla="*/ 1 w 107"/>
                  <a:gd name="T9" fmla="*/ 3 h 58"/>
                  <a:gd name="T10" fmla="*/ 0 w 107"/>
                  <a:gd name="T11" fmla="*/ 11378 h 58"/>
                  <a:gd name="T12" fmla="*/ 2 w 107"/>
                  <a:gd name="T13" fmla="*/ 15877 h 58"/>
                  <a:gd name="T14" fmla="*/ 4 w 107"/>
                  <a:gd name="T15" fmla="*/ 27387 h 58"/>
                  <a:gd name="T16" fmla="*/ 5 w 107"/>
                  <a:gd name="T17" fmla="*/ 35056 h 58"/>
                  <a:gd name="T18" fmla="*/ 55 w 107"/>
                  <a:gd name="T19" fmla="*/ 44880 h 58"/>
                  <a:gd name="T20" fmla="*/ 84 w 107"/>
                  <a:gd name="T21" fmla="*/ 51247 h 58"/>
                  <a:gd name="T22" fmla="*/ 119 w 107"/>
                  <a:gd name="T23" fmla="*/ 60729 h 58"/>
                  <a:gd name="T24" fmla="*/ 157 w 107"/>
                  <a:gd name="T25" fmla="*/ 67992 h 58"/>
                  <a:gd name="T26" fmla="*/ 196 w 107"/>
                  <a:gd name="T27" fmla="*/ 76442 h 58"/>
                  <a:gd name="T28" fmla="*/ 234 w 107"/>
                  <a:gd name="T29" fmla="*/ 77843 h 58"/>
                  <a:gd name="T30" fmla="*/ 287 w 107"/>
                  <a:gd name="T31" fmla="*/ 80108 h 58"/>
                  <a:gd name="T32" fmla="*/ 324 w 107"/>
                  <a:gd name="T33" fmla="*/ 80108 h 58"/>
                  <a:gd name="T34" fmla="*/ 376 w 107"/>
                  <a:gd name="T35" fmla="*/ 77478 h 58"/>
                  <a:gd name="T36" fmla="*/ 417 w 107"/>
                  <a:gd name="T37" fmla="*/ 71317 h 58"/>
                  <a:gd name="T38" fmla="*/ 421 w 107"/>
                  <a:gd name="T39" fmla="*/ 67992 h 58"/>
                  <a:gd name="T40" fmla="*/ 421 w 107"/>
                  <a:gd name="T41" fmla="*/ 65658 h 58"/>
                  <a:gd name="T42" fmla="*/ 421 w 107"/>
                  <a:gd name="T43" fmla="*/ 64766 h 58"/>
                  <a:gd name="T44" fmla="*/ 417 w 107"/>
                  <a:gd name="T45" fmla="*/ 60729 h 58"/>
                  <a:gd name="T46" fmla="*/ 404 w 107"/>
                  <a:gd name="T47" fmla="*/ 54936 h 58"/>
                  <a:gd name="T48" fmla="*/ 382 w 107"/>
                  <a:gd name="T49" fmla="*/ 44880 h 58"/>
                  <a:gd name="T50" fmla="*/ 355 w 107"/>
                  <a:gd name="T51" fmla="*/ 35056 h 58"/>
                  <a:gd name="T52" fmla="*/ 324 w 107"/>
                  <a:gd name="T53" fmla="*/ 27387 h 58"/>
                  <a:gd name="T54" fmla="*/ 291 w 107"/>
                  <a:gd name="T55" fmla="*/ 17240 h 58"/>
                  <a:gd name="T56" fmla="*/ 257 w 107"/>
                  <a:gd name="T57" fmla="*/ 12336 h 58"/>
                  <a:gd name="T58" fmla="*/ 229 w 107"/>
                  <a:gd name="T59" fmla="*/ 9647 h 58"/>
                  <a:gd name="T60" fmla="*/ 196 w 107"/>
                  <a:gd name="T61" fmla="*/ 3 h 58"/>
                  <a:gd name="T62" fmla="*/ 160 w 107"/>
                  <a:gd name="T63" fmla="*/ 1 h 58"/>
                  <a:gd name="T64" fmla="*/ 125 w 107"/>
                  <a:gd name="T65" fmla="*/ 0 h 58"/>
                  <a:gd name="T66" fmla="*/ 97 w 107"/>
                  <a:gd name="T67" fmla="*/ 0 h 58"/>
                  <a:gd name="T68" fmla="*/ 71 w 107"/>
                  <a:gd name="T69" fmla="*/ 0 h 58"/>
                  <a:gd name="T70" fmla="*/ 51 w 107"/>
                  <a:gd name="T71" fmla="*/ 0 h 58"/>
                  <a:gd name="T72" fmla="*/ 42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7"/>
                    </a:lnTo>
                    <a:lnTo>
                      <a:pt x="30" y="44"/>
                    </a:lnTo>
                    <a:lnTo>
                      <a:pt x="40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1" name="Freeform 259"/>
              <p:cNvSpPr>
                <a:spLocks noChangeArrowheads="1"/>
              </p:cNvSpPr>
              <p:nvPr/>
            </p:nvSpPr>
            <p:spPr bwMode="auto">
              <a:xfrm>
                <a:off x="3942" y="93"/>
                <a:ext cx="106" cy="72"/>
              </a:xfrm>
              <a:custGeom>
                <a:avLst/>
                <a:gdLst>
                  <a:gd name="T0" fmla="*/ 822 w 114"/>
                  <a:gd name="T1" fmla="*/ 27436 h 67"/>
                  <a:gd name="T2" fmla="*/ 733 w 114"/>
                  <a:gd name="T3" fmla="*/ 29652 h 67"/>
                  <a:gd name="T4" fmla="*/ 648 w 114"/>
                  <a:gd name="T5" fmla="*/ 31756 h 67"/>
                  <a:gd name="T6" fmla="*/ 576 w 114"/>
                  <a:gd name="T7" fmla="*/ 31756 h 67"/>
                  <a:gd name="T8" fmla="*/ 490 w 114"/>
                  <a:gd name="T9" fmla="*/ 31509 h 67"/>
                  <a:gd name="T10" fmla="*/ 410 w 114"/>
                  <a:gd name="T11" fmla="*/ 29331 h 67"/>
                  <a:gd name="T12" fmla="*/ 341 w 114"/>
                  <a:gd name="T13" fmla="*/ 27294 h 67"/>
                  <a:gd name="T14" fmla="*/ 272 w 114"/>
                  <a:gd name="T15" fmla="*/ 24335 h 67"/>
                  <a:gd name="T16" fmla="*/ 214 w 114"/>
                  <a:gd name="T17" fmla="*/ 20709 h 67"/>
                  <a:gd name="T18" fmla="*/ 169 w 114"/>
                  <a:gd name="T19" fmla="*/ 17947 h 67"/>
                  <a:gd name="T20" fmla="*/ 118 w 114"/>
                  <a:gd name="T21" fmla="*/ 14293 h 67"/>
                  <a:gd name="T22" fmla="*/ 92 w 114"/>
                  <a:gd name="T23" fmla="*/ 11631 h 67"/>
                  <a:gd name="T24" fmla="*/ 79 w 114"/>
                  <a:gd name="T25" fmla="*/ 7549 h 67"/>
                  <a:gd name="T26" fmla="*/ 79 w 114"/>
                  <a:gd name="T27" fmla="*/ 6094 h 67"/>
                  <a:gd name="T28" fmla="*/ 79 w 114"/>
                  <a:gd name="T29" fmla="*/ 4577 h 67"/>
                  <a:gd name="T30" fmla="*/ 79 w 114"/>
                  <a:gd name="T31" fmla="*/ 5276 h 67"/>
                  <a:gd name="T32" fmla="*/ 84 w 114"/>
                  <a:gd name="T33" fmla="*/ 4577 h 67"/>
                  <a:gd name="T34" fmla="*/ 87 w 114"/>
                  <a:gd name="T35" fmla="*/ 4577 h 67"/>
                  <a:gd name="T36" fmla="*/ 99 w 114"/>
                  <a:gd name="T37" fmla="*/ 4577 h 67"/>
                  <a:gd name="T38" fmla="*/ 99 w 114"/>
                  <a:gd name="T39" fmla="*/ 0 h 67"/>
                  <a:gd name="T40" fmla="*/ 79 w 114"/>
                  <a:gd name="T41" fmla="*/ 0 h 67"/>
                  <a:gd name="T42" fmla="*/ 7 w 114"/>
                  <a:gd name="T43" fmla="*/ 1 h 67"/>
                  <a:gd name="T44" fmla="*/ 5 w 114"/>
                  <a:gd name="T45" fmla="*/ 3 h 67"/>
                  <a:gd name="T46" fmla="*/ 1 w 114"/>
                  <a:gd name="T47" fmla="*/ 196 h 67"/>
                  <a:gd name="T48" fmla="*/ 0 w 114"/>
                  <a:gd name="T49" fmla="*/ 6094 h 67"/>
                  <a:gd name="T50" fmla="*/ 2 w 114"/>
                  <a:gd name="T51" fmla="*/ 9358 h 67"/>
                  <a:gd name="T52" fmla="*/ 6 w 114"/>
                  <a:gd name="T53" fmla="*/ 13425 h 67"/>
                  <a:gd name="T54" fmla="*/ 79 w 114"/>
                  <a:gd name="T55" fmla="*/ 17714 h 67"/>
                  <a:gd name="T56" fmla="*/ 113 w 114"/>
                  <a:gd name="T57" fmla="*/ 21098 h 67"/>
                  <a:gd name="T58" fmla="*/ 179 w 114"/>
                  <a:gd name="T59" fmla="*/ 25446 h 67"/>
                  <a:gd name="T60" fmla="*/ 243 w 114"/>
                  <a:gd name="T61" fmla="*/ 28092 h 67"/>
                  <a:gd name="T62" fmla="*/ 323 w 114"/>
                  <a:gd name="T63" fmla="*/ 31756 h 67"/>
                  <a:gd name="T64" fmla="*/ 389 w 114"/>
                  <a:gd name="T65" fmla="*/ 34090 h 67"/>
                  <a:gd name="T66" fmla="*/ 479 w 114"/>
                  <a:gd name="T67" fmla="*/ 36386 h 67"/>
                  <a:gd name="T68" fmla="*/ 576 w 114"/>
                  <a:gd name="T69" fmla="*/ 36619 h 67"/>
                  <a:gd name="T70" fmla="*/ 648 w 114"/>
                  <a:gd name="T71" fmla="*/ 36619 h 67"/>
                  <a:gd name="T72" fmla="*/ 747 w 114"/>
                  <a:gd name="T73" fmla="*/ 34266 h 67"/>
                  <a:gd name="T74" fmla="*/ 841 w 114"/>
                  <a:gd name="T75" fmla="*/ 31756 h 67"/>
                  <a:gd name="T76" fmla="*/ 822 w 114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4"/>
                  <a:gd name="T118" fmla="*/ 0 h 67"/>
                  <a:gd name="T119" fmla="*/ 114 w 114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4" h="67">
                    <a:moveTo>
                      <a:pt x="109" y="50"/>
                    </a:moveTo>
                    <a:lnTo>
                      <a:pt x="99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3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2" name="Freeform 260"/>
              <p:cNvSpPr>
                <a:spLocks noChangeArrowheads="1"/>
              </p:cNvSpPr>
              <p:nvPr/>
            </p:nvSpPr>
            <p:spPr bwMode="auto">
              <a:xfrm>
                <a:off x="4014" y="102"/>
                <a:ext cx="37" cy="56"/>
              </a:xfrm>
              <a:custGeom>
                <a:avLst/>
                <a:gdLst>
                  <a:gd name="T0" fmla="*/ 0 w 48"/>
                  <a:gd name="T1" fmla="*/ 19989 h 50"/>
                  <a:gd name="T2" fmla="*/ 2 w 48"/>
                  <a:gd name="T3" fmla="*/ 29373 h 50"/>
                  <a:gd name="T4" fmla="*/ 4 w 48"/>
                  <a:gd name="T5" fmla="*/ 43329 h 50"/>
                  <a:gd name="T6" fmla="*/ 5 w 48"/>
                  <a:gd name="T7" fmla="*/ 54326 h 50"/>
                  <a:gd name="T8" fmla="*/ 7 w 48"/>
                  <a:gd name="T9" fmla="*/ 68526 h 50"/>
                  <a:gd name="T10" fmla="*/ 8 w 48"/>
                  <a:gd name="T11" fmla="*/ 81967 h 50"/>
                  <a:gd name="T12" fmla="*/ 9 w 48"/>
                  <a:gd name="T13" fmla="*/ 93183 h 50"/>
                  <a:gd name="T14" fmla="*/ 9 w 48"/>
                  <a:gd name="T15" fmla="*/ 95680 h 50"/>
                  <a:gd name="T16" fmla="*/ 9 w 48"/>
                  <a:gd name="T17" fmla="*/ 93183 h 50"/>
                  <a:gd name="T18" fmla="*/ 10 w 48"/>
                  <a:gd name="T19" fmla="*/ 111517 h 50"/>
                  <a:gd name="T20" fmla="*/ 10 w 48"/>
                  <a:gd name="T21" fmla="*/ 105893 h 50"/>
                  <a:gd name="T22" fmla="*/ 10 w 48"/>
                  <a:gd name="T23" fmla="*/ 95680 h 50"/>
                  <a:gd name="T24" fmla="*/ 10 w 48"/>
                  <a:gd name="T25" fmla="*/ 88511 h 50"/>
                  <a:gd name="T26" fmla="*/ 10 w 48"/>
                  <a:gd name="T27" fmla="*/ 81967 h 50"/>
                  <a:gd name="T28" fmla="*/ 9 w 48"/>
                  <a:gd name="T29" fmla="*/ 68526 h 50"/>
                  <a:gd name="T30" fmla="*/ 8 w 48"/>
                  <a:gd name="T31" fmla="*/ 54326 h 50"/>
                  <a:gd name="T32" fmla="*/ 7 w 48"/>
                  <a:gd name="T33" fmla="*/ 39940 h 50"/>
                  <a:gd name="T34" fmla="*/ 5 w 48"/>
                  <a:gd name="T35" fmla="*/ 23392 h 50"/>
                  <a:gd name="T36" fmla="*/ 3 w 48"/>
                  <a:gd name="T37" fmla="*/ 610 h 50"/>
                  <a:gd name="T38" fmla="*/ 2 w 48"/>
                  <a:gd name="T39" fmla="*/ 0 h 50"/>
                  <a:gd name="T40" fmla="*/ 0 w 48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0"/>
                  <a:gd name="T65" fmla="*/ 48 w 48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8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3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1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3" name="Freeform 261"/>
              <p:cNvSpPr>
                <a:spLocks noChangeArrowheads="1"/>
              </p:cNvSpPr>
              <p:nvPr/>
            </p:nvSpPr>
            <p:spPr bwMode="auto">
              <a:xfrm>
                <a:off x="3956" y="92"/>
                <a:ext cx="60" cy="19"/>
              </a:xfrm>
              <a:custGeom>
                <a:avLst/>
                <a:gdLst>
                  <a:gd name="T0" fmla="*/ 0 w 58"/>
                  <a:gd name="T1" fmla="*/ 26094 h 18"/>
                  <a:gd name="T2" fmla="*/ 4 w 58"/>
                  <a:gd name="T3" fmla="*/ 26094 h 18"/>
                  <a:gd name="T4" fmla="*/ 582 w 58"/>
                  <a:gd name="T5" fmla="*/ 26094 h 18"/>
                  <a:gd name="T6" fmla="*/ 788 w 58"/>
                  <a:gd name="T7" fmla="*/ 26094 h 18"/>
                  <a:gd name="T8" fmla="*/ 1127 w 58"/>
                  <a:gd name="T9" fmla="*/ 32213 h 18"/>
                  <a:gd name="T10" fmla="*/ 1601 w 58"/>
                  <a:gd name="T11" fmla="*/ 32213 h 18"/>
                  <a:gd name="T12" fmla="*/ 1956 w 58"/>
                  <a:gd name="T13" fmla="*/ 39771 h 18"/>
                  <a:gd name="T14" fmla="*/ 2480 w 58"/>
                  <a:gd name="T15" fmla="*/ 46052 h 18"/>
                  <a:gd name="T16" fmla="*/ 2785 w 58"/>
                  <a:gd name="T17" fmla="*/ 54554 h 18"/>
                  <a:gd name="T18" fmla="*/ 2928 w 58"/>
                  <a:gd name="T19" fmla="*/ 26094 h 18"/>
                  <a:gd name="T20" fmla="*/ 2608 w 58"/>
                  <a:gd name="T21" fmla="*/ 19021 h 18"/>
                  <a:gd name="T22" fmla="*/ 2058 w 58"/>
                  <a:gd name="T23" fmla="*/ 4 h 18"/>
                  <a:gd name="T24" fmla="*/ 1682 w 58"/>
                  <a:gd name="T25" fmla="*/ 2 h 18"/>
                  <a:gd name="T26" fmla="*/ 1181 w 58"/>
                  <a:gd name="T27" fmla="*/ 1 h 18"/>
                  <a:gd name="T28" fmla="*/ 830 w 58"/>
                  <a:gd name="T29" fmla="*/ 1 h 18"/>
                  <a:gd name="T30" fmla="*/ 582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4" name="Freeform 262"/>
              <p:cNvSpPr>
                <a:spLocks noChangeArrowheads="1"/>
              </p:cNvSpPr>
              <p:nvPr/>
            </p:nvSpPr>
            <p:spPr bwMode="auto">
              <a:xfrm>
                <a:off x="2681" y="97"/>
                <a:ext cx="112" cy="63"/>
              </a:xfrm>
              <a:custGeom>
                <a:avLst/>
                <a:gdLst>
                  <a:gd name="T0" fmla="*/ 972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1378 h 58"/>
                  <a:gd name="T12" fmla="*/ 1 w 108"/>
                  <a:gd name="T13" fmla="*/ 15877 h 58"/>
                  <a:gd name="T14" fmla="*/ 4 w 108"/>
                  <a:gd name="T15" fmla="*/ 27387 h 58"/>
                  <a:gd name="T16" fmla="*/ 914 w 108"/>
                  <a:gd name="T17" fmla="*/ 35056 h 58"/>
                  <a:gd name="T18" fmla="*/ 1334 w 108"/>
                  <a:gd name="T19" fmla="*/ 44880 h 58"/>
                  <a:gd name="T20" fmla="*/ 2215 w 108"/>
                  <a:gd name="T21" fmla="*/ 54936 h 58"/>
                  <a:gd name="T22" fmla="*/ 3031 w 108"/>
                  <a:gd name="T23" fmla="*/ 60729 h 58"/>
                  <a:gd name="T24" fmla="*/ 4083 w 108"/>
                  <a:gd name="T25" fmla="*/ 67992 h 58"/>
                  <a:gd name="T26" fmla="*/ 5011 w 108"/>
                  <a:gd name="T27" fmla="*/ 76442 h 58"/>
                  <a:gd name="T28" fmla="*/ 6106 w 108"/>
                  <a:gd name="T29" fmla="*/ 77843 h 58"/>
                  <a:gd name="T30" fmla="*/ 7376 w 108"/>
                  <a:gd name="T31" fmla="*/ 80108 h 58"/>
                  <a:gd name="T32" fmla="*/ 8396 w 108"/>
                  <a:gd name="T33" fmla="*/ 80108 h 58"/>
                  <a:gd name="T34" fmla="*/ 9686 w 108"/>
                  <a:gd name="T35" fmla="*/ 77478 h 58"/>
                  <a:gd name="T36" fmla="*/ 10795 w 108"/>
                  <a:gd name="T37" fmla="*/ 71317 h 58"/>
                  <a:gd name="T38" fmla="*/ 10984 w 108"/>
                  <a:gd name="T39" fmla="*/ 67992 h 58"/>
                  <a:gd name="T40" fmla="*/ 10984 w 108"/>
                  <a:gd name="T41" fmla="*/ 65658 h 58"/>
                  <a:gd name="T42" fmla="*/ 10984 w 108"/>
                  <a:gd name="T43" fmla="*/ 64766 h 58"/>
                  <a:gd name="T44" fmla="*/ 10795 w 108"/>
                  <a:gd name="T45" fmla="*/ 60729 h 58"/>
                  <a:gd name="T46" fmla="*/ 10465 w 108"/>
                  <a:gd name="T47" fmla="*/ 54936 h 58"/>
                  <a:gd name="T48" fmla="*/ 10000 w 108"/>
                  <a:gd name="T49" fmla="*/ 44880 h 58"/>
                  <a:gd name="T50" fmla="*/ 9235 w 108"/>
                  <a:gd name="T51" fmla="*/ 35056 h 58"/>
                  <a:gd name="T52" fmla="*/ 8396 w 108"/>
                  <a:gd name="T53" fmla="*/ 27387 h 58"/>
                  <a:gd name="T54" fmla="*/ 7649 w 108"/>
                  <a:gd name="T55" fmla="*/ 17240 h 58"/>
                  <a:gd name="T56" fmla="*/ 6533 w 108"/>
                  <a:gd name="T57" fmla="*/ 12336 h 58"/>
                  <a:gd name="T58" fmla="*/ 5951 w 108"/>
                  <a:gd name="T59" fmla="*/ 9647 h 58"/>
                  <a:gd name="T60" fmla="*/ 5011 w 108"/>
                  <a:gd name="T61" fmla="*/ 3 h 58"/>
                  <a:gd name="T62" fmla="*/ 4184 w 108"/>
                  <a:gd name="T63" fmla="*/ 1 h 58"/>
                  <a:gd name="T64" fmla="*/ 3225 w 108"/>
                  <a:gd name="T65" fmla="*/ 0 h 58"/>
                  <a:gd name="T66" fmla="*/ 2630 w 108"/>
                  <a:gd name="T67" fmla="*/ 0 h 58"/>
                  <a:gd name="T68" fmla="*/ 1833 w 108"/>
                  <a:gd name="T69" fmla="*/ 0 h 58"/>
                  <a:gd name="T70" fmla="*/ 1254 w 108"/>
                  <a:gd name="T71" fmla="*/ 0 h 58"/>
                  <a:gd name="T72" fmla="*/ 972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9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5" name="Freeform 263"/>
              <p:cNvSpPr>
                <a:spLocks noChangeArrowheads="1"/>
              </p:cNvSpPr>
              <p:nvPr/>
            </p:nvSpPr>
            <p:spPr bwMode="auto">
              <a:xfrm>
                <a:off x="2681" y="93"/>
                <a:ext cx="113" cy="72"/>
              </a:xfrm>
              <a:custGeom>
                <a:avLst/>
                <a:gdLst>
                  <a:gd name="T0" fmla="*/ 3162 w 114"/>
                  <a:gd name="T1" fmla="*/ 27436 h 67"/>
                  <a:gd name="T2" fmla="*/ 2809 w 114"/>
                  <a:gd name="T3" fmla="*/ 29652 h 67"/>
                  <a:gd name="T4" fmla="*/ 2494 w 114"/>
                  <a:gd name="T5" fmla="*/ 31756 h 67"/>
                  <a:gd name="T6" fmla="*/ 2213 w 114"/>
                  <a:gd name="T7" fmla="*/ 31756 h 67"/>
                  <a:gd name="T8" fmla="*/ 1886 w 114"/>
                  <a:gd name="T9" fmla="*/ 31509 h 67"/>
                  <a:gd name="T10" fmla="*/ 1578 w 114"/>
                  <a:gd name="T11" fmla="*/ 29331 h 67"/>
                  <a:gd name="T12" fmla="*/ 1318 w 114"/>
                  <a:gd name="T13" fmla="*/ 27294 h 67"/>
                  <a:gd name="T14" fmla="*/ 1046 w 114"/>
                  <a:gd name="T15" fmla="*/ 24335 h 67"/>
                  <a:gd name="T16" fmla="*/ 824 w 114"/>
                  <a:gd name="T17" fmla="*/ 20709 h 67"/>
                  <a:gd name="T18" fmla="*/ 650 w 114"/>
                  <a:gd name="T19" fmla="*/ 17947 h 67"/>
                  <a:gd name="T20" fmla="*/ 457 w 114"/>
                  <a:gd name="T21" fmla="*/ 14293 h 67"/>
                  <a:gd name="T22" fmla="*/ 362 w 114"/>
                  <a:gd name="T23" fmla="*/ 11631 h 67"/>
                  <a:gd name="T24" fmla="*/ 297 w 114"/>
                  <a:gd name="T25" fmla="*/ 7549 h 67"/>
                  <a:gd name="T26" fmla="*/ 280 w 114"/>
                  <a:gd name="T27" fmla="*/ 6094 h 67"/>
                  <a:gd name="T28" fmla="*/ 297 w 114"/>
                  <a:gd name="T29" fmla="*/ 5276 h 67"/>
                  <a:gd name="T30" fmla="*/ 317 w 114"/>
                  <a:gd name="T31" fmla="*/ 4577 h 67"/>
                  <a:gd name="T32" fmla="*/ 339 w 114"/>
                  <a:gd name="T33" fmla="*/ 4577 h 67"/>
                  <a:gd name="T34" fmla="*/ 380 w 114"/>
                  <a:gd name="T35" fmla="*/ 4577 h 67"/>
                  <a:gd name="T36" fmla="*/ 380 w 114"/>
                  <a:gd name="T37" fmla="*/ 0 h 67"/>
                  <a:gd name="T38" fmla="*/ 297 w 114"/>
                  <a:gd name="T39" fmla="*/ 0 h 67"/>
                  <a:gd name="T40" fmla="*/ 7 w 114"/>
                  <a:gd name="T41" fmla="*/ 1 h 67"/>
                  <a:gd name="T42" fmla="*/ 4 w 114"/>
                  <a:gd name="T43" fmla="*/ 3 h 67"/>
                  <a:gd name="T44" fmla="*/ 1 w 114"/>
                  <a:gd name="T45" fmla="*/ 196 h 67"/>
                  <a:gd name="T46" fmla="*/ 0 w 114"/>
                  <a:gd name="T47" fmla="*/ 6094 h 67"/>
                  <a:gd name="T48" fmla="*/ 1 w 114"/>
                  <a:gd name="T49" fmla="*/ 9358 h 67"/>
                  <a:gd name="T50" fmla="*/ 6 w 114"/>
                  <a:gd name="T51" fmla="*/ 13425 h 67"/>
                  <a:gd name="T52" fmla="*/ 297 w 114"/>
                  <a:gd name="T53" fmla="*/ 17714 h 67"/>
                  <a:gd name="T54" fmla="*/ 428 w 114"/>
                  <a:gd name="T55" fmla="*/ 21098 h 67"/>
                  <a:gd name="T56" fmla="*/ 690 w 114"/>
                  <a:gd name="T57" fmla="*/ 25446 h 67"/>
                  <a:gd name="T58" fmla="*/ 905 w 114"/>
                  <a:gd name="T59" fmla="*/ 28092 h 67"/>
                  <a:gd name="T60" fmla="*/ 1243 w 114"/>
                  <a:gd name="T61" fmla="*/ 31756 h 67"/>
                  <a:gd name="T62" fmla="*/ 1495 w 114"/>
                  <a:gd name="T63" fmla="*/ 34090 h 67"/>
                  <a:gd name="T64" fmla="*/ 1849 w 114"/>
                  <a:gd name="T65" fmla="*/ 36386 h 67"/>
                  <a:gd name="T66" fmla="*/ 2211 w 114"/>
                  <a:gd name="T67" fmla="*/ 36619 h 67"/>
                  <a:gd name="T68" fmla="*/ 2506 w 114"/>
                  <a:gd name="T69" fmla="*/ 36619 h 67"/>
                  <a:gd name="T70" fmla="*/ 2870 w 114"/>
                  <a:gd name="T71" fmla="*/ 34266 h 67"/>
                  <a:gd name="T72" fmla="*/ 3233 w 114"/>
                  <a:gd name="T73" fmla="*/ 31756 h 67"/>
                  <a:gd name="T74" fmla="*/ 3162 w 114"/>
                  <a:gd name="T75" fmla="*/ 27436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4"/>
                  <a:gd name="T115" fmla="*/ 0 h 67"/>
                  <a:gd name="T116" fmla="*/ 114 w 114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4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6" name="Freeform 264"/>
              <p:cNvSpPr>
                <a:spLocks noChangeArrowheads="1"/>
              </p:cNvSpPr>
              <p:nvPr/>
            </p:nvSpPr>
            <p:spPr bwMode="auto">
              <a:xfrm>
                <a:off x="2747" y="102"/>
                <a:ext cx="50" cy="56"/>
              </a:xfrm>
              <a:custGeom>
                <a:avLst/>
                <a:gdLst>
                  <a:gd name="T0" fmla="*/ 0 w 48"/>
                  <a:gd name="T1" fmla="*/ 19989 h 50"/>
                  <a:gd name="T2" fmla="*/ 1157 w 48"/>
                  <a:gd name="T3" fmla="*/ 29373 h 50"/>
                  <a:gd name="T4" fmla="*/ 1768 w 48"/>
                  <a:gd name="T5" fmla="*/ 43329 h 50"/>
                  <a:gd name="T6" fmla="*/ 2879 w 48"/>
                  <a:gd name="T7" fmla="*/ 54326 h 50"/>
                  <a:gd name="T8" fmla="*/ 3451 w 48"/>
                  <a:gd name="T9" fmla="*/ 68526 h 50"/>
                  <a:gd name="T10" fmla="*/ 3894 w 48"/>
                  <a:gd name="T11" fmla="*/ 81967 h 50"/>
                  <a:gd name="T12" fmla="*/ 4389 w 48"/>
                  <a:gd name="T13" fmla="*/ 93183 h 50"/>
                  <a:gd name="T14" fmla="*/ 4395 w 48"/>
                  <a:gd name="T15" fmla="*/ 95680 h 50"/>
                  <a:gd name="T16" fmla="*/ 4661 w 48"/>
                  <a:gd name="T17" fmla="*/ 93183 h 50"/>
                  <a:gd name="T18" fmla="*/ 5142 w 48"/>
                  <a:gd name="T19" fmla="*/ 111517 h 50"/>
                  <a:gd name="T20" fmla="*/ 5270 w 48"/>
                  <a:gd name="T21" fmla="*/ 105893 h 50"/>
                  <a:gd name="T22" fmla="*/ 5461 w 48"/>
                  <a:gd name="T23" fmla="*/ 97891 h 50"/>
                  <a:gd name="T24" fmla="*/ 5461 w 48"/>
                  <a:gd name="T25" fmla="*/ 90670 h 50"/>
                  <a:gd name="T26" fmla="*/ 5270 w 48"/>
                  <a:gd name="T27" fmla="*/ 84002 h 50"/>
                  <a:gd name="T28" fmla="*/ 4843 w 48"/>
                  <a:gd name="T29" fmla="*/ 68526 h 50"/>
                  <a:gd name="T30" fmla="*/ 4138 w 48"/>
                  <a:gd name="T31" fmla="*/ 54326 h 50"/>
                  <a:gd name="T32" fmla="*/ 3442 w 48"/>
                  <a:gd name="T33" fmla="*/ 39940 h 50"/>
                  <a:gd name="T34" fmla="*/ 2393 w 48"/>
                  <a:gd name="T35" fmla="*/ 23392 h 50"/>
                  <a:gd name="T36" fmla="*/ 1474 w 48"/>
                  <a:gd name="T37" fmla="*/ 610 h 50"/>
                  <a:gd name="T38" fmla="*/ 3 w 48"/>
                  <a:gd name="T39" fmla="*/ 0 h 50"/>
                  <a:gd name="T40" fmla="*/ 0 w 48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0"/>
                  <a:gd name="T65" fmla="*/ 48 w 48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6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8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1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7" name="Freeform 265"/>
              <p:cNvSpPr>
                <a:spLocks noChangeArrowheads="1"/>
              </p:cNvSpPr>
              <p:nvPr/>
            </p:nvSpPr>
            <p:spPr bwMode="auto">
              <a:xfrm>
                <a:off x="2689" y="93"/>
                <a:ext cx="60" cy="17"/>
              </a:xfrm>
              <a:custGeom>
                <a:avLst/>
                <a:gdLst>
                  <a:gd name="T0" fmla="*/ 0 w 58"/>
                  <a:gd name="T1" fmla="*/ 8 h 17"/>
                  <a:gd name="T2" fmla="*/ 4 w 58"/>
                  <a:gd name="T3" fmla="*/ 8 h 17"/>
                  <a:gd name="T4" fmla="*/ 582 w 58"/>
                  <a:gd name="T5" fmla="*/ 8 h 17"/>
                  <a:gd name="T6" fmla="*/ 788 w 58"/>
                  <a:gd name="T7" fmla="*/ 8 h 17"/>
                  <a:gd name="T8" fmla="*/ 1127 w 58"/>
                  <a:gd name="T9" fmla="*/ 574 h 17"/>
                  <a:gd name="T10" fmla="*/ 1601 w 58"/>
                  <a:gd name="T11" fmla="*/ 574 h 17"/>
                  <a:gd name="T12" fmla="*/ 1956 w 58"/>
                  <a:gd name="T13" fmla="*/ 644 h 17"/>
                  <a:gd name="T14" fmla="*/ 2395 w 58"/>
                  <a:gd name="T15" fmla="*/ 722 h 17"/>
                  <a:gd name="T16" fmla="*/ 2785 w 58"/>
                  <a:gd name="T17" fmla="*/ 857 h 17"/>
                  <a:gd name="T18" fmla="*/ 2928 w 58"/>
                  <a:gd name="T19" fmla="*/ 8 h 17"/>
                  <a:gd name="T20" fmla="*/ 2608 w 58"/>
                  <a:gd name="T21" fmla="*/ 5 h 17"/>
                  <a:gd name="T22" fmla="*/ 2058 w 58"/>
                  <a:gd name="T23" fmla="*/ 3 h 17"/>
                  <a:gd name="T24" fmla="*/ 1658 w 58"/>
                  <a:gd name="T25" fmla="*/ 1 h 17"/>
                  <a:gd name="T26" fmla="*/ 1181 w 58"/>
                  <a:gd name="T27" fmla="*/ 0 h 17"/>
                  <a:gd name="T28" fmla="*/ 788 w 58"/>
                  <a:gd name="T29" fmla="*/ 0 h 17"/>
                  <a:gd name="T30" fmla="*/ 582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50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8" name="Freeform 266"/>
              <p:cNvSpPr>
                <a:spLocks noChangeArrowheads="1"/>
              </p:cNvSpPr>
              <p:nvPr/>
            </p:nvSpPr>
            <p:spPr bwMode="auto">
              <a:xfrm>
                <a:off x="5215" y="97"/>
                <a:ext cx="111" cy="63"/>
              </a:xfrm>
              <a:custGeom>
                <a:avLst/>
                <a:gdLst>
                  <a:gd name="T0" fmla="*/ 499 w 108"/>
                  <a:gd name="T1" fmla="*/ 0 h 58"/>
                  <a:gd name="T2" fmla="*/ 7 w 108"/>
                  <a:gd name="T3" fmla="*/ 0 h 58"/>
                  <a:gd name="T4" fmla="*/ 5 w 108"/>
                  <a:gd name="T5" fmla="*/ 1 h 58"/>
                  <a:gd name="T6" fmla="*/ 3 w 108"/>
                  <a:gd name="T7" fmla="*/ 2 h 58"/>
                  <a:gd name="T8" fmla="*/ 2 w 108"/>
                  <a:gd name="T9" fmla="*/ 3 h 58"/>
                  <a:gd name="T10" fmla="*/ 0 w 108"/>
                  <a:gd name="T11" fmla="*/ 11378 h 58"/>
                  <a:gd name="T12" fmla="*/ 2 w 108"/>
                  <a:gd name="T13" fmla="*/ 15877 h 58"/>
                  <a:gd name="T14" fmla="*/ 5 w 108"/>
                  <a:gd name="T15" fmla="*/ 27387 h 58"/>
                  <a:gd name="T16" fmla="*/ 499 w 108"/>
                  <a:gd name="T17" fmla="*/ 35056 h 58"/>
                  <a:gd name="T18" fmla="*/ 690 w 108"/>
                  <a:gd name="T19" fmla="*/ 44880 h 58"/>
                  <a:gd name="T20" fmla="*/ 990 w 108"/>
                  <a:gd name="T21" fmla="*/ 51247 h 58"/>
                  <a:gd name="T22" fmla="*/ 1441 w 108"/>
                  <a:gd name="T23" fmla="*/ 60729 h 58"/>
                  <a:gd name="T24" fmla="*/ 1884 w 108"/>
                  <a:gd name="T25" fmla="*/ 67992 h 58"/>
                  <a:gd name="T26" fmla="*/ 2384 w 108"/>
                  <a:gd name="T27" fmla="*/ 76442 h 58"/>
                  <a:gd name="T28" fmla="*/ 2904 w 108"/>
                  <a:gd name="T29" fmla="*/ 77843 h 58"/>
                  <a:gd name="T30" fmla="*/ 3345 w 108"/>
                  <a:gd name="T31" fmla="*/ 80108 h 58"/>
                  <a:gd name="T32" fmla="*/ 3924 w 108"/>
                  <a:gd name="T33" fmla="*/ 80108 h 58"/>
                  <a:gd name="T34" fmla="*/ 4579 w 108"/>
                  <a:gd name="T35" fmla="*/ 77478 h 58"/>
                  <a:gd name="T36" fmla="*/ 5097 w 108"/>
                  <a:gd name="T37" fmla="*/ 71317 h 58"/>
                  <a:gd name="T38" fmla="*/ 5102 w 108"/>
                  <a:gd name="T39" fmla="*/ 67992 h 58"/>
                  <a:gd name="T40" fmla="*/ 5113 w 108"/>
                  <a:gd name="T41" fmla="*/ 65658 h 58"/>
                  <a:gd name="T42" fmla="*/ 5113 w 108"/>
                  <a:gd name="T43" fmla="*/ 64766 h 58"/>
                  <a:gd name="T44" fmla="*/ 5102 w 108"/>
                  <a:gd name="T45" fmla="*/ 60729 h 58"/>
                  <a:gd name="T46" fmla="*/ 4886 w 108"/>
                  <a:gd name="T47" fmla="*/ 54936 h 58"/>
                  <a:gd name="T48" fmla="*/ 4613 w 108"/>
                  <a:gd name="T49" fmla="*/ 44880 h 58"/>
                  <a:gd name="T50" fmla="*/ 4341 w 108"/>
                  <a:gd name="T51" fmla="*/ 35056 h 58"/>
                  <a:gd name="T52" fmla="*/ 4016 w 108"/>
                  <a:gd name="T53" fmla="*/ 27387 h 58"/>
                  <a:gd name="T54" fmla="*/ 3606 w 108"/>
                  <a:gd name="T55" fmla="*/ 17240 h 58"/>
                  <a:gd name="T56" fmla="*/ 3132 w 108"/>
                  <a:gd name="T57" fmla="*/ 12336 h 58"/>
                  <a:gd name="T58" fmla="*/ 2750 w 108"/>
                  <a:gd name="T59" fmla="*/ 9647 h 58"/>
                  <a:gd name="T60" fmla="*/ 2339 w 108"/>
                  <a:gd name="T61" fmla="*/ 3 h 58"/>
                  <a:gd name="T62" fmla="*/ 1984 w 108"/>
                  <a:gd name="T63" fmla="*/ 1 h 58"/>
                  <a:gd name="T64" fmla="*/ 1552 w 108"/>
                  <a:gd name="T65" fmla="*/ 0 h 58"/>
                  <a:gd name="T66" fmla="*/ 1225 w 108"/>
                  <a:gd name="T67" fmla="*/ 0 h 58"/>
                  <a:gd name="T68" fmla="*/ 881 w 108"/>
                  <a:gd name="T69" fmla="*/ 0 h 58"/>
                  <a:gd name="T70" fmla="*/ 624 w 108"/>
                  <a:gd name="T71" fmla="*/ 0 h 58"/>
                  <a:gd name="T72" fmla="*/ 499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2" y="37"/>
                    </a:lnTo>
                    <a:lnTo>
                      <a:pt x="30" y="44"/>
                    </a:lnTo>
                    <a:lnTo>
                      <a:pt x="40" y="49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6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9" name="Freeform 267"/>
              <p:cNvSpPr>
                <a:spLocks noChangeArrowheads="1"/>
              </p:cNvSpPr>
              <p:nvPr/>
            </p:nvSpPr>
            <p:spPr bwMode="auto">
              <a:xfrm>
                <a:off x="5211" y="93"/>
                <a:ext cx="116" cy="72"/>
              </a:xfrm>
              <a:custGeom>
                <a:avLst/>
                <a:gdLst>
                  <a:gd name="T0" fmla="*/ 4968 w 112"/>
                  <a:gd name="T1" fmla="*/ 27436 h 67"/>
                  <a:gd name="T2" fmla="*/ 4472 w 112"/>
                  <a:gd name="T3" fmla="*/ 29652 h 67"/>
                  <a:gd name="T4" fmla="*/ 3982 w 112"/>
                  <a:gd name="T5" fmla="*/ 31756 h 67"/>
                  <a:gd name="T6" fmla="*/ 3534 w 112"/>
                  <a:gd name="T7" fmla="*/ 31756 h 67"/>
                  <a:gd name="T8" fmla="*/ 3060 w 112"/>
                  <a:gd name="T9" fmla="*/ 31509 h 67"/>
                  <a:gd name="T10" fmla="*/ 2482 w 112"/>
                  <a:gd name="T11" fmla="*/ 29331 h 67"/>
                  <a:gd name="T12" fmla="*/ 2123 w 112"/>
                  <a:gd name="T13" fmla="*/ 27294 h 67"/>
                  <a:gd name="T14" fmla="*/ 1704 w 112"/>
                  <a:gd name="T15" fmla="*/ 24335 h 67"/>
                  <a:gd name="T16" fmla="*/ 1375 w 112"/>
                  <a:gd name="T17" fmla="*/ 20709 h 67"/>
                  <a:gd name="T18" fmla="*/ 967 w 112"/>
                  <a:gd name="T19" fmla="*/ 17947 h 67"/>
                  <a:gd name="T20" fmla="*/ 707 w 112"/>
                  <a:gd name="T21" fmla="*/ 14293 h 67"/>
                  <a:gd name="T22" fmla="*/ 571 w 112"/>
                  <a:gd name="T23" fmla="*/ 11631 h 67"/>
                  <a:gd name="T24" fmla="*/ 521 w 112"/>
                  <a:gd name="T25" fmla="*/ 7549 h 67"/>
                  <a:gd name="T26" fmla="*/ 9 w 112"/>
                  <a:gd name="T27" fmla="*/ 6094 h 67"/>
                  <a:gd name="T28" fmla="*/ 521 w 112"/>
                  <a:gd name="T29" fmla="*/ 4577 h 67"/>
                  <a:gd name="T30" fmla="*/ 521 w 112"/>
                  <a:gd name="T31" fmla="*/ 5276 h 67"/>
                  <a:gd name="T32" fmla="*/ 521 w 112"/>
                  <a:gd name="T33" fmla="*/ 4577 h 67"/>
                  <a:gd name="T34" fmla="*/ 547 w 112"/>
                  <a:gd name="T35" fmla="*/ 4577 h 67"/>
                  <a:gd name="T36" fmla="*/ 601 w 112"/>
                  <a:gd name="T37" fmla="*/ 4577 h 67"/>
                  <a:gd name="T38" fmla="*/ 601 w 112"/>
                  <a:gd name="T39" fmla="*/ 0 h 67"/>
                  <a:gd name="T40" fmla="*/ 521 w 112"/>
                  <a:gd name="T41" fmla="*/ 0 h 67"/>
                  <a:gd name="T42" fmla="*/ 7 w 112"/>
                  <a:gd name="T43" fmla="*/ 1 h 67"/>
                  <a:gd name="T44" fmla="*/ 3 w 112"/>
                  <a:gd name="T45" fmla="*/ 3 h 67"/>
                  <a:gd name="T46" fmla="*/ 1 w 112"/>
                  <a:gd name="T47" fmla="*/ 196 h 67"/>
                  <a:gd name="T48" fmla="*/ 0 w 112"/>
                  <a:gd name="T49" fmla="*/ 6094 h 67"/>
                  <a:gd name="T50" fmla="*/ 1 w 112"/>
                  <a:gd name="T51" fmla="*/ 9358 h 67"/>
                  <a:gd name="T52" fmla="*/ 4 w 112"/>
                  <a:gd name="T53" fmla="*/ 13425 h 67"/>
                  <a:gd name="T54" fmla="*/ 521 w 112"/>
                  <a:gd name="T55" fmla="*/ 17714 h 67"/>
                  <a:gd name="T56" fmla="*/ 707 w 112"/>
                  <a:gd name="T57" fmla="*/ 21098 h 67"/>
                  <a:gd name="T58" fmla="*/ 1075 w 112"/>
                  <a:gd name="T59" fmla="*/ 25446 h 67"/>
                  <a:gd name="T60" fmla="*/ 1467 w 112"/>
                  <a:gd name="T61" fmla="*/ 28092 h 67"/>
                  <a:gd name="T62" fmla="*/ 1904 w 112"/>
                  <a:gd name="T63" fmla="*/ 31756 h 67"/>
                  <a:gd name="T64" fmla="*/ 2358 w 112"/>
                  <a:gd name="T65" fmla="*/ 34090 h 67"/>
                  <a:gd name="T66" fmla="*/ 2911 w 112"/>
                  <a:gd name="T67" fmla="*/ 36386 h 67"/>
                  <a:gd name="T68" fmla="*/ 3394 w 112"/>
                  <a:gd name="T69" fmla="*/ 36619 h 67"/>
                  <a:gd name="T70" fmla="*/ 4030 w 112"/>
                  <a:gd name="T71" fmla="*/ 36619 h 67"/>
                  <a:gd name="T72" fmla="*/ 4643 w 112"/>
                  <a:gd name="T73" fmla="*/ 34266 h 67"/>
                  <a:gd name="T74" fmla="*/ 5139 w 112"/>
                  <a:gd name="T75" fmla="*/ 31756 h 67"/>
                  <a:gd name="T76" fmla="*/ 4968 w 112"/>
                  <a:gd name="T77" fmla="*/ 27436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7"/>
                  <a:gd name="T119" fmla="*/ 112 w 112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2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2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2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0" name="Freeform 268"/>
              <p:cNvSpPr>
                <a:spLocks noChangeArrowheads="1"/>
              </p:cNvSpPr>
              <p:nvPr/>
            </p:nvSpPr>
            <p:spPr bwMode="auto">
              <a:xfrm>
                <a:off x="5283" y="102"/>
                <a:ext cx="51" cy="56"/>
              </a:xfrm>
              <a:custGeom>
                <a:avLst/>
                <a:gdLst>
                  <a:gd name="T0" fmla="*/ 0 w 49"/>
                  <a:gd name="T1" fmla="*/ 19989 h 50"/>
                  <a:gd name="T2" fmla="*/ 8 w 49"/>
                  <a:gd name="T3" fmla="*/ 29373 h 50"/>
                  <a:gd name="T4" fmla="*/ 1663 w 49"/>
                  <a:gd name="T5" fmla="*/ 43329 h 50"/>
                  <a:gd name="T6" fmla="*/ 2522 w 49"/>
                  <a:gd name="T7" fmla="*/ 54326 h 50"/>
                  <a:gd name="T8" fmla="*/ 3299 w 49"/>
                  <a:gd name="T9" fmla="*/ 68526 h 50"/>
                  <a:gd name="T10" fmla="*/ 3718 w 49"/>
                  <a:gd name="T11" fmla="*/ 81967 h 50"/>
                  <a:gd name="T12" fmla="*/ 4057 w 49"/>
                  <a:gd name="T13" fmla="*/ 93183 h 50"/>
                  <a:gd name="T14" fmla="*/ 4187 w 49"/>
                  <a:gd name="T15" fmla="*/ 95680 h 50"/>
                  <a:gd name="T16" fmla="*/ 4307 w 49"/>
                  <a:gd name="T17" fmla="*/ 93183 h 50"/>
                  <a:gd name="T18" fmla="*/ 4568 w 49"/>
                  <a:gd name="T19" fmla="*/ 111517 h 50"/>
                  <a:gd name="T20" fmla="*/ 5002 w 49"/>
                  <a:gd name="T21" fmla="*/ 105893 h 50"/>
                  <a:gd name="T22" fmla="*/ 5051 w 49"/>
                  <a:gd name="T23" fmla="*/ 95680 h 50"/>
                  <a:gd name="T24" fmla="*/ 5051 w 49"/>
                  <a:gd name="T25" fmla="*/ 88511 h 50"/>
                  <a:gd name="T26" fmla="*/ 4850 w 49"/>
                  <a:gd name="T27" fmla="*/ 81967 h 50"/>
                  <a:gd name="T28" fmla="*/ 4484 w 49"/>
                  <a:gd name="T29" fmla="*/ 68526 h 50"/>
                  <a:gd name="T30" fmla="*/ 3823 w 49"/>
                  <a:gd name="T31" fmla="*/ 54326 h 50"/>
                  <a:gd name="T32" fmla="*/ 3201 w 49"/>
                  <a:gd name="T33" fmla="*/ 39940 h 50"/>
                  <a:gd name="T34" fmla="*/ 2239 w 49"/>
                  <a:gd name="T35" fmla="*/ 23392 h 50"/>
                  <a:gd name="T36" fmla="*/ 1392 w 49"/>
                  <a:gd name="T37" fmla="*/ 610 h 50"/>
                  <a:gd name="T38" fmla="*/ 4 w 49"/>
                  <a:gd name="T39" fmla="*/ 0 h 50"/>
                  <a:gd name="T40" fmla="*/ 0 w 49"/>
                  <a:gd name="T41" fmla="*/ 19989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0"/>
                  <a:gd name="T65" fmla="*/ 49 w 49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0">
                    <a:moveTo>
                      <a:pt x="0" y="9"/>
                    </a:moveTo>
                    <a:lnTo>
                      <a:pt x="8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2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4" y="50"/>
                    </a:lnTo>
                    <a:lnTo>
                      <a:pt x="48" y="48"/>
                    </a:lnTo>
                    <a:lnTo>
                      <a:pt x="49" y="43"/>
                    </a:lnTo>
                    <a:lnTo>
                      <a:pt x="49" y="40"/>
                    </a:lnTo>
                    <a:lnTo>
                      <a:pt x="47" y="37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4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1" name="Freeform 269"/>
              <p:cNvSpPr>
                <a:spLocks noChangeArrowheads="1"/>
              </p:cNvSpPr>
              <p:nvPr/>
            </p:nvSpPr>
            <p:spPr bwMode="auto">
              <a:xfrm>
                <a:off x="5225" y="92"/>
                <a:ext cx="61" cy="19"/>
              </a:xfrm>
              <a:custGeom>
                <a:avLst/>
                <a:gdLst>
                  <a:gd name="T0" fmla="*/ 0 w 59"/>
                  <a:gd name="T1" fmla="*/ 26094 h 18"/>
                  <a:gd name="T2" fmla="*/ 4 w 59"/>
                  <a:gd name="T3" fmla="*/ 26094 h 18"/>
                  <a:gd name="T4" fmla="*/ 576 w 59"/>
                  <a:gd name="T5" fmla="*/ 26094 h 18"/>
                  <a:gd name="T6" fmla="*/ 779 w 59"/>
                  <a:gd name="T7" fmla="*/ 26094 h 18"/>
                  <a:gd name="T8" fmla="*/ 1103 w 59"/>
                  <a:gd name="T9" fmla="*/ 32213 h 18"/>
                  <a:gd name="T10" fmla="*/ 1553 w 59"/>
                  <a:gd name="T11" fmla="*/ 32213 h 18"/>
                  <a:gd name="T12" fmla="*/ 1893 w 59"/>
                  <a:gd name="T13" fmla="*/ 39771 h 18"/>
                  <a:gd name="T14" fmla="*/ 2308 w 59"/>
                  <a:gd name="T15" fmla="*/ 46052 h 18"/>
                  <a:gd name="T16" fmla="*/ 2653 w 59"/>
                  <a:gd name="T17" fmla="*/ 54554 h 18"/>
                  <a:gd name="T18" fmla="*/ 2816 w 59"/>
                  <a:gd name="T19" fmla="*/ 26094 h 18"/>
                  <a:gd name="T20" fmla="*/ 2496 w 59"/>
                  <a:gd name="T21" fmla="*/ 19021 h 18"/>
                  <a:gd name="T22" fmla="*/ 1947 w 59"/>
                  <a:gd name="T23" fmla="*/ 4 h 18"/>
                  <a:gd name="T24" fmla="*/ 1595 w 59"/>
                  <a:gd name="T25" fmla="*/ 2 h 18"/>
                  <a:gd name="T26" fmla="*/ 1103 w 59"/>
                  <a:gd name="T27" fmla="*/ 1 h 18"/>
                  <a:gd name="T28" fmla="*/ 779 w 59"/>
                  <a:gd name="T29" fmla="*/ 1 h 18"/>
                  <a:gd name="T30" fmla="*/ 576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1" y="9"/>
                    </a:lnTo>
                    <a:lnTo>
                      <a:pt x="17" y="9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2" name="Freeform 270"/>
              <p:cNvSpPr>
                <a:spLocks noChangeArrowheads="1"/>
              </p:cNvSpPr>
              <p:nvPr/>
            </p:nvSpPr>
            <p:spPr bwMode="auto">
              <a:xfrm>
                <a:off x="5555" y="99"/>
                <a:ext cx="58" cy="124"/>
              </a:xfrm>
              <a:custGeom>
                <a:avLst/>
                <a:gdLst>
                  <a:gd name="T0" fmla="*/ 0 w 56"/>
                  <a:gd name="T1" fmla="*/ 107602 h 113"/>
                  <a:gd name="T2" fmla="*/ 1 w 56"/>
                  <a:gd name="T3" fmla="*/ 114027 h 113"/>
                  <a:gd name="T4" fmla="*/ 3 w 56"/>
                  <a:gd name="T5" fmla="*/ 116190 h 113"/>
                  <a:gd name="T6" fmla="*/ 8 w 56"/>
                  <a:gd name="T7" fmla="*/ 118077 h 113"/>
                  <a:gd name="T8" fmla="*/ 737 w 56"/>
                  <a:gd name="T9" fmla="*/ 116190 h 113"/>
                  <a:gd name="T10" fmla="*/ 1005 w 56"/>
                  <a:gd name="T11" fmla="*/ 114027 h 113"/>
                  <a:gd name="T12" fmla="*/ 1308 w 56"/>
                  <a:gd name="T13" fmla="*/ 107620 h 113"/>
                  <a:gd name="T14" fmla="*/ 1790 w 56"/>
                  <a:gd name="T15" fmla="*/ 101360 h 113"/>
                  <a:gd name="T16" fmla="*/ 2090 w 56"/>
                  <a:gd name="T17" fmla="*/ 93822 h 113"/>
                  <a:gd name="T18" fmla="*/ 2444 w 56"/>
                  <a:gd name="T19" fmla="*/ 83904 h 113"/>
                  <a:gd name="T20" fmla="*/ 2829 w 56"/>
                  <a:gd name="T21" fmla="*/ 74640 h 113"/>
                  <a:gd name="T22" fmla="*/ 3014 w 56"/>
                  <a:gd name="T23" fmla="*/ 64017 h 113"/>
                  <a:gd name="T24" fmla="*/ 3177 w 56"/>
                  <a:gd name="T25" fmla="*/ 52468 h 113"/>
                  <a:gd name="T26" fmla="*/ 3306 w 56"/>
                  <a:gd name="T27" fmla="*/ 40409 h 113"/>
                  <a:gd name="T28" fmla="*/ 3185 w 56"/>
                  <a:gd name="T29" fmla="*/ 27559 h 113"/>
                  <a:gd name="T30" fmla="*/ 3140 w 56"/>
                  <a:gd name="T31" fmla="*/ 12790 h 113"/>
                  <a:gd name="T32" fmla="*/ 2860 w 56"/>
                  <a:gd name="T33" fmla="*/ 1 h 113"/>
                  <a:gd name="T34" fmla="*/ 2829 w 56"/>
                  <a:gd name="T35" fmla="*/ 0 h 113"/>
                  <a:gd name="T36" fmla="*/ 2715 w 56"/>
                  <a:gd name="T37" fmla="*/ 0 h 113"/>
                  <a:gd name="T38" fmla="*/ 2548 w 56"/>
                  <a:gd name="T39" fmla="*/ 0 h 113"/>
                  <a:gd name="T40" fmla="*/ 2420 w 56"/>
                  <a:gd name="T41" fmla="*/ 1 h 113"/>
                  <a:gd name="T42" fmla="*/ 2090 w 56"/>
                  <a:gd name="T43" fmla="*/ 5 h 113"/>
                  <a:gd name="T44" fmla="*/ 1863 w 56"/>
                  <a:gd name="T45" fmla="*/ 10169 h 113"/>
                  <a:gd name="T46" fmla="*/ 1375 w 56"/>
                  <a:gd name="T47" fmla="*/ 18704 h 113"/>
                  <a:gd name="T48" fmla="*/ 1005 w 56"/>
                  <a:gd name="T49" fmla="*/ 25504 h 113"/>
                  <a:gd name="T50" fmla="*/ 776 w 56"/>
                  <a:gd name="T51" fmla="*/ 35796 h 113"/>
                  <a:gd name="T52" fmla="*/ 9 w 56"/>
                  <a:gd name="T53" fmla="*/ 46339 h 113"/>
                  <a:gd name="T54" fmla="*/ 5 w 56"/>
                  <a:gd name="T55" fmla="*/ 54961 h 113"/>
                  <a:gd name="T56" fmla="*/ 3 w 56"/>
                  <a:gd name="T57" fmla="*/ 64017 h 113"/>
                  <a:gd name="T58" fmla="*/ 1 w 56"/>
                  <a:gd name="T59" fmla="*/ 73379 h 113"/>
                  <a:gd name="T60" fmla="*/ 0 w 56"/>
                  <a:gd name="T61" fmla="*/ 80558 h 113"/>
                  <a:gd name="T62" fmla="*/ 0 w 56"/>
                  <a:gd name="T63" fmla="*/ 90632 h 113"/>
                  <a:gd name="T64" fmla="*/ 0 w 56"/>
                  <a:gd name="T65" fmla="*/ 97834 h 113"/>
                  <a:gd name="T66" fmla="*/ 0 w 56"/>
                  <a:gd name="T67" fmla="*/ 104709 h 113"/>
                  <a:gd name="T68" fmla="*/ 0 w 56"/>
                  <a:gd name="T69" fmla="*/ 107602 h 11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6"/>
                  <a:gd name="T106" fmla="*/ 0 h 113"/>
                  <a:gd name="T107" fmla="*/ 56 w 56"/>
                  <a:gd name="T108" fmla="*/ 113 h 11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6" h="113">
                    <a:moveTo>
                      <a:pt x="0" y="103"/>
                    </a:moveTo>
                    <a:lnTo>
                      <a:pt x="1" y="109"/>
                    </a:lnTo>
                    <a:lnTo>
                      <a:pt x="3" y="112"/>
                    </a:lnTo>
                    <a:lnTo>
                      <a:pt x="8" y="113"/>
                    </a:lnTo>
                    <a:lnTo>
                      <a:pt x="12" y="112"/>
                    </a:lnTo>
                    <a:lnTo>
                      <a:pt x="18" y="109"/>
                    </a:lnTo>
                    <a:lnTo>
                      <a:pt x="23" y="104"/>
                    </a:lnTo>
                    <a:lnTo>
                      <a:pt x="30" y="98"/>
                    </a:lnTo>
                    <a:lnTo>
                      <a:pt x="36" y="90"/>
                    </a:lnTo>
                    <a:lnTo>
                      <a:pt x="42" y="81"/>
                    </a:lnTo>
                    <a:lnTo>
                      <a:pt x="47" y="72"/>
                    </a:lnTo>
                    <a:lnTo>
                      <a:pt x="51" y="62"/>
                    </a:lnTo>
                    <a:lnTo>
                      <a:pt x="54" y="50"/>
                    </a:lnTo>
                    <a:lnTo>
                      <a:pt x="56" y="39"/>
                    </a:lnTo>
                    <a:lnTo>
                      <a:pt x="55" y="27"/>
                    </a:lnTo>
                    <a:lnTo>
                      <a:pt x="53" y="13"/>
                    </a:lnTo>
                    <a:lnTo>
                      <a:pt x="48" y="1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1" y="1"/>
                    </a:lnTo>
                    <a:lnTo>
                      <a:pt x="36" y="5"/>
                    </a:lnTo>
                    <a:lnTo>
                      <a:pt x="31" y="10"/>
                    </a:lnTo>
                    <a:lnTo>
                      <a:pt x="24" y="18"/>
                    </a:lnTo>
                    <a:lnTo>
                      <a:pt x="18" y="25"/>
                    </a:lnTo>
                    <a:lnTo>
                      <a:pt x="13" y="34"/>
                    </a:lnTo>
                    <a:lnTo>
                      <a:pt x="9" y="44"/>
                    </a:lnTo>
                    <a:lnTo>
                      <a:pt x="5" y="53"/>
                    </a:lnTo>
                    <a:lnTo>
                      <a:pt x="3" y="62"/>
                    </a:lnTo>
                    <a:lnTo>
                      <a:pt x="1" y="70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94"/>
                    </a:lnTo>
                    <a:lnTo>
                      <a:pt x="0" y="99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3" name="Freeform 271"/>
              <p:cNvSpPr>
                <a:spLocks noChangeArrowheads="1"/>
              </p:cNvSpPr>
              <p:nvPr/>
            </p:nvSpPr>
            <p:spPr bwMode="auto">
              <a:xfrm>
                <a:off x="5550" y="97"/>
                <a:ext cx="67" cy="130"/>
              </a:xfrm>
              <a:custGeom>
                <a:avLst/>
                <a:gdLst>
                  <a:gd name="T0" fmla="*/ 5938 w 64"/>
                  <a:gd name="T1" fmla="*/ 4 h 119"/>
                  <a:gd name="T2" fmla="*/ 6312 w 64"/>
                  <a:gd name="T3" fmla="*/ 12253 h 119"/>
                  <a:gd name="T4" fmla="*/ 6705 w 64"/>
                  <a:gd name="T5" fmla="*/ 20524 h 119"/>
                  <a:gd name="T6" fmla="*/ 6705 w 64"/>
                  <a:gd name="T7" fmla="*/ 29361 h 119"/>
                  <a:gd name="T8" fmla="*/ 6466 w 64"/>
                  <a:gd name="T9" fmla="*/ 37575 h 119"/>
                  <a:gd name="T10" fmla="*/ 6087 w 64"/>
                  <a:gd name="T11" fmla="*/ 45571 h 119"/>
                  <a:gd name="T12" fmla="*/ 5590 w 64"/>
                  <a:gd name="T13" fmla="*/ 52704 h 119"/>
                  <a:gd name="T14" fmla="*/ 5073 w 64"/>
                  <a:gd name="T15" fmla="*/ 60463 h 119"/>
                  <a:gd name="T16" fmla="*/ 4390 w 64"/>
                  <a:gd name="T17" fmla="*/ 66290 h 119"/>
                  <a:gd name="T18" fmla="*/ 3664 w 64"/>
                  <a:gd name="T19" fmla="*/ 71365 h 119"/>
                  <a:gd name="T20" fmla="*/ 3057 w 64"/>
                  <a:gd name="T21" fmla="*/ 75863 h 119"/>
                  <a:gd name="T22" fmla="*/ 2123 w 64"/>
                  <a:gd name="T23" fmla="*/ 77841 h 119"/>
                  <a:gd name="T24" fmla="*/ 1663 w 64"/>
                  <a:gd name="T25" fmla="*/ 81606 h 119"/>
                  <a:gd name="T26" fmla="*/ 1387 w 64"/>
                  <a:gd name="T27" fmla="*/ 81944 h 119"/>
                  <a:gd name="T28" fmla="*/ 1156 w 64"/>
                  <a:gd name="T29" fmla="*/ 81606 h 119"/>
                  <a:gd name="T30" fmla="*/ 1091 w 64"/>
                  <a:gd name="T31" fmla="*/ 77083 h 119"/>
                  <a:gd name="T32" fmla="*/ 0 w 64"/>
                  <a:gd name="T33" fmla="*/ 77083 h 119"/>
                  <a:gd name="T34" fmla="*/ 1 w 64"/>
                  <a:gd name="T35" fmla="*/ 82876 h 119"/>
                  <a:gd name="T36" fmla="*/ 5 w 64"/>
                  <a:gd name="T37" fmla="*/ 88111 h 119"/>
                  <a:gd name="T38" fmla="*/ 1387 w 64"/>
                  <a:gd name="T39" fmla="*/ 88807 h 119"/>
                  <a:gd name="T40" fmla="*/ 1997 w 64"/>
                  <a:gd name="T41" fmla="*/ 88111 h 119"/>
                  <a:gd name="T42" fmla="*/ 2873 w 64"/>
                  <a:gd name="T43" fmla="*/ 83709 h 119"/>
                  <a:gd name="T44" fmla="*/ 3664 w 64"/>
                  <a:gd name="T45" fmla="*/ 81606 h 119"/>
                  <a:gd name="T46" fmla="*/ 4390 w 64"/>
                  <a:gd name="T47" fmla="*/ 76161 h 119"/>
                  <a:gd name="T48" fmla="*/ 5257 w 64"/>
                  <a:gd name="T49" fmla="*/ 70764 h 119"/>
                  <a:gd name="T50" fmla="*/ 5941 w 64"/>
                  <a:gd name="T51" fmla="*/ 62515 h 119"/>
                  <a:gd name="T52" fmla="*/ 6705 w 64"/>
                  <a:gd name="T53" fmla="*/ 56672 h 119"/>
                  <a:gd name="T54" fmla="*/ 7126 w 64"/>
                  <a:gd name="T55" fmla="*/ 48611 h 119"/>
                  <a:gd name="T56" fmla="*/ 7567 w 64"/>
                  <a:gd name="T57" fmla="*/ 39398 h 119"/>
                  <a:gd name="T58" fmla="*/ 7583 w 64"/>
                  <a:gd name="T59" fmla="*/ 29527 h 119"/>
                  <a:gd name="T60" fmla="*/ 7569 w 64"/>
                  <a:gd name="T61" fmla="*/ 19065 h 119"/>
                  <a:gd name="T62" fmla="*/ 7299 w 64"/>
                  <a:gd name="T63" fmla="*/ 9213 h 119"/>
                  <a:gd name="T64" fmla="*/ 6706 w 64"/>
                  <a:gd name="T65" fmla="*/ 0 h 119"/>
                  <a:gd name="T66" fmla="*/ 5938 w 64"/>
                  <a:gd name="T67" fmla="*/ 4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4"/>
                  <a:gd name="T103" fmla="*/ 0 h 119"/>
                  <a:gd name="T104" fmla="*/ 64 w 64"/>
                  <a:gd name="T105" fmla="*/ 119 h 11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4" h="119">
                    <a:moveTo>
                      <a:pt x="49" y="4"/>
                    </a:moveTo>
                    <a:lnTo>
                      <a:pt x="53" y="17"/>
                    </a:lnTo>
                    <a:lnTo>
                      <a:pt x="55" y="28"/>
                    </a:lnTo>
                    <a:lnTo>
                      <a:pt x="55" y="39"/>
                    </a:lnTo>
                    <a:lnTo>
                      <a:pt x="54" y="51"/>
                    </a:lnTo>
                    <a:lnTo>
                      <a:pt x="51" y="60"/>
                    </a:lnTo>
                    <a:lnTo>
                      <a:pt x="47" y="70"/>
                    </a:lnTo>
                    <a:lnTo>
                      <a:pt x="42" y="80"/>
                    </a:lnTo>
                    <a:lnTo>
                      <a:pt x="37" y="89"/>
                    </a:lnTo>
                    <a:lnTo>
                      <a:pt x="31" y="96"/>
                    </a:lnTo>
                    <a:lnTo>
                      <a:pt x="25" y="101"/>
                    </a:lnTo>
                    <a:lnTo>
                      <a:pt x="19" y="105"/>
                    </a:lnTo>
                    <a:lnTo>
                      <a:pt x="15" y="109"/>
                    </a:lnTo>
                    <a:lnTo>
                      <a:pt x="12" y="110"/>
                    </a:lnTo>
                    <a:lnTo>
                      <a:pt x="9" y="109"/>
                    </a:lnTo>
                    <a:lnTo>
                      <a:pt x="8" y="104"/>
                    </a:lnTo>
                    <a:lnTo>
                      <a:pt x="0" y="104"/>
                    </a:lnTo>
                    <a:lnTo>
                      <a:pt x="1" y="112"/>
                    </a:lnTo>
                    <a:lnTo>
                      <a:pt x="5" y="118"/>
                    </a:lnTo>
                    <a:lnTo>
                      <a:pt x="12" y="119"/>
                    </a:lnTo>
                    <a:lnTo>
                      <a:pt x="18" y="118"/>
                    </a:lnTo>
                    <a:lnTo>
                      <a:pt x="24" y="113"/>
                    </a:lnTo>
                    <a:lnTo>
                      <a:pt x="31" y="109"/>
                    </a:lnTo>
                    <a:lnTo>
                      <a:pt x="37" y="102"/>
                    </a:lnTo>
                    <a:lnTo>
                      <a:pt x="43" y="95"/>
                    </a:lnTo>
                    <a:lnTo>
                      <a:pt x="50" y="85"/>
                    </a:lnTo>
                    <a:lnTo>
                      <a:pt x="55" y="75"/>
                    </a:lnTo>
                    <a:lnTo>
                      <a:pt x="59" y="64"/>
                    </a:lnTo>
                    <a:lnTo>
                      <a:pt x="62" y="52"/>
                    </a:lnTo>
                    <a:lnTo>
                      <a:pt x="64" y="40"/>
                    </a:lnTo>
                    <a:lnTo>
                      <a:pt x="63" y="26"/>
                    </a:lnTo>
                    <a:lnTo>
                      <a:pt x="61" y="13"/>
                    </a:lnTo>
                    <a:lnTo>
                      <a:pt x="56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4" name="Freeform 272"/>
              <p:cNvSpPr>
                <a:spLocks noChangeArrowheads="1"/>
              </p:cNvSpPr>
              <p:nvPr/>
            </p:nvSpPr>
            <p:spPr bwMode="auto">
              <a:xfrm>
                <a:off x="5559" y="94"/>
                <a:ext cx="50" cy="56"/>
              </a:xfrm>
              <a:custGeom>
                <a:avLst/>
                <a:gdLst>
                  <a:gd name="T0" fmla="*/ 1157 w 48"/>
                  <a:gd name="T1" fmla="*/ 111517 h 50"/>
                  <a:gd name="T2" fmla="*/ 1474 w 48"/>
                  <a:gd name="T3" fmla="*/ 88511 h 50"/>
                  <a:gd name="T4" fmla="*/ 1998 w 48"/>
                  <a:gd name="T5" fmla="*/ 74007 h 50"/>
                  <a:gd name="T6" fmla="*/ 2869 w 48"/>
                  <a:gd name="T7" fmla="*/ 52823 h 50"/>
                  <a:gd name="T8" fmla="*/ 3442 w 48"/>
                  <a:gd name="T9" fmla="*/ 37025 h 50"/>
                  <a:gd name="T10" fmla="*/ 3894 w 48"/>
                  <a:gd name="T11" fmla="*/ 25227 h 50"/>
                  <a:gd name="T12" fmla="*/ 4395 w 48"/>
                  <a:gd name="T13" fmla="*/ 19989 h 50"/>
                  <a:gd name="T14" fmla="*/ 4667 w 48"/>
                  <a:gd name="T15" fmla="*/ 19989 h 50"/>
                  <a:gd name="T16" fmla="*/ 4843 w 48"/>
                  <a:gd name="T17" fmla="*/ 19989 h 50"/>
                  <a:gd name="T18" fmla="*/ 4667 w 48"/>
                  <a:gd name="T19" fmla="*/ 19989 h 50"/>
                  <a:gd name="T20" fmla="*/ 4667 w 48"/>
                  <a:gd name="T21" fmla="*/ 17208 h 50"/>
                  <a:gd name="T22" fmla="*/ 5461 w 48"/>
                  <a:gd name="T23" fmla="*/ 3 h 50"/>
                  <a:gd name="T24" fmla="*/ 5142 w 48"/>
                  <a:gd name="T25" fmla="*/ 1 h 50"/>
                  <a:gd name="T26" fmla="*/ 4843 w 48"/>
                  <a:gd name="T27" fmla="*/ 0 h 50"/>
                  <a:gd name="T28" fmla="*/ 4389 w 48"/>
                  <a:gd name="T29" fmla="*/ 0 h 50"/>
                  <a:gd name="T30" fmla="*/ 3894 w 48"/>
                  <a:gd name="T31" fmla="*/ 1 h 50"/>
                  <a:gd name="T32" fmla="*/ 3442 w 48"/>
                  <a:gd name="T33" fmla="*/ 548 h 50"/>
                  <a:gd name="T34" fmla="*/ 2869 w 48"/>
                  <a:gd name="T35" fmla="*/ 23392 h 50"/>
                  <a:gd name="T36" fmla="*/ 1877 w 48"/>
                  <a:gd name="T37" fmla="*/ 39940 h 50"/>
                  <a:gd name="T38" fmla="*/ 1305 w 48"/>
                  <a:gd name="T39" fmla="*/ 58788 h 50"/>
                  <a:gd name="T40" fmla="*/ 6 w 48"/>
                  <a:gd name="T41" fmla="*/ 79997 h 50"/>
                  <a:gd name="T42" fmla="*/ 0 w 48"/>
                  <a:gd name="T43" fmla="*/ 103367 h 50"/>
                  <a:gd name="T44" fmla="*/ 1157 w 48"/>
                  <a:gd name="T45" fmla="*/ 111517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50"/>
                  <a:gd name="T71" fmla="*/ 48 w 48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50">
                    <a:moveTo>
                      <a:pt x="9" y="50"/>
                    </a:moveTo>
                    <a:lnTo>
                      <a:pt x="13" y="40"/>
                    </a:lnTo>
                    <a:lnTo>
                      <a:pt x="18" y="33"/>
                    </a:lnTo>
                    <a:lnTo>
                      <a:pt x="24" y="24"/>
                    </a:lnTo>
                    <a:lnTo>
                      <a:pt x="30" y="17"/>
                    </a:lnTo>
                    <a:lnTo>
                      <a:pt x="35" y="12"/>
                    </a:lnTo>
                    <a:lnTo>
                      <a:pt x="39" y="9"/>
                    </a:lnTo>
                    <a:lnTo>
                      <a:pt x="41" y="9"/>
                    </a:lnTo>
                    <a:lnTo>
                      <a:pt x="42" y="9"/>
                    </a:lnTo>
                    <a:lnTo>
                      <a:pt x="41" y="9"/>
                    </a:lnTo>
                    <a:lnTo>
                      <a:pt x="41" y="7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0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7"/>
                    </a:lnTo>
                    <a:lnTo>
                      <a:pt x="6" y="36"/>
                    </a:lnTo>
                    <a:lnTo>
                      <a:pt x="0" y="46"/>
                    </a:lnTo>
                    <a:lnTo>
                      <a:pt x="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5" name="Freeform 273"/>
              <p:cNvSpPr>
                <a:spLocks noChangeArrowheads="1"/>
              </p:cNvSpPr>
              <p:nvPr/>
            </p:nvSpPr>
            <p:spPr bwMode="auto">
              <a:xfrm>
                <a:off x="5550" y="146"/>
                <a:ext cx="17" cy="66"/>
              </a:xfrm>
              <a:custGeom>
                <a:avLst/>
                <a:gdLst>
                  <a:gd name="T0" fmla="*/ 8 w 17"/>
                  <a:gd name="T1" fmla="*/ 60187 h 61"/>
                  <a:gd name="T2" fmla="*/ 8 w 17"/>
                  <a:gd name="T3" fmla="*/ 55688 h 61"/>
                  <a:gd name="T4" fmla="*/ 8 w 17"/>
                  <a:gd name="T5" fmla="*/ 51376 h 61"/>
                  <a:gd name="T6" fmla="*/ 8 w 17"/>
                  <a:gd name="T7" fmla="*/ 43934 h 61"/>
                  <a:gd name="T8" fmla="*/ 542 w 17"/>
                  <a:gd name="T9" fmla="*/ 36968 h 61"/>
                  <a:gd name="T10" fmla="*/ 574 w 17"/>
                  <a:gd name="T11" fmla="*/ 27349 h 61"/>
                  <a:gd name="T12" fmla="*/ 644 w 17"/>
                  <a:gd name="T13" fmla="*/ 21371 h 61"/>
                  <a:gd name="T14" fmla="*/ 722 w 17"/>
                  <a:gd name="T15" fmla="*/ 11388 h 61"/>
                  <a:gd name="T16" fmla="*/ 857 w 17"/>
                  <a:gd name="T17" fmla="*/ 4 h 61"/>
                  <a:gd name="T18" fmla="*/ 8 w 17"/>
                  <a:gd name="T19" fmla="*/ 0 h 61"/>
                  <a:gd name="T20" fmla="*/ 5 w 17"/>
                  <a:gd name="T21" fmla="*/ 9745 h 61"/>
                  <a:gd name="T22" fmla="*/ 3 w 17"/>
                  <a:gd name="T23" fmla="*/ 19742 h 61"/>
                  <a:gd name="T24" fmla="*/ 1 w 17"/>
                  <a:gd name="T25" fmla="*/ 27031 h 61"/>
                  <a:gd name="T26" fmla="*/ 0 w 17"/>
                  <a:gd name="T27" fmla="*/ 34661 h 61"/>
                  <a:gd name="T28" fmla="*/ 0 w 17"/>
                  <a:gd name="T29" fmla="*/ 43873 h 61"/>
                  <a:gd name="T30" fmla="*/ 0 w 17"/>
                  <a:gd name="T31" fmla="*/ 51376 h 61"/>
                  <a:gd name="T32" fmla="*/ 0 w 17"/>
                  <a:gd name="T33" fmla="*/ 55688 h 61"/>
                  <a:gd name="T34" fmla="*/ 0 w 17"/>
                  <a:gd name="T35" fmla="*/ 60187 h 61"/>
                  <a:gd name="T36" fmla="*/ 8 w 17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61"/>
                  <a:gd name="T59" fmla="*/ 17 w 17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61">
                    <a:moveTo>
                      <a:pt x="8" y="61"/>
                    </a:moveTo>
                    <a:lnTo>
                      <a:pt x="8" y="57"/>
                    </a:lnTo>
                    <a:lnTo>
                      <a:pt x="8" y="52"/>
                    </a:lnTo>
                    <a:lnTo>
                      <a:pt x="8" y="45"/>
                    </a:lnTo>
                    <a:lnTo>
                      <a:pt x="9" y="37"/>
                    </a:lnTo>
                    <a:lnTo>
                      <a:pt x="10" y="28"/>
                    </a:lnTo>
                    <a:lnTo>
                      <a:pt x="12" y="21"/>
                    </a:lnTo>
                    <a:lnTo>
                      <a:pt x="14" y="12"/>
                    </a:lnTo>
                    <a:lnTo>
                      <a:pt x="17" y="4"/>
                    </a:lnTo>
                    <a:lnTo>
                      <a:pt x="8" y="0"/>
                    </a:lnTo>
                    <a:lnTo>
                      <a:pt x="5" y="10"/>
                    </a:lnTo>
                    <a:lnTo>
                      <a:pt x="3" y="19"/>
                    </a:lnTo>
                    <a:lnTo>
                      <a:pt x="1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0" y="61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6" name="Freeform 274"/>
              <p:cNvSpPr>
                <a:spLocks noChangeArrowheads="1"/>
              </p:cNvSpPr>
              <p:nvPr/>
            </p:nvSpPr>
            <p:spPr bwMode="auto">
              <a:xfrm>
                <a:off x="200" y="4042"/>
                <a:ext cx="66" cy="63"/>
              </a:xfrm>
              <a:custGeom>
                <a:avLst/>
                <a:gdLst>
                  <a:gd name="T0" fmla="*/ 7855 w 63"/>
                  <a:gd name="T1" fmla="*/ 17240 h 58"/>
                  <a:gd name="T2" fmla="*/ 8002 w 63"/>
                  <a:gd name="T3" fmla="*/ 23902 h 58"/>
                  <a:gd name="T4" fmla="*/ 8164 w 63"/>
                  <a:gd name="T5" fmla="*/ 27387 h 58"/>
                  <a:gd name="T6" fmla="*/ 8164 w 63"/>
                  <a:gd name="T7" fmla="*/ 28259 h 58"/>
                  <a:gd name="T8" fmla="*/ 7944 w 63"/>
                  <a:gd name="T9" fmla="*/ 28259 h 58"/>
                  <a:gd name="T10" fmla="*/ 7468 w 63"/>
                  <a:gd name="T11" fmla="*/ 28259 h 58"/>
                  <a:gd name="T12" fmla="*/ 6947 w 63"/>
                  <a:gd name="T13" fmla="*/ 28259 h 58"/>
                  <a:gd name="T14" fmla="*/ 6210 w 63"/>
                  <a:gd name="T15" fmla="*/ 29701 h 58"/>
                  <a:gd name="T16" fmla="*/ 5532 w 63"/>
                  <a:gd name="T17" fmla="*/ 32330 h 58"/>
                  <a:gd name="T18" fmla="*/ 4802 w 63"/>
                  <a:gd name="T19" fmla="*/ 36217 h 58"/>
                  <a:gd name="T20" fmla="*/ 3822 w 63"/>
                  <a:gd name="T21" fmla="*/ 44880 h 58"/>
                  <a:gd name="T22" fmla="*/ 3181 w 63"/>
                  <a:gd name="T23" fmla="*/ 54936 h 58"/>
                  <a:gd name="T24" fmla="*/ 2198 w 63"/>
                  <a:gd name="T25" fmla="*/ 62524 h 58"/>
                  <a:gd name="T26" fmla="*/ 1615 w 63"/>
                  <a:gd name="T27" fmla="*/ 71317 h 58"/>
                  <a:gd name="T28" fmla="*/ 1342 w 63"/>
                  <a:gd name="T29" fmla="*/ 77478 h 58"/>
                  <a:gd name="T30" fmla="*/ 1261 w 63"/>
                  <a:gd name="T31" fmla="*/ 77843 h 58"/>
                  <a:gd name="T32" fmla="*/ 1342 w 63"/>
                  <a:gd name="T33" fmla="*/ 77843 h 58"/>
                  <a:gd name="T34" fmla="*/ 1342 w 63"/>
                  <a:gd name="T35" fmla="*/ 80108 h 58"/>
                  <a:gd name="T36" fmla="*/ 1518 w 63"/>
                  <a:gd name="T37" fmla="*/ 77843 h 58"/>
                  <a:gd name="T38" fmla="*/ 1615 w 63"/>
                  <a:gd name="T39" fmla="*/ 77478 h 58"/>
                  <a:gd name="T40" fmla="*/ 1615 w 63"/>
                  <a:gd name="T41" fmla="*/ 71317 h 58"/>
                  <a:gd name="T42" fmla="*/ 1518 w 63"/>
                  <a:gd name="T43" fmla="*/ 60729 h 58"/>
                  <a:gd name="T44" fmla="*/ 1342 w 63"/>
                  <a:gd name="T45" fmla="*/ 51247 h 58"/>
                  <a:gd name="T46" fmla="*/ 1261 w 63"/>
                  <a:gd name="T47" fmla="*/ 42825 h 58"/>
                  <a:gd name="T48" fmla="*/ 7 w 63"/>
                  <a:gd name="T49" fmla="*/ 33404 h 58"/>
                  <a:gd name="T50" fmla="*/ 5 w 63"/>
                  <a:gd name="T51" fmla="*/ 27387 h 58"/>
                  <a:gd name="T52" fmla="*/ 4 w 63"/>
                  <a:gd name="T53" fmla="*/ 23902 h 58"/>
                  <a:gd name="T54" fmla="*/ 1 w 63"/>
                  <a:gd name="T55" fmla="*/ 15877 h 58"/>
                  <a:gd name="T56" fmla="*/ 0 w 63"/>
                  <a:gd name="T57" fmla="*/ 12336 h 58"/>
                  <a:gd name="T58" fmla="*/ 0 w 63"/>
                  <a:gd name="T59" fmla="*/ 9647 h 58"/>
                  <a:gd name="T60" fmla="*/ 2 w 63"/>
                  <a:gd name="T61" fmla="*/ 3 h 58"/>
                  <a:gd name="T62" fmla="*/ 5 w 63"/>
                  <a:gd name="T63" fmla="*/ 1 h 58"/>
                  <a:gd name="T64" fmla="*/ 1261 w 63"/>
                  <a:gd name="T65" fmla="*/ 0 h 58"/>
                  <a:gd name="T66" fmla="*/ 1615 w 63"/>
                  <a:gd name="T67" fmla="*/ 0 h 58"/>
                  <a:gd name="T68" fmla="*/ 2336 w 63"/>
                  <a:gd name="T69" fmla="*/ 0 h 58"/>
                  <a:gd name="T70" fmla="*/ 3992 w 63"/>
                  <a:gd name="T71" fmla="*/ 1 h 58"/>
                  <a:gd name="T72" fmla="*/ 5532 w 63"/>
                  <a:gd name="T73" fmla="*/ 274 h 58"/>
                  <a:gd name="T74" fmla="*/ 6947 w 63"/>
                  <a:gd name="T75" fmla="*/ 11378 h 58"/>
                  <a:gd name="T76" fmla="*/ 7855 w 63"/>
                  <a:gd name="T77" fmla="*/ 17240 h 5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3"/>
                  <a:gd name="T118" fmla="*/ 0 h 58"/>
                  <a:gd name="T119" fmla="*/ 63 w 63"/>
                  <a:gd name="T120" fmla="*/ 58 h 5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3" h="58">
                    <a:moveTo>
                      <a:pt x="60" y="13"/>
                    </a:moveTo>
                    <a:lnTo>
                      <a:pt x="62" y="17"/>
                    </a:lnTo>
                    <a:lnTo>
                      <a:pt x="63" y="19"/>
                    </a:lnTo>
                    <a:lnTo>
                      <a:pt x="63" y="20"/>
                    </a:lnTo>
                    <a:lnTo>
                      <a:pt x="61" y="20"/>
                    </a:lnTo>
                    <a:lnTo>
                      <a:pt x="57" y="20"/>
                    </a:lnTo>
                    <a:lnTo>
                      <a:pt x="53" y="20"/>
                    </a:lnTo>
                    <a:lnTo>
                      <a:pt x="48" y="21"/>
                    </a:lnTo>
                    <a:lnTo>
                      <a:pt x="43" y="23"/>
                    </a:lnTo>
                    <a:lnTo>
                      <a:pt x="37" y="26"/>
                    </a:lnTo>
                    <a:lnTo>
                      <a:pt x="30" y="32"/>
                    </a:lnTo>
                    <a:lnTo>
                      <a:pt x="24" y="39"/>
                    </a:lnTo>
                    <a:lnTo>
                      <a:pt x="18" y="45"/>
                    </a:lnTo>
                    <a:lnTo>
                      <a:pt x="13" y="51"/>
                    </a:lnTo>
                    <a:lnTo>
                      <a:pt x="10" y="55"/>
                    </a:lnTo>
                    <a:lnTo>
                      <a:pt x="9" y="57"/>
                    </a:lnTo>
                    <a:lnTo>
                      <a:pt x="10" y="57"/>
                    </a:lnTo>
                    <a:lnTo>
                      <a:pt x="10" y="58"/>
                    </a:lnTo>
                    <a:lnTo>
                      <a:pt x="12" y="57"/>
                    </a:lnTo>
                    <a:lnTo>
                      <a:pt x="13" y="55"/>
                    </a:lnTo>
                    <a:lnTo>
                      <a:pt x="13" y="51"/>
                    </a:lnTo>
                    <a:lnTo>
                      <a:pt x="12" y="44"/>
                    </a:lnTo>
                    <a:lnTo>
                      <a:pt x="10" y="37"/>
                    </a:lnTo>
                    <a:lnTo>
                      <a:pt x="9" y="30"/>
                    </a:lnTo>
                    <a:lnTo>
                      <a:pt x="7" y="24"/>
                    </a:lnTo>
                    <a:lnTo>
                      <a:pt x="5" y="19"/>
                    </a:lnTo>
                    <a:lnTo>
                      <a:pt x="4" y="17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31" y="1"/>
                    </a:lnTo>
                    <a:lnTo>
                      <a:pt x="43" y="5"/>
                    </a:lnTo>
                    <a:lnTo>
                      <a:pt x="53" y="8"/>
                    </a:lnTo>
                    <a:lnTo>
                      <a:pt x="60" y="1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7" name="Freeform 275"/>
              <p:cNvSpPr>
                <a:spLocks noChangeArrowheads="1"/>
              </p:cNvSpPr>
              <p:nvPr/>
            </p:nvSpPr>
            <p:spPr bwMode="auto">
              <a:xfrm>
                <a:off x="244" y="4066"/>
                <a:ext cx="28" cy="16"/>
              </a:xfrm>
              <a:custGeom>
                <a:avLst/>
                <a:gdLst>
                  <a:gd name="T0" fmla="*/ 4 w 27"/>
                  <a:gd name="T1" fmla="*/ 1021 h 16"/>
                  <a:gd name="T2" fmla="*/ 1956 w 27"/>
                  <a:gd name="T3" fmla="*/ 960 h 16"/>
                  <a:gd name="T4" fmla="*/ 2797 w 27"/>
                  <a:gd name="T5" fmla="*/ 904 h 16"/>
                  <a:gd name="T6" fmla="*/ 3724 w 27"/>
                  <a:gd name="T7" fmla="*/ 904 h 16"/>
                  <a:gd name="T8" fmla="*/ 4619 w 27"/>
                  <a:gd name="T9" fmla="*/ 904 h 16"/>
                  <a:gd name="T10" fmla="*/ 5323 w 27"/>
                  <a:gd name="T11" fmla="*/ 904 h 16"/>
                  <a:gd name="T12" fmla="*/ 6144 w 27"/>
                  <a:gd name="T13" fmla="*/ 668 h 16"/>
                  <a:gd name="T14" fmla="*/ 5719 w 27"/>
                  <a:gd name="T15" fmla="*/ 4 h 16"/>
                  <a:gd name="T16" fmla="*/ 5249 w 27"/>
                  <a:gd name="T17" fmla="*/ 0 h 16"/>
                  <a:gd name="T18" fmla="*/ 3468 w 27"/>
                  <a:gd name="T19" fmla="*/ 7 h 16"/>
                  <a:gd name="T20" fmla="*/ 4002 w 27"/>
                  <a:gd name="T21" fmla="*/ 710 h 16"/>
                  <a:gd name="T22" fmla="*/ 4002 w 27"/>
                  <a:gd name="T23" fmla="*/ 668 h 16"/>
                  <a:gd name="T24" fmla="*/ 4619 w 27"/>
                  <a:gd name="T25" fmla="*/ 6 h 16"/>
                  <a:gd name="T26" fmla="*/ 4300 w 27"/>
                  <a:gd name="T27" fmla="*/ 6 h 16"/>
                  <a:gd name="T28" fmla="*/ 3468 w 27"/>
                  <a:gd name="T29" fmla="*/ 6 h 16"/>
                  <a:gd name="T30" fmla="*/ 2606 w 27"/>
                  <a:gd name="T31" fmla="*/ 6 h 16"/>
                  <a:gd name="T32" fmla="*/ 6 w 27"/>
                  <a:gd name="T33" fmla="*/ 7 h 16"/>
                  <a:gd name="T34" fmla="*/ 0 w 27"/>
                  <a:gd name="T35" fmla="*/ 668 h 16"/>
                  <a:gd name="T36" fmla="*/ 4 w 27"/>
                  <a:gd name="T37" fmla="*/ 102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6"/>
                  <a:gd name="T59" fmla="*/ 27 w 2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6">
                    <a:moveTo>
                      <a:pt x="4" y="16"/>
                    </a:moveTo>
                    <a:lnTo>
                      <a:pt x="8" y="15"/>
                    </a:lnTo>
                    <a:lnTo>
                      <a:pt x="13" y="14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7" y="9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6" y="7"/>
                    </a:lnTo>
                    <a:lnTo>
                      <a:pt x="18" y="10"/>
                    </a:lnTo>
                    <a:lnTo>
                      <a:pt x="18" y="9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6" y="6"/>
                    </a:lnTo>
                    <a:lnTo>
                      <a:pt x="12" y="6"/>
                    </a:lnTo>
                    <a:lnTo>
                      <a:pt x="6" y="7"/>
                    </a:lnTo>
                    <a:lnTo>
                      <a:pt x="0" y="9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8" name="Freeform 276"/>
              <p:cNvSpPr>
                <a:spLocks noChangeArrowheads="1"/>
              </p:cNvSpPr>
              <p:nvPr/>
            </p:nvSpPr>
            <p:spPr bwMode="auto">
              <a:xfrm>
                <a:off x="206" y="4076"/>
                <a:ext cx="41" cy="48"/>
              </a:xfrm>
              <a:custGeom>
                <a:avLst/>
                <a:gdLst>
                  <a:gd name="T0" fmla="*/ 5 w 40"/>
                  <a:gd name="T1" fmla="*/ 76865 h 44"/>
                  <a:gd name="T2" fmla="*/ 5 w 40"/>
                  <a:gd name="T3" fmla="*/ 79007 h 44"/>
                  <a:gd name="T4" fmla="*/ 8 w 40"/>
                  <a:gd name="T5" fmla="*/ 81989 h 44"/>
                  <a:gd name="T6" fmla="*/ 404 w 40"/>
                  <a:gd name="T7" fmla="*/ 89479 h 44"/>
                  <a:gd name="T8" fmla="*/ 404 w 40"/>
                  <a:gd name="T9" fmla="*/ 86230 h 44"/>
                  <a:gd name="T10" fmla="*/ 516 w 40"/>
                  <a:gd name="T11" fmla="*/ 79007 h 44"/>
                  <a:gd name="T12" fmla="*/ 657 w 40"/>
                  <a:gd name="T13" fmla="*/ 66431 h 44"/>
                  <a:gd name="T14" fmla="*/ 838 w 40"/>
                  <a:gd name="T15" fmla="*/ 51195 h 44"/>
                  <a:gd name="T16" fmla="*/ 1179 w 40"/>
                  <a:gd name="T17" fmla="*/ 36097 h 44"/>
                  <a:gd name="T18" fmla="*/ 1433 w 40"/>
                  <a:gd name="T19" fmla="*/ 25469 h 44"/>
                  <a:gd name="T20" fmla="*/ 1583 w 40"/>
                  <a:gd name="T21" fmla="*/ 16489 h 44"/>
                  <a:gd name="T22" fmla="*/ 1436 w 40"/>
                  <a:gd name="T23" fmla="*/ 0 h 44"/>
                  <a:gd name="T24" fmla="*/ 1238 w 40"/>
                  <a:gd name="T25" fmla="*/ 4 h 44"/>
                  <a:gd name="T26" fmla="*/ 878 w 40"/>
                  <a:gd name="T27" fmla="*/ 21399 h 44"/>
                  <a:gd name="T28" fmla="*/ 627 w 40"/>
                  <a:gd name="T29" fmla="*/ 36097 h 44"/>
                  <a:gd name="T30" fmla="*/ 404 w 40"/>
                  <a:gd name="T31" fmla="*/ 51195 h 44"/>
                  <a:gd name="T32" fmla="*/ 5 w 40"/>
                  <a:gd name="T33" fmla="*/ 66431 h 44"/>
                  <a:gd name="T34" fmla="*/ 2 w 40"/>
                  <a:gd name="T35" fmla="*/ 76865 h 44"/>
                  <a:gd name="T36" fmla="*/ 0 w 40"/>
                  <a:gd name="T37" fmla="*/ 83796 h 44"/>
                  <a:gd name="T38" fmla="*/ 1 w 40"/>
                  <a:gd name="T39" fmla="*/ 96336 h 44"/>
                  <a:gd name="T40" fmla="*/ 6 w 40"/>
                  <a:gd name="T41" fmla="*/ 99753 h 44"/>
                  <a:gd name="T42" fmla="*/ 404 w 40"/>
                  <a:gd name="T43" fmla="*/ 97657 h 44"/>
                  <a:gd name="T44" fmla="*/ 5 w 40"/>
                  <a:gd name="T45" fmla="*/ 76865 h 4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4"/>
                  <a:gd name="T71" fmla="*/ 40 w 40"/>
                  <a:gd name="T72" fmla="*/ 44 h 4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4">
                    <a:moveTo>
                      <a:pt x="5" y="34"/>
                    </a:moveTo>
                    <a:lnTo>
                      <a:pt x="5" y="35"/>
                    </a:lnTo>
                    <a:lnTo>
                      <a:pt x="8" y="36"/>
                    </a:lnTo>
                    <a:lnTo>
                      <a:pt x="10" y="39"/>
                    </a:lnTo>
                    <a:lnTo>
                      <a:pt x="10" y="38"/>
                    </a:lnTo>
                    <a:lnTo>
                      <a:pt x="12" y="35"/>
                    </a:lnTo>
                    <a:lnTo>
                      <a:pt x="17" y="29"/>
                    </a:lnTo>
                    <a:lnTo>
                      <a:pt x="22" y="23"/>
                    </a:lnTo>
                    <a:lnTo>
                      <a:pt x="29" y="16"/>
                    </a:lnTo>
                    <a:lnTo>
                      <a:pt x="35" y="12"/>
                    </a:lnTo>
                    <a:lnTo>
                      <a:pt x="40" y="7"/>
                    </a:lnTo>
                    <a:lnTo>
                      <a:pt x="36" y="0"/>
                    </a:lnTo>
                    <a:lnTo>
                      <a:pt x="30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5" y="29"/>
                    </a:lnTo>
                    <a:lnTo>
                      <a:pt x="2" y="34"/>
                    </a:lnTo>
                    <a:lnTo>
                      <a:pt x="0" y="37"/>
                    </a:lnTo>
                    <a:lnTo>
                      <a:pt x="1" y="42"/>
                    </a:lnTo>
                    <a:lnTo>
                      <a:pt x="6" y="44"/>
                    </a:lnTo>
                    <a:lnTo>
                      <a:pt x="10" y="43"/>
                    </a:lnTo>
                    <a:lnTo>
                      <a:pt x="5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9" name="Freeform 277"/>
              <p:cNvSpPr>
                <a:spLocks noChangeArrowheads="1"/>
              </p:cNvSpPr>
              <p:nvPr/>
            </p:nvSpPr>
            <p:spPr bwMode="auto">
              <a:xfrm>
                <a:off x="200" y="4071"/>
                <a:ext cx="17" cy="53"/>
              </a:xfrm>
              <a:custGeom>
                <a:avLst/>
                <a:gdLst>
                  <a:gd name="T0" fmla="*/ 0 w 17"/>
                  <a:gd name="T1" fmla="*/ 8294 h 49"/>
                  <a:gd name="T2" fmla="*/ 0 w 17"/>
                  <a:gd name="T3" fmla="*/ 8918 h 49"/>
                  <a:gd name="T4" fmla="*/ 2 w 17"/>
                  <a:gd name="T5" fmla="*/ 12240 h 49"/>
                  <a:gd name="T6" fmla="*/ 4 w 17"/>
                  <a:gd name="T7" fmla="*/ 19600 h 49"/>
                  <a:gd name="T8" fmla="*/ 5 w 17"/>
                  <a:gd name="T9" fmla="*/ 27435 h 49"/>
                  <a:gd name="T10" fmla="*/ 7 w 17"/>
                  <a:gd name="T11" fmla="*/ 34754 h 49"/>
                  <a:gd name="T12" fmla="*/ 7 w 17"/>
                  <a:gd name="T13" fmla="*/ 40592 h 49"/>
                  <a:gd name="T14" fmla="*/ 8 w 17"/>
                  <a:gd name="T15" fmla="*/ 44486 h 49"/>
                  <a:gd name="T16" fmla="*/ 542 w 17"/>
                  <a:gd name="T17" fmla="*/ 42874 h 49"/>
                  <a:gd name="T18" fmla="*/ 722 w 17"/>
                  <a:gd name="T19" fmla="*/ 52068 h 49"/>
                  <a:gd name="T20" fmla="*/ 857 w 17"/>
                  <a:gd name="T21" fmla="*/ 46416 h 49"/>
                  <a:gd name="T22" fmla="*/ 857 w 17"/>
                  <a:gd name="T23" fmla="*/ 39629 h 49"/>
                  <a:gd name="T24" fmla="*/ 809 w 17"/>
                  <a:gd name="T25" fmla="*/ 32109 h 49"/>
                  <a:gd name="T26" fmla="*/ 722 w 17"/>
                  <a:gd name="T27" fmla="*/ 24789 h 49"/>
                  <a:gd name="T28" fmla="*/ 644 w 17"/>
                  <a:gd name="T29" fmla="*/ 16756 h 49"/>
                  <a:gd name="T30" fmla="*/ 574 w 17"/>
                  <a:gd name="T31" fmla="*/ 9676 h 49"/>
                  <a:gd name="T32" fmla="*/ 8 w 17"/>
                  <a:gd name="T33" fmla="*/ 253 h 49"/>
                  <a:gd name="T34" fmla="*/ 6 w 17"/>
                  <a:gd name="T35" fmla="*/ 0 h 49"/>
                  <a:gd name="T36" fmla="*/ 0 w 17"/>
                  <a:gd name="T37" fmla="*/ 8294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49"/>
                  <a:gd name="T59" fmla="*/ 17 w 17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49">
                    <a:moveTo>
                      <a:pt x="0" y="7"/>
                    </a:moveTo>
                    <a:lnTo>
                      <a:pt x="0" y="8"/>
                    </a:lnTo>
                    <a:lnTo>
                      <a:pt x="2" y="12"/>
                    </a:lnTo>
                    <a:lnTo>
                      <a:pt x="4" y="18"/>
                    </a:lnTo>
                    <a:lnTo>
                      <a:pt x="5" y="26"/>
                    </a:lnTo>
                    <a:lnTo>
                      <a:pt x="7" y="32"/>
                    </a:lnTo>
                    <a:lnTo>
                      <a:pt x="7" y="38"/>
                    </a:lnTo>
                    <a:lnTo>
                      <a:pt x="8" y="42"/>
                    </a:lnTo>
                    <a:lnTo>
                      <a:pt x="9" y="40"/>
                    </a:lnTo>
                    <a:lnTo>
                      <a:pt x="14" y="49"/>
                    </a:lnTo>
                    <a:lnTo>
                      <a:pt x="17" y="43"/>
                    </a:lnTo>
                    <a:lnTo>
                      <a:pt x="17" y="37"/>
                    </a:lnTo>
                    <a:lnTo>
                      <a:pt x="16" y="30"/>
                    </a:lnTo>
                    <a:lnTo>
                      <a:pt x="14" y="23"/>
                    </a:lnTo>
                    <a:lnTo>
                      <a:pt x="12" y="16"/>
                    </a:lnTo>
                    <a:lnTo>
                      <a:pt x="10" y="9"/>
                    </a:lnTo>
                    <a:lnTo>
                      <a:pt x="8" y="5"/>
                    </a:lnTo>
                    <a:lnTo>
                      <a:pt x="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0" name="Freeform 278"/>
              <p:cNvSpPr>
                <a:spLocks noChangeArrowheads="1"/>
              </p:cNvSpPr>
              <p:nvPr/>
            </p:nvSpPr>
            <p:spPr bwMode="auto">
              <a:xfrm>
                <a:off x="196" y="4038"/>
                <a:ext cx="71" cy="38"/>
              </a:xfrm>
              <a:custGeom>
                <a:avLst/>
                <a:gdLst>
                  <a:gd name="T0" fmla="*/ 6191 w 68"/>
                  <a:gd name="T1" fmla="*/ 46585533 h 24"/>
                  <a:gd name="T2" fmla="*/ 5520 w 68"/>
                  <a:gd name="T3" fmla="*/ 31235009 h 24"/>
                  <a:gd name="T4" fmla="*/ 4504 w 68"/>
                  <a:gd name="T5" fmla="*/ 155336 h 24"/>
                  <a:gd name="T6" fmla="*/ 3199 w 68"/>
                  <a:gd name="T7" fmla="*/ 18216 h 24"/>
                  <a:gd name="T8" fmla="*/ 2270 w 68"/>
                  <a:gd name="T9" fmla="*/ 0 h 24"/>
                  <a:gd name="T10" fmla="*/ 1525 w 68"/>
                  <a:gd name="T11" fmla="*/ 0 h 24"/>
                  <a:gd name="T12" fmla="*/ 1143 w 68"/>
                  <a:gd name="T13" fmla="*/ 0 h 24"/>
                  <a:gd name="T14" fmla="*/ 8 w 68"/>
                  <a:gd name="T15" fmla="*/ 72789 h 24"/>
                  <a:gd name="T16" fmla="*/ 5 w 68"/>
                  <a:gd name="T17" fmla="*/ 155336 h 24"/>
                  <a:gd name="T18" fmla="*/ 2 w 68"/>
                  <a:gd name="T19" fmla="*/ 26606791 h 24"/>
                  <a:gd name="T20" fmla="*/ 0 w 68"/>
                  <a:gd name="T21" fmla="*/ 43002257 h 24"/>
                  <a:gd name="T22" fmla="*/ 3 w 68"/>
                  <a:gd name="T23" fmla="*/ 64136012 h 24"/>
                  <a:gd name="T24" fmla="*/ 6 w 68"/>
                  <a:gd name="T25" fmla="*/ 81551800 h 24"/>
                  <a:gd name="T26" fmla="*/ 1081 w 68"/>
                  <a:gd name="T27" fmla="*/ 59197398 h 24"/>
                  <a:gd name="T28" fmla="*/ 963 w 68"/>
                  <a:gd name="T29" fmla="*/ 46585533 h 24"/>
                  <a:gd name="T30" fmla="*/ 909 w 68"/>
                  <a:gd name="T31" fmla="*/ 39683161 h 24"/>
                  <a:gd name="T32" fmla="*/ 963 w 68"/>
                  <a:gd name="T33" fmla="*/ 36633498 h 24"/>
                  <a:gd name="T34" fmla="*/ 1021 w 68"/>
                  <a:gd name="T35" fmla="*/ 33838856 h 24"/>
                  <a:gd name="T36" fmla="*/ 1212 w 68"/>
                  <a:gd name="T37" fmla="*/ 33838856 h 24"/>
                  <a:gd name="T38" fmla="*/ 1706 w 68"/>
                  <a:gd name="T39" fmla="*/ 31235009 h 24"/>
                  <a:gd name="T40" fmla="*/ 2144 w 68"/>
                  <a:gd name="T41" fmla="*/ 31235009 h 24"/>
                  <a:gd name="T42" fmla="*/ 3197 w 68"/>
                  <a:gd name="T43" fmla="*/ 33838856 h 24"/>
                  <a:gd name="T44" fmla="*/ 4257 w 68"/>
                  <a:gd name="T45" fmla="*/ 43002257 h 24"/>
                  <a:gd name="T46" fmla="*/ 5214 w 68"/>
                  <a:gd name="T47" fmla="*/ 54634321 h 24"/>
                  <a:gd name="T48" fmla="*/ 5662 w 68"/>
                  <a:gd name="T49" fmla="*/ 71662058 h 24"/>
                  <a:gd name="T50" fmla="*/ 6191 w 68"/>
                  <a:gd name="T51" fmla="*/ 46585533 h 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24"/>
                  <a:gd name="T80" fmla="*/ 68 w 68"/>
                  <a:gd name="T81" fmla="*/ 24 h 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24">
                    <a:moveTo>
                      <a:pt x="68" y="14"/>
                    </a:moveTo>
                    <a:lnTo>
                      <a:pt x="60" y="9"/>
                    </a:lnTo>
                    <a:lnTo>
                      <a:pt x="49" y="4"/>
                    </a:lnTo>
                    <a:lnTo>
                      <a:pt x="36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3" y="18"/>
                    </a:lnTo>
                    <a:lnTo>
                      <a:pt x="6" y="24"/>
                    </a:lnTo>
                    <a:lnTo>
                      <a:pt x="12" y="17"/>
                    </a:lnTo>
                    <a:lnTo>
                      <a:pt x="10" y="14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20" y="9"/>
                    </a:lnTo>
                    <a:lnTo>
                      <a:pt x="24" y="9"/>
                    </a:lnTo>
                    <a:lnTo>
                      <a:pt x="35" y="10"/>
                    </a:lnTo>
                    <a:lnTo>
                      <a:pt x="47" y="13"/>
                    </a:lnTo>
                    <a:lnTo>
                      <a:pt x="57" y="16"/>
                    </a:lnTo>
                    <a:lnTo>
                      <a:pt x="62" y="21"/>
                    </a:lnTo>
                    <a:lnTo>
                      <a:pt x="68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1" name="Freeform 279"/>
              <p:cNvSpPr>
                <a:spLocks noChangeArrowheads="1"/>
              </p:cNvSpPr>
              <p:nvPr/>
            </p:nvSpPr>
            <p:spPr bwMode="auto">
              <a:xfrm>
                <a:off x="216" y="4073"/>
                <a:ext cx="97" cy="56"/>
              </a:xfrm>
              <a:custGeom>
                <a:avLst/>
                <a:gdLst>
                  <a:gd name="T0" fmla="*/ 5619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512 h 57"/>
                  <a:gd name="T10" fmla="*/ 5770 w 93"/>
                  <a:gd name="T11" fmla="*/ 772 h 57"/>
                  <a:gd name="T12" fmla="*/ 5534 w 93"/>
                  <a:gd name="T13" fmla="*/ 1160 h 57"/>
                  <a:gd name="T14" fmla="*/ 5059 w 93"/>
                  <a:gd name="T15" fmla="*/ 1514 h 57"/>
                  <a:gd name="T16" fmla="*/ 4731 w 93"/>
                  <a:gd name="T17" fmla="*/ 1877 h 57"/>
                  <a:gd name="T18" fmla="*/ 4255 w 93"/>
                  <a:gd name="T19" fmla="*/ 2148 h 57"/>
                  <a:gd name="T20" fmla="*/ 3659 w 93"/>
                  <a:gd name="T21" fmla="*/ 2460 h 57"/>
                  <a:gd name="T22" fmla="*/ 3128 w 93"/>
                  <a:gd name="T23" fmla="*/ 2793 h 57"/>
                  <a:gd name="T24" fmla="*/ 2522 w 93"/>
                  <a:gd name="T25" fmla="*/ 2968 h 57"/>
                  <a:gd name="T26" fmla="*/ 1943 w 93"/>
                  <a:gd name="T27" fmla="*/ 3118 h 57"/>
                  <a:gd name="T28" fmla="*/ 1218 w 93"/>
                  <a:gd name="T29" fmla="*/ 3118 h 57"/>
                  <a:gd name="T30" fmla="*/ 722 w 93"/>
                  <a:gd name="T31" fmla="*/ 2968 h 57"/>
                  <a:gd name="T32" fmla="*/ 1 w 93"/>
                  <a:gd name="T33" fmla="*/ 2777 h 57"/>
                  <a:gd name="T34" fmla="*/ 0 w 93"/>
                  <a:gd name="T35" fmla="*/ 2634 h 57"/>
                  <a:gd name="T36" fmla="*/ 0 w 93"/>
                  <a:gd name="T37" fmla="*/ 2607 h 57"/>
                  <a:gd name="T38" fmla="*/ 0 w 93"/>
                  <a:gd name="T39" fmla="*/ 2460 h 57"/>
                  <a:gd name="T40" fmla="*/ 1 w 93"/>
                  <a:gd name="T41" fmla="*/ 2302 h 57"/>
                  <a:gd name="T42" fmla="*/ 4 w 93"/>
                  <a:gd name="T43" fmla="*/ 2118 h 57"/>
                  <a:gd name="T44" fmla="*/ 8 w 93"/>
                  <a:gd name="T45" fmla="*/ 1643 h 57"/>
                  <a:gd name="T46" fmla="*/ 889 w 93"/>
                  <a:gd name="T47" fmla="*/ 1339 h 57"/>
                  <a:gd name="T48" fmla="*/ 1355 w 93"/>
                  <a:gd name="T49" fmla="*/ 1011 h 57"/>
                  <a:gd name="T50" fmla="*/ 1943 w 93"/>
                  <a:gd name="T51" fmla="*/ 668 h 57"/>
                  <a:gd name="T52" fmla="*/ 2395 w 93"/>
                  <a:gd name="T53" fmla="*/ 478 h 57"/>
                  <a:gd name="T54" fmla="*/ 2817 w 93"/>
                  <a:gd name="T55" fmla="*/ 5 h 57"/>
                  <a:gd name="T56" fmla="*/ 3296 w 93"/>
                  <a:gd name="T57" fmla="*/ 3 h 57"/>
                  <a:gd name="T58" fmla="*/ 3836 w 93"/>
                  <a:gd name="T59" fmla="*/ 2 h 57"/>
                  <a:gd name="T60" fmla="*/ 4283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619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2" name="Freeform 280"/>
              <p:cNvSpPr>
                <a:spLocks noChangeArrowheads="1"/>
              </p:cNvSpPr>
              <p:nvPr/>
            </p:nvSpPr>
            <p:spPr bwMode="auto">
              <a:xfrm>
                <a:off x="215" y="4069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255 w 99"/>
                  <a:gd name="T3" fmla="*/ 559 h 66"/>
                  <a:gd name="T4" fmla="*/ 2391 w 99"/>
                  <a:gd name="T5" fmla="*/ 569 h 66"/>
                  <a:gd name="T6" fmla="*/ 3513 w 99"/>
                  <a:gd name="T7" fmla="*/ 569 h 66"/>
                  <a:gd name="T8" fmla="*/ 4715 w 99"/>
                  <a:gd name="T9" fmla="*/ 559 h 66"/>
                  <a:gd name="T10" fmla="*/ 5778 w 99"/>
                  <a:gd name="T11" fmla="*/ 529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587 w 99"/>
                  <a:gd name="T17" fmla="*/ 366 h 66"/>
                  <a:gd name="T18" fmla="*/ 9394 w 99"/>
                  <a:gd name="T19" fmla="*/ 314 h 66"/>
                  <a:gd name="T20" fmla="*/ 9961 w 99"/>
                  <a:gd name="T21" fmla="*/ 255 h 66"/>
                  <a:gd name="T22" fmla="*/ 10563 w 99"/>
                  <a:gd name="T23" fmla="*/ 204 h 66"/>
                  <a:gd name="T24" fmla="*/ 10866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71 w 99"/>
                  <a:gd name="T31" fmla="*/ 0 h 66"/>
                  <a:gd name="T32" fmla="*/ 9961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552 w 99"/>
                  <a:gd name="T45" fmla="*/ 154 h 66"/>
                  <a:gd name="T46" fmla="*/ 9251 w 99"/>
                  <a:gd name="T47" fmla="*/ 204 h 66"/>
                  <a:gd name="T48" fmla="*/ 8721 w 99"/>
                  <a:gd name="T49" fmla="*/ 255 h 66"/>
                  <a:gd name="T50" fmla="*/ 7878 w 99"/>
                  <a:gd name="T51" fmla="*/ 314 h 66"/>
                  <a:gd name="T52" fmla="*/ 7117 w 99"/>
                  <a:gd name="T53" fmla="*/ 364 h 66"/>
                  <a:gd name="T54" fmla="*/ 6327 w 99"/>
                  <a:gd name="T55" fmla="*/ 406 h 66"/>
                  <a:gd name="T56" fmla="*/ 5304 w 99"/>
                  <a:gd name="T57" fmla="*/ 452 h 66"/>
                  <a:gd name="T58" fmla="*/ 4444 w 99"/>
                  <a:gd name="T59" fmla="*/ 470 h 66"/>
                  <a:gd name="T60" fmla="*/ 3404 w 99"/>
                  <a:gd name="T61" fmla="*/ 487 h 66"/>
                  <a:gd name="T62" fmla="*/ 2534 w 99"/>
                  <a:gd name="T63" fmla="*/ 492 h 66"/>
                  <a:gd name="T64" fmla="*/ 1408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3" name="Freeform 281"/>
              <p:cNvSpPr>
                <a:spLocks noChangeArrowheads="1"/>
              </p:cNvSpPr>
              <p:nvPr/>
            </p:nvSpPr>
            <p:spPr bwMode="auto">
              <a:xfrm>
                <a:off x="211" y="4077"/>
                <a:ext cx="46" cy="54"/>
              </a:xfrm>
              <a:custGeom>
                <a:avLst/>
                <a:gdLst>
                  <a:gd name="T0" fmla="*/ 6804 w 44"/>
                  <a:gd name="T1" fmla="*/ 0 h 49"/>
                  <a:gd name="T2" fmla="*/ 5449 w 44"/>
                  <a:gd name="T3" fmla="*/ 316 h 49"/>
                  <a:gd name="T4" fmla="*/ 4186 w 44"/>
                  <a:gd name="T5" fmla="*/ 14220 h 49"/>
                  <a:gd name="T6" fmla="*/ 2638 w 44"/>
                  <a:gd name="T7" fmla="*/ 22649 h 49"/>
                  <a:gd name="T8" fmla="*/ 1776 w 44"/>
                  <a:gd name="T9" fmla="*/ 33486 h 49"/>
                  <a:gd name="T10" fmla="*/ 5 w 44"/>
                  <a:gd name="T11" fmla="*/ 43494 h 49"/>
                  <a:gd name="T12" fmla="*/ 1 w 44"/>
                  <a:gd name="T13" fmla="*/ 49593 h 49"/>
                  <a:gd name="T14" fmla="*/ 0 w 44"/>
                  <a:gd name="T15" fmla="*/ 54940 h 49"/>
                  <a:gd name="T16" fmla="*/ 0 w 44"/>
                  <a:gd name="T17" fmla="*/ 59435 h 49"/>
                  <a:gd name="T18" fmla="*/ 1 w 44"/>
                  <a:gd name="T19" fmla="*/ 62808 h 49"/>
                  <a:gd name="T20" fmla="*/ 3 w 44"/>
                  <a:gd name="T21" fmla="*/ 65159 h 49"/>
                  <a:gd name="T22" fmla="*/ 1557 w 44"/>
                  <a:gd name="T23" fmla="*/ 55671 h 49"/>
                  <a:gd name="T24" fmla="*/ 1660 w 44"/>
                  <a:gd name="T25" fmla="*/ 58084 h 49"/>
                  <a:gd name="T26" fmla="*/ 1776 w 44"/>
                  <a:gd name="T27" fmla="*/ 55671 h 49"/>
                  <a:gd name="T28" fmla="*/ 2026 w 44"/>
                  <a:gd name="T29" fmla="*/ 47596 h 49"/>
                  <a:gd name="T30" fmla="*/ 2638 w 44"/>
                  <a:gd name="T31" fmla="*/ 42434 h 49"/>
                  <a:gd name="T32" fmla="*/ 3916 w 44"/>
                  <a:gd name="T33" fmla="*/ 31769 h 49"/>
                  <a:gd name="T34" fmla="*/ 4929 w 44"/>
                  <a:gd name="T35" fmla="*/ 26442 h 49"/>
                  <a:gd name="T36" fmla="*/ 6216 w 44"/>
                  <a:gd name="T37" fmla="*/ 16628 h 49"/>
                  <a:gd name="T38" fmla="*/ 7577 w 44"/>
                  <a:gd name="T39" fmla="*/ 12109 h 49"/>
                  <a:gd name="T40" fmla="*/ 6804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39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4" name="Freeform 282"/>
              <p:cNvSpPr>
                <a:spLocks noChangeArrowheads="1"/>
              </p:cNvSpPr>
              <p:nvPr/>
            </p:nvSpPr>
            <p:spPr bwMode="auto">
              <a:xfrm>
                <a:off x="251" y="4069"/>
                <a:ext cx="56" cy="19"/>
              </a:xfrm>
              <a:custGeom>
                <a:avLst/>
                <a:gdLst>
                  <a:gd name="T0" fmla="*/ 3634 w 54"/>
                  <a:gd name="T1" fmla="*/ 0 h 18"/>
                  <a:gd name="T2" fmla="*/ 3366 w 54"/>
                  <a:gd name="T3" fmla="*/ 0 h 18"/>
                  <a:gd name="T4" fmla="*/ 3095 w 54"/>
                  <a:gd name="T5" fmla="*/ 0 h 18"/>
                  <a:gd name="T6" fmla="*/ 2627 w 54"/>
                  <a:gd name="T7" fmla="*/ 0 h 18"/>
                  <a:gd name="T8" fmla="*/ 2182 w 54"/>
                  <a:gd name="T9" fmla="*/ 1 h 18"/>
                  <a:gd name="T10" fmla="*/ 1668 w 54"/>
                  <a:gd name="T11" fmla="*/ 2 h 18"/>
                  <a:gd name="T12" fmla="*/ 1023 w 54"/>
                  <a:gd name="T13" fmla="*/ 3 h 18"/>
                  <a:gd name="T14" fmla="*/ 718 w 54"/>
                  <a:gd name="T15" fmla="*/ 19021 h 18"/>
                  <a:gd name="T16" fmla="*/ 0 w 54"/>
                  <a:gd name="T17" fmla="*/ 26094 h 18"/>
                  <a:gd name="T18" fmla="*/ 5 w 54"/>
                  <a:gd name="T19" fmla="*/ 54554 h 18"/>
                  <a:gd name="T20" fmla="*/ 823 w 54"/>
                  <a:gd name="T21" fmla="*/ 44189 h 18"/>
                  <a:gd name="T22" fmla="*/ 1141 w 54"/>
                  <a:gd name="T23" fmla="*/ 35793 h 18"/>
                  <a:gd name="T24" fmla="*/ 1760 w 54"/>
                  <a:gd name="T25" fmla="*/ 32213 h 18"/>
                  <a:gd name="T26" fmla="*/ 2182 w 54"/>
                  <a:gd name="T27" fmla="*/ 28991 h 18"/>
                  <a:gd name="T28" fmla="*/ 2711 w 54"/>
                  <a:gd name="T29" fmla="*/ 28991 h 18"/>
                  <a:gd name="T30" fmla="*/ 3095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634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40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5" name="Freeform 283"/>
              <p:cNvSpPr>
                <a:spLocks noChangeArrowheads="1"/>
              </p:cNvSpPr>
              <p:nvPr/>
            </p:nvSpPr>
            <p:spPr bwMode="auto">
              <a:xfrm>
                <a:off x="497" y="4071"/>
                <a:ext cx="98" cy="56"/>
              </a:xfrm>
              <a:custGeom>
                <a:avLst/>
                <a:gdLst>
                  <a:gd name="T0" fmla="*/ 13117 w 93"/>
                  <a:gd name="T1" fmla="*/ 0 h 58"/>
                  <a:gd name="T2" fmla="*/ 13702 w 93"/>
                  <a:gd name="T3" fmla="*/ 0 h 58"/>
                  <a:gd name="T4" fmla="*/ 13821 w 93"/>
                  <a:gd name="T5" fmla="*/ 3 h 58"/>
                  <a:gd name="T6" fmla="*/ 13821 w 93"/>
                  <a:gd name="T7" fmla="*/ 583 h 58"/>
                  <a:gd name="T8" fmla="*/ 13702 w 93"/>
                  <a:gd name="T9" fmla="*/ 817 h 58"/>
                  <a:gd name="T10" fmla="*/ 13260 w 93"/>
                  <a:gd name="T11" fmla="*/ 1448 h 58"/>
                  <a:gd name="T12" fmla="*/ 12686 w 93"/>
                  <a:gd name="T13" fmla="*/ 1865 h 58"/>
                  <a:gd name="T14" fmla="*/ 11703 w 93"/>
                  <a:gd name="T15" fmla="*/ 2504 h 58"/>
                  <a:gd name="T16" fmla="*/ 10876 w 93"/>
                  <a:gd name="T17" fmla="*/ 3067 h 58"/>
                  <a:gd name="T18" fmla="*/ 9880 w 93"/>
                  <a:gd name="T19" fmla="*/ 3613 h 58"/>
                  <a:gd name="T20" fmla="*/ 8471 w 93"/>
                  <a:gd name="T21" fmla="*/ 3997 h 58"/>
                  <a:gd name="T22" fmla="*/ 7333 w 93"/>
                  <a:gd name="T23" fmla="*/ 4337 h 58"/>
                  <a:gd name="T24" fmla="*/ 5821 w 93"/>
                  <a:gd name="T25" fmla="*/ 4695 h 58"/>
                  <a:gd name="T26" fmla="*/ 4447 w 93"/>
                  <a:gd name="T27" fmla="*/ 4853 h 58"/>
                  <a:gd name="T28" fmla="*/ 2869 w 93"/>
                  <a:gd name="T29" fmla="*/ 4853 h 58"/>
                  <a:gd name="T30" fmla="*/ 1634 w 93"/>
                  <a:gd name="T31" fmla="*/ 4695 h 58"/>
                  <a:gd name="T32" fmla="*/ 1 w 93"/>
                  <a:gd name="T33" fmla="*/ 4322 h 58"/>
                  <a:gd name="T34" fmla="*/ 0 w 93"/>
                  <a:gd name="T35" fmla="*/ 4263 h 58"/>
                  <a:gd name="T36" fmla="*/ 0 w 93"/>
                  <a:gd name="T37" fmla="*/ 4122 h 58"/>
                  <a:gd name="T38" fmla="*/ 0 w 93"/>
                  <a:gd name="T39" fmla="*/ 3981 h 58"/>
                  <a:gd name="T40" fmla="*/ 1 w 93"/>
                  <a:gd name="T41" fmla="*/ 3682 h 58"/>
                  <a:gd name="T42" fmla="*/ 4 w 93"/>
                  <a:gd name="T43" fmla="*/ 3328 h 58"/>
                  <a:gd name="T44" fmla="*/ 1443 w 93"/>
                  <a:gd name="T45" fmla="*/ 2718 h 58"/>
                  <a:gd name="T46" fmla="*/ 2097 w 93"/>
                  <a:gd name="T47" fmla="*/ 2196 h 58"/>
                  <a:gd name="T48" fmla="*/ 3252 w 93"/>
                  <a:gd name="T49" fmla="*/ 1713 h 58"/>
                  <a:gd name="T50" fmla="*/ 4447 w 93"/>
                  <a:gd name="T51" fmla="*/ 1135 h 58"/>
                  <a:gd name="T52" fmla="*/ 5467 w 93"/>
                  <a:gd name="T53" fmla="*/ 747 h 58"/>
                  <a:gd name="T54" fmla="*/ 6594 w 93"/>
                  <a:gd name="T55" fmla="*/ 583 h 58"/>
                  <a:gd name="T56" fmla="*/ 7807 w 93"/>
                  <a:gd name="T57" fmla="*/ 4 h 58"/>
                  <a:gd name="T58" fmla="*/ 8847 w 93"/>
                  <a:gd name="T59" fmla="*/ 3 h 58"/>
                  <a:gd name="T60" fmla="*/ 10020 w 93"/>
                  <a:gd name="T61" fmla="*/ 2 h 58"/>
                  <a:gd name="T62" fmla="*/ 10876 w 93"/>
                  <a:gd name="T63" fmla="*/ 2 h 58"/>
                  <a:gd name="T64" fmla="*/ 11703 w 93"/>
                  <a:gd name="T65" fmla="*/ 0 h 58"/>
                  <a:gd name="T66" fmla="*/ 12686 w 93"/>
                  <a:gd name="T67" fmla="*/ 0 h 58"/>
                  <a:gd name="T68" fmla="*/ 13117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6" y="42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6" name="Freeform 284"/>
              <p:cNvSpPr>
                <a:spLocks noChangeArrowheads="1"/>
              </p:cNvSpPr>
              <p:nvPr/>
            </p:nvSpPr>
            <p:spPr bwMode="auto">
              <a:xfrm>
                <a:off x="496" y="4066"/>
                <a:ext cx="102" cy="58"/>
              </a:xfrm>
              <a:custGeom>
                <a:avLst/>
                <a:gdLst>
                  <a:gd name="T0" fmla="*/ 0 w 98"/>
                  <a:gd name="T1" fmla="*/ 506 h 66"/>
                  <a:gd name="T2" fmla="*/ 884 w 98"/>
                  <a:gd name="T3" fmla="*/ 559 h 66"/>
                  <a:gd name="T4" fmla="*/ 1595 w 98"/>
                  <a:gd name="T5" fmla="*/ 569 h 66"/>
                  <a:gd name="T6" fmla="*/ 2506 w 98"/>
                  <a:gd name="T7" fmla="*/ 569 h 66"/>
                  <a:gd name="T8" fmla="*/ 3241 w 98"/>
                  <a:gd name="T9" fmla="*/ 559 h 66"/>
                  <a:gd name="T10" fmla="*/ 4054 w 98"/>
                  <a:gd name="T11" fmla="*/ 525 h 66"/>
                  <a:gd name="T12" fmla="*/ 4801 w 98"/>
                  <a:gd name="T13" fmla="*/ 470 h 66"/>
                  <a:gd name="T14" fmla="*/ 5412 w 98"/>
                  <a:gd name="T15" fmla="*/ 425 h 66"/>
                  <a:gd name="T16" fmla="*/ 6090 w 98"/>
                  <a:gd name="T17" fmla="*/ 366 h 66"/>
                  <a:gd name="T18" fmla="*/ 6506 w 98"/>
                  <a:gd name="T19" fmla="*/ 314 h 66"/>
                  <a:gd name="T20" fmla="*/ 6913 w 98"/>
                  <a:gd name="T21" fmla="*/ 255 h 66"/>
                  <a:gd name="T22" fmla="*/ 7314 w 98"/>
                  <a:gd name="T23" fmla="*/ 204 h 66"/>
                  <a:gd name="T24" fmla="*/ 7726 w 98"/>
                  <a:gd name="T25" fmla="*/ 131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913 w 98"/>
                  <a:gd name="T33" fmla="*/ 0 h 66"/>
                  <a:gd name="T34" fmla="*/ 7034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913 w 98"/>
                  <a:gd name="T43" fmla="*/ 105 h 66"/>
                  <a:gd name="T44" fmla="*/ 6841 w 98"/>
                  <a:gd name="T45" fmla="*/ 154 h 66"/>
                  <a:gd name="T46" fmla="*/ 6497 w 98"/>
                  <a:gd name="T47" fmla="*/ 205 h 66"/>
                  <a:gd name="T48" fmla="*/ 6098 w 98"/>
                  <a:gd name="T49" fmla="*/ 255 h 66"/>
                  <a:gd name="T50" fmla="*/ 5552 w 98"/>
                  <a:gd name="T51" fmla="*/ 314 h 66"/>
                  <a:gd name="T52" fmla="*/ 5090 w 98"/>
                  <a:gd name="T53" fmla="*/ 364 h 66"/>
                  <a:gd name="T54" fmla="*/ 4371 w 98"/>
                  <a:gd name="T55" fmla="*/ 406 h 66"/>
                  <a:gd name="T56" fmla="*/ 3785 w 98"/>
                  <a:gd name="T57" fmla="*/ 452 h 66"/>
                  <a:gd name="T58" fmla="*/ 3058 w 98"/>
                  <a:gd name="T59" fmla="*/ 470 h 66"/>
                  <a:gd name="T60" fmla="*/ 2408 w 98"/>
                  <a:gd name="T61" fmla="*/ 492 h 66"/>
                  <a:gd name="T62" fmla="*/ 1694 w 98"/>
                  <a:gd name="T63" fmla="*/ 492 h 66"/>
                  <a:gd name="T64" fmla="*/ 988 w 98"/>
                  <a:gd name="T65" fmla="*/ 470 h 66"/>
                  <a:gd name="T66" fmla="*/ 4 w 98"/>
                  <a:gd name="T67" fmla="*/ 438 h 66"/>
                  <a:gd name="T68" fmla="*/ 0 w 98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7" name="Freeform 285"/>
              <p:cNvSpPr>
                <a:spLocks noChangeArrowheads="1"/>
              </p:cNvSpPr>
              <p:nvPr/>
            </p:nvSpPr>
            <p:spPr bwMode="auto">
              <a:xfrm>
                <a:off x="493" y="4076"/>
                <a:ext cx="44" cy="55"/>
              </a:xfrm>
              <a:custGeom>
                <a:avLst/>
                <a:gdLst>
                  <a:gd name="T0" fmla="*/ 1225 w 43"/>
                  <a:gd name="T1" fmla="*/ 0 h 50"/>
                  <a:gd name="T2" fmla="*/ 1021 w 43"/>
                  <a:gd name="T3" fmla="*/ 288 h 50"/>
                  <a:gd name="T4" fmla="*/ 679 w 43"/>
                  <a:gd name="T5" fmla="*/ 12279 h 50"/>
                  <a:gd name="T6" fmla="*/ 496 w 43"/>
                  <a:gd name="T7" fmla="*/ 19436 h 50"/>
                  <a:gd name="T8" fmla="*/ 9 w 43"/>
                  <a:gd name="T9" fmla="*/ 28523 h 50"/>
                  <a:gd name="T10" fmla="*/ 4 w 43"/>
                  <a:gd name="T11" fmla="*/ 37752 h 50"/>
                  <a:gd name="T12" fmla="*/ 1 w 43"/>
                  <a:gd name="T13" fmla="*/ 43014 h 50"/>
                  <a:gd name="T14" fmla="*/ 0 w 43"/>
                  <a:gd name="T15" fmla="*/ 46468 h 50"/>
                  <a:gd name="T16" fmla="*/ 0 w 43"/>
                  <a:gd name="T17" fmla="*/ 51376 h 50"/>
                  <a:gd name="T18" fmla="*/ 1 w 43"/>
                  <a:gd name="T19" fmla="*/ 55153 h 50"/>
                  <a:gd name="T20" fmla="*/ 3 w 43"/>
                  <a:gd name="T21" fmla="*/ 58524 h 50"/>
                  <a:gd name="T22" fmla="*/ 7 w 43"/>
                  <a:gd name="T23" fmla="*/ 48917 h 50"/>
                  <a:gd name="T24" fmla="*/ 8 w 43"/>
                  <a:gd name="T25" fmla="*/ 50210 h 50"/>
                  <a:gd name="T26" fmla="*/ 8 w 43"/>
                  <a:gd name="T27" fmla="*/ 51376 h 50"/>
                  <a:gd name="T28" fmla="*/ 8 w 43"/>
                  <a:gd name="T29" fmla="*/ 50210 h 50"/>
                  <a:gd name="T30" fmla="*/ 9 w 43"/>
                  <a:gd name="T31" fmla="*/ 48917 h 50"/>
                  <a:gd name="T32" fmla="*/ 412 w 43"/>
                  <a:gd name="T33" fmla="*/ 41971 h 50"/>
                  <a:gd name="T34" fmla="*/ 496 w 43"/>
                  <a:gd name="T35" fmla="*/ 35973 h 50"/>
                  <a:gd name="T36" fmla="*/ 649 w 43"/>
                  <a:gd name="T37" fmla="*/ 27726 h 50"/>
                  <a:gd name="T38" fmla="*/ 851 w 43"/>
                  <a:gd name="T39" fmla="*/ 20965 h 50"/>
                  <a:gd name="T40" fmla="*/ 1147 w 43"/>
                  <a:gd name="T41" fmla="*/ 14315 h 50"/>
                  <a:gd name="T42" fmla="*/ 1340 w 43"/>
                  <a:gd name="T43" fmla="*/ 10502 h 50"/>
                  <a:gd name="T44" fmla="*/ 1225 w 43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0"/>
                  <a:gd name="T71" fmla="*/ 43 w 43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0">
                    <a:moveTo>
                      <a:pt x="39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8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8" name="Freeform 286"/>
              <p:cNvSpPr>
                <a:spLocks noChangeArrowheads="1"/>
              </p:cNvSpPr>
              <p:nvPr/>
            </p:nvSpPr>
            <p:spPr bwMode="auto">
              <a:xfrm>
                <a:off x="534" y="4066"/>
                <a:ext cx="56" cy="19"/>
              </a:xfrm>
              <a:custGeom>
                <a:avLst/>
                <a:gdLst>
                  <a:gd name="T0" fmla="*/ 3634 w 54"/>
                  <a:gd name="T1" fmla="*/ 0 h 18"/>
                  <a:gd name="T2" fmla="*/ 3366 w 54"/>
                  <a:gd name="T3" fmla="*/ 0 h 18"/>
                  <a:gd name="T4" fmla="*/ 3021 w 54"/>
                  <a:gd name="T5" fmla="*/ 0 h 18"/>
                  <a:gd name="T6" fmla="*/ 2567 w 54"/>
                  <a:gd name="T7" fmla="*/ 1 h 18"/>
                  <a:gd name="T8" fmla="*/ 2182 w 54"/>
                  <a:gd name="T9" fmla="*/ 1 h 18"/>
                  <a:gd name="T10" fmla="*/ 1618 w 54"/>
                  <a:gd name="T11" fmla="*/ 2 h 18"/>
                  <a:gd name="T12" fmla="*/ 1023 w 54"/>
                  <a:gd name="T13" fmla="*/ 3 h 18"/>
                  <a:gd name="T14" fmla="*/ 71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823 w 54"/>
                  <a:gd name="T21" fmla="*/ 44189 h 18"/>
                  <a:gd name="T22" fmla="*/ 1141 w 54"/>
                  <a:gd name="T23" fmla="*/ 35793 h 18"/>
                  <a:gd name="T24" fmla="*/ 1668 w 54"/>
                  <a:gd name="T25" fmla="*/ 32213 h 18"/>
                  <a:gd name="T26" fmla="*/ 2182 w 54"/>
                  <a:gd name="T27" fmla="*/ 28991 h 18"/>
                  <a:gd name="T28" fmla="*/ 2627 w 54"/>
                  <a:gd name="T29" fmla="*/ 28991 h 18"/>
                  <a:gd name="T30" fmla="*/ 3021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634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1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9" name="Freeform 287"/>
              <p:cNvSpPr>
                <a:spLocks noChangeArrowheads="1"/>
              </p:cNvSpPr>
              <p:nvPr/>
            </p:nvSpPr>
            <p:spPr bwMode="auto">
              <a:xfrm>
                <a:off x="3814" y="4073"/>
                <a:ext cx="97" cy="56"/>
              </a:xfrm>
              <a:custGeom>
                <a:avLst/>
                <a:gdLst>
                  <a:gd name="T0" fmla="*/ 5619 w 93"/>
                  <a:gd name="T1" fmla="*/ 3118 h 57"/>
                  <a:gd name="T2" fmla="*/ 5919 w 93"/>
                  <a:gd name="T3" fmla="*/ 3019 h 57"/>
                  <a:gd name="T4" fmla="*/ 6080 w 93"/>
                  <a:gd name="T5" fmla="*/ 2968 h 57"/>
                  <a:gd name="T6" fmla="*/ 6080 w 93"/>
                  <a:gd name="T7" fmla="*/ 2777 h 57"/>
                  <a:gd name="T8" fmla="*/ 5919 w 93"/>
                  <a:gd name="T9" fmla="*/ 2460 h 57"/>
                  <a:gd name="T10" fmla="*/ 5831 w 93"/>
                  <a:gd name="T11" fmla="*/ 2148 h 57"/>
                  <a:gd name="T12" fmla="*/ 5534 w 93"/>
                  <a:gd name="T13" fmla="*/ 1863 h 57"/>
                  <a:gd name="T14" fmla="*/ 5059 w 93"/>
                  <a:gd name="T15" fmla="*/ 1514 h 57"/>
                  <a:gd name="T16" fmla="*/ 4731 w 93"/>
                  <a:gd name="T17" fmla="*/ 1160 h 57"/>
                  <a:gd name="T18" fmla="*/ 4255 w 93"/>
                  <a:gd name="T19" fmla="*/ 772 h 57"/>
                  <a:gd name="T20" fmla="*/ 3659 w 93"/>
                  <a:gd name="T21" fmla="*/ 512 h 57"/>
                  <a:gd name="T22" fmla="*/ 3128 w 93"/>
                  <a:gd name="T23" fmla="*/ 5 h 57"/>
                  <a:gd name="T24" fmla="*/ 2522 w 93"/>
                  <a:gd name="T25" fmla="*/ 2 h 57"/>
                  <a:gd name="T26" fmla="*/ 1943 w 93"/>
                  <a:gd name="T27" fmla="*/ 0 h 57"/>
                  <a:gd name="T28" fmla="*/ 1218 w 93"/>
                  <a:gd name="T29" fmla="*/ 0 h 57"/>
                  <a:gd name="T30" fmla="*/ 722 w 93"/>
                  <a:gd name="T31" fmla="*/ 2 h 57"/>
                  <a:gd name="T32" fmla="*/ 1 w 93"/>
                  <a:gd name="T33" fmla="*/ 28 h 57"/>
                  <a:gd name="T34" fmla="*/ 0 w 93"/>
                  <a:gd name="T35" fmla="*/ 28 h 57"/>
                  <a:gd name="T36" fmla="*/ 0 w 93"/>
                  <a:gd name="T37" fmla="*/ 478 h 57"/>
                  <a:gd name="T38" fmla="*/ 0 w 93"/>
                  <a:gd name="T39" fmla="*/ 551 h 57"/>
                  <a:gd name="T40" fmla="*/ 1 w 93"/>
                  <a:gd name="T41" fmla="*/ 668 h 57"/>
                  <a:gd name="T42" fmla="*/ 4 w 93"/>
                  <a:gd name="T43" fmla="*/ 941 h 57"/>
                  <a:gd name="T44" fmla="*/ 8 w 93"/>
                  <a:gd name="T45" fmla="*/ 1321 h 57"/>
                  <a:gd name="T46" fmla="*/ 889 w 93"/>
                  <a:gd name="T47" fmla="*/ 1624 h 57"/>
                  <a:gd name="T48" fmla="*/ 1355 w 93"/>
                  <a:gd name="T49" fmla="*/ 2005 h 57"/>
                  <a:gd name="T50" fmla="*/ 1943 w 93"/>
                  <a:gd name="T51" fmla="*/ 2277 h 57"/>
                  <a:gd name="T52" fmla="*/ 2395 w 93"/>
                  <a:gd name="T53" fmla="*/ 2607 h 57"/>
                  <a:gd name="T54" fmla="*/ 2817 w 93"/>
                  <a:gd name="T55" fmla="*/ 2777 h 57"/>
                  <a:gd name="T56" fmla="*/ 3327 w 93"/>
                  <a:gd name="T57" fmla="*/ 2824 h 57"/>
                  <a:gd name="T58" fmla="*/ 3836 w 93"/>
                  <a:gd name="T59" fmla="*/ 2968 h 57"/>
                  <a:gd name="T60" fmla="*/ 4283 w 93"/>
                  <a:gd name="T61" fmla="*/ 2968 h 57"/>
                  <a:gd name="T62" fmla="*/ 4731 w 93"/>
                  <a:gd name="T63" fmla="*/ 3019 h 57"/>
                  <a:gd name="T64" fmla="*/ 5059 w 93"/>
                  <a:gd name="T65" fmla="*/ 3019 h 57"/>
                  <a:gd name="T66" fmla="*/ 5534 w 93"/>
                  <a:gd name="T67" fmla="*/ 3019 h 57"/>
                  <a:gd name="T68" fmla="*/ 5619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39" y="2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4" y="30"/>
                    </a:lnTo>
                    <a:lnTo>
                      <a:pt x="22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6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0" name="Freeform 288"/>
              <p:cNvSpPr>
                <a:spLocks noChangeArrowheads="1"/>
              </p:cNvSpPr>
              <p:nvPr/>
            </p:nvSpPr>
            <p:spPr bwMode="auto">
              <a:xfrm>
                <a:off x="3814" y="4069"/>
                <a:ext cx="102" cy="58"/>
              </a:xfrm>
              <a:custGeom>
                <a:avLst/>
                <a:gdLst>
                  <a:gd name="T0" fmla="*/ 4 w 98"/>
                  <a:gd name="T1" fmla="*/ 113 h 66"/>
                  <a:gd name="T2" fmla="*/ 937 w 98"/>
                  <a:gd name="T3" fmla="*/ 92 h 66"/>
                  <a:gd name="T4" fmla="*/ 1694 w 98"/>
                  <a:gd name="T5" fmla="*/ 80 h 66"/>
                  <a:gd name="T6" fmla="*/ 2347 w 98"/>
                  <a:gd name="T7" fmla="*/ 80 h 66"/>
                  <a:gd name="T8" fmla="*/ 3058 w 98"/>
                  <a:gd name="T9" fmla="*/ 92 h 66"/>
                  <a:gd name="T10" fmla="*/ 3668 w 98"/>
                  <a:gd name="T11" fmla="*/ 113 h 66"/>
                  <a:gd name="T12" fmla="*/ 4371 w 98"/>
                  <a:gd name="T13" fmla="*/ 165 h 66"/>
                  <a:gd name="T14" fmla="*/ 4942 w 98"/>
                  <a:gd name="T15" fmla="*/ 204 h 66"/>
                  <a:gd name="T16" fmla="*/ 5552 w 98"/>
                  <a:gd name="T17" fmla="*/ 255 h 66"/>
                  <a:gd name="T18" fmla="*/ 6098 w 98"/>
                  <a:gd name="T19" fmla="*/ 304 h 66"/>
                  <a:gd name="T20" fmla="*/ 6470 w 98"/>
                  <a:gd name="T21" fmla="*/ 364 h 66"/>
                  <a:gd name="T22" fmla="*/ 6625 w 98"/>
                  <a:gd name="T23" fmla="*/ 406 h 66"/>
                  <a:gd name="T24" fmla="*/ 6891 w 98"/>
                  <a:gd name="T25" fmla="*/ 457 h 66"/>
                  <a:gd name="T26" fmla="*/ 7034 w 98"/>
                  <a:gd name="T27" fmla="*/ 487 h 66"/>
                  <a:gd name="T28" fmla="*/ 7034 w 98"/>
                  <a:gd name="T29" fmla="*/ 492 h 66"/>
                  <a:gd name="T30" fmla="*/ 7267 w 98"/>
                  <a:gd name="T31" fmla="*/ 492 h 66"/>
                  <a:gd name="T32" fmla="*/ 7034 w 98"/>
                  <a:gd name="T33" fmla="*/ 492 h 66"/>
                  <a:gd name="T34" fmla="*/ 6891 w 98"/>
                  <a:gd name="T35" fmla="*/ 569 h 66"/>
                  <a:gd name="T36" fmla="*/ 7352 w 98"/>
                  <a:gd name="T37" fmla="*/ 564 h 66"/>
                  <a:gd name="T38" fmla="*/ 7733 w 98"/>
                  <a:gd name="T39" fmla="*/ 529 h 66"/>
                  <a:gd name="T40" fmla="*/ 7733 w 98"/>
                  <a:gd name="T41" fmla="*/ 470 h 66"/>
                  <a:gd name="T42" fmla="*/ 7726 w 98"/>
                  <a:gd name="T43" fmla="*/ 421 h 66"/>
                  <a:gd name="T44" fmla="*/ 7314 w 98"/>
                  <a:gd name="T45" fmla="*/ 366 h 66"/>
                  <a:gd name="T46" fmla="*/ 6891 w 98"/>
                  <a:gd name="T47" fmla="*/ 314 h 66"/>
                  <a:gd name="T48" fmla="*/ 6497 w 98"/>
                  <a:gd name="T49" fmla="*/ 255 h 66"/>
                  <a:gd name="T50" fmla="*/ 6090 w 98"/>
                  <a:gd name="T51" fmla="*/ 204 h 66"/>
                  <a:gd name="T52" fmla="*/ 5404 w 98"/>
                  <a:gd name="T53" fmla="*/ 142 h 66"/>
                  <a:gd name="T54" fmla="*/ 4801 w 98"/>
                  <a:gd name="T55" fmla="*/ 86 h 66"/>
                  <a:gd name="T56" fmla="*/ 4012 w 98"/>
                  <a:gd name="T57" fmla="*/ 4 h 66"/>
                  <a:gd name="T58" fmla="*/ 3241 w 98"/>
                  <a:gd name="T59" fmla="*/ 2 h 66"/>
                  <a:gd name="T60" fmla="*/ 2408 w 98"/>
                  <a:gd name="T61" fmla="*/ 0 h 66"/>
                  <a:gd name="T62" fmla="*/ 1595 w 98"/>
                  <a:gd name="T63" fmla="*/ 0 h 66"/>
                  <a:gd name="T64" fmla="*/ 838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1" name="Freeform 289"/>
              <p:cNvSpPr>
                <a:spLocks noChangeArrowheads="1"/>
              </p:cNvSpPr>
              <p:nvPr/>
            </p:nvSpPr>
            <p:spPr bwMode="auto">
              <a:xfrm>
                <a:off x="3809" y="4076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216 w 44"/>
                  <a:gd name="T3" fmla="*/ 39629 h 49"/>
                  <a:gd name="T4" fmla="*/ 4929 w 44"/>
                  <a:gd name="T5" fmla="*/ 34754 h 49"/>
                  <a:gd name="T6" fmla="*/ 4045 w 44"/>
                  <a:gd name="T7" fmla="*/ 26757 h 49"/>
                  <a:gd name="T8" fmla="*/ 2638 w 44"/>
                  <a:gd name="T9" fmla="*/ 21130 h 49"/>
                  <a:gd name="T10" fmla="*/ 2026 w 44"/>
                  <a:gd name="T11" fmla="*/ 13284 h 49"/>
                  <a:gd name="T12" fmla="*/ 1776 w 44"/>
                  <a:gd name="T13" fmla="*/ 8918 h 49"/>
                  <a:gd name="T14" fmla="*/ 1660 w 44"/>
                  <a:gd name="T15" fmla="*/ 8294 h 49"/>
                  <a:gd name="T16" fmla="*/ 1660 w 44"/>
                  <a:gd name="T17" fmla="*/ 278 h 49"/>
                  <a:gd name="T18" fmla="*/ 1660 w 44"/>
                  <a:gd name="T19" fmla="*/ 8294 h 49"/>
                  <a:gd name="T20" fmla="*/ 1557 w 44"/>
                  <a:gd name="T21" fmla="*/ 8294 h 49"/>
                  <a:gd name="T22" fmla="*/ 4 w 44"/>
                  <a:gd name="T23" fmla="*/ 0 h 49"/>
                  <a:gd name="T24" fmla="*/ 2 w 44"/>
                  <a:gd name="T25" fmla="*/ 3 h 49"/>
                  <a:gd name="T26" fmla="*/ 0 w 44"/>
                  <a:gd name="T27" fmla="*/ 278 h 49"/>
                  <a:gd name="T28" fmla="*/ 0 w 44"/>
                  <a:gd name="T29" fmla="*/ 10449 h 49"/>
                  <a:gd name="T30" fmla="*/ 2 w 44"/>
                  <a:gd name="T31" fmla="*/ 13284 h 49"/>
                  <a:gd name="T32" fmla="*/ 5 w 44"/>
                  <a:gd name="T33" fmla="*/ 19600 h 49"/>
                  <a:gd name="T34" fmla="*/ 1776 w 44"/>
                  <a:gd name="T35" fmla="*/ 26757 h 49"/>
                  <a:gd name="T36" fmla="*/ 2638 w 44"/>
                  <a:gd name="T37" fmla="*/ 34754 h 49"/>
                  <a:gd name="T38" fmla="*/ 4186 w 44"/>
                  <a:gd name="T39" fmla="*/ 40592 h 49"/>
                  <a:gd name="T40" fmla="*/ 5449 w 44"/>
                  <a:gd name="T41" fmla="*/ 48102 h 49"/>
                  <a:gd name="T42" fmla="*/ 6857 w 44"/>
                  <a:gd name="T43" fmla="*/ 52068 h 49"/>
                  <a:gd name="T44" fmla="*/ 7577 w 44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3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2" name="Freeform 290"/>
              <p:cNvSpPr>
                <a:spLocks noChangeArrowheads="1"/>
              </p:cNvSpPr>
              <p:nvPr/>
            </p:nvSpPr>
            <p:spPr bwMode="auto">
              <a:xfrm>
                <a:off x="3851" y="4120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366 w 54"/>
                  <a:gd name="T3" fmla="*/ 23485 h 18"/>
                  <a:gd name="T4" fmla="*/ 3021 w 54"/>
                  <a:gd name="T5" fmla="*/ 23485 h 18"/>
                  <a:gd name="T6" fmla="*/ 2627 w 54"/>
                  <a:gd name="T7" fmla="*/ 23485 h 18"/>
                  <a:gd name="T8" fmla="*/ 2120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3 h 18"/>
                  <a:gd name="T16" fmla="*/ 4 w 54"/>
                  <a:gd name="T17" fmla="*/ 0 h 18"/>
                  <a:gd name="T18" fmla="*/ 0 w 54"/>
                  <a:gd name="T19" fmla="*/ 23485 h 18"/>
                  <a:gd name="T20" fmla="*/ 8 w 54"/>
                  <a:gd name="T21" fmla="*/ 32213 h 18"/>
                  <a:gd name="T22" fmla="*/ 997 w 54"/>
                  <a:gd name="T23" fmla="*/ 44189 h 18"/>
                  <a:gd name="T24" fmla="*/ 1618 w 54"/>
                  <a:gd name="T25" fmla="*/ 49100 h 18"/>
                  <a:gd name="T26" fmla="*/ 2120 w 54"/>
                  <a:gd name="T27" fmla="*/ 51166 h 18"/>
                  <a:gd name="T28" fmla="*/ 2567 w 54"/>
                  <a:gd name="T29" fmla="*/ 51166 h 18"/>
                  <a:gd name="T30" fmla="*/ 3021 w 54"/>
                  <a:gd name="T31" fmla="*/ 51166 h 18"/>
                  <a:gd name="T32" fmla="*/ 3261 w 54"/>
                  <a:gd name="T33" fmla="*/ 51166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3" name="Freeform 291"/>
              <p:cNvSpPr>
                <a:spLocks noChangeArrowheads="1"/>
              </p:cNvSpPr>
              <p:nvPr/>
            </p:nvSpPr>
            <p:spPr bwMode="auto">
              <a:xfrm>
                <a:off x="2338" y="4149"/>
                <a:ext cx="99" cy="61"/>
              </a:xfrm>
              <a:custGeom>
                <a:avLst/>
                <a:gdLst>
                  <a:gd name="T0" fmla="*/ 12636 w 94"/>
                  <a:gd name="T1" fmla="*/ 23869 h 57"/>
                  <a:gd name="T2" fmla="*/ 13133 w 94"/>
                  <a:gd name="T3" fmla="*/ 23097 h 57"/>
                  <a:gd name="T4" fmla="*/ 13257 w 94"/>
                  <a:gd name="T5" fmla="*/ 22886 h 57"/>
                  <a:gd name="T6" fmla="*/ 13257 w 94"/>
                  <a:gd name="T7" fmla="*/ 21234 h 57"/>
                  <a:gd name="T8" fmla="*/ 13133 w 94"/>
                  <a:gd name="T9" fmla="*/ 18837 h 57"/>
                  <a:gd name="T10" fmla="*/ 12636 w 94"/>
                  <a:gd name="T11" fmla="*/ 16445 h 57"/>
                  <a:gd name="T12" fmla="*/ 11874 w 94"/>
                  <a:gd name="T13" fmla="*/ 14264 h 57"/>
                  <a:gd name="T14" fmla="*/ 11163 w 94"/>
                  <a:gd name="T15" fmla="*/ 10934 h 57"/>
                  <a:gd name="T16" fmla="*/ 10348 w 94"/>
                  <a:gd name="T17" fmla="*/ 9459 h 57"/>
                  <a:gd name="T18" fmla="*/ 9142 w 94"/>
                  <a:gd name="T19" fmla="*/ 5913 h 57"/>
                  <a:gd name="T20" fmla="*/ 8080 w 94"/>
                  <a:gd name="T21" fmla="*/ 4223 h 57"/>
                  <a:gd name="T22" fmla="*/ 6713 w 94"/>
                  <a:gd name="T23" fmla="*/ 5 h 57"/>
                  <a:gd name="T24" fmla="*/ 5783 w 94"/>
                  <a:gd name="T25" fmla="*/ 2 h 57"/>
                  <a:gd name="T26" fmla="*/ 4248 w 94"/>
                  <a:gd name="T27" fmla="*/ 0 h 57"/>
                  <a:gd name="T28" fmla="*/ 2928 w 94"/>
                  <a:gd name="T29" fmla="*/ 0 h 57"/>
                  <a:gd name="T30" fmla="*/ 1482 w 94"/>
                  <a:gd name="T31" fmla="*/ 2 h 57"/>
                  <a:gd name="T32" fmla="*/ 1 w 94"/>
                  <a:gd name="T33" fmla="*/ 173 h 57"/>
                  <a:gd name="T34" fmla="*/ 1 w 94"/>
                  <a:gd name="T35" fmla="*/ 173 h 57"/>
                  <a:gd name="T36" fmla="*/ 0 w 94"/>
                  <a:gd name="T37" fmla="*/ 3919 h 57"/>
                  <a:gd name="T38" fmla="*/ 0 w 94"/>
                  <a:gd name="T39" fmla="*/ 4474 h 57"/>
                  <a:gd name="T40" fmla="*/ 1 w 94"/>
                  <a:gd name="T41" fmla="*/ 5121 h 57"/>
                  <a:gd name="T42" fmla="*/ 4 w 94"/>
                  <a:gd name="T43" fmla="*/ 7197 h 57"/>
                  <a:gd name="T44" fmla="*/ 1392 w 94"/>
                  <a:gd name="T45" fmla="*/ 10107 h 57"/>
                  <a:gd name="T46" fmla="*/ 2021 w 94"/>
                  <a:gd name="T47" fmla="*/ 12569 h 57"/>
                  <a:gd name="T48" fmla="*/ 3114 w 94"/>
                  <a:gd name="T49" fmla="*/ 15351 h 57"/>
                  <a:gd name="T50" fmla="*/ 4085 w 94"/>
                  <a:gd name="T51" fmla="*/ 17625 h 57"/>
                  <a:gd name="T52" fmla="*/ 5439 w 94"/>
                  <a:gd name="T53" fmla="*/ 19860 h 57"/>
                  <a:gd name="T54" fmla="*/ 6308 w 94"/>
                  <a:gd name="T55" fmla="*/ 21234 h 57"/>
                  <a:gd name="T56" fmla="*/ 7584 w 94"/>
                  <a:gd name="T57" fmla="*/ 21601 h 57"/>
                  <a:gd name="T58" fmla="*/ 8585 w 94"/>
                  <a:gd name="T59" fmla="*/ 22886 h 57"/>
                  <a:gd name="T60" fmla="*/ 9272 w 94"/>
                  <a:gd name="T61" fmla="*/ 22886 h 57"/>
                  <a:gd name="T62" fmla="*/ 10494 w 94"/>
                  <a:gd name="T63" fmla="*/ 23097 h 57"/>
                  <a:gd name="T64" fmla="*/ 11163 w 94"/>
                  <a:gd name="T65" fmla="*/ 23097 h 57"/>
                  <a:gd name="T66" fmla="*/ 11874 w 94"/>
                  <a:gd name="T67" fmla="*/ 23097 h 57"/>
                  <a:gd name="T68" fmla="*/ 12636 w 94"/>
                  <a:gd name="T69" fmla="*/ 23869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4" y="55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7"/>
                    </a:lnTo>
                    <a:lnTo>
                      <a:pt x="73" y="22"/>
                    </a:lnTo>
                    <a:lnTo>
                      <a:pt x="65" y="15"/>
                    </a:lnTo>
                    <a:lnTo>
                      <a:pt x="57" y="10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7"/>
                    </a:lnTo>
                    <a:lnTo>
                      <a:pt x="29" y="43"/>
                    </a:lnTo>
                    <a:lnTo>
                      <a:pt x="38" y="47"/>
                    </a:lnTo>
                    <a:lnTo>
                      <a:pt x="45" y="50"/>
                    </a:lnTo>
                    <a:lnTo>
                      <a:pt x="53" y="52"/>
                    </a:lnTo>
                    <a:lnTo>
                      <a:pt x="60" y="55"/>
                    </a:lnTo>
                    <a:lnTo>
                      <a:pt x="66" y="55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4" name="Freeform 292"/>
              <p:cNvSpPr>
                <a:spLocks noChangeArrowheads="1"/>
              </p:cNvSpPr>
              <p:nvPr/>
            </p:nvSpPr>
            <p:spPr bwMode="auto">
              <a:xfrm>
                <a:off x="2337" y="4149"/>
                <a:ext cx="104" cy="71"/>
              </a:xfrm>
              <a:custGeom>
                <a:avLst/>
                <a:gdLst>
                  <a:gd name="T0" fmla="*/ 5 w 99"/>
                  <a:gd name="T1" fmla="*/ 8550 h 66"/>
                  <a:gd name="T2" fmla="*/ 1408 w 99"/>
                  <a:gd name="T3" fmla="*/ 6336 h 66"/>
                  <a:gd name="T4" fmla="*/ 2391 w 99"/>
                  <a:gd name="T5" fmla="*/ 5536 h 66"/>
                  <a:gd name="T6" fmla="*/ 3309 w 99"/>
                  <a:gd name="T7" fmla="*/ 5536 h 66"/>
                  <a:gd name="T8" fmla="*/ 4444 w 99"/>
                  <a:gd name="T9" fmla="*/ 6336 h 66"/>
                  <a:gd name="T10" fmla="*/ 5304 w 99"/>
                  <a:gd name="T11" fmla="*/ 8550 h 66"/>
                  <a:gd name="T12" fmla="*/ 6226 w 99"/>
                  <a:gd name="T13" fmla="*/ 11436 h 66"/>
                  <a:gd name="T14" fmla="*/ 7117 w 99"/>
                  <a:gd name="T15" fmla="*/ 14130 h 66"/>
                  <a:gd name="T16" fmla="*/ 7878 w 99"/>
                  <a:gd name="T17" fmla="*/ 17725 h 66"/>
                  <a:gd name="T18" fmla="*/ 8587 w 99"/>
                  <a:gd name="T19" fmla="*/ 21828 h 66"/>
                  <a:gd name="T20" fmla="*/ 9110 w 99"/>
                  <a:gd name="T21" fmla="*/ 25281 h 66"/>
                  <a:gd name="T22" fmla="*/ 9552 w 99"/>
                  <a:gd name="T23" fmla="*/ 29250 h 66"/>
                  <a:gd name="T24" fmla="*/ 9961 w 99"/>
                  <a:gd name="T25" fmla="*/ 31777 h 66"/>
                  <a:gd name="T26" fmla="*/ 9968 w 99"/>
                  <a:gd name="T27" fmla="*/ 33833 h 66"/>
                  <a:gd name="T28" fmla="*/ 10130 w 99"/>
                  <a:gd name="T29" fmla="*/ 34197 h 66"/>
                  <a:gd name="T30" fmla="*/ 10130 w 99"/>
                  <a:gd name="T31" fmla="*/ 33833 h 66"/>
                  <a:gd name="T32" fmla="*/ 9968 w 99"/>
                  <a:gd name="T33" fmla="*/ 33833 h 66"/>
                  <a:gd name="T34" fmla="*/ 9961 w 99"/>
                  <a:gd name="T35" fmla="*/ 39553 h 66"/>
                  <a:gd name="T36" fmla="*/ 10563 w 99"/>
                  <a:gd name="T37" fmla="*/ 39197 h 66"/>
                  <a:gd name="T38" fmla="*/ 10866 w 99"/>
                  <a:gd name="T39" fmla="*/ 36774 h 66"/>
                  <a:gd name="T40" fmla="*/ 11038 w 99"/>
                  <a:gd name="T41" fmla="*/ 32663 h 66"/>
                  <a:gd name="T42" fmla="*/ 10745 w 99"/>
                  <a:gd name="T43" fmla="*/ 29561 h 66"/>
                  <a:gd name="T44" fmla="*/ 10563 w 99"/>
                  <a:gd name="T45" fmla="*/ 25489 h 66"/>
                  <a:gd name="T46" fmla="*/ 9961 w 99"/>
                  <a:gd name="T47" fmla="*/ 22046 h 66"/>
                  <a:gd name="T48" fmla="*/ 9251 w 99"/>
                  <a:gd name="T49" fmla="*/ 17725 h 66"/>
                  <a:gd name="T50" fmla="*/ 8587 w 99"/>
                  <a:gd name="T51" fmla="*/ 13240 h 66"/>
                  <a:gd name="T52" fmla="*/ 7752 w 99"/>
                  <a:gd name="T53" fmla="*/ 9846 h 66"/>
                  <a:gd name="T54" fmla="*/ 6786 w 99"/>
                  <a:gd name="T55" fmla="*/ 5916 h 66"/>
                  <a:gd name="T56" fmla="*/ 5778 w 99"/>
                  <a:gd name="T57" fmla="*/ 197 h 66"/>
                  <a:gd name="T58" fmla="*/ 4715 w 99"/>
                  <a:gd name="T59" fmla="*/ 3 h 66"/>
                  <a:gd name="T60" fmla="*/ 3404 w 99"/>
                  <a:gd name="T61" fmla="*/ 0 h 66"/>
                  <a:gd name="T62" fmla="*/ 2255 w 99"/>
                  <a:gd name="T63" fmla="*/ 0 h 66"/>
                  <a:gd name="T64" fmla="*/ 1180 w 99"/>
                  <a:gd name="T65" fmla="*/ 3 h 66"/>
                  <a:gd name="T66" fmla="*/ 0 w 99"/>
                  <a:gd name="T67" fmla="*/ 4719 h 66"/>
                  <a:gd name="T68" fmla="*/ 5 w 99"/>
                  <a:gd name="T69" fmla="*/ 855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40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1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7"/>
                    </a:lnTo>
                    <a:lnTo>
                      <a:pt x="83" y="30"/>
                    </a:lnTo>
                    <a:lnTo>
                      <a:pt x="77" y="22"/>
                    </a:lnTo>
                    <a:lnTo>
                      <a:pt x="70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5" name="Freeform 293"/>
              <p:cNvSpPr>
                <a:spLocks noChangeArrowheads="1"/>
              </p:cNvSpPr>
              <p:nvPr/>
            </p:nvSpPr>
            <p:spPr bwMode="auto">
              <a:xfrm>
                <a:off x="2332" y="4152"/>
                <a:ext cx="46" cy="56"/>
              </a:xfrm>
              <a:custGeom>
                <a:avLst/>
                <a:gdLst>
                  <a:gd name="T0" fmla="*/ 7577 w 44"/>
                  <a:gd name="T1" fmla="*/ 164776 h 49"/>
                  <a:gd name="T2" fmla="*/ 6216 w 44"/>
                  <a:gd name="T3" fmla="*/ 146805 h 49"/>
                  <a:gd name="T4" fmla="*/ 4775 w 44"/>
                  <a:gd name="T5" fmla="*/ 128703 h 49"/>
                  <a:gd name="T6" fmla="*/ 3916 w 44"/>
                  <a:gd name="T7" fmla="*/ 99147 h 49"/>
                  <a:gd name="T8" fmla="*/ 2638 w 44"/>
                  <a:gd name="T9" fmla="*/ 78273 h 49"/>
                  <a:gd name="T10" fmla="*/ 1895 w 44"/>
                  <a:gd name="T11" fmla="*/ 49224 h 49"/>
                  <a:gd name="T12" fmla="*/ 1660 w 44"/>
                  <a:gd name="T13" fmla="*/ 35848 h 49"/>
                  <a:gd name="T14" fmla="*/ 1557 w 44"/>
                  <a:gd name="T15" fmla="*/ 33059 h 49"/>
                  <a:gd name="T16" fmla="*/ 1557 w 44"/>
                  <a:gd name="T17" fmla="*/ 30681 h 49"/>
                  <a:gd name="T18" fmla="*/ 1557 w 44"/>
                  <a:gd name="T19" fmla="*/ 33059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30681 h 49"/>
                  <a:gd name="T26" fmla="*/ 0 w 44"/>
                  <a:gd name="T27" fmla="*/ 38680 h 49"/>
                  <a:gd name="T28" fmla="*/ 2 w 44"/>
                  <a:gd name="T29" fmla="*/ 49224 h 49"/>
                  <a:gd name="T30" fmla="*/ 5 w 44"/>
                  <a:gd name="T31" fmla="*/ 78273 h 49"/>
                  <a:gd name="T32" fmla="*/ 1660 w 44"/>
                  <a:gd name="T33" fmla="*/ 99147 h 49"/>
                  <a:gd name="T34" fmla="*/ 2469 w 44"/>
                  <a:gd name="T35" fmla="*/ 128703 h 49"/>
                  <a:gd name="T36" fmla="*/ 4045 w 44"/>
                  <a:gd name="T37" fmla="*/ 150385 h 49"/>
                  <a:gd name="T38" fmla="*/ 5264 w 44"/>
                  <a:gd name="T39" fmla="*/ 178178 h 49"/>
                  <a:gd name="T40" fmla="*/ 6857 w 44"/>
                  <a:gd name="T41" fmla="*/ 192878 h 49"/>
                  <a:gd name="T42" fmla="*/ 7577 w 44"/>
                  <a:gd name="T43" fmla="*/ 164776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2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6" name="Freeform 294"/>
              <p:cNvSpPr>
                <a:spLocks noChangeArrowheads="1"/>
              </p:cNvSpPr>
              <p:nvPr/>
            </p:nvSpPr>
            <p:spPr bwMode="auto">
              <a:xfrm>
                <a:off x="2373" y="4212"/>
                <a:ext cx="55" cy="17"/>
              </a:xfrm>
              <a:custGeom>
                <a:avLst/>
                <a:gdLst>
                  <a:gd name="T0" fmla="*/ 3848 w 53"/>
                  <a:gd name="T1" fmla="*/ 7 h 17"/>
                  <a:gd name="T2" fmla="*/ 3551 w 53"/>
                  <a:gd name="T3" fmla="*/ 7 h 17"/>
                  <a:gd name="T4" fmla="*/ 3183 w 53"/>
                  <a:gd name="T5" fmla="*/ 7 h 17"/>
                  <a:gd name="T6" fmla="*/ 2723 w 53"/>
                  <a:gd name="T7" fmla="*/ 7 h 17"/>
                  <a:gd name="T8" fmla="*/ 2286 w 53"/>
                  <a:gd name="T9" fmla="*/ 6 h 17"/>
                  <a:gd name="T10" fmla="*/ 1736 w 53"/>
                  <a:gd name="T11" fmla="*/ 5 h 17"/>
                  <a:gd name="T12" fmla="*/ 1247 w 53"/>
                  <a:gd name="T13" fmla="*/ 4 h 17"/>
                  <a:gd name="T14" fmla="*/ 802 w 53"/>
                  <a:gd name="T15" fmla="*/ 2 h 17"/>
                  <a:gd name="T16" fmla="*/ 4 w 53"/>
                  <a:gd name="T17" fmla="*/ 0 h 17"/>
                  <a:gd name="T18" fmla="*/ 0 w 53"/>
                  <a:gd name="T19" fmla="*/ 7 h 17"/>
                  <a:gd name="T20" fmla="*/ 7 w 53"/>
                  <a:gd name="T21" fmla="*/ 608 h 17"/>
                  <a:gd name="T22" fmla="*/ 1116 w 53"/>
                  <a:gd name="T23" fmla="*/ 682 h 17"/>
                  <a:gd name="T24" fmla="*/ 1643 w 53"/>
                  <a:gd name="T25" fmla="*/ 764 h 17"/>
                  <a:gd name="T26" fmla="*/ 2187 w 53"/>
                  <a:gd name="T27" fmla="*/ 809 h 17"/>
                  <a:gd name="T28" fmla="*/ 2700 w 53"/>
                  <a:gd name="T29" fmla="*/ 809 h 17"/>
                  <a:gd name="T30" fmla="*/ 3183 w 53"/>
                  <a:gd name="T31" fmla="*/ 809 h 17"/>
                  <a:gd name="T32" fmla="*/ 3551 w 53"/>
                  <a:gd name="T33" fmla="*/ 809 h 17"/>
                  <a:gd name="T34" fmla="*/ 3789 w 53"/>
                  <a:gd name="T35" fmla="*/ 857 h 17"/>
                  <a:gd name="T36" fmla="*/ 3848 w 53"/>
                  <a:gd name="T37" fmla="*/ 7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3" y="7"/>
                    </a:moveTo>
                    <a:lnTo>
                      <a:pt x="48" y="7"/>
                    </a:lnTo>
                    <a:lnTo>
                      <a:pt x="43" y="7"/>
                    </a:lnTo>
                    <a:lnTo>
                      <a:pt x="38" y="7"/>
                    </a:lnTo>
                    <a:lnTo>
                      <a:pt x="31" y="6"/>
                    </a:lnTo>
                    <a:lnTo>
                      <a:pt x="24" y="5"/>
                    </a:lnTo>
                    <a:lnTo>
                      <a:pt x="18" y="4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7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0" y="16"/>
                    </a:lnTo>
                    <a:lnTo>
                      <a:pt x="37" y="16"/>
                    </a:lnTo>
                    <a:lnTo>
                      <a:pt x="43" y="16"/>
                    </a:lnTo>
                    <a:lnTo>
                      <a:pt x="48" y="16"/>
                    </a:lnTo>
                    <a:lnTo>
                      <a:pt x="52" y="17"/>
                    </a:lnTo>
                    <a:lnTo>
                      <a:pt x="53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7" name="Freeform 295"/>
              <p:cNvSpPr>
                <a:spLocks noChangeArrowheads="1"/>
              </p:cNvSpPr>
              <p:nvPr/>
            </p:nvSpPr>
            <p:spPr bwMode="auto">
              <a:xfrm>
                <a:off x="3466" y="4073"/>
                <a:ext cx="97" cy="56"/>
              </a:xfrm>
              <a:custGeom>
                <a:avLst/>
                <a:gdLst>
                  <a:gd name="T0" fmla="*/ 3578 w 94"/>
                  <a:gd name="T1" fmla="*/ 3118 h 57"/>
                  <a:gd name="T2" fmla="*/ 3762 w 94"/>
                  <a:gd name="T3" fmla="*/ 3019 h 57"/>
                  <a:gd name="T4" fmla="*/ 3834 w 94"/>
                  <a:gd name="T5" fmla="*/ 2968 h 57"/>
                  <a:gd name="T6" fmla="*/ 3834 w 94"/>
                  <a:gd name="T7" fmla="*/ 2777 h 57"/>
                  <a:gd name="T8" fmla="*/ 3762 w 94"/>
                  <a:gd name="T9" fmla="*/ 2460 h 57"/>
                  <a:gd name="T10" fmla="*/ 3578 w 94"/>
                  <a:gd name="T11" fmla="*/ 2148 h 57"/>
                  <a:gd name="T12" fmla="*/ 3400 w 94"/>
                  <a:gd name="T13" fmla="*/ 1863 h 57"/>
                  <a:gd name="T14" fmla="*/ 3218 w 94"/>
                  <a:gd name="T15" fmla="*/ 1514 h 57"/>
                  <a:gd name="T16" fmla="*/ 3020 w 94"/>
                  <a:gd name="T17" fmla="*/ 1160 h 57"/>
                  <a:gd name="T18" fmla="*/ 2621 w 94"/>
                  <a:gd name="T19" fmla="*/ 772 h 57"/>
                  <a:gd name="T20" fmla="*/ 2349 w 94"/>
                  <a:gd name="T21" fmla="*/ 512 h 57"/>
                  <a:gd name="T22" fmla="*/ 2023 w 94"/>
                  <a:gd name="T23" fmla="*/ 5 h 57"/>
                  <a:gd name="T24" fmla="*/ 1627 w 94"/>
                  <a:gd name="T25" fmla="*/ 2 h 57"/>
                  <a:gd name="T26" fmla="*/ 1250 w 94"/>
                  <a:gd name="T27" fmla="*/ 0 h 57"/>
                  <a:gd name="T28" fmla="*/ 797 w 94"/>
                  <a:gd name="T29" fmla="*/ 0 h 57"/>
                  <a:gd name="T30" fmla="*/ 476 w 94"/>
                  <a:gd name="T31" fmla="*/ 2 h 57"/>
                  <a:gd name="T32" fmla="*/ 2 w 94"/>
                  <a:gd name="T33" fmla="*/ 28 h 57"/>
                  <a:gd name="T34" fmla="*/ 1 w 94"/>
                  <a:gd name="T35" fmla="*/ 28 h 57"/>
                  <a:gd name="T36" fmla="*/ 0 w 94"/>
                  <a:gd name="T37" fmla="*/ 478 h 57"/>
                  <a:gd name="T38" fmla="*/ 1 w 94"/>
                  <a:gd name="T39" fmla="*/ 551 h 57"/>
                  <a:gd name="T40" fmla="*/ 1 w 94"/>
                  <a:gd name="T41" fmla="*/ 668 h 57"/>
                  <a:gd name="T42" fmla="*/ 4 w 94"/>
                  <a:gd name="T43" fmla="*/ 941 h 57"/>
                  <a:gd name="T44" fmla="*/ 9 w 94"/>
                  <a:gd name="T45" fmla="*/ 1321 h 57"/>
                  <a:gd name="T46" fmla="*/ 556 w 94"/>
                  <a:gd name="T47" fmla="*/ 1624 h 57"/>
                  <a:gd name="T48" fmla="*/ 844 w 94"/>
                  <a:gd name="T49" fmla="*/ 2005 h 57"/>
                  <a:gd name="T50" fmla="*/ 1202 w 94"/>
                  <a:gd name="T51" fmla="*/ 2277 h 57"/>
                  <a:gd name="T52" fmla="*/ 1543 w 94"/>
                  <a:gd name="T53" fmla="*/ 2607 h 57"/>
                  <a:gd name="T54" fmla="*/ 1822 w 94"/>
                  <a:gd name="T55" fmla="*/ 2777 h 57"/>
                  <a:gd name="T56" fmla="*/ 2131 w 94"/>
                  <a:gd name="T57" fmla="*/ 2824 h 57"/>
                  <a:gd name="T58" fmla="*/ 2481 w 94"/>
                  <a:gd name="T59" fmla="*/ 2968 h 57"/>
                  <a:gd name="T60" fmla="*/ 2745 w 94"/>
                  <a:gd name="T61" fmla="*/ 2968 h 57"/>
                  <a:gd name="T62" fmla="*/ 3050 w 94"/>
                  <a:gd name="T63" fmla="*/ 3019 h 57"/>
                  <a:gd name="T64" fmla="*/ 3218 w 94"/>
                  <a:gd name="T65" fmla="*/ 3019 h 57"/>
                  <a:gd name="T66" fmla="*/ 3400 w 94"/>
                  <a:gd name="T67" fmla="*/ 3019 h 57"/>
                  <a:gd name="T68" fmla="*/ 3578 w 94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4" y="54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8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5" y="15"/>
                    </a:lnTo>
                    <a:lnTo>
                      <a:pt x="58" y="9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4" y="30"/>
                    </a:lnTo>
                    <a:lnTo>
                      <a:pt x="22" y="37"/>
                    </a:lnTo>
                    <a:lnTo>
                      <a:pt x="29" y="42"/>
                    </a:lnTo>
                    <a:lnTo>
                      <a:pt x="38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6" y="54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8" name="Freeform 296"/>
              <p:cNvSpPr>
                <a:spLocks noChangeArrowheads="1"/>
              </p:cNvSpPr>
              <p:nvPr/>
            </p:nvSpPr>
            <p:spPr bwMode="auto">
              <a:xfrm>
                <a:off x="3463" y="4069"/>
                <a:ext cx="104" cy="58"/>
              </a:xfrm>
              <a:custGeom>
                <a:avLst/>
                <a:gdLst>
                  <a:gd name="T0" fmla="*/ 6 w 100"/>
                  <a:gd name="T1" fmla="*/ 113 h 66"/>
                  <a:gd name="T2" fmla="*/ 973 w 100"/>
                  <a:gd name="T3" fmla="*/ 92 h 66"/>
                  <a:gd name="T4" fmla="*/ 1635 w 100"/>
                  <a:gd name="T5" fmla="*/ 80 h 66"/>
                  <a:gd name="T6" fmla="*/ 2193 w 100"/>
                  <a:gd name="T7" fmla="*/ 80 h 66"/>
                  <a:gd name="T8" fmla="*/ 2938 w 100"/>
                  <a:gd name="T9" fmla="*/ 92 h 66"/>
                  <a:gd name="T10" fmla="*/ 3507 w 100"/>
                  <a:gd name="T11" fmla="*/ 113 h 66"/>
                  <a:gd name="T12" fmla="*/ 4115 w 100"/>
                  <a:gd name="T13" fmla="*/ 165 h 66"/>
                  <a:gd name="T14" fmla="*/ 4692 w 100"/>
                  <a:gd name="T15" fmla="*/ 204 h 66"/>
                  <a:gd name="T16" fmla="*/ 5129 w 100"/>
                  <a:gd name="T17" fmla="*/ 255 h 66"/>
                  <a:gd name="T18" fmla="*/ 5595 w 100"/>
                  <a:gd name="T19" fmla="*/ 304 h 66"/>
                  <a:gd name="T20" fmla="*/ 5926 w 100"/>
                  <a:gd name="T21" fmla="*/ 364 h 66"/>
                  <a:gd name="T22" fmla="*/ 6291 w 100"/>
                  <a:gd name="T23" fmla="*/ 406 h 66"/>
                  <a:gd name="T24" fmla="*/ 6404 w 100"/>
                  <a:gd name="T25" fmla="*/ 457 h 66"/>
                  <a:gd name="T26" fmla="*/ 6572 w 100"/>
                  <a:gd name="T27" fmla="*/ 487 h 66"/>
                  <a:gd name="T28" fmla="*/ 6572 w 100"/>
                  <a:gd name="T29" fmla="*/ 492 h 66"/>
                  <a:gd name="T30" fmla="*/ 6474 w 100"/>
                  <a:gd name="T31" fmla="*/ 492 h 66"/>
                  <a:gd name="T32" fmla="*/ 6404 w 100"/>
                  <a:gd name="T33" fmla="*/ 569 h 66"/>
                  <a:gd name="T34" fmla="*/ 6953 w 100"/>
                  <a:gd name="T35" fmla="*/ 564 h 66"/>
                  <a:gd name="T36" fmla="*/ 7199 w 100"/>
                  <a:gd name="T37" fmla="*/ 529 h 66"/>
                  <a:gd name="T38" fmla="*/ 7199 w 100"/>
                  <a:gd name="T39" fmla="*/ 470 h 66"/>
                  <a:gd name="T40" fmla="*/ 7054 w 100"/>
                  <a:gd name="T41" fmla="*/ 421 h 66"/>
                  <a:gd name="T42" fmla="*/ 6854 w 100"/>
                  <a:gd name="T43" fmla="*/ 366 h 66"/>
                  <a:gd name="T44" fmla="*/ 6474 w 100"/>
                  <a:gd name="T45" fmla="*/ 314 h 66"/>
                  <a:gd name="T46" fmla="*/ 6059 w 100"/>
                  <a:gd name="T47" fmla="*/ 255 h 66"/>
                  <a:gd name="T48" fmla="*/ 5595 w 100"/>
                  <a:gd name="T49" fmla="*/ 204 h 66"/>
                  <a:gd name="T50" fmla="*/ 4995 w 100"/>
                  <a:gd name="T51" fmla="*/ 142 h 66"/>
                  <a:gd name="T52" fmla="*/ 4436 w 100"/>
                  <a:gd name="T53" fmla="*/ 86 h 66"/>
                  <a:gd name="T54" fmla="*/ 3728 w 100"/>
                  <a:gd name="T55" fmla="*/ 4 h 66"/>
                  <a:gd name="T56" fmla="*/ 3126 w 100"/>
                  <a:gd name="T57" fmla="*/ 2 h 66"/>
                  <a:gd name="T58" fmla="*/ 2288 w 100"/>
                  <a:gd name="T59" fmla="*/ 0 h 66"/>
                  <a:gd name="T60" fmla="*/ 1549 w 100"/>
                  <a:gd name="T61" fmla="*/ 0 h 66"/>
                  <a:gd name="T62" fmla="*/ 818 w 100"/>
                  <a:gd name="T63" fmla="*/ 2 h 66"/>
                  <a:gd name="T64" fmla="*/ 0 w 100"/>
                  <a:gd name="T65" fmla="*/ 68 h 66"/>
                  <a:gd name="T66" fmla="*/ 6 w 100"/>
                  <a:gd name="T67" fmla="*/ 113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1" y="11"/>
                    </a:lnTo>
                    <a:lnTo>
                      <a:pt x="49" y="14"/>
                    </a:lnTo>
                    <a:lnTo>
                      <a:pt x="57" y="19"/>
                    </a:lnTo>
                    <a:lnTo>
                      <a:pt x="65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6" y="65"/>
                    </a:lnTo>
                    <a:lnTo>
                      <a:pt x="100" y="61"/>
                    </a:lnTo>
                    <a:lnTo>
                      <a:pt x="100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70" y="17"/>
                    </a:lnTo>
                    <a:lnTo>
                      <a:pt x="62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9" name="Freeform 297"/>
              <p:cNvSpPr>
                <a:spLocks noChangeArrowheads="1"/>
              </p:cNvSpPr>
              <p:nvPr/>
            </p:nvSpPr>
            <p:spPr bwMode="auto">
              <a:xfrm>
                <a:off x="3459" y="4076"/>
                <a:ext cx="47" cy="53"/>
              </a:xfrm>
              <a:custGeom>
                <a:avLst/>
                <a:gdLst>
                  <a:gd name="T0" fmla="*/ 6797 w 45"/>
                  <a:gd name="T1" fmla="*/ 43901 h 49"/>
                  <a:gd name="T2" fmla="*/ 5598 w 45"/>
                  <a:gd name="T3" fmla="*/ 39629 h 49"/>
                  <a:gd name="T4" fmla="*/ 4613 w 45"/>
                  <a:gd name="T5" fmla="*/ 34754 h 49"/>
                  <a:gd name="T6" fmla="*/ 3566 w 45"/>
                  <a:gd name="T7" fmla="*/ 26757 h 49"/>
                  <a:gd name="T8" fmla="*/ 2422 w 45"/>
                  <a:gd name="T9" fmla="*/ 21130 h 49"/>
                  <a:gd name="T10" fmla="*/ 1871 w 45"/>
                  <a:gd name="T11" fmla="*/ 13284 h 49"/>
                  <a:gd name="T12" fmla="*/ 1541 w 45"/>
                  <a:gd name="T13" fmla="*/ 8918 h 49"/>
                  <a:gd name="T14" fmla="*/ 1541 w 45"/>
                  <a:gd name="T15" fmla="*/ 8294 h 49"/>
                  <a:gd name="T16" fmla="*/ 1444 w 45"/>
                  <a:gd name="T17" fmla="*/ 278 h 49"/>
                  <a:gd name="T18" fmla="*/ 1444 w 45"/>
                  <a:gd name="T19" fmla="*/ 8294 h 49"/>
                  <a:gd name="T20" fmla="*/ 3 w 45"/>
                  <a:gd name="T21" fmla="*/ 0 h 49"/>
                  <a:gd name="T22" fmla="*/ 1 w 45"/>
                  <a:gd name="T23" fmla="*/ 3 h 49"/>
                  <a:gd name="T24" fmla="*/ 0 w 45"/>
                  <a:gd name="T25" fmla="*/ 278 h 49"/>
                  <a:gd name="T26" fmla="*/ 0 w 45"/>
                  <a:gd name="T27" fmla="*/ 10449 h 49"/>
                  <a:gd name="T28" fmla="*/ 2 w 45"/>
                  <a:gd name="T29" fmla="*/ 13284 h 49"/>
                  <a:gd name="T30" fmla="*/ 6 w 45"/>
                  <a:gd name="T31" fmla="*/ 19600 h 49"/>
                  <a:gd name="T32" fmla="*/ 1541 w 45"/>
                  <a:gd name="T33" fmla="*/ 26757 h 49"/>
                  <a:gd name="T34" fmla="*/ 2270 w 45"/>
                  <a:gd name="T35" fmla="*/ 34754 h 49"/>
                  <a:gd name="T36" fmla="*/ 3801 w 45"/>
                  <a:gd name="T37" fmla="*/ 40592 h 49"/>
                  <a:gd name="T38" fmla="*/ 4919 w 45"/>
                  <a:gd name="T39" fmla="*/ 48102 h 49"/>
                  <a:gd name="T40" fmla="*/ 6105 w 45"/>
                  <a:gd name="T41" fmla="*/ 52068 h 49"/>
                  <a:gd name="T42" fmla="*/ 6797 w 45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30" y="32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0" name="Freeform 298"/>
              <p:cNvSpPr>
                <a:spLocks noChangeArrowheads="1"/>
              </p:cNvSpPr>
              <p:nvPr/>
            </p:nvSpPr>
            <p:spPr bwMode="auto">
              <a:xfrm>
                <a:off x="3502" y="4120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360 w 53"/>
                  <a:gd name="T5" fmla="*/ 23485 h 18"/>
                  <a:gd name="T6" fmla="*/ 2851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3 h 18"/>
                  <a:gd name="T16" fmla="*/ 5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116 w 53"/>
                  <a:gd name="T23" fmla="*/ 44189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851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1166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9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1" name="Freeform 299"/>
              <p:cNvSpPr>
                <a:spLocks noChangeArrowheads="1"/>
              </p:cNvSpPr>
              <p:nvPr/>
            </p:nvSpPr>
            <p:spPr bwMode="auto">
              <a:xfrm>
                <a:off x="1489" y="4071"/>
                <a:ext cx="97" cy="56"/>
              </a:xfrm>
              <a:custGeom>
                <a:avLst/>
                <a:gdLst>
                  <a:gd name="T0" fmla="*/ 5770 w 93"/>
                  <a:gd name="T1" fmla="*/ 0 h 58"/>
                  <a:gd name="T2" fmla="*/ 5919 w 93"/>
                  <a:gd name="T3" fmla="*/ 0 h 58"/>
                  <a:gd name="T4" fmla="*/ 6080 w 93"/>
                  <a:gd name="T5" fmla="*/ 3 h 58"/>
                  <a:gd name="T6" fmla="*/ 6080 w 93"/>
                  <a:gd name="T7" fmla="*/ 583 h 58"/>
                  <a:gd name="T8" fmla="*/ 5919 w 93"/>
                  <a:gd name="T9" fmla="*/ 817 h 58"/>
                  <a:gd name="T10" fmla="*/ 5831 w 93"/>
                  <a:gd name="T11" fmla="*/ 1448 h 58"/>
                  <a:gd name="T12" fmla="*/ 5534 w 93"/>
                  <a:gd name="T13" fmla="*/ 1865 h 58"/>
                  <a:gd name="T14" fmla="*/ 5059 w 93"/>
                  <a:gd name="T15" fmla="*/ 2504 h 58"/>
                  <a:gd name="T16" fmla="*/ 4731 w 93"/>
                  <a:gd name="T17" fmla="*/ 3067 h 58"/>
                  <a:gd name="T18" fmla="*/ 4255 w 93"/>
                  <a:gd name="T19" fmla="*/ 3488 h 58"/>
                  <a:gd name="T20" fmla="*/ 3659 w 93"/>
                  <a:gd name="T21" fmla="*/ 3997 h 58"/>
                  <a:gd name="T22" fmla="*/ 3128 w 93"/>
                  <a:gd name="T23" fmla="*/ 4337 h 58"/>
                  <a:gd name="T24" fmla="*/ 2522 w 93"/>
                  <a:gd name="T25" fmla="*/ 4695 h 58"/>
                  <a:gd name="T26" fmla="*/ 1943 w 93"/>
                  <a:gd name="T27" fmla="*/ 4853 h 58"/>
                  <a:gd name="T28" fmla="*/ 1218 w 93"/>
                  <a:gd name="T29" fmla="*/ 4853 h 58"/>
                  <a:gd name="T30" fmla="*/ 722 w 93"/>
                  <a:gd name="T31" fmla="*/ 4695 h 58"/>
                  <a:gd name="T32" fmla="*/ 1 w 93"/>
                  <a:gd name="T33" fmla="*/ 4322 h 58"/>
                  <a:gd name="T34" fmla="*/ 0 w 93"/>
                  <a:gd name="T35" fmla="*/ 4263 h 58"/>
                  <a:gd name="T36" fmla="*/ 0 w 93"/>
                  <a:gd name="T37" fmla="*/ 4122 h 58"/>
                  <a:gd name="T38" fmla="*/ 0 w 93"/>
                  <a:gd name="T39" fmla="*/ 3981 h 58"/>
                  <a:gd name="T40" fmla="*/ 1 w 93"/>
                  <a:gd name="T41" fmla="*/ 3682 h 58"/>
                  <a:gd name="T42" fmla="*/ 4 w 93"/>
                  <a:gd name="T43" fmla="*/ 3328 h 58"/>
                  <a:gd name="T44" fmla="*/ 8 w 93"/>
                  <a:gd name="T45" fmla="*/ 2718 h 58"/>
                  <a:gd name="T46" fmla="*/ 938 w 93"/>
                  <a:gd name="T47" fmla="*/ 2196 h 58"/>
                  <a:gd name="T48" fmla="*/ 1355 w 93"/>
                  <a:gd name="T49" fmla="*/ 1713 h 58"/>
                  <a:gd name="T50" fmla="*/ 1943 w 93"/>
                  <a:gd name="T51" fmla="*/ 1135 h 58"/>
                  <a:gd name="T52" fmla="*/ 2395 w 93"/>
                  <a:gd name="T53" fmla="*/ 747 h 58"/>
                  <a:gd name="T54" fmla="*/ 2817 w 93"/>
                  <a:gd name="T55" fmla="*/ 583 h 58"/>
                  <a:gd name="T56" fmla="*/ 3327 w 93"/>
                  <a:gd name="T57" fmla="*/ 4 h 58"/>
                  <a:gd name="T58" fmla="*/ 3836 w 93"/>
                  <a:gd name="T59" fmla="*/ 3 h 58"/>
                  <a:gd name="T60" fmla="*/ 4283 w 93"/>
                  <a:gd name="T61" fmla="*/ 2 h 58"/>
                  <a:gd name="T62" fmla="*/ 4731 w 93"/>
                  <a:gd name="T63" fmla="*/ 2 h 58"/>
                  <a:gd name="T64" fmla="*/ 5059 w 93"/>
                  <a:gd name="T65" fmla="*/ 0 h 58"/>
                  <a:gd name="T66" fmla="*/ 5534 w 93"/>
                  <a:gd name="T67" fmla="*/ 0 h 58"/>
                  <a:gd name="T68" fmla="*/ 5770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5" y="41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8"/>
                    </a:lnTo>
                    <a:lnTo>
                      <a:pt x="20" y="58"/>
                    </a:lnTo>
                    <a:lnTo>
                      <a:pt x="10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8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29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6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2" name="Freeform 300"/>
              <p:cNvSpPr>
                <a:spLocks noChangeArrowheads="1"/>
              </p:cNvSpPr>
              <p:nvPr/>
            </p:nvSpPr>
            <p:spPr bwMode="auto">
              <a:xfrm>
                <a:off x="1489" y="4066"/>
                <a:ext cx="102" cy="58"/>
              </a:xfrm>
              <a:custGeom>
                <a:avLst/>
                <a:gdLst>
                  <a:gd name="T0" fmla="*/ 0 w 98"/>
                  <a:gd name="T1" fmla="*/ 506 h 66"/>
                  <a:gd name="T2" fmla="*/ 838 w 98"/>
                  <a:gd name="T3" fmla="*/ 559 h 66"/>
                  <a:gd name="T4" fmla="*/ 1595 w 98"/>
                  <a:gd name="T5" fmla="*/ 569 h 66"/>
                  <a:gd name="T6" fmla="*/ 2408 w 98"/>
                  <a:gd name="T7" fmla="*/ 569 h 66"/>
                  <a:gd name="T8" fmla="*/ 3241 w 98"/>
                  <a:gd name="T9" fmla="*/ 559 h 66"/>
                  <a:gd name="T10" fmla="*/ 4012 w 98"/>
                  <a:gd name="T11" fmla="*/ 525 h 66"/>
                  <a:gd name="T12" fmla="*/ 4801 w 98"/>
                  <a:gd name="T13" fmla="*/ 470 h 66"/>
                  <a:gd name="T14" fmla="*/ 5404 w 98"/>
                  <a:gd name="T15" fmla="*/ 425 h 66"/>
                  <a:gd name="T16" fmla="*/ 6090 w 98"/>
                  <a:gd name="T17" fmla="*/ 366 h 66"/>
                  <a:gd name="T18" fmla="*/ 6497 w 98"/>
                  <a:gd name="T19" fmla="*/ 314 h 66"/>
                  <a:gd name="T20" fmla="*/ 6913 w 98"/>
                  <a:gd name="T21" fmla="*/ 255 h 66"/>
                  <a:gd name="T22" fmla="*/ 7352 w 98"/>
                  <a:gd name="T23" fmla="*/ 204 h 66"/>
                  <a:gd name="T24" fmla="*/ 7726 w 98"/>
                  <a:gd name="T25" fmla="*/ 131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913 w 98"/>
                  <a:gd name="T33" fmla="*/ 0 h 66"/>
                  <a:gd name="T34" fmla="*/ 7034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913 w 98"/>
                  <a:gd name="T43" fmla="*/ 105 h 66"/>
                  <a:gd name="T44" fmla="*/ 6841 w 98"/>
                  <a:gd name="T45" fmla="*/ 154 h 66"/>
                  <a:gd name="T46" fmla="*/ 6470 w 98"/>
                  <a:gd name="T47" fmla="*/ 205 h 66"/>
                  <a:gd name="T48" fmla="*/ 6098 w 98"/>
                  <a:gd name="T49" fmla="*/ 255 h 66"/>
                  <a:gd name="T50" fmla="*/ 5552 w 98"/>
                  <a:gd name="T51" fmla="*/ 314 h 66"/>
                  <a:gd name="T52" fmla="*/ 4942 w 98"/>
                  <a:gd name="T53" fmla="*/ 364 h 66"/>
                  <a:gd name="T54" fmla="*/ 4371 w 98"/>
                  <a:gd name="T55" fmla="*/ 406 h 66"/>
                  <a:gd name="T56" fmla="*/ 3668 w 98"/>
                  <a:gd name="T57" fmla="*/ 452 h 66"/>
                  <a:gd name="T58" fmla="*/ 3058 w 98"/>
                  <a:gd name="T59" fmla="*/ 470 h 66"/>
                  <a:gd name="T60" fmla="*/ 2347 w 98"/>
                  <a:gd name="T61" fmla="*/ 492 h 66"/>
                  <a:gd name="T62" fmla="*/ 1694 w 98"/>
                  <a:gd name="T63" fmla="*/ 492 h 66"/>
                  <a:gd name="T64" fmla="*/ 937 w 98"/>
                  <a:gd name="T65" fmla="*/ 470 h 66"/>
                  <a:gd name="T66" fmla="*/ 4 w 98"/>
                  <a:gd name="T67" fmla="*/ 438 h 66"/>
                  <a:gd name="T68" fmla="*/ 0 w 98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3" name="Freeform 301"/>
              <p:cNvSpPr>
                <a:spLocks noChangeArrowheads="1"/>
              </p:cNvSpPr>
              <p:nvPr/>
            </p:nvSpPr>
            <p:spPr bwMode="auto">
              <a:xfrm>
                <a:off x="1484" y="4076"/>
                <a:ext cx="46" cy="55"/>
              </a:xfrm>
              <a:custGeom>
                <a:avLst/>
                <a:gdLst>
                  <a:gd name="T0" fmla="*/ 7094 w 44"/>
                  <a:gd name="T1" fmla="*/ 0 h 50"/>
                  <a:gd name="T2" fmla="*/ 5449 w 44"/>
                  <a:gd name="T3" fmla="*/ 288 h 50"/>
                  <a:gd name="T4" fmla="*/ 4186 w 44"/>
                  <a:gd name="T5" fmla="*/ 12279 h 50"/>
                  <a:gd name="T6" fmla="*/ 2638 w 44"/>
                  <a:gd name="T7" fmla="*/ 19436 h 50"/>
                  <a:gd name="T8" fmla="*/ 1776 w 44"/>
                  <a:gd name="T9" fmla="*/ 28523 h 50"/>
                  <a:gd name="T10" fmla="*/ 5 w 44"/>
                  <a:gd name="T11" fmla="*/ 37752 h 50"/>
                  <a:gd name="T12" fmla="*/ 2 w 44"/>
                  <a:gd name="T13" fmla="*/ 43014 h 50"/>
                  <a:gd name="T14" fmla="*/ 0 w 44"/>
                  <a:gd name="T15" fmla="*/ 46468 h 50"/>
                  <a:gd name="T16" fmla="*/ 0 w 44"/>
                  <a:gd name="T17" fmla="*/ 51376 h 50"/>
                  <a:gd name="T18" fmla="*/ 2 w 44"/>
                  <a:gd name="T19" fmla="*/ 55153 h 50"/>
                  <a:gd name="T20" fmla="*/ 4 w 44"/>
                  <a:gd name="T21" fmla="*/ 58524 h 50"/>
                  <a:gd name="T22" fmla="*/ 1557 w 44"/>
                  <a:gd name="T23" fmla="*/ 48917 h 50"/>
                  <a:gd name="T24" fmla="*/ 1660 w 44"/>
                  <a:gd name="T25" fmla="*/ 50210 h 50"/>
                  <a:gd name="T26" fmla="*/ 1660 w 44"/>
                  <a:gd name="T27" fmla="*/ 51376 h 50"/>
                  <a:gd name="T28" fmla="*/ 1660 w 44"/>
                  <a:gd name="T29" fmla="*/ 50210 h 50"/>
                  <a:gd name="T30" fmla="*/ 1776 w 44"/>
                  <a:gd name="T31" fmla="*/ 48917 h 50"/>
                  <a:gd name="T32" fmla="*/ 2026 w 44"/>
                  <a:gd name="T33" fmla="*/ 41971 h 50"/>
                  <a:gd name="T34" fmla="*/ 2638 w 44"/>
                  <a:gd name="T35" fmla="*/ 35973 h 50"/>
                  <a:gd name="T36" fmla="*/ 4045 w 44"/>
                  <a:gd name="T37" fmla="*/ 27726 h 50"/>
                  <a:gd name="T38" fmla="*/ 4929 w 44"/>
                  <a:gd name="T39" fmla="*/ 20965 h 50"/>
                  <a:gd name="T40" fmla="*/ 6216 w 44"/>
                  <a:gd name="T41" fmla="*/ 14315 h 50"/>
                  <a:gd name="T42" fmla="*/ 7577 w 44"/>
                  <a:gd name="T43" fmla="*/ 10502 h 50"/>
                  <a:gd name="T44" fmla="*/ 7094 w 44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1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2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8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4" name="Freeform 302"/>
              <p:cNvSpPr>
                <a:spLocks noChangeArrowheads="1"/>
              </p:cNvSpPr>
              <p:nvPr/>
            </p:nvSpPr>
            <p:spPr bwMode="auto">
              <a:xfrm>
                <a:off x="1528" y="4066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446 w 53"/>
                  <a:gd name="T3" fmla="*/ 0 h 18"/>
                  <a:gd name="T4" fmla="*/ 3183 w 53"/>
                  <a:gd name="T5" fmla="*/ 0 h 18"/>
                  <a:gd name="T6" fmla="*/ 2700 w 53"/>
                  <a:gd name="T7" fmla="*/ 1 h 18"/>
                  <a:gd name="T8" fmla="*/ 2187 w 53"/>
                  <a:gd name="T9" fmla="*/ 1 h 18"/>
                  <a:gd name="T10" fmla="*/ 1643 w 53"/>
                  <a:gd name="T11" fmla="*/ 2 h 18"/>
                  <a:gd name="T12" fmla="*/ 1000 w 53"/>
                  <a:gd name="T13" fmla="*/ 3 h 18"/>
                  <a:gd name="T14" fmla="*/ 7 w 53"/>
                  <a:gd name="T15" fmla="*/ 19021 h 18"/>
                  <a:gd name="T16" fmla="*/ 0 w 53"/>
                  <a:gd name="T17" fmla="*/ 26094 h 18"/>
                  <a:gd name="T18" fmla="*/ 3 w 53"/>
                  <a:gd name="T19" fmla="*/ 54554 h 18"/>
                  <a:gd name="T20" fmla="*/ 802 w 53"/>
                  <a:gd name="T21" fmla="*/ 44189 h 18"/>
                  <a:gd name="T22" fmla="*/ 1181 w 53"/>
                  <a:gd name="T23" fmla="*/ 35793 h 18"/>
                  <a:gd name="T24" fmla="*/ 1736 w 53"/>
                  <a:gd name="T25" fmla="*/ 32213 h 18"/>
                  <a:gd name="T26" fmla="*/ 2286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8991 h 18"/>
                  <a:gd name="T32" fmla="*/ 3551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4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5" name="Freeform 303"/>
              <p:cNvSpPr>
                <a:spLocks noChangeArrowheads="1"/>
              </p:cNvSpPr>
              <p:nvPr/>
            </p:nvSpPr>
            <p:spPr bwMode="auto">
              <a:xfrm>
                <a:off x="4806" y="4073"/>
                <a:ext cx="97" cy="56"/>
              </a:xfrm>
              <a:custGeom>
                <a:avLst/>
                <a:gdLst>
                  <a:gd name="T0" fmla="*/ 5770 w 93"/>
                  <a:gd name="T1" fmla="*/ 3118 h 57"/>
                  <a:gd name="T2" fmla="*/ 5919 w 93"/>
                  <a:gd name="T3" fmla="*/ 3019 h 57"/>
                  <a:gd name="T4" fmla="*/ 6080 w 93"/>
                  <a:gd name="T5" fmla="*/ 2968 h 57"/>
                  <a:gd name="T6" fmla="*/ 6080 w 93"/>
                  <a:gd name="T7" fmla="*/ 2777 h 57"/>
                  <a:gd name="T8" fmla="*/ 5919 w 93"/>
                  <a:gd name="T9" fmla="*/ 2460 h 57"/>
                  <a:gd name="T10" fmla="*/ 5831 w 93"/>
                  <a:gd name="T11" fmla="*/ 2148 h 57"/>
                  <a:gd name="T12" fmla="*/ 5535 w 93"/>
                  <a:gd name="T13" fmla="*/ 1863 h 57"/>
                  <a:gd name="T14" fmla="*/ 5251 w 93"/>
                  <a:gd name="T15" fmla="*/ 1514 h 57"/>
                  <a:gd name="T16" fmla="*/ 4731 w 93"/>
                  <a:gd name="T17" fmla="*/ 1160 h 57"/>
                  <a:gd name="T18" fmla="*/ 4283 w 93"/>
                  <a:gd name="T19" fmla="*/ 772 h 57"/>
                  <a:gd name="T20" fmla="*/ 3659 w 93"/>
                  <a:gd name="T21" fmla="*/ 512 h 57"/>
                  <a:gd name="T22" fmla="*/ 3157 w 93"/>
                  <a:gd name="T23" fmla="*/ 5 h 57"/>
                  <a:gd name="T24" fmla="*/ 2522 w 93"/>
                  <a:gd name="T25" fmla="*/ 2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28 h 57"/>
                  <a:gd name="T34" fmla="*/ 0 w 93"/>
                  <a:gd name="T35" fmla="*/ 28 h 57"/>
                  <a:gd name="T36" fmla="*/ 0 w 93"/>
                  <a:gd name="T37" fmla="*/ 478 h 57"/>
                  <a:gd name="T38" fmla="*/ 0 w 93"/>
                  <a:gd name="T39" fmla="*/ 551 h 57"/>
                  <a:gd name="T40" fmla="*/ 1 w 93"/>
                  <a:gd name="T41" fmla="*/ 668 h 57"/>
                  <a:gd name="T42" fmla="*/ 4 w 93"/>
                  <a:gd name="T43" fmla="*/ 941 h 57"/>
                  <a:gd name="T44" fmla="*/ 9 w 93"/>
                  <a:gd name="T45" fmla="*/ 1321 h 57"/>
                  <a:gd name="T46" fmla="*/ 938 w 93"/>
                  <a:gd name="T47" fmla="*/ 1624 h 57"/>
                  <a:gd name="T48" fmla="*/ 1355 w 93"/>
                  <a:gd name="T49" fmla="*/ 2005 h 57"/>
                  <a:gd name="T50" fmla="*/ 1955 w 93"/>
                  <a:gd name="T51" fmla="*/ 2277 h 57"/>
                  <a:gd name="T52" fmla="*/ 2395 w 93"/>
                  <a:gd name="T53" fmla="*/ 2607 h 57"/>
                  <a:gd name="T54" fmla="*/ 2954 w 93"/>
                  <a:gd name="T55" fmla="*/ 2777 h 57"/>
                  <a:gd name="T56" fmla="*/ 3327 w 93"/>
                  <a:gd name="T57" fmla="*/ 2824 h 57"/>
                  <a:gd name="T58" fmla="*/ 3856 w 93"/>
                  <a:gd name="T59" fmla="*/ 2968 h 57"/>
                  <a:gd name="T60" fmla="*/ 4322 w 93"/>
                  <a:gd name="T61" fmla="*/ 2968 h 57"/>
                  <a:gd name="T62" fmla="*/ 4731 w 93"/>
                  <a:gd name="T63" fmla="*/ 3019 h 57"/>
                  <a:gd name="T64" fmla="*/ 5251 w 93"/>
                  <a:gd name="T65" fmla="*/ 3019 h 57"/>
                  <a:gd name="T66" fmla="*/ 5535 w 93"/>
                  <a:gd name="T67" fmla="*/ 3019 h 57"/>
                  <a:gd name="T68" fmla="*/ 5770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6" name="Freeform 304"/>
              <p:cNvSpPr>
                <a:spLocks noChangeArrowheads="1"/>
              </p:cNvSpPr>
              <p:nvPr/>
            </p:nvSpPr>
            <p:spPr bwMode="auto">
              <a:xfrm>
                <a:off x="4806" y="4069"/>
                <a:ext cx="104" cy="58"/>
              </a:xfrm>
              <a:custGeom>
                <a:avLst/>
                <a:gdLst>
                  <a:gd name="T0" fmla="*/ 4 w 99"/>
                  <a:gd name="T1" fmla="*/ 113 h 66"/>
                  <a:gd name="T2" fmla="*/ 1494 w 99"/>
                  <a:gd name="T3" fmla="*/ 92 h 66"/>
                  <a:gd name="T4" fmla="*/ 2391 w 99"/>
                  <a:gd name="T5" fmla="*/ 80 h 66"/>
                  <a:gd name="T6" fmla="*/ 3404 w 99"/>
                  <a:gd name="T7" fmla="*/ 80 h 66"/>
                  <a:gd name="T8" fmla="*/ 4307 w 99"/>
                  <a:gd name="T9" fmla="*/ 92 h 66"/>
                  <a:gd name="T10" fmla="*/ 5304 w 99"/>
                  <a:gd name="T11" fmla="*/ 113 h 66"/>
                  <a:gd name="T12" fmla="*/ 6226 w 99"/>
                  <a:gd name="T13" fmla="*/ 165 h 66"/>
                  <a:gd name="T14" fmla="*/ 7117 w 99"/>
                  <a:gd name="T15" fmla="*/ 204 h 66"/>
                  <a:gd name="T16" fmla="*/ 7878 w 99"/>
                  <a:gd name="T17" fmla="*/ 255 h 66"/>
                  <a:gd name="T18" fmla="*/ 8587 w 99"/>
                  <a:gd name="T19" fmla="*/ 304 h 66"/>
                  <a:gd name="T20" fmla="*/ 9251 w 99"/>
                  <a:gd name="T21" fmla="*/ 364 h 66"/>
                  <a:gd name="T22" fmla="*/ 9661 w 99"/>
                  <a:gd name="T23" fmla="*/ 406 h 66"/>
                  <a:gd name="T24" fmla="*/ 9961 w 99"/>
                  <a:gd name="T25" fmla="*/ 457 h 66"/>
                  <a:gd name="T26" fmla="*/ 9968 w 99"/>
                  <a:gd name="T27" fmla="*/ 487 h 66"/>
                  <a:gd name="T28" fmla="*/ 9968 w 99"/>
                  <a:gd name="T29" fmla="*/ 492 h 66"/>
                  <a:gd name="T30" fmla="*/ 10130 w 99"/>
                  <a:gd name="T31" fmla="*/ 492 h 66"/>
                  <a:gd name="T32" fmla="*/ 9968 w 99"/>
                  <a:gd name="T33" fmla="*/ 492 h 66"/>
                  <a:gd name="T34" fmla="*/ 9961 w 99"/>
                  <a:gd name="T35" fmla="*/ 569 h 66"/>
                  <a:gd name="T36" fmla="*/ 10563 w 99"/>
                  <a:gd name="T37" fmla="*/ 564 h 66"/>
                  <a:gd name="T38" fmla="*/ 11038 w 99"/>
                  <a:gd name="T39" fmla="*/ 529 h 66"/>
                  <a:gd name="T40" fmla="*/ 11038 w 99"/>
                  <a:gd name="T41" fmla="*/ 470 h 66"/>
                  <a:gd name="T42" fmla="*/ 10866 w 99"/>
                  <a:gd name="T43" fmla="*/ 421 h 66"/>
                  <a:gd name="T44" fmla="*/ 10563 w 99"/>
                  <a:gd name="T45" fmla="*/ 366 h 66"/>
                  <a:gd name="T46" fmla="*/ 9961 w 99"/>
                  <a:gd name="T47" fmla="*/ 314 h 66"/>
                  <a:gd name="T48" fmla="*/ 9394 w 99"/>
                  <a:gd name="T49" fmla="*/ 255 h 66"/>
                  <a:gd name="T50" fmla="*/ 8587 w 99"/>
                  <a:gd name="T51" fmla="*/ 204 h 66"/>
                  <a:gd name="T52" fmla="*/ 7634 w 99"/>
                  <a:gd name="T53" fmla="*/ 142 h 66"/>
                  <a:gd name="T54" fmla="*/ 6786 w 99"/>
                  <a:gd name="T55" fmla="*/ 86 h 66"/>
                  <a:gd name="T56" fmla="*/ 5778 w 99"/>
                  <a:gd name="T57" fmla="*/ 4 h 66"/>
                  <a:gd name="T58" fmla="*/ 4842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68 h 66"/>
                  <a:gd name="T68" fmla="*/ 4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7" name="Freeform 305"/>
              <p:cNvSpPr>
                <a:spLocks noChangeArrowheads="1"/>
              </p:cNvSpPr>
              <p:nvPr/>
            </p:nvSpPr>
            <p:spPr bwMode="auto">
              <a:xfrm>
                <a:off x="4803" y="4076"/>
                <a:ext cx="44" cy="53"/>
              </a:xfrm>
              <a:custGeom>
                <a:avLst/>
                <a:gdLst>
                  <a:gd name="T0" fmla="*/ 1340 w 43"/>
                  <a:gd name="T1" fmla="*/ 43901 h 49"/>
                  <a:gd name="T2" fmla="*/ 1147 w 43"/>
                  <a:gd name="T3" fmla="*/ 39629 h 49"/>
                  <a:gd name="T4" fmla="*/ 891 w 43"/>
                  <a:gd name="T5" fmla="*/ 34754 h 49"/>
                  <a:gd name="T6" fmla="*/ 649 w 43"/>
                  <a:gd name="T7" fmla="*/ 26757 h 49"/>
                  <a:gd name="T8" fmla="*/ 496 w 43"/>
                  <a:gd name="T9" fmla="*/ 21130 h 49"/>
                  <a:gd name="T10" fmla="*/ 412 w 43"/>
                  <a:gd name="T11" fmla="*/ 13284 h 49"/>
                  <a:gd name="T12" fmla="*/ 10 w 43"/>
                  <a:gd name="T13" fmla="*/ 8918 h 49"/>
                  <a:gd name="T14" fmla="*/ 8 w 43"/>
                  <a:gd name="T15" fmla="*/ 8294 h 49"/>
                  <a:gd name="T16" fmla="*/ 8 w 43"/>
                  <a:gd name="T17" fmla="*/ 278 h 49"/>
                  <a:gd name="T18" fmla="*/ 8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278 h 49"/>
                  <a:gd name="T28" fmla="*/ 0 w 43"/>
                  <a:gd name="T29" fmla="*/ 10449 h 49"/>
                  <a:gd name="T30" fmla="*/ 1 w 43"/>
                  <a:gd name="T31" fmla="*/ 13284 h 49"/>
                  <a:gd name="T32" fmla="*/ 4 w 43"/>
                  <a:gd name="T33" fmla="*/ 19600 h 49"/>
                  <a:gd name="T34" fmla="*/ 10 w 43"/>
                  <a:gd name="T35" fmla="*/ 26757 h 49"/>
                  <a:gd name="T36" fmla="*/ 496 w 43"/>
                  <a:gd name="T37" fmla="*/ 34754 h 49"/>
                  <a:gd name="T38" fmla="*/ 679 w 43"/>
                  <a:gd name="T39" fmla="*/ 40592 h 49"/>
                  <a:gd name="T40" fmla="*/ 1021 w 43"/>
                  <a:gd name="T41" fmla="*/ 48102 h 49"/>
                  <a:gd name="T42" fmla="*/ 1257 w 43"/>
                  <a:gd name="T43" fmla="*/ 52068 h 49"/>
                  <a:gd name="T44" fmla="*/ 1340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8" name="Freeform 306"/>
              <p:cNvSpPr>
                <a:spLocks noChangeArrowheads="1"/>
              </p:cNvSpPr>
              <p:nvPr/>
            </p:nvSpPr>
            <p:spPr bwMode="auto">
              <a:xfrm>
                <a:off x="4845" y="4120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181 w 53"/>
                  <a:gd name="T13" fmla="*/ 17121 h 18"/>
                  <a:gd name="T14" fmla="*/ 851 w 53"/>
                  <a:gd name="T15" fmla="*/ 3 h 18"/>
                  <a:gd name="T16" fmla="*/ 3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060 w 53"/>
                  <a:gd name="T23" fmla="*/ 44189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216 w 53"/>
                  <a:gd name="T31" fmla="*/ 51166 h 18"/>
                  <a:gd name="T32" fmla="*/ 3551 w 53"/>
                  <a:gd name="T33" fmla="*/ 51166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9" name="Freeform 307"/>
              <p:cNvSpPr>
                <a:spLocks noChangeArrowheads="1"/>
              </p:cNvSpPr>
              <p:nvPr/>
            </p:nvSpPr>
            <p:spPr bwMode="auto">
              <a:xfrm>
                <a:off x="994" y="4074"/>
                <a:ext cx="97" cy="57"/>
              </a:xfrm>
              <a:custGeom>
                <a:avLst/>
                <a:gdLst>
                  <a:gd name="T0" fmla="*/ 3634 w 94"/>
                  <a:gd name="T1" fmla="*/ 0 h 57"/>
                  <a:gd name="T2" fmla="*/ 3762 w 94"/>
                  <a:gd name="T3" fmla="*/ 0 h 57"/>
                  <a:gd name="T4" fmla="*/ 3834 w 94"/>
                  <a:gd name="T5" fmla="*/ 2 h 57"/>
                  <a:gd name="T6" fmla="*/ 3834 w 94"/>
                  <a:gd name="T7" fmla="*/ 31 h 57"/>
                  <a:gd name="T8" fmla="*/ 3762 w 94"/>
                  <a:gd name="T9" fmla="*/ 1466 h 57"/>
                  <a:gd name="T10" fmla="*/ 3634 w 94"/>
                  <a:gd name="T11" fmla="*/ 2436 h 57"/>
                  <a:gd name="T12" fmla="*/ 3534 w 94"/>
                  <a:gd name="T13" fmla="*/ 3709 h 57"/>
                  <a:gd name="T14" fmla="*/ 3218 w 94"/>
                  <a:gd name="T15" fmla="*/ 4775 h 57"/>
                  <a:gd name="T16" fmla="*/ 3020 w 94"/>
                  <a:gd name="T17" fmla="*/ 6107 h 57"/>
                  <a:gd name="T18" fmla="*/ 2745 w 94"/>
                  <a:gd name="T19" fmla="*/ 7066 h 57"/>
                  <a:gd name="T20" fmla="*/ 2349 w 94"/>
                  <a:gd name="T21" fmla="*/ 7900 h 57"/>
                  <a:gd name="T22" fmla="*/ 2026 w 94"/>
                  <a:gd name="T23" fmla="*/ 8676 h 57"/>
                  <a:gd name="T24" fmla="*/ 1627 w 94"/>
                  <a:gd name="T25" fmla="*/ 9432 h 57"/>
                  <a:gd name="T26" fmla="*/ 1280 w 94"/>
                  <a:gd name="T27" fmla="*/ 9894 h 57"/>
                  <a:gd name="T28" fmla="*/ 797 w 94"/>
                  <a:gd name="T29" fmla="*/ 9894 h 57"/>
                  <a:gd name="T30" fmla="*/ 505 w 94"/>
                  <a:gd name="T31" fmla="*/ 9432 h 57"/>
                  <a:gd name="T32" fmla="*/ 2 w 94"/>
                  <a:gd name="T33" fmla="*/ 8589 h 57"/>
                  <a:gd name="T34" fmla="*/ 1 w 94"/>
                  <a:gd name="T35" fmla="*/ 8553 h 57"/>
                  <a:gd name="T36" fmla="*/ 0 w 94"/>
                  <a:gd name="T37" fmla="*/ 8365 h 57"/>
                  <a:gd name="T38" fmla="*/ 1 w 94"/>
                  <a:gd name="T39" fmla="*/ 7900 h 57"/>
                  <a:gd name="T40" fmla="*/ 1 w 94"/>
                  <a:gd name="T41" fmla="*/ 7683 h 57"/>
                  <a:gd name="T42" fmla="*/ 4 w 94"/>
                  <a:gd name="T43" fmla="*/ 6645 h 57"/>
                  <a:gd name="T44" fmla="*/ 9 w 94"/>
                  <a:gd name="T45" fmla="*/ 5487 h 57"/>
                  <a:gd name="T46" fmla="*/ 585 w 94"/>
                  <a:gd name="T47" fmla="*/ 4362 h 57"/>
                  <a:gd name="T48" fmla="*/ 844 w 94"/>
                  <a:gd name="T49" fmla="*/ 3388 h 57"/>
                  <a:gd name="T50" fmla="*/ 1250 w 94"/>
                  <a:gd name="T51" fmla="*/ 2059 h 57"/>
                  <a:gd name="T52" fmla="*/ 1543 w 94"/>
                  <a:gd name="T53" fmla="*/ 1351 h 57"/>
                  <a:gd name="T54" fmla="*/ 1822 w 94"/>
                  <a:gd name="T55" fmla="*/ 31 h 57"/>
                  <a:gd name="T56" fmla="*/ 2135 w 94"/>
                  <a:gd name="T57" fmla="*/ 3 h 57"/>
                  <a:gd name="T58" fmla="*/ 2481 w 94"/>
                  <a:gd name="T59" fmla="*/ 2 h 57"/>
                  <a:gd name="T60" fmla="*/ 2758 w 94"/>
                  <a:gd name="T61" fmla="*/ 1 h 57"/>
                  <a:gd name="T62" fmla="*/ 3050 w 94"/>
                  <a:gd name="T63" fmla="*/ 1 h 57"/>
                  <a:gd name="T64" fmla="*/ 3218 w 94"/>
                  <a:gd name="T65" fmla="*/ 0 h 57"/>
                  <a:gd name="T66" fmla="*/ 3534 w 94"/>
                  <a:gd name="T67" fmla="*/ 0 h 57"/>
                  <a:gd name="T68" fmla="*/ 3634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0" name="Freeform 308"/>
              <p:cNvSpPr>
                <a:spLocks noChangeArrowheads="1"/>
              </p:cNvSpPr>
              <p:nvPr/>
            </p:nvSpPr>
            <p:spPr bwMode="auto">
              <a:xfrm>
                <a:off x="994" y="4069"/>
                <a:ext cx="102" cy="58"/>
              </a:xfrm>
              <a:custGeom>
                <a:avLst/>
                <a:gdLst>
                  <a:gd name="T0" fmla="*/ 0 w 98"/>
                  <a:gd name="T1" fmla="*/ 493 h 66"/>
                  <a:gd name="T2" fmla="*/ 785 w 98"/>
                  <a:gd name="T3" fmla="*/ 559 h 66"/>
                  <a:gd name="T4" fmla="*/ 1498 w 98"/>
                  <a:gd name="T5" fmla="*/ 569 h 66"/>
                  <a:gd name="T6" fmla="*/ 2408 w 98"/>
                  <a:gd name="T7" fmla="*/ 569 h 66"/>
                  <a:gd name="T8" fmla="*/ 3241 w 98"/>
                  <a:gd name="T9" fmla="*/ 559 h 66"/>
                  <a:gd name="T10" fmla="*/ 4012 w 98"/>
                  <a:gd name="T11" fmla="*/ 525 h 66"/>
                  <a:gd name="T12" fmla="*/ 4801 w 98"/>
                  <a:gd name="T13" fmla="*/ 470 h 66"/>
                  <a:gd name="T14" fmla="*/ 5412 w 98"/>
                  <a:gd name="T15" fmla="*/ 425 h 66"/>
                  <a:gd name="T16" fmla="*/ 6090 w 98"/>
                  <a:gd name="T17" fmla="*/ 366 h 66"/>
                  <a:gd name="T18" fmla="*/ 6470 w 98"/>
                  <a:gd name="T19" fmla="*/ 314 h 66"/>
                  <a:gd name="T20" fmla="*/ 6913 w 98"/>
                  <a:gd name="T21" fmla="*/ 255 h 66"/>
                  <a:gd name="T22" fmla="*/ 7314 w 98"/>
                  <a:gd name="T23" fmla="*/ 204 h 66"/>
                  <a:gd name="T24" fmla="*/ 7483 w 98"/>
                  <a:gd name="T25" fmla="*/ 142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6913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891 w 98"/>
                  <a:gd name="T43" fmla="*/ 105 h 66"/>
                  <a:gd name="T44" fmla="*/ 6841 w 98"/>
                  <a:gd name="T45" fmla="*/ 154 h 66"/>
                  <a:gd name="T46" fmla="*/ 6458 w 98"/>
                  <a:gd name="T47" fmla="*/ 204 h 66"/>
                  <a:gd name="T48" fmla="*/ 6090 w 98"/>
                  <a:gd name="T49" fmla="*/ 255 h 66"/>
                  <a:gd name="T50" fmla="*/ 5459 w 98"/>
                  <a:gd name="T51" fmla="*/ 314 h 66"/>
                  <a:gd name="T52" fmla="*/ 4942 w 98"/>
                  <a:gd name="T53" fmla="*/ 364 h 66"/>
                  <a:gd name="T54" fmla="*/ 4371 w 98"/>
                  <a:gd name="T55" fmla="*/ 406 h 66"/>
                  <a:gd name="T56" fmla="*/ 3785 w 98"/>
                  <a:gd name="T57" fmla="*/ 452 h 66"/>
                  <a:gd name="T58" fmla="*/ 3058 w 98"/>
                  <a:gd name="T59" fmla="*/ 470 h 66"/>
                  <a:gd name="T60" fmla="*/ 2347 w 98"/>
                  <a:gd name="T61" fmla="*/ 487 h 66"/>
                  <a:gd name="T62" fmla="*/ 1595 w 98"/>
                  <a:gd name="T63" fmla="*/ 492 h 66"/>
                  <a:gd name="T64" fmla="*/ 988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9" y="64"/>
                    </a:lnTo>
                    <a:lnTo>
                      <a:pt x="20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1" name="Freeform 309"/>
              <p:cNvSpPr>
                <a:spLocks noChangeArrowheads="1"/>
              </p:cNvSpPr>
              <p:nvPr/>
            </p:nvSpPr>
            <p:spPr bwMode="auto">
              <a:xfrm>
                <a:off x="990" y="4080"/>
                <a:ext cx="46" cy="53"/>
              </a:xfrm>
              <a:custGeom>
                <a:avLst/>
                <a:gdLst>
                  <a:gd name="T0" fmla="*/ 6857 w 44"/>
                  <a:gd name="T1" fmla="*/ 0 h 49"/>
                  <a:gd name="T2" fmla="*/ 5264 w 44"/>
                  <a:gd name="T3" fmla="*/ 253 h 49"/>
                  <a:gd name="T4" fmla="*/ 4045 w 44"/>
                  <a:gd name="T5" fmla="*/ 11364 h 49"/>
                  <a:gd name="T6" fmla="*/ 2818 w 44"/>
                  <a:gd name="T7" fmla="*/ 19600 h 49"/>
                  <a:gd name="T8" fmla="*/ 1776 w 44"/>
                  <a:gd name="T9" fmla="*/ 25385 h 49"/>
                  <a:gd name="T10" fmla="*/ 5 w 44"/>
                  <a:gd name="T11" fmla="*/ 33912 h 49"/>
                  <a:gd name="T12" fmla="*/ 2 w 44"/>
                  <a:gd name="T13" fmla="*/ 39629 h 49"/>
                  <a:gd name="T14" fmla="*/ 1 w 44"/>
                  <a:gd name="T15" fmla="*/ 43901 h 49"/>
                  <a:gd name="T16" fmla="*/ 0 w 44"/>
                  <a:gd name="T17" fmla="*/ 47491 h 49"/>
                  <a:gd name="T18" fmla="*/ 1 w 44"/>
                  <a:gd name="T19" fmla="*/ 50186 h 49"/>
                  <a:gd name="T20" fmla="*/ 4 w 44"/>
                  <a:gd name="T21" fmla="*/ 52068 h 49"/>
                  <a:gd name="T22" fmla="*/ 1557 w 44"/>
                  <a:gd name="T23" fmla="*/ 44486 h 49"/>
                  <a:gd name="T24" fmla="*/ 1557 w 44"/>
                  <a:gd name="T25" fmla="*/ 46416 h 49"/>
                  <a:gd name="T26" fmla="*/ 1660 w 44"/>
                  <a:gd name="T27" fmla="*/ 46416 h 49"/>
                  <a:gd name="T28" fmla="*/ 1660 w 44"/>
                  <a:gd name="T29" fmla="*/ 44486 h 49"/>
                  <a:gd name="T30" fmla="*/ 2026 w 44"/>
                  <a:gd name="T31" fmla="*/ 38035 h 49"/>
                  <a:gd name="T32" fmla="*/ 2818 w 44"/>
                  <a:gd name="T33" fmla="*/ 33912 h 49"/>
                  <a:gd name="T34" fmla="*/ 3916 w 44"/>
                  <a:gd name="T35" fmla="*/ 25385 h 49"/>
                  <a:gd name="T36" fmla="*/ 4929 w 44"/>
                  <a:gd name="T37" fmla="*/ 21130 h 49"/>
                  <a:gd name="T38" fmla="*/ 6418 w 44"/>
                  <a:gd name="T39" fmla="*/ 13284 h 49"/>
                  <a:gd name="T40" fmla="*/ 7577 w 44"/>
                  <a:gd name="T41" fmla="*/ 9676 h 49"/>
                  <a:gd name="T42" fmla="*/ 6857 w 44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2" name="Freeform 310"/>
              <p:cNvSpPr>
                <a:spLocks noChangeArrowheads="1"/>
              </p:cNvSpPr>
              <p:nvPr/>
            </p:nvSpPr>
            <p:spPr bwMode="auto">
              <a:xfrm>
                <a:off x="1031" y="4069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643 w 53"/>
                  <a:gd name="T11" fmla="*/ 2 h 18"/>
                  <a:gd name="T12" fmla="*/ 1116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02 w 53"/>
                  <a:gd name="T21" fmla="*/ 44189 h 18"/>
                  <a:gd name="T22" fmla="*/ 1247 w 53"/>
                  <a:gd name="T23" fmla="*/ 35793 h 18"/>
                  <a:gd name="T24" fmla="*/ 1736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3" name="Freeform 311"/>
              <p:cNvSpPr>
                <a:spLocks noChangeArrowheads="1"/>
              </p:cNvSpPr>
              <p:nvPr/>
            </p:nvSpPr>
            <p:spPr bwMode="auto">
              <a:xfrm>
                <a:off x="4310" y="4071"/>
                <a:ext cx="99" cy="56"/>
              </a:xfrm>
              <a:custGeom>
                <a:avLst/>
                <a:gdLst>
                  <a:gd name="T0" fmla="*/ 5294 w 95"/>
                  <a:gd name="T1" fmla="*/ 3118 h 57"/>
                  <a:gd name="T2" fmla="*/ 5566 w 95"/>
                  <a:gd name="T3" fmla="*/ 3118 h 57"/>
                  <a:gd name="T4" fmla="*/ 5641 w 95"/>
                  <a:gd name="T5" fmla="*/ 2992 h 57"/>
                  <a:gd name="T6" fmla="*/ 5641 w 95"/>
                  <a:gd name="T7" fmla="*/ 2824 h 57"/>
                  <a:gd name="T8" fmla="*/ 5566 w 95"/>
                  <a:gd name="T9" fmla="*/ 2460 h 57"/>
                  <a:gd name="T10" fmla="*/ 5294 w 95"/>
                  <a:gd name="T11" fmla="*/ 2269 h 57"/>
                  <a:gd name="T12" fmla="*/ 5029 w 95"/>
                  <a:gd name="T13" fmla="*/ 1877 h 57"/>
                  <a:gd name="T14" fmla="*/ 4769 w 95"/>
                  <a:gd name="T15" fmla="*/ 1532 h 57"/>
                  <a:gd name="T16" fmla="*/ 4312 w 95"/>
                  <a:gd name="T17" fmla="*/ 1235 h 57"/>
                  <a:gd name="T18" fmla="*/ 3893 w 95"/>
                  <a:gd name="T19" fmla="*/ 818 h 57"/>
                  <a:gd name="T20" fmla="*/ 3507 w 95"/>
                  <a:gd name="T21" fmla="*/ 551 h 57"/>
                  <a:gd name="T22" fmla="*/ 2961 w 95"/>
                  <a:gd name="T23" fmla="*/ 28 h 57"/>
                  <a:gd name="T24" fmla="*/ 2414 w 95"/>
                  <a:gd name="T25" fmla="*/ 3 h 57"/>
                  <a:gd name="T26" fmla="*/ 1866 w 95"/>
                  <a:gd name="T27" fmla="*/ 0 h 57"/>
                  <a:gd name="T28" fmla="*/ 1239 w 95"/>
                  <a:gd name="T29" fmla="*/ 0 h 57"/>
                  <a:gd name="T30" fmla="*/ 741 w 95"/>
                  <a:gd name="T31" fmla="*/ 3 h 57"/>
                  <a:gd name="T32" fmla="*/ 3 w 95"/>
                  <a:gd name="T33" fmla="*/ 28 h 57"/>
                  <a:gd name="T34" fmla="*/ 2 w 95"/>
                  <a:gd name="T35" fmla="*/ 478 h 57"/>
                  <a:gd name="T36" fmla="*/ 0 w 95"/>
                  <a:gd name="T37" fmla="*/ 512 h 57"/>
                  <a:gd name="T38" fmla="*/ 2 w 95"/>
                  <a:gd name="T39" fmla="*/ 585 h 57"/>
                  <a:gd name="T40" fmla="*/ 2 w 95"/>
                  <a:gd name="T41" fmla="*/ 668 h 57"/>
                  <a:gd name="T42" fmla="*/ 5 w 95"/>
                  <a:gd name="T43" fmla="*/ 1011 h 57"/>
                  <a:gd name="T44" fmla="*/ 669 w 95"/>
                  <a:gd name="T45" fmla="*/ 1321 h 57"/>
                  <a:gd name="T46" fmla="*/ 863 w 95"/>
                  <a:gd name="T47" fmla="*/ 1643 h 57"/>
                  <a:gd name="T48" fmla="*/ 1305 w 95"/>
                  <a:gd name="T49" fmla="*/ 2118 h 57"/>
                  <a:gd name="T50" fmla="*/ 1800 w 95"/>
                  <a:gd name="T51" fmla="*/ 2302 h 57"/>
                  <a:gd name="T52" fmla="*/ 2291 w 95"/>
                  <a:gd name="T53" fmla="*/ 2634 h 57"/>
                  <a:gd name="T54" fmla="*/ 2717 w 95"/>
                  <a:gd name="T55" fmla="*/ 2824 h 57"/>
                  <a:gd name="T56" fmla="*/ 3165 w 95"/>
                  <a:gd name="T57" fmla="*/ 2968 h 57"/>
                  <a:gd name="T58" fmla="*/ 3635 w 95"/>
                  <a:gd name="T59" fmla="*/ 2992 h 57"/>
                  <a:gd name="T60" fmla="*/ 4090 w 95"/>
                  <a:gd name="T61" fmla="*/ 3019 h 57"/>
                  <a:gd name="T62" fmla="*/ 4463 w 95"/>
                  <a:gd name="T63" fmla="*/ 3019 h 57"/>
                  <a:gd name="T64" fmla="*/ 4769 w 95"/>
                  <a:gd name="T65" fmla="*/ 3019 h 57"/>
                  <a:gd name="T66" fmla="*/ 5029 w 95"/>
                  <a:gd name="T67" fmla="*/ 3019 h 57"/>
                  <a:gd name="T68" fmla="*/ 5294 w 95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89" y="57"/>
                    </a:moveTo>
                    <a:lnTo>
                      <a:pt x="93" y="57"/>
                    </a:lnTo>
                    <a:lnTo>
                      <a:pt x="95" y="55"/>
                    </a:lnTo>
                    <a:lnTo>
                      <a:pt x="95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9" y="10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1" y="0"/>
                    </a:lnTo>
                    <a:lnTo>
                      <a:pt x="22" y="0"/>
                    </a:lnTo>
                    <a:lnTo>
                      <a:pt x="12" y="3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9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1" y="55"/>
                    </a:lnTo>
                    <a:lnTo>
                      <a:pt x="68" y="56"/>
                    </a:lnTo>
                    <a:lnTo>
                      <a:pt x="75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4" name="Freeform 312"/>
              <p:cNvSpPr>
                <a:spLocks noChangeArrowheads="1"/>
              </p:cNvSpPr>
              <p:nvPr/>
            </p:nvSpPr>
            <p:spPr bwMode="auto">
              <a:xfrm>
                <a:off x="4310" y="4066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08 w 99"/>
                  <a:gd name="T3" fmla="*/ 92 h 66"/>
                  <a:gd name="T4" fmla="*/ 2391 w 99"/>
                  <a:gd name="T5" fmla="*/ 80 h 66"/>
                  <a:gd name="T6" fmla="*/ 3309 w 99"/>
                  <a:gd name="T7" fmla="*/ 80 h 66"/>
                  <a:gd name="T8" fmla="*/ 4444 w 99"/>
                  <a:gd name="T9" fmla="*/ 92 h 66"/>
                  <a:gd name="T10" fmla="*/ 5304 w 99"/>
                  <a:gd name="T11" fmla="*/ 113 h 66"/>
                  <a:gd name="T12" fmla="*/ 6327 w 99"/>
                  <a:gd name="T13" fmla="*/ 165 h 66"/>
                  <a:gd name="T14" fmla="*/ 7117 w 99"/>
                  <a:gd name="T15" fmla="*/ 205 h 66"/>
                  <a:gd name="T16" fmla="*/ 7752 w 99"/>
                  <a:gd name="T17" fmla="*/ 255 h 66"/>
                  <a:gd name="T18" fmla="*/ 8587 w 99"/>
                  <a:gd name="T19" fmla="*/ 314 h 66"/>
                  <a:gd name="T20" fmla="*/ 9110 w 99"/>
                  <a:gd name="T21" fmla="*/ 364 h 66"/>
                  <a:gd name="T22" fmla="*/ 9552 w 99"/>
                  <a:gd name="T23" fmla="*/ 406 h 66"/>
                  <a:gd name="T24" fmla="*/ 9961 w 99"/>
                  <a:gd name="T25" fmla="*/ 457 h 66"/>
                  <a:gd name="T26" fmla="*/ 9968 w 99"/>
                  <a:gd name="T27" fmla="*/ 487 h 66"/>
                  <a:gd name="T28" fmla="*/ 9968 w 99"/>
                  <a:gd name="T29" fmla="*/ 492 h 66"/>
                  <a:gd name="T30" fmla="*/ 10130 w 99"/>
                  <a:gd name="T31" fmla="*/ 492 h 66"/>
                  <a:gd name="T32" fmla="*/ 9961 w 99"/>
                  <a:gd name="T33" fmla="*/ 492 h 66"/>
                  <a:gd name="T34" fmla="*/ 9810 w 99"/>
                  <a:gd name="T35" fmla="*/ 569 h 66"/>
                  <a:gd name="T36" fmla="*/ 10571 w 99"/>
                  <a:gd name="T37" fmla="*/ 564 h 66"/>
                  <a:gd name="T38" fmla="*/ 11038 w 99"/>
                  <a:gd name="T39" fmla="*/ 525 h 66"/>
                  <a:gd name="T40" fmla="*/ 11038 w 99"/>
                  <a:gd name="T41" fmla="*/ 470 h 66"/>
                  <a:gd name="T42" fmla="*/ 10745 w 99"/>
                  <a:gd name="T43" fmla="*/ 425 h 66"/>
                  <a:gd name="T44" fmla="*/ 10563 w 99"/>
                  <a:gd name="T45" fmla="*/ 366 h 66"/>
                  <a:gd name="T46" fmla="*/ 9961 w 99"/>
                  <a:gd name="T47" fmla="*/ 314 h 66"/>
                  <a:gd name="T48" fmla="*/ 9251 w 99"/>
                  <a:gd name="T49" fmla="*/ 255 h 66"/>
                  <a:gd name="T50" fmla="*/ 8587 w 99"/>
                  <a:gd name="T51" fmla="*/ 204 h 66"/>
                  <a:gd name="T52" fmla="*/ 7634 w 99"/>
                  <a:gd name="T53" fmla="*/ 131 h 66"/>
                  <a:gd name="T54" fmla="*/ 6786 w 99"/>
                  <a:gd name="T55" fmla="*/ 92 h 66"/>
                  <a:gd name="T56" fmla="*/ 5623 w 99"/>
                  <a:gd name="T57" fmla="*/ 4 h 66"/>
                  <a:gd name="T58" fmla="*/ 4715 w 99"/>
                  <a:gd name="T59" fmla="*/ 2 h 66"/>
                  <a:gd name="T60" fmla="*/ 3404 w 99"/>
                  <a:gd name="T61" fmla="*/ 0 h 66"/>
                  <a:gd name="T62" fmla="*/ 2255 w 99"/>
                  <a:gd name="T63" fmla="*/ 0 h 66"/>
                  <a:gd name="T64" fmla="*/ 1180 w 99"/>
                  <a:gd name="T65" fmla="*/ 2 h 66"/>
                  <a:gd name="T66" fmla="*/ 0 w 99"/>
                  <a:gd name="T67" fmla="*/ 68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4"/>
                    </a:lnTo>
                    <a:lnTo>
                      <a:pt x="70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5" name="Freeform 313"/>
              <p:cNvSpPr>
                <a:spLocks noChangeArrowheads="1"/>
              </p:cNvSpPr>
              <p:nvPr/>
            </p:nvSpPr>
            <p:spPr bwMode="auto">
              <a:xfrm>
                <a:off x="4306" y="4073"/>
                <a:ext cx="47" cy="53"/>
              </a:xfrm>
              <a:custGeom>
                <a:avLst/>
                <a:gdLst>
                  <a:gd name="T0" fmla="*/ 6797 w 45"/>
                  <a:gd name="T1" fmla="*/ 43901 h 49"/>
                  <a:gd name="T2" fmla="*/ 5600 w 45"/>
                  <a:gd name="T3" fmla="*/ 39629 h 49"/>
                  <a:gd name="T4" fmla="*/ 4613 w 45"/>
                  <a:gd name="T5" fmla="*/ 33912 h 49"/>
                  <a:gd name="T6" fmla="*/ 3342 w 45"/>
                  <a:gd name="T7" fmla="*/ 26757 h 49"/>
                  <a:gd name="T8" fmla="*/ 2422 w 45"/>
                  <a:gd name="T9" fmla="*/ 21130 h 49"/>
                  <a:gd name="T10" fmla="*/ 1871 w 45"/>
                  <a:gd name="T11" fmla="*/ 13284 h 49"/>
                  <a:gd name="T12" fmla="*/ 1541 w 45"/>
                  <a:gd name="T13" fmla="*/ 8918 h 49"/>
                  <a:gd name="T14" fmla="*/ 1541 w 45"/>
                  <a:gd name="T15" fmla="*/ 8294 h 49"/>
                  <a:gd name="T16" fmla="*/ 1541 w 45"/>
                  <a:gd name="T17" fmla="*/ 278 h 49"/>
                  <a:gd name="T18" fmla="*/ 1444 w 45"/>
                  <a:gd name="T19" fmla="*/ 8294 h 49"/>
                  <a:gd name="T20" fmla="*/ 4 w 45"/>
                  <a:gd name="T21" fmla="*/ 0 h 49"/>
                  <a:gd name="T22" fmla="*/ 1 w 45"/>
                  <a:gd name="T23" fmla="*/ 3 h 49"/>
                  <a:gd name="T24" fmla="*/ 0 w 45"/>
                  <a:gd name="T25" fmla="*/ 278 h 49"/>
                  <a:gd name="T26" fmla="*/ 1 w 45"/>
                  <a:gd name="T27" fmla="*/ 9676 h 49"/>
                  <a:gd name="T28" fmla="*/ 2 w 45"/>
                  <a:gd name="T29" fmla="*/ 13284 h 49"/>
                  <a:gd name="T30" fmla="*/ 6 w 45"/>
                  <a:gd name="T31" fmla="*/ 19600 h 49"/>
                  <a:gd name="T32" fmla="*/ 1643 w 45"/>
                  <a:gd name="T33" fmla="*/ 26757 h 49"/>
                  <a:gd name="T34" fmla="*/ 2422 w 45"/>
                  <a:gd name="T35" fmla="*/ 33912 h 49"/>
                  <a:gd name="T36" fmla="*/ 3801 w 45"/>
                  <a:gd name="T37" fmla="*/ 40592 h 49"/>
                  <a:gd name="T38" fmla="*/ 4919 w 45"/>
                  <a:gd name="T39" fmla="*/ 48102 h 49"/>
                  <a:gd name="T40" fmla="*/ 6105 w 45"/>
                  <a:gd name="T41" fmla="*/ 52068 h 49"/>
                  <a:gd name="T42" fmla="*/ 6797 w 45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6" name="Freeform 314"/>
              <p:cNvSpPr>
                <a:spLocks noChangeArrowheads="1"/>
              </p:cNvSpPr>
              <p:nvPr/>
            </p:nvSpPr>
            <p:spPr bwMode="auto">
              <a:xfrm>
                <a:off x="4348" y="4118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360 w 53"/>
                  <a:gd name="T5" fmla="*/ 23485 h 18"/>
                  <a:gd name="T6" fmla="*/ 2851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4 h 18"/>
                  <a:gd name="T16" fmla="*/ 5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116 w 53"/>
                  <a:gd name="T23" fmla="*/ 46052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851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9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7" name="Freeform 315"/>
              <p:cNvSpPr>
                <a:spLocks noChangeArrowheads="1"/>
              </p:cNvSpPr>
              <p:nvPr/>
            </p:nvSpPr>
            <p:spPr bwMode="auto">
              <a:xfrm>
                <a:off x="1986" y="4074"/>
                <a:ext cx="98" cy="57"/>
              </a:xfrm>
              <a:custGeom>
                <a:avLst/>
                <a:gdLst>
                  <a:gd name="T0" fmla="*/ 5432 w 94"/>
                  <a:gd name="T1" fmla="*/ 0 h 57"/>
                  <a:gd name="T2" fmla="*/ 5707 w 94"/>
                  <a:gd name="T3" fmla="*/ 0 h 57"/>
                  <a:gd name="T4" fmla="*/ 5822 w 94"/>
                  <a:gd name="T5" fmla="*/ 2 h 57"/>
                  <a:gd name="T6" fmla="*/ 5822 w 94"/>
                  <a:gd name="T7" fmla="*/ 31 h 57"/>
                  <a:gd name="T8" fmla="*/ 5707 w 94"/>
                  <a:gd name="T9" fmla="*/ 1466 h 57"/>
                  <a:gd name="T10" fmla="*/ 5531 w 94"/>
                  <a:gd name="T11" fmla="*/ 2436 h 57"/>
                  <a:gd name="T12" fmla="*/ 5158 w 94"/>
                  <a:gd name="T13" fmla="*/ 3709 h 57"/>
                  <a:gd name="T14" fmla="*/ 4884 w 94"/>
                  <a:gd name="T15" fmla="*/ 4775 h 57"/>
                  <a:gd name="T16" fmla="*/ 4415 w 94"/>
                  <a:gd name="T17" fmla="*/ 6107 h 57"/>
                  <a:gd name="T18" fmla="*/ 3980 w 94"/>
                  <a:gd name="T19" fmla="*/ 7066 h 57"/>
                  <a:gd name="T20" fmla="*/ 3579 w 94"/>
                  <a:gd name="T21" fmla="*/ 7900 h 57"/>
                  <a:gd name="T22" fmla="*/ 3062 w 94"/>
                  <a:gd name="T23" fmla="*/ 8676 h 57"/>
                  <a:gd name="T24" fmla="*/ 2483 w 94"/>
                  <a:gd name="T25" fmla="*/ 9432 h 57"/>
                  <a:gd name="T26" fmla="*/ 1915 w 94"/>
                  <a:gd name="T27" fmla="*/ 9894 h 57"/>
                  <a:gd name="T28" fmla="*/ 1208 w 94"/>
                  <a:gd name="T29" fmla="*/ 9894 h 57"/>
                  <a:gd name="T30" fmla="*/ 720 w 94"/>
                  <a:gd name="T31" fmla="*/ 9432 h 57"/>
                  <a:gd name="T32" fmla="*/ 2 w 94"/>
                  <a:gd name="T33" fmla="*/ 8589 h 57"/>
                  <a:gd name="T34" fmla="*/ 1 w 94"/>
                  <a:gd name="T35" fmla="*/ 8553 h 57"/>
                  <a:gd name="T36" fmla="*/ 0 w 94"/>
                  <a:gd name="T37" fmla="*/ 8365 h 57"/>
                  <a:gd name="T38" fmla="*/ 1 w 94"/>
                  <a:gd name="T39" fmla="*/ 7900 h 57"/>
                  <a:gd name="T40" fmla="*/ 1 w 94"/>
                  <a:gd name="T41" fmla="*/ 7683 h 57"/>
                  <a:gd name="T42" fmla="*/ 4 w 94"/>
                  <a:gd name="T43" fmla="*/ 6645 h 57"/>
                  <a:gd name="T44" fmla="*/ 9 w 94"/>
                  <a:gd name="T45" fmla="*/ 5487 h 57"/>
                  <a:gd name="T46" fmla="*/ 843 w 94"/>
                  <a:gd name="T47" fmla="*/ 4362 h 57"/>
                  <a:gd name="T48" fmla="*/ 1273 w 94"/>
                  <a:gd name="T49" fmla="*/ 3388 h 57"/>
                  <a:gd name="T50" fmla="*/ 1830 w 94"/>
                  <a:gd name="T51" fmla="*/ 2059 h 57"/>
                  <a:gd name="T52" fmla="*/ 2357 w 94"/>
                  <a:gd name="T53" fmla="*/ 1351 h 57"/>
                  <a:gd name="T54" fmla="*/ 2770 w 94"/>
                  <a:gd name="T55" fmla="*/ 31 h 57"/>
                  <a:gd name="T56" fmla="*/ 3226 w 94"/>
                  <a:gd name="T57" fmla="*/ 3 h 57"/>
                  <a:gd name="T58" fmla="*/ 3758 w 94"/>
                  <a:gd name="T59" fmla="*/ 2 h 57"/>
                  <a:gd name="T60" fmla="*/ 4182 w 94"/>
                  <a:gd name="T61" fmla="*/ 1 h 57"/>
                  <a:gd name="T62" fmla="*/ 4626 w 94"/>
                  <a:gd name="T63" fmla="*/ 1 h 57"/>
                  <a:gd name="T64" fmla="*/ 4895 w 94"/>
                  <a:gd name="T65" fmla="*/ 0 h 57"/>
                  <a:gd name="T66" fmla="*/ 5158 w 94"/>
                  <a:gd name="T67" fmla="*/ 0 h 57"/>
                  <a:gd name="T68" fmla="*/ 5432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2" y="35"/>
                    </a:lnTo>
                    <a:lnTo>
                      <a:pt x="65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8" name="Freeform 316"/>
              <p:cNvSpPr>
                <a:spLocks noChangeArrowheads="1"/>
              </p:cNvSpPr>
              <p:nvPr/>
            </p:nvSpPr>
            <p:spPr bwMode="auto">
              <a:xfrm>
                <a:off x="1986" y="4069"/>
                <a:ext cx="103" cy="58"/>
              </a:xfrm>
              <a:custGeom>
                <a:avLst/>
                <a:gdLst>
                  <a:gd name="T0" fmla="*/ 0 w 98"/>
                  <a:gd name="T1" fmla="*/ 493 h 66"/>
                  <a:gd name="T2" fmla="*/ 1162 w 98"/>
                  <a:gd name="T3" fmla="*/ 559 h 66"/>
                  <a:gd name="T4" fmla="*/ 2370 w 98"/>
                  <a:gd name="T5" fmla="*/ 569 h 66"/>
                  <a:gd name="T6" fmla="*/ 3495 w 98"/>
                  <a:gd name="T7" fmla="*/ 569 h 66"/>
                  <a:gd name="T8" fmla="*/ 4841 w 98"/>
                  <a:gd name="T9" fmla="*/ 559 h 66"/>
                  <a:gd name="T10" fmla="*/ 5784 w 98"/>
                  <a:gd name="T11" fmla="*/ 525 h 66"/>
                  <a:gd name="T12" fmla="*/ 7135 w 98"/>
                  <a:gd name="T13" fmla="*/ 470 h 66"/>
                  <a:gd name="T14" fmla="*/ 8034 w 98"/>
                  <a:gd name="T15" fmla="*/ 425 h 66"/>
                  <a:gd name="T16" fmla="*/ 9049 w 98"/>
                  <a:gd name="T17" fmla="*/ 366 h 66"/>
                  <a:gd name="T18" fmla="*/ 9627 w 98"/>
                  <a:gd name="T19" fmla="*/ 314 h 66"/>
                  <a:gd name="T20" fmla="*/ 10246 w 98"/>
                  <a:gd name="T21" fmla="*/ 255 h 66"/>
                  <a:gd name="T22" fmla="*/ 10875 w 98"/>
                  <a:gd name="T23" fmla="*/ 204 h 66"/>
                  <a:gd name="T24" fmla="*/ 11122 w 98"/>
                  <a:gd name="T25" fmla="*/ 142 h 66"/>
                  <a:gd name="T26" fmla="*/ 11501 w 98"/>
                  <a:gd name="T27" fmla="*/ 92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15 w 98"/>
                  <a:gd name="T33" fmla="*/ 0 h 66"/>
                  <a:gd name="T34" fmla="*/ 10246 w 98"/>
                  <a:gd name="T35" fmla="*/ 80 h 66"/>
                  <a:gd name="T36" fmla="*/ 10480 w 98"/>
                  <a:gd name="T37" fmla="*/ 80 h 66"/>
                  <a:gd name="T38" fmla="*/ 10283 w 98"/>
                  <a:gd name="T39" fmla="*/ 73 h 66"/>
                  <a:gd name="T40" fmla="*/ 10283 w 98"/>
                  <a:gd name="T41" fmla="*/ 80 h 66"/>
                  <a:gd name="T42" fmla="*/ 10246 w 98"/>
                  <a:gd name="T43" fmla="*/ 105 h 66"/>
                  <a:gd name="T44" fmla="*/ 9874 w 98"/>
                  <a:gd name="T45" fmla="*/ 154 h 66"/>
                  <a:gd name="T46" fmla="*/ 9601 w 98"/>
                  <a:gd name="T47" fmla="*/ 204 h 66"/>
                  <a:gd name="T48" fmla="*/ 9049 w 98"/>
                  <a:gd name="T49" fmla="*/ 255 h 66"/>
                  <a:gd name="T50" fmla="*/ 8107 w 98"/>
                  <a:gd name="T51" fmla="*/ 314 h 66"/>
                  <a:gd name="T52" fmla="*/ 7339 w 98"/>
                  <a:gd name="T53" fmla="*/ 364 h 66"/>
                  <a:gd name="T54" fmla="*/ 6514 w 98"/>
                  <a:gd name="T55" fmla="*/ 406 h 66"/>
                  <a:gd name="T56" fmla="*/ 5452 w 98"/>
                  <a:gd name="T57" fmla="*/ 452 h 66"/>
                  <a:gd name="T58" fmla="*/ 4560 w 98"/>
                  <a:gd name="T59" fmla="*/ 470 h 66"/>
                  <a:gd name="T60" fmla="*/ 3495 w 98"/>
                  <a:gd name="T61" fmla="*/ 487 h 66"/>
                  <a:gd name="T62" fmla="*/ 2370 w 98"/>
                  <a:gd name="T63" fmla="*/ 492 h 66"/>
                  <a:gd name="T64" fmla="*/ 1388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9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9" name="Freeform 317"/>
              <p:cNvSpPr>
                <a:spLocks noChangeArrowheads="1"/>
              </p:cNvSpPr>
              <p:nvPr/>
            </p:nvSpPr>
            <p:spPr bwMode="auto">
              <a:xfrm>
                <a:off x="1981" y="4080"/>
                <a:ext cx="47" cy="53"/>
              </a:xfrm>
              <a:custGeom>
                <a:avLst/>
                <a:gdLst>
                  <a:gd name="T0" fmla="*/ 6105 w 45"/>
                  <a:gd name="T1" fmla="*/ 0 h 49"/>
                  <a:gd name="T2" fmla="*/ 4919 w 45"/>
                  <a:gd name="T3" fmla="*/ 253 h 49"/>
                  <a:gd name="T4" fmla="*/ 3802 w 45"/>
                  <a:gd name="T5" fmla="*/ 11364 h 49"/>
                  <a:gd name="T6" fmla="*/ 2422 w 45"/>
                  <a:gd name="T7" fmla="*/ 19600 h 49"/>
                  <a:gd name="T8" fmla="*/ 1643 w 45"/>
                  <a:gd name="T9" fmla="*/ 25385 h 49"/>
                  <a:gd name="T10" fmla="*/ 6 w 45"/>
                  <a:gd name="T11" fmla="*/ 33912 h 49"/>
                  <a:gd name="T12" fmla="*/ 2 w 45"/>
                  <a:gd name="T13" fmla="*/ 39629 h 49"/>
                  <a:gd name="T14" fmla="*/ 1 w 45"/>
                  <a:gd name="T15" fmla="*/ 43901 h 49"/>
                  <a:gd name="T16" fmla="*/ 0 w 45"/>
                  <a:gd name="T17" fmla="*/ 47491 h 49"/>
                  <a:gd name="T18" fmla="*/ 1 w 45"/>
                  <a:gd name="T19" fmla="*/ 50186 h 49"/>
                  <a:gd name="T20" fmla="*/ 5 w 45"/>
                  <a:gd name="T21" fmla="*/ 52068 h 49"/>
                  <a:gd name="T22" fmla="*/ 1444 w 45"/>
                  <a:gd name="T23" fmla="*/ 44486 h 49"/>
                  <a:gd name="T24" fmla="*/ 1444 w 45"/>
                  <a:gd name="T25" fmla="*/ 46416 h 49"/>
                  <a:gd name="T26" fmla="*/ 1541 w 45"/>
                  <a:gd name="T27" fmla="*/ 46416 h 49"/>
                  <a:gd name="T28" fmla="*/ 1541 w 45"/>
                  <a:gd name="T29" fmla="*/ 44486 h 49"/>
                  <a:gd name="T30" fmla="*/ 1871 w 45"/>
                  <a:gd name="T31" fmla="*/ 38035 h 49"/>
                  <a:gd name="T32" fmla="*/ 2422 w 45"/>
                  <a:gd name="T33" fmla="*/ 33912 h 49"/>
                  <a:gd name="T34" fmla="*/ 3342 w 45"/>
                  <a:gd name="T35" fmla="*/ 25385 h 49"/>
                  <a:gd name="T36" fmla="*/ 4613 w 45"/>
                  <a:gd name="T37" fmla="*/ 21130 h 49"/>
                  <a:gd name="T38" fmla="*/ 5600 w 45"/>
                  <a:gd name="T39" fmla="*/ 13284 h 49"/>
                  <a:gd name="T40" fmla="*/ 6797 w 45"/>
                  <a:gd name="T41" fmla="*/ 9676 h 49"/>
                  <a:gd name="T42" fmla="*/ 6105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0" name="Freeform 318"/>
              <p:cNvSpPr>
                <a:spLocks noChangeArrowheads="1"/>
              </p:cNvSpPr>
              <p:nvPr/>
            </p:nvSpPr>
            <p:spPr bwMode="auto">
              <a:xfrm>
                <a:off x="2023" y="4069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851 w 53"/>
                  <a:gd name="T7" fmla="*/ 0 h 18"/>
                  <a:gd name="T8" fmla="*/ 2286 w 53"/>
                  <a:gd name="T9" fmla="*/ 1 h 18"/>
                  <a:gd name="T10" fmla="*/ 1736 w 53"/>
                  <a:gd name="T11" fmla="*/ 2 h 18"/>
                  <a:gd name="T12" fmla="*/ 1116 w 53"/>
                  <a:gd name="T13" fmla="*/ 4 h 18"/>
                  <a:gd name="T14" fmla="*/ 8 w 53"/>
                  <a:gd name="T15" fmla="*/ 19021 h 18"/>
                  <a:gd name="T16" fmla="*/ 0 w 53"/>
                  <a:gd name="T17" fmla="*/ 26094 h 18"/>
                  <a:gd name="T18" fmla="*/ 5 w 53"/>
                  <a:gd name="T19" fmla="*/ 54554 h 18"/>
                  <a:gd name="T20" fmla="*/ 851 w 53"/>
                  <a:gd name="T21" fmla="*/ 44189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851 w 53"/>
                  <a:gd name="T29" fmla="*/ 28991 h 18"/>
                  <a:gd name="T30" fmla="*/ 3360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1" name="Freeform 319"/>
              <p:cNvSpPr>
                <a:spLocks noChangeArrowheads="1"/>
              </p:cNvSpPr>
              <p:nvPr/>
            </p:nvSpPr>
            <p:spPr bwMode="auto">
              <a:xfrm>
                <a:off x="2271" y="4074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31 h 57"/>
                  <a:gd name="T8" fmla="*/ 5919 w 93"/>
                  <a:gd name="T9" fmla="*/ 1466 h 57"/>
                  <a:gd name="T10" fmla="*/ 5831 w 93"/>
                  <a:gd name="T11" fmla="*/ 2436 h 57"/>
                  <a:gd name="T12" fmla="*/ 5535 w 93"/>
                  <a:gd name="T13" fmla="*/ 3709 h 57"/>
                  <a:gd name="T14" fmla="*/ 5251 w 93"/>
                  <a:gd name="T15" fmla="*/ 4775 h 57"/>
                  <a:gd name="T16" fmla="*/ 4731 w 93"/>
                  <a:gd name="T17" fmla="*/ 6107 h 57"/>
                  <a:gd name="T18" fmla="*/ 4283 w 93"/>
                  <a:gd name="T19" fmla="*/ 7066 h 57"/>
                  <a:gd name="T20" fmla="*/ 3659 w 93"/>
                  <a:gd name="T21" fmla="*/ 7900 h 57"/>
                  <a:gd name="T22" fmla="*/ 3157 w 93"/>
                  <a:gd name="T23" fmla="*/ 8676 h 57"/>
                  <a:gd name="T24" fmla="*/ 2522 w 93"/>
                  <a:gd name="T25" fmla="*/ 9432 h 57"/>
                  <a:gd name="T26" fmla="*/ 1955 w 93"/>
                  <a:gd name="T27" fmla="*/ 9894 h 57"/>
                  <a:gd name="T28" fmla="*/ 1218 w 93"/>
                  <a:gd name="T29" fmla="*/ 9894 h 57"/>
                  <a:gd name="T30" fmla="*/ 760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5 w 93"/>
                  <a:gd name="T43" fmla="*/ 6645 h 57"/>
                  <a:gd name="T44" fmla="*/ 9 w 93"/>
                  <a:gd name="T45" fmla="*/ 5487 h 57"/>
                  <a:gd name="T46" fmla="*/ 938 w 93"/>
                  <a:gd name="T47" fmla="*/ 4362 h 57"/>
                  <a:gd name="T48" fmla="*/ 1430 w 93"/>
                  <a:gd name="T49" fmla="*/ 3388 h 57"/>
                  <a:gd name="T50" fmla="*/ 1955 w 93"/>
                  <a:gd name="T51" fmla="*/ 2059 h 57"/>
                  <a:gd name="T52" fmla="*/ 2395 w 93"/>
                  <a:gd name="T53" fmla="*/ 1351 h 57"/>
                  <a:gd name="T54" fmla="*/ 2954 w 93"/>
                  <a:gd name="T55" fmla="*/ 31 h 57"/>
                  <a:gd name="T56" fmla="*/ 3327 w 93"/>
                  <a:gd name="T57" fmla="*/ 3 h 57"/>
                  <a:gd name="T58" fmla="*/ 385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251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2" name="Freeform 320"/>
              <p:cNvSpPr>
                <a:spLocks noChangeArrowheads="1"/>
              </p:cNvSpPr>
              <p:nvPr/>
            </p:nvSpPr>
            <p:spPr bwMode="auto">
              <a:xfrm>
                <a:off x="2268" y="4069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255 w 99"/>
                  <a:gd name="T3" fmla="*/ 559 h 66"/>
                  <a:gd name="T4" fmla="*/ 2255 w 99"/>
                  <a:gd name="T5" fmla="*/ 569 h 66"/>
                  <a:gd name="T6" fmla="*/ 3513 w 99"/>
                  <a:gd name="T7" fmla="*/ 569 h 66"/>
                  <a:gd name="T8" fmla="*/ 4715 w 99"/>
                  <a:gd name="T9" fmla="*/ 559 h 66"/>
                  <a:gd name="T10" fmla="*/ 5778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490 w 99"/>
                  <a:gd name="T17" fmla="*/ 366 h 66"/>
                  <a:gd name="T18" fmla="*/ 9394 w 99"/>
                  <a:gd name="T19" fmla="*/ 314 h 66"/>
                  <a:gd name="T20" fmla="*/ 9961 w 99"/>
                  <a:gd name="T21" fmla="*/ 255 h 66"/>
                  <a:gd name="T22" fmla="*/ 10403 w 99"/>
                  <a:gd name="T23" fmla="*/ 204 h 66"/>
                  <a:gd name="T24" fmla="*/ 10866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63 w 99"/>
                  <a:gd name="T31" fmla="*/ 0 h 66"/>
                  <a:gd name="T32" fmla="*/ 9961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552 w 99"/>
                  <a:gd name="T45" fmla="*/ 154 h 66"/>
                  <a:gd name="T46" fmla="*/ 9251 w 99"/>
                  <a:gd name="T47" fmla="*/ 204 h 66"/>
                  <a:gd name="T48" fmla="*/ 8587 w 99"/>
                  <a:gd name="T49" fmla="*/ 255 h 66"/>
                  <a:gd name="T50" fmla="*/ 7878 w 99"/>
                  <a:gd name="T51" fmla="*/ 314 h 66"/>
                  <a:gd name="T52" fmla="*/ 7117 w 99"/>
                  <a:gd name="T53" fmla="*/ 364 h 66"/>
                  <a:gd name="T54" fmla="*/ 6226 w 99"/>
                  <a:gd name="T55" fmla="*/ 406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404 w 99"/>
                  <a:gd name="T61" fmla="*/ 487 h 66"/>
                  <a:gd name="T62" fmla="*/ 2391 w 99"/>
                  <a:gd name="T63" fmla="*/ 492 h 66"/>
                  <a:gd name="T64" fmla="*/ 1408 w 99"/>
                  <a:gd name="T65" fmla="*/ 470 h 66"/>
                  <a:gd name="T66" fmla="*/ 4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3" name="Freeform 321"/>
              <p:cNvSpPr>
                <a:spLocks noChangeArrowheads="1"/>
              </p:cNvSpPr>
              <p:nvPr/>
            </p:nvSpPr>
            <p:spPr bwMode="auto">
              <a:xfrm>
                <a:off x="2266" y="4080"/>
                <a:ext cx="44" cy="53"/>
              </a:xfrm>
              <a:custGeom>
                <a:avLst/>
                <a:gdLst>
                  <a:gd name="T0" fmla="*/ 1225 w 43"/>
                  <a:gd name="T1" fmla="*/ 0 h 49"/>
                  <a:gd name="T2" fmla="*/ 1021 w 43"/>
                  <a:gd name="T3" fmla="*/ 253 h 49"/>
                  <a:gd name="T4" fmla="*/ 679 w 43"/>
                  <a:gd name="T5" fmla="*/ 11364 h 49"/>
                  <a:gd name="T6" fmla="*/ 496 w 43"/>
                  <a:gd name="T7" fmla="*/ 19600 h 49"/>
                  <a:gd name="T8" fmla="*/ 10 w 43"/>
                  <a:gd name="T9" fmla="*/ 25385 h 49"/>
                  <a:gd name="T10" fmla="*/ 4 w 43"/>
                  <a:gd name="T11" fmla="*/ 33912 h 49"/>
                  <a:gd name="T12" fmla="*/ 1 w 43"/>
                  <a:gd name="T13" fmla="*/ 39629 h 49"/>
                  <a:gd name="T14" fmla="*/ 0 w 43"/>
                  <a:gd name="T15" fmla="*/ 43901 h 49"/>
                  <a:gd name="T16" fmla="*/ 0 w 43"/>
                  <a:gd name="T17" fmla="*/ 47491 h 49"/>
                  <a:gd name="T18" fmla="*/ 1 w 43"/>
                  <a:gd name="T19" fmla="*/ 50186 h 49"/>
                  <a:gd name="T20" fmla="*/ 3 w 43"/>
                  <a:gd name="T21" fmla="*/ 52068 h 49"/>
                  <a:gd name="T22" fmla="*/ 7 w 43"/>
                  <a:gd name="T23" fmla="*/ 44486 h 49"/>
                  <a:gd name="T24" fmla="*/ 9 w 43"/>
                  <a:gd name="T25" fmla="*/ 46416 h 49"/>
                  <a:gd name="T26" fmla="*/ 10 w 43"/>
                  <a:gd name="T27" fmla="*/ 44486 h 49"/>
                  <a:gd name="T28" fmla="*/ 412 w 43"/>
                  <a:gd name="T29" fmla="*/ 38035 h 49"/>
                  <a:gd name="T30" fmla="*/ 496 w 43"/>
                  <a:gd name="T31" fmla="*/ 33912 h 49"/>
                  <a:gd name="T32" fmla="*/ 649 w 43"/>
                  <a:gd name="T33" fmla="*/ 25385 h 49"/>
                  <a:gd name="T34" fmla="*/ 891 w 43"/>
                  <a:gd name="T35" fmla="*/ 21130 h 49"/>
                  <a:gd name="T36" fmla="*/ 1147 w 43"/>
                  <a:gd name="T37" fmla="*/ 13284 h 49"/>
                  <a:gd name="T38" fmla="*/ 1340 w 43"/>
                  <a:gd name="T39" fmla="*/ 9676 h 49"/>
                  <a:gd name="T40" fmla="*/ 1225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39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4" name="Freeform 322"/>
              <p:cNvSpPr>
                <a:spLocks noChangeArrowheads="1"/>
              </p:cNvSpPr>
              <p:nvPr/>
            </p:nvSpPr>
            <p:spPr bwMode="auto">
              <a:xfrm>
                <a:off x="2307" y="4069"/>
                <a:ext cx="56" cy="19"/>
              </a:xfrm>
              <a:custGeom>
                <a:avLst/>
                <a:gdLst>
                  <a:gd name="T0" fmla="*/ 3634 w 54"/>
                  <a:gd name="T1" fmla="*/ 0 h 18"/>
                  <a:gd name="T2" fmla="*/ 3366 w 54"/>
                  <a:gd name="T3" fmla="*/ 0 h 18"/>
                  <a:gd name="T4" fmla="*/ 3095 w 54"/>
                  <a:gd name="T5" fmla="*/ 0 h 18"/>
                  <a:gd name="T6" fmla="*/ 2567 w 54"/>
                  <a:gd name="T7" fmla="*/ 0 h 18"/>
                  <a:gd name="T8" fmla="*/ 2182 w 54"/>
                  <a:gd name="T9" fmla="*/ 1 h 18"/>
                  <a:gd name="T10" fmla="*/ 1668 w 54"/>
                  <a:gd name="T11" fmla="*/ 2 h 18"/>
                  <a:gd name="T12" fmla="*/ 1023 w 54"/>
                  <a:gd name="T13" fmla="*/ 4 h 18"/>
                  <a:gd name="T14" fmla="*/ 71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823 w 54"/>
                  <a:gd name="T21" fmla="*/ 44189 h 18"/>
                  <a:gd name="T22" fmla="*/ 1141 w 54"/>
                  <a:gd name="T23" fmla="*/ 35793 h 18"/>
                  <a:gd name="T24" fmla="*/ 1760 w 54"/>
                  <a:gd name="T25" fmla="*/ 32213 h 18"/>
                  <a:gd name="T26" fmla="*/ 2182 w 54"/>
                  <a:gd name="T27" fmla="*/ 28991 h 18"/>
                  <a:gd name="T28" fmla="*/ 2627 w 54"/>
                  <a:gd name="T29" fmla="*/ 28991 h 18"/>
                  <a:gd name="T30" fmla="*/ 3095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634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4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5" name="Freeform 323"/>
              <p:cNvSpPr>
                <a:spLocks noChangeArrowheads="1"/>
              </p:cNvSpPr>
              <p:nvPr/>
            </p:nvSpPr>
            <p:spPr bwMode="auto">
              <a:xfrm>
                <a:off x="3400" y="4152"/>
                <a:ext cx="97" cy="61"/>
              </a:xfrm>
              <a:custGeom>
                <a:avLst/>
                <a:gdLst>
                  <a:gd name="T0" fmla="*/ 8647 w 93"/>
                  <a:gd name="T1" fmla="*/ 0 h 57"/>
                  <a:gd name="T2" fmla="*/ 8977 w 93"/>
                  <a:gd name="T3" fmla="*/ 0 h 57"/>
                  <a:gd name="T4" fmla="*/ 9105 w 93"/>
                  <a:gd name="T5" fmla="*/ 2 h 57"/>
                  <a:gd name="T6" fmla="*/ 9105 w 93"/>
                  <a:gd name="T7" fmla="*/ 5 h 57"/>
                  <a:gd name="T8" fmla="*/ 9020 w 93"/>
                  <a:gd name="T9" fmla="*/ 4223 h 57"/>
                  <a:gd name="T10" fmla="*/ 8733 w 93"/>
                  <a:gd name="T11" fmla="*/ 6265 h 57"/>
                  <a:gd name="T12" fmla="*/ 8347 w 93"/>
                  <a:gd name="T13" fmla="*/ 9459 h 57"/>
                  <a:gd name="T14" fmla="*/ 7840 w 93"/>
                  <a:gd name="T15" fmla="*/ 11725 h 57"/>
                  <a:gd name="T16" fmla="*/ 7179 w 93"/>
                  <a:gd name="T17" fmla="*/ 14371 h 57"/>
                  <a:gd name="T18" fmla="*/ 6505 w 93"/>
                  <a:gd name="T19" fmla="*/ 17429 h 57"/>
                  <a:gd name="T20" fmla="*/ 5575 w 93"/>
                  <a:gd name="T21" fmla="*/ 19860 h 57"/>
                  <a:gd name="T22" fmla="*/ 4818 w 93"/>
                  <a:gd name="T23" fmla="*/ 21601 h 57"/>
                  <a:gd name="T24" fmla="*/ 3834 w 93"/>
                  <a:gd name="T25" fmla="*/ 22886 h 57"/>
                  <a:gd name="T26" fmla="*/ 2924 w 93"/>
                  <a:gd name="T27" fmla="*/ 23869 h 57"/>
                  <a:gd name="T28" fmla="*/ 1882 w 93"/>
                  <a:gd name="T29" fmla="*/ 23869 h 57"/>
                  <a:gd name="T30" fmla="*/ 1093 w 93"/>
                  <a:gd name="T31" fmla="*/ 22886 h 57"/>
                  <a:gd name="T32" fmla="*/ 1 w 93"/>
                  <a:gd name="T33" fmla="*/ 21234 h 57"/>
                  <a:gd name="T34" fmla="*/ 0 w 93"/>
                  <a:gd name="T35" fmla="*/ 20159 h 57"/>
                  <a:gd name="T36" fmla="*/ 0 w 93"/>
                  <a:gd name="T37" fmla="*/ 19971 h 57"/>
                  <a:gd name="T38" fmla="*/ 0 w 93"/>
                  <a:gd name="T39" fmla="*/ 18837 h 57"/>
                  <a:gd name="T40" fmla="*/ 1 w 93"/>
                  <a:gd name="T41" fmla="*/ 18578 h 57"/>
                  <a:gd name="T42" fmla="*/ 4 w 93"/>
                  <a:gd name="T43" fmla="*/ 16222 h 57"/>
                  <a:gd name="T44" fmla="*/ 952 w 93"/>
                  <a:gd name="T45" fmla="*/ 13289 h 57"/>
                  <a:gd name="T46" fmla="*/ 1389 w 93"/>
                  <a:gd name="T47" fmla="*/ 10254 h 57"/>
                  <a:gd name="T48" fmla="*/ 2019 w 93"/>
                  <a:gd name="T49" fmla="*/ 8277 h 57"/>
                  <a:gd name="T50" fmla="*/ 2924 w 93"/>
                  <a:gd name="T51" fmla="*/ 5121 h 57"/>
                  <a:gd name="T52" fmla="*/ 3596 w 93"/>
                  <a:gd name="T53" fmla="*/ 3919 h 57"/>
                  <a:gd name="T54" fmla="*/ 4344 w 93"/>
                  <a:gd name="T55" fmla="*/ 5 h 57"/>
                  <a:gd name="T56" fmla="*/ 5124 w 93"/>
                  <a:gd name="T57" fmla="*/ 3 h 57"/>
                  <a:gd name="T58" fmla="*/ 5827 w 93"/>
                  <a:gd name="T59" fmla="*/ 2 h 57"/>
                  <a:gd name="T60" fmla="*/ 6599 w 93"/>
                  <a:gd name="T61" fmla="*/ 1 h 57"/>
                  <a:gd name="T62" fmla="*/ 7179 w 93"/>
                  <a:gd name="T63" fmla="*/ 1 h 57"/>
                  <a:gd name="T64" fmla="*/ 7840 w 93"/>
                  <a:gd name="T65" fmla="*/ 0 h 57"/>
                  <a:gd name="T66" fmla="*/ 8347 w 93"/>
                  <a:gd name="T67" fmla="*/ 0 h 57"/>
                  <a:gd name="T68" fmla="*/ 8647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6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3" y="35"/>
                    </a:lnTo>
                    <a:lnTo>
                      <a:pt x="66" y="42"/>
                    </a:lnTo>
                    <a:lnTo>
                      <a:pt x="57" y="47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1" y="20"/>
                    </a:lnTo>
                    <a:lnTo>
                      <a:pt x="30" y="13"/>
                    </a:lnTo>
                    <a:lnTo>
                      <a:pt x="37" y="9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6" name="Freeform 324"/>
              <p:cNvSpPr>
                <a:spLocks noChangeArrowheads="1"/>
              </p:cNvSpPr>
              <p:nvPr/>
            </p:nvSpPr>
            <p:spPr bwMode="auto">
              <a:xfrm>
                <a:off x="3399" y="4149"/>
                <a:ext cx="103" cy="70"/>
              </a:xfrm>
              <a:custGeom>
                <a:avLst/>
                <a:gdLst>
                  <a:gd name="T0" fmla="*/ 0 w 98"/>
                  <a:gd name="T1" fmla="*/ 38995 h 65"/>
                  <a:gd name="T2" fmla="*/ 1312 w 98"/>
                  <a:gd name="T3" fmla="*/ 41935 h 65"/>
                  <a:gd name="T4" fmla="*/ 2370 w 98"/>
                  <a:gd name="T5" fmla="*/ 42064 h 65"/>
                  <a:gd name="T6" fmla="*/ 3709 w 98"/>
                  <a:gd name="T7" fmla="*/ 42064 h 65"/>
                  <a:gd name="T8" fmla="*/ 4841 w 98"/>
                  <a:gd name="T9" fmla="*/ 41935 h 65"/>
                  <a:gd name="T10" fmla="*/ 5972 w 98"/>
                  <a:gd name="T11" fmla="*/ 39035 h 65"/>
                  <a:gd name="T12" fmla="*/ 7135 w 98"/>
                  <a:gd name="T13" fmla="*/ 35709 h 65"/>
                  <a:gd name="T14" fmla="*/ 8055 w 98"/>
                  <a:gd name="T15" fmla="*/ 31822 h 65"/>
                  <a:gd name="T16" fmla="*/ 9049 w 98"/>
                  <a:gd name="T17" fmla="*/ 26947 h 65"/>
                  <a:gd name="T18" fmla="*/ 9691 w 98"/>
                  <a:gd name="T19" fmla="*/ 23244 h 65"/>
                  <a:gd name="T20" fmla="*/ 10283 w 98"/>
                  <a:gd name="T21" fmla="*/ 18633 h 65"/>
                  <a:gd name="T22" fmla="*/ 10875 w 98"/>
                  <a:gd name="T23" fmla="*/ 14939 h 65"/>
                  <a:gd name="T24" fmla="*/ 11122 w 98"/>
                  <a:gd name="T25" fmla="*/ 10070 h 65"/>
                  <a:gd name="T26" fmla="*/ 11501 w 98"/>
                  <a:gd name="T27" fmla="*/ 6945 h 65"/>
                  <a:gd name="T28" fmla="*/ 11501 w 98"/>
                  <a:gd name="T29" fmla="*/ 5 h 65"/>
                  <a:gd name="T30" fmla="*/ 10914 w 98"/>
                  <a:gd name="T31" fmla="*/ 0 h 65"/>
                  <a:gd name="T32" fmla="*/ 10246 w 98"/>
                  <a:gd name="T33" fmla="*/ 0 h 65"/>
                  <a:gd name="T34" fmla="*/ 10480 w 98"/>
                  <a:gd name="T35" fmla="*/ 5542 h 65"/>
                  <a:gd name="T36" fmla="*/ 10813 w 98"/>
                  <a:gd name="T37" fmla="*/ 5542 h 65"/>
                  <a:gd name="T38" fmla="*/ 10480 w 98"/>
                  <a:gd name="T39" fmla="*/ 5095 h 65"/>
                  <a:gd name="T40" fmla="*/ 10480 w 98"/>
                  <a:gd name="T41" fmla="*/ 5542 h 65"/>
                  <a:gd name="T42" fmla="*/ 10283 w 98"/>
                  <a:gd name="T43" fmla="*/ 8063 h 65"/>
                  <a:gd name="T44" fmla="*/ 10191 w 98"/>
                  <a:gd name="T45" fmla="*/ 10890 h 65"/>
                  <a:gd name="T46" fmla="*/ 9658 w 98"/>
                  <a:gd name="T47" fmla="*/ 15759 h 65"/>
                  <a:gd name="T48" fmla="*/ 9071 w 98"/>
                  <a:gd name="T49" fmla="*/ 18633 h 65"/>
                  <a:gd name="T50" fmla="*/ 8264 w 98"/>
                  <a:gd name="T51" fmla="*/ 23244 h 65"/>
                  <a:gd name="T52" fmla="*/ 7573 w 98"/>
                  <a:gd name="T53" fmla="*/ 26927 h 65"/>
                  <a:gd name="T54" fmla="*/ 6514 w 98"/>
                  <a:gd name="T55" fmla="*/ 31210 h 65"/>
                  <a:gd name="T56" fmla="*/ 5625 w 98"/>
                  <a:gd name="T57" fmla="*/ 33664 h 65"/>
                  <a:gd name="T58" fmla="*/ 4560 w 98"/>
                  <a:gd name="T59" fmla="*/ 35709 h 65"/>
                  <a:gd name="T60" fmla="*/ 3594 w 98"/>
                  <a:gd name="T61" fmla="*/ 36929 h 65"/>
                  <a:gd name="T62" fmla="*/ 2516 w 98"/>
                  <a:gd name="T63" fmla="*/ 36929 h 65"/>
                  <a:gd name="T64" fmla="*/ 1474 w 98"/>
                  <a:gd name="T65" fmla="*/ 35709 h 65"/>
                  <a:gd name="T66" fmla="*/ 4 w 98"/>
                  <a:gd name="T67" fmla="*/ 33144 h 65"/>
                  <a:gd name="T68" fmla="*/ 0 w 98"/>
                  <a:gd name="T69" fmla="*/ 38995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5"/>
                  <a:gd name="T107" fmla="*/ 98 w 98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5">
                    <a:moveTo>
                      <a:pt x="0" y="59"/>
                    </a:moveTo>
                    <a:lnTo>
                      <a:pt x="11" y="63"/>
                    </a:lnTo>
                    <a:lnTo>
                      <a:pt x="21" y="65"/>
                    </a:lnTo>
                    <a:lnTo>
                      <a:pt x="32" y="65"/>
                    </a:lnTo>
                    <a:lnTo>
                      <a:pt x="41" y="63"/>
                    </a:lnTo>
                    <a:lnTo>
                      <a:pt x="51" y="60"/>
                    </a:lnTo>
                    <a:lnTo>
                      <a:pt x="60" y="54"/>
                    </a:lnTo>
                    <a:lnTo>
                      <a:pt x="69" y="49"/>
                    </a:lnTo>
                    <a:lnTo>
                      <a:pt x="76" y="42"/>
                    </a:lnTo>
                    <a:lnTo>
                      <a:pt x="84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6" y="17"/>
                    </a:lnTo>
                    <a:lnTo>
                      <a:pt x="83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4" y="41"/>
                    </a:lnTo>
                    <a:lnTo>
                      <a:pt x="56" y="47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3" y="54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7" name="Freeform 325"/>
              <p:cNvSpPr>
                <a:spLocks noChangeArrowheads="1"/>
              </p:cNvSpPr>
              <p:nvPr/>
            </p:nvSpPr>
            <p:spPr bwMode="auto">
              <a:xfrm>
                <a:off x="3396" y="4156"/>
                <a:ext cx="44" cy="57"/>
              </a:xfrm>
              <a:custGeom>
                <a:avLst/>
                <a:gdLst>
                  <a:gd name="T0" fmla="*/ 1225 w 43"/>
                  <a:gd name="T1" fmla="*/ 0 h 51"/>
                  <a:gd name="T2" fmla="*/ 976 w 43"/>
                  <a:gd name="T3" fmla="*/ 460 h 51"/>
                  <a:gd name="T4" fmla="*/ 679 w 43"/>
                  <a:gd name="T5" fmla="*/ 16177 h 51"/>
                  <a:gd name="T6" fmla="*/ 496 w 43"/>
                  <a:gd name="T7" fmla="*/ 27319 h 51"/>
                  <a:gd name="T8" fmla="*/ 9 w 43"/>
                  <a:gd name="T9" fmla="*/ 39881 h 51"/>
                  <a:gd name="T10" fmla="*/ 4 w 43"/>
                  <a:gd name="T11" fmla="*/ 49896 h 51"/>
                  <a:gd name="T12" fmla="*/ 1 w 43"/>
                  <a:gd name="T13" fmla="*/ 58047 h 51"/>
                  <a:gd name="T14" fmla="*/ 0 w 43"/>
                  <a:gd name="T15" fmla="*/ 62662 h 51"/>
                  <a:gd name="T16" fmla="*/ 0 w 43"/>
                  <a:gd name="T17" fmla="*/ 67556 h 51"/>
                  <a:gd name="T18" fmla="*/ 0 w 43"/>
                  <a:gd name="T19" fmla="*/ 74937 h 51"/>
                  <a:gd name="T20" fmla="*/ 3 w 43"/>
                  <a:gd name="T21" fmla="*/ 78592 h 51"/>
                  <a:gd name="T22" fmla="*/ 7 w 43"/>
                  <a:gd name="T23" fmla="*/ 65980 h 51"/>
                  <a:gd name="T24" fmla="*/ 8 w 43"/>
                  <a:gd name="T25" fmla="*/ 67110 h 51"/>
                  <a:gd name="T26" fmla="*/ 8 w 43"/>
                  <a:gd name="T27" fmla="*/ 67556 h 51"/>
                  <a:gd name="T28" fmla="*/ 8 w 43"/>
                  <a:gd name="T29" fmla="*/ 67110 h 51"/>
                  <a:gd name="T30" fmla="*/ 8 w 43"/>
                  <a:gd name="T31" fmla="*/ 65980 h 51"/>
                  <a:gd name="T32" fmla="*/ 412 w 43"/>
                  <a:gd name="T33" fmla="*/ 57734 h 51"/>
                  <a:gd name="T34" fmla="*/ 496 w 43"/>
                  <a:gd name="T35" fmla="*/ 48830 h 51"/>
                  <a:gd name="T36" fmla="*/ 649 w 43"/>
                  <a:gd name="T37" fmla="*/ 38900 h 51"/>
                  <a:gd name="T38" fmla="*/ 891 w 43"/>
                  <a:gd name="T39" fmla="*/ 29411 h 51"/>
                  <a:gd name="T40" fmla="*/ 1147 w 43"/>
                  <a:gd name="T41" fmla="*/ 20218 h 51"/>
                  <a:gd name="T42" fmla="*/ 1340 w 43"/>
                  <a:gd name="T43" fmla="*/ 13863 h 51"/>
                  <a:gd name="T44" fmla="*/ 1225 w 43"/>
                  <a:gd name="T45" fmla="*/ 0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1"/>
                  <a:gd name="T71" fmla="*/ 43 w 43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1">
                    <a:moveTo>
                      <a:pt x="39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12" y="37"/>
                    </a:lnTo>
                    <a:lnTo>
                      <a:pt x="16" y="31"/>
                    </a:lnTo>
                    <a:lnTo>
                      <a:pt x="22" y="25"/>
                    </a:lnTo>
                    <a:lnTo>
                      <a:pt x="29" y="19"/>
                    </a:lnTo>
                    <a:lnTo>
                      <a:pt x="36" y="14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8" name="Freeform 326"/>
              <p:cNvSpPr>
                <a:spLocks noChangeArrowheads="1"/>
              </p:cNvSpPr>
              <p:nvPr/>
            </p:nvSpPr>
            <p:spPr bwMode="auto">
              <a:xfrm>
                <a:off x="3436" y="4149"/>
                <a:ext cx="56" cy="30"/>
              </a:xfrm>
              <a:custGeom>
                <a:avLst/>
                <a:gdLst>
                  <a:gd name="T0" fmla="*/ 3551 w 54"/>
                  <a:gd name="T1" fmla="*/ 0 h 17"/>
                  <a:gd name="T2" fmla="*/ 3366 w 54"/>
                  <a:gd name="T3" fmla="*/ 0 h 17"/>
                  <a:gd name="T4" fmla="*/ 3095 w 54"/>
                  <a:gd name="T5" fmla="*/ 0 h 17"/>
                  <a:gd name="T6" fmla="*/ 2567 w 54"/>
                  <a:gd name="T7" fmla="*/ 494162 h 17"/>
                  <a:gd name="T8" fmla="*/ 2182 w 54"/>
                  <a:gd name="T9" fmla="*/ 494162 h 17"/>
                  <a:gd name="T10" fmla="*/ 1618 w 54"/>
                  <a:gd name="T11" fmla="*/ 815922 h 17"/>
                  <a:gd name="T12" fmla="*/ 1023 w 54"/>
                  <a:gd name="T13" fmla="*/ 1253924 h 17"/>
                  <a:gd name="T14" fmla="*/ 718 w 54"/>
                  <a:gd name="T15" fmla="*/ 1872932 h 17"/>
                  <a:gd name="T16" fmla="*/ 0 w 54"/>
                  <a:gd name="T17" fmla="*/ 2898635 h 17"/>
                  <a:gd name="T18" fmla="*/ 4 w 54"/>
                  <a:gd name="T19" fmla="*/ 160220114 h 17"/>
                  <a:gd name="T20" fmla="*/ 781 w 54"/>
                  <a:gd name="T21" fmla="*/ 135071751 h 17"/>
                  <a:gd name="T22" fmla="*/ 1141 w 54"/>
                  <a:gd name="T23" fmla="*/ 120462646 h 17"/>
                  <a:gd name="T24" fmla="*/ 1668 w 54"/>
                  <a:gd name="T25" fmla="*/ 114023797 h 17"/>
                  <a:gd name="T26" fmla="*/ 2182 w 54"/>
                  <a:gd name="T27" fmla="*/ 101570592 h 17"/>
                  <a:gd name="T28" fmla="*/ 2567 w 54"/>
                  <a:gd name="T29" fmla="*/ 101570592 h 17"/>
                  <a:gd name="T30" fmla="*/ 3095 w 54"/>
                  <a:gd name="T31" fmla="*/ 101570592 h 17"/>
                  <a:gd name="T32" fmla="*/ 3440 w 54"/>
                  <a:gd name="T33" fmla="*/ 2898635 h 17"/>
                  <a:gd name="T34" fmla="*/ 3635 w 54"/>
                  <a:gd name="T35" fmla="*/ 2898635 h 17"/>
                  <a:gd name="T36" fmla="*/ 3551 w 54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1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9"/>
                    </a:lnTo>
                    <a:lnTo>
                      <a:pt x="38" y="9"/>
                    </a:lnTo>
                    <a:lnTo>
                      <a:pt x="45" y="9"/>
                    </a:lnTo>
                    <a:lnTo>
                      <a:pt x="50" y="8"/>
                    </a:lnTo>
                    <a:lnTo>
                      <a:pt x="54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9" name="Freeform 327"/>
              <p:cNvSpPr>
                <a:spLocks noChangeArrowheads="1"/>
              </p:cNvSpPr>
              <p:nvPr/>
            </p:nvSpPr>
            <p:spPr bwMode="auto">
              <a:xfrm>
                <a:off x="3469" y="4152"/>
                <a:ext cx="97" cy="61"/>
              </a:xfrm>
              <a:custGeom>
                <a:avLst/>
                <a:gdLst>
                  <a:gd name="T0" fmla="*/ 5770 w 93"/>
                  <a:gd name="T1" fmla="*/ 0 h 57"/>
                  <a:gd name="T2" fmla="*/ 5864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4223 h 57"/>
                  <a:gd name="T10" fmla="*/ 5831 w 93"/>
                  <a:gd name="T11" fmla="*/ 6265 h 57"/>
                  <a:gd name="T12" fmla="*/ 5534 w 93"/>
                  <a:gd name="T13" fmla="*/ 9459 h 57"/>
                  <a:gd name="T14" fmla="*/ 5059 w 93"/>
                  <a:gd name="T15" fmla="*/ 11725 h 57"/>
                  <a:gd name="T16" fmla="*/ 4731 w 93"/>
                  <a:gd name="T17" fmla="*/ 14371 h 57"/>
                  <a:gd name="T18" fmla="*/ 4255 w 93"/>
                  <a:gd name="T19" fmla="*/ 17429 h 57"/>
                  <a:gd name="T20" fmla="*/ 3659 w 93"/>
                  <a:gd name="T21" fmla="*/ 19860 h 57"/>
                  <a:gd name="T22" fmla="*/ 3128 w 93"/>
                  <a:gd name="T23" fmla="*/ 21601 h 57"/>
                  <a:gd name="T24" fmla="*/ 2522 w 93"/>
                  <a:gd name="T25" fmla="*/ 22886 h 57"/>
                  <a:gd name="T26" fmla="*/ 1943 w 93"/>
                  <a:gd name="T27" fmla="*/ 23869 h 57"/>
                  <a:gd name="T28" fmla="*/ 1218 w 93"/>
                  <a:gd name="T29" fmla="*/ 23869 h 57"/>
                  <a:gd name="T30" fmla="*/ 722 w 93"/>
                  <a:gd name="T31" fmla="*/ 22886 h 57"/>
                  <a:gd name="T32" fmla="*/ 1 w 93"/>
                  <a:gd name="T33" fmla="*/ 21234 h 57"/>
                  <a:gd name="T34" fmla="*/ 0 w 93"/>
                  <a:gd name="T35" fmla="*/ 20159 h 57"/>
                  <a:gd name="T36" fmla="*/ 0 w 93"/>
                  <a:gd name="T37" fmla="*/ 19971 h 57"/>
                  <a:gd name="T38" fmla="*/ 0 w 93"/>
                  <a:gd name="T39" fmla="*/ 18837 h 57"/>
                  <a:gd name="T40" fmla="*/ 1 w 93"/>
                  <a:gd name="T41" fmla="*/ 18578 h 57"/>
                  <a:gd name="T42" fmla="*/ 4 w 93"/>
                  <a:gd name="T43" fmla="*/ 16222 h 57"/>
                  <a:gd name="T44" fmla="*/ 8 w 93"/>
                  <a:gd name="T45" fmla="*/ 13289 h 57"/>
                  <a:gd name="T46" fmla="*/ 938 w 93"/>
                  <a:gd name="T47" fmla="*/ 10254 h 57"/>
                  <a:gd name="T48" fmla="*/ 1286 w 93"/>
                  <a:gd name="T49" fmla="*/ 8277 h 57"/>
                  <a:gd name="T50" fmla="*/ 1943 w 93"/>
                  <a:gd name="T51" fmla="*/ 5121 h 57"/>
                  <a:gd name="T52" fmla="*/ 2395 w 93"/>
                  <a:gd name="T53" fmla="*/ 3919 h 57"/>
                  <a:gd name="T54" fmla="*/ 2817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283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6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20"/>
                    </a:lnTo>
                    <a:lnTo>
                      <a:pt x="29" y="13"/>
                    </a:lnTo>
                    <a:lnTo>
                      <a:pt x="37" y="9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0" name="Freeform 328"/>
              <p:cNvSpPr>
                <a:spLocks noChangeArrowheads="1"/>
              </p:cNvSpPr>
              <p:nvPr/>
            </p:nvSpPr>
            <p:spPr bwMode="auto">
              <a:xfrm>
                <a:off x="3468" y="4149"/>
                <a:ext cx="103" cy="70"/>
              </a:xfrm>
              <a:custGeom>
                <a:avLst/>
                <a:gdLst>
                  <a:gd name="T0" fmla="*/ 0 w 98"/>
                  <a:gd name="T1" fmla="*/ 38995 h 65"/>
                  <a:gd name="T2" fmla="*/ 1231 w 98"/>
                  <a:gd name="T3" fmla="*/ 41935 h 65"/>
                  <a:gd name="T4" fmla="*/ 2370 w 98"/>
                  <a:gd name="T5" fmla="*/ 42064 h 65"/>
                  <a:gd name="T6" fmla="*/ 3594 w 98"/>
                  <a:gd name="T7" fmla="*/ 42064 h 65"/>
                  <a:gd name="T8" fmla="*/ 4841 w 98"/>
                  <a:gd name="T9" fmla="*/ 41935 h 65"/>
                  <a:gd name="T10" fmla="*/ 5784 w 98"/>
                  <a:gd name="T11" fmla="*/ 39035 h 65"/>
                  <a:gd name="T12" fmla="*/ 7135 w 98"/>
                  <a:gd name="T13" fmla="*/ 35709 h 65"/>
                  <a:gd name="T14" fmla="*/ 8034 w 98"/>
                  <a:gd name="T15" fmla="*/ 31822 h 65"/>
                  <a:gd name="T16" fmla="*/ 9049 w 98"/>
                  <a:gd name="T17" fmla="*/ 26947 h 65"/>
                  <a:gd name="T18" fmla="*/ 9658 w 98"/>
                  <a:gd name="T19" fmla="*/ 23244 h 65"/>
                  <a:gd name="T20" fmla="*/ 10283 w 98"/>
                  <a:gd name="T21" fmla="*/ 18633 h 65"/>
                  <a:gd name="T22" fmla="*/ 10875 w 98"/>
                  <a:gd name="T23" fmla="*/ 14939 h 65"/>
                  <a:gd name="T24" fmla="*/ 11122 w 98"/>
                  <a:gd name="T25" fmla="*/ 10070 h 65"/>
                  <a:gd name="T26" fmla="*/ 11501 w 98"/>
                  <a:gd name="T27" fmla="*/ 6945 h 65"/>
                  <a:gd name="T28" fmla="*/ 11501 w 98"/>
                  <a:gd name="T29" fmla="*/ 5 h 65"/>
                  <a:gd name="T30" fmla="*/ 10914 w 98"/>
                  <a:gd name="T31" fmla="*/ 0 h 65"/>
                  <a:gd name="T32" fmla="*/ 10246 w 98"/>
                  <a:gd name="T33" fmla="*/ 0 h 65"/>
                  <a:gd name="T34" fmla="*/ 10480 w 98"/>
                  <a:gd name="T35" fmla="*/ 5542 h 65"/>
                  <a:gd name="T36" fmla="*/ 10813 w 98"/>
                  <a:gd name="T37" fmla="*/ 5542 h 65"/>
                  <a:gd name="T38" fmla="*/ 10480 w 98"/>
                  <a:gd name="T39" fmla="*/ 5095 h 65"/>
                  <a:gd name="T40" fmla="*/ 10480 w 98"/>
                  <a:gd name="T41" fmla="*/ 5542 h 65"/>
                  <a:gd name="T42" fmla="*/ 10283 w 98"/>
                  <a:gd name="T43" fmla="*/ 8063 h 65"/>
                  <a:gd name="T44" fmla="*/ 9874 w 98"/>
                  <a:gd name="T45" fmla="*/ 10890 h 65"/>
                  <a:gd name="T46" fmla="*/ 9601 w 98"/>
                  <a:gd name="T47" fmla="*/ 15759 h 65"/>
                  <a:gd name="T48" fmla="*/ 9071 w 98"/>
                  <a:gd name="T49" fmla="*/ 18633 h 65"/>
                  <a:gd name="T50" fmla="*/ 8264 w 98"/>
                  <a:gd name="T51" fmla="*/ 23244 h 65"/>
                  <a:gd name="T52" fmla="*/ 7339 w 98"/>
                  <a:gd name="T53" fmla="*/ 26927 h 65"/>
                  <a:gd name="T54" fmla="*/ 6514 w 98"/>
                  <a:gd name="T55" fmla="*/ 31210 h 65"/>
                  <a:gd name="T56" fmla="*/ 5452 w 98"/>
                  <a:gd name="T57" fmla="*/ 33664 h 65"/>
                  <a:gd name="T58" fmla="*/ 4560 w 98"/>
                  <a:gd name="T59" fmla="*/ 35709 h 65"/>
                  <a:gd name="T60" fmla="*/ 3495 w 98"/>
                  <a:gd name="T61" fmla="*/ 36929 h 65"/>
                  <a:gd name="T62" fmla="*/ 2516 w 98"/>
                  <a:gd name="T63" fmla="*/ 36929 h 65"/>
                  <a:gd name="T64" fmla="*/ 1388 w 98"/>
                  <a:gd name="T65" fmla="*/ 35709 h 65"/>
                  <a:gd name="T66" fmla="*/ 4 w 98"/>
                  <a:gd name="T67" fmla="*/ 33144 h 65"/>
                  <a:gd name="T68" fmla="*/ 0 w 98"/>
                  <a:gd name="T69" fmla="*/ 38995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5"/>
                  <a:gd name="T107" fmla="*/ 98 w 98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5">
                    <a:moveTo>
                      <a:pt x="0" y="59"/>
                    </a:moveTo>
                    <a:lnTo>
                      <a:pt x="10" y="63"/>
                    </a:lnTo>
                    <a:lnTo>
                      <a:pt x="21" y="65"/>
                    </a:lnTo>
                    <a:lnTo>
                      <a:pt x="31" y="65"/>
                    </a:lnTo>
                    <a:lnTo>
                      <a:pt x="41" y="63"/>
                    </a:lnTo>
                    <a:lnTo>
                      <a:pt x="50" y="60"/>
                    </a:lnTo>
                    <a:lnTo>
                      <a:pt x="60" y="54"/>
                    </a:lnTo>
                    <a:lnTo>
                      <a:pt x="68" y="49"/>
                    </a:lnTo>
                    <a:lnTo>
                      <a:pt x="76" y="42"/>
                    </a:lnTo>
                    <a:lnTo>
                      <a:pt x="83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5" y="17"/>
                    </a:lnTo>
                    <a:lnTo>
                      <a:pt x="81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7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2" y="57"/>
                    </a:lnTo>
                    <a:lnTo>
                      <a:pt x="12" y="54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1" name="Freeform 329"/>
              <p:cNvSpPr>
                <a:spLocks noChangeArrowheads="1"/>
              </p:cNvSpPr>
              <p:nvPr/>
            </p:nvSpPr>
            <p:spPr bwMode="auto">
              <a:xfrm>
                <a:off x="3466" y="4156"/>
                <a:ext cx="44" cy="57"/>
              </a:xfrm>
              <a:custGeom>
                <a:avLst/>
                <a:gdLst>
                  <a:gd name="T0" fmla="*/ 1225 w 43"/>
                  <a:gd name="T1" fmla="*/ 0 h 51"/>
                  <a:gd name="T2" fmla="*/ 932 w 43"/>
                  <a:gd name="T3" fmla="*/ 460 h 51"/>
                  <a:gd name="T4" fmla="*/ 679 w 43"/>
                  <a:gd name="T5" fmla="*/ 16177 h 51"/>
                  <a:gd name="T6" fmla="*/ 474 w 43"/>
                  <a:gd name="T7" fmla="*/ 27319 h 51"/>
                  <a:gd name="T8" fmla="*/ 9 w 43"/>
                  <a:gd name="T9" fmla="*/ 39881 h 51"/>
                  <a:gd name="T10" fmla="*/ 4 w 43"/>
                  <a:gd name="T11" fmla="*/ 49896 h 51"/>
                  <a:gd name="T12" fmla="*/ 1 w 43"/>
                  <a:gd name="T13" fmla="*/ 58047 h 51"/>
                  <a:gd name="T14" fmla="*/ 0 w 43"/>
                  <a:gd name="T15" fmla="*/ 62662 h 51"/>
                  <a:gd name="T16" fmla="*/ 0 w 43"/>
                  <a:gd name="T17" fmla="*/ 67556 h 51"/>
                  <a:gd name="T18" fmla="*/ 0 w 43"/>
                  <a:gd name="T19" fmla="*/ 74937 h 51"/>
                  <a:gd name="T20" fmla="*/ 3 w 43"/>
                  <a:gd name="T21" fmla="*/ 78592 h 51"/>
                  <a:gd name="T22" fmla="*/ 7 w 43"/>
                  <a:gd name="T23" fmla="*/ 65980 h 51"/>
                  <a:gd name="T24" fmla="*/ 8 w 43"/>
                  <a:gd name="T25" fmla="*/ 67110 h 51"/>
                  <a:gd name="T26" fmla="*/ 8 w 43"/>
                  <a:gd name="T27" fmla="*/ 67556 h 51"/>
                  <a:gd name="T28" fmla="*/ 8 w 43"/>
                  <a:gd name="T29" fmla="*/ 67110 h 51"/>
                  <a:gd name="T30" fmla="*/ 8 w 43"/>
                  <a:gd name="T31" fmla="*/ 65980 h 51"/>
                  <a:gd name="T32" fmla="*/ 394 w 43"/>
                  <a:gd name="T33" fmla="*/ 57734 h 51"/>
                  <a:gd name="T34" fmla="*/ 474 w 43"/>
                  <a:gd name="T35" fmla="*/ 48830 h 51"/>
                  <a:gd name="T36" fmla="*/ 649 w 43"/>
                  <a:gd name="T37" fmla="*/ 38900 h 51"/>
                  <a:gd name="T38" fmla="*/ 851 w 43"/>
                  <a:gd name="T39" fmla="*/ 29411 h 51"/>
                  <a:gd name="T40" fmla="*/ 1119 w 43"/>
                  <a:gd name="T41" fmla="*/ 20218 h 51"/>
                  <a:gd name="T42" fmla="*/ 1340 w 43"/>
                  <a:gd name="T43" fmla="*/ 13863 h 51"/>
                  <a:gd name="T44" fmla="*/ 1225 w 43"/>
                  <a:gd name="T45" fmla="*/ 0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1"/>
                  <a:gd name="T71" fmla="*/ 43 w 43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1">
                    <a:moveTo>
                      <a:pt x="39" y="0"/>
                    </a:moveTo>
                    <a:lnTo>
                      <a:pt x="30" y="6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11" y="37"/>
                    </a:lnTo>
                    <a:lnTo>
                      <a:pt x="15" y="31"/>
                    </a:lnTo>
                    <a:lnTo>
                      <a:pt x="22" y="25"/>
                    </a:lnTo>
                    <a:lnTo>
                      <a:pt x="28" y="19"/>
                    </a:lnTo>
                    <a:lnTo>
                      <a:pt x="35" y="14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2" name="Freeform 330"/>
              <p:cNvSpPr>
                <a:spLocks noChangeArrowheads="1"/>
              </p:cNvSpPr>
              <p:nvPr/>
            </p:nvSpPr>
            <p:spPr bwMode="auto">
              <a:xfrm>
                <a:off x="3506" y="4149"/>
                <a:ext cx="56" cy="30"/>
              </a:xfrm>
              <a:custGeom>
                <a:avLst/>
                <a:gdLst>
                  <a:gd name="T0" fmla="*/ 3551 w 54"/>
                  <a:gd name="T1" fmla="*/ 0 h 17"/>
                  <a:gd name="T2" fmla="*/ 3261 w 54"/>
                  <a:gd name="T3" fmla="*/ 0 h 17"/>
                  <a:gd name="T4" fmla="*/ 3021 w 54"/>
                  <a:gd name="T5" fmla="*/ 0 h 17"/>
                  <a:gd name="T6" fmla="*/ 2567 w 54"/>
                  <a:gd name="T7" fmla="*/ 494162 h 17"/>
                  <a:gd name="T8" fmla="*/ 2120 w 54"/>
                  <a:gd name="T9" fmla="*/ 494162 h 17"/>
                  <a:gd name="T10" fmla="*/ 1618 w 54"/>
                  <a:gd name="T11" fmla="*/ 815922 h 17"/>
                  <a:gd name="T12" fmla="*/ 1023 w 54"/>
                  <a:gd name="T13" fmla="*/ 1253924 h 17"/>
                  <a:gd name="T14" fmla="*/ 8 w 54"/>
                  <a:gd name="T15" fmla="*/ 1872932 h 17"/>
                  <a:gd name="T16" fmla="*/ 0 w 54"/>
                  <a:gd name="T17" fmla="*/ 2898635 h 17"/>
                  <a:gd name="T18" fmla="*/ 4 w 54"/>
                  <a:gd name="T19" fmla="*/ 160220114 h 17"/>
                  <a:gd name="T20" fmla="*/ 758 w 54"/>
                  <a:gd name="T21" fmla="*/ 135071751 h 17"/>
                  <a:gd name="T22" fmla="*/ 1141 w 54"/>
                  <a:gd name="T23" fmla="*/ 120462646 h 17"/>
                  <a:gd name="T24" fmla="*/ 1668 w 54"/>
                  <a:gd name="T25" fmla="*/ 114023797 h 17"/>
                  <a:gd name="T26" fmla="*/ 2120 w 54"/>
                  <a:gd name="T27" fmla="*/ 101570592 h 17"/>
                  <a:gd name="T28" fmla="*/ 2567 w 54"/>
                  <a:gd name="T29" fmla="*/ 101570592 h 17"/>
                  <a:gd name="T30" fmla="*/ 3021 w 54"/>
                  <a:gd name="T31" fmla="*/ 101570592 h 17"/>
                  <a:gd name="T32" fmla="*/ 3366 w 54"/>
                  <a:gd name="T33" fmla="*/ 2898635 h 17"/>
                  <a:gd name="T34" fmla="*/ 3635 w 54"/>
                  <a:gd name="T35" fmla="*/ 2898635 h 17"/>
                  <a:gd name="T36" fmla="*/ 3551 w 54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1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9"/>
                    </a:lnTo>
                    <a:lnTo>
                      <a:pt x="38" y="9"/>
                    </a:lnTo>
                    <a:lnTo>
                      <a:pt x="44" y="9"/>
                    </a:lnTo>
                    <a:lnTo>
                      <a:pt x="49" y="8"/>
                    </a:lnTo>
                    <a:lnTo>
                      <a:pt x="54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3" name="Freeform 331"/>
              <p:cNvSpPr>
                <a:spLocks noChangeArrowheads="1"/>
              </p:cNvSpPr>
              <p:nvPr/>
            </p:nvSpPr>
            <p:spPr bwMode="auto">
              <a:xfrm>
                <a:off x="5304" y="4071"/>
                <a:ext cx="87" cy="56"/>
              </a:xfrm>
              <a:custGeom>
                <a:avLst/>
                <a:gdLst>
                  <a:gd name="T0" fmla="*/ 372 w 94"/>
                  <a:gd name="T1" fmla="*/ 3118 h 57"/>
                  <a:gd name="T2" fmla="*/ 385 w 94"/>
                  <a:gd name="T3" fmla="*/ 3118 h 57"/>
                  <a:gd name="T4" fmla="*/ 392 w 94"/>
                  <a:gd name="T5" fmla="*/ 2992 h 57"/>
                  <a:gd name="T6" fmla="*/ 392 w 94"/>
                  <a:gd name="T7" fmla="*/ 2824 h 57"/>
                  <a:gd name="T8" fmla="*/ 385 w 94"/>
                  <a:gd name="T9" fmla="*/ 2460 h 57"/>
                  <a:gd name="T10" fmla="*/ 380 w 94"/>
                  <a:gd name="T11" fmla="*/ 2269 h 57"/>
                  <a:gd name="T12" fmla="*/ 363 w 94"/>
                  <a:gd name="T13" fmla="*/ 1877 h 57"/>
                  <a:gd name="T14" fmla="*/ 329 w 94"/>
                  <a:gd name="T15" fmla="*/ 1532 h 57"/>
                  <a:gd name="T16" fmla="*/ 311 w 94"/>
                  <a:gd name="T17" fmla="*/ 1235 h 57"/>
                  <a:gd name="T18" fmla="*/ 281 w 94"/>
                  <a:gd name="T19" fmla="*/ 818 h 57"/>
                  <a:gd name="T20" fmla="*/ 242 w 94"/>
                  <a:gd name="T21" fmla="*/ 551 h 57"/>
                  <a:gd name="T22" fmla="*/ 207 w 94"/>
                  <a:gd name="T23" fmla="*/ 28 h 57"/>
                  <a:gd name="T24" fmla="*/ 168 w 94"/>
                  <a:gd name="T25" fmla="*/ 3 h 57"/>
                  <a:gd name="T26" fmla="*/ 131 w 94"/>
                  <a:gd name="T27" fmla="*/ 0 h 57"/>
                  <a:gd name="T28" fmla="*/ 82 w 94"/>
                  <a:gd name="T29" fmla="*/ 0 h 57"/>
                  <a:gd name="T30" fmla="*/ 51 w 94"/>
                  <a:gd name="T31" fmla="*/ 3 h 57"/>
                  <a:gd name="T32" fmla="*/ 2 w 94"/>
                  <a:gd name="T33" fmla="*/ 28 h 57"/>
                  <a:gd name="T34" fmla="*/ 1 w 94"/>
                  <a:gd name="T35" fmla="*/ 478 h 57"/>
                  <a:gd name="T36" fmla="*/ 0 w 94"/>
                  <a:gd name="T37" fmla="*/ 512 h 57"/>
                  <a:gd name="T38" fmla="*/ 1 w 94"/>
                  <a:gd name="T39" fmla="*/ 585 h 57"/>
                  <a:gd name="T40" fmla="*/ 1 w 94"/>
                  <a:gd name="T41" fmla="*/ 668 h 57"/>
                  <a:gd name="T42" fmla="*/ 4 w 94"/>
                  <a:gd name="T43" fmla="*/ 1011 h 57"/>
                  <a:gd name="T44" fmla="*/ 46 w 94"/>
                  <a:gd name="T45" fmla="*/ 1321 h 57"/>
                  <a:gd name="T46" fmla="*/ 60 w 94"/>
                  <a:gd name="T47" fmla="*/ 1643 h 57"/>
                  <a:gd name="T48" fmla="*/ 86 w 94"/>
                  <a:gd name="T49" fmla="*/ 2118 h 57"/>
                  <a:gd name="T50" fmla="*/ 130 w 94"/>
                  <a:gd name="T51" fmla="*/ 2302 h 57"/>
                  <a:gd name="T52" fmla="*/ 159 w 94"/>
                  <a:gd name="T53" fmla="*/ 2634 h 57"/>
                  <a:gd name="T54" fmla="*/ 196 w 94"/>
                  <a:gd name="T55" fmla="*/ 2824 h 57"/>
                  <a:gd name="T56" fmla="*/ 218 w 94"/>
                  <a:gd name="T57" fmla="*/ 2968 h 57"/>
                  <a:gd name="T58" fmla="*/ 253 w 94"/>
                  <a:gd name="T59" fmla="*/ 2992 h 57"/>
                  <a:gd name="T60" fmla="*/ 282 w 94"/>
                  <a:gd name="T61" fmla="*/ 3019 h 57"/>
                  <a:gd name="T62" fmla="*/ 312 w 94"/>
                  <a:gd name="T63" fmla="*/ 3019 h 57"/>
                  <a:gd name="T64" fmla="*/ 330 w 94"/>
                  <a:gd name="T65" fmla="*/ 3019 h 57"/>
                  <a:gd name="T66" fmla="*/ 363 w 94"/>
                  <a:gd name="T67" fmla="*/ 3019 h 57"/>
                  <a:gd name="T68" fmla="*/ 372 w 94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90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4" name="Freeform 332"/>
              <p:cNvSpPr>
                <a:spLocks noChangeArrowheads="1"/>
              </p:cNvSpPr>
              <p:nvPr/>
            </p:nvSpPr>
            <p:spPr bwMode="auto">
              <a:xfrm>
                <a:off x="5304" y="4066"/>
                <a:ext cx="90" cy="58"/>
              </a:xfrm>
              <a:custGeom>
                <a:avLst/>
                <a:gdLst>
                  <a:gd name="T0" fmla="*/ 4 w 98"/>
                  <a:gd name="T1" fmla="*/ 113 h 66"/>
                  <a:gd name="T2" fmla="*/ 85 w 98"/>
                  <a:gd name="T3" fmla="*/ 92 h 66"/>
                  <a:gd name="T4" fmla="*/ 138 w 98"/>
                  <a:gd name="T5" fmla="*/ 80 h 66"/>
                  <a:gd name="T6" fmla="*/ 209 w 98"/>
                  <a:gd name="T7" fmla="*/ 80 h 66"/>
                  <a:gd name="T8" fmla="*/ 265 w 98"/>
                  <a:gd name="T9" fmla="*/ 92 h 66"/>
                  <a:gd name="T10" fmla="*/ 327 w 98"/>
                  <a:gd name="T11" fmla="*/ 113 h 66"/>
                  <a:gd name="T12" fmla="*/ 378 w 98"/>
                  <a:gd name="T13" fmla="*/ 165 h 66"/>
                  <a:gd name="T14" fmla="*/ 440 w 98"/>
                  <a:gd name="T15" fmla="*/ 205 h 66"/>
                  <a:gd name="T16" fmla="*/ 481 w 98"/>
                  <a:gd name="T17" fmla="*/ 255 h 66"/>
                  <a:gd name="T18" fmla="*/ 526 w 98"/>
                  <a:gd name="T19" fmla="*/ 314 h 66"/>
                  <a:gd name="T20" fmla="*/ 560 w 98"/>
                  <a:gd name="T21" fmla="*/ 364 h 66"/>
                  <a:gd name="T22" fmla="*/ 593 w 98"/>
                  <a:gd name="T23" fmla="*/ 406 h 66"/>
                  <a:gd name="T24" fmla="*/ 598 w 98"/>
                  <a:gd name="T25" fmla="*/ 457 h 66"/>
                  <a:gd name="T26" fmla="*/ 611 w 98"/>
                  <a:gd name="T27" fmla="*/ 487 h 66"/>
                  <a:gd name="T28" fmla="*/ 611 w 98"/>
                  <a:gd name="T29" fmla="*/ 492 h 66"/>
                  <a:gd name="T30" fmla="*/ 629 w 98"/>
                  <a:gd name="T31" fmla="*/ 492 h 66"/>
                  <a:gd name="T32" fmla="*/ 598 w 98"/>
                  <a:gd name="T33" fmla="*/ 492 h 66"/>
                  <a:gd name="T34" fmla="*/ 596 w 98"/>
                  <a:gd name="T35" fmla="*/ 569 h 66"/>
                  <a:gd name="T36" fmla="*/ 636 w 98"/>
                  <a:gd name="T37" fmla="*/ 564 h 66"/>
                  <a:gd name="T38" fmla="*/ 669 w 98"/>
                  <a:gd name="T39" fmla="*/ 525 h 66"/>
                  <a:gd name="T40" fmla="*/ 669 w 98"/>
                  <a:gd name="T41" fmla="*/ 470 h 66"/>
                  <a:gd name="T42" fmla="*/ 646 w 98"/>
                  <a:gd name="T43" fmla="*/ 425 h 66"/>
                  <a:gd name="T44" fmla="*/ 632 w 98"/>
                  <a:gd name="T45" fmla="*/ 366 h 66"/>
                  <a:gd name="T46" fmla="*/ 598 w 98"/>
                  <a:gd name="T47" fmla="*/ 314 h 66"/>
                  <a:gd name="T48" fmla="*/ 563 w 98"/>
                  <a:gd name="T49" fmla="*/ 255 h 66"/>
                  <a:gd name="T50" fmla="*/ 526 w 98"/>
                  <a:gd name="T51" fmla="*/ 204 h 66"/>
                  <a:gd name="T52" fmla="*/ 468 w 98"/>
                  <a:gd name="T53" fmla="*/ 131 h 66"/>
                  <a:gd name="T54" fmla="*/ 415 w 98"/>
                  <a:gd name="T55" fmla="*/ 92 h 66"/>
                  <a:gd name="T56" fmla="*/ 347 w 98"/>
                  <a:gd name="T57" fmla="*/ 4 h 66"/>
                  <a:gd name="T58" fmla="*/ 282 w 98"/>
                  <a:gd name="T59" fmla="*/ 2 h 66"/>
                  <a:gd name="T60" fmla="*/ 209 w 98"/>
                  <a:gd name="T61" fmla="*/ 0 h 66"/>
                  <a:gd name="T62" fmla="*/ 138 w 98"/>
                  <a:gd name="T63" fmla="*/ 0 h 66"/>
                  <a:gd name="T64" fmla="*/ 76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6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5" name="Freeform 333"/>
              <p:cNvSpPr>
                <a:spLocks noChangeArrowheads="1"/>
              </p:cNvSpPr>
              <p:nvPr/>
            </p:nvSpPr>
            <p:spPr bwMode="auto">
              <a:xfrm>
                <a:off x="5300" y="4073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418 w 44"/>
                  <a:gd name="T3" fmla="*/ 39629 h 49"/>
                  <a:gd name="T4" fmla="*/ 4929 w 44"/>
                  <a:gd name="T5" fmla="*/ 33912 h 49"/>
                  <a:gd name="T6" fmla="*/ 3916 w 44"/>
                  <a:gd name="T7" fmla="*/ 26757 h 49"/>
                  <a:gd name="T8" fmla="*/ 2818 w 44"/>
                  <a:gd name="T9" fmla="*/ 21130 h 49"/>
                  <a:gd name="T10" fmla="*/ 2163 w 44"/>
                  <a:gd name="T11" fmla="*/ 13284 h 49"/>
                  <a:gd name="T12" fmla="*/ 1660 w 44"/>
                  <a:gd name="T13" fmla="*/ 8918 h 49"/>
                  <a:gd name="T14" fmla="*/ 1660 w 44"/>
                  <a:gd name="T15" fmla="*/ 8294 h 49"/>
                  <a:gd name="T16" fmla="*/ 1660 w 44"/>
                  <a:gd name="T17" fmla="*/ 278 h 49"/>
                  <a:gd name="T18" fmla="*/ 1557 w 44"/>
                  <a:gd name="T19" fmla="*/ 8294 h 49"/>
                  <a:gd name="T20" fmla="*/ 4 w 44"/>
                  <a:gd name="T21" fmla="*/ 0 h 49"/>
                  <a:gd name="T22" fmla="*/ 1 w 44"/>
                  <a:gd name="T23" fmla="*/ 3 h 49"/>
                  <a:gd name="T24" fmla="*/ 0 w 44"/>
                  <a:gd name="T25" fmla="*/ 278 h 49"/>
                  <a:gd name="T26" fmla="*/ 1 w 44"/>
                  <a:gd name="T27" fmla="*/ 9676 h 49"/>
                  <a:gd name="T28" fmla="*/ 2 w 44"/>
                  <a:gd name="T29" fmla="*/ 13284 h 49"/>
                  <a:gd name="T30" fmla="*/ 5 w 44"/>
                  <a:gd name="T31" fmla="*/ 19600 h 49"/>
                  <a:gd name="T32" fmla="*/ 1776 w 44"/>
                  <a:gd name="T33" fmla="*/ 26757 h 49"/>
                  <a:gd name="T34" fmla="*/ 2818 w 44"/>
                  <a:gd name="T35" fmla="*/ 33912 h 49"/>
                  <a:gd name="T36" fmla="*/ 4186 w 44"/>
                  <a:gd name="T37" fmla="*/ 40592 h 49"/>
                  <a:gd name="T38" fmla="*/ 5449 w 44"/>
                  <a:gd name="T39" fmla="*/ 48102 h 49"/>
                  <a:gd name="T40" fmla="*/ 6857 w 44"/>
                  <a:gd name="T41" fmla="*/ 52068 h 49"/>
                  <a:gd name="T42" fmla="*/ 7577 w 44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6" name="Freeform 334"/>
              <p:cNvSpPr>
                <a:spLocks noChangeArrowheads="1"/>
              </p:cNvSpPr>
              <p:nvPr/>
            </p:nvSpPr>
            <p:spPr bwMode="auto">
              <a:xfrm>
                <a:off x="5341" y="4118"/>
                <a:ext cx="49" cy="19"/>
              </a:xfrm>
              <a:custGeom>
                <a:avLst/>
                <a:gdLst>
                  <a:gd name="T0" fmla="*/ 246 w 53"/>
                  <a:gd name="T1" fmla="*/ 26094 h 18"/>
                  <a:gd name="T2" fmla="*/ 235 w 53"/>
                  <a:gd name="T3" fmla="*/ 23485 h 18"/>
                  <a:gd name="T4" fmla="*/ 205 w 53"/>
                  <a:gd name="T5" fmla="*/ 23485 h 18"/>
                  <a:gd name="T6" fmla="*/ 175 w 53"/>
                  <a:gd name="T7" fmla="*/ 23485 h 18"/>
                  <a:gd name="T8" fmla="*/ 148 w 53"/>
                  <a:gd name="T9" fmla="*/ 21136 h 18"/>
                  <a:gd name="T10" fmla="*/ 111 w 53"/>
                  <a:gd name="T11" fmla="*/ 21136 h 18"/>
                  <a:gd name="T12" fmla="*/ 80 w 53"/>
                  <a:gd name="T13" fmla="*/ 17121 h 18"/>
                  <a:gd name="T14" fmla="*/ 54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6 w 53"/>
                  <a:gd name="T21" fmla="*/ 32213 h 18"/>
                  <a:gd name="T22" fmla="*/ 70 w 53"/>
                  <a:gd name="T23" fmla="*/ 46052 h 18"/>
                  <a:gd name="T24" fmla="*/ 105 w 53"/>
                  <a:gd name="T25" fmla="*/ 49100 h 18"/>
                  <a:gd name="T26" fmla="*/ 148 w 53"/>
                  <a:gd name="T27" fmla="*/ 51166 h 18"/>
                  <a:gd name="T28" fmla="*/ 175 w 53"/>
                  <a:gd name="T29" fmla="*/ 51166 h 18"/>
                  <a:gd name="T30" fmla="*/ 203 w 53"/>
                  <a:gd name="T31" fmla="*/ 51166 h 18"/>
                  <a:gd name="T32" fmla="*/ 231 w 53"/>
                  <a:gd name="T33" fmla="*/ 54554 h 18"/>
                  <a:gd name="T34" fmla="*/ 244 w 53"/>
                  <a:gd name="T35" fmla="*/ 54554 h 18"/>
                  <a:gd name="T36" fmla="*/ 246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7" name="Freeform 335"/>
              <p:cNvSpPr>
                <a:spLocks noChangeArrowheads="1"/>
              </p:cNvSpPr>
              <p:nvPr/>
            </p:nvSpPr>
            <p:spPr bwMode="auto">
              <a:xfrm>
                <a:off x="356" y="4074"/>
                <a:ext cx="84" cy="57"/>
              </a:xfrm>
              <a:custGeom>
                <a:avLst/>
                <a:gdLst>
                  <a:gd name="T0" fmla="*/ 278 w 93"/>
                  <a:gd name="T1" fmla="*/ 0 h 57"/>
                  <a:gd name="T2" fmla="*/ 285 w 93"/>
                  <a:gd name="T3" fmla="*/ 0 h 57"/>
                  <a:gd name="T4" fmla="*/ 293 w 93"/>
                  <a:gd name="T5" fmla="*/ 2 h 57"/>
                  <a:gd name="T6" fmla="*/ 293 w 93"/>
                  <a:gd name="T7" fmla="*/ 31 h 57"/>
                  <a:gd name="T8" fmla="*/ 285 w 93"/>
                  <a:gd name="T9" fmla="*/ 1466 h 57"/>
                  <a:gd name="T10" fmla="*/ 282 w 93"/>
                  <a:gd name="T11" fmla="*/ 2436 h 57"/>
                  <a:gd name="T12" fmla="*/ 266 w 93"/>
                  <a:gd name="T13" fmla="*/ 3709 h 57"/>
                  <a:gd name="T14" fmla="*/ 245 w 93"/>
                  <a:gd name="T15" fmla="*/ 4775 h 57"/>
                  <a:gd name="T16" fmla="*/ 229 w 93"/>
                  <a:gd name="T17" fmla="*/ 6107 h 57"/>
                  <a:gd name="T18" fmla="*/ 205 w 93"/>
                  <a:gd name="T19" fmla="*/ 7066 h 57"/>
                  <a:gd name="T20" fmla="*/ 177 w 93"/>
                  <a:gd name="T21" fmla="*/ 7900 h 57"/>
                  <a:gd name="T22" fmla="*/ 151 w 93"/>
                  <a:gd name="T23" fmla="*/ 8676 h 57"/>
                  <a:gd name="T24" fmla="*/ 121 w 93"/>
                  <a:gd name="T25" fmla="*/ 9432 h 57"/>
                  <a:gd name="T26" fmla="*/ 94 w 93"/>
                  <a:gd name="T27" fmla="*/ 9894 h 57"/>
                  <a:gd name="T28" fmla="*/ 59 w 93"/>
                  <a:gd name="T29" fmla="*/ 9894 h 57"/>
                  <a:gd name="T30" fmla="*/ 34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4 w 93"/>
                  <a:gd name="T43" fmla="*/ 6645 h 57"/>
                  <a:gd name="T44" fmla="*/ 5 w 93"/>
                  <a:gd name="T45" fmla="*/ 5487 h 57"/>
                  <a:gd name="T46" fmla="*/ 46 w 93"/>
                  <a:gd name="T47" fmla="*/ 4362 h 57"/>
                  <a:gd name="T48" fmla="*/ 65 w 93"/>
                  <a:gd name="T49" fmla="*/ 3388 h 57"/>
                  <a:gd name="T50" fmla="*/ 94 w 93"/>
                  <a:gd name="T51" fmla="*/ 2059 h 57"/>
                  <a:gd name="T52" fmla="*/ 115 w 93"/>
                  <a:gd name="T53" fmla="*/ 1351 h 57"/>
                  <a:gd name="T54" fmla="*/ 136 w 93"/>
                  <a:gd name="T55" fmla="*/ 31 h 57"/>
                  <a:gd name="T56" fmla="*/ 160 w 93"/>
                  <a:gd name="T57" fmla="*/ 3 h 57"/>
                  <a:gd name="T58" fmla="*/ 185 w 93"/>
                  <a:gd name="T59" fmla="*/ 2 h 57"/>
                  <a:gd name="T60" fmla="*/ 207 w 93"/>
                  <a:gd name="T61" fmla="*/ 1 h 57"/>
                  <a:gd name="T62" fmla="*/ 229 w 93"/>
                  <a:gd name="T63" fmla="*/ 1 h 57"/>
                  <a:gd name="T64" fmla="*/ 245 w 93"/>
                  <a:gd name="T65" fmla="*/ 0 h 57"/>
                  <a:gd name="T66" fmla="*/ 266 w 93"/>
                  <a:gd name="T67" fmla="*/ 0 h 57"/>
                  <a:gd name="T68" fmla="*/ 278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8" name="Freeform 336"/>
              <p:cNvSpPr>
                <a:spLocks noChangeArrowheads="1"/>
              </p:cNvSpPr>
              <p:nvPr/>
            </p:nvSpPr>
            <p:spPr bwMode="auto">
              <a:xfrm>
                <a:off x="355" y="4069"/>
                <a:ext cx="90" cy="58"/>
              </a:xfrm>
              <a:custGeom>
                <a:avLst/>
                <a:gdLst>
                  <a:gd name="T0" fmla="*/ 0 w 98"/>
                  <a:gd name="T1" fmla="*/ 493 h 66"/>
                  <a:gd name="T2" fmla="*/ 71 w 98"/>
                  <a:gd name="T3" fmla="*/ 559 h 66"/>
                  <a:gd name="T4" fmla="*/ 138 w 98"/>
                  <a:gd name="T5" fmla="*/ 569 h 66"/>
                  <a:gd name="T6" fmla="*/ 209 w 98"/>
                  <a:gd name="T7" fmla="*/ 569 h 66"/>
                  <a:gd name="T8" fmla="*/ 282 w 98"/>
                  <a:gd name="T9" fmla="*/ 559 h 66"/>
                  <a:gd name="T10" fmla="*/ 350 w 98"/>
                  <a:gd name="T11" fmla="*/ 525 h 66"/>
                  <a:gd name="T12" fmla="*/ 415 w 98"/>
                  <a:gd name="T13" fmla="*/ 470 h 66"/>
                  <a:gd name="T14" fmla="*/ 468 w 98"/>
                  <a:gd name="T15" fmla="*/ 425 h 66"/>
                  <a:gd name="T16" fmla="*/ 526 w 98"/>
                  <a:gd name="T17" fmla="*/ 366 h 66"/>
                  <a:gd name="T18" fmla="*/ 563 w 98"/>
                  <a:gd name="T19" fmla="*/ 314 h 66"/>
                  <a:gd name="T20" fmla="*/ 598 w 98"/>
                  <a:gd name="T21" fmla="*/ 255 h 66"/>
                  <a:gd name="T22" fmla="*/ 632 w 98"/>
                  <a:gd name="T23" fmla="*/ 204 h 66"/>
                  <a:gd name="T24" fmla="*/ 668 w 98"/>
                  <a:gd name="T25" fmla="*/ 142 h 66"/>
                  <a:gd name="T26" fmla="*/ 669 w 98"/>
                  <a:gd name="T27" fmla="*/ 92 h 66"/>
                  <a:gd name="T28" fmla="*/ 669 w 98"/>
                  <a:gd name="T29" fmla="*/ 4 h 66"/>
                  <a:gd name="T30" fmla="*/ 636 w 98"/>
                  <a:gd name="T31" fmla="*/ 0 h 66"/>
                  <a:gd name="T32" fmla="*/ 598 w 98"/>
                  <a:gd name="T33" fmla="*/ 0 h 66"/>
                  <a:gd name="T34" fmla="*/ 611 w 98"/>
                  <a:gd name="T35" fmla="*/ 80 h 66"/>
                  <a:gd name="T36" fmla="*/ 629 w 98"/>
                  <a:gd name="T37" fmla="*/ 80 h 66"/>
                  <a:gd name="T38" fmla="*/ 611 w 98"/>
                  <a:gd name="T39" fmla="*/ 73 h 66"/>
                  <a:gd name="T40" fmla="*/ 611 w 98"/>
                  <a:gd name="T41" fmla="*/ 80 h 66"/>
                  <a:gd name="T42" fmla="*/ 598 w 98"/>
                  <a:gd name="T43" fmla="*/ 105 h 66"/>
                  <a:gd name="T44" fmla="*/ 575 w 98"/>
                  <a:gd name="T45" fmla="*/ 154 h 66"/>
                  <a:gd name="T46" fmla="*/ 560 w 98"/>
                  <a:gd name="T47" fmla="*/ 204 h 66"/>
                  <a:gd name="T48" fmla="*/ 527 w 98"/>
                  <a:gd name="T49" fmla="*/ 255 h 66"/>
                  <a:gd name="T50" fmla="*/ 481 w 98"/>
                  <a:gd name="T51" fmla="*/ 314 h 66"/>
                  <a:gd name="T52" fmla="*/ 427 w 98"/>
                  <a:gd name="T53" fmla="*/ 364 h 66"/>
                  <a:gd name="T54" fmla="*/ 378 w 98"/>
                  <a:gd name="T55" fmla="*/ 406 h 66"/>
                  <a:gd name="T56" fmla="*/ 316 w 98"/>
                  <a:gd name="T57" fmla="*/ 452 h 66"/>
                  <a:gd name="T58" fmla="*/ 265 w 98"/>
                  <a:gd name="T59" fmla="*/ 470 h 66"/>
                  <a:gd name="T60" fmla="*/ 204 w 98"/>
                  <a:gd name="T61" fmla="*/ 487 h 66"/>
                  <a:gd name="T62" fmla="*/ 146 w 98"/>
                  <a:gd name="T63" fmla="*/ 492 h 66"/>
                  <a:gd name="T64" fmla="*/ 81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9" name="Freeform 337"/>
              <p:cNvSpPr>
                <a:spLocks noChangeArrowheads="1"/>
              </p:cNvSpPr>
              <p:nvPr/>
            </p:nvSpPr>
            <p:spPr bwMode="auto">
              <a:xfrm>
                <a:off x="352" y="4080"/>
                <a:ext cx="44" cy="53"/>
              </a:xfrm>
              <a:custGeom>
                <a:avLst/>
                <a:gdLst>
                  <a:gd name="T0" fmla="*/ 1257 w 43"/>
                  <a:gd name="T1" fmla="*/ 0 h 49"/>
                  <a:gd name="T2" fmla="*/ 976 w 43"/>
                  <a:gd name="T3" fmla="*/ 253 h 49"/>
                  <a:gd name="T4" fmla="*/ 679 w 43"/>
                  <a:gd name="T5" fmla="*/ 11364 h 49"/>
                  <a:gd name="T6" fmla="*/ 474 w 43"/>
                  <a:gd name="T7" fmla="*/ 19600 h 49"/>
                  <a:gd name="T8" fmla="*/ 9 w 43"/>
                  <a:gd name="T9" fmla="*/ 25385 h 49"/>
                  <a:gd name="T10" fmla="*/ 4 w 43"/>
                  <a:gd name="T11" fmla="*/ 33912 h 49"/>
                  <a:gd name="T12" fmla="*/ 1 w 43"/>
                  <a:gd name="T13" fmla="*/ 39629 h 49"/>
                  <a:gd name="T14" fmla="*/ 0 w 43"/>
                  <a:gd name="T15" fmla="*/ 43901 h 49"/>
                  <a:gd name="T16" fmla="*/ 0 w 43"/>
                  <a:gd name="T17" fmla="*/ 47491 h 49"/>
                  <a:gd name="T18" fmla="*/ 1 w 43"/>
                  <a:gd name="T19" fmla="*/ 50186 h 49"/>
                  <a:gd name="T20" fmla="*/ 3 w 43"/>
                  <a:gd name="T21" fmla="*/ 52068 h 49"/>
                  <a:gd name="T22" fmla="*/ 7 w 43"/>
                  <a:gd name="T23" fmla="*/ 44486 h 49"/>
                  <a:gd name="T24" fmla="*/ 8 w 43"/>
                  <a:gd name="T25" fmla="*/ 46416 h 49"/>
                  <a:gd name="T26" fmla="*/ 9 w 43"/>
                  <a:gd name="T27" fmla="*/ 44486 h 49"/>
                  <a:gd name="T28" fmla="*/ 394 w 43"/>
                  <a:gd name="T29" fmla="*/ 38035 h 49"/>
                  <a:gd name="T30" fmla="*/ 474 w 43"/>
                  <a:gd name="T31" fmla="*/ 33912 h 49"/>
                  <a:gd name="T32" fmla="*/ 649 w 43"/>
                  <a:gd name="T33" fmla="*/ 25385 h 49"/>
                  <a:gd name="T34" fmla="*/ 851 w 43"/>
                  <a:gd name="T35" fmla="*/ 21130 h 49"/>
                  <a:gd name="T36" fmla="*/ 1147 w 43"/>
                  <a:gd name="T37" fmla="*/ 13284 h 49"/>
                  <a:gd name="T38" fmla="*/ 1340 w 43"/>
                  <a:gd name="T39" fmla="*/ 9676 h 49"/>
                  <a:gd name="T40" fmla="*/ 1257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5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0" name="Freeform 338"/>
              <p:cNvSpPr>
                <a:spLocks noChangeArrowheads="1"/>
              </p:cNvSpPr>
              <p:nvPr/>
            </p:nvSpPr>
            <p:spPr bwMode="auto">
              <a:xfrm>
                <a:off x="407" y="4069"/>
                <a:ext cx="42" cy="19"/>
              </a:xfrm>
              <a:custGeom>
                <a:avLst/>
                <a:gdLst>
                  <a:gd name="T0" fmla="*/ 13 w 53"/>
                  <a:gd name="T1" fmla="*/ 0 h 18"/>
                  <a:gd name="T2" fmla="*/ 13 w 53"/>
                  <a:gd name="T3" fmla="*/ 0 h 18"/>
                  <a:gd name="T4" fmla="*/ 11 w 53"/>
                  <a:gd name="T5" fmla="*/ 0 h 18"/>
                  <a:gd name="T6" fmla="*/ 10 w 53"/>
                  <a:gd name="T7" fmla="*/ 0 h 18"/>
                  <a:gd name="T8" fmla="*/ 8 w 53"/>
                  <a:gd name="T9" fmla="*/ 1 h 18"/>
                  <a:gd name="T10" fmla="*/ 6 w 53"/>
                  <a:gd name="T11" fmla="*/ 2 h 18"/>
                  <a:gd name="T12" fmla="*/ 4 w 53"/>
                  <a:gd name="T13" fmla="*/ 4 h 18"/>
                  <a:gd name="T14" fmla="*/ 2 w 53"/>
                  <a:gd name="T15" fmla="*/ 19021 h 18"/>
                  <a:gd name="T16" fmla="*/ 0 w 53"/>
                  <a:gd name="T17" fmla="*/ 26094 h 18"/>
                  <a:gd name="T18" fmla="*/ 2 w 53"/>
                  <a:gd name="T19" fmla="*/ 54554 h 18"/>
                  <a:gd name="T20" fmla="*/ 3 w 53"/>
                  <a:gd name="T21" fmla="*/ 44189 h 18"/>
                  <a:gd name="T22" fmla="*/ 4 w 53"/>
                  <a:gd name="T23" fmla="*/ 35793 h 18"/>
                  <a:gd name="T24" fmla="*/ 6 w 53"/>
                  <a:gd name="T25" fmla="*/ 32213 h 18"/>
                  <a:gd name="T26" fmla="*/ 8 w 53"/>
                  <a:gd name="T27" fmla="*/ 28991 h 18"/>
                  <a:gd name="T28" fmla="*/ 10 w 53"/>
                  <a:gd name="T29" fmla="*/ 28991 h 18"/>
                  <a:gd name="T30" fmla="*/ 11 w 53"/>
                  <a:gd name="T31" fmla="*/ 28991 h 18"/>
                  <a:gd name="T32" fmla="*/ 13 w 53"/>
                  <a:gd name="T33" fmla="*/ 26094 h 18"/>
                  <a:gd name="T34" fmla="*/ 13 w 53"/>
                  <a:gd name="T35" fmla="*/ 26094 h 18"/>
                  <a:gd name="T36" fmla="*/ 13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0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1" name="Freeform 339"/>
              <p:cNvSpPr>
                <a:spLocks noChangeArrowheads="1"/>
              </p:cNvSpPr>
              <p:nvPr/>
            </p:nvSpPr>
            <p:spPr bwMode="auto">
              <a:xfrm>
                <a:off x="3673" y="4071"/>
                <a:ext cx="97" cy="56"/>
              </a:xfrm>
              <a:custGeom>
                <a:avLst/>
                <a:gdLst>
                  <a:gd name="T0" fmla="*/ 5770 w 93"/>
                  <a:gd name="T1" fmla="*/ 3118 h 57"/>
                  <a:gd name="T2" fmla="*/ 5919 w 93"/>
                  <a:gd name="T3" fmla="*/ 3118 h 57"/>
                  <a:gd name="T4" fmla="*/ 6080 w 93"/>
                  <a:gd name="T5" fmla="*/ 2992 h 57"/>
                  <a:gd name="T6" fmla="*/ 6080 w 93"/>
                  <a:gd name="T7" fmla="*/ 2824 h 57"/>
                  <a:gd name="T8" fmla="*/ 5919 w 93"/>
                  <a:gd name="T9" fmla="*/ 2460 h 57"/>
                  <a:gd name="T10" fmla="*/ 5831 w 93"/>
                  <a:gd name="T11" fmla="*/ 2269 h 57"/>
                  <a:gd name="T12" fmla="*/ 5535 w 93"/>
                  <a:gd name="T13" fmla="*/ 1877 h 57"/>
                  <a:gd name="T14" fmla="*/ 5251 w 93"/>
                  <a:gd name="T15" fmla="*/ 1532 h 57"/>
                  <a:gd name="T16" fmla="*/ 4731 w 93"/>
                  <a:gd name="T17" fmla="*/ 1235 h 57"/>
                  <a:gd name="T18" fmla="*/ 4283 w 93"/>
                  <a:gd name="T19" fmla="*/ 818 h 57"/>
                  <a:gd name="T20" fmla="*/ 3659 w 93"/>
                  <a:gd name="T21" fmla="*/ 551 h 57"/>
                  <a:gd name="T22" fmla="*/ 3157 w 93"/>
                  <a:gd name="T23" fmla="*/ 28 h 57"/>
                  <a:gd name="T24" fmla="*/ 2522 w 93"/>
                  <a:gd name="T25" fmla="*/ 3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3 h 57"/>
                  <a:gd name="T32" fmla="*/ 1 w 93"/>
                  <a:gd name="T33" fmla="*/ 28 h 57"/>
                  <a:gd name="T34" fmla="*/ 0 w 93"/>
                  <a:gd name="T35" fmla="*/ 478 h 57"/>
                  <a:gd name="T36" fmla="*/ 0 w 93"/>
                  <a:gd name="T37" fmla="*/ 512 h 57"/>
                  <a:gd name="T38" fmla="*/ 0 w 93"/>
                  <a:gd name="T39" fmla="*/ 585 h 57"/>
                  <a:gd name="T40" fmla="*/ 1 w 93"/>
                  <a:gd name="T41" fmla="*/ 668 h 57"/>
                  <a:gd name="T42" fmla="*/ 5 w 93"/>
                  <a:gd name="T43" fmla="*/ 1011 h 57"/>
                  <a:gd name="T44" fmla="*/ 9 w 93"/>
                  <a:gd name="T45" fmla="*/ 1321 h 57"/>
                  <a:gd name="T46" fmla="*/ 938 w 93"/>
                  <a:gd name="T47" fmla="*/ 1643 h 57"/>
                  <a:gd name="T48" fmla="*/ 1430 w 93"/>
                  <a:gd name="T49" fmla="*/ 2118 h 57"/>
                  <a:gd name="T50" fmla="*/ 1955 w 93"/>
                  <a:gd name="T51" fmla="*/ 2302 h 57"/>
                  <a:gd name="T52" fmla="*/ 2395 w 93"/>
                  <a:gd name="T53" fmla="*/ 2634 h 57"/>
                  <a:gd name="T54" fmla="*/ 2954 w 93"/>
                  <a:gd name="T55" fmla="*/ 2824 h 57"/>
                  <a:gd name="T56" fmla="*/ 3327 w 93"/>
                  <a:gd name="T57" fmla="*/ 2968 h 57"/>
                  <a:gd name="T58" fmla="*/ 3856 w 93"/>
                  <a:gd name="T59" fmla="*/ 2992 h 57"/>
                  <a:gd name="T60" fmla="*/ 4322 w 93"/>
                  <a:gd name="T61" fmla="*/ 3019 h 57"/>
                  <a:gd name="T62" fmla="*/ 4731 w 93"/>
                  <a:gd name="T63" fmla="*/ 3019 h 57"/>
                  <a:gd name="T64" fmla="*/ 5251 w 93"/>
                  <a:gd name="T65" fmla="*/ 3019 h 57"/>
                  <a:gd name="T66" fmla="*/ 5535 w 93"/>
                  <a:gd name="T67" fmla="*/ 3019 h 57"/>
                  <a:gd name="T68" fmla="*/ 5770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2" name="Freeform 340"/>
              <p:cNvSpPr>
                <a:spLocks noChangeArrowheads="1"/>
              </p:cNvSpPr>
              <p:nvPr/>
            </p:nvSpPr>
            <p:spPr bwMode="auto">
              <a:xfrm>
                <a:off x="3672" y="4066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08 w 99"/>
                  <a:gd name="T3" fmla="*/ 92 h 66"/>
                  <a:gd name="T4" fmla="*/ 2534 w 99"/>
                  <a:gd name="T5" fmla="*/ 80 h 66"/>
                  <a:gd name="T6" fmla="*/ 3404 w 99"/>
                  <a:gd name="T7" fmla="*/ 80 h 66"/>
                  <a:gd name="T8" fmla="*/ 4307 w 99"/>
                  <a:gd name="T9" fmla="*/ 92 h 66"/>
                  <a:gd name="T10" fmla="*/ 5304 w 99"/>
                  <a:gd name="T11" fmla="*/ 113 h 66"/>
                  <a:gd name="T12" fmla="*/ 6226 w 99"/>
                  <a:gd name="T13" fmla="*/ 165 h 66"/>
                  <a:gd name="T14" fmla="*/ 7117 w 99"/>
                  <a:gd name="T15" fmla="*/ 205 h 66"/>
                  <a:gd name="T16" fmla="*/ 7878 w 99"/>
                  <a:gd name="T17" fmla="*/ 255 h 66"/>
                  <a:gd name="T18" fmla="*/ 8721 w 99"/>
                  <a:gd name="T19" fmla="*/ 314 h 66"/>
                  <a:gd name="T20" fmla="*/ 9251 w 99"/>
                  <a:gd name="T21" fmla="*/ 364 h 66"/>
                  <a:gd name="T22" fmla="*/ 9552 w 99"/>
                  <a:gd name="T23" fmla="*/ 406 h 66"/>
                  <a:gd name="T24" fmla="*/ 9961 w 99"/>
                  <a:gd name="T25" fmla="*/ 457 h 66"/>
                  <a:gd name="T26" fmla="*/ 9968 w 99"/>
                  <a:gd name="T27" fmla="*/ 487 h 66"/>
                  <a:gd name="T28" fmla="*/ 9968 w 99"/>
                  <a:gd name="T29" fmla="*/ 492 h 66"/>
                  <a:gd name="T30" fmla="*/ 10130 w 99"/>
                  <a:gd name="T31" fmla="*/ 492 h 66"/>
                  <a:gd name="T32" fmla="*/ 9968 w 99"/>
                  <a:gd name="T33" fmla="*/ 492 h 66"/>
                  <a:gd name="T34" fmla="*/ 9961 w 99"/>
                  <a:gd name="T35" fmla="*/ 569 h 66"/>
                  <a:gd name="T36" fmla="*/ 10563 w 99"/>
                  <a:gd name="T37" fmla="*/ 564 h 66"/>
                  <a:gd name="T38" fmla="*/ 11038 w 99"/>
                  <a:gd name="T39" fmla="*/ 525 h 66"/>
                  <a:gd name="T40" fmla="*/ 11038 w 99"/>
                  <a:gd name="T41" fmla="*/ 470 h 66"/>
                  <a:gd name="T42" fmla="*/ 10866 w 99"/>
                  <a:gd name="T43" fmla="*/ 425 h 66"/>
                  <a:gd name="T44" fmla="*/ 10403 w 99"/>
                  <a:gd name="T45" fmla="*/ 366 h 66"/>
                  <a:gd name="T46" fmla="*/ 9961 w 99"/>
                  <a:gd name="T47" fmla="*/ 314 h 66"/>
                  <a:gd name="T48" fmla="*/ 9394 w 99"/>
                  <a:gd name="T49" fmla="*/ 255 h 66"/>
                  <a:gd name="T50" fmla="*/ 8490 w 99"/>
                  <a:gd name="T51" fmla="*/ 204 h 66"/>
                  <a:gd name="T52" fmla="*/ 7634 w 99"/>
                  <a:gd name="T53" fmla="*/ 131 h 66"/>
                  <a:gd name="T54" fmla="*/ 6786 w 99"/>
                  <a:gd name="T55" fmla="*/ 92 h 66"/>
                  <a:gd name="T56" fmla="*/ 5778 w 99"/>
                  <a:gd name="T57" fmla="*/ 4 h 66"/>
                  <a:gd name="T58" fmla="*/ 4715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68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3" name="Freeform 341"/>
              <p:cNvSpPr>
                <a:spLocks noChangeArrowheads="1"/>
              </p:cNvSpPr>
              <p:nvPr/>
            </p:nvSpPr>
            <p:spPr bwMode="auto">
              <a:xfrm>
                <a:off x="3669" y="4073"/>
                <a:ext cx="45" cy="53"/>
              </a:xfrm>
              <a:custGeom>
                <a:avLst/>
                <a:gdLst>
                  <a:gd name="T0" fmla="*/ 8189 w 43"/>
                  <a:gd name="T1" fmla="*/ 43901 h 49"/>
                  <a:gd name="T2" fmla="*/ 7126 w 43"/>
                  <a:gd name="T3" fmla="*/ 39629 h 49"/>
                  <a:gd name="T4" fmla="*/ 5464 w 43"/>
                  <a:gd name="T5" fmla="*/ 33912 h 49"/>
                  <a:gd name="T6" fmla="*/ 4445 w 43"/>
                  <a:gd name="T7" fmla="*/ 26757 h 49"/>
                  <a:gd name="T8" fmla="*/ 2968 w 43"/>
                  <a:gd name="T9" fmla="*/ 21130 h 49"/>
                  <a:gd name="T10" fmla="*/ 2266 w 43"/>
                  <a:gd name="T11" fmla="*/ 13284 h 49"/>
                  <a:gd name="T12" fmla="*/ 1978 w 43"/>
                  <a:gd name="T13" fmla="*/ 8918 h 49"/>
                  <a:gd name="T14" fmla="*/ 1852 w 43"/>
                  <a:gd name="T15" fmla="*/ 8294 h 49"/>
                  <a:gd name="T16" fmla="*/ 1852 w 43"/>
                  <a:gd name="T17" fmla="*/ 278 h 49"/>
                  <a:gd name="T18" fmla="*/ 1852 w 43"/>
                  <a:gd name="T19" fmla="*/ 8294 h 49"/>
                  <a:gd name="T20" fmla="*/ 1729 w 43"/>
                  <a:gd name="T21" fmla="*/ 829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278 h 49"/>
                  <a:gd name="T28" fmla="*/ 0 w 43"/>
                  <a:gd name="T29" fmla="*/ 9676 h 49"/>
                  <a:gd name="T30" fmla="*/ 1 w 43"/>
                  <a:gd name="T31" fmla="*/ 13284 h 49"/>
                  <a:gd name="T32" fmla="*/ 4 w 43"/>
                  <a:gd name="T33" fmla="*/ 19600 h 49"/>
                  <a:gd name="T34" fmla="*/ 1978 w 43"/>
                  <a:gd name="T35" fmla="*/ 26757 h 49"/>
                  <a:gd name="T36" fmla="*/ 2968 w 43"/>
                  <a:gd name="T37" fmla="*/ 33912 h 49"/>
                  <a:gd name="T38" fmla="*/ 4463 w 43"/>
                  <a:gd name="T39" fmla="*/ 40592 h 49"/>
                  <a:gd name="T40" fmla="*/ 6231 w 43"/>
                  <a:gd name="T41" fmla="*/ 48102 h 49"/>
                  <a:gd name="T42" fmla="*/ 7654 w 43"/>
                  <a:gd name="T43" fmla="*/ 52068 h 49"/>
                  <a:gd name="T44" fmla="*/ 8189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4" name="Freeform 342"/>
              <p:cNvSpPr>
                <a:spLocks noChangeArrowheads="1"/>
              </p:cNvSpPr>
              <p:nvPr/>
            </p:nvSpPr>
            <p:spPr bwMode="auto">
              <a:xfrm>
                <a:off x="3711" y="4118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286 w 53"/>
                  <a:gd name="T9" fmla="*/ 21136 h 18"/>
                  <a:gd name="T10" fmla="*/ 1833 w 53"/>
                  <a:gd name="T11" fmla="*/ 21136 h 18"/>
                  <a:gd name="T12" fmla="*/ 1181 w 53"/>
                  <a:gd name="T13" fmla="*/ 17121 h 18"/>
                  <a:gd name="T14" fmla="*/ 851 w 53"/>
                  <a:gd name="T15" fmla="*/ 4 h 18"/>
                  <a:gd name="T16" fmla="*/ 3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060 w 53"/>
                  <a:gd name="T23" fmla="*/ 46052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216 w 53"/>
                  <a:gd name="T31" fmla="*/ 51166 h 18"/>
                  <a:gd name="T32" fmla="*/ 3551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5" name="Freeform 343"/>
              <p:cNvSpPr>
                <a:spLocks noChangeArrowheads="1"/>
              </p:cNvSpPr>
              <p:nvPr/>
            </p:nvSpPr>
            <p:spPr bwMode="auto">
              <a:xfrm>
                <a:off x="2210" y="4149"/>
                <a:ext cx="86" cy="62"/>
              </a:xfrm>
              <a:custGeom>
                <a:avLst/>
                <a:gdLst>
                  <a:gd name="T0" fmla="*/ 272 w 95"/>
                  <a:gd name="T1" fmla="*/ 90180 h 57"/>
                  <a:gd name="T2" fmla="*/ 282 w 95"/>
                  <a:gd name="T3" fmla="*/ 86791 h 57"/>
                  <a:gd name="T4" fmla="*/ 291 w 95"/>
                  <a:gd name="T5" fmla="*/ 85122 h 57"/>
                  <a:gd name="T6" fmla="*/ 291 w 95"/>
                  <a:gd name="T7" fmla="*/ 78285 h 57"/>
                  <a:gd name="T8" fmla="*/ 282 w 95"/>
                  <a:gd name="T9" fmla="*/ 72020 h 57"/>
                  <a:gd name="T10" fmla="*/ 272 w 95"/>
                  <a:gd name="T11" fmla="*/ 64418 h 57"/>
                  <a:gd name="T12" fmla="*/ 259 w 95"/>
                  <a:gd name="T13" fmla="*/ 54428 h 57"/>
                  <a:gd name="T14" fmla="*/ 245 w 95"/>
                  <a:gd name="T15" fmla="*/ 43526 h 57"/>
                  <a:gd name="T16" fmla="*/ 222 w 95"/>
                  <a:gd name="T17" fmla="*/ 33806 h 57"/>
                  <a:gd name="T18" fmla="*/ 201 w 95"/>
                  <a:gd name="T19" fmla="*/ 22200 h 57"/>
                  <a:gd name="T20" fmla="*/ 177 w 95"/>
                  <a:gd name="T21" fmla="*/ 13366 h 57"/>
                  <a:gd name="T22" fmla="*/ 152 w 95"/>
                  <a:gd name="T23" fmla="*/ 284 h 57"/>
                  <a:gd name="T24" fmla="*/ 125 w 95"/>
                  <a:gd name="T25" fmla="*/ 2 h 57"/>
                  <a:gd name="T26" fmla="*/ 98 w 95"/>
                  <a:gd name="T27" fmla="*/ 0 h 57"/>
                  <a:gd name="T28" fmla="*/ 65 w 95"/>
                  <a:gd name="T29" fmla="*/ 0 h 57"/>
                  <a:gd name="T30" fmla="*/ 38 w 95"/>
                  <a:gd name="T31" fmla="*/ 2 h 57"/>
                  <a:gd name="T32" fmla="*/ 3 w 95"/>
                  <a:gd name="T33" fmla="*/ 10434 h 57"/>
                  <a:gd name="T34" fmla="*/ 1 w 95"/>
                  <a:gd name="T35" fmla="*/ 11266 h 57"/>
                  <a:gd name="T36" fmla="*/ 0 w 95"/>
                  <a:gd name="T37" fmla="*/ 12318 h 57"/>
                  <a:gd name="T38" fmla="*/ 0 w 95"/>
                  <a:gd name="T39" fmla="*/ 15860 h 57"/>
                  <a:gd name="T40" fmla="*/ 1 w 95"/>
                  <a:gd name="T41" fmla="*/ 18783 h 57"/>
                  <a:gd name="T42" fmla="*/ 5 w 95"/>
                  <a:gd name="T43" fmla="*/ 28579 h 57"/>
                  <a:gd name="T44" fmla="*/ 34 w 95"/>
                  <a:gd name="T45" fmla="*/ 36814 h 57"/>
                  <a:gd name="T46" fmla="*/ 44 w 95"/>
                  <a:gd name="T47" fmla="*/ 47371 h 57"/>
                  <a:gd name="T48" fmla="*/ 67 w 95"/>
                  <a:gd name="T49" fmla="*/ 59183 h 57"/>
                  <a:gd name="T50" fmla="*/ 92 w 95"/>
                  <a:gd name="T51" fmla="*/ 66150 h 57"/>
                  <a:gd name="T52" fmla="*/ 119 w 95"/>
                  <a:gd name="T53" fmla="*/ 76253 h 57"/>
                  <a:gd name="T54" fmla="*/ 139 w 95"/>
                  <a:gd name="T55" fmla="*/ 78285 h 57"/>
                  <a:gd name="T56" fmla="*/ 162 w 95"/>
                  <a:gd name="T57" fmla="*/ 82892 h 57"/>
                  <a:gd name="T58" fmla="*/ 187 w 95"/>
                  <a:gd name="T59" fmla="*/ 85122 h 57"/>
                  <a:gd name="T60" fmla="*/ 207 w 95"/>
                  <a:gd name="T61" fmla="*/ 85122 h 57"/>
                  <a:gd name="T62" fmla="*/ 225 w 95"/>
                  <a:gd name="T63" fmla="*/ 86791 h 57"/>
                  <a:gd name="T64" fmla="*/ 245 w 95"/>
                  <a:gd name="T65" fmla="*/ 86791 h 57"/>
                  <a:gd name="T66" fmla="*/ 259 w 95"/>
                  <a:gd name="T67" fmla="*/ 86791 h 57"/>
                  <a:gd name="T68" fmla="*/ 272 w 95"/>
                  <a:gd name="T69" fmla="*/ 9018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5" y="54"/>
                    </a:lnTo>
                    <a:lnTo>
                      <a:pt x="95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8" y="9"/>
                    </a:lnTo>
                    <a:lnTo>
                      <a:pt x="49" y="5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2" y="0"/>
                    </a:lnTo>
                    <a:lnTo>
                      <a:pt x="12" y="2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10" y="24"/>
                    </a:lnTo>
                    <a:lnTo>
                      <a:pt x="15" y="30"/>
                    </a:lnTo>
                    <a:lnTo>
                      <a:pt x="23" y="37"/>
                    </a:lnTo>
                    <a:lnTo>
                      <a:pt x="30" y="42"/>
                    </a:lnTo>
                    <a:lnTo>
                      <a:pt x="39" y="48"/>
                    </a:lnTo>
                    <a:lnTo>
                      <a:pt x="46" y="50"/>
                    </a:lnTo>
                    <a:lnTo>
                      <a:pt x="53" y="52"/>
                    </a:lnTo>
                    <a:lnTo>
                      <a:pt x="61" y="54"/>
                    </a:lnTo>
                    <a:lnTo>
                      <a:pt x="67" y="54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6" name="Freeform 344"/>
              <p:cNvSpPr>
                <a:spLocks noChangeArrowheads="1"/>
              </p:cNvSpPr>
              <p:nvPr/>
            </p:nvSpPr>
            <p:spPr bwMode="auto">
              <a:xfrm>
                <a:off x="2208" y="4149"/>
                <a:ext cx="91" cy="71"/>
              </a:xfrm>
              <a:custGeom>
                <a:avLst/>
                <a:gdLst>
                  <a:gd name="T0" fmla="*/ 5 w 100"/>
                  <a:gd name="T1" fmla="*/ 7887 h 66"/>
                  <a:gd name="T2" fmla="*/ 59 w 100"/>
                  <a:gd name="T3" fmla="*/ 6336 h 66"/>
                  <a:gd name="T4" fmla="*/ 97 w 100"/>
                  <a:gd name="T5" fmla="*/ 5536 h 66"/>
                  <a:gd name="T6" fmla="*/ 132 w 100"/>
                  <a:gd name="T7" fmla="*/ 5536 h 66"/>
                  <a:gd name="T8" fmla="*/ 176 w 100"/>
                  <a:gd name="T9" fmla="*/ 6336 h 66"/>
                  <a:gd name="T10" fmla="*/ 209 w 100"/>
                  <a:gd name="T11" fmla="*/ 7887 h 66"/>
                  <a:gd name="T12" fmla="*/ 243 w 100"/>
                  <a:gd name="T13" fmla="*/ 11436 h 66"/>
                  <a:gd name="T14" fmla="*/ 280 w 100"/>
                  <a:gd name="T15" fmla="*/ 14130 h 66"/>
                  <a:gd name="T16" fmla="*/ 308 w 100"/>
                  <a:gd name="T17" fmla="*/ 17725 h 66"/>
                  <a:gd name="T18" fmla="*/ 336 w 100"/>
                  <a:gd name="T19" fmla="*/ 21120 h 66"/>
                  <a:gd name="T20" fmla="*/ 355 w 100"/>
                  <a:gd name="T21" fmla="*/ 25281 h 66"/>
                  <a:gd name="T22" fmla="*/ 376 w 100"/>
                  <a:gd name="T23" fmla="*/ 28254 h 66"/>
                  <a:gd name="T24" fmla="*/ 384 w 100"/>
                  <a:gd name="T25" fmla="*/ 31777 h 66"/>
                  <a:gd name="T26" fmla="*/ 393 w 100"/>
                  <a:gd name="T27" fmla="*/ 33833 h 66"/>
                  <a:gd name="T28" fmla="*/ 393 w 100"/>
                  <a:gd name="T29" fmla="*/ 34197 h 66"/>
                  <a:gd name="T30" fmla="*/ 389 w 100"/>
                  <a:gd name="T31" fmla="*/ 34197 h 66"/>
                  <a:gd name="T32" fmla="*/ 384 w 100"/>
                  <a:gd name="T33" fmla="*/ 39553 h 66"/>
                  <a:gd name="T34" fmla="*/ 411 w 100"/>
                  <a:gd name="T35" fmla="*/ 39197 h 66"/>
                  <a:gd name="T36" fmla="*/ 431 w 100"/>
                  <a:gd name="T37" fmla="*/ 36774 h 66"/>
                  <a:gd name="T38" fmla="*/ 431 w 100"/>
                  <a:gd name="T39" fmla="*/ 32663 h 66"/>
                  <a:gd name="T40" fmla="*/ 423 w 100"/>
                  <a:gd name="T41" fmla="*/ 29250 h 66"/>
                  <a:gd name="T42" fmla="*/ 411 w 100"/>
                  <a:gd name="T43" fmla="*/ 25489 h 66"/>
                  <a:gd name="T44" fmla="*/ 389 w 100"/>
                  <a:gd name="T45" fmla="*/ 21828 h 66"/>
                  <a:gd name="T46" fmla="*/ 364 w 100"/>
                  <a:gd name="T47" fmla="*/ 17725 h 66"/>
                  <a:gd name="T48" fmla="*/ 336 w 100"/>
                  <a:gd name="T49" fmla="*/ 14130 h 66"/>
                  <a:gd name="T50" fmla="*/ 299 w 100"/>
                  <a:gd name="T51" fmla="*/ 9846 h 66"/>
                  <a:gd name="T52" fmla="*/ 266 w 100"/>
                  <a:gd name="T53" fmla="*/ 5916 h 66"/>
                  <a:gd name="T54" fmla="*/ 223 w 100"/>
                  <a:gd name="T55" fmla="*/ 197 h 66"/>
                  <a:gd name="T56" fmla="*/ 187 w 100"/>
                  <a:gd name="T57" fmla="*/ 2 h 66"/>
                  <a:gd name="T58" fmla="*/ 137 w 100"/>
                  <a:gd name="T59" fmla="*/ 0 h 66"/>
                  <a:gd name="T60" fmla="*/ 93 w 100"/>
                  <a:gd name="T61" fmla="*/ 0 h 66"/>
                  <a:gd name="T62" fmla="*/ 50 w 100"/>
                  <a:gd name="T63" fmla="*/ 2 h 66"/>
                  <a:gd name="T64" fmla="*/ 0 w 100"/>
                  <a:gd name="T65" fmla="*/ 4719 h 66"/>
                  <a:gd name="T66" fmla="*/ 5 w 100"/>
                  <a:gd name="T67" fmla="*/ 7887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1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100" y="61"/>
                    </a:lnTo>
                    <a:lnTo>
                      <a:pt x="100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70" y="17"/>
                    </a:lnTo>
                    <a:lnTo>
                      <a:pt x="62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7" name="Freeform 345"/>
              <p:cNvSpPr>
                <a:spLocks noChangeArrowheads="1"/>
              </p:cNvSpPr>
              <p:nvPr/>
            </p:nvSpPr>
            <p:spPr bwMode="auto">
              <a:xfrm>
                <a:off x="2192" y="4149"/>
                <a:ext cx="35" cy="56"/>
              </a:xfrm>
              <a:custGeom>
                <a:avLst/>
                <a:gdLst>
                  <a:gd name="T0" fmla="*/ 12 w 45"/>
                  <a:gd name="T1" fmla="*/ 162653 h 49"/>
                  <a:gd name="T2" fmla="*/ 9 w 45"/>
                  <a:gd name="T3" fmla="*/ 146805 h 49"/>
                  <a:gd name="T4" fmla="*/ 7 w 45"/>
                  <a:gd name="T5" fmla="*/ 128703 h 49"/>
                  <a:gd name="T6" fmla="*/ 5 w 45"/>
                  <a:gd name="T7" fmla="*/ 99147 h 49"/>
                  <a:gd name="T8" fmla="*/ 4 w 45"/>
                  <a:gd name="T9" fmla="*/ 72592 h 49"/>
                  <a:gd name="T10" fmla="*/ 3 w 45"/>
                  <a:gd name="T11" fmla="*/ 49224 h 49"/>
                  <a:gd name="T12" fmla="*/ 2 w 45"/>
                  <a:gd name="T13" fmla="*/ 35848 h 49"/>
                  <a:gd name="T14" fmla="*/ 2 w 45"/>
                  <a:gd name="T15" fmla="*/ 30681 h 49"/>
                  <a:gd name="T16" fmla="*/ 2 w 45"/>
                  <a:gd name="T17" fmla="*/ 1055 h 49"/>
                  <a:gd name="T18" fmla="*/ 2 w 45"/>
                  <a:gd name="T19" fmla="*/ 30681 h 49"/>
                  <a:gd name="T20" fmla="*/ 2 w 45"/>
                  <a:gd name="T21" fmla="*/ 0 h 49"/>
                  <a:gd name="T22" fmla="*/ 1 w 45"/>
                  <a:gd name="T23" fmla="*/ 3 h 49"/>
                  <a:gd name="T24" fmla="*/ 0 w 45"/>
                  <a:gd name="T25" fmla="*/ 1055 h 49"/>
                  <a:gd name="T26" fmla="*/ 0 w 45"/>
                  <a:gd name="T27" fmla="*/ 38680 h 49"/>
                  <a:gd name="T28" fmla="*/ 2 w 45"/>
                  <a:gd name="T29" fmla="*/ 49224 h 49"/>
                  <a:gd name="T30" fmla="*/ 2 w 45"/>
                  <a:gd name="T31" fmla="*/ 72592 h 49"/>
                  <a:gd name="T32" fmla="*/ 2 w 45"/>
                  <a:gd name="T33" fmla="*/ 99147 h 49"/>
                  <a:gd name="T34" fmla="*/ 4 w 45"/>
                  <a:gd name="T35" fmla="*/ 128703 h 49"/>
                  <a:gd name="T36" fmla="*/ 7 w 45"/>
                  <a:gd name="T37" fmla="*/ 150385 h 49"/>
                  <a:gd name="T38" fmla="*/ 9 w 45"/>
                  <a:gd name="T39" fmla="*/ 178178 h 49"/>
                  <a:gd name="T40" fmla="*/ 11 w 45"/>
                  <a:gd name="T41" fmla="*/ 192878 h 49"/>
                  <a:gd name="T42" fmla="*/ 12 w 45"/>
                  <a:gd name="T43" fmla="*/ 162653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7" y="18"/>
                    </a:lnTo>
                    <a:lnTo>
                      <a:pt x="13" y="13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8" name="Freeform 346"/>
              <p:cNvSpPr>
                <a:spLocks noChangeArrowheads="1"/>
              </p:cNvSpPr>
              <p:nvPr/>
            </p:nvSpPr>
            <p:spPr bwMode="auto">
              <a:xfrm>
                <a:off x="2234" y="4209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360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3 h 18"/>
                  <a:gd name="T16" fmla="*/ 5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116 w 53"/>
                  <a:gd name="T23" fmla="*/ 44189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1166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9" name="Freeform 347"/>
              <p:cNvSpPr>
                <a:spLocks noChangeArrowheads="1"/>
              </p:cNvSpPr>
              <p:nvPr/>
            </p:nvSpPr>
            <p:spPr bwMode="auto">
              <a:xfrm>
                <a:off x="3324" y="4071"/>
                <a:ext cx="98" cy="56"/>
              </a:xfrm>
              <a:custGeom>
                <a:avLst/>
                <a:gdLst>
                  <a:gd name="T0" fmla="*/ 5531 w 94"/>
                  <a:gd name="T1" fmla="*/ 3118 h 57"/>
                  <a:gd name="T2" fmla="*/ 5707 w 94"/>
                  <a:gd name="T3" fmla="*/ 3118 h 57"/>
                  <a:gd name="T4" fmla="*/ 5822 w 94"/>
                  <a:gd name="T5" fmla="*/ 2992 h 57"/>
                  <a:gd name="T6" fmla="*/ 5822 w 94"/>
                  <a:gd name="T7" fmla="*/ 2824 h 57"/>
                  <a:gd name="T8" fmla="*/ 5707 w 94"/>
                  <a:gd name="T9" fmla="*/ 2460 h 57"/>
                  <a:gd name="T10" fmla="*/ 5531 w 94"/>
                  <a:gd name="T11" fmla="*/ 2269 h 57"/>
                  <a:gd name="T12" fmla="*/ 5374 w 94"/>
                  <a:gd name="T13" fmla="*/ 1877 h 57"/>
                  <a:gd name="T14" fmla="*/ 4895 w 94"/>
                  <a:gd name="T15" fmla="*/ 1532 h 57"/>
                  <a:gd name="T16" fmla="*/ 4600 w 94"/>
                  <a:gd name="T17" fmla="*/ 1235 h 57"/>
                  <a:gd name="T18" fmla="*/ 4170 w 94"/>
                  <a:gd name="T19" fmla="*/ 818 h 57"/>
                  <a:gd name="T20" fmla="*/ 3579 w 94"/>
                  <a:gd name="T21" fmla="*/ 551 h 57"/>
                  <a:gd name="T22" fmla="*/ 3062 w 94"/>
                  <a:gd name="T23" fmla="*/ 28 h 57"/>
                  <a:gd name="T24" fmla="*/ 2483 w 94"/>
                  <a:gd name="T25" fmla="*/ 3 h 57"/>
                  <a:gd name="T26" fmla="*/ 1927 w 94"/>
                  <a:gd name="T27" fmla="*/ 0 h 57"/>
                  <a:gd name="T28" fmla="*/ 1208 w 94"/>
                  <a:gd name="T29" fmla="*/ 0 h 57"/>
                  <a:gd name="T30" fmla="*/ 757 w 94"/>
                  <a:gd name="T31" fmla="*/ 3 h 57"/>
                  <a:gd name="T32" fmla="*/ 2 w 94"/>
                  <a:gd name="T33" fmla="*/ 28 h 57"/>
                  <a:gd name="T34" fmla="*/ 1 w 94"/>
                  <a:gd name="T35" fmla="*/ 478 h 57"/>
                  <a:gd name="T36" fmla="*/ 0 w 94"/>
                  <a:gd name="T37" fmla="*/ 512 h 57"/>
                  <a:gd name="T38" fmla="*/ 1 w 94"/>
                  <a:gd name="T39" fmla="*/ 585 h 57"/>
                  <a:gd name="T40" fmla="*/ 1 w 94"/>
                  <a:gd name="T41" fmla="*/ 668 h 57"/>
                  <a:gd name="T42" fmla="*/ 4 w 94"/>
                  <a:gd name="T43" fmla="*/ 1011 h 57"/>
                  <a:gd name="T44" fmla="*/ 686 w 94"/>
                  <a:gd name="T45" fmla="*/ 1321 h 57"/>
                  <a:gd name="T46" fmla="*/ 886 w 94"/>
                  <a:gd name="T47" fmla="*/ 1643 h 57"/>
                  <a:gd name="T48" fmla="*/ 1273 w 94"/>
                  <a:gd name="T49" fmla="*/ 2118 h 57"/>
                  <a:gd name="T50" fmla="*/ 1915 w 94"/>
                  <a:gd name="T51" fmla="*/ 2302 h 57"/>
                  <a:gd name="T52" fmla="*/ 2357 w 94"/>
                  <a:gd name="T53" fmla="*/ 2634 h 57"/>
                  <a:gd name="T54" fmla="*/ 2898 w 94"/>
                  <a:gd name="T55" fmla="*/ 2824 h 57"/>
                  <a:gd name="T56" fmla="*/ 3237 w 94"/>
                  <a:gd name="T57" fmla="*/ 2968 h 57"/>
                  <a:gd name="T58" fmla="*/ 3758 w 94"/>
                  <a:gd name="T59" fmla="*/ 2992 h 57"/>
                  <a:gd name="T60" fmla="*/ 4182 w 94"/>
                  <a:gd name="T61" fmla="*/ 3019 h 57"/>
                  <a:gd name="T62" fmla="*/ 4626 w 94"/>
                  <a:gd name="T63" fmla="*/ 3019 h 57"/>
                  <a:gd name="T64" fmla="*/ 4895 w 94"/>
                  <a:gd name="T65" fmla="*/ 3019 h 57"/>
                  <a:gd name="T66" fmla="*/ 5374 w 94"/>
                  <a:gd name="T67" fmla="*/ 3019 h 57"/>
                  <a:gd name="T68" fmla="*/ 5531 w 94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0" name="Freeform 348"/>
              <p:cNvSpPr>
                <a:spLocks noChangeArrowheads="1"/>
              </p:cNvSpPr>
              <p:nvPr/>
            </p:nvSpPr>
            <p:spPr bwMode="auto">
              <a:xfrm>
                <a:off x="3323" y="4066"/>
                <a:ext cx="104" cy="58"/>
              </a:xfrm>
              <a:custGeom>
                <a:avLst/>
                <a:gdLst>
                  <a:gd name="T0" fmla="*/ 5 w 100"/>
                  <a:gd name="T1" fmla="*/ 113 h 66"/>
                  <a:gd name="T2" fmla="*/ 973 w 100"/>
                  <a:gd name="T3" fmla="*/ 92 h 66"/>
                  <a:gd name="T4" fmla="*/ 1549 w 100"/>
                  <a:gd name="T5" fmla="*/ 80 h 66"/>
                  <a:gd name="T6" fmla="*/ 2193 w 100"/>
                  <a:gd name="T7" fmla="*/ 80 h 66"/>
                  <a:gd name="T8" fmla="*/ 2917 w 100"/>
                  <a:gd name="T9" fmla="*/ 92 h 66"/>
                  <a:gd name="T10" fmla="*/ 3507 w 100"/>
                  <a:gd name="T11" fmla="*/ 113 h 66"/>
                  <a:gd name="T12" fmla="*/ 4056 w 100"/>
                  <a:gd name="T13" fmla="*/ 165 h 66"/>
                  <a:gd name="T14" fmla="*/ 4692 w 100"/>
                  <a:gd name="T15" fmla="*/ 205 h 66"/>
                  <a:gd name="T16" fmla="*/ 5129 w 100"/>
                  <a:gd name="T17" fmla="*/ 255 h 66"/>
                  <a:gd name="T18" fmla="*/ 5591 w 100"/>
                  <a:gd name="T19" fmla="*/ 314 h 66"/>
                  <a:gd name="T20" fmla="*/ 5926 w 100"/>
                  <a:gd name="T21" fmla="*/ 364 h 66"/>
                  <a:gd name="T22" fmla="*/ 6291 w 100"/>
                  <a:gd name="T23" fmla="*/ 406 h 66"/>
                  <a:gd name="T24" fmla="*/ 6404 w 100"/>
                  <a:gd name="T25" fmla="*/ 457 h 66"/>
                  <a:gd name="T26" fmla="*/ 6572 w 100"/>
                  <a:gd name="T27" fmla="*/ 487 h 66"/>
                  <a:gd name="T28" fmla="*/ 6572 w 100"/>
                  <a:gd name="T29" fmla="*/ 492 h 66"/>
                  <a:gd name="T30" fmla="*/ 6474 w 100"/>
                  <a:gd name="T31" fmla="*/ 492 h 66"/>
                  <a:gd name="T32" fmla="*/ 6404 w 100"/>
                  <a:gd name="T33" fmla="*/ 569 h 66"/>
                  <a:gd name="T34" fmla="*/ 6854 w 100"/>
                  <a:gd name="T35" fmla="*/ 564 h 66"/>
                  <a:gd name="T36" fmla="*/ 7199 w 100"/>
                  <a:gd name="T37" fmla="*/ 525 h 66"/>
                  <a:gd name="T38" fmla="*/ 7199 w 100"/>
                  <a:gd name="T39" fmla="*/ 470 h 66"/>
                  <a:gd name="T40" fmla="*/ 7021 w 100"/>
                  <a:gd name="T41" fmla="*/ 425 h 66"/>
                  <a:gd name="T42" fmla="*/ 6802 w 100"/>
                  <a:gd name="T43" fmla="*/ 366 h 66"/>
                  <a:gd name="T44" fmla="*/ 6474 w 100"/>
                  <a:gd name="T45" fmla="*/ 314 h 66"/>
                  <a:gd name="T46" fmla="*/ 6059 w 100"/>
                  <a:gd name="T47" fmla="*/ 255 h 66"/>
                  <a:gd name="T48" fmla="*/ 5591 w 100"/>
                  <a:gd name="T49" fmla="*/ 204 h 66"/>
                  <a:gd name="T50" fmla="*/ 4995 w 100"/>
                  <a:gd name="T51" fmla="*/ 131 h 66"/>
                  <a:gd name="T52" fmla="*/ 4435 w 100"/>
                  <a:gd name="T53" fmla="*/ 92 h 66"/>
                  <a:gd name="T54" fmla="*/ 3728 w 100"/>
                  <a:gd name="T55" fmla="*/ 4 h 66"/>
                  <a:gd name="T56" fmla="*/ 3071 w 100"/>
                  <a:gd name="T57" fmla="*/ 2 h 66"/>
                  <a:gd name="T58" fmla="*/ 2288 w 100"/>
                  <a:gd name="T59" fmla="*/ 0 h 66"/>
                  <a:gd name="T60" fmla="*/ 1459 w 100"/>
                  <a:gd name="T61" fmla="*/ 0 h 66"/>
                  <a:gd name="T62" fmla="*/ 818 w 100"/>
                  <a:gd name="T63" fmla="*/ 2 h 66"/>
                  <a:gd name="T64" fmla="*/ 0 w 100"/>
                  <a:gd name="T65" fmla="*/ 68 h 66"/>
                  <a:gd name="T66" fmla="*/ 5 w 100"/>
                  <a:gd name="T67" fmla="*/ 113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100" y="60"/>
                    </a:lnTo>
                    <a:lnTo>
                      <a:pt x="100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1" name="Freeform 349"/>
              <p:cNvSpPr>
                <a:spLocks noChangeArrowheads="1"/>
              </p:cNvSpPr>
              <p:nvPr/>
            </p:nvSpPr>
            <p:spPr bwMode="auto">
              <a:xfrm>
                <a:off x="3320" y="4073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216 w 44"/>
                  <a:gd name="T3" fmla="*/ 39629 h 49"/>
                  <a:gd name="T4" fmla="*/ 5101 w 44"/>
                  <a:gd name="T5" fmla="*/ 33912 h 49"/>
                  <a:gd name="T6" fmla="*/ 3916 w 44"/>
                  <a:gd name="T7" fmla="*/ 26757 h 49"/>
                  <a:gd name="T8" fmla="*/ 2818 w 44"/>
                  <a:gd name="T9" fmla="*/ 21130 h 49"/>
                  <a:gd name="T10" fmla="*/ 2163 w 44"/>
                  <a:gd name="T11" fmla="*/ 13284 h 49"/>
                  <a:gd name="T12" fmla="*/ 1660 w 44"/>
                  <a:gd name="T13" fmla="*/ 8918 h 49"/>
                  <a:gd name="T14" fmla="*/ 1660 w 44"/>
                  <a:gd name="T15" fmla="*/ 8294 h 49"/>
                  <a:gd name="T16" fmla="*/ 1557 w 44"/>
                  <a:gd name="T17" fmla="*/ 278 h 49"/>
                  <a:gd name="T18" fmla="*/ 1557 w 44"/>
                  <a:gd name="T19" fmla="*/ 8294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278 h 49"/>
                  <a:gd name="T26" fmla="*/ 1 w 44"/>
                  <a:gd name="T27" fmla="*/ 9676 h 49"/>
                  <a:gd name="T28" fmla="*/ 2 w 44"/>
                  <a:gd name="T29" fmla="*/ 13284 h 49"/>
                  <a:gd name="T30" fmla="*/ 5 w 44"/>
                  <a:gd name="T31" fmla="*/ 19600 h 49"/>
                  <a:gd name="T32" fmla="*/ 1895 w 44"/>
                  <a:gd name="T33" fmla="*/ 26757 h 49"/>
                  <a:gd name="T34" fmla="*/ 2638 w 44"/>
                  <a:gd name="T35" fmla="*/ 33912 h 49"/>
                  <a:gd name="T36" fmla="*/ 4045 w 44"/>
                  <a:gd name="T37" fmla="*/ 40592 h 49"/>
                  <a:gd name="T38" fmla="*/ 5449 w 44"/>
                  <a:gd name="T39" fmla="*/ 48102 h 49"/>
                  <a:gd name="T40" fmla="*/ 6857 w 44"/>
                  <a:gd name="T41" fmla="*/ 52068 h 49"/>
                  <a:gd name="T42" fmla="*/ 7577 w 44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2" name="Freeform 350"/>
              <p:cNvSpPr>
                <a:spLocks noChangeArrowheads="1"/>
              </p:cNvSpPr>
              <p:nvPr/>
            </p:nvSpPr>
            <p:spPr bwMode="auto">
              <a:xfrm>
                <a:off x="3362" y="4118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360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736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116 w 53"/>
                  <a:gd name="T23" fmla="*/ 46052 h 18"/>
                  <a:gd name="T24" fmla="*/ 1643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3" name="Freeform 351"/>
              <p:cNvSpPr>
                <a:spLocks noChangeArrowheads="1"/>
              </p:cNvSpPr>
              <p:nvPr/>
            </p:nvSpPr>
            <p:spPr bwMode="auto">
              <a:xfrm>
                <a:off x="1349" y="4074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31 h 57"/>
                  <a:gd name="T8" fmla="*/ 5919 w 93"/>
                  <a:gd name="T9" fmla="*/ 1466 h 57"/>
                  <a:gd name="T10" fmla="*/ 5831 w 93"/>
                  <a:gd name="T11" fmla="*/ 2436 h 57"/>
                  <a:gd name="T12" fmla="*/ 5535 w 93"/>
                  <a:gd name="T13" fmla="*/ 3709 h 57"/>
                  <a:gd name="T14" fmla="*/ 5251 w 93"/>
                  <a:gd name="T15" fmla="*/ 4775 h 57"/>
                  <a:gd name="T16" fmla="*/ 4731 w 93"/>
                  <a:gd name="T17" fmla="*/ 6107 h 57"/>
                  <a:gd name="T18" fmla="*/ 4283 w 93"/>
                  <a:gd name="T19" fmla="*/ 7066 h 57"/>
                  <a:gd name="T20" fmla="*/ 3659 w 93"/>
                  <a:gd name="T21" fmla="*/ 7900 h 57"/>
                  <a:gd name="T22" fmla="*/ 3157 w 93"/>
                  <a:gd name="T23" fmla="*/ 8676 h 57"/>
                  <a:gd name="T24" fmla="*/ 2538 w 93"/>
                  <a:gd name="T25" fmla="*/ 9432 h 57"/>
                  <a:gd name="T26" fmla="*/ 2045 w 93"/>
                  <a:gd name="T27" fmla="*/ 9894 h 57"/>
                  <a:gd name="T28" fmla="*/ 1218 w 93"/>
                  <a:gd name="T29" fmla="*/ 9894 h 57"/>
                  <a:gd name="T30" fmla="*/ 760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5 w 93"/>
                  <a:gd name="T43" fmla="*/ 6645 h 57"/>
                  <a:gd name="T44" fmla="*/ 9 w 93"/>
                  <a:gd name="T45" fmla="*/ 5487 h 57"/>
                  <a:gd name="T46" fmla="*/ 938 w 93"/>
                  <a:gd name="T47" fmla="*/ 4362 h 57"/>
                  <a:gd name="T48" fmla="*/ 1430 w 93"/>
                  <a:gd name="T49" fmla="*/ 3388 h 57"/>
                  <a:gd name="T50" fmla="*/ 1955 w 93"/>
                  <a:gd name="T51" fmla="*/ 2059 h 57"/>
                  <a:gd name="T52" fmla="*/ 2395 w 93"/>
                  <a:gd name="T53" fmla="*/ 1351 h 57"/>
                  <a:gd name="T54" fmla="*/ 2954 w 93"/>
                  <a:gd name="T55" fmla="*/ 31 h 57"/>
                  <a:gd name="T56" fmla="*/ 3327 w 93"/>
                  <a:gd name="T57" fmla="*/ 3 h 57"/>
                  <a:gd name="T58" fmla="*/ 385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251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4" name="Freeform 352"/>
              <p:cNvSpPr>
                <a:spLocks noChangeArrowheads="1"/>
              </p:cNvSpPr>
              <p:nvPr/>
            </p:nvSpPr>
            <p:spPr bwMode="auto">
              <a:xfrm>
                <a:off x="1347" y="4069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255 w 99"/>
                  <a:gd name="T3" fmla="*/ 559 h 66"/>
                  <a:gd name="T4" fmla="*/ 2255 w 99"/>
                  <a:gd name="T5" fmla="*/ 569 h 66"/>
                  <a:gd name="T6" fmla="*/ 3513 w 99"/>
                  <a:gd name="T7" fmla="*/ 569 h 66"/>
                  <a:gd name="T8" fmla="*/ 4842 w 99"/>
                  <a:gd name="T9" fmla="*/ 559 h 66"/>
                  <a:gd name="T10" fmla="*/ 5778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721 w 99"/>
                  <a:gd name="T17" fmla="*/ 366 h 66"/>
                  <a:gd name="T18" fmla="*/ 9394 w 99"/>
                  <a:gd name="T19" fmla="*/ 314 h 66"/>
                  <a:gd name="T20" fmla="*/ 9961 w 99"/>
                  <a:gd name="T21" fmla="*/ 255 h 66"/>
                  <a:gd name="T22" fmla="*/ 10563 w 99"/>
                  <a:gd name="T23" fmla="*/ 204 h 66"/>
                  <a:gd name="T24" fmla="*/ 10866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63 w 99"/>
                  <a:gd name="T31" fmla="*/ 0 h 66"/>
                  <a:gd name="T32" fmla="*/ 9961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661 w 99"/>
                  <a:gd name="T45" fmla="*/ 154 h 66"/>
                  <a:gd name="T46" fmla="*/ 9251 w 99"/>
                  <a:gd name="T47" fmla="*/ 204 h 66"/>
                  <a:gd name="T48" fmla="*/ 8721 w 99"/>
                  <a:gd name="T49" fmla="*/ 255 h 66"/>
                  <a:gd name="T50" fmla="*/ 7878 w 99"/>
                  <a:gd name="T51" fmla="*/ 314 h 66"/>
                  <a:gd name="T52" fmla="*/ 7117 w 99"/>
                  <a:gd name="T53" fmla="*/ 364 h 66"/>
                  <a:gd name="T54" fmla="*/ 6226 w 99"/>
                  <a:gd name="T55" fmla="*/ 406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404 w 99"/>
                  <a:gd name="T61" fmla="*/ 487 h 66"/>
                  <a:gd name="T62" fmla="*/ 2534 w 99"/>
                  <a:gd name="T63" fmla="*/ 492 h 66"/>
                  <a:gd name="T64" fmla="*/ 1494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5" name="Freeform 353"/>
              <p:cNvSpPr>
                <a:spLocks noChangeArrowheads="1"/>
              </p:cNvSpPr>
              <p:nvPr/>
            </p:nvSpPr>
            <p:spPr bwMode="auto">
              <a:xfrm>
                <a:off x="1343" y="4080"/>
                <a:ext cx="46" cy="53"/>
              </a:xfrm>
              <a:custGeom>
                <a:avLst/>
                <a:gdLst>
                  <a:gd name="T0" fmla="*/ 6857 w 44"/>
                  <a:gd name="T1" fmla="*/ 0 h 49"/>
                  <a:gd name="T2" fmla="*/ 5449 w 44"/>
                  <a:gd name="T3" fmla="*/ 253 h 49"/>
                  <a:gd name="T4" fmla="*/ 4045 w 44"/>
                  <a:gd name="T5" fmla="*/ 11364 h 49"/>
                  <a:gd name="T6" fmla="*/ 2638 w 44"/>
                  <a:gd name="T7" fmla="*/ 19600 h 49"/>
                  <a:gd name="T8" fmla="*/ 1776 w 44"/>
                  <a:gd name="T9" fmla="*/ 25385 h 49"/>
                  <a:gd name="T10" fmla="*/ 4 w 44"/>
                  <a:gd name="T11" fmla="*/ 33912 h 49"/>
                  <a:gd name="T12" fmla="*/ 1 w 44"/>
                  <a:gd name="T13" fmla="*/ 39629 h 49"/>
                  <a:gd name="T14" fmla="*/ 0 w 44"/>
                  <a:gd name="T15" fmla="*/ 43901 h 49"/>
                  <a:gd name="T16" fmla="*/ 0 w 44"/>
                  <a:gd name="T17" fmla="*/ 47491 h 49"/>
                  <a:gd name="T18" fmla="*/ 1 w 44"/>
                  <a:gd name="T19" fmla="*/ 50186 h 49"/>
                  <a:gd name="T20" fmla="*/ 3 w 44"/>
                  <a:gd name="T21" fmla="*/ 52068 h 49"/>
                  <a:gd name="T22" fmla="*/ 1557 w 44"/>
                  <a:gd name="T23" fmla="*/ 44486 h 49"/>
                  <a:gd name="T24" fmla="*/ 1660 w 44"/>
                  <a:gd name="T25" fmla="*/ 46416 h 49"/>
                  <a:gd name="T26" fmla="*/ 1776 w 44"/>
                  <a:gd name="T27" fmla="*/ 44486 h 49"/>
                  <a:gd name="T28" fmla="*/ 2026 w 44"/>
                  <a:gd name="T29" fmla="*/ 38035 h 49"/>
                  <a:gd name="T30" fmla="*/ 2638 w 44"/>
                  <a:gd name="T31" fmla="*/ 33912 h 49"/>
                  <a:gd name="T32" fmla="*/ 3916 w 44"/>
                  <a:gd name="T33" fmla="*/ 25385 h 49"/>
                  <a:gd name="T34" fmla="*/ 4929 w 44"/>
                  <a:gd name="T35" fmla="*/ 21130 h 49"/>
                  <a:gd name="T36" fmla="*/ 6216 w 44"/>
                  <a:gd name="T37" fmla="*/ 13284 h 49"/>
                  <a:gd name="T38" fmla="*/ 7577 w 44"/>
                  <a:gd name="T39" fmla="*/ 9676 h 49"/>
                  <a:gd name="T40" fmla="*/ 6857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6" name="Freeform 354"/>
              <p:cNvSpPr>
                <a:spLocks noChangeArrowheads="1"/>
              </p:cNvSpPr>
              <p:nvPr/>
            </p:nvSpPr>
            <p:spPr bwMode="auto">
              <a:xfrm>
                <a:off x="1386" y="4069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700 w 53"/>
                  <a:gd name="T7" fmla="*/ 0 h 18"/>
                  <a:gd name="T8" fmla="*/ 2286 w 53"/>
                  <a:gd name="T9" fmla="*/ 1 h 18"/>
                  <a:gd name="T10" fmla="*/ 1736 w 53"/>
                  <a:gd name="T11" fmla="*/ 2 h 18"/>
                  <a:gd name="T12" fmla="*/ 1060 w 53"/>
                  <a:gd name="T13" fmla="*/ 4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4189 h 18"/>
                  <a:gd name="T22" fmla="*/ 1181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7" name="Freeform 355"/>
              <p:cNvSpPr>
                <a:spLocks noChangeArrowheads="1"/>
              </p:cNvSpPr>
              <p:nvPr/>
            </p:nvSpPr>
            <p:spPr bwMode="auto">
              <a:xfrm>
                <a:off x="4666" y="4071"/>
                <a:ext cx="97" cy="56"/>
              </a:xfrm>
              <a:custGeom>
                <a:avLst/>
                <a:gdLst>
                  <a:gd name="T0" fmla="*/ 5770 w 93"/>
                  <a:gd name="T1" fmla="*/ 3118 h 57"/>
                  <a:gd name="T2" fmla="*/ 5919 w 93"/>
                  <a:gd name="T3" fmla="*/ 3118 h 57"/>
                  <a:gd name="T4" fmla="*/ 6080 w 93"/>
                  <a:gd name="T5" fmla="*/ 2992 h 57"/>
                  <a:gd name="T6" fmla="*/ 6080 w 93"/>
                  <a:gd name="T7" fmla="*/ 2824 h 57"/>
                  <a:gd name="T8" fmla="*/ 5919 w 93"/>
                  <a:gd name="T9" fmla="*/ 2460 h 57"/>
                  <a:gd name="T10" fmla="*/ 5831 w 93"/>
                  <a:gd name="T11" fmla="*/ 2269 h 57"/>
                  <a:gd name="T12" fmla="*/ 5535 w 93"/>
                  <a:gd name="T13" fmla="*/ 1877 h 57"/>
                  <a:gd name="T14" fmla="*/ 5059 w 93"/>
                  <a:gd name="T15" fmla="*/ 1532 h 57"/>
                  <a:gd name="T16" fmla="*/ 4731 w 93"/>
                  <a:gd name="T17" fmla="*/ 1235 h 57"/>
                  <a:gd name="T18" fmla="*/ 4283 w 93"/>
                  <a:gd name="T19" fmla="*/ 818 h 57"/>
                  <a:gd name="T20" fmla="*/ 3659 w 93"/>
                  <a:gd name="T21" fmla="*/ 551 h 57"/>
                  <a:gd name="T22" fmla="*/ 3157 w 93"/>
                  <a:gd name="T23" fmla="*/ 28 h 57"/>
                  <a:gd name="T24" fmla="*/ 2522 w 93"/>
                  <a:gd name="T25" fmla="*/ 3 h 57"/>
                  <a:gd name="T26" fmla="*/ 2045 w 93"/>
                  <a:gd name="T27" fmla="*/ 0 h 57"/>
                  <a:gd name="T28" fmla="*/ 1218 w 93"/>
                  <a:gd name="T29" fmla="*/ 0 h 57"/>
                  <a:gd name="T30" fmla="*/ 760 w 93"/>
                  <a:gd name="T31" fmla="*/ 3 h 57"/>
                  <a:gd name="T32" fmla="*/ 1 w 93"/>
                  <a:gd name="T33" fmla="*/ 28 h 57"/>
                  <a:gd name="T34" fmla="*/ 0 w 93"/>
                  <a:gd name="T35" fmla="*/ 478 h 57"/>
                  <a:gd name="T36" fmla="*/ 0 w 93"/>
                  <a:gd name="T37" fmla="*/ 512 h 57"/>
                  <a:gd name="T38" fmla="*/ 0 w 93"/>
                  <a:gd name="T39" fmla="*/ 585 h 57"/>
                  <a:gd name="T40" fmla="*/ 1 w 93"/>
                  <a:gd name="T41" fmla="*/ 668 h 57"/>
                  <a:gd name="T42" fmla="*/ 4 w 93"/>
                  <a:gd name="T43" fmla="*/ 1011 h 57"/>
                  <a:gd name="T44" fmla="*/ 8 w 93"/>
                  <a:gd name="T45" fmla="*/ 1321 h 57"/>
                  <a:gd name="T46" fmla="*/ 938 w 93"/>
                  <a:gd name="T47" fmla="*/ 1643 h 57"/>
                  <a:gd name="T48" fmla="*/ 1355 w 93"/>
                  <a:gd name="T49" fmla="*/ 2118 h 57"/>
                  <a:gd name="T50" fmla="*/ 1955 w 93"/>
                  <a:gd name="T51" fmla="*/ 2302 h 57"/>
                  <a:gd name="T52" fmla="*/ 2395 w 93"/>
                  <a:gd name="T53" fmla="*/ 2634 h 57"/>
                  <a:gd name="T54" fmla="*/ 2817 w 93"/>
                  <a:gd name="T55" fmla="*/ 2824 h 57"/>
                  <a:gd name="T56" fmla="*/ 3327 w 93"/>
                  <a:gd name="T57" fmla="*/ 2968 h 57"/>
                  <a:gd name="T58" fmla="*/ 3836 w 93"/>
                  <a:gd name="T59" fmla="*/ 2992 h 57"/>
                  <a:gd name="T60" fmla="*/ 4322 w 93"/>
                  <a:gd name="T61" fmla="*/ 3019 h 57"/>
                  <a:gd name="T62" fmla="*/ 4755 w 93"/>
                  <a:gd name="T63" fmla="*/ 3019 h 57"/>
                  <a:gd name="T64" fmla="*/ 5059 w 93"/>
                  <a:gd name="T65" fmla="*/ 3019 h 57"/>
                  <a:gd name="T66" fmla="*/ 5535 w 93"/>
                  <a:gd name="T67" fmla="*/ 3019 h 57"/>
                  <a:gd name="T68" fmla="*/ 5770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8" name="Freeform 356"/>
              <p:cNvSpPr>
                <a:spLocks noChangeArrowheads="1"/>
              </p:cNvSpPr>
              <p:nvPr/>
            </p:nvSpPr>
            <p:spPr bwMode="auto">
              <a:xfrm>
                <a:off x="4665" y="4066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564 w 98"/>
                  <a:gd name="T3" fmla="*/ 92 h 66"/>
                  <a:gd name="T4" fmla="*/ 2516 w 98"/>
                  <a:gd name="T5" fmla="*/ 80 h 66"/>
                  <a:gd name="T6" fmla="*/ 3594 w 98"/>
                  <a:gd name="T7" fmla="*/ 80 h 66"/>
                  <a:gd name="T8" fmla="*/ 4560 w 98"/>
                  <a:gd name="T9" fmla="*/ 92 h 66"/>
                  <a:gd name="T10" fmla="*/ 5452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264 w 98"/>
                  <a:gd name="T17" fmla="*/ 255 h 66"/>
                  <a:gd name="T18" fmla="*/ 9071 w 98"/>
                  <a:gd name="T19" fmla="*/ 314 h 66"/>
                  <a:gd name="T20" fmla="*/ 9627 w 98"/>
                  <a:gd name="T21" fmla="*/ 364 h 66"/>
                  <a:gd name="T22" fmla="*/ 10215 w 98"/>
                  <a:gd name="T23" fmla="*/ 406 h 66"/>
                  <a:gd name="T24" fmla="*/ 10283 w 98"/>
                  <a:gd name="T25" fmla="*/ 457 h 66"/>
                  <a:gd name="T26" fmla="*/ 10480 w 98"/>
                  <a:gd name="T27" fmla="*/ 487 h 66"/>
                  <a:gd name="T28" fmla="*/ 10480 w 98"/>
                  <a:gd name="T29" fmla="*/ 492 h 66"/>
                  <a:gd name="T30" fmla="*/ 10813 w 98"/>
                  <a:gd name="T31" fmla="*/ 492 h 66"/>
                  <a:gd name="T32" fmla="*/ 10480 w 98"/>
                  <a:gd name="T33" fmla="*/ 492 h 66"/>
                  <a:gd name="T34" fmla="*/ 10283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474 w 98"/>
                  <a:gd name="T43" fmla="*/ 425 h 66"/>
                  <a:gd name="T44" fmla="*/ 10914 w 98"/>
                  <a:gd name="T45" fmla="*/ 366 h 66"/>
                  <a:gd name="T46" fmla="*/ 10283 w 98"/>
                  <a:gd name="T47" fmla="*/ 314 h 66"/>
                  <a:gd name="T48" fmla="*/ 9658 w 98"/>
                  <a:gd name="T49" fmla="*/ 255 h 66"/>
                  <a:gd name="T50" fmla="*/ 9071 w 98"/>
                  <a:gd name="T51" fmla="*/ 204 h 66"/>
                  <a:gd name="T52" fmla="*/ 8055 w 98"/>
                  <a:gd name="T53" fmla="*/ 131 h 66"/>
                  <a:gd name="T54" fmla="*/ 7135 w 98"/>
                  <a:gd name="T55" fmla="*/ 92 h 66"/>
                  <a:gd name="T56" fmla="*/ 6023 w 98"/>
                  <a:gd name="T57" fmla="*/ 4 h 66"/>
                  <a:gd name="T58" fmla="*/ 4994 w 98"/>
                  <a:gd name="T59" fmla="*/ 2 h 66"/>
                  <a:gd name="T60" fmla="*/ 3709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9" name="Freeform 357"/>
              <p:cNvSpPr>
                <a:spLocks noChangeArrowheads="1"/>
              </p:cNvSpPr>
              <p:nvPr/>
            </p:nvSpPr>
            <p:spPr bwMode="auto">
              <a:xfrm>
                <a:off x="4661" y="4073"/>
                <a:ext cx="44" cy="53"/>
              </a:xfrm>
              <a:custGeom>
                <a:avLst/>
                <a:gdLst>
                  <a:gd name="T0" fmla="*/ 1340 w 43"/>
                  <a:gd name="T1" fmla="*/ 43901 h 49"/>
                  <a:gd name="T2" fmla="*/ 1147 w 43"/>
                  <a:gd name="T3" fmla="*/ 39629 h 49"/>
                  <a:gd name="T4" fmla="*/ 851 w 43"/>
                  <a:gd name="T5" fmla="*/ 33912 h 49"/>
                  <a:gd name="T6" fmla="*/ 649 w 43"/>
                  <a:gd name="T7" fmla="*/ 26757 h 49"/>
                  <a:gd name="T8" fmla="*/ 496 w 43"/>
                  <a:gd name="T9" fmla="*/ 21130 h 49"/>
                  <a:gd name="T10" fmla="*/ 394 w 43"/>
                  <a:gd name="T11" fmla="*/ 13284 h 49"/>
                  <a:gd name="T12" fmla="*/ 9 w 43"/>
                  <a:gd name="T13" fmla="*/ 8918 h 49"/>
                  <a:gd name="T14" fmla="*/ 8 w 43"/>
                  <a:gd name="T15" fmla="*/ 8294 h 49"/>
                  <a:gd name="T16" fmla="*/ 8 w 43"/>
                  <a:gd name="T17" fmla="*/ 278 h 49"/>
                  <a:gd name="T18" fmla="*/ 8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278 h 49"/>
                  <a:gd name="T28" fmla="*/ 0 w 43"/>
                  <a:gd name="T29" fmla="*/ 9676 h 49"/>
                  <a:gd name="T30" fmla="*/ 1 w 43"/>
                  <a:gd name="T31" fmla="*/ 13284 h 49"/>
                  <a:gd name="T32" fmla="*/ 4 w 43"/>
                  <a:gd name="T33" fmla="*/ 19600 h 49"/>
                  <a:gd name="T34" fmla="*/ 9 w 43"/>
                  <a:gd name="T35" fmla="*/ 26757 h 49"/>
                  <a:gd name="T36" fmla="*/ 496 w 43"/>
                  <a:gd name="T37" fmla="*/ 33912 h 49"/>
                  <a:gd name="T38" fmla="*/ 679 w 43"/>
                  <a:gd name="T39" fmla="*/ 40592 h 49"/>
                  <a:gd name="T40" fmla="*/ 976 w 43"/>
                  <a:gd name="T41" fmla="*/ 48102 h 49"/>
                  <a:gd name="T42" fmla="*/ 1257 w 43"/>
                  <a:gd name="T43" fmla="*/ 52068 h 49"/>
                  <a:gd name="T44" fmla="*/ 1340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0" name="Freeform 358"/>
              <p:cNvSpPr>
                <a:spLocks noChangeArrowheads="1"/>
              </p:cNvSpPr>
              <p:nvPr/>
            </p:nvSpPr>
            <p:spPr bwMode="auto">
              <a:xfrm>
                <a:off x="4704" y="4118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183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736 w 53"/>
                  <a:gd name="T11" fmla="*/ 21136 h 18"/>
                  <a:gd name="T12" fmla="*/ 1181 w 53"/>
                  <a:gd name="T13" fmla="*/ 17121 h 18"/>
                  <a:gd name="T14" fmla="*/ 802 w 53"/>
                  <a:gd name="T15" fmla="*/ 4 h 18"/>
                  <a:gd name="T16" fmla="*/ 3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060 w 53"/>
                  <a:gd name="T23" fmla="*/ 46052 h 18"/>
                  <a:gd name="T24" fmla="*/ 1643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183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1" name="Freeform 359"/>
              <p:cNvSpPr>
                <a:spLocks noChangeArrowheads="1"/>
              </p:cNvSpPr>
              <p:nvPr/>
            </p:nvSpPr>
            <p:spPr bwMode="auto">
              <a:xfrm>
                <a:off x="869" y="4073"/>
                <a:ext cx="86" cy="56"/>
              </a:xfrm>
              <a:custGeom>
                <a:avLst/>
                <a:gdLst>
                  <a:gd name="T0" fmla="*/ 652 w 94"/>
                  <a:gd name="T1" fmla="*/ 0 h 57"/>
                  <a:gd name="T2" fmla="*/ 679 w 94"/>
                  <a:gd name="T3" fmla="*/ 0 h 57"/>
                  <a:gd name="T4" fmla="*/ 683 w 94"/>
                  <a:gd name="T5" fmla="*/ 2 h 57"/>
                  <a:gd name="T6" fmla="*/ 683 w 94"/>
                  <a:gd name="T7" fmla="*/ 5 h 57"/>
                  <a:gd name="T8" fmla="*/ 679 w 94"/>
                  <a:gd name="T9" fmla="*/ 512 h 57"/>
                  <a:gd name="T10" fmla="*/ 652 w 94"/>
                  <a:gd name="T11" fmla="*/ 772 h 57"/>
                  <a:gd name="T12" fmla="*/ 612 w 94"/>
                  <a:gd name="T13" fmla="*/ 1160 h 57"/>
                  <a:gd name="T14" fmla="*/ 575 w 94"/>
                  <a:gd name="T15" fmla="*/ 1514 h 57"/>
                  <a:gd name="T16" fmla="*/ 532 w 94"/>
                  <a:gd name="T17" fmla="*/ 1877 h 57"/>
                  <a:gd name="T18" fmla="*/ 471 w 94"/>
                  <a:gd name="T19" fmla="*/ 2148 h 57"/>
                  <a:gd name="T20" fmla="*/ 417 w 94"/>
                  <a:gd name="T21" fmla="*/ 2460 h 57"/>
                  <a:gd name="T22" fmla="*/ 346 w 94"/>
                  <a:gd name="T23" fmla="*/ 2793 h 57"/>
                  <a:gd name="T24" fmla="*/ 298 w 94"/>
                  <a:gd name="T25" fmla="*/ 2968 h 57"/>
                  <a:gd name="T26" fmla="*/ 219 w 94"/>
                  <a:gd name="T27" fmla="*/ 3118 h 57"/>
                  <a:gd name="T28" fmla="*/ 151 w 94"/>
                  <a:gd name="T29" fmla="*/ 3118 h 57"/>
                  <a:gd name="T30" fmla="*/ 82 w 94"/>
                  <a:gd name="T31" fmla="*/ 2968 h 57"/>
                  <a:gd name="T32" fmla="*/ 1 w 94"/>
                  <a:gd name="T33" fmla="*/ 2777 h 57"/>
                  <a:gd name="T34" fmla="*/ 1 w 94"/>
                  <a:gd name="T35" fmla="*/ 2634 h 57"/>
                  <a:gd name="T36" fmla="*/ 0 w 94"/>
                  <a:gd name="T37" fmla="*/ 2607 h 57"/>
                  <a:gd name="T38" fmla="*/ 0 w 94"/>
                  <a:gd name="T39" fmla="*/ 2460 h 57"/>
                  <a:gd name="T40" fmla="*/ 1 w 94"/>
                  <a:gd name="T41" fmla="*/ 2302 h 57"/>
                  <a:gd name="T42" fmla="*/ 4 w 94"/>
                  <a:gd name="T43" fmla="*/ 2118 h 57"/>
                  <a:gd name="T44" fmla="*/ 72 w 94"/>
                  <a:gd name="T45" fmla="*/ 1643 h 57"/>
                  <a:gd name="T46" fmla="*/ 103 w 94"/>
                  <a:gd name="T47" fmla="*/ 1339 h 57"/>
                  <a:gd name="T48" fmla="*/ 161 w 94"/>
                  <a:gd name="T49" fmla="*/ 1011 h 57"/>
                  <a:gd name="T50" fmla="*/ 210 w 94"/>
                  <a:gd name="T51" fmla="*/ 668 h 57"/>
                  <a:gd name="T52" fmla="*/ 280 w 94"/>
                  <a:gd name="T53" fmla="*/ 478 h 57"/>
                  <a:gd name="T54" fmla="*/ 326 w 94"/>
                  <a:gd name="T55" fmla="*/ 5 h 57"/>
                  <a:gd name="T56" fmla="*/ 391 w 94"/>
                  <a:gd name="T57" fmla="*/ 3 h 57"/>
                  <a:gd name="T58" fmla="*/ 441 w 94"/>
                  <a:gd name="T59" fmla="*/ 2 h 57"/>
                  <a:gd name="T60" fmla="*/ 478 w 94"/>
                  <a:gd name="T61" fmla="*/ 1 h 57"/>
                  <a:gd name="T62" fmla="*/ 541 w 94"/>
                  <a:gd name="T63" fmla="*/ 1 h 57"/>
                  <a:gd name="T64" fmla="*/ 575 w 94"/>
                  <a:gd name="T65" fmla="*/ 0 h 57"/>
                  <a:gd name="T66" fmla="*/ 612 w 94"/>
                  <a:gd name="T67" fmla="*/ 0 h 57"/>
                  <a:gd name="T68" fmla="*/ 652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40" y="54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2" name="Freeform 360"/>
              <p:cNvSpPr>
                <a:spLocks noChangeArrowheads="1"/>
              </p:cNvSpPr>
              <p:nvPr/>
            </p:nvSpPr>
            <p:spPr bwMode="auto">
              <a:xfrm>
                <a:off x="868" y="4069"/>
                <a:ext cx="91" cy="58"/>
              </a:xfrm>
              <a:custGeom>
                <a:avLst/>
                <a:gdLst>
                  <a:gd name="T0" fmla="*/ 0 w 99"/>
                  <a:gd name="T1" fmla="*/ 493 h 66"/>
                  <a:gd name="T2" fmla="*/ 72 w 99"/>
                  <a:gd name="T3" fmla="*/ 559 h 66"/>
                  <a:gd name="T4" fmla="*/ 136 w 99"/>
                  <a:gd name="T5" fmla="*/ 569 h 66"/>
                  <a:gd name="T6" fmla="*/ 204 w 99"/>
                  <a:gd name="T7" fmla="*/ 569 h 66"/>
                  <a:gd name="T8" fmla="*/ 281 w 99"/>
                  <a:gd name="T9" fmla="*/ 559 h 66"/>
                  <a:gd name="T10" fmla="*/ 347 w 99"/>
                  <a:gd name="T11" fmla="*/ 529 h 66"/>
                  <a:gd name="T12" fmla="*/ 407 w 99"/>
                  <a:gd name="T13" fmla="*/ 470 h 66"/>
                  <a:gd name="T14" fmla="*/ 465 w 99"/>
                  <a:gd name="T15" fmla="*/ 425 h 66"/>
                  <a:gd name="T16" fmla="*/ 515 w 99"/>
                  <a:gd name="T17" fmla="*/ 366 h 66"/>
                  <a:gd name="T18" fmla="*/ 553 w 99"/>
                  <a:gd name="T19" fmla="*/ 314 h 66"/>
                  <a:gd name="T20" fmla="*/ 597 w 99"/>
                  <a:gd name="T21" fmla="*/ 255 h 66"/>
                  <a:gd name="T22" fmla="*/ 632 w 99"/>
                  <a:gd name="T23" fmla="*/ 204 h 66"/>
                  <a:gd name="T24" fmla="*/ 643 w 99"/>
                  <a:gd name="T25" fmla="*/ 142 h 66"/>
                  <a:gd name="T26" fmla="*/ 661 w 99"/>
                  <a:gd name="T27" fmla="*/ 92 h 66"/>
                  <a:gd name="T28" fmla="*/ 661 w 99"/>
                  <a:gd name="T29" fmla="*/ 4 h 66"/>
                  <a:gd name="T30" fmla="*/ 632 w 99"/>
                  <a:gd name="T31" fmla="*/ 0 h 66"/>
                  <a:gd name="T32" fmla="*/ 597 w 99"/>
                  <a:gd name="T33" fmla="*/ 0 h 66"/>
                  <a:gd name="T34" fmla="*/ 597 w 99"/>
                  <a:gd name="T35" fmla="*/ 80 h 66"/>
                  <a:gd name="T36" fmla="*/ 606 w 99"/>
                  <a:gd name="T37" fmla="*/ 80 h 66"/>
                  <a:gd name="T38" fmla="*/ 606 w 99"/>
                  <a:gd name="T39" fmla="*/ 73 h 66"/>
                  <a:gd name="T40" fmla="*/ 597 w 99"/>
                  <a:gd name="T41" fmla="*/ 80 h 66"/>
                  <a:gd name="T42" fmla="*/ 597 w 99"/>
                  <a:gd name="T43" fmla="*/ 105 h 66"/>
                  <a:gd name="T44" fmla="*/ 571 w 99"/>
                  <a:gd name="T45" fmla="*/ 154 h 66"/>
                  <a:gd name="T46" fmla="*/ 545 w 99"/>
                  <a:gd name="T47" fmla="*/ 204 h 66"/>
                  <a:gd name="T48" fmla="*/ 515 w 99"/>
                  <a:gd name="T49" fmla="*/ 255 h 66"/>
                  <a:gd name="T50" fmla="*/ 472 w 99"/>
                  <a:gd name="T51" fmla="*/ 314 h 66"/>
                  <a:gd name="T52" fmla="*/ 427 w 99"/>
                  <a:gd name="T53" fmla="*/ 364 h 66"/>
                  <a:gd name="T54" fmla="*/ 372 w 99"/>
                  <a:gd name="T55" fmla="*/ 406 h 66"/>
                  <a:gd name="T56" fmla="*/ 317 w 99"/>
                  <a:gd name="T57" fmla="*/ 452 h 66"/>
                  <a:gd name="T58" fmla="*/ 265 w 99"/>
                  <a:gd name="T59" fmla="*/ 470 h 66"/>
                  <a:gd name="T60" fmla="*/ 199 w 99"/>
                  <a:gd name="T61" fmla="*/ 487 h 66"/>
                  <a:gd name="T62" fmla="*/ 142 w 99"/>
                  <a:gd name="T63" fmla="*/ 492 h 66"/>
                  <a:gd name="T64" fmla="*/ 85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2" y="61"/>
                    </a:lnTo>
                    <a:lnTo>
                      <a:pt x="61" y="55"/>
                    </a:lnTo>
                    <a:lnTo>
                      <a:pt x="70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3" name="Freeform 361"/>
              <p:cNvSpPr>
                <a:spLocks noChangeArrowheads="1"/>
              </p:cNvSpPr>
              <p:nvPr/>
            </p:nvSpPr>
            <p:spPr bwMode="auto">
              <a:xfrm>
                <a:off x="864" y="4077"/>
                <a:ext cx="33" cy="54"/>
              </a:xfrm>
              <a:custGeom>
                <a:avLst/>
                <a:gdLst>
                  <a:gd name="T0" fmla="*/ 8 w 44"/>
                  <a:gd name="T1" fmla="*/ 0 h 49"/>
                  <a:gd name="T2" fmla="*/ 6 w 44"/>
                  <a:gd name="T3" fmla="*/ 316 h 49"/>
                  <a:gd name="T4" fmla="*/ 5 w 44"/>
                  <a:gd name="T5" fmla="*/ 14220 h 49"/>
                  <a:gd name="T6" fmla="*/ 3 w 44"/>
                  <a:gd name="T7" fmla="*/ 22649 h 49"/>
                  <a:gd name="T8" fmla="*/ 2 w 44"/>
                  <a:gd name="T9" fmla="*/ 33486 h 49"/>
                  <a:gd name="T10" fmla="*/ 2 w 44"/>
                  <a:gd name="T11" fmla="*/ 43494 h 49"/>
                  <a:gd name="T12" fmla="*/ 2 w 44"/>
                  <a:gd name="T13" fmla="*/ 49593 h 49"/>
                  <a:gd name="T14" fmla="*/ 0 w 44"/>
                  <a:gd name="T15" fmla="*/ 54940 h 49"/>
                  <a:gd name="T16" fmla="*/ 0 w 44"/>
                  <a:gd name="T17" fmla="*/ 59435 h 49"/>
                  <a:gd name="T18" fmla="*/ 1 w 44"/>
                  <a:gd name="T19" fmla="*/ 62808 h 49"/>
                  <a:gd name="T20" fmla="*/ 2 w 44"/>
                  <a:gd name="T21" fmla="*/ 65159 h 49"/>
                  <a:gd name="T22" fmla="*/ 2 w 44"/>
                  <a:gd name="T23" fmla="*/ 55671 h 49"/>
                  <a:gd name="T24" fmla="*/ 2 w 44"/>
                  <a:gd name="T25" fmla="*/ 58084 h 49"/>
                  <a:gd name="T26" fmla="*/ 2 w 44"/>
                  <a:gd name="T27" fmla="*/ 55671 h 49"/>
                  <a:gd name="T28" fmla="*/ 2 w 44"/>
                  <a:gd name="T29" fmla="*/ 47596 h 49"/>
                  <a:gd name="T30" fmla="*/ 3 w 44"/>
                  <a:gd name="T31" fmla="*/ 42434 h 49"/>
                  <a:gd name="T32" fmla="*/ 5 w 44"/>
                  <a:gd name="T33" fmla="*/ 31769 h 49"/>
                  <a:gd name="T34" fmla="*/ 5 w 44"/>
                  <a:gd name="T35" fmla="*/ 26442 h 49"/>
                  <a:gd name="T36" fmla="*/ 6 w 44"/>
                  <a:gd name="T37" fmla="*/ 16628 h 49"/>
                  <a:gd name="T38" fmla="*/ 8 w 44"/>
                  <a:gd name="T39" fmla="*/ 12109 h 49"/>
                  <a:gd name="T40" fmla="*/ 8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5" y="17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5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4" name="Freeform 362"/>
              <p:cNvSpPr>
                <a:spLocks noChangeArrowheads="1"/>
              </p:cNvSpPr>
              <p:nvPr/>
            </p:nvSpPr>
            <p:spPr bwMode="auto">
              <a:xfrm>
                <a:off x="894" y="4069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51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187 w 53"/>
                  <a:gd name="T9" fmla="*/ 1 h 18"/>
                  <a:gd name="T10" fmla="*/ 1643 w 53"/>
                  <a:gd name="T11" fmla="*/ 2 h 18"/>
                  <a:gd name="T12" fmla="*/ 1116 w 53"/>
                  <a:gd name="T13" fmla="*/ 3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02 w 53"/>
                  <a:gd name="T21" fmla="*/ 44189 h 18"/>
                  <a:gd name="T22" fmla="*/ 1247 w 53"/>
                  <a:gd name="T23" fmla="*/ 35793 h 18"/>
                  <a:gd name="T24" fmla="*/ 1736 w 53"/>
                  <a:gd name="T25" fmla="*/ 32213 h 18"/>
                  <a:gd name="T26" fmla="*/ 2286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8991 h 18"/>
                  <a:gd name="T32" fmla="*/ 3551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5" name="Freeform 363"/>
              <p:cNvSpPr>
                <a:spLocks noChangeArrowheads="1"/>
              </p:cNvSpPr>
              <p:nvPr/>
            </p:nvSpPr>
            <p:spPr bwMode="auto">
              <a:xfrm>
                <a:off x="4173" y="4071"/>
                <a:ext cx="99" cy="56"/>
              </a:xfrm>
              <a:custGeom>
                <a:avLst/>
                <a:gdLst>
                  <a:gd name="T0" fmla="*/ 12636 w 94"/>
                  <a:gd name="T1" fmla="*/ 4853 h 58"/>
                  <a:gd name="T2" fmla="*/ 13133 w 94"/>
                  <a:gd name="T3" fmla="*/ 4853 h 58"/>
                  <a:gd name="T4" fmla="*/ 13257 w 94"/>
                  <a:gd name="T5" fmla="*/ 4695 h 58"/>
                  <a:gd name="T6" fmla="*/ 13257 w 94"/>
                  <a:gd name="T7" fmla="*/ 4337 h 58"/>
                  <a:gd name="T8" fmla="*/ 13133 w 94"/>
                  <a:gd name="T9" fmla="*/ 3981 h 58"/>
                  <a:gd name="T10" fmla="*/ 12636 w 94"/>
                  <a:gd name="T11" fmla="*/ 3488 h 58"/>
                  <a:gd name="T12" fmla="*/ 12101 w 94"/>
                  <a:gd name="T13" fmla="*/ 3067 h 58"/>
                  <a:gd name="T14" fmla="*/ 11373 w 94"/>
                  <a:gd name="T15" fmla="*/ 2504 h 58"/>
                  <a:gd name="T16" fmla="*/ 10348 w 94"/>
                  <a:gd name="T17" fmla="*/ 1865 h 58"/>
                  <a:gd name="T18" fmla="*/ 9272 w 94"/>
                  <a:gd name="T19" fmla="*/ 1337 h 58"/>
                  <a:gd name="T20" fmla="*/ 8080 w 94"/>
                  <a:gd name="T21" fmla="*/ 817 h 58"/>
                  <a:gd name="T22" fmla="*/ 6967 w 94"/>
                  <a:gd name="T23" fmla="*/ 583 h 58"/>
                  <a:gd name="T24" fmla="*/ 5922 w 94"/>
                  <a:gd name="T25" fmla="*/ 3 h 58"/>
                  <a:gd name="T26" fmla="*/ 4345 w 94"/>
                  <a:gd name="T27" fmla="*/ 0 h 58"/>
                  <a:gd name="T28" fmla="*/ 2928 w 94"/>
                  <a:gd name="T29" fmla="*/ 0 h 58"/>
                  <a:gd name="T30" fmla="*/ 1676 w 94"/>
                  <a:gd name="T31" fmla="*/ 3 h 58"/>
                  <a:gd name="T32" fmla="*/ 1 w 94"/>
                  <a:gd name="T33" fmla="*/ 635 h 58"/>
                  <a:gd name="T34" fmla="*/ 1 w 94"/>
                  <a:gd name="T35" fmla="*/ 691 h 58"/>
                  <a:gd name="T36" fmla="*/ 0 w 94"/>
                  <a:gd name="T37" fmla="*/ 747 h 58"/>
                  <a:gd name="T38" fmla="*/ 0 w 94"/>
                  <a:gd name="T39" fmla="*/ 885 h 58"/>
                  <a:gd name="T40" fmla="*/ 1 w 94"/>
                  <a:gd name="T41" fmla="*/ 1135 h 58"/>
                  <a:gd name="T42" fmla="*/ 5 w 94"/>
                  <a:gd name="T43" fmla="*/ 1660 h 58"/>
                  <a:gd name="T44" fmla="*/ 1482 w 94"/>
                  <a:gd name="T45" fmla="*/ 2124 h 58"/>
                  <a:gd name="T46" fmla="*/ 2021 w 94"/>
                  <a:gd name="T47" fmla="*/ 2635 h 58"/>
                  <a:gd name="T48" fmla="*/ 3314 w 94"/>
                  <a:gd name="T49" fmla="*/ 3208 h 58"/>
                  <a:gd name="T50" fmla="*/ 4248 w 94"/>
                  <a:gd name="T51" fmla="*/ 3663 h 58"/>
                  <a:gd name="T52" fmla="*/ 5439 w 94"/>
                  <a:gd name="T53" fmla="*/ 4122 h 58"/>
                  <a:gd name="T54" fmla="*/ 6547 w 94"/>
                  <a:gd name="T55" fmla="*/ 4322 h 58"/>
                  <a:gd name="T56" fmla="*/ 7584 w 94"/>
                  <a:gd name="T57" fmla="*/ 4474 h 58"/>
                  <a:gd name="T58" fmla="*/ 8595 w 94"/>
                  <a:gd name="T59" fmla="*/ 4695 h 58"/>
                  <a:gd name="T60" fmla="*/ 9491 w 94"/>
                  <a:gd name="T61" fmla="*/ 4717 h 58"/>
                  <a:gd name="T62" fmla="*/ 10494 w 94"/>
                  <a:gd name="T63" fmla="*/ 4717 h 58"/>
                  <a:gd name="T64" fmla="*/ 11373 w 94"/>
                  <a:gd name="T65" fmla="*/ 4717 h 58"/>
                  <a:gd name="T66" fmla="*/ 12101 w 94"/>
                  <a:gd name="T67" fmla="*/ 4717 h 58"/>
                  <a:gd name="T68" fmla="*/ 12636 w 94"/>
                  <a:gd name="T69" fmla="*/ 485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8"/>
                  <a:gd name="T107" fmla="*/ 94 w 94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5" y="19"/>
                    </a:lnTo>
                    <a:lnTo>
                      <a:pt x="10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1"/>
                    </a:lnTo>
                    <a:lnTo>
                      <a:pt x="53" y="53"/>
                    </a:lnTo>
                    <a:lnTo>
                      <a:pt x="61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6" name="Freeform 364"/>
              <p:cNvSpPr>
                <a:spLocks noChangeArrowheads="1"/>
              </p:cNvSpPr>
              <p:nvPr/>
            </p:nvSpPr>
            <p:spPr bwMode="auto">
              <a:xfrm>
                <a:off x="4172" y="4066"/>
                <a:ext cx="104" cy="58"/>
              </a:xfrm>
              <a:custGeom>
                <a:avLst/>
                <a:gdLst>
                  <a:gd name="T0" fmla="*/ 6 w 100"/>
                  <a:gd name="T1" fmla="*/ 113 h 66"/>
                  <a:gd name="T2" fmla="*/ 1280 w 100"/>
                  <a:gd name="T3" fmla="*/ 92 h 66"/>
                  <a:gd name="T4" fmla="*/ 2043 w 100"/>
                  <a:gd name="T5" fmla="*/ 80 h 66"/>
                  <a:gd name="T6" fmla="*/ 2895 w 100"/>
                  <a:gd name="T7" fmla="*/ 80 h 66"/>
                  <a:gd name="T8" fmla="*/ 3819 w 100"/>
                  <a:gd name="T9" fmla="*/ 92 h 66"/>
                  <a:gd name="T10" fmla="*/ 4617 w 100"/>
                  <a:gd name="T11" fmla="*/ 113 h 66"/>
                  <a:gd name="T12" fmla="*/ 5349 w 100"/>
                  <a:gd name="T13" fmla="*/ 165 h 66"/>
                  <a:gd name="T14" fmla="*/ 6174 w 100"/>
                  <a:gd name="T15" fmla="*/ 205 h 66"/>
                  <a:gd name="T16" fmla="*/ 6750 w 100"/>
                  <a:gd name="T17" fmla="*/ 255 h 66"/>
                  <a:gd name="T18" fmla="*/ 7357 w 100"/>
                  <a:gd name="T19" fmla="*/ 314 h 66"/>
                  <a:gd name="T20" fmla="*/ 7798 w 100"/>
                  <a:gd name="T21" fmla="*/ 364 h 66"/>
                  <a:gd name="T22" fmla="*/ 8262 w 100"/>
                  <a:gd name="T23" fmla="*/ 406 h 66"/>
                  <a:gd name="T24" fmla="*/ 8455 w 100"/>
                  <a:gd name="T25" fmla="*/ 457 h 66"/>
                  <a:gd name="T26" fmla="*/ 8519 w 100"/>
                  <a:gd name="T27" fmla="*/ 487 h 66"/>
                  <a:gd name="T28" fmla="*/ 8633 w 100"/>
                  <a:gd name="T29" fmla="*/ 492 h 66"/>
                  <a:gd name="T30" fmla="*/ 8519 w 100"/>
                  <a:gd name="T31" fmla="*/ 492 h 66"/>
                  <a:gd name="T32" fmla="*/ 8455 w 100"/>
                  <a:gd name="T33" fmla="*/ 569 h 66"/>
                  <a:gd name="T34" fmla="*/ 8962 w 100"/>
                  <a:gd name="T35" fmla="*/ 564 h 66"/>
                  <a:gd name="T36" fmla="*/ 9500 w 100"/>
                  <a:gd name="T37" fmla="*/ 525 h 66"/>
                  <a:gd name="T38" fmla="*/ 9500 w 100"/>
                  <a:gd name="T39" fmla="*/ 470 h 66"/>
                  <a:gd name="T40" fmla="*/ 9282 w 100"/>
                  <a:gd name="T41" fmla="*/ 425 h 66"/>
                  <a:gd name="T42" fmla="*/ 8962 w 100"/>
                  <a:gd name="T43" fmla="*/ 366 h 66"/>
                  <a:gd name="T44" fmla="*/ 8519 w 100"/>
                  <a:gd name="T45" fmla="*/ 314 h 66"/>
                  <a:gd name="T46" fmla="*/ 7976 w 100"/>
                  <a:gd name="T47" fmla="*/ 255 h 66"/>
                  <a:gd name="T48" fmla="*/ 7357 w 100"/>
                  <a:gd name="T49" fmla="*/ 204 h 66"/>
                  <a:gd name="T50" fmla="*/ 6547 w 100"/>
                  <a:gd name="T51" fmla="*/ 131 h 66"/>
                  <a:gd name="T52" fmla="*/ 5826 w 100"/>
                  <a:gd name="T53" fmla="*/ 92 h 66"/>
                  <a:gd name="T54" fmla="*/ 4892 w 100"/>
                  <a:gd name="T55" fmla="*/ 4 h 66"/>
                  <a:gd name="T56" fmla="*/ 4108 w 100"/>
                  <a:gd name="T57" fmla="*/ 2 h 66"/>
                  <a:gd name="T58" fmla="*/ 3028 w 100"/>
                  <a:gd name="T59" fmla="*/ 0 h 66"/>
                  <a:gd name="T60" fmla="*/ 1925 w 100"/>
                  <a:gd name="T61" fmla="*/ 0 h 66"/>
                  <a:gd name="T62" fmla="*/ 1075 w 100"/>
                  <a:gd name="T63" fmla="*/ 2 h 66"/>
                  <a:gd name="T64" fmla="*/ 0 w 100"/>
                  <a:gd name="T65" fmla="*/ 68 h 66"/>
                  <a:gd name="T66" fmla="*/ 6 w 100"/>
                  <a:gd name="T67" fmla="*/ 113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100" y="60"/>
                    </a:lnTo>
                    <a:lnTo>
                      <a:pt x="100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2" y="11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7" name="Freeform 365"/>
              <p:cNvSpPr>
                <a:spLocks noChangeArrowheads="1"/>
              </p:cNvSpPr>
              <p:nvPr/>
            </p:nvSpPr>
            <p:spPr bwMode="auto">
              <a:xfrm>
                <a:off x="4169" y="4074"/>
                <a:ext cx="47" cy="53"/>
              </a:xfrm>
              <a:custGeom>
                <a:avLst/>
                <a:gdLst>
                  <a:gd name="T0" fmla="*/ 6797 w 45"/>
                  <a:gd name="T1" fmla="*/ 43901 h 49"/>
                  <a:gd name="T2" fmla="*/ 5598 w 45"/>
                  <a:gd name="T3" fmla="*/ 39629 h 49"/>
                  <a:gd name="T4" fmla="*/ 4326 w 45"/>
                  <a:gd name="T5" fmla="*/ 33912 h 49"/>
                  <a:gd name="T6" fmla="*/ 3342 w 45"/>
                  <a:gd name="T7" fmla="*/ 26757 h 49"/>
                  <a:gd name="T8" fmla="*/ 2422 w 45"/>
                  <a:gd name="T9" fmla="*/ 21130 h 49"/>
                  <a:gd name="T10" fmla="*/ 1871 w 45"/>
                  <a:gd name="T11" fmla="*/ 13284 h 49"/>
                  <a:gd name="T12" fmla="*/ 1541 w 45"/>
                  <a:gd name="T13" fmla="*/ 8918 h 49"/>
                  <a:gd name="T14" fmla="*/ 1541 w 45"/>
                  <a:gd name="T15" fmla="*/ 8294 h 49"/>
                  <a:gd name="T16" fmla="*/ 1444 w 45"/>
                  <a:gd name="T17" fmla="*/ 278 h 49"/>
                  <a:gd name="T18" fmla="*/ 1444 w 45"/>
                  <a:gd name="T19" fmla="*/ 8294 h 49"/>
                  <a:gd name="T20" fmla="*/ 3 w 45"/>
                  <a:gd name="T21" fmla="*/ 0 h 49"/>
                  <a:gd name="T22" fmla="*/ 1 w 45"/>
                  <a:gd name="T23" fmla="*/ 3 h 49"/>
                  <a:gd name="T24" fmla="*/ 0 w 45"/>
                  <a:gd name="T25" fmla="*/ 278 h 49"/>
                  <a:gd name="T26" fmla="*/ 0 w 45"/>
                  <a:gd name="T27" fmla="*/ 9676 h 49"/>
                  <a:gd name="T28" fmla="*/ 2 w 45"/>
                  <a:gd name="T29" fmla="*/ 13284 h 49"/>
                  <a:gd name="T30" fmla="*/ 5 w 45"/>
                  <a:gd name="T31" fmla="*/ 19600 h 49"/>
                  <a:gd name="T32" fmla="*/ 1541 w 45"/>
                  <a:gd name="T33" fmla="*/ 26757 h 49"/>
                  <a:gd name="T34" fmla="*/ 2270 w 45"/>
                  <a:gd name="T35" fmla="*/ 33912 h 49"/>
                  <a:gd name="T36" fmla="*/ 3566 w 45"/>
                  <a:gd name="T37" fmla="*/ 40592 h 49"/>
                  <a:gd name="T38" fmla="*/ 4919 w 45"/>
                  <a:gd name="T39" fmla="*/ 48102 h 49"/>
                  <a:gd name="T40" fmla="*/ 6105 w 45"/>
                  <a:gd name="T41" fmla="*/ 52068 h 49"/>
                  <a:gd name="T42" fmla="*/ 6797 w 45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8" name="Freeform 366"/>
              <p:cNvSpPr>
                <a:spLocks noChangeArrowheads="1"/>
              </p:cNvSpPr>
              <p:nvPr/>
            </p:nvSpPr>
            <p:spPr bwMode="auto">
              <a:xfrm>
                <a:off x="4210" y="4119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360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4 h 18"/>
                  <a:gd name="T16" fmla="*/ 5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116 w 53"/>
                  <a:gd name="T23" fmla="*/ 46052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9" name="Freeform 367"/>
              <p:cNvSpPr>
                <a:spLocks noChangeArrowheads="1"/>
              </p:cNvSpPr>
              <p:nvPr/>
            </p:nvSpPr>
            <p:spPr bwMode="auto">
              <a:xfrm>
                <a:off x="1847" y="4073"/>
                <a:ext cx="99" cy="56"/>
              </a:xfrm>
              <a:custGeom>
                <a:avLst/>
                <a:gdLst>
                  <a:gd name="T0" fmla="*/ 12636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5 h 57"/>
                  <a:gd name="T8" fmla="*/ 13133 w 94"/>
                  <a:gd name="T9" fmla="*/ 512 h 57"/>
                  <a:gd name="T10" fmla="*/ 12636 w 94"/>
                  <a:gd name="T11" fmla="*/ 772 h 57"/>
                  <a:gd name="T12" fmla="*/ 12101 w 94"/>
                  <a:gd name="T13" fmla="*/ 1160 h 57"/>
                  <a:gd name="T14" fmla="*/ 11373 w 94"/>
                  <a:gd name="T15" fmla="*/ 1514 h 57"/>
                  <a:gd name="T16" fmla="*/ 10348 w 94"/>
                  <a:gd name="T17" fmla="*/ 1877 h 57"/>
                  <a:gd name="T18" fmla="*/ 9272 w 94"/>
                  <a:gd name="T19" fmla="*/ 2148 h 57"/>
                  <a:gd name="T20" fmla="*/ 8388 w 94"/>
                  <a:gd name="T21" fmla="*/ 2460 h 57"/>
                  <a:gd name="T22" fmla="*/ 6967 w 94"/>
                  <a:gd name="T23" fmla="*/ 2793 h 57"/>
                  <a:gd name="T24" fmla="*/ 5922 w 94"/>
                  <a:gd name="T25" fmla="*/ 2968 h 57"/>
                  <a:gd name="T26" fmla="*/ 4345 w 94"/>
                  <a:gd name="T27" fmla="*/ 3118 h 57"/>
                  <a:gd name="T28" fmla="*/ 2928 w 94"/>
                  <a:gd name="T29" fmla="*/ 3118 h 57"/>
                  <a:gd name="T30" fmla="*/ 1676 w 94"/>
                  <a:gd name="T31" fmla="*/ 2968 h 57"/>
                  <a:gd name="T32" fmla="*/ 2 w 94"/>
                  <a:gd name="T33" fmla="*/ 2777 h 57"/>
                  <a:gd name="T34" fmla="*/ 1 w 94"/>
                  <a:gd name="T35" fmla="*/ 2634 h 57"/>
                  <a:gd name="T36" fmla="*/ 0 w 94"/>
                  <a:gd name="T37" fmla="*/ 2607 h 57"/>
                  <a:gd name="T38" fmla="*/ 1 w 94"/>
                  <a:gd name="T39" fmla="*/ 2460 h 57"/>
                  <a:gd name="T40" fmla="*/ 1 w 94"/>
                  <a:gd name="T41" fmla="*/ 2302 h 57"/>
                  <a:gd name="T42" fmla="*/ 5 w 94"/>
                  <a:gd name="T43" fmla="*/ 2118 h 57"/>
                  <a:gd name="T44" fmla="*/ 1482 w 94"/>
                  <a:gd name="T45" fmla="*/ 1643 h 57"/>
                  <a:gd name="T46" fmla="*/ 2021 w 94"/>
                  <a:gd name="T47" fmla="*/ 1339 h 57"/>
                  <a:gd name="T48" fmla="*/ 3314 w 94"/>
                  <a:gd name="T49" fmla="*/ 1011 h 57"/>
                  <a:gd name="T50" fmla="*/ 4248 w 94"/>
                  <a:gd name="T51" fmla="*/ 668 h 57"/>
                  <a:gd name="T52" fmla="*/ 5439 w 94"/>
                  <a:gd name="T53" fmla="*/ 478 h 57"/>
                  <a:gd name="T54" fmla="*/ 6547 w 94"/>
                  <a:gd name="T55" fmla="*/ 5 h 57"/>
                  <a:gd name="T56" fmla="*/ 7584 w 94"/>
                  <a:gd name="T57" fmla="*/ 3 h 57"/>
                  <a:gd name="T58" fmla="*/ 8595 w 94"/>
                  <a:gd name="T59" fmla="*/ 2 h 57"/>
                  <a:gd name="T60" fmla="*/ 9491 w 94"/>
                  <a:gd name="T61" fmla="*/ 1 h 57"/>
                  <a:gd name="T62" fmla="*/ 10494 w 94"/>
                  <a:gd name="T63" fmla="*/ 1 h 57"/>
                  <a:gd name="T64" fmla="*/ 11373 w 94"/>
                  <a:gd name="T65" fmla="*/ 0 h 57"/>
                  <a:gd name="T66" fmla="*/ 12101 w 94"/>
                  <a:gd name="T67" fmla="*/ 0 h 57"/>
                  <a:gd name="T68" fmla="*/ 1263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9" y="46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4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5" y="38"/>
                    </a:lnTo>
                    <a:lnTo>
                      <a:pt x="10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0" name="Freeform 368"/>
              <p:cNvSpPr>
                <a:spLocks noChangeArrowheads="1"/>
              </p:cNvSpPr>
              <p:nvPr/>
            </p:nvSpPr>
            <p:spPr bwMode="auto">
              <a:xfrm>
                <a:off x="1847" y="4069"/>
                <a:ext cx="104" cy="58"/>
              </a:xfrm>
              <a:custGeom>
                <a:avLst/>
                <a:gdLst>
                  <a:gd name="T0" fmla="*/ 0 w 100"/>
                  <a:gd name="T1" fmla="*/ 493 h 66"/>
                  <a:gd name="T2" fmla="*/ 1075 w 100"/>
                  <a:gd name="T3" fmla="*/ 559 h 66"/>
                  <a:gd name="T4" fmla="*/ 1925 w 100"/>
                  <a:gd name="T5" fmla="*/ 569 h 66"/>
                  <a:gd name="T6" fmla="*/ 3028 w 100"/>
                  <a:gd name="T7" fmla="*/ 569 h 66"/>
                  <a:gd name="T8" fmla="*/ 4108 w 100"/>
                  <a:gd name="T9" fmla="*/ 559 h 66"/>
                  <a:gd name="T10" fmla="*/ 4892 w 100"/>
                  <a:gd name="T11" fmla="*/ 529 h 66"/>
                  <a:gd name="T12" fmla="*/ 5826 w 100"/>
                  <a:gd name="T13" fmla="*/ 470 h 66"/>
                  <a:gd name="T14" fmla="*/ 6547 w 100"/>
                  <a:gd name="T15" fmla="*/ 425 h 66"/>
                  <a:gd name="T16" fmla="*/ 7358 w 100"/>
                  <a:gd name="T17" fmla="*/ 366 h 66"/>
                  <a:gd name="T18" fmla="*/ 7976 w 100"/>
                  <a:gd name="T19" fmla="*/ 314 h 66"/>
                  <a:gd name="T20" fmla="*/ 8519 w 100"/>
                  <a:gd name="T21" fmla="*/ 255 h 66"/>
                  <a:gd name="T22" fmla="*/ 8962 w 100"/>
                  <a:gd name="T23" fmla="*/ 204 h 66"/>
                  <a:gd name="T24" fmla="*/ 9282 w 100"/>
                  <a:gd name="T25" fmla="*/ 142 h 66"/>
                  <a:gd name="T26" fmla="*/ 9500 w 100"/>
                  <a:gd name="T27" fmla="*/ 92 h 66"/>
                  <a:gd name="T28" fmla="*/ 9500 w 100"/>
                  <a:gd name="T29" fmla="*/ 4 h 66"/>
                  <a:gd name="T30" fmla="*/ 9033 w 100"/>
                  <a:gd name="T31" fmla="*/ 0 h 66"/>
                  <a:gd name="T32" fmla="*/ 8455 w 100"/>
                  <a:gd name="T33" fmla="*/ 0 h 66"/>
                  <a:gd name="T34" fmla="*/ 8519 w 100"/>
                  <a:gd name="T35" fmla="*/ 80 h 66"/>
                  <a:gd name="T36" fmla="*/ 8633 w 100"/>
                  <a:gd name="T37" fmla="*/ 80 h 66"/>
                  <a:gd name="T38" fmla="*/ 8633 w 100"/>
                  <a:gd name="T39" fmla="*/ 73 h 66"/>
                  <a:gd name="T40" fmla="*/ 8633 w 100"/>
                  <a:gd name="T41" fmla="*/ 80 h 66"/>
                  <a:gd name="T42" fmla="*/ 8455 w 100"/>
                  <a:gd name="T43" fmla="*/ 105 h 66"/>
                  <a:gd name="T44" fmla="*/ 8262 w 100"/>
                  <a:gd name="T45" fmla="*/ 154 h 66"/>
                  <a:gd name="T46" fmla="*/ 7798 w 100"/>
                  <a:gd name="T47" fmla="*/ 204 h 66"/>
                  <a:gd name="T48" fmla="*/ 7358 w 100"/>
                  <a:gd name="T49" fmla="*/ 255 h 66"/>
                  <a:gd name="T50" fmla="*/ 6750 w 100"/>
                  <a:gd name="T51" fmla="*/ 314 h 66"/>
                  <a:gd name="T52" fmla="*/ 6174 w 100"/>
                  <a:gd name="T53" fmla="*/ 364 h 66"/>
                  <a:gd name="T54" fmla="*/ 5349 w 100"/>
                  <a:gd name="T55" fmla="*/ 406 h 66"/>
                  <a:gd name="T56" fmla="*/ 4617 w 100"/>
                  <a:gd name="T57" fmla="*/ 452 h 66"/>
                  <a:gd name="T58" fmla="*/ 3819 w 100"/>
                  <a:gd name="T59" fmla="*/ 470 h 66"/>
                  <a:gd name="T60" fmla="*/ 2895 w 100"/>
                  <a:gd name="T61" fmla="*/ 487 h 66"/>
                  <a:gd name="T62" fmla="*/ 2043 w 100"/>
                  <a:gd name="T63" fmla="*/ 492 h 66"/>
                  <a:gd name="T64" fmla="*/ 1280 w 100"/>
                  <a:gd name="T65" fmla="*/ 470 h 66"/>
                  <a:gd name="T66" fmla="*/ 6 w 100"/>
                  <a:gd name="T67" fmla="*/ 438 h 66"/>
                  <a:gd name="T68" fmla="*/ 0 w 100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0"/>
                  <a:gd name="T106" fmla="*/ 0 h 66"/>
                  <a:gd name="T107" fmla="*/ 100 w 100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0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1"/>
                    </a:lnTo>
                    <a:lnTo>
                      <a:pt x="62" y="55"/>
                    </a:lnTo>
                    <a:lnTo>
                      <a:pt x="70" y="50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100" y="11"/>
                    </a:lnTo>
                    <a:lnTo>
                      <a:pt x="100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1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5" y="42"/>
                    </a:lnTo>
                    <a:lnTo>
                      <a:pt x="56" y="47"/>
                    </a:lnTo>
                    <a:lnTo>
                      <a:pt x="49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6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1" name="Freeform 369"/>
              <p:cNvSpPr>
                <a:spLocks noChangeArrowheads="1"/>
              </p:cNvSpPr>
              <p:nvPr/>
            </p:nvSpPr>
            <p:spPr bwMode="auto">
              <a:xfrm>
                <a:off x="1845" y="4077"/>
                <a:ext cx="47" cy="54"/>
              </a:xfrm>
              <a:custGeom>
                <a:avLst/>
                <a:gdLst>
                  <a:gd name="T0" fmla="*/ 6105 w 45"/>
                  <a:gd name="T1" fmla="*/ 0 h 49"/>
                  <a:gd name="T2" fmla="*/ 4919 w 45"/>
                  <a:gd name="T3" fmla="*/ 316 h 49"/>
                  <a:gd name="T4" fmla="*/ 3566 w 45"/>
                  <a:gd name="T5" fmla="*/ 14220 h 49"/>
                  <a:gd name="T6" fmla="*/ 2270 w 45"/>
                  <a:gd name="T7" fmla="*/ 22649 h 49"/>
                  <a:gd name="T8" fmla="*/ 1643 w 45"/>
                  <a:gd name="T9" fmla="*/ 33486 h 49"/>
                  <a:gd name="T10" fmla="*/ 5 w 45"/>
                  <a:gd name="T11" fmla="*/ 43494 h 49"/>
                  <a:gd name="T12" fmla="*/ 2 w 45"/>
                  <a:gd name="T13" fmla="*/ 49593 h 49"/>
                  <a:gd name="T14" fmla="*/ 1 w 45"/>
                  <a:gd name="T15" fmla="*/ 54940 h 49"/>
                  <a:gd name="T16" fmla="*/ 0 w 45"/>
                  <a:gd name="T17" fmla="*/ 59435 h 49"/>
                  <a:gd name="T18" fmla="*/ 1 w 45"/>
                  <a:gd name="T19" fmla="*/ 62808 h 49"/>
                  <a:gd name="T20" fmla="*/ 3 w 45"/>
                  <a:gd name="T21" fmla="*/ 65159 h 49"/>
                  <a:gd name="T22" fmla="*/ 1444 w 45"/>
                  <a:gd name="T23" fmla="*/ 55671 h 49"/>
                  <a:gd name="T24" fmla="*/ 1444 w 45"/>
                  <a:gd name="T25" fmla="*/ 58084 h 49"/>
                  <a:gd name="T26" fmla="*/ 1541 w 45"/>
                  <a:gd name="T27" fmla="*/ 58084 h 49"/>
                  <a:gd name="T28" fmla="*/ 1541 w 45"/>
                  <a:gd name="T29" fmla="*/ 55671 h 49"/>
                  <a:gd name="T30" fmla="*/ 1871 w 45"/>
                  <a:gd name="T31" fmla="*/ 47596 h 49"/>
                  <a:gd name="T32" fmla="*/ 2422 w 45"/>
                  <a:gd name="T33" fmla="*/ 42434 h 49"/>
                  <a:gd name="T34" fmla="*/ 3342 w 45"/>
                  <a:gd name="T35" fmla="*/ 31769 h 49"/>
                  <a:gd name="T36" fmla="*/ 4613 w 45"/>
                  <a:gd name="T37" fmla="*/ 26442 h 49"/>
                  <a:gd name="T38" fmla="*/ 5598 w 45"/>
                  <a:gd name="T39" fmla="*/ 16628 h 49"/>
                  <a:gd name="T40" fmla="*/ 6797 w 45"/>
                  <a:gd name="T41" fmla="*/ 12109 h 49"/>
                  <a:gd name="T42" fmla="*/ 6105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6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2" name="Freeform 370"/>
              <p:cNvSpPr>
                <a:spLocks noChangeArrowheads="1"/>
              </p:cNvSpPr>
              <p:nvPr/>
            </p:nvSpPr>
            <p:spPr bwMode="auto">
              <a:xfrm>
                <a:off x="1886" y="4069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736 w 53"/>
                  <a:gd name="T11" fmla="*/ 2 h 18"/>
                  <a:gd name="T12" fmla="*/ 1116 w 53"/>
                  <a:gd name="T13" fmla="*/ 3 h 18"/>
                  <a:gd name="T14" fmla="*/ 8 w 53"/>
                  <a:gd name="T15" fmla="*/ 19021 h 18"/>
                  <a:gd name="T16" fmla="*/ 0 w 53"/>
                  <a:gd name="T17" fmla="*/ 26094 h 18"/>
                  <a:gd name="T18" fmla="*/ 5 w 53"/>
                  <a:gd name="T19" fmla="*/ 54554 h 18"/>
                  <a:gd name="T20" fmla="*/ 851 w 53"/>
                  <a:gd name="T21" fmla="*/ 44189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360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3" name="Freeform 371"/>
              <p:cNvSpPr>
                <a:spLocks noChangeArrowheads="1"/>
              </p:cNvSpPr>
              <p:nvPr/>
            </p:nvSpPr>
            <p:spPr bwMode="auto">
              <a:xfrm>
                <a:off x="5166" y="4071"/>
                <a:ext cx="97" cy="56"/>
              </a:xfrm>
              <a:custGeom>
                <a:avLst/>
                <a:gdLst>
                  <a:gd name="T0" fmla="*/ 3634 w 94"/>
                  <a:gd name="T1" fmla="*/ 4853 h 58"/>
                  <a:gd name="T2" fmla="*/ 3762 w 94"/>
                  <a:gd name="T3" fmla="*/ 4853 h 58"/>
                  <a:gd name="T4" fmla="*/ 3834 w 94"/>
                  <a:gd name="T5" fmla="*/ 4695 h 58"/>
                  <a:gd name="T6" fmla="*/ 3834 w 94"/>
                  <a:gd name="T7" fmla="*/ 4337 h 58"/>
                  <a:gd name="T8" fmla="*/ 3762 w 94"/>
                  <a:gd name="T9" fmla="*/ 3981 h 58"/>
                  <a:gd name="T10" fmla="*/ 3634 w 94"/>
                  <a:gd name="T11" fmla="*/ 3488 h 58"/>
                  <a:gd name="T12" fmla="*/ 3534 w 94"/>
                  <a:gd name="T13" fmla="*/ 3067 h 58"/>
                  <a:gd name="T14" fmla="*/ 3218 w 94"/>
                  <a:gd name="T15" fmla="*/ 2504 h 58"/>
                  <a:gd name="T16" fmla="*/ 3020 w 94"/>
                  <a:gd name="T17" fmla="*/ 1865 h 58"/>
                  <a:gd name="T18" fmla="*/ 2621 w 94"/>
                  <a:gd name="T19" fmla="*/ 1337 h 58"/>
                  <a:gd name="T20" fmla="*/ 2349 w 94"/>
                  <a:gd name="T21" fmla="*/ 817 h 58"/>
                  <a:gd name="T22" fmla="*/ 2026 w 94"/>
                  <a:gd name="T23" fmla="*/ 583 h 58"/>
                  <a:gd name="T24" fmla="*/ 1627 w 94"/>
                  <a:gd name="T25" fmla="*/ 3 h 58"/>
                  <a:gd name="T26" fmla="*/ 1280 w 94"/>
                  <a:gd name="T27" fmla="*/ 0 h 58"/>
                  <a:gd name="T28" fmla="*/ 797 w 94"/>
                  <a:gd name="T29" fmla="*/ 0 h 58"/>
                  <a:gd name="T30" fmla="*/ 505 w 94"/>
                  <a:gd name="T31" fmla="*/ 3 h 58"/>
                  <a:gd name="T32" fmla="*/ 2 w 94"/>
                  <a:gd name="T33" fmla="*/ 635 h 58"/>
                  <a:gd name="T34" fmla="*/ 1 w 94"/>
                  <a:gd name="T35" fmla="*/ 691 h 58"/>
                  <a:gd name="T36" fmla="*/ 0 w 94"/>
                  <a:gd name="T37" fmla="*/ 747 h 58"/>
                  <a:gd name="T38" fmla="*/ 1 w 94"/>
                  <a:gd name="T39" fmla="*/ 885 h 58"/>
                  <a:gd name="T40" fmla="*/ 1 w 94"/>
                  <a:gd name="T41" fmla="*/ 1135 h 58"/>
                  <a:gd name="T42" fmla="*/ 4 w 94"/>
                  <a:gd name="T43" fmla="*/ 1660 h 58"/>
                  <a:gd name="T44" fmla="*/ 9 w 94"/>
                  <a:gd name="T45" fmla="*/ 2124 h 58"/>
                  <a:gd name="T46" fmla="*/ 585 w 94"/>
                  <a:gd name="T47" fmla="*/ 2635 h 58"/>
                  <a:gd name="T48" fmla="*/ 844 w 94"/>
                  <a:gd name="T49" fmla="*/ 3208 h 58"/>
                  <a:gd name="T50" fmla="*/ 1250 w 94"/>
                  <a:gd name="T51" fmla="*/ 3663 h 58"/>
                  <a:gd name="T52" fmla="*/ 1543 w 94"/>
                  <a:gd name="T53" fmla="*/ 4122 h 58"/>
                  <a:gd name="T54" fmla="*/ 1822 w 94"/>
                  <a:gd name="T55" fmla="*/ 4322 h 58"/>
                  <a:gd name="T56" fmla="*/ 2135 w 94"/>
                  <a:gd name="T57" fmla="*/ 4474 h 58"/>
                  <a:gd name="T58" fmla="*/ 2481 w 94"/>
                  <a:gd name="T59" fmla="*/ 4695 h 58"/>
                  <a:gd name="T60" fmla="*/ 2758 w 94"/>
                  <a:gd name="T61" fmla="*/ 4717 h 58"/>
                  <a:gd name="T62" fmla="*/ 3050 w 94"/>
                  <a:gd name="T63" fmla="*/ 4717 h 58"/>
                  <a:gd name="T64" fmla="*/ 3218 w 94"/>
                  <a:gd name="T65" fmla="*/ 4717 h 58"/>
                  <a:gd name="T66" fmla="*/ 3534 w 94"/>
                  <a:gd name="T67" fmla="*/ 4717 h 58"/>
                  <a:gd name="T68" fmla="*/ 3634 w 94"/>
                  <a:gd name="T69" fmla="*/ 485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8"/>
                  <a:gd name="T107" fmla="*/ 94 w 94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1"/>
                    </a:lnTo>
                    <a:lnTo>
                      <a:pt x="53" y="53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4" name="Freeform 372"/>
              <p:cNvSpPr>
                <a:spLocks noChangeArrowheads="1"/>
              </p:cNvSpPr>
              <p:nvPr/>
            </p:nvSpPr>
            <p:spPr bwMode="auto">
              <a:xfrm>
                <a:off x="5165" y="4066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94 w 99"/>
                  <a:gd name="T3" fmla="*/ 92 h 66"/>
                  <a:gd name="T4" fmla="*/ 2391 w 99"/>
                  <a:gd name="T5" fmla="*/ 80 h 66"/>
                  <a:gd name="T6" fmla="*/ 3404 w 99"/>
                  <a:gd name="T7" fmla="*/ 80 h 66"/>
                  <a:gd name="T8" fmla="*/ 4444 w 99"/>
                  <a:gd name="T9" fmla="*/ 92 h 66"/>
                  <a:gd name="T10" fmla="*/ 5304 w 99"/>
                  <a:gd name="T11" fmla="*/ 113 h 66"/>
                  <a:gd name="T12" fmla="*/ 6226 w 99"/>
                  <a:gd name="T13" fmla="*/ 165 h 66"/>
                  <a:gd name="T14" fmla="*/ 7117 w 99"/>
                  <a:gd name="T15" fmla="*/ 205 h 66"/>
                  <a:gd name="T16" fmla="*/ 7878 w 99"/>
                  <a:gd name="T17" fmla="*/ 255 h 66"/>
                  <a:gd name="T18" fmla="*/ 8587 w 99"/>
                  <a:gd name="T19" fmla="*/ 314 h 66"/>
                  <a:gd name="T20" fmla="*/ 9110 w 99"/>
                  <a:gd name="T21" fmla="*/ 364 h 66"/>
                  <a:gd name="T22" fmla="*/ 9661 w 99"/>
                  <a:gd name="T23" fmla="*/ 406 h 66"/>
                  <a:gd name="T24" fmla="*/ 9961 w 99"/>
                  <a:gd name="T25" fmla="*/ 457 h 66"/>
                  <a:gd name="T26" fmla="*/ 10130 w 99"/>
                  <a:gd name="T27" fmla="*/ 487 h 66"/>
                  <a:gd name="T28" fmla="*/ 10130 w 99"/>
                  <a:gd name="T29" fmla="*/ 492 h 66"/>
                  <a:gd name="T30" fmla="*/ 9968 w 99"/>
                  <a:gd name="T31" fmla="*/ 492 h 66"/>
                  <a:gd name="T32" fmla="*/ 9961 w 99"/>
                  <a:gd name="T33" fmla="*/ 569 h 66"/>
                  <a:gd name="T34" fmla="*/ 10571 w 99"/>
                  <a:gd name="T35" fmla="*/ 564 h 66"/>
                  <a:gd name="T36" fmla="*/ 11038 w 99"/>
                  <a:gd name="T37" fmla="*/ 525 h 66"/>
                  <a:gd name="T38" fmla="*/ 11038 w 99"/>
                  <a:gd name="T39" fmla="*/ 470 h 66"/>
                  <a:gd name="T40" fmla="*/ 10745 w 99"/>
                  <a:gd name="T41" fmla="*/ 425 h 66"/>
                  <a:gd name="T42" fmla="*/ 10563 w 99"/>
                  <a:gd name="T43" fmla="*/ 366 h 66"/>
                  <a:gd name="T44" fmla="*/ 9968 w 99"/>
                  <a:gd name="T45" fmla="*/ 314 h 66"/>
                  <a:gd name="T46" fmla="*/ 9251 w 99"/>
                  <a:gd name="T47" fmla="*/ 255 h 66"/>
                  <a:gd name="T48" fmla="*/ 8587 w 99"/>
                  <a:gd name="T49" fmla="*/ 204 h 66"/>
                  <a:gd name="T50" fmla="*/ 7752 w 99"/>
                  <a:gd name="T51" fmla="*/ 131 h 66"/>
                  <a:gd name="T52" fmla="*/ 6786 w 99"/>
                  <a:gd name="T53" fmla="*/ 92 h 66"/>
                  <a:gd name="T54" fmla="*/ 5778 w 99"/>
                  <a:gd name="T55" fmla="*/ 4 h 66"/>
                  <a:gd name="T56" fmla="*/ 4715 w 99"/>
                  <a:gd name="T57" fmla="*/ 2 h 66"/>
                  <a:gd name="T58" fmla="*/ 3513 w 99"/>
                  <a:gd name="T59" fmla="*/ 0 h 66"/>
                  <a:gd name="T60" fmla="*/ 2255 w 99"/>
                  <a:gd name="T61" fmla="*/ 0 h 66"/>
                  <a:gd name="T62" fmla="*/ 1180 w 99"/>
                  <a:gd name="T63" fmla="*/ 2 h 66"/>
                  <a:gd name="T64" fmla="*/ 0 w 99"/>
                  <a:gd name="T65" fmla="*/ 68 h 66"/>
                  <a:gd name="T66" fmla="*/ 5 w 99"/>
                  <a:gd name="T67" fmla="*/ 113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9"/>
                  <a:gd name="T103" fmla="*/ 0 h 66"/>
                  <a:gd name="T104" fmla="*/ 99 w 99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1" y="11"/>
                    </a:lnTo>
                    <a:lnTo>
                      <a:pt x="52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5" name="Freeform 373"/>
              <p:cNvSpPr>
                <a:spLocks noChangeArrowheads="1"/>
              </p:cNvSpPr>
              <p:nvPr/>
            </p:nvSpPr>
            <p:spPr bwMode="auto">
              <a:xfrm>
                <a:off x="5161" y="4074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216 w 44"/>
                  <a:gd name="T3" fmla="*/ 39629 h 49"/>
                  <a:gd name="T4" fmla="*/ 4929 w 44"/>
                  <a:gd name="T5" fmla="*/ 33912 h 49"/>
                  <a:gd name="T6" fmla="*/ 3916 w 44"/>
                  <a:gd name="T7" fmla="*/ 26757 h 49"/>
                  <a:gd name="T8" fmla="*/ 2818 w 44"/>
                  <a:gd name="T9" fmla="*/ 21130 h 49"/>
                  <a:gd name="T10" fmla="*/ 2026 w 44"/>
                  <a:gd name="T11" fmla="*/ 13284 h 49"/>
                  <a:gd name="T12" fmla="*/ 1660 w 44"/>
                  <a:gd name="T13" fmla="*/ 8918 h 49"/>
                  <a:gd name="T14" fmla="*/ 1660 w 44"/>
                  <a:gd name="T15" fmla="*/ 8294 h 49"/>
                  <a:gd name="T16" fmla="*/ 1557 w 44"/>
                  <a:gd name="T17" fmla="*/ 278 h 49"/>
                  <a:gd name="T18" fmla="*/ 1557 w 44"/>
                  <a:gd name="T19" fmla="*/ 8294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278 h 49"/>
                  <a:gd name="T26" fmla="*/ 1 w 44"/>
                  <a:gd name="T27" fmla="*/ 9676 h 49"/>
                  <a:gd name="T28" fmla="*/ 2 w 44"/>
                  <a:gd name="T29" fmla="*/ 13284 h 49"/>
                  <a:gd name="T30" fmla="*/ 5 w 44"/>
                  <a:gd name="T31" fmla="*/ 19600 h 49"/>
                  <a:gd name="T32" fmla="*/ 1776 w 44"/>
                  <a:gd name="T33" fmla="*/ 26757 h 49"/>
                  <a:gd name="T34" fmla="*/ 2638 w 44"/>
                  <a:gd name="T35" fmla="*/ 33912 h 49"/>
                  <a:gd name="T36" fmla="*/ 4045 w 44"/>
                  <a:gd name="T37" fmla="*/ 40592 h 49"/>
                  <a:gd name="T38" fmla="*/ 5264 w 44"/>
                  <a:gd name="T39" fmla="*/ 48102 h 49"/>
                  <a:gd name="T40" fmla="*/ 6857 w 44"/>
                  <a:gd name="T41" fmla="*/ 52068 h 49"/>
                  <a:gd name="T42" fmla="*/ 7577 w 44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6" name="Freeform 374"/>
              <p:cNvSpPr>
                <a:spLocks noChangeArrowheads="1"/>
              </p:cNvSpPr>
              <p:nvPr/>
            </p:nvSpPr>
            <p:spPr bwMode="auto">
              <a:xfrm>
                <a:off x="5204" y="4119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736 w 53"/>
                  <a:gd name="T11" fmla="*/ 21136 h 18"/>
                  <a:gd name="T12" fmla="*/ 1247 w 53"/>
                  <a:gd name="T13" fmla="*/ 17121 h 18"/>
                  <a:gd name="T14" fmla="*/ 802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116 w 53"/>
                  <a:gd name="T23" fmla="*/ 46052 h 18"/>
                  <a:gd name="T24" fmla="*/ 1643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183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7" name="Freeform 375"/>
              <p:cNvSpPr>
                <a:spLocks noChangeArrowheads="1"/>
              </p:cNvSpPr>
              <p:nvPr/>
            </p:nvSpPr>
            <p:spPr bwMode="auto">
              <a:xfrm>
                <a:off x="637" y="4071"/>
                <a:ext cx="97" cy="56"/>
              </a:xfrm>
              <a:custGeom>
                <a:avLst/>
                <a:gdLst>
                  <a:gd name="T0" fmla="*/ 8647 w 93"/>
                  <a:gd name="T1" fmla="*/ 0 h 58"/>
                  <a:gd name="T2" fmla="*/ 9020 w 93"/>
                  <a:gd name="T3" fmla="*/ 0 h 58"/>
                  <a:gd name="T4" fmla="*/ 9105 w 93"/>
                  <a:gd name="T5" fmla="*/ 3 h 58"/>
                  <a:gd name="T6" fmla="*/ 9105 w 93"/>
                  <a:gd name="T7" fmla="*/ 583 h 58"/>
                  <a:gd name="T8" fmla="*/ 9020 w 93"/>
                  <a:gd name="T9" fmla="*/ 817 h 58"/>
                  <a:gd name="T10" fmla="*/ 8733 w 93"/>
                  <a:gd name="T11" fmla="*/ 1448 h 58"/>
                  <a:gd name="T12" fmla="*/ 8347 w 93"/>
                  <a:gd name="T13" fmla="*/ 1865 h 58"/>
                  <a:gd name="T14" fmla="*/ 7840 w 93"/>
                  <a:gd name="T15" fmla="*/ 2504 h 58"/>
                  <a:gd name="T16" fmla="*/ 7179 w 93"/>
                  <a:gd name="T17" fmla="*/ 3067 h 58"/>
                  <a:gd name="T18" fmla="*/ 6505 w 93"/>
                  <a:gd name="T19" fmla="*/ 3613 h 58"/>
                  <a:gd name="T20" fmla="*/ 5575 w 93"/>
                  <a:gd name="T21" fmla="*/ 3997 h 58"/>
                  <a:gd name="T22" fmla="*/ 4818 w 93"/>
                  <a:gd name="T23" fmla="*/ 4337 h 58"/>
                  <a:gd name="T24" fmla="*/ 3998 w 93"/>
                  <a:gd name="T25" fmla="*/ 4695 h 58"/>
                  <a:gd name="T26" fmla="*/ 2924 w 93"/>
                  <a:gd name="T27" fmla="*/ 4853 h 58"/>
                  <a:gd name="T28" fmla="*/ 1882 w 93"/>
                  <a:gd name="T29" fmla="*/ 4853 h 58"/>
                  <a:gd name="T30" fmla="*/ 1093 w 93"/>
                  <a:gd name="T31" fmla="*/ 4695 h 58"/>
                  <a:gd name="T32" fmla="*/ 1 w 93"/>
                  <a:gd name="T33" fmla="*/ 4322 h 58"/>
                  <a:gd name="T34" fmla="*/ 0 w 93"/>
                  <a:gd name="T35" fmla="*/ 4263 h 58"/>
                  <a:gd name="T36" fmla="*/ 0 w 93"/>
                  <a:gd name="T37" fmla="*/ 4122 h 58"/>
                  <a:gd name="T38" fmla="*/ 0 w 93"/>
                  <a:gd name="T39" fmla="*/ 3981 h 58"/>
                  <a:gd name="T40" fmla="*/ 1 w 93"/>
                  <a:gd name="T41" fmla="*/ 3682 h 58"/>
                  <a:gd name="T42" fmla="*/ 5 w 93"/>
                  <a:gd name="T43" fmla="*/ 3328 h 58"/>
                  <a:gd name="T44" fmla="*/ 952 w 93"/>
                  <a:gd name="T45" fmla="*/ 2718 h 58"/>
                  <a:gd name="T46" fmla="*/ 1389 w 93"/>
                  <a:gd name="T47" fmla="*/ 2196 h 58"/>
                  <a:gd name="T48" fmla="*/ 2274 w 93"/>
                  <a:gd name="T49" fmla="*/ 1713 h 58"/>
                  <a:gd name="T50" fmla="*/ 2924 w 93"/>
                  <a:gd name="T51" fmla="*/ 1135 h 58"/>
                  <a:gd name="T52" fmla="*/ 3596 w 93"/>
                  <a:gd name="T53" fmla="*/ 747 h 58"/>
                  <a:gd name="T54" fmla="*/ 4344 w 93"/>
                  <a:gd name="T55" fmla="*/ 583 h 58"/>
                  <a:gd name="T56" fmla="*/ 5124 w 93"/>
                  <a:gd name="T57" fmla="*/ 4 h 58"/>
                  <a:gd name="T58" fmla="*/ 5875 w 93"/>
                  <a:gd name="T59" fmla="*/ 3 h 58"/>
                  <a:gd name="T60" fmla="*/ 6599 w 93"/>
                  <a:gd name="T61" fmla="*/ 2 h 58"/>
                  <a:gd name="T62" fmla="*/ 7179 w 93"/>
                  <a:gd name="T63" fmla="*/ 2 h 58"/>
                  <a:gd name="T64" fmla="*/ 7840 w 93"/>
                  <a:gd name="T65" fmla="*/ 0 h 58"/>
                  <a:gd name="T66" fmla="*/ 8347 w 93"/>
                  <a:gd name="T67" fmla="*/ 0 h 58"/>
                  <a:gd name="T68" fmla="*/ 8647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3" y="36"/>
                    </a:lnTo>
                    <a:lnTo>
                      <a:pt x="66" y="42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40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5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3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60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8" name="Freeform 376"/>
              <p:cNvSpPr>
                <a:spLocks noChangeArrowheads="1"/>
              </p:cNvSpPr>
              <p:nvPr/>
            </p:nvSpPr>
            <p:spPr bwMode="auto">
              <a:xfrm>
                <a:off x="636" y="4066"/>
                <a:ext cx="104" cy="58"/>
              </a:xfrm>
              <a:custGeom>
                <a:avLst/>
                <a:gdLst>
                  <a:gd name="T0" fmla="*/ 0 w 99"/>
                  <a:gd name="T1" fmla="*/ 506 h 66"/>
                  <a:gd name="T2" fmla="*/ 1255 w 99"/>
                  <a:gd name="T3" fmla="*/ 559 h 66"/>
                  <a:gd name="T4" fmla="*/ 2255 w 99"/>
                  <a:gd name="T5" fmla="*/ 569 h 66"/>
                  <a:gd name="T6" fmla="*/ 3513 w 99"/>
                  <a:gd name="T7" fmla="*/ 569 h 66"/>
                  <a:gd name="T8" fmla="*/ 4842 w 99"/>
                  <a:gd name="T9" fmla="*/ 559 h 66"/>
                  <a:gd name="T10" fmla="*/ 5778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721 w 99"/>
                  <a:gd name="T17" fmla="*/ 366 h 66"/>
                  <a:gd name="T18" fmla="*/ 9394 w 99"/>
                  <a:gd name="T19" fmla="*/ 314 h 66"/>
                  <a:gd name="T20" fmla="*/ 9961 w 99"/>
                  <a:gd name="T21" fmla="*/ 255 h 66"/>
                  <a:gd name="T22" fmla="*/ 10563 w 99"/>
                  <a:gd name="T23" fmla="*/ 204 h 66"/>
                  <a:gd name="T24" fmla="*/ 10866 w 99"/>
                  <a:gd name="T25" fmla="*/ 131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63 w 99"/>
                  <a:gd name="T31" fmla="*/ 0 h 66"/>
                  <a:gd name="T32" fmla="*/ 9961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661 w 99"/>
                  <a:gd name="T45" fmla="*/ 154 h 66"/>
                  <a:gd name="T46" fmla="*/ 9251 w 99"/>
                  <a:gd name="T47" fmla="*/ 205 h 66"/>
                  <a:gd name="T48" fmla="*/ 8721 w 99"/>
                  <a:gd name="T49" fmla="*/ 255 h 66"/>
                  <a:gd name="T50" fmla="*/ 7878 w 99"/>
                  <a:gd name="T51" fmla="*/ 314 h 66"/>
                  <a:gd name="T52" fmla="*/ 7117 w 99"/>
                  <a:gd name="T53" fmla="*/ 364 h 66"/>
                  <a:gd name="T54" fmla="*/ 6226 w 99"/>
                  <a:gd name="T55" fmla="*/ 406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404 w 99"/>
                  <a:gd name="T61" fmla="*/ 492 h 66"/>
                  <a:gd name="T62" fmla="*/ 2534 w 99"/>
                  <a:gd name="T63" fmla="*/ 492 h 66"/>
                  <a:gd name="T64" fmla="*/ 1494 w 99"/>
                  <a:gd name="T65" fmla="*/ 470 h 66"/>
                  <a:gd name="T66" fmla="*/ 5 w 99"/>
                  <a:gd name="T67" fmla="*/ 438 h 66"/>
                  <a:gd name="T68" fmla="*/ 0 w 99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49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6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4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3" y="57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9" name="Freeform 377"/>
              <p:cNvSpPr>
                <a:spLocks noChangeArrowheads="1"/>
              </p:cNvSpPr>
              <p:nvPr/>
            </p:nvSpPr>
            <p:spPr bwMode="auto">
              <a:xfrm>
                <a:off x="632" y="4076"/>
                <a:ext cx="46" cy="55"/>
              </a:xfrm>
              <a:custGeom>
                <a:avLst/>
                <a:gdLst>
                  <a:gd name="T0" fmla="*/ 6857 w 44"/>
                  <a:gd name="T1" fmla="*/ 0 h 50"/>
                  <a:gd name="T2" fmla="*/ 5449 w 44"/>
                  <a:gd name="T3" fmla="*/ 288 h 50"/>
                  <a:gd name="T4" fmla="*/ 4045 w 44"/>
                  <a:gd name="T5" fmla="*/ 12279 h 50"/>
                  <a:gd name="T6" fmla="*/ 2638 w 44"/>
                  <a:gd name="T7" fmla="*/ 19436 h 50"/>
                  <a:gd name="T8" fmla="*/ 1776 w 44"/>
                  <a:gd name="T9" fmla="*/ 28523 h 50"/>
                  <a:gd name="T10" fmla="*/ 4 w 44"/>
                  <a:gd name="T11" fmla="*/ 37752 h 50"/>
                  <a:gd name="T12" fmla="*/ 1 w 44"/>
                  <a:gd name="T13" fmla="*/ 43014 h 50"/>
                  <a:gd name="T14" fmla="*/ 0 w 44"/>
                  <a:gd name="T15" fmla="*/ 46468 h 50"/>
                  <a:gd name="T16" fmla="*/ 0 w 44"/>
                  <a:gd name="T17" fmla="*/ 51376 h 50"/>
                  <a:gd name="T18" fmla="*/ 1 w 44"/>
                  <a:gd name="T19" fmla="*/ 55153 h 50"/>
                  <a:gd name="T20" fmla="*/ 3 w 44"/>
                  <a:gd name="T21" fmla="*/ 58524 h 50"/>
                  <a:gd name="T22" fmla="*/ 1557 w 44"/>
                  <a:gd name="T23" fmla="*/ 48917 h 50"/>
                  <a:gd name="T24" fmla="*/ 1660 w 44"/>
                  <a:gd name="T25" fmla="*/ 50210 h 50"/>
                  <a:gd name="T26" fmla="*/ 1660 w 44"/>
                  <a:gd name="T27" fmla="*/ 51376 h 50"/>
                  <a:gd name="T28" fmla="*/ 1660 w 44"/>
                  <a:gd name="T29" fmla="*/ 50210 h 50"/>
                  <a:gd name="T30" fmla="*/ 1776 w 44"/>
                  <a:gd name="T31" fmla="*/ 48917 h 50"/>
                  <a:gd name="T32" fmla="*/ 2026 w 44"/>
                  <a:gd name="T33" fmla="*/ 41971 h 50"/>
                  <a:gd name="T34" fmla="*/ 2638 w 44"/>
                  <a:gd name="T35" fmla="*/ 35973 h 50"/>
                  <a:gd name="T36" fmla="*/ 3916 w 44"/>
                  <a:gd name="T37" fmla="*/ 27726 h 50"/>
                  <a:gd name="T38" fmla="*/ 4929 w 44"/>
                  <a:gd name="T39" fmla="*/ 20965 h 50"/>
                  <a:gd name="T40" fmla="*/ 6216 w 44"/>
                  <a:gd name="T41" fmla="*/ 14315 h 50"/>
                  <a:gd name="T42" fmla="*/ 7577 w 44"/>
                  <a:gd name="T43" fmla="*/ 10502 h 50"/>
                  <a:gd name="T44" fmla="*/ 6857 w 44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8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0" name="Freeform 378"/>
              <p:cNvSpPr>
                <a:spLocks noChangeArrowheads="1"/>
              </p:cNvSpPr>
              <p:nvPr/>
            </p:nvSpPr>
            <p:spPr bwMode="auto">
              <a:xfrm>
                <a:off x="674" y="4066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51 w 53"/>
                  <a:gd name="T3" fmla="*/ 0 h 18"/>
                  <a:gd name="T4" fmla="*/ 3216 w 53"/>
                  <a:gd name="T5" fmla="*/ 0 h 18"/>
                  <a:gd name="T6" fmla="*/ 2700 w 53"/>
                  <a:gd name="T7" fmla="*/ 1 h 18"/>
                  <a:gd name="T8" fmla="*/ 2286 w 53"/>
                  <a:gd name="T9" fmla="*/ 1 h 18"/>
                  <a:gd name="T10" fmla="*/ 1736 w 53"/>
                  <a:gd name="T11" fmla="*/ 2 h 18"/>
                  <a:gd name="T12" fmla="*/ 1060 w 53"/>
                  <a:gd name="T13" fmla="*/ 3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4189 h 18"/>
                  <a:gd name="T22" fmla="*/ 1181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1" name="Freeform 379"/>
              <p:cNvSpPr>
                <a:spLocks noChangeArrowheads="1"/>
              </p:cNvSpPr>
              <p:nvPr/>
            </p:nvSpPr>
            <p:spPr bwMode="auto">
              <a:xfrm>
                <a:off x="3953" y="4073"/>
                <a:ext cx="84" cy="56"/>
              </a:xfrm>
              <a:custGeom>
                <a:avLst/>
                <a:gdLst>
                  <a:gd name="T0" fmla="*/ 278 w 93"/>
                  <a:gd name="T1" fmla="*/ 3118 h 57"/>
                  <a:gd name="T2" fmla="*/ 285 w 93"/>
                  <a:gd name="T3" fmla="*/ 3019 h 57"/>
                  <a:gd name="T4" fmla="*/ 293 w 93"/>
                  <a:gd name="T5" fmla="*/ 2968 h 57"/>
                  <a:gd name="T6" fmla="*/ 293 w 93"/>
                  <a:gd name="T7" fmla="*/ 2777 h 57"/>
                  <a:gd name="T8" fmla="*/ 285 w 93"/>
                  <a:gd name="T9" fmla="*/ 2460 h 57"/>
                  <a:gd name="T10" fmla="*/ 282 w 93"/>
                  <a:gd name="T11" fmla="*/ 2148 h 57"/>
                  <a:gd name="T12" fmla="*/ 266 w 93"/>
                  <a:gd name="T13" fmla="*/ 1863 h 57"/>
                  <a:gd name="T14" fmla="*/ 245 w 93"/>
                  <a:gd name="T15" fmla="*/ 1514 h 57"/>
                  <a:gd name="T16" fmla="*/ 229 w 93"/>
                  <a:gd name="T17" fmla="*/ 1160 h 57"/>
                  <a:gd name="T18" fmla="*/ 207 w 93"/>
                  <a:gd name="T19" fmla="*/ 772 h 57"/>
                  <a:gd name="T20" fmla="*/ 177 w 93"/>
                  <a:gd name="T21" fmla="*/ 512 h 57"/>
                  <a:gd name="T22" fmla="*/ 152 w 93"/>
                  <a:gd name="T23" fmla="*/ 5 h 57"/>
                  <a:gd name="T24" fmla="*/ 121 w 93"/>
                  <a:gd name="T25" fmla="*/ 2 h 57"/>
                  <a:gd name="T26" fmla="*/ 94 w 93"/>
                  <a:gd name="T27" fmla="*/ 0 h 57"/>
                  <a:gd name="T28" fmla="*/ 59 w 93"/>
                  <a:gd name="T29" fmla="*/ 0 h 57"/>
                  <a:gd name="T30" fmla="*/ 34 w 93"/>
                  <a:gd name="T31" fmla="*/ 2 h 57"/>
                  <a:gd name="T32" fmla="*/ 1 w 93"/>
                  <a:gd name="T33" fmla="*/ 28 h 57"/>
                  <a:gd name="T34" fmla="*/ 0 w 93"/>
                  <a:gd name="T35" fmla="*/ 28 h 57"/>
                  <a:gd name="T36" fmla="*/ 0 w 93"/>
                  <a:gd name="T37" fmla="*/ 478 h 57"/>
                  <a:gd name="T38" fmla="*/ 0 w 93"/>
                  <a:gd name="T39" fmla="*/ 551 h 57"/>
                  <a:gd name="T40" fmla="*/ 1 w 93"/>
                  <a:gd name="T41" fmla="*/ 668 h 57"/>
                  <a:gd name="T42" fmla="*/ 4 w 93"/>
                  <a:gd name="T43" fmla="*/ 941 h 57"/>
                  <a:gd name="T44" fmla="*/ 5 w 93"/>
                  <a:gd name="T45" fmla="*/ 1321 h 57"/>
                  <a:gd name="T46" fmla="*/ 46 w 93"/>
                  <a:gd name="T47" fmla="*/ 1624 h 57"/>
                  <a:gd name="T48" fmla="*/ 65 w 93"/>
                  <a:gd name="T49" fmla="*/ 2005 h 57"/>
                  <a:gd name="T50" fmla="*/ 94 w 93"/>
                  <a:gd name="T51" fmla="*/ 2277 h 57"/>
                  <a:gd name="T52" fmla="*/ 115 w 93"/>
                  <a:gd name="T53" fmla="*/ 2607 h 57"/>
                  <a:gd name="T54" fmla="*/ 136 w 93"/>
                  <a:gd name="T55" fmla="*/ 2777 h 57"/>
                  <a:gd name="T56" fmla="*/ 160 w 93"/>
                  <a:gd name="T57" fmla="*/ 2824 h 57"/>
                  <a:gd name="T58" fmla="*/ 185 w 93"/>
                  <a:gd name="T59" fmla="*/ 2968 h 57"/>
                  <a:gd name="T60" fmla="*/ 209 w 93"/>
                  <a:gd name="T61" fmla="*/ 2968 h 57"/>
                  <a:gd name="T62" fmla="*/ 229 w 93"/>
                  <a:gd name="T63" fmla="*/ 3019 h 57"/>
                  <a:gd name="T64" fmla="*/ 245 w 93"/>
                  <a:gd name="T65" fmla="*/ 3019 h 57"/>
                  <a:gd name="T66" fmla="*/ 266 w 93"/>
                  <a:gd name="T67" fmla="*/ 3019 h 57"/>
                  <a:gd name="T68" fmla="*/ 278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2" name="Freeform 380"/>
              <p:cNvSpPr>
                <a:spLocks noChangeArrowheads="1"/>
              </p:cNvSpPr>
              <p:nvPr/>
            </p:nvSpPr>
            <p:spPr bwMode="auto">
              <a:xfrm>
                <a:off x="3952" y="4069"/>
                <a:ext cx="90" cy="58"/>
              </a:xfrm>
              <a:custGeom>
                <a:avLst/>
                <a:gdLst>
                  <a:gd name="T0" fmla="*/ 4 w 98"/>
                  <a:gd name="T1" fmla="*/ 113 h 66"/>
                  <a:gd name="T2" fmla="*/ 91 w 98"/>
                  <a:gd name="T3" fmla="*/ 92 h 66"/>
                  <a:gd name="T4" fmla="*/ 146 w 98"/>
                  <a:gd name="T5" fmla="*/ 80 h 66"/>
                  <a:gd name="T6" fmla="*/ 209 w 98"/>
                  <a:gd name="T7" fmla="*/ 80 h 66"/>
                  <a:gd name="T8" fmla="*/ 265 w 98"/>
                  <a:gd name="T9" fmla="*/ 92 h 66"/>
                  <a:gd name="T10" fmla="*/ 316 w 98"/>
                  <a:gd name="T11" fmla="*/ 113 h 66"/>
                  <a:gd name="T12" fmla="*/ 378 w 98"/>
                  <a:gd name="T13" fmla="*/ 165 h 66"/>
                  <a:gd name="T14" fmla="*/ 427 w 98"/>
                  <a:gd name="T15" fmla="*/ 204 h 66"/>
                  <a:gd name="T16" fmla="*/ 481 w 98"/>
                  <a:gd name="T17" fmla="*/ 255 h 66"/>
                  <a:gd name="T18" fmla="*/ 527 w 98"/>
                  <a:gd name="T19" fmla="*/ 304 h 66"/>
                  <a:gd name="T20" fmla="*/ 560 w 98"/>
                  <a:gd name="T21" fmla="*/ 364 h 66"/>
                  <a:gd name="T22" fmla="*/ 594 w 98"/>
                  <a:gd name="T23" fmla="*/ 406 h 66"/>
                  <a:gd name="T24" fmla="*/ 598 w 98"/>
                  <a:gd name="T25" fmla="*/ 457 h 66"/>
                  <a:gd name="T26" fmla="*/ 611 w 98"/>
                  <a:gd name="T27" fmla="*/ 487 h 66"/>
                  <a:gd name="T28" fmla="*/ 611 w 98"/>
                  <a:gd name="T29" fmla="*/ 492 h 66"/>
                  <a:gd name="T30" fmla="*/ 629 w 98"/>
                  <a:gd name="T31" fmla="*/ 492 h 66"/>
                  <a:gd name="T32" fmla="*/ 611 w 98"/>
                  <a:gd name="T33" fmla="*/ 492 h 66"/>
                  <a:gd name="T34" fmla="*/ 598 w 98"/>
                  <a:gd name="T35" fmla="*/ 569 h 66"/>
                  <a:gd name="T36" fmla="*/ 636 w 98"/>
                  <a:gd name="T37" fmla="*/ 564 h 66"/>
                  <a:gd name="T38" fmla="*/ 669 w 98"/>
                  <a:gd name="T39" fmla="*/ 529 h 66"/>
                  <a:gd name="T40" fmla="*/ 669 w 98"/>
                  <a:gd name="T41" fmla="*/ 470 h 66"/>
                  <a:gd name="T42" fmla="*/ 668 w 98"/>
                  <a:gd name="T43" fmla="*/ 421 h 66"/>
                  <a:gd name="T44" fmla="*/ 636 w 98"/>
                  <a:gd name="T45" fmla="*/ 366 h 66"/>
                  <a:gd name="T46" fmla="*/ 598 w 98"/>
                  <a:gd name="T47" fmla="*/ 314 h 66"/>
                  <a:gd name="T48" fmla="*/ 563 w 98"/>
                  <a:gd name="T49" fmla="*/ 255 h 66"/>
                  <a:gd name="T50" fmla="*/ 527 w 98"/>
                  <a:gd name="T51" fmla="*/ 204 h 66"/>
                  <a:gd name="T52" fmla="*/ 468 w 98"/>
                  <a:gd name="T53" fmla="*/ 142 h 66"/>
                  <a:gd name="T54" fmla="*/ 415 w 98"/>
                  <a:gd name="T55" fmla="*/ 86 h 66"/>
                  <a:gd name="T56" fmla="*/ 350 w 98"/>
                  <a:gd name="T57" fmla="*/ 4 h 66"/>
                  <a:gd name="T58" fmla="*/ 290 w 98"/>
                  <a:gd name="T59" fmla="*/ 2 h 66"/>
                  <a:gd name="T60" fmla="*/ 215 w 98"/>
                  <a:gd name="T61" fmla="*/ 0 h 66"/>
                  <a:gd name="T62" fmla="*/ 138 w 98"/>
                  <a:gd name="T63" fmla="*/ 0 h 66"/>
                  <a:gd name="T64" fmla="*/ 7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2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3" name="Freeform 381"/>
              <p:cNvSpPr>
                <a:spLocks noChangeArrowheads="1"/>
              </p:cNvSpPr>
              <p:nvPr/>
            </p:nvSpPr>
            <p:spPr bwMode="auto">
              <a:xfrm>
                <a:off x="3949" y="4076"/>
                <a:ext cx="45" cy="53"/>
              </a:xfrm>
              <a:custGeom>
                <a:avLst/>
                <a:gdLst>
                  <a:gd name="T0" fmla="*/ 8189 w 43"/>
                  <a:gd name="T1" fmla="*/ 43901 h 49"/>
                  <a:gd name="T2" fmla="*/ 7126 w 43"/>
                  <a:gd name="T3" fmla="*/ 39629 h 49"/>
                  <a:gd name="T4" fmla="*/ 5445 w 43"/>
                  <a:gd name="T5" fmla="*/ 34754 h 49"/>
                  <a:gd name="T6" fmla="*/ 4445 w 43"/>
                  <a:gd name="T7" fmla="*/ 26757 h 49"/>
                  <a:gd name="T8" fmla="*/ 2968 w 43"/>
                  <a:gd name="T9" fmla="*/ 21130 h 49"/>
                  <a:gd name="T10" fmla="*/ 2117 w 43"/>
                  <a:gd name="T11" fmla="*/ 13284 h 49"/>
                  <a:gd name="T12" fmla="*/ 1852 w 43"/>
                  <a:gd name="T13" fmla="*/ 8918 h 49"/>
                  <a:gd name="T14" fmla="*/ 1729 w 43"/>
                  <a:gd name="T15" fmla="*/ 8294 h 49"/>
                  <a:gd name="T16" fmla="*/ 1729 w 43"/>
                  <a:gd name="T17" fmla="*/ 278 h 49"/>
                  <a:gd name="T18" fmla="*/ 1729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278 h 49"/>
                  <a:gd name="T28" fmla="*/ 0 w 43"/>
                  <a:gd name="T29" fmla="*/ 10449 h 49"/>
                  <a:gd name="T30" fmla="*/ 1 w 43"/>
                  <a:gd name="T31" fmla="*/ 13284 h 49"/>
                  <a:gd name="T32" fmla="*/ 4 w 43"/>
                  <a:gd name="T33" fmla="*/ 19600 h 49"/>
                  <a:gd name="T34" fmla="*/ 1852 w 43"/>
                  <a:gd name="T35" fmla="*/ 26757 h 49"/>
                  <a:gd name="T36" fmla="*/ 2968 w 43"/>
                  <a:gd name="T37" fmla="*/ 34754 h 49"/>
                  <a:gd name="T38" fmla="*/ 4463 w 43"/>
                  <a:gd name="T39" fmla="*/ 40592 h 49"/>
                  <a:gd name="T40" fmla="*/ 5848 w 43"/>
                  <a:gd name="T41" fmla="*/ 48102 h 49"/>
                  <a:gd name="T42" fmla="*/ 7654 w 43"/>
                  <a:gd name="T43" fmla="*/ 52068 h 49"/>
                  <a:gd name="T44" fmla="*/ 8189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4" name="Freeform 382"/>
              <p:cNvSpPr>
                <a:spLocks noChangeArrowheads="1"/>
              </p:cNvSpPr>
              <p:nvPr/>
            </p:nvSpPr>
            <p:spPr bwMode="auto">
              <a:xfrm>
                <a:off x="3991" y="4120"/>
                <a:ext cx="44" cy="19"/>
              </a:xfrm>
              <a:custGeom>
                <a:avLst/>
                <a:gdLst>
                  <a:gd name="T0" fmla="*/ 26 w 53"/>
                  <a:gd name="T1" fmla="*/ 26094 h 18"/>
                  <a:gd name="T2" fmla="*/ 24 w 53"/>
                  <a:gd name="T3" fmla="*/ 23485 h 18"/>
                  <a:gd name="T4" fmla="*/ 22 w 53"/>
                  <a:gd name="T5" fmla="*/ 23485 h 18"/>
                  <a:gd name="T6" fmla="*/ 18 w 53"/>
                  <a:gd name="T7" fmla="*/ 23485 h 18"/>
                  <a:gd name="T8" fmla="*/ 15 w 53"/>
                  <a:gd name="T9" fmla="*/ 21136 h 18"/>
                  <a:gd name="T10" fmla="*/ 12 w 53"/>
                  <a:gd name="T11" fmla="*/ 21136 h 18"/>
                  <a:gd name="T12" fmla="*/ 8 w 53"/>
                  <a:gd name="T13" fmla="*/ 17121 h 18"/>
                  <a:gd name="T14" fmla="*/ 5 w 53"/>
                  <a:gd name="T15" fmla="*/ 3 h 18"/>
                  <a:gd name="T16" fmla="*/ 2 w 53"/>
                  <a:gd name="T17" fmla="*/ 0 h 18"/>
                  <a:gd name="T18" fmla="*/ 0 w 53"/>
                  <a:gd name="T19" fmla="*/ 23485 h 18"/>
                  <a:gd name="T20" fmla="*/ 2 w 53"/>
                  <a:gd name="T21" fmla="*/ 32213 h 18"/>
                  <a:gd name="T22" fmla="*/ 7 w 53"/>
                  <a:gd name="T23" fmla="*/ 44189 h 18"/>
                  <a:gd name="T24" fmla="*/ 11 w 53"/>
                  <a:gd name="T25" fmla="*/ 49100 h 18"/>
                  <a:gd name="T26" fmla="*/ 15 w 53"/>
                  <a:gd name="T27" fmla="*/ 51166 h 18"/>
                  <a:gd name="T28" fmla="*/ 18 w 53"/>
                  <a:gd name="T29" fmla="*/ 51166 h 18"/>
                  <a:gd name="T30" fmla="*/ 22 w 53"/>
                  <a:gd name="T31" fmla="*/ 51166 h 18"/>
                  <a:gd name="T32" fmla="*/ 22 w 53"/>
                  <a:gd name="T33" fmla="*/ 51166 h 18"/>
                  <a:gd name="T34" fmla="*/ 25 w 53"/>
                  <a:gd name="T35" fmla="*/ 54554 h 18"/>
                  <a:gd name="T36" fmla="*/ 26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7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5" name="Freeform 383"/>
              <p:cNvSpPr>
                <a:spLocks noChangeArrowheads="1"/>
              </p:cNvSpPr>
              <p:nvPr/>
            </p:nvSpPr>
            <p:spPr bwMode="auto">
              <a:xfrm>
                <a:off x="2476" y="4149"/>
                <a:ext cx="98" cy="61"/>
              </a:xfrm>
              <a:custGeom>
                <a:avLst/>
                <a:gdLst>
                  <a:gd name="T0" fmla="*/ 5531 w 94"/>
                  <a:gd name="T1" fmla="*/ 23869 h 57"/>
                  <a:gd name="T2" fmla="*/ 5707 w 94"/>
                  <a:gd name="T3" fmla="*/ 23097 h 57"/>
                  <a:gd name="T4" fmla="*/ 5822 w 94"/>
                  <a:gd name="T5" fmla="*/ 22886 h 57"/>
                  <a:gd name="T6" fmla="*/ 5822 w 94"/>
                  <a:gd name="T7" fmla="*/ 21234 h 57"/>
                  <a:gd name="T8" fmla="*/ 5707 w 94"/>
                  <a:gd name="T9" fmla="*/ 18837 h 57"/>
                  <a:gd name="T10" fmla="*/ 5531 w 94"/>
                  <a:gd name="T11" fmla="*/ 16445 h 57"/>
                  <a:gd name="T12" fmla="*/ 5374 w 94"/>
                  <a:gd name="T13" fmla="*/ 14264 h 57"/>
                  <a:gd name="T14" fmla="*/ 4884 w 94"/>
                  <a:gd name="T15" fmla="*/ 10934 h 57"/>
                  <a:gd name="T16" fmla="*/ 4600 w 94"/>
                  <a:gd name="T17" fmla="*/ 9459 h 57"/>
                  <a:gd name="T18" fmla="*/ 4170 w 94"/>
                  <a:gd name="T19" fmla="*/ 5913 h 57"/>
                  <a:gd name="T20" fmla="*/ 3579 w 94"/>
                  <a:gd name="T21" fmla="*/ 4223 h 57"/>
                  <a:gd name="T22" fmla="*/ 3062 w 94"/>
                  <a:gd name="T23" fmla="*/ 5 h 57"/>
                  <a:gd name="T24" fmla="*/ 2483 w 94"/>
                  <a:gd name="T25" fmla="*/ 2 h 57"/>
                  <a:gd name="T26" fmla="*/ 1927 w 94"/>
                  <a:gd name="T27" fmla="*/ 0 h 57"/>
                  <a:gd name="T28" fmla="*/ 1208 w 94"/>
                  <a:gd name="T29" fmla="*/ 0 h 57"/>
                  <a:gd name="T30" fmla="*/ 757 w 94"/>
                  <a:gd name="T31" fmla="*/ 2 h 57"/>
                  <a:gd name="T32" fmla="*/ 2 w 94"/>
                  <a:gd name="T33" fmla="*/ 173 h 57"/>
                  <a:gd name="T34" fmla="*/ 1 w 94"/>
                  <a:gd name="T35" fmla="*/ 173 h 57"/>
                  <a:gd name="T36" fmla="*/ 0 w 94"/>
                  <a:gd name="T37" fmla="*/ 3919 h 57"/>
                  <a:gd name="T38" fmla="*/ 1 w 94"/>
                  <a:gd name="T39" fmla="*/ 4474 h 57"/>
                  <a:gd name="T40" fmla="*/ 1 w 94"/>
                  <a:gd name="T41" fmla="*/ 5121 h 57"/>
                  <a:gd name="T42" fmla="*/ 4 w 94"/>
                  <a:gd name="T43" fmla="*/ 7197 h 57"/>
                  <a:gd name="T44" fmla="*/ 686 w 94"/>
                  <a:gd name="T45" fmla="*/ 10107 h 57"/>
                  <a:gd name="T46" fmla="*/ 886 w 94"/>
                  <a:gd name="T47" fmla="*/ 12569 h 57"/>
                  <a:gd name="T48" fmla="*/ 1273 w 94"/>
                  <a:gd name="T49" fmla="*/ 15351 h 57"/>
                  <a:gd name="T50" fmla="*/ 1915 w 94"/>
                  <a:gd name="T51" fmla="*/ 17625 h 57"/>
                  <a:gd name="T52" fmla="*/ 2357 w 94"/>
                  <a:gd name="T53" fmla="*/ 19860 h 57"/>
                  <a:gd name="T54" fmla="*/ 2770 w 94"/>
                  <a:gd name="T55" fmla="*/ 21234 h 57"/>
                  <a:gd name="T56" fmla="*/ 3237 w 94"/>
                  <a:gd name="T57" fmla="*/ 21601 h 57"/>
                  <a:gd name="T58" fmla="*/ 3758 w 94"/>
                  <a:gd name="T59" fmla="*/ 22886 h 57"/>
                  <a:gd name="T60" fmla="*/ 4182 w 94"/>
                  <a:gd name="T61" fmla="*/ 22886 h 57"/>
                  <a:gd name="T62" fmla="*/ 4626 w 94"/>
                  <a:gd name="T63" fmla="*/ 23097 h 57"/>
                  <a:gd name="T64" fmla="*/ 4884 w 94"/>
                  <a:gd name="T65" fmla="*/ 23097 h 57"/>
                  <a:gd name="T66" fmla="*/ 5374 w 94"/>
                  <a:gd name="T67" fmla="*/ 23097 h 57"/>
                  <a:gd name="T68" fmla="*/ 5531 w 94"/>
                  <a:gd name="T69" fmla="*/ 23869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4" y="55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7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8" y="10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7"/>
                    </a:lnTo>
                    <a:lnTo>
                      <a:pt x="30" y="43"/>
                    </a:lnTo>
                    <a:lnTo>
                      <a:pt x="38" y="47"/>
                    </a:lnTo>
                    <a:lnTo>
                      <a:pt x="45" y="50"/>
                    </a:lnTo>
                    <a:lnTo>
                      <a:pt x="53" y="52"/>
                    </a:lnTo>
                    <a:lnTo>
                      <a:pt x="60" y="55"/>
                    </a:lnTo>
                    <a:lnTo>
                      <a:pt x="67" y="55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6" name="Freeform 384"/>
              <p:cNvSpPr>
                <a:spLocks noChangeArrowheads="1"/>
              </p:cNvSpPr>
              <p:nvPr/>
            </p:nvSpPr>
            <p:spPr bwMode="auto">
              <a:xfrm>
                <a:off x="2475" y="4149"/>
                <a:ext cx="104" cy="71"/>
              </a:xfrm>
              <a:custGeom>
                <a:avLst/>
                <a:gdLst>
                  <a:gd name="T0" fmla="*/ 5 w 99"/>
                  <a:gd name="T1" fmla="*/ 8550 h 66"/>
                  <a:gd name="T2" fmla="*/ 1494 w 99"/>
                  <a:gd name="T3" fmla="*/ 6336 h 66"/>
                  <a:gd name="T4" fmla="*/ 2391 w 99"/>
                  <a:gd name="T5" fmla="*/ 5536 h 66"/>
                  <a:gd name="T6" fmla="*/ 3404 w 99"/>
                  <a:gd name="T7" fmla="*/ 5536 h 66"/>
                  <a:gd name="T8" fmla="*/ 4444 w 99"/>
                  <a:gd name="T9" fmla="*/ 6336 h 66"/>
                  <a:gd name="T10" fmla="*/ 5446 w 99"/>
                  <a:gd name="T11" fmla="*/ 8550 h 66"/>
                  <a:gd name="T12" fmla="*/ 6226 w 99"/>
                  <a:gd name="T13" fmla="*/ 11436 h 66"/>
                  <a:gd name="T14" fmla="*/ 7117 w 99"/>
                  <a:gd name="T15" fmla="*/ 14130 h 66"/>
                  <a:gd name="T16" fmla="*/ 7878 w 99"/>
                  <a:gd name="T17" fmla="*/ 17725 h 66"/>
                  <a:gd name="T18" fmla="*/ 8587 w 99"/>
                  <a:gd name="T19" fmla="*/ 21828 h 66"/>
                  <a:gd name="T20" fmla="*/ 9110 w 99"/>
                  <a:gd name="T21" fmla="*/ 25281 h 66"/>
                  <a:gd name="T22" fmla="*/ 9661 w 99"/>
                  <a:gd name="T23" fmla="*/ 29250 h 66"/>
                  <a:gd name="T24" fmla="*/ 9961 w 99"/>
                  <a:gd name="T25" fmla="*/ 31777 h 66"/>
                  <a:gd name="T26" fmla="*/ 10130 w 99"/>
                  <a:gd name="T27" fmla="*/ 33833 h 66"/>
                  <a:gd name="T28" fmla="*/ 10130 w 99"/>
                  <a:gd name="T29" fmla="*/ 34197 h 66"/>
                  <a:gd name="T30" fmla="*/ 10130 w 99"/>
                  <a:gd name="T31" fmla="*/ 33833 h 66"/>
                  <a:gd name="T32" fmla="*/ 9968 w 99"/>
                  <a:gd name="T33" fmla="*/ 33833 h 66"/>
                  <a:gd name="T34" fmla="*/ 9961 w 99"/>
                  <a:gd name="T35" fmla="*/ 39553 h 66"/>
                  <a:gd name="T36" fmla="*/ 10571 w 99"/>
                  <a:gd name="T37" fmla="*/ 39197 h 66"/>
                  <a:gd name="T38" fmla="*/ 11038 w 99"/>
                  <a:gd name="T39" fmla="*/ 36774 h 66"/>
                  <a:gd name="T40" fmla="*/ 11038 w 99"/>
                  <a:gd name="T41" fmla="*/ 32663 h 66"/>
                  <a:gd name="T42" fmla="*/ 10745 w 99"/>
                  <a:gd name="T43" fmla="*/ 29561 h 66"/>
                  <a:gd name="T44" fmla="*/ 10563 w 99"/>
                  <a:gd name="T45" fmla="*/ 25489 h 66"/>
                  <a:gd name="T46" fmla="*/ 9968 w 99"/>
                  <a:gd name="T47" fmla="*/ 22046 h 66"/>
                  <a:gd name="T48" fmla="*/ 9394 w 99"/>
                  <a:gd name="T49" fmla="*/ 17725 h 66"/>
                  <a:gd name="T50" fmla="*/ 8587 w 99"/>
                  <a:gd name="T51" fmla="*/ 13240 h 66"/>
                  <a:gd name="T52" fmla="*/ 7752 w 99"/>
                  <a:gd name="T53" fmla="*/ 9846 h 66"/>
                  <a:gd name="T54" fmla="*/ 6786 w 99"/>
                  <a:gd name="T55" fmla="*/ 5916 h 66"/>
                  <a:gd name="T56" fmla="*/ 5778 w 99"/>
                  <a:gd name="T57" fmla="*/ 197 h 66"/>
                  <a:gd name="T58" fmla="*/ 4715 w 99"/>
                  <a:gd name="T59" fmla="*/ 3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3 h 66"/>
                  <a:gd name="T66" fmla="*/ 0 w 99"/>
                  <a:gd name="T67" fmla="*/ 4719 h 66"/>
                  <a:gd name="T68" fmla="*/ 5 w 99"/>
                  <a:gd name="T69" fmla="*/ 855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5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8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7"/>
                    </a:lnTo>
                    <a:lnTo>
                      <a:pt x="84" y="30"/>
                    </a:lnTo>
                    <a:lnTo>
                      <a:pt x="77" y="22"/>
                    </a:lnTo>
                    <a:lnTo>
                      <a:pt x="70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0" y="7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7" name="Freeform 385"/>
              <p:cNvSpPr>
                <a:spLocks noChangeArrowheads="1"/>
              </p:cNvSpPr>
              <p:nvPr/>
            </p:nvSpPr>
            <p:spPr bwMode="auto">
              <a:xfrm>
                <a:off x="2471" y="4152"/>
                <a:ext cx="46" cy="56"/>
              </a:xfrm>
              <a:custGeom>
                <a:avLst/>
                <a:gdLst>
                  <a:gd name="T0" fmla="*/ 7577 w 44"/>
                  <a:gd name="T1" fmla="*/ 164776 h 49"/>
                  <a:gd name="T2" fmla="*/ 6216 w 44"/>
                  <a:gd name="T3" fmla="*/ 146805 h 49"/>
                  <a:gd name="T4" fmla="*/ 4929 w 44"/>
                  <a:gd name="T5" fmla="*/ 128703 h 49"/>
                  <a:gd name="T6" fmla="*/ 3916 w 44"/>
                  <a:gd name="T7" fmla="*/ 99147 h 49"/>
                  <a:gd name="T8" fmla="*/ 2818 w 44"/>
                  <a:gd name="T9" fmla="*/ 78273 h 49"/>
                  <a:gd name="T10" fmla="*/ 2026 w 44"/>
                  <a:gd name="T11" fmla="*/ 49224 h 49"/>
                  <a:gd name="T12" fmla="*/ 1660 w 44"/>
                  <a:gd name="T13" fmla="*/ 35848 h 49"/>
                  <a:gd name="T14" fmla="*/ 1660 w 44"/>
                  <a:gd name="T15" fmla="*/ 33059 h 49"/>
                  <a:gd name="T16" fmla="*/ 1557 w 44"/>
                  <a:gd name="T17" fmla="*/ 30681 h 49"/>
                  <a:gd name="T18" fmla="*/ 1557 w 44"/>
                  <a:gd name="T19" fmla="*/ 33059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30681 h 49"/>
                  <a:gd name="T26" fmla="*/ 1 w 44"/>
                  <a:gd name="T27" fmla="*/ 38680 h 49"/>
                  <a:gd name="T28" fmla="*/ 2 w 44"/>
                  <a:gd name="T29" fmla="*/ 49224 h 49"/>
                  <a:gd name="T30" fmla="*/ 5 w 44"/>
                  <a:gd name="T31" fmla="*/ 78273 h 49"/>
                  <a:gd name="T32" fmla="*/ 1776 w 44"/>
                  <a:gd name="T33" fmla="*/ 99147 h 49"/>
                  <a:gd name="T34" fmla="*/ 2638 w 44"/>
                  <a:gd name="T35" fmla="*/ 128703 h 49"/>
                  <a:gd name="T36" fmla="*/ 4045 w 44"/>
                  <a:gd name="T37" fmla="*/ 150385 h 49"/>
                  <a:gd name="T38" fmla="*/ 5449 w 44"/>
                  <a:gd name="T39" fmla="*/ 178178 h 49"/>
                  <a:gd name="T40" fmla="*/ 6857 w 44"/>
                  <a:gd name="T41" fmla="*/ 192878 h 49"/>
                  <a:gd name="T42" fmla="*/ 7577 w 44"/>
                  <a:gd name="T43" fmla="*/ 164776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2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8" name="Freeform 386"/>
              <p:cNvSpPr>
                <a:spLocks noChangeArrowheads="1"/>
              </p:cNvSpPr>
              <p:nvPr/>
            </p:nvSpPr>
            <p:spPr bwMode="auto">
              <a:xfrm>
                <a:off x="2514" y="4212"/>
                <a:ext cx="55" cy="17"/>
              </a:xfrm>
              <a:custGeom>
                <a:avLst/>
                <a:gdLst>
                  <a:gd name="T0" fmla="*/ 3848 w 53"/>
                  <a:gd name="T1" fmla="*/ 7 h 17"/>
                  <a:gd name="T2" fmla="*/ 3586 w 53"/>
                  <a:gd name="T3" fmla="*/ 7 h 17"/>
                  <a:gd name="T4" fmla="*/ 3216 w 53"/>
                  <a:gd name="T5" fmla="*/ 7 h 17"/>
                  <a:gd name="T6" fmla="*/ 2723 w 53"/>
                  <a:gd name="T7" fmla="*/ 7 h 17"/>
                  <a:gd name="T8" fmla="*/ 2308 w 53"/>
                  <a:gd name="T9" fmla="*/ 6 h 17"/>
                  <a:gd name="T10" fmla="*/ 1736 w 53"/>
                  <a:gd name="T11" fmla="*/ 5 h 17"/>
                  <a:gd name="T12" fmla="*/ 1247 w 53"/>
                  <a:gd name="T13" fmla="*/ 4 h 17"/>
                  <a:gd name="T14" fmla="*/ 851 w 53"/>
                  <a:gd name="T15" fmla="*/ 2 h 17"/>
                  <a:gd name="T16" fmla="*/ 4 w 53"/>
                  <a:gd name="T17" fmla="*/ 0 h 17"/>
                  <a:gd name="T18" fmla="*/ 0 w 53"/>
                  <a:gd name="T19" fmla="*/ 7 h 17"/>
                  <a:gd name="T20" fmla="*/ 7 w 53"/>
                  <a:gd name="T21" fmla="*/ 608 h 17"/>
                  <a:gd name="T22" fmla="*/ 1116 w 53"/>
                  <a:gd name="T23" fmla="*/ 682 h 17"/>
                  <a:gd name="T24" fmla="*/ 1643 w 53"/>
                  <a:gd name="T25" fmla="*/ 764 h 17"/>
                  <a:gd name="T26" fmla="*/ 2286 w 53"/>
                  <a:gd name="T27" fmla="*/ 809 h 17"/>
                  <a:gd name="T28" fmla="*/ 2723 w 53"/>
                  <a:gd name="T29" fmla="*/ 809 h 17"/>
                  <a:gd name="T30" fmla="*/ 3183 w 53"/>
                  <a:gd name="T31" fmla="*/ 809 h 17"/>
                  <a:gd name="T32" fmla="*/ 3586 w 53"/>
                  <a:gd name="T33" fmla="*/ 809 h 17"/>
                  <a:gd name="T34" fmla="*/ 3789 w 53"/>
                  <a:gd name="T35" fmla="*/ 857 h 17"/>
                  <a:gd name="T36" fmla="*/ 3848 w 53"/>
                  <a:gd name="T37" fmla="*/ 7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3" y="7"/>
                    </a:moveTo>
                    <a:lnTo>
                      <a:pt x="49" y="7"/>
                    </a:lnTo>
                    <a:lnTo>
                      <a:pt x="44" y="7"/>
                    </a:lnTo>
                    <a:lnTo>
                      <a:pt x="38" y="7"/>
                    </a:lnTo>
                    <a:lnTo>
                      <a:pt x="32" y="6"/>
                    </a:lnTo>
                    <a:lnTo>
                      <a:pt x="24" y="5"/>
                    </a:lnTo>
                    <a:lnTo>
                      <a:pt x="18" y="4"/>
                    </a:lnTo>
                    <a:lnTo>
                      <a:pt x="11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7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1" y="16"/>
                    </a:lnTo>
                    <a:lnTo>
                      <a:pt x="38" y="16"/>
                    </a:lnTo>
                    <a:lnTo>
                      <a:pt x="43" y="16"/>
                    </a:lnTo>
                    <a:lnTo>
                      <a:pt x="49" y="16"/>
                    </a:lnTo>
                    <a:lnTo>
                      <a:pt x="52" y="17"/>
                    </a:lnTo>
                    <a:lnTo>
                      <a:pt x="53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9" name="Freeform 387"/>
              <p:cNvSpPr>
                <a:spLocks noChangeArrowheads="1"/>
              </p:cNvSpPr>
              <p:nvPr/>
            </p:nvSpPr>
            <p:spPr bwMode="auto">
              <a:xfrm>
                <a:off x="1628" y="4071"/>
                <a:ext cx="97" cy="56"/>
              </a:xfrm>
              <a:custGeom>
                <a:avLst/>
                <a:gdLst>
                  <a:gd name="T0" fmla="*/ 5770 w 93"/>
                  <a:gd name="T1" fmla="*/ 0 h 58"/>
                  <a:gd name="T2" fmla="*/ 5919 w 93"/>
                  <a:gd name="T3" fmla="*/ 0 h 58"/>
                  <a:gd name="T4" fmla="*/ 6080 w 93"/>
                  <a:gd name="T5" fmla="*/ 3 h 58"/>
                  <a:gd name="T6" fmla="*/ 6080 w 93"/>
                  <a:gd name="T7" fmla="*/ 583 h 58"/>
                  <a:gd name="T8" fmla="*/ 5919 w 93"/>
                  <a:gd name="T9" fmla="*/ 817 h 58"/>
                  <a:gd name="T10" fmla="*/ 5831 w 93"/>
                  <a:gd name="T11" fmla="*/ 1448 h 58"/>
                  <a:gd name="T12" fmla="*/ 5535 w 93"/>
                  <a:gd name="T13" fmla="*/ 1865 h 58"/>
                  <a:gd name="T14" fmla="*/ 5059 w 93"/>
                  <a:gd name="T15" fmla="*/ 2504 h 58"/>
                  <a:gd name="T16" fmla="*/ 4731 w 93"/>
                  <a:gd name="T17" fmla="*/ 3067 h 58"/>
                  <a:gd name="T18" fmla="*/ 4283 w 93"/>
                  <a:gd name="T19" fmla="*/ 3488 h 58"/>
                  <a:gd name="T20" fmla="*/ 3659 w 93"/>
                  <a:gd name="T21" fmla="*/ 3997 h 58"/>
                  <a:gd name="T22" fmla="*/ 3157 w 93"/>
                  <a:gd name="T23" fmla="*/ 4337 h 58"/>
                  <a:gd name="T24" fmla="*/ 2522 w 93"/>
                  <a:gd name="T25" fmla="*/ 4695 h 58"/>
                  <a:gd name="T26" fmla="*/ 2045 w 93"/>
                  <a:gd name="T27" fmla="*/ 4853 h 58"/>
                  <a:gd name="T28" fmla="*/ 1218 w 93"/>
                  <a:gd name="T29" fmla="*/ 4853 h 58"/>
                  <a:gd name="T30" fmla="*/ 760 w 93"/>
                  <a:gd name="T31" fmla="*/ 4695 h 58"/>
                  <a:gd name="T32" fmla="*/ 1 w 93"/>
                  <a:gd name="T33" fmla="*/ 4322 h 58"/>
                  <a:gd name="T34" fmla="*/ 0 w 93"/>
                  <a:gd name="T35" fmla="*/ 4263 h 58"/>
                  <a:gd name="T36" fmla="*/ 0 w 93"/>
                  <a:gd name="T37" fmla="*/ 4122 h 58"/>
                  <a:gd name="T38" fmla="*/ 0 w 93"/>
                  <a:gd name="T39" fmla="*/ 3981 h 58"/>
                  <a:gd name="T40" fmla="*/ 1 w 93"/>
                  <a:gd name="T41" fmla="*/ 3682 h 58"/>
                  <a:gd name="T42" fmla="*/ 4 w 93"/>
                  <a:gd name="T43" fmla="*/ 3328 h 58"/>
                  <a:gd name="T44" fmla="*/ 8 w 93"/>
                  <a:gd name="T45" fmla="*/ 2718 h 58"/>
                  <a:gd name="T46" fmla="*/ 938 w 93"/>
                  <a:gd name="T47" fmla="*/ 2196 h 58"/>
                  <a:gd name="T48" fmla="*/ 1355 w 93"/>
                  <a:gd name="T49" fmla="*/ 1713 h 58"/>
                  <a:gd name="T50" fmla="*/ 1955 w 93"/>
                  <a:gd name="T51" fmla="*/ 1135 h 58"/>
                  <a:gd name="T52" fmla="*/ 2395 w 93"/>
                  <a:gd name="T53" fmla="*/ 747 h 58"/>
                  <a:gd name="T54" fmla="*/ 2817 w 93"/>
                  <a:gd name="T55" fmla="*/ 583 h 58"/>
                  <a:gd name="T56" fmla="*/ 3327 w 93"/>
                  <a:gd name="T57" fmla="*/ 4 h 58"/>
                  <a:gd name="T58" fmla="*/ 3836 w 93"/>
                  <a:gd name="T59" fmla="*/ 3 h 58"/>
                  <a:gd name="T60" fmla="*/ 4322 w 93"/>
                  <a:gd name="T61" fmla="*/ 2 h 58"/>
                  <a:gd name="T62" fmla="*/ 4755 w 93"/>
                  <a:gd name="T63" fmla="*/ 2 h 58"/>
                  <a:gd name="T64" fmla="*/ 5059 w 93"/>
                  <a:gd name="T65" fmla="*/ 0 h 58"/>
                  <a:gd name="T66" fmla="*/ 5535 w 93"/>
                  <a:gd name="T67" fmla="*/ 0 h 58"/>
                  <a:gd name="T68" fmla="*/ 5770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6" y="41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1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8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4" y="2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0" name="Freeform 388"/>
              <p:cNvSpPr>
                <a:spLocks noChangeArrowheads="1"/>
              </p:cNvSpPr>
              <p:nvPr/>
            </p:nvSpPr>
            <p:spPr bwMode="auto">
              <a:xfrm>
                <a:off x="1628" y="4066"/>
                <a:ext cx="103" cy="58"/>
              </a:xfrm>
              <a:custGeom>
                <a:avLst/>
                <a:gdLst>
                  <a:gd name="T0" fmla="*/ 0 w 98"/>
                  <a:gd name="T1" fmla="*/ 506 h 66"/>
                  <a:gd name="T2" fmla="*/ 1231 w 98"/>
                  <a:gd name="T3" fmla="*/ 559 h 66"/>
                  <a:gd name="T4" fmla="*/ 2370 w 98"/>
                  <a:gd name="T5" fmla="*/ 569 h 66"/>
                  <a:gd name="T6" fmla="*/ 3709 w 98"/>
                  <a:gd name="T7" fmla="*/ 569 h 66"/>
                  <a:gd name="T8" fmla="*/ 4994 w 98"/>
                  <a:gd name="T9" fmla="*/ 559 h 66"/>
                  <a:gd name="T10" fmla="*/ 6023 w 98"/>
                  <a:gd name="T11" fmla="*/ 525 h 66"/>
                  <a:gd name="T12" fmla="*/ 7135 w 98"/>
                  <a:gd name="T13" fmla="*/ 470 h 66"/>
                  <a:gd name="T14" fmla="*/ 8055 w 98"/>
                  <a:gd name="T15" fmla="*/ 425 h 66"/>
                  <a:gd name="T16" fmla="*/ 9071 w 98"/>
                  <a:gd name="T17" fmla="*/ 366 h 66"/>
                  <a:gd name="T18" fmla="*/ 9658 w 98"/>
                  <a:gd name="T19" fmla="*/ 314 h 66"/>
                  <a:gd name="T20" fmla="*/ 10283 w 98"/>
                  <a:gd name="T21" fmla="*/ 255 h 66"/>
                  <a:gd name="T22" fmla="*/ 10914 w 98"/>
                  <a:gd name="T23" fmla="*/ 204 h 66"/>
                  <a:gd name="T24" fmla="*/ 11474 w 98"/>
                  <a:gd name="T25" fmla="*/ 131 h 66"/>
                  <a:gd name="T26" fmla="*/ 11501 w 98"/>
                  <a:gd name="T27" fmla="*/ 92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83 w 98"/>
                  <a:gd name="T33" fmla="*/ 0 h 66"/>
                  <a:gd name="T34" fmla="*/ 10480 w 98"/>
                  <a:gd name="T35" fmla="*/ 80 h 66"/>
                  <a:gd name="T36" fmla="*/ 10813 w 98"/>
                  <a:gd name="T37" fmla="*/ 80 h 66"/>
                  <a:gd name="T38" fmla="*/ 10480 w 98"/>
                  <a:gd name="T39" fmla="*/ 73 h 66"/>
                  <a:gd name="T40" fmla="*/ 10480 w 98"/>
                  <a:gd name="T41" fmla="*/ 80 h 66"/>
                  <a:gd name="T42" fmla="*/ 10283 w 98"/>
                  <a:gd name="T43" fmla="*/ 105 h 66"/>
                  <a:gd name="T44" fmla="*/ 10215 w 98"/>
                  <a:gd name="T45" fmla="*/ 154 h 66"/>
                  <a:gd name="T46" fmla="*/ 9627 w 98"/>
                  <a:gd name="T47" fmla="*/ 205 h 66"/>
                  <a:gd name="T48" fmla="*/ 9071 w 98"/>
                  <a:gd name="T49" fmla="*/ 255 h 66"/>
                  <a:gd name="T50" fmla="*/ 8264 w 98"/>
                  <a:gd name="T51" fmla="*/ 314 h 66"/>
                  <a:gd name="T52" fmla="*/ 7339 w 98"/>
                  <a:gd name="T53" fmla="*/ 364 h 66"/>
                  <a:gd name="T54" fmla="*/ 6514 w 98"/>
                  <a:gd name="T55" fmla="*/ 406 h 66"/>
                  <a:gd name="T56" fmla="*/ 5452 w 98"/>
                  <a:gd name="T57" fmla="*/ 452 h 66"/>
                  <a:gd name="T58" fmla="*/ 4560 w 98"/>
                  <a:gd name="T59" fmla="*/ 470 h 66"/>
                  <a:gd name="T60" fmla="*/ 3594 w 98"/>
                  <a:gd name="T61" fmla="*/ 492 h 66"/>
                  <a:gd name="T62" fmla="*/ 2516 w 98"/>
                  <a:gd name="T63" fmla="*/ 492 h 66"/>
                  <a:gd name="T64" fmla="*/ 1564 w 98"/>
                  <a:gd name="T65" fmla="*/ 470 h 66"/>
                  <a:gd name="T66" fmla="*/ 4 w 98"/>
                  <a:gd name="T67" fmla="*/ 438 h 66"/>
                  <a:gd name="T68" fmla="*/ 0 w 98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1" name="Freeform 389"/>
              <p:cNvSpPr>
                <a:spLocks noChangeArrowheads="1"/>
              </p:cNvSpPr>
              <p:nvPr/>
            </p:nvSpPr>
            <p:spPr bwMode="auto">
              <a:xfrm>
                <a:off x="1625" y="4076"/>
                <a:ext cx="44" cy="55"/>
              </a:xfrm>
              <a:custGeom>
                <a:avLst/>
                <a:gdLst>
                  <a:gd name="T0" fmla="*/ 1257 w 43"/>
                  <a:gd name="T1" fmla="*/ 0 h 50"/>
                  <a:gd name="T2" fmla="*/ 976 w 43"/>
                  <a:gd name="T3" fmla="*/ 288 h 50"/>
                  <a:gd name="T4" fmla="*/ 679 w 43"/>
                  <a:gd name="T5" fmla="*/ 12279 h 50"/>
                  <a:gd name="T6" fmla="*/ 496 w 43"/>
                  <a:gd name="T7" fmla="*/ 19436 h 50"/>
                  <a:gd name="T8" fmla="*/ 9 w 43"/>
                  <a:gd name="T9" fmla="*/ 28523 h 50"/>
                  <a:gd name="T10" fmla="*/ 5 w 43"/>
                  <a:gd name="T11" fmla="*/ 37752 h 50"/>
                  <a:gd name="T12" fmla="*/ 1 w 43"/>
                  <a:gd name="T13" fmla="*/ 43014 h 50"/>
                  <a:gd name="T14" fmla="*/ 0 w 43"/>
                  <a:gd name="T15" fmla="*/ 46468 h 50"/>
                  <a:gd name="T16" fmla="*/ 0 w 43"/>
                  <a:gd name="T17" fmla="*/ 51376 h 50"/>
                  <a:gd name="T18" fmla="*/ 1 w 43"/>
                  <a:gd name="T19" fmla="*/ 55153 h 50"/>
                  <a:gd name="T20" fmla="*/ 3 w 43"/>
                  <a:gd name="T21" fmla="*/ 58524 h 50"/>
                  <a:gd name="T22" fmla="*/ 7 w 43"/>
                  <a:gd name="T23" fmla="*/ 48917 h 50"/>
                  <a:gd name="T24" fmla="*/ 8 w 43"/>
                  <a:gd name="T25" fmla="*/ 50210 h 50"/>
                  <a:gd name="T26" fmla="*/ 8 w 43"/>
                  <a:gd name="T27" fmla="*/ 51376 h 50"/>
                  <a:gd name="T28" fmla="*/ 8 w 43"/>
                  <a:gd name="T29" fmla="*/ 50210 h 50"/>
                  <a:gd name="T30" fmla="*/ 9 w 43"/>
                  <a:gd name="T31" fmla="*/ 48917 h 50"/>
                  <a:gd name="T32" fmla="*/ 394 w 43"/>
                  <a:gd name="T33" fmla="*/ 41971 h 50"/>
                  <a:gd name="T34" fmla="*/ 496 w 43"/>
                  <a:gd name="T35" fmla="*/ 35973 h 50"/>
                  <a:gd name="T36" fmla="*/ 649 w 43"/>
                  <a:gd name="T37" fmla="*/ 27726 h 50"/>
                  <a:gd name="T38" fmla="*/ 851 w 43"/>
                  <a:gd name="T39" fmla="*/ 20965 h 50"/>
                  <a:gd name="T40" fmla="*/ 1147 w 43"/>
                  <a:gd name="T41" fmla="*/ 14315 h 50"/>
                  <a:gd name="T42" fmla="*/ 1340 w 43"/>
                  <a:gd name="T43" fmla="*/ 10502 h 50"/>
                  <a:gd name="T44" fmla="*/ 1257 w 43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0"/>
                  <a:gd name="T71" fmla="*/ 43 w 43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0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8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2" name="Freeform 390"/>
              <p:cNvSpPr>
                <a:spLocks noChangeArrowheads="1"/>
              </p:cNvSpPr>
              <p:nvPr/>
            </p:nvSpPr>
            <p:spPr bwMode="auto">
              <a:xfrm>
                <a:off x="1666" y="4066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00 w 53"/>
                  <a:gd name="T7" fmla="*/ 1 h 18"/>
                  <a:gd name="T8" fmla="*/ 2286 w 53"/>
                  <a:gd name="T9" fmla="*/ 1 h 18"/>
                  <a:gd name="T10" fmla="*/ 1643 w 53"/>
                  <a:gd name="T11" fmla="*/ 2 h 18"/>
                  <a:gd name="T12" fmla="*/ 1060 w 53"/>
                  <a:gd name="T13" fmla="*/ 3 h 18"/>
                  <a:gd name="T14" fmla="*/ 7 w 53"/>
                  <a:gd name="T15" fmla="*/ 19021 h 18"/>
                  <a:gd name="T16" fmla="*/ 0 w 53"/>
                  <a:gd name="T17" fmla="*/ 26094 h 18"/>
                  <a:gd name="T18" fmla="*/ 3 w 53"/>
                  <a:gd name="T19" fmla="*/ 54554 h 18"/>
                  <a:gd name="T20" fmla="*/ 802 w 53"/>
                  <a:gd name="T21" fmla="*/ 44189 h 18"/>
                  <a:gd name="T22" fmla="*/ 1181 w 53"/>
                  <a:gd name="T23" fmla="*/ 35793 h 18"/>
                  <a:gd name="T24" fmla="*/ 1736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3" name="Freeform 391"/>
              <p:cNvSpPr>
                <a:spLocks noChangeArrowheads="1"/>
              </p:cNvSpPr>
              <p:nvPr/>
            </p:nvSpPr>
            <p:spPr bwMode="auto">
              <a:xfrm>
                <a:off x="4946" y="4073"/>
                <a:ext cx="99" cy="56"/>
              </a:xfrm>
              <a:custGeom>
                <a:avLst/>
                <a:gdLst>
                  <a:gd name="T0" fmla="*/ 12459 w 94"/>
                  <a:gd name="T1" fmla="*/ 3118 h 57"/>
                  <a:gd name="T2" fmla="*/ 13237 w 94"/>
                  <a:gd name="T3" fmla="*/ 3019 h 57"/>
                  <a:gd name="T4" fmla="*/ 13257 w 94"/>
                  <a:gd name="T5" fmla="*/ 2968 h 57"/>
                  <a:gd name="T6" fmla="*/ 13257 w 94"/>
                  <a:gd name="T7" fmla="*/ 2777 h 57"/>
                  <a:gd name="T8" fmla="*/ 13237 w 94"/>
                  <a:gd name="T9" fmla="*/ 2460 h 57"/>
                  <a:gd name="T10" fmla="*/ 12636 w 94"/>
                  <a:gd name="T11" fmla="*/ 2148 h 57"/>
                  <a:gd name="T12" fmla="*/ 12101 w 94"/>
                  <a:gd name="T13" fmla="*/ 1863 h 57"/>
                  <a:gd name="T14" fmla="*/ 11373 w 94"/>
                  <a:gd name="T15" fmla="*/ 1514 h 57"/>
                  <a:gd name="T16" fmla="*/ 10348 w 94"/>
                  <a:gd name="T17" fmla="*/ 1160 h 57"/>
                  <a:gd name="T18" fmla="*/ 9272 w 94"/>
                  <a:gd name="T19" fmla="*/ 772 h 57"/>
                  <a:gd name="T20" fmla="*/ 8190 w 94"/>
                  <a:gd name="T21" fmla="*/ 512 h 57"/>
                  <a:gd name="T22" fmla="*/ 6967 w 94"/>
                  <a:gd name="T23" fmla="*/ 5 h 57"/>
                  <a:gd name="T24" fmla="*/ 5783 w 94"/>
                  <a:gd name="T25" fmla="*/ 2 h 57"/>
                  <a:gd name="T26" fmla="*/ 4345 w 94"/>
                  <a:gd name="T27" fmla="*/ 0 h 57"/>
                  <a:gd name="T28" fmla="*/ 2928 w 94"/>
                  <a:gd name="T29" fmla="*/ 0 h 57"/>
                  <a:gd name="T30" fmla="*/ 1577 w 94"/>
                  <a:gd name="T31" fmla="*/ 2 h 57"/>
                  <a:gd name="T32" fmla="*/ 2 w 94"/>
                  <a:gd name="T33" fmla="*/ 28 h 57"/>
                  <a:gd name="T34" fmla="*/ 0 w 94"/>
                  <a:gd name="T35" fmla="*/ 28 h 57"/>
                  <a:gd name="T36" fmla="*/ 0 w 94"/>
                  <a:gd name="T37" fmla="*/ 478 h 57"/>
                  <a:gd name="T38" fmla="*/ 0 w 94"/>
                  <a:gd name="T39" fmla="*/ 551 h 57"/>
                  <a:gd name="T40" fmla="*/ 2 w 94"/>
                  <a:gd name="T41" fmla="*/ 668 h 57"/>
                  <a:gd name="T42" fmla="*/ 5 w 94"/>
                  <a:gd name="T43" fmla="*/ 941 h 57"/>
                  <a:gd name="T44" fmla="*/ 1392 w 94"/>
                  <a:gd name="T45" fmla="*/ 1321 h 57"/>
                  <a:gd name="T46" fmla="*/ 2021 w 94"/>
                  <a:gd name="T47" fmla="*/ 1624 h 57"/>
                  <a:gd name="T48" fmla="*/ 3314 w 94"/>
                  <a:gd name="T49" fmla="*/ 2005 h 57"/>
                  <a:gd name="T50" fmla="*/ 4248 w 94"/>
                  <a:gd name="T51" fmla="*/ 2277 h 57"/>
                  <a:gd name="T52" fmla="*/ 5565 w 94"/>
                  <a:gd name="T53" fmla="*/ 2607 h 57"/>
                  <a:gd name="T54" fmla="*/ 6308 w 94"/>
                  <a:gd name="T55" fmla="*/ 2777 h 57"/>
                  <a:gd name="T56" fmla="*/ 7409 w 94"/>
                  <a:gd name="T57" fmla="*/ 2824 h 57"/>
                  <a:gd name="T58" fmla="*/ 8585 w 94"/>
                  <a:gd name="T59" fmla="*/ 2968 h 57"/>
                  <a:gd name="T60" fmla="*/ 9491 w 94"/>
                  <a:gd name="T61" fmla="*/ 2968 h 57"/>
                  <a:gd name="T62" fmla="*/ 10694 w 94"/>
                  <a:gd name="T63" fmla="*/ 3019 h 57"/>
                  <a:gd name="T64" fmla="*/ 11373 w 94"/>
                  <a:gd name="T65" fmla="*/ 3019 h 57"/>
                  <a:gd name="T66" fmla="*/ 12101 w 94"/>
                  <a:gd name="T67" fmla="*/ 3019 h 57"/>
                  <a:gd name="T68" fmla="*/ 12459 w 94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3" y="56"/>
                    </a:lnTo>
                    <a:lnTo>
                      <a:pt x="94" y="54"/>
                    </a:lnTo>
                    <a:lnTo>
                      <a:pt x="94" y="50"/>
                    </a:lnTo>
                    <a:lnTo>
                      <a:pt x="93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8" y="9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3" y="37"/>
                    </a:lnTo>
                    <a:lnTo>
                      <a:pt x="30" y="42"/>
                    </a:lnTo>
                    <a:lnTo>
                      <a:pt x="39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7" y="54"/>
                    </a:lnTo>
                    <a:lnTo>
                      <a:pt x="75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4" name="Freeform 392"/>
              <p:cNvSpPr>
                <a:spLocks noChangeArrowheads="1"/>
              </p:cNvSpPr>
              <p:nvPr/>
            </p:nvSpPr>
            <p:spPr bwMode="auto">
              <a:xfrm>
                <a:off x="4945" y="4069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94 w 99"/>
                  <a:gd name="T3" fmla="*/ 92 h 66"/>
                  <a:gd name="T4" fmla="*/ 2534 w 99"/>
                  <a:gd name="T5" fmla="*/ 80 h 66"/>
                  <a:gd name="T6" fmla="*/ 3404 w 99"/>
                  <a:gd name="T7" fmla="*/ 80 h 66"/>
                  <a:gd name="T8" fmla="*/ 4444 w 99"/>
                  <a:gd name="T9" fmla="*/ 92 h 66"/>
                  <a:gd name="T10" fmla="*/ 5304 w 99"/>
                  <a:gd name="T11" fmla="*/ 113 h 66"/>
                  <a:gd name="T12" fmla="*/ 6327 w 99"/>
                  <a:gd name="T13" fmla="*/ 165 h 66"/>
                  <a:gd name="T14" fmla="*/ 7117 w 99"/>
                  <a:gd name="T15" fmla="*/ 204 h 66"/>
                  <a:gd name="T16" fmla="*/ 7878 w 99"/>
                  <a:gd name="T17" fmla="*/ 255 h 66"/>
                  <a:gd name="T18" fmla="*/ 8721 w 99"/>
                  <a:gd name="T19" fmla="*/ 304 h 66"/>
                  <a:gd name="T20" fmla="*/ 9251 w 99"/>
                  <a:gd name="T21" fmla="*/ 364 h 66"/>
                  <a:gd name="T22" fmla="*/ 9661 w 99"/>
                  <a:gd name="T23" fmla="*/ 406 h 66"/>
                  <a:gd name="T24" fmla="*/ 9961 w 99"/>
                  <a:gd name="T25" fmla="*/ 457 h 66"/>
                  <a:gd name="T26" fmla="*/ 9968 w 99"/>
                  <a:gd name="T27" fmla="*/ 487 h 66"/>
                  <a:gd name="T28" fmla="*/ 9968 w 99"/>
                  <a:gd name="T29" fmla="*/ 492 h 66"/>
                  <a:gd name="T30" fmla="*/ 10130 w 99"/>
                  <a:gd name="T31" fmla="*/ 492 h 66"/>
                  <a:gd name="T32" fmla="*/ 9968 w 99"/>
                  <a:gd name="T33" fmla="*/ 492 h 66"/>
                  <a:gd name="T34" fmla="*/ 9961 w 99"/>
                  <a:gd name="T35" fmla="*/ 569 h 66"/>
                  <a:gd name="T36" fmla="*/ 10571 w 99"/>
                  <a:gd name="T37" fmla="*/ 564 h 66"/>
                  <a:gd name="T38" fmla="*/ 11038 w 99"/>
                  <a:gd name="T39" fmla="*/ 529 h 66"/>
                  <a:gd name="T40" fmla="*/ 11038 w 99"/>
                  <a:gd name="T41" fmla="*/ 470 h 66"/>
                  <a:gd name="T42" fmla="*/ 10866 w 99"/>
                  <a:gd name="T43" fmla="*/ 421 h 66"/>
                  <a:gd name="T44" fmla="*/ 10571 w 99"/>
                  <a:gd name="T45" fmla="*/ 366 h 66"/>
                  <a:gd name="T46" fmla="*/ 9961 w 99"/>
                  <a:gd name="T47" fmla="*/ 314 h 66"/>
                  <a:gd name="T48" fmla="*/ 9394 w 99"/>
                  <a:gd name="T49" fmla="*/ 255 h 66"/>
                  <a:gd name="T50" fmla="*/ 8721 w 99"/>
                  <a:gd name="T51" fmla="*/ 204 h 66"/>
                  <a:gd name="T52" fmla="*/ 7634 w 99"/>
                  <a:gd name="T53" fmla="*/ 142 h 66"/>
                  <a:gd name="T54" fmla="*/ 6786 w 99"/>
                  <a:gd name="T55" fmla="*/ 86 h 66"/>
                  <a:gd name="T56" fmla="*/ 5778 w 99"/>
                  <a:gd name="T57" fmla="*/ 4 h 66"/>
                  <a:gd name="T58" fmla="*/ 4842 w 99"/>
                  <a:gd name="T59" fmla="*/ 2 h 66"/>
                  <a:gd name="T60" fmla="*/ 3513 w 99"/>
                  <a:gd name="T61" fmla="*/ 0 h 66"/>
                  <a:gd name="T62" fmla="*/ 2391 w 99"/>
                  <a:gd name="T63" fmla="*/ 0 h 66"/>
                  <a:gd name="T64" fmla="*/ 1255 w 99"/>
                  <a:gd name="T65" fmla="*/ 2 h 66"/>
                  <a:gd name="T66" fmla="*/ 0 w 99"/>
                  <a:gd name="T67" fmla="*/ 68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5" name="Freeform 393"/>
              <p:cNvSpPr>
                <a:spLocks noChangeArrowheads="1"/>
              </p:cNvSpPr>
              <p:nvPr/>
            </p:nvSpPr>
            <p:spPr bwMode="auto">
              <a:xfrm>
                <a:off x="4941" y="4076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216 w 44"/>
                  <a:gd name="T3" fmla="*/ 39629 h 49"/>
                  <a:gd name="T4" fmla="*/ 4929 w 44"/>
                  <a:gd name="T5" fmla="*/ 34754 h 49"/>
                  <a:gd name="T6" fmla="*/ 3916 w 44"/>
                  <a:gd name="T7" fmla="*/ 26757 h 49"/>
                  <a:gd name="T8" fmla="*/ 2638 w 44"/>
                  <a:gd name="T9" fmla="*/ 21130 h 49"/>
                  <a:gd name="T10" fmla="*/ 2026 w 44"/>
                  <a:gd name="T11" fmla="*/ 13284 h 49"/>
                  <a:gd name="T12" fmla="*/ 1776 w 44"/>
                  <a:gd name="T13" fmla="*/ 8918 h 49"/>
                  <a:gd name="T14" fmla="*/ 1660 w 44"/>
                  <a:gd name="T15" fmla="*/ 8294 h 49"/>
                  <a:gd name="T16" fmla="*/ 1660 w 44"/>
                  <a:gd name="T17" fmla="*/ 278 h 49"/>
                  <a:gd name="T18" fmla="*/ 1660 w 44"/>
                  <a:gd name="T19" fmla="*/ 8294 h 49"/>
                  <a:gd name="T20" fmla="*/ 1557 w 44"/>
                  <a:gd name="T21" fmla="*/ 8294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278 h 49"/>
                  <a:gd name="T28" fmla="*/ 0 w 44"/>
                  <a:gd name="T29" fmla="*/ 10449 h 49"/>
                  <a:gd name="T30" fmla="*/ 1 w 44"/>
                  <a:gd name="T31" fmla="*/ 13284 h 49"/>
                  <a:gd name="T32" fmla="*/ 6 w 44"/>
                  <a:gd name="T33" fmla="*/ 19600 h 49"/>
                  <a:gd name="T34" fmla="*/ 1776 w 44"/>
                  <a:gd name="T35" fmla="*/ 26757 h 49"/>
                  <a:gd name="T36" fmla="*/ 2638 w 44"/>
                  <a:gd name="T37" fmla="*/ 34754 h 49"/>
                  <a:gd name="T38" fmla="*/ 4186 w 44"/>
                  <a:gd name="T39" fmla="*/ 40592 h 49"/>
                  <a:gd name="T40" fmla="*/ 5449 w 44"/>
                  <a:gd name="T41" fmla="*/ 48102 h 49"/>
                  <a:gd name="T42" fmla="*/ 6857 w 44"/>
                  <a:gd name="T43" fmla="*/ 52068 h 49"/>
                  <a:gd name="T44" fmla="*/ 7577 w 44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6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6" name="Freeform 394"/>
              <p:cNvSpPr>
                <a:spLocks noChangeArrowheads="1"/>
              </p:cNvSpPr>
              <p:nvPr/>
            </p:nvSpPr>
            <p:spPr bwMode="auto">
              <a:xfrm>
                <a:off x="4984" y="4120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851 w 53"/>
                  <a:gd name="T7" fmla="*/ 23485 h 18"/>
                  <a:gd name="T8" fmla="*/ 2308 w 53"/>
                  <a:gd name="T9" fmla="*/ 21136 h 18"/>
                  <a:gd name="T10" fmla="*/ 1833 w 53"/>
                  <a:gd name="T11" fmla="*/ 21136 h 18"/>
                  <a:gd name="T12" fmla="*/ 1181 w 53"/>
                  <a:gd name="T13" fmla="*/ 17121 h 18"/>
                  <a:gd name="T14" fmla="*/ 851 w 53"/>
                  <a:gd name="T15" fmla="*/ 3 h 18"/>
                  <a:gd name="T16" fmla="*/ 4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060 w 53"/>
                  <a:gd name="T23" fmla="*/ 44189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1166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7" name="Freeform 395"/>
              <p:cNvSpPr>
                <a:spLocks noChangeArrowheads="1"/>
              </p:cNvSpPr>
              <p:nvPr/>
            </p:nvSpPr>
            <p:spPr bwMode="auto">
              <a:xfrm>
                <a:off x="1134" y="4076"/>
                <a:ext cx="99" cy="56"/>
              </a:xfrm>
              <a:custGeom>
                <a:avLst/>
                <a:gdLst>
                  <a:gd name="T0" fmla="*/ 12636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5 h 57"/>
                  <a:gd name="T8" fmla="*/ 13133 w 94"/>
                  <a:gd name="T9" fmla="*/ 551 h 57"/>
                  <a:gd name="T10" fmla="*/ 12636 w 94"/>
                  <a:gd name="T11" fmla="*/ 772 h 57"/>
                  <a:gd name="T12" fmla="*/ 12101 w 94"/>
                  <a:gd name="T13" fmla="*/ 1235 h 57"/>
                  <a:gd name="T14" fmla="*/ 11373 w 94"/>
                  <a:gd name="T15" fmla="*/ 1514 h 57"/>
                  <a:gd name="T16" fmla="*/ 10348 w 94"/>
                  <a:gd name="T17" fmla="*/ 1877 h 57"/>
                  <a:gd name="T18" fmla="*/ 9272 w 94"/>
                  <a:gd name="T19" fmla="*/ 2148 h 57"/>
                  <a:gd name="T20" fmla="*/ 8190 w 94"/>
                  <a:gd name="T21" fmla="*/ 2460 h 57"/>
                  <a:gd name="T22" fmla="*/ 6967 w 94"/>
                  <a:gd name="T23" fmla="*/ 2793 h 57"/>
                  <a:gd name="T24" fmla="*/ 5783 w 94"/>
                  <a:gd name="T25" fmla="*/ 2992 h 57"/>
                  <a:gd name="T26" fmla="*/ 4345 w 94"/>
                  <a:gd name="T27" fmla="*/ 3019 h 57"/>
                  <a:gd name="T28" fmla="*/ 2928 w 94"/>
                  <a:gd name="T29" fmla="*/ 3118 h 57"/>
                  <a:gd name="T30" fmla="*/ 1676 w 94"/>
                  <a:gd name="T31" fmla="*/ 2992 h 57"/>
                  <a:gd name="T32" fmla="*/ 2 w 94"/>
                  <a:gd name="T33" fmla="*/ 2777 h 57"/>
                  <a:gd name="T34" fmla="*/ 1 w 94"/>
                  <a:gd name="T35" fmla="*/ 2634 h 57"/>
                  <a:gd name="T36" fmla="*/ 0 w 94"/>
                  <a:gd name="T37" fmla="*/ 2596 h 57"/>
                  <a:gd name="T38" fmla="*/ 1 w 94"/>
                  <a:gd name="T39" fmla="*/ 2460 h 57"/>
                  <a:gd name="T40" fmla="*/ 1 w 94"/>
                  <a:gd name="T41" fmla="*/ 2427 h 57"/>
                  <a:gd name="T42" fmla="*/ 4 w 94"/>
                  <a:gd name="T43" fmla="*/ 2118 h 57"/>
                  <a:gd name="T44" fmla="*/ 1482 w 94"/>
                  <a:gd name="T45" fmla="*/ 1737 h 57"/>
                  <a:gd name="T46" fmla="*/ 2021 w 94"/>
                  <a:gd name="T47" fmla="*/ 1339 h 57"/>
                  <a:gd name="T48" fmla="*/ 3114 w 94"/>
                  <a:gd name="T49" fmla="*/ 1011 h 57"/>
                  <a:gd name="T50" fmla="*/ 4248 w 94"/>
                  <a:gd name="T51" fmla="*/ 668 h 57"/>
                  <a:gd name="T52" fmla="*/ 5439 w 94"/>
                  <a:gd name="T53" fmla="*/ 478 h 57"/>
                  <a:gd name="T54" fmla="*/ 6547 w 94"/>
                  <a:gd name="T55" fmla="*/ 5 h 57"/>
                  <a:gd name="T56" fmla="*/ 7584 w 94"/>
                  <a:gd name="T57" fmla="*/ 3 h 57"/>
                  <a:gd name="T58" fmla="*/ 8595 w 94"/>
                  <a:gd name="T59" fmla="*/ 2 h 57"/>
                  <a:gd name="T60" fmla="*/ 9714 w 94"/>
                  <a:gd name="T61" fmla="*/ 1 h 57"/>
                  <a:gd name="T62" fmla="*/ 10494 w 94"/>
                  <a:gd name="T63" fmla="*/ 1 h 57"/>
                  <a:gd name="T64" fmla="*/ 11425 w 94"/>
                  <a:gd name="T65" fmla="*/ 0 h 57"/>
                  <a:gd name="T66" fmla="*/ 12101 w 94"/>
                  <a:gd name="T67" fmla="*/ 0 h 57"/>
                  <a:gd name="T68" fmla="*/ 1263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7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10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8" name="Freeform 396"/>
              <p:cNvSpPr>
                <a:spLocks noChangeArrowheads="1"/>
              </p:cNvSpPr>
              <p:nvPr/>
            </p:nvSpPr>
            <p:spPr bwMode="auto">
              <a:xfrm>
                <a:off x="1134" y="4071"/>
                <a:ext cx="104" cy="58"/>
              </a:xfrm>
              <a:custGeom>
                <a:avLst/>
                <a:gdLst>
                  <a:gd name="T0" fmla="*/ 0 w 99"/>
                  <a:gd name="T1" fmla="*/ 506 h 66"/>
                  <a:gd name="T2" fmla="*/ 1180 w 99"/>
                  <a:gd name="T3" fmla="*/ 559 h 66"/>
                  <a:gd name="T4" fmla="*/ 2125 w 99"/>
                  <a:gd name="T5" fmla="*/ 569 h 66"/>
                  <a:gd name="T6" fmla="*/ 3404 w 99"/>
                  <a:gd name="T7" fmla="*/ 569 h 66"/>
                  <a:gd name="T8" fmla="*/ 4567 w 99"/>
                  <a:gd name="T9" fmla="*/ 559 h 66"/>
                  <a:gd name="T10" fmla="*/ 5623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490 w 99"/>
                  <a:gd name="T17" fmla="*/ 366 h 66"/>
                  <a:gd name="T18" fmla="*/ 9251 w 99"/>
                  <a:gd name="T19" fmla="*/ 317 h 66"/>
                  <a:gd name="T20" fmla="*/ 9961 w 99"/>
                  <a:gd name="T21" fmla="*/ 255 h 66"/>
                  <a:gd name="T22" fmla="*/ 10403 w 99"/>
                  <a:gd name="T23" fmla="*/ 204 h 66"/>
                  <a:gd name="T24" fmla="*/ 10629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63 w 99"/>
                  <a:gd name="T31" fmla="*/ 0 h 66"/>
                  <a:gd name="T32" fmla="*/ 9810 w 99"/>
                  <a:gd name="T33" fmla="*/ 0 h 66"/>
                  <a:gd name="T34" fmla="*/ 9961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552 w 99"/>
                  <a:gd name="T45" fmla="*/ 154 h 66"/>
                  <a:gd name="T46" fmla="*/ 9110 w 99"/>
                  <a:gd name="T47" fmla="*/ 204 h 66"/>
                  <a:gd name="T48" fmla="*/ 8490 w 99"/>
                  <a:gd name="T49" fmla="*/ 255 h 66"/>
                  <a:gd name="T50" fmla="*/ 7752 w 99"/>
                  <a:gd name="T51" fmla="*/ 317 h 66"/>
                  <a:gd name="T52" fmla="*/ 7117 w 99"/>
                  <a:gd name="T53" fmla="*/ 364 h 66"/>
                  <a:gd name="T54" fmla="*/ 6226 w 99"/>
                  <a:gd name="T55" fmla="*/ 421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309 w 99"/>
                  <a:gd name="T61" fmla="*/ 487 h 66"/>
                  <a:gd name="T62" fmla="*/ 2255 w 99"/>
                  <a:gd name="T63" fmla="*/ 487 h 66"/>
                  <a:gd name="T64" fmla="*/ 1408 w 99"/>
                  <a:gd name="T65" fmla="*/ 470 h 66"/>
                  <a:gd name="T66" fmla="*/ 4 w 99"/>
                  <a:gd name="T67" fmla="*/ 438 h 66"/>
                  <a:gd name="T68" fmla="*/ 0 w 99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0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6" y="30"/>
                    </a:lnTo>
                    <a:lnTo>
                      <a:pt x="70" y="37"/>
                    </a:lnTo>
                    <a:lnTo>
                      <a:pt x="64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9" name="Freeform 397"/>
              <p:cNvSpPr>
                <a:spLocks noChangeArrowheads="1"/>
              </p:cNvSpPr>
              <p:nvPr/>
            </p:nvSpPr>
            <p:spPr bwMode="auto">
              <a:xfrm>
                <a:off x="1130" y="4081"/>
                <a:ext cx="46" cy="54"/>
              </a:xfrm>
              <a:custGeom>
                <a:avLst/>
                <a:gdLst>
                  <a:gd name="T0" fmla="*/ 6857 w 44"/>
                  <a:gd name="T1" fmla="*/ 0 h 50"/>
                  <a:gd name="T2" fmla="*/ 5449 w 44"/>
                  <a:gd name="T3" fmla="*/ 254 h 50"/>
                  <a:gd name="T4" fmla="*/ 4045 w 44"/>
                  <a:gd name="T5" fmla="*/ 9853 h 50"/>
                  <a:gd name="T6" fmla="*/ 2818 w 44"/>
                  <a:gd name="T7" fmla="*/ 16820 h 50"/>
                  <a:gd name="T8" fmla="*/ 1895 w 44"/>
                  <a:gd name="T9" fmla="*/ 22244 h 50"/>
                  <a:gd name="T10" fmla="*/ 5 w 44"/>
                  <a:gd name="T11" fmla="*/ 28859 h 50"/>
                  <a:gd name="T12" fmla="*/ 2 w 44"/>
                  <a:gd name="T13" fmla="*/ 34511 h 50"/>
                  <a:gd name="T14" fmla="*/ 1 w 44"/>
                  <a:gd name="T15" fmla="*/ 38180 h 50"/>
                  <a:gd name="T16" fmla="*/ 0 w 44"/>
                  <a:gd name="T17" fmla="*/ 41220 h 50"/>
                  <a:gd name="T18" fmla="*/ 1 w 44"/>
                  <a:gd name="T19" fmla="*/ 44254 h 50"/>
                  <a:gd name="T20" fmla="*/ 4 w 44"/>
                  <a:gd name="T21" fmla="*/ 46958 h 50"/>
                  <a:gd name="T22" fmla="*/ 1557 w 44"/>
                  <a:gd name="T23" fmla="*/ 39249 h 50"/>
                  <a:gd name="T24" fmla="*/ 1557 w 44"/>
                  <a:gd name="T25" fmla="*/ 40284 h 50"/>
                  <a:gd name="T26" fmla="*/ 1776 w 44"/>
                  <a:gd name="T27" fmla="*/ 40284 h 50"/>
                  <a:gd name="T28" fmla="*/ 1776 w 44"/>
                  <a:gd name="T29" fmla="*/ 39249 h 50"/>
                  <a:gd name="T30" fmla="*/ 2163 w 44"/>
                  <a:gd name="T31" fmla="*/ 33678 h 50"/>
                  <a:gd name="T32" fmla="*/ 2818 w 44"/>
                  <a:gd name="T33" fmla="*/ 28859 h 50"/>
                  <a:gd name="T34" fmla="*/ 3916 w 44"/>
                  <a:gd name="T35" fmla="*/ 22244 h 50"/>
                  <a:gd name="T36" fmla="*/ 5101 w 44"/>
                  <a:gd name="T37" fmla="*/ 18249 h 50"/>
                  <a:gd name="T38" fmla="*/ 6418 w 44"/>
                  <a:gd name="T39" fmla="*/ 11484 h 50"/>
                  <a:gd name="T40" fmla="*/ 7577 w 44"/>
                  <a:gd name="T41" fmla="*/ 8425 h 50"/>
                  <a:gd name="T42" fmla="*/ 6857 w 44"/>
                  <a:gd name="T43" fmla="*/ 0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0" name="Freeform 398"/>
              <p:cNvSpPr>
                <a:spLocks noChangeArrowheads="1"/>
              </p:cNvSpPr>
              <p:nvPr/>
            </p:nvSpPr>
            <p:spPr bwMode="auto">
              <a:xfrm>
                <a:off x="1172" y="4071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643 w 53"/>
                  <a:gd name="T11" fmla="*/ 3 h 18"/>
                  <a:gd name="T12" fmla="*/ 1116 w 53"/>
                  <a:gd name="T13" fmla="*/ 4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6052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360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1" name="Freeform 399"/>
              <p:cNvSpPr>
                <a:spLocks noChangeArrowheads="1"/>
              </p:cNvSpPr>
              <p:nvPr/>
            </p:nvSpPr>
            <p:spPr bwMode="auto">
              <a:xfrm>
                <a:off x="4451" y="4069"/>
                <a:ext cx="85" cy="57"/>
              </a:xfrm>
              <a:custGeom>
                <a:avLst/>
                <a:gdLst>
                  <a:gd name="T0" fmla="*/ 276 w 94"/>
                  <a:gd name="T1" fmla="*/ 9894 h 57"/>
                  <a:gd name="T2" fmla="*/ 285 w 94"/>
                  <a:gd name="T3" fmla="*/ 9894 h 57"/>
                  <a:gd name="T4" fmla="*/ 289 w 94"/>
                  <a:gd name="T5" fmla="*/ 9432 h 57"/>
                  <a:gd name="T6" fmla="*/ 289 w 94"/>
                  <a:gd name="T7" fmla="*/ 9094 h 57"/>
                  <a:gd name="T8" fmla="*/ 285 w 94"/>
                  <a:gd name="T9" fmla="*/ 7900 h 57"/>
                  <a:gd name="T10" fmla="*/ 276 w 94"/>
                  <a:gd name="T11" fmla="*/ 7221 h 57"/>
                  <a:gd name="T12" fmla="*/ 258 w 94"/>
                  <a:gd name="T13" fmla="*/ 6107 h 57"/>
                  <a:gd name="T14" fmla="*/ 243 w 94"/>
                  <a:gd name="T15" fmla="*/ 5160 h 57"/>
                  <a:gd name="T16" fmla="*/ 230 w 94"/>
                  <a:gd name="T17" fmla="*/ 3709 h 57"/>
                  <a:gd name="T18" fmla="*/ 199 w 94"/>
                  <a:gd name="T19" fmla="*/ 2653 h 57"/>
                  <a:gd name="T20" fmla="*/ 178 w 94"/>
                  <a:gd name="T21" fmla="*/ 1606 h 57"/>
                  <a:gd name="T22" fmla="*/ 151 w 94"/>
                  <a:gd name="T23" fmla="*/ 1144 h 57"/>
                  <a:gd name="T24" fmla="*/ 123 w 94"/>
                  <a:gd name="T25" fmla="*/ 2 h 57"/>
                  <a:gd name="T26" fmla="*/ 96 w 94"/>
                  <a:gd name="T27" fmla="*/ 0 h 57"/>
                  <a:gd name="T28" fmla="*/ 60 w 94"/>
                  <a:gd name="T29" fmla="*/ 0 h 57"/>
                  <a:gd name="T30" fmla="*/ 36 w 94"/>
                  <a:gd name="T31" fmla="*/ 2 h 57"/>
                  <a:gd name="T32" fmla="*/ 2 w 94"/>
                  <a:gd name="T33" fmla="*/ 1235 h 57"/>
                  <a:gd name="T34" fmla="*/ 1 w 94"/>
                  <a:gd name="T35" fmla="*/ 1351 h 57"/>
                  <a:gd name="T36" fmla="*/ 0 w 94"/>
                  <a:gd name="T37" fmla="*/ 1466 h 57"/>
                  <a:gd name="T38" fmla="*/ 1 w 94"/>
                  <a:gd name="T39" fmla="*/ 1740 h 57"/>
                  <a:gd name="T40" fmla="*/ 1 w 94"/>
                  <a:gd name="T41" fmla="*/ 2059 h 57"/>
                  <a:gd name="T42" fmla="*/ 4 w 94"/>
                  <a:gd name="T43" fmla="*/ 3388 h 57"/>
                  <a:gd name="T44" fmla="*/ 5 w 94"/>
                  <a:gd name="T45" fmla="*/ 4039 h 57"/>
                  <a:gd name="T46" fmla="*/ 44 w 94"/>
                  <a:gd name="T47" fmla="*/ 5487 h 57"/>
                  <a:gd name="T48" fmla="*/ 64 w 94"/>
                  <a:gd name="T49" fmla="*/ 6645 h 57"/>
                  <a:gd name="T50" fmla="*/ 90 w 94"/>
                  <a:gd name="T51" fmla="*/ 7333 h 57"/>
                  <a:gd name="T52" fmla="*/ 117 w 94"/>
                  <a:gd name="T53" fmla="*/ 8553 h 57"/>
                  <a:gd name="T54" fmla="*/ 137 w 94"/>
                  <a:gd name="T55" fmla="*/ 9094 h 57"/>
                  <a:gd name="T56" fmla="*/ 161 w 94"/>
                  <a:gd name="T57" fmla="*/ 9338 h 57"/>
                  <a:gd name="T58" fmla="*/ 188 w 94"/>
                  <a:gd name="T59" fmla="*/ 9432 h 57"/>
                  <a:gd name="T60" fmla="*/ 209 w 94"/>
                  <a:gd name="T61" fmla="*/ 9521 h 57"/>
                  <a:gd name="T62" fmla="*/ 231 w 94"/>
                  <a:gd name="T63" fmla="*/ 9521 h 57"/>
                  <a:gd name="T64" fmla="*/ 243 w 94"/>
                  <a:gd name="T65" fmla="*/ 9521 h 57"/>
                  <a:gd name="T66" fmla="*/ 258 w 94"/>
                  <a:gd name="T67" fmla="*/ 9894 h 57"/>
                  <a:gd name="T68" fmla="*/ 276 w 94"/>
                  <a:gd name="T69" fmla="*/ 9894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8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8" y="49"/>
                    </a:lnTo>
                    <a:lnTo>
                      <a:pt x="45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4" y="57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2" name="Freeform 400"/>
              <p:cNvSpPr>
                <a:spLocks noChangeArrowheads="1"/>
              </p:cNvSpPr>
              <p:nvPr/>
            </p:nvSpPr>
            <p:spPr bwMode="auto">
              <a:xfrm>
                <a:off x="4451" y="4066"/>
                <a:ext cx="90" cy="58"/>
              </a:xfrm>
              <a:custGeom>
                <a:avLst/>
                <a:gdLst>
                  <a:gd name="T0" fmla="*/ 4 w 98"/>
                  <a:gd name="T1" fmla="*/ 113 h 66"/>
                  <a:gd name="T2" fmla="*/ 81 w 98"/>
                  <a:gd name="T3" fmla="*/ 92 h 66"/>
                  <a:gd name="T4" fmla="*/ 138 w 98"/>
                  <a:gd name="T5" fmla="*/ 80 h 66"/>
                  <a:gd name="T6" fmla="*/ 204 w 98"/>
                  <a:gd name="T7" fmla="*/ 80 h 66"/>
                  <a:gd name="T8" fmla="*/ 265 w 98"/>
                  <a:gd name="T9" fmla="*/ 92 h 66"/>
                  <a:gd name="T10" fmla="*/ 316 w 98"/>
                  <a:gd name="T11" fmla="*/ 113 h 66"/>
                  <a:gd name="T12" fmla="*/ 378 w 98"/>
                  <a:gd name="T13" fmla="*/ 154 h 66"/>
                  <a:gd name="T14" fmla="*/ 427 w 98"/>
                  <a:gd name="T15" fmla="*/ 205 h 66"/>
                  <a:gd name="T16" fmla="*/ 471 w 98"/>
                  <a:gd name="T17" fmla="*/ 253 h 66"/>
                  <a:gd name="T18" fmla="*/ 526 w 98"/>
                  <a:gd name="T19" fmla="*/ 314 h 66"/>
                  <a:gd name="T20" fmla="*/ 558 w 98"/>
                  <a:gd name="T21" fmla="*/ 364 h 66"/>
                  <a:gd name="T22" fmla="*/ 575 w 98"/>
                  <a:gd name="T23" fmla="*/ 421 h 66"/>
                  <a:gd name="T24" fmla="*/ 598 w 98"/>
                  <a:gd name="T25" fmla="*/ 457 h 66"/>
                  <a:gd name="T26" fmla="*/ 611 w 98"/>
                  <a:gd name="T27" fmla="*/ 487 h 66"/>
                  <a:gd name="T28" fmla="*/ 611 w 98"/>
                  <a:gd name="T29" fmla="*/ 493 h 66"/>
                  <a:gd name="T30" fmla="*/ 629 w 98"/>
                  <a:gd name="T31" fmla="*/ 492 h 66"/>
                  <a:gd name="T32" fmla="*/ 598 w 98"/>
                  <a:gd name="T33" fmla="*/ 492 h 66"/>
                  <a:gd name="T34" fmla="*/ 596 w 98"/>
                  <a:gd name="T35" fmla="*/ 569 h 66"/>
                  <a:gd name="T36" fmla="*/ 636 w 98"/>
                  <a:gd name="T37" fmla="*/ 564 h 66"/>
                  <a:gd name="T38" fmla="*/ 669 w 98"/>
                  <a:gd name="T39" fmla="*/ 525 h 66"/>
                  <a:gd name="T40" fmla="*/ 669 w 98"/>
                  <a:gd name="T41" fmla="*/ 470 h 66"/>
                  <a:gd name="T42" fmla="*/ 646 w 98"/>
                  <a:gd name="T43" fmla="*/ 425 h 66"/>
                  <a:gd name="T44" fmla="*/ 632 w 98"/>
                  <a:gd name="T45" fmla="*/ 366 h 66"/>
                  <a:gd name="T46" fmla="*/ 598 w 98"/>
                  <a:gd name="T47" fmla="*/ 314 h 66"/>
                  <a:gd name="T48" fmla="*/ 560 w 98"/>
                  <a:gd name="T49" fmla="*/ 253 h 66"/>
                  <a:gd name="T50" fmla="*/ 526 w 98"/>
                  <a:gd name="T51" fmla="*/ 204 h 66"/>
                  <a:gd name="T52" fmla="*/ 468 w 98"/>
                  <a:gd name="T53" fmla="*/ 131 h 66"/>
                  <a:gd name="T54" fmla="*/ 415 w 98"/>
                  <a:gd name="T55" fmla="*/ 92 h 66"/>
                  <a:gd name="T56" fmla="*/ 347 w 98"/>
                  <a:gd name="T57" fmla="*/ 4 h 66"/>
                  <a:gd name="T58" fmla="*/ 282 w 98"/>
                  <a:gd name="T59" fmla="*/ 2 h 66"/>
                  <a:gd name="T60" fmla="*/ 204 w 98"/>
                  <a:gd name="T61" fmla="*/ 0 h 66"/>
                  <a:gd name="T62" fmla="*/ 129 w 98"/>
                  <a:gd name="T63" fmla="*/ 0 h 66"/>
                  <a:gd name="T64" fmla="*/ 68 w 98"/>
                  <a:gd name="T65" fmla="*/ 2 h 66"/>
                  <a:gd name="T66" fmla="*/ 0 w 98"/>
                  <a:gd name="T67" fmla="*/ 4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8"/>
                    </a:lnTo>
                    <a:lnTo>
                      <a:pt x="63" y="24"/>
                    </a:lnTo>
                    <a:lnTo>
                      <a:pt x="70" y="29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2" y="29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9" y="2"/>
                    </a:lnTo>
                    <a:lnTo>
                      <a:pt x="0" y="6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3" name="Freeform 401"/>
              <p:cNvSpPr>
                <a:spLocks noChangeArrowheads="1"/>
              </p:cNvSpPr>
              <p:nvPr/>
            </p:nvSpPr>
            <p:spPr bwMode="auto">
              <a:xfrm>
                <a:off x="4447" y="4071"/>
                <a:ext cx="39" cy="55"/>
              </a:xfrm>
              <a:custGeom>
                <a:avLst/>
                <a:gdLst>
                  <a:gd name="T0" fmla="*/ 151 w 44"/>
                  <a:gd name="T1" fmla="*/ 48917 h 50"/>
                  <a:gd name="T2" fmla="*/ 128 w 44"/>
                  <a:gd name="T3" fmla="*/ 44094 h 50"/>
                  <a:gd name="T4" fmla="*/ 99 w 44"/>
                  <a:gd name="T5" fmla="*/ 37752 h 50"/>
                  <a:gd name="T6" fmla="*/ 79 w 44"/>
                  <a:gd name="T7" fmla="*/ 29974 h 50"/>
                  <a:gd name="T8" fmla="*/ 52 w 44"/>
                  <a:gd name="T9" fmla="*/ 23846 h 50"/>
                  <a:gd name="T10" fmla="*/ 41 w 44"/>
                  <a:gd name="T11" fmla="*/ 15407 h 50"/>
                  <a:gd name="T12" fmla="*/ 33 w 44"/>
                  <a:gd name="T13" fmla="*/ 10502 h 50"/>
                  <a:gd name="T14" fmla="*/ 33 w 44"/>
                  <a:gd name="T15" fmla="*/ 9768 h 50"/>
                  <a:gd name="T16" fmla="*/ 33 w 44"/>
                  <a:gd name="T17" fmla="*/ 9039 h 50"/>
                  <a:gd name="T18" fmla="*/ 31 w 44"/>
                  <a:gd name="T19" fmla="*/ 9768 h 50"/>
                  <a:gd name="T20" fmla="*/ 4 w 44"/>
                  <a:gd name="T21" fmla="*/ 0 h 50"/>
                  <a:gd name="T22" fmla="*/ 1 w 44"/>
                  <a:gd name="T23" fmla="*/ 4 h 50"/>
                  <a:gd name="T24" fmla="*/ 0 w 44"/>
                  <a:gd name="T25" fmla="*/ 9039 h 50"/>
                  <a:gd name="T26" fmla="*/ 1 w 44"/>
                  <a:gd name="T27" fmla="*/ 11361 h 50"/>
                  <a:gd name="T28" fmla="*/ 2 w 44"/>
                  <a:gd name="T29" fmla="*/ 15407 h 50"/>
                  <a:gd name="T30" fmla="*/ 4 w 44"/>
                  <a:gd name="T31" fmla="*/ 22744 h 50"/>
                  <a:gd name="T32" fmla="*/ 35 w 44"/>
                  <a:gd name="T33" fmla="*/ 29974 h 50"/>
                  <a:gd name="T34" fmla="*/ 52 w 44"/>
                  <a:gd name="T35" fmla="*/ 37752 h 50"/>
                  <a:gd name="T36" fmla="*/ 80 w 44"/>
                  <a:gd name="T37" fmla="*/ 45316 h 50"/>
                  <a:gd name="T38" fmla="*/ 105 w 44"/>
                  <a:gd name="T39" fmla="*/ 52894 h 50"/>
                  <a:gd name="T40" fmla="*/ 137 w 44"/>
                  <a:gd name="T41" fmla="*/ 58524 h 50"/>
                  <a:gd name="T42" fmla="*/ 151 w 44"/>
                  <a:gd name="T43" fmla="*/ 48917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4" y="42"/>
                    </a:moveTo>
                    <a:lnTo>
                      <a:pt x="37" y="38"/>
                    </a:lnTo>
                    <a:lnTo>
                      <a:pt x="29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2" y="14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1" y="45"/>
                    </a:lnTo>
                    <a:lnTo>
                      <a:pt x="40" y="50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4" name="Freeform 402"/>
              <p:cNvSpPr>
                <a:spLocks noChangeArrowheads="1"/>
              </p:cNvSpPr>
              <p:nvPr/>
            </p:nvSpPr>
            <p:spPr bwMode="auto">
              <a:xfrm>
                <a:off x="4489" y="4117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51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286 w 53"/>
                  <a:gd name="T9" fmla="*/ 23485 h 18"/>
                  <a:gd name="T10" fmla="*/ 1736 w 53"/>
                  <a:gd name="T11" fmla="*/ 21136 h 18"/>
                  <a:gd name="T12" fmla="*/ 1247 w 53"/>
                  <a:gd name="T13" fmla="*/ 19021 h 18"/>
                  <a:gd name="T14" fmla="*/ 802 w 53"/>
                  <a:gd name="T15" fmla="*/ 3 h 18"/>
                  <a:gd name="T16" fmla="*/ 4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116 w 53"/>
                  <a:gd name="T23" fmla="*/ 44189 h 18"/>
                  <a:gd name="T24" fmla="*/ 1643 w 53"/>
                  <a:gd name="T25" fmla="*/ 49100 h 18"/>
                  <a:gd name="T26" fmla="*/ 2187 w 53"/>
                  <a:gd name="T27" fmla="*/ 51166 h 18"/>
                  <a:gd name="T28" fmla="*/ 2723 w 53"/>
                  <a:gd name="T29" fmla="*/ 51166 h 18"/>
                  <a:gd name="T30" fmla="*/ 3183 w 53"/>
                  <a:gd name="T31" fmla="*/ 51166 h 18"/>
                  <a:gd name="T32" fmla="*/ 3551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8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8"/>
                    </a:lnTo>
                    <a:lnTo>
                      <a:pt x="24" y="7"/>
                    </a:lnTo>
                    <a:lnTo>
                      <a:pt x="18" y="6"/>
                    </a:lnTo>
                    <a:lnTo>
                      <a:pt x="10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5" name="Freeform 403"/>
              <p:cNvSpPr>
                <a:spLocks noChangeArrowheads="1"/>
              </p:cNvSpPr>
              <p:nvPr/>
            </p:nvSpPr>
            <p:spPr bwMode="auto">
              <a:xfrm>
                <a:off x="2128" y="4076"/>
                <a:ext cx="97" cy="56"/>
              </a:xfrm>
              <a:custGeom>
                <a:avLst/>
                <a:gdLst>
                  <a:gd name="T0" fmla="*/ 8647 w 93"/>
                  <a:gd name="T1" fmla="*/ 0 h 57"/>
                  <a:gd name="T2" fmla="*/ 8977 w 93"/>
                  <a:gd name="T3" fmla="*/ 0 h 57"/>
                  <a:gd name="T4" fmla="*/ 9105 w 93"/>
                  <a:gd name="T5" fmla="*/ 2 h 57"/>
                  <a:gd name="T6" fmla="*/ 9105 w 93"/>
                  <a:gd name="T7" fmla="*/ 5 h 57"/>
                  <a:gd name="T8" fmla="*/ 8977 w 93"/>
                  <a:gd name="T9" fmla="*/ 551 h 57"/>
                  <a:gd name="T10" fmla="*/ 8733 w 93"/>
                  <a:gd name="T11" fmla="*/ 772 h 57"/>
                  <a:gd name="T12" fmla="*/ 8205 w 93"/>
                  <a:gd name="T13" fmla="*/ 1235 h 57"/>
                  <a:gd name="T14" fmla="*/ 7615 w 93"/>
                  <a:gd name="T15" fmla="*/ 1514 h 57"/>
                  <a:gd name="T16" fmla="*/ 7096 w 93"/>
                  <a:gd name="T17" fmla="*/ 1877 h 57"/>
                  <a:gd name="T18" fmla="*/ 6261 w 93"/>
                  <a:gd name="T19" fmla="*/ 2148 h 57"/>
                  <a:gd name="T20" fmla="*/ 5575 w 93"/>
                  <a:gd name="T21" fmla="*/ 2460 h 57"/>
                  <a:gd name="T22" fmla="*/ 4818 w 93"/>
                  <a:gd name="T23" fmla="*/ 2793 h 57"/>
                  <a:gd name="T24" fmla="*/ 3834 w 93"/>
                  <a:gd name="T25" fmla="*/ 2992 h 57"/>
                  <a:gd name="T26" fmla="*/ 2803 w 93"/>
                  <a:gd name="T27" fmla="*/ 3019 h 57"/>
                  <a:gd name="T28" fmla="*/ 1882 w 93"/>
                  <a:gd name="T29" fmla="*/ 3118 h 57"/>
                  <a:gd name="T30" fmla="*/ 1012 w 93"/>
                  <a:gd name="T31" fmla="*/ 2992 h 57"/>
                  <a:gd name="T32" fmla="*/ 1 w 93"/>
                  <a:gd name="T33" fmla="*/ 2777 h 57"/>
                  <a:gd name="T34" fmla="*/ 0 w 93"/>
                  <a:gd name="T35" fmla="*/ 2634 h 57"/>
                  <a:gd name="T36" fmla="*/ 0 w 93"/>
                  <a:gd name="T37" fmla="*/ 2596 h 57"/>
                  <a:gd name="T38" fmla="*/ 0 w 93"/>
                  <a:gd name="T39" fmla="*/ 2460 h 57"/>
                  <a:gd name="T40" fmla="*/ 0 w 93"/>
                  <a:gd name="T41" fmla="*/ 2427 h 57"/>
                  <a:gd name="T42" fmla="*/ 3 w 93"/>
                  <a:gd name="T43" fmla="*/ 2118 h 57"/>
                  <a:gd name="T44" fmla="*/ 889 w 93"/>
                  <a:gd name="T45" fmla="*/ 1737 h 57"/>
                  <a:gd name="T46" fmla="*/ 1389 w 93"/>
                  <a:gd name="T47" fmla="*/ 1339 h 57"/>
                  <a:gd name="T48" fmla="*/ 2019 w 93"/>
                  <a:gd name="T49" fmla="*/ 1011 h 57"/>
                  <a:gd name="T50" fmla="*/ 2759 w 93"/>
                  <a:gd name="T51" fmla="*/ 668 h 57"/>
                  <a:gd name="T52" fmla="*/ 3596 w 93"/>
                  <a:gd name="T53" fmla="*/ 478 h 57"/>
                  <a:gd name="T54" fmla="*/ 4310 w 93"/>
                  <a:gd name="T55" fmla="*/ 5 h 57"/>
                  <a:gd name="T56" fmla="*/ 5124 w 93"/>
                  <a:gd name="T57" fmla="*/ 3 h 57"/>
                  <a:gd name="T58" fmla="*/ 5827 w 93"/>
                  <a:gd name="T59" fmla="*/ 2 h 57"/>
                  <a:gd name="T60" fmla="*/ 6505 w 93"/>
                  <a:gd name="T61" fmla="*/ 1 h 57"/>
                  <a:gd name="T62" fmla="*/ 7179 w 93"/>
                  <a:gd name="T63" fmla="*/ 1 h 57"/>
                  <a:gd name="T64" fmla="*/ 7710 w 93"/>
                  <a:gd name="T65" fmla="*/ 0 h 57"/>
                  <a:gd name="T66" fmla="*/ 8121 w 93"/>
                  <a:gd name="T67" fmla="*/ 0 h 57"/>
                  <a:gd name="T68" fmla="*/ 8647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3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3083" name="Group 404"/>
            <p:cNvGrpSpPr>
              <a:grpSpLocks/>
            </p:cNvGrpSpPr>
            <p:nvPr/>
          </p:nvGrpSpPr>
          <p:grpSpPr bwMode="auto">
            <a:xfrm>
              <a:off x="281" y="3983"/>
              <a:ext cx="5266" cy="247"/>
              <a:chOff x="281" y="3983"/>
              <a:chExt cx="5266" cy="247"/>
            </a:xfrm>
          </p:grpSpPr>
          <p:sp>
            <p:nvSpPr>
              <p:cNvPr id="3737" name="Freeform 405"/>
              <p:cNvSpPr>
                <a:spLocks noChangeArrowheads="1"/>
              </p:cNvSpPr>
              <p:nvPr/>
            </p:nvSpPr>
            <p:spPr bwMode="auto">
              <a:xfrm>
                <a:off x="2126" y="4073"/>
                <a:ext cx="102" cy="59"/>
              </a:xfrm>
              <a:custGeom>
                <a:avLst/>
                <a:gdLst>
                  <a:gd name="T0" fmla="*/ 0 w 98"/>
                  <a:gd name="T1" fmla="*/ 622 h 66"/>
                  <a:gd name="T2" fmla="*/ 838 w 98"/>
                  <a:gd name="T3" fmla="*/ 687 h 66"/>
                  <a:gd name="T4" fmla="*/ 1595 w 98"/>
                  <a:gd name="T5" fmla="*/ 699 h 66"/>
                  <a:gd name="T6" fmla="*/ 2347 w 98"/>
                  <a:gd name="T7" fmla="*/ 699 h 66"/>
                  <a:gd name="T8" fmla="*/ 3241 w 98"/>
                  <a:gd name="T9" fmla="*/ 687 h 66"/>
                  <a:gd name="T10" fmla="*/ 4012 w 98"/>
                  <a:gd name="T11" fmla="*/ 644 h 66"/>
                  <a:gd name="T12" fmla="*/ 4801 w 98"/>
                  <a:gd name="T13" fmla="*/ 578 h 66"/>
                  <a:gd name="T14" fmla="*/ 5412 w 98"/>
                  <a:gd name="T15" fmla="*/ 524 h 66"/>
                  <a:gd name="T16" fmla="*/ 6090 w 98"/>
                  <a:gd name="T17" fmla="*/ 450 h 66"/>
                  <a:gd name="T18" fmla="*/ 6470 w 98"/>
                  <a:gd name="T19" fmla="*/ 389 h 66"/>
                  <a:gd name="T20" fmla="*/ 6913 w 98"/>
                  <a:gd name="T21" fmla="*/ 313 h 66"/>
                  <a:gd name="T22" fmla="*/ 7314 w 98"/>
                  <a:gd name="T23" fmla="*/ 250 h 66"/>
                  <a:gd name="T24" fmla="*/ 7483 w 98"/>
                  <a:gd name="T25" fmla="*/ 174 h 66"/>
                  <a:gd name="T26" fmla="*/ 7733 w 98"/>
                  <a:gd name="T27" fmla="*/ 11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6913 w 98"/>
                  <a:gd name="T35" fmla="*/ 97 h 66"/>
                  <a:gd name="T36" fmla="*/ 7267 w 98"/>
                  <a:gd name="T37" fmla="*/ 97 h 66"/>
                  <a:gd name="T38" fmla="*/ 7034 w 98"/>
                  <a:gd name="T39" fmla="*/ 89 h 66"/>
                  <a:gd name="T40" fmla="*/ 7034 w 98"/>
                  <a:gd name="T41" fmla="*/ 97 h 66"/>
                  <a:gd name="T42" fmla="*/ 6913 w 98"/>
                  <a:gd name="T43" fmla="*/ 129 h 66"/>
                  <a:gd name="T44" fmla="*/ 6625 w 98"/>
                  <a:gd name="T45" fmla="*/ 188 h 66"/>
                  <a:gd name="T46" fmla="*/ 6458 w 98"/>
                  <a:gd name="T47" fmla="*/ 250 h 66"/>
                  <a:gd name="T48" fmla="*/ 6090 w 98"/>
                  <a:gd name="T49" fmla="*/ 313 h 66"/>
                  <a:gd name="T50" fmla="*/ 5552 w 98"/>
                  <a:gd name="T51" fmla="*/ 389 h 66"/>
                  <a:gd name="T52" fmla="*/ 4942 w 98"/>
                  <a:gd name="T53" fmla="*/ 448 h 66"/>
                  <a:gd name="T54" fmla="*/ 4371 w 98"/>
                  <a:gd name="T55" fmla="*/ 517 h 66"/>
                  <a:gd name="T56" fmla="*/ 3668 w 98"/>
                  <a:gd name="T57" fmla="*/ 556 h 66"/>
                  <a:gd name="T58" fmla="*/ 3058 w 98"/>
                  <a:gd name="T59" fmla="*/ 578 h 66"/>
                  <a:gd name="T60" fmla="*/ 2347 w 98"/>
                  <a:gd name="T61" fmla="*/ 598 h 66"/>
                  <a:gd name="T62" fmla="*/ 1595 w 98"/>
                  <a:gd name="T63" fmla="*/ 598 h 66"/>
                  <a:gd name="T64" fmla="*/ 937 w 98"/>
                  <a:gd name="T65" fmla="*/ 578 h 66"/>
                  <a:gd name="T66" fmla="*/ 4 w 98"/>
                  <a:gd name="T67" fmla="*/ 536 h 66"/>
                  <a:gd name="T68" fmla="*/ 0 w 98"/>
                  <a:gd name="T69" fmla="*/ 62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6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8" name="Freeform 406"/>
              <p:cNvSpPr>
                <a:spLocks noChangeArrowheads="1"/>
              </p:cNvSpPr>
              <p:nvPr/>
            </p:nvSpPr>
            <p:spPr bwMode="auto">
              <a:xfrm>
                <a:off x="2121" y="4083"/>
                <a:ext cx="46" cy="55"/>
              </a:xfrm>
              <a:custGeom>
                <a:avLst/>
                <a:gdLst>
                  <a:gd name="T0" fmla="*/ 6857 w 44"/>
                  <a:gd name="T1" fmla="*/ 0 h 50"/>
                  <a:gd name="T2" fmla="*/ 5264 w 44"/>
                  <a:gd name="T3" fmla="*/ 317 h 50"/>
                  <a:gd name="T4" fmla="*/ 4186 w 44"/>
                  <a:gd name="T5" fmla="*/ 12279 h 50"/>
                  <a:gd name="T6" fmla="*/ 2638 w 44"/>
                  <a:gd name="T7" fmla="*/ 20965 h 50"/>
                  <a:gd name="T8" fmla="*/ 1776 w 44"/>
                  <a:gd name="T9" fmla="*/ 27726 h 50"/>
                  <a:gd name="T10" fmla="*/ 5 w 44"/>
                  <a:gd name="T11" fmla="*/ 35973 h 50"/>
                  <a:gd name="T12" fmla="*/ 2 w 44"/>
                  <a:gd name="T13" fmla="*/ 43014 h 50"/>
                  <a:gd name="T14" fmla="*/ 1 w 44"/>
                  <a:gd name="T15" fmla="*/ 47585 h 50"/>
                  <a:gd name="T16" fmla="*/ 0 w 44"/>
                  <a:gd name="T17" fmla="*/ 51376 h 50"/>
                  <a:gd name="T18" fmla="*/ 1 w 44"/>
                  <a:gd name="T19" fmla="*/ 55153 h 50"/>
                  <a:gd name="T20" fmla="*/ 4 w 44"/>
                  <a:gd name="T21" fmla="*/ 58524 h 50"/>
                  <a:gd name="T22" fmla="*/ 1557 w 44"/>
                  <a:gd name="T23" fmla="*/ 48917 h 50"/>
                  <a:gd name="T24" fmla="*/ 1557 w 44"/>
                  <a:gd name="T25" fmla="*/ 50210 h 50"/>
                  <a:gd name="T26" fmla="*/ 1660 w 44"/>
                  <a:gd name="T27" fmla="*/ 50210 h 50"/>
                  <a:gd name="T28" fmla="*/ 1660 w 44"/>
                  <a:gd name="T29" fmla="*/ 48917 h 50"/>
                  <a:gd name="T30" fmla="*/ 2026 w 44"/>
                  <a:gd name="T31" fmla="*/ 41971 h 50"/>
                  <a:gd name="T32" fmla="*/ 2638 w 44"/>
                  <a:gd name="T33" fmla="*/ 35973 h 50"/>
                  <a:gd name="T34" fmla="*/ 3916 w 44"/>
                  <a:gd name="T35" fmla="*/ 27726 h 50"/>
                  <a:gd name="T36" fmla="*/ 4929 w 44"/>
                  <a:gd name="T37" fmla="*/ 22744 h 50"/>
                  <a:gd name="T38" fmla="*/ 6418 w 44"/>
                  <a:gd name="T39" fmla="*/ 14315 h 50"/>
                  <a:gd name="T40" fmla="*/ 7577 w 44"/>
                  <a:gd name="T41" fmla="*/ 10502 h 50"/>
                  <a:gd name="T42" fmla="*/ 6857 w 44"/>
                  <a:gd name="T43" fmla="*/ 0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0" y="0"/>
                    </a:moveTo>
                    <a:lnTo>
                      <a:pt x="31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9" name="Freeform 407"/>
              <p:cNvSpPr>
                <a:spLocks noChangeArrowheads="1"/>
              </p:cNvSpPr>
              <p:nvPr/>
            </p:nvSpPr>
            <p:spPr bwMode="auto">
              <a:xfrm>
                <a:off x="2165" y="4073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51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187 w 53"/>
                  <a:gd name="T9" fmla="*/ 1 h 18"/>
                  <a:gd name="T10" fmla="*/ 1643 w 53"/>
                  <a:gd name="T11" fmla="*/ 3 h 18"/>
                  <a:gd name="T12" fmla="*/ 1116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02 w 53"/>
                  <a:gd name="T21" fmla="*/ 46052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286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0" name="Freeform 408"/>
              <p:cNvSpPr>
                <a:spLocks noChangeArrowheads="1"/>
              </p:cNvSpPr>
              <p:nvPr/>
            </p:nvSpPr>
            <p:spPr bwMode="auto">
              <a:xfrm>
                <a:off x="3256" y="4152"/>
                <a:ext cx="99" cy="63"/>
              </a:xfrm>
              <a:custGeom>
                <a:avLst/>
                <a:gdLst>
                  <a:gd name="T0" fmla="*/ 12636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12645 h 57"/>
                  <a:gd name="T8" fmla="*/ 13133 w 94"/>
                  <a:gd name="T9" fmla="*/ 17741 h 57"/>
                  <a:gd name="T10" fmla="*/ 12636 w 94"/>
                  <a:gd name="T11" fmla="*/ 26899 h 57"/>
                  <a:gd name="T12" fmla="*/ 11874 w 94"/>
                  <a:gd name="T13" fmla="*/ 40962 h 57"/>
                  <a:gd name="T14" fmla="*/ 11163 w 94"/>
                  <a:gd name="T15" fmla="*/ 56982 h 57"/>
                  <a:gd name="T16" fmla="*/ 10348 w 94"/>
                  <a:gd name="T17" fmla="*/ 67453 h 57"/>
                  <a:gd name="T18" fmla="*/ 9142 w 94"/>
                  <a:gd name="T19" fmla="*/ 79760 h 57"/>
                  <a:gd name="T20" fmla="*/ 8190 w 94"/>
                  <a:gd name="T21" fmla="*/ 88019 h 57"/>
                  <a:gd name="T22" fmla="*/ 6713 w 94"/>
                  <a:gd name="T23" fmla="*/ 100435 h 57"/>
                  <a:gd name="T24" fmla="*/ 5783 w 94"/>
                  <a:gd name="T25" fmla="*/ 104184 h 57"/>
                  <a:gd name="T26" fmla="*/ 4248 w 94"/>
                  <a:gd name="T27" fmla="*/ 109273 h 57"/>
                  <a:gd name="T28" fmla="*/ 2928 w 94"/>
                  <a:gd name="T29" fmla="*/ 109273 h 57"/>
                  <a:gd name="T30" fmla="*/ 1577 w 94"/>
                  <a:gd name="T31" fmla="*/ 104184 h 57"/>
                  <a:gd name="T32" fmla="*/ 2 w 94"/>
                  <a:gd name="T33" fmla="*/ 95827 h 57"/>
                  <a:gd name="T34" fmla="*/ 1 w 94"/>
                  <a:gd name="T35" fmla="*/ 94468 h 57"/>
                  <a:gd name="T36" fmla="*/ 0 w 94"/>
                  <a:gd name="T37" fmla="*/ 92391 h 57"/>
                  <a:gd name="T38" fmla="*/ 1 w 94"/>
                  <a:gd name="T39" fmla="*/ 87269 h 57"/>
                  <a:gd name="T40" fmla="*/ 1 w 94"/>
                  <a:gd name="T41" fmla="*/ 84864 h 57"/>
                  <a:gd name="T42" fmla="*/ 4 w 94"/>
                  <a:gd name="T43" fmla="*/ 73394 h 57"/>
                  <a:gd name="T44" fmla="*/ 1392 w 94"/>
                  <a:gd name="T45" fmla="*/ 62015 h 57"/>
                  <a:gd name="T46" fmla="*/ 1898 w 94"/>
                  <a:gd name="T47" fmla="*/ 48171 h 57"/>
                  <a:gd name="T48" fmla="*/ 3114 w 94"/>
                  <a:gd name="T49" fmla="*/ 37646 h 57"/>
                  <a:gd name="T50" fmla="*/ 4085 w 94"/>
                  <a:gd name="T51" fmla="*/ 22757 h 57"/>
                  <a:gd name="T52" fmla="*/ 5439 w 94"/>
                  <a:gd name="T53" fmla="*/ 16199 h 57"/>
                  <a:gd name="T54" fmla="*/ 6308 w 94"/>
                  <a:gd name="T55" fmla="*/ 12645 h 57"/>
                  <a:gd name="T56" fmla="*/ 7584 w 94"/>
                  <a:gd name="T57" fmla="*/ 3 h 57"/>
                  <a:gd name="T58" fmla="*/ 8585 w 94"/>
                  <a:gd name="T59" fmla="*/ 2 h 57"/>
                  <a:gd name="T60" fmla="*/ 9491 w 94"/>
                  <a:gd name="T61" fmla="*/ 1 h 57"/>
                  <a:gd name="T62" fmla="*/ 10494 w 94"/>
                  <a:gd name="T63" fmla="*/ 1 h 57"/>
                  <a:gd name="T64" fmla="*/ 11163 w 94"/>
                  <a:gd name="T65" fmla="*/ 0 h 57"/>
                  <a:gd name="T66" fmla="*/ 11874 w 94"/>
                  <a:gd name="T67" fmla="*/ 0 h 57"/>
                  <a:gd name="T68" fmla="*/ 1263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6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1"/>
                    </a:lnTo>
                    <a:lnTo>
                      <a:pt x="58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1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4" y="25"/>
                    </a:lnTo>
                    <a:lnTo>
                      <a:pt x="22" y="20"/>
                    </a:lnTo>
                    <a:lnTo>
                      <a:pt x="29" y="13"/>
                    </a:lnTo>
                    <a:lnTo>
                      <a:pt x="38" y="9"/>
                    </a:lnTo>
                    <a:lnTo>
                      <a:pt x="45" y="6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1" name="Freeform 409"/>
              <p:cNvSpPr>
                <a:spLocks noChangeArrowheads="1"/>
              </p:cNvSpPr>
              <p:nvPr/>
            </p:nvSpPr>
            <p:spPr bwMode="auto">
              <a:xfrm>
                <a:off x="3256" y="4149"/>
                <a:ext cx="103" cy="71"/>
              </a:xfrm>
              <a:custGeom>
                <a:avLst/>
                <a:gdLst>
                  <a:gd name="T0" fmla="*/ 0 w 98"/>
                  <a:gd name="T1" fmla="*/ 24092 h 66"/>
                  <a:gd name="T2" fmla="*/ 1162 w 98"/>
                  <a:gd name="T3" fmla="*/ 25917 h 66"/>
                  <a:gd name="T4" fmla="*/ 2237 w 98"/>
                  <a:gd name="T5" fmla="*/ 27087 h 66"/>
                  <a:gd name="T6" fmla="*/ 3495 w 98"/>
                  <a:gd name="T7" fmla="*/ 27087 h 66"/>
                  <a:gd name="T8" fmla="*/ 4841 w 98"/>
                  <a:gd name="T9" fmla="*/ 25917 h 66"/>
                  <a:gd name="T10" fmla="*/ 5784 w 98"/>
                  <a:gd name="T11" fmla="*/ 25000 h 66"/>
                  <a:gd name="T12" fmla="*/ 7135 w 98"/>
                  <a:gd name="T13" fmla="*/ 22388 h 66"/>
                  <a:gd name="T14" fmla="*/ 8034 w 98"/>
                  <a:gd name="T15" fmla="*/ 20259 h 66"/>
                  <a:gd name="T16" fmla="*/ 9049 w 98"/>
                  <a:gd name="T17" fmla="*/ 17350 h 66"/>
                  <a:gd name="T18" fmla="*/ 9627 w 98"/>
                  <a:gd name="T19" fmla="*/ 14992 h 66"/>
                  <a:gd name="T20" fmla="*/ 10283 w 98"/>
                  <a:gd name="T21" fmla="*/ 12044 h 66"/>
                  <a:gd name="T22" fmla="*/ 10875 w 98"/>
                  <a:gd name="T23" fmla="*/ 9676 h 66"/>
                  <a:gd name="T24" fmla="*/ 11122 w 98"/>
                  <a:gd name="T25" fmla="*/ 6296 h 66"/>
                  <a:gd name="T26" fmla="*/ 11501 w 98"/>
                  <a:gd name="T27" fmla="*/ 4371 h 66"/>
                  <a:gd name="T28" fmla="*/ 11501 w 98"/>
                  <a:gd name="T29" fmla="*/ 5 h 66"/>
                  <a:gd name="T30" fmla="*/ 10914 w 98"/>
                  <a:gd name="T31" fmla="*/ 0 h 66"/>
                  <a:gd name="T32" fmla="*/ 10215 w 98"/>
                  <a:gd name="T33" fmla="*/ 0 h 66"/>
                  <a:gd name="T34" fmla="*/ 10283 w 98"/>
                  <a:gd name="T35" fmla="*/ 3479 h 66"/>
                  <a:gd name="T36" fmla="*/ 10480 w 98"/>
                  <a:gd name="T37" fmla="*/ 3479 h 66"/>
                  <a:gd name="T38" fmla="*/ 10480 w 98"/>
                  <a:gd name="T39" fmla="*/ 3234 h 66"/>
                  <a:gd name="T40" fmla="*/ 10480 w 98"/>
                  <a:gd name="T41" fmla="*/ 3479 h 66"/>
                  <a:gd name="T42" fmla="*/ 10215 w 98"/>
                  <a:gd name="T43" fmla="*/ 5019 h 66"/>
                  <a:gd name="T44" fmla="*/ 9874 w 98"/>
                  <a:gd name="T45" fmla="*/ 6773 h 66"/>
                  <a:gd name="T46" fmla="*/ 9601 w 98"/>
                  <a:gd name="T47" fmla="*/ 9726 h 66"/>
                  <a:gd name="T48" fmla="*/ 9049 w 98"/>
                  <a:gd name="T49" fmla="*/ 12044 h 66"/>
                  <a:gd name="T50" fmla="*/ 8055 w 98"/>
                  <a:gd name="T51" fmla="*/ 14992 h 66"/>
                  <a:gd name="T52" fmla="*/ 7339 w 98"/>
                  <a:gd name="T53" fmla="*/ 16717 h 66"/>
                  <a:gd name="T54" fmla="*/ 6514 w 98"/>
                  <a:gd name="T55" fmla="*/ 19396 h 66"/>
                  <a:gd name="T56" fmla="*/ 5452 w 98"/>
                  <a:gd name="T57" fmla="*/ 20811 h 66"/>
                  <a:gd name="T58" fmla="*/ 4560 w 98"/>
                  <a:gd name="T59" fmla="*/ 22388 h 66"/>
                  <a:gd name="T60" fmla="*/ 3387 w 98"/>
                  <a:gd name="T61" fmla="*/ 23235 h 66"/>
                  <a:gd name="T62" fmla="*/ 2370 w 98"/>
                  <a:gd name="T63" fmla="*/ 23436 h 66"/>
                  <a:gd name="T64" fmla="*/ 1388 w 98"/>
                  <a:gd name="T65" fmla="*/ 22388 h 66"/>
                  <a:gd name="T66" fmla="*/ 4 w 98"/>
                  <a:gd name="T67" fmla="*/ 20291 h 66"/>
                  <a:gd name="T68" fmla="*/ 0 w 98"/>
                  <a:gd name="T69" fmla="*/ 2409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9" y="63"/>
                    </a:lnTo>
                    <a:lnTo>
                      <a:pt x="20" y="66"/>
                    </a:lnTo>
                    <a:lnTo>
                      <a:pt x="30" y="66"/>
                    </a:lnTo>
                    <a:lnTo>
                      <a:pt x="41" y="63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2"/>
                    </a:lnTo>
                    <a:lnTo>
                      <a:pt x="82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89" y="8"/>
                    </a:lnTo>
                    <a:lnTo>
                      <a:pt x="90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7" y="13"/>
                    </a:lnTo>
                    <a:lnTo>
                      <a:pt x="85" y="17"/>
                    </a:lnTo>
                    <a:lnTo>
                      <a:pt x="81" y="24"/>
                    </a:lnTo>
                    <a:lnTo>
                      <a:pt x="76" y="29"/>
                    </a:lnTo>
                    <a:lnTo>
                      <a:pt x="69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7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2" name="Freeform 410"/>
              <p:cNvSpPr>
                <a:spLocks noChangeArrowheads="1"/>
              </p:cNvSpPr>
              <p:nvPr/>
            </p:nvSpPr>
            <p:spPr bwMode="auto">
              <a:xfrm>
                <a:off x="3251" y="4158"/>
                <a:ext cx="47" cy="57"/>
              </a:xfrm>
              <a:custGeom>
                <a:avLst/>
                <a:gdLst>
                  <a:gd name="T0" fmla="*/ 6367 w 45"/>
                  <a:gd name="T1" fmla="*/ 0 h 51"/>
                  <a:gd name="T2" fmla="*/ 4919 w 45"/>
                  <a:gd name="T3" fmla="*/ 460 h 51"/>
                  <a:gd name="T4" fmla="*/ 3801 w 45"/>
                  <a:gd name="T5" fmla="*/ 16177 h 51"/>
                  <a:gd name="T6" fmla="*/ 2422 w 45"/>
                  <a:gd name="T7" fmla="*/ 27319 h 51"/>
                  <a:gd name="T8" fmla="*/ 1643 w 45"/>
                  <a:gd name="T9" fmla="*/ 39881 h 51"/>
                  <a:gd name="T10" fmla="*/ 6 w 45"/>
                  <a:gd name="T11" fmla="*/ 49896 h 51"/>
                  <a:gd name="T12" fmla="*/ 3 w 45"/>
                  <a:gd name="T13" fmla="*/ 58047 h 51"/>
                  <a:gd name="T14" fmla="*/ 1 w 45"/>
                  <a:gd name="T15" fmla="*/ 62662 h 51"/>
                  <a:gd name="T16" fmla="*/ 0 w 45"/>
                  <a:gd name="T17" fmla="*/ 67556 h 51"/>
                  <a:gd name="T18" fmla="*/ 1 w 45"/>
                  <a:gd name="T19" fmla="*/ 74937 h 51"/>
                  <a:gd name="T20" fmla="*/ 5 w 45"/>
                  <a:gd name="T21" fmla="*/ 78592 h 51"/>
                  <a:gd name="T22" fmla="*/ 1444 w 45"/>
                  <a:gd name="T23" fmla="*/ 65980 h 51"/>
                  <a:gd name="T24" fmla="*/ 1444 w 45"/>
                  <a:gd name="T25" fmla="*/ 67110 h 51"/>
                  <a:gd name="T26" fmla="*/ 1541 w 45"/>
                  <a:gd name="T27" fmla="*/ 67110 h 51"/>
                  <a:gd name="T28" fmla="*/ 1541 w 45"/>
                  <a:gd name="T29" fmla="*/ 65980 h 51"/>
                  <a:gd name="T30" fmla="*/ 1871 w 45"/>
                  <a:gd name="T31" fmla="*/ 57734 h 51"/>
                  <a:gd name="T32" fmla="*/ 2422 w 45"/>
                  <a:gd name="T33" fmla="*/ 48830 h 51"/>
                  <a:gd name="T34" fmla="*/ 3566 w 45"/>
                  <a:gd name="T35" fmla="*/ 38900 h 51"/>
                  <a:gd name="T36" fmla="*/ 4613 w 45"/>
                  <a:gd name="T37" fmla="*/ 29411 h 51"/>
                  <a:gd name="T38" fmla="*/ 5600 w 45"/>
                  <a:gd name="T39" fmla="*/ 20218 h 51"/>
                  <a:gd name="T40" fmla="*/ 6797 w 45"/>
                  <a:gd name="T41" fmla="*/ 13863 h 51"/>
                  <a:gd name="T42" fmla="*/ 6367 w 45"/>
                  <a:gd name="T43" fmla="*/ 0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51"/>
                  <a:gd name="T68" fmla="*/ 45 w 45"/>
                  <a:gd name="T69" fmla="*/ 51 h 5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51">
                    <a:moveTo>
                      <a:pt x="41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6"/>
                    </a:lnTo>
                    <a:lnTo>
                      <a:pt x="6" y="32"/>
                    </a:lnTo>
                    <a:lnTo>
                      <a:pt x="3" y="38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5" y="51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7"/>
                    </a:lnTo>
                    <a:lnTo>
                      <a:pt x="17" y="31"/>
                    </a:lnTo>
                    <a:lnTo>
                      <a:pt x="23" y="25"/>
                    </a:lnTo>
                    <a:lnTo>
                      <a:pt x="30" y="19"/>
                    </a:lnTo>
                    <a:lnTo>
                      <a:pt x="37" y="14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3" name="Freeform 411"/>
              <p:cNvSpPr>
                <a:spLocks noChangeArrowheads="1"/>
              </p:cNvSpPr>
              <p:nvPr/>
            </p:nvSpPr>
            <p:spPr bwMode="auto">
              <a:xfrm>
                <a:off x="3294" y="4149"/>
                <a:ext cx="55" cy="30"/>
              </a:xfrm>
              <a:custGeom>
                <a:avLst/>
                <a:gdLst>
                  <a:gd name="T0" fmla="*/ 3751 w 53"/>
                  <a:gd name="T1" fmla="*/ 0 h 17"/>
                  <a:gd name="T2" fmla="*/ 3551 w 53"/>
                  <a:gd name="T3" fmla="*/ 0 h 17"/>
                  <a:gd name="T4" fmla="*/ 3183 w 53"/>
                  <a:gd name="T5" fmla="*/ 0 h 17"/>
                  <a:gd name="T6" fmla="*/ 2723 w 53"/>
                  <a:gd name="T7" fmla="*/ 494162 h 17"/>
                  <a:gd name="T8" fmla="*/ 2187 w 53"/>
                  <a:gd name="T9" fmla="*/ 494162 h 17"/>
                  <a:gd name="T10" fmla="*/ 1643 w 53"/>
                  <a:gd name="T11" fmla="*/ 815922 h 17"/>
                  <a:gd name="T12" fmla="*/ 1060 w 53"/>
                  <a:gd name="T13" fmla="*/ 1253924 h 17"/>
                  <a:gd name="T14" fmla="*/ 7 w 53"/>
                  <a:gd name="T15" fmla="*/ 1872932 h 17"/>
                  <a:gd name="T16" fmla="*/ 0 w 53"/>
                  <a:gd name="T17" fmla="*/ 2898635 h 17"/>
                  <a:gd name="T18" fmla="*/ 4 w 53"/>
                  <a:gd name="T19" fmla="*/ 160220114 h 17"/>
                  <a:gd name="T20" fmla="*/ 802 w 53"/>
                  <a:gd name="T21" fmla="*/ 135071751 h 17"/>
                  <a:gd name="T22" fmla="*/ 1247 w 53"/>
                  <a:gd name="T23" fmla="*/ 120462646 h 17"/>
                  <a:gd name="T24" fmla="*/ 1736 w 53"/>
                  <a:gd name="T25" fmla="*/ 114023797 h 17"/>
                  <a:gd name="T26" fmla="*/ 2286 w 53"/>
                  <a:gd name="T27" fmla="*/ 107596710 h 17"/>
                  <a:gd name="T28" fmla="*/ 2723 w 53"/>
                  <a:gd name="T29" fmla="*/ 107596710 h 17"/>
                  <a:gd name="T30" fmla="*/ 3216 w 53"/>
                  <a:gd name="T31" fmla="*/ 107596710 h 17"/>
                  <a:gd name="T32" fmla="*/ 3551 w 53"/>
                  <a:gd name="T33" fmla="*/ 2898635 h 17"/>
                  <a:gd name="T34" fmla="*/ 3848 w 53"/>
                  <a:gd name="T35" fmla="*/ 2898635 h 17"/>
                  <a:gd name="T36" fmla="*/ 3751 w 53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8" y="8"/>
                    </a:lnTo>
                    <a:lnTo>
                      <a:pt x="53" y="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4" name="Freeform 412"/>
              <p:cNvSpPr>
                <a:spLocks noChangeArrowheads="1"/>
              </p:cNvSpPr>
              <p:nvPr/>
            </p:nvSpPr>
            <p:spPr bwMode="auto">
              <a:xfrm>
                <a:off x="2410" y="4078"/>
                <a:ext cx="97" cy="57"/>
              </a:xfrm>
              <a:custGeom>
                <a:avLst/>
                <a:gdLst>
                  <a:gd name="T0" fmla="*/ 5619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682 h 57"/>
                  <a:gd name="T10" fmla="*/ 5770 w 93"/>
                  <a:gd name="T11" fmla="*/ 955 h 57"/>
                  <a:gd name="T12" fmla="*/ 5534 w 93"/>
                  <a:gd name="T13" fmla="*/ 1527 h 57"/>
                  <a:gd name="T14" fmla="*/ 5059 w 93"/>
                  <a:gd name="T15" fmla="*/ 1874 h 57"/>
                  <a:gd name="T16" fmla="*/ 4731 w 93"/>
                  <a:gd name="T17" fmla="*/ 2322 h 57"/>
                  <a:gd name="T18" fmla="*/ 4255 w 93"/>
                  <a:gd name="T19" fmla="*/ 2656 h 57"/>
                  <a:gd name="T20" fmla="*/ 3659 w 93"/>
                  <a:gd name="T21" fmla="*/ 3043 h 57"/>
                  <a:gd name="T22" fmla="*/ 3128 w 93"/>
                  <a:gd name="T23" fmla="*/ 3457 h 57"/>
                  <a:gd name="T24" fmla="*/ 2522 w 93"/>
                  <a:gd name="T25" fmla="*/ 3698 h 57"/>
                  <a:gd name="T26" fmla="*/ 1943 w 93"/>
                  <a:gd name="T27" fmla="*/ 3733 h 57"/>
                  <a:gd name="T28" fmla="*/ 1218 w 93"/>
                  <a:gd name="T29" fmla="*/ 3857 h 57"/>
                  <a:gd name="T30" fmla="*/ 722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8 w 93"/>
                  <a:gd name="T45" fmla="*/ 2148 h 57"/>
                  <a:gd name="T46" fmla="*/ 889 w 93"/>
                  <a:gd name="T47" fmla="*/ 1657 h 57"/>
                  <a:gd name="T48" fmla="*/ 1355 w 93"/>
                  <a:gd name="T49" fmla="*/ 1250 h 57"/>
                  <a:gd name="T50" fmla="*/ 1943 w 93"/>
                  <a:gd name="T51" fmla="*/ 827 h 57"/>
                  <a:gd name="T52" fmla="*/ 2395 w 93"/>
                  <a:gd name="T53" fmla="*/ 591 h 57"/>
                  <a:gd name="T54" fmla="*/ 2817 w 93"/>
                  <a:gd name="T55" fmla="*/ 5 h 57"/>
                  <a:gd name="T56" fmla="*/ 3296 w 93"/>
                  <a:gd name="T57" fmla="*/ 3 h 57"/>
                  <a:gd name="T58" fmla="*/ 3836 w 93"/>
                  <a:gd name="T59" fmla="*/ 2 h 57"/>
                  <a:gd name="T60" fmla="*/ 4283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619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8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5" name="Freeform 413"/>
              <p:cNvSpPr>
                <a:spLocks noChangeArrowheads="1"/>
              </p:cNvSpPr>
              <p:nvPr/>
            </p:nvSpPr>
            <p:spPr bwMode="auto">
              <a:xfrm>
                <a:off x="2410" y="4073"/>
                <a:ext cx="102" cy="59"/>
              </a:xfrm>
              <a:custGeom>
                <a:avLst/>
                <a:gdLst>
                  <a:gd name="T0" fmla="*/ 0 w 98"/>
                  <a:gd name="T1" fmla="*/ 622 h 66"/>
                  <a:gd name="T2" fmla="*/ 838 w 98"/>
                  <a:gd name="T3" fmla="*/ 687 h 66"/>
                  <a:gd name="T4" fmla="*/ 1595 w 98"/>
                  <a:gd name="T5" fmla="*/ 699 h 66"/>
                  <a:gd name="T6" fmla="*/ 2408 w 98"/>
                  <a:gd name="T7" fmla="*/ 699 h 66"/>
                  <a:gd name="T8" fmla="*/ 3241 w 98"/>
                  <a:gd name="T9" fmla="*/ 687 h 66"/>
                  <a:gd name="T10" fmla="*/ 4012 w 98"/>
                  <a:gd name="T11" fmla="*/ 644 h 66"/>
                  <a:gd name="T12" fmla="*/ 4801 w 98"/>
                  <a:gd name="T13" fmla="*/ 578 h 66"/>
                  <a:gd name="T14" fmla="*/ 5404 w 98"/>
                  <a:gd name="T15" fmla="*/ 524 h 66"/>
                  <a:gd name="T16" fmla="*/ 6090 w 98"/>
                  <a:gd name="T17" fmla="*/ 450 h 66"/>
                  <a:gd name="T18" fmla="*/ 6497 w 98"/>
                  <a:gd name="T19" fmla="*/ 389 h 66"/>
                  <a:gd name="T20" fmla="*/ 6891 w 98"/>
                  <a:gd name="T21" fmla="*/ 313 h 66"/>
                  <a:gd name="T22" fmla="*/ 7314 w 98"/>
                  <a:gd name="T23" fmla="*/ 250 h 66"/>
                  <a:gd name="T24" fmla="*/ 7726 w 98"/>
                  <a:gd name="T25" fmla="*/ 174 h 66"/>
                  <a:gd name="T26" fmla="*/ 7733 w 98"/>
                  <a:gd name="T27" fmla="*/ 11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6913 w 98"/>
                  <a:gd name="T35" fmla="*/ 97 h 66"/>
                  <a:gd name="T36" fmla="*/ 7267 w 98"/>
                  <a:gd name="T37" fmla="*/ 97 h 66"/>
                  <a:gd name="T38" fmla="*/ 6913 w 98"/>
                  <a:gd name="T39" fmla="*/ 89 h 66"/>
                  <a:gd name="T40" fmla="*/ 6913 w 98"/>
                  <a:gd name="T41" fmla="*/ 97 h 66"/>
                  <a:gd name="T42" fmla="*/ 6891 w 98"/>
                  <a:gd name="T43" fmla="*/ 129 h 66"/>
                  <a:gd name="T44" fmla="*/ 6625 w 98"/>
                  <a:gd name="T45" fmla="*/ 188 h 66"/>
                  <a:gd name="T46" fmla="*/ 6470 w 98"/>
                  <a:gd name="T47" fmla="*/ 250 h 66"/>
                  <a:gd name="T48" fmla="*/ 6098 w 98"/>
                  <a:gd name="T49" fmla="*/ 313 h 66"/>
                  <a:gd name="T50" fmla="*/ 5459 w 98"/>
                  <a:gd name="T51" fmla="*/ 389 h 66"/>
                  <a:gd name="T52" fmla="*/ 4942 w 98"/>
                  <a:gd name="T53" fmla="*/ 448 h 66"/>
                  <a:gd name="T54" fmla="*/ 4371 w 98"/>
                  <a:gd name="T55" fmla="*/ 517 h 66"/>
                  <a:gd name="T56" fmla="*/ 3668 w 98"/>
                  <a:gd name="T57" fmla="*/ 556 h 66"/>
                  <a:gd name="T58" fmla="*/ 3058 w 98"/>
                  <a:gd name="T59" fmla="*/ 578 h 66"/>
                  <a:gd name="T60" fmla="*/ 2347 w 98"/>
                  <a:gd name="T61" fmla="*/ 598 h 66"/>
                  <a:gd name="T62" fmla="*/ 1694 w 98"/>
                  <a:gd name="T63" fmla="*/ 598 h 66"/>
                  <a:gd name="T64" fmla="*/ 937 w 98"/>
                  <a:gd name="T65" fmla="*/ 578 h 66"/>
                  <a:gd name="T66" fmla="*/ 4 w 98"/>
                  <a:gd name="T67" fmla="*/ 536 h 66"/>
                  <a:gd name="T68" fmla="*/ 0 w 98"/>
                  <a:gd name="T69" fmla="*/ 62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7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6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6" name="Freeform 414"/>
              <p:cNvSpPr>
                <a:spLocks noChangeArrowheads="1"/>
              </p:cNvSpPr>
              <p:nvPr/>
            </p:nvSpPr>
            <p:spPr bwMode="auto">
              <a:xfrm>
                <a:off x="2405" y="4083"/>
                <a:ext cx="46" cy="55"/>
              </a:xfrm>
              <a:custGeom>
                <a:avLst/>
                <a:gdLst>
                  <a:gd name="T0" fmla="*/ 6857 w 44"/>
                  <a:gd name="T1" fmla="*/ 0 h 50"/>
                  <a:gd name="T2" fmla="*/ 5449 w 44"/>
                  <a:gd name="T3" fmla="*/ 317 h 50"/>
                  <a:gd name="T4" fmla="*/ 4186 w 44"/>
                  <a:gd name="T5" fmla="*/ 12279 h 50"/>
                  <a:gd name="T6" fmla="*/ 2638 w 44"/>
                  <a:gd name="T7" fmla="*/ 20965 h 50"/>
                  <a:gd name="T8" fmla="*/ 1776 w 44"/>
                  <a:gd name="T9" fmla="*/ 27726 h 50"/>
                  <a:gd name="T10" fmla="*/ 5 w 44"/>
                  <a:gd name="T11" fmla="*/ 35973 h 50"/>
                  <a:gd name="T12" fmla="*/ 1 w 44"/>
                  <a:gd name="T13" fmla="*/ 43014 h 50"/>
                  <a:gd name="T14" fmla="*/ 0 w 44"/>
                  <a:gd name="T15" fmla="*/ 47585 h 50"/>
                  <a:gd name="T16" fmla="*/ 0 w 44"/>
                  <a:gd name="T17" fmla="*/ 51376 h 50"/>
                  <a:gd name="T18" fmla="*/ 1 w 44"/>
                  <a:gd name="T19" fmla="*/ 55153 h 50"/>
                  <a:gd name="T20" fmla="*/ 4 w 44"/>
                  <a:gd name="T21" fmla="*/ 58524 h 50"/>
                  <a:gd name="T22" fmla="*/ 1557 w 44"/>
                  <a:gd name="T23" fmla="*/ 48917 h 50"/>
                  <a:gd name="T24" fmla="*/ 1660 w 44"/>
                  <a:gd name="T25" fmla="*/ 50210 h 50"/>
                  <a:gd name="T26" fmla="*/ 1776 w 44"/>
                  <a:gd name="T27" fmla="*/ 48917 h 50"/>
                  <a:gd name="T28" fmla="*/ 2026 w 44"/>
                  <a:gd name="T29" fmla="*/ 41971 h 50"/>
                  <a:gd name="T30" fmla="*/ 2638 w 44"/>
                  <a:gd name="T31" fmla="*/ 35973 h 50"/>
                  <a:gd name="T32" fmla="*/ 4045 w 44"/>
                  <a:gd name="T33" fmla="*/ 27726 h 50"/>
                  <a:gd name="T34" fmla="*/ 4929 w 44"/>
                  <a:gd name="T35" fmla="*/ 22744 h 50"/>
                  <a:gd name="T36" fmla="*/ 6216 w 44"/>
                  <a:gd name="T37" fmla="*/ 14315 h 50"/>
                  <a:gd name="T38" fmla="*/ 7577 w 44"/>
                  <a:gd name="T39" fmla="*/ 10502 h 50"/>
                  <a:gd name="T40" fmla="*/ 6857 w 44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50"/>
                  <a:gd name="T65" fmla="*/ 44 w 44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7" name="Freeform 415"/>
              <p:cNvSpPr>
                <a:spLocks noChangeArrowheads="1"/>
              </p:cNvSpPr>
              <p:nvPr/>
            </p:nvSpPr>
            <p:spPr bwMode="auto">
              <a:xfrm>
                <a:off x="2448" y="4073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51 w 53"/>
                  <a:gd name="T3" fmla="*/ 0 h 18"/>
                  <a:gd name="T4" fmla="*/ 3216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736 w 53"/>
                  <a:gd name="T11" fmla="*/ 3 h 18"/>
                  <a:gd name="T12" fmla="*/ 1060 w 53"/>
                  <a:gd name="T13" fmla="*/ 4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6052 h 18"/>
                  <a:gd name="T22" fmla="*/ 1181 w 53"/>
                  <a:gd name="T23" fmla="*/ 35793 h 18"/>
                  <a:gd name="T24" fmla="*/ 1833 w 53"/>
                  <a:gd name="T25" fmla="*/ 32213 h 18"/>
                  <a:gd name="T26" fmla="*/ 2286 w 53"/>
                  <a:gd name="T27" fmla="*/ 28991 h 18"/>
                  <a:gd name="T28" fmla="*/ 2851 w 53"/>
                  <a:gd name="T29" fmla="*/ 28991 h 18"/>
                  <a:gd name="T30" fmla="*/ 3216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9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8" name="Freeform 416"/>
              <p:cNvSpPr>
                <a:spLocks noChangeArrowheads="1"/>
              </p:cNvSpPr>
              <p:nvPr/>
            </p:nvSpPr>
            <p:spPr bwMode="auto">
              <a:xfrm>
                <a:off x="2476" y="4078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682 h 57"/>
                  <a:gd name="T10" fmla="*/ 5831 w 93"/>
                  <a:gd name="T11" fmla="*/ 955 h 57"/>
                  <a:gd name="T12" fmla="*/ 5535 w 93"/>
                  <a:gd name="T13" fmla="*/ 1527 h 57"/>
                  <a:gd name="T14" fmla="*/ 5059 w 93"/>
                  <a:gd name="T15" fmla="*/ 1874 h 57"/>
                  <a:gd name="T16" fmla="*/ 4731 w 93"/>
                  <a:gd name="T17" fmla="*/ 2322 h 57"/>
                  <a:gd name="T18" fmla="*/ 4283 w 93"/>
                  <a:gd name="T19" fmla="*/ 2656 h 57"/>
                  <a:gd name="T20" fmla="*/ 3659 w 93"/>
                  <a:gd name="T21" fmla="*/ 3043 h 57"/>
                  <a:gd name="T22" fmla="*/ 3157 w 93"/>
                  <a:gd name="T23" fmla="*/ 3457 h 57"/>
                  <a:gd name="T24" fmla="*/ 2522 w 93"/>
                  <a:gd name="T25" fmla="*/ 3698 h 57"/>
                  <a:gd name="T26" fmla="*/ 2045 w 93"/>
                  <a:gd name="T27" fmla="*/ 3733 h 57"/>
                  <a:gd name="T28" fmla="*/ 1218 w 93"/>
                  <a:gd name="T29" fmla="*/ 3857 h 57"/>
                  <a:gd name="T30" fmla="*/ 760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9 w 93"/>
                  <a:gd name="T45" fmla="*/ 2148 h 57"/>
                  <a:gd name="T46" fmla="*/ 938 w 93"/>
                  <a:gd name="T47" fmla="*/ 1657 h 57"/>
                  <a:gd name="T48" fmla="*/ 1355 w 93"/>
                  <a:gd name="T49" fmla="*/ 1250 h 57"/>
                  <a:gd name="T50" fmla="*/ 1955 w 93"/>
                  <a:gd name="T51" fmla="*/ 827 h 57"/>
                  <a:gd name="T52" fmla="*/ 2395 w 93"/>
                  <a:gd name="T53" fmla="*/ 591 h 57"/>
                  <a:gd name="T54" fmla="*/ 2817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9" name="Freeform 417"/>
              <p:cNvSpPr>
                <a:spLocks noChangeArrowheads="1"/>
              </p:cNvSpPr>
              <p:nvPr/>
            </p:nvSpPr>
            <p:spPr bwMode="auto">
              <a:xfrm>
                <a:off x="2476" y="4073"/>
                <a:ext cx="102" cy="59"/>
              </a:xfrm>
              <a:custGeom>
                <a:avLst/>
                <a:gdLst>
                  <a:gd name="T0" fmla="*/ 0 w 98"/>
                  <a:gd name="T1" fmla="*/ 622 h 66"/>
                  <a:gd name="T2" fmla="*/ 884 w 98"/>
                  <a:gd name="T3" fmla="*/ 687 h 66"/>
                  <a:gd name="T4" fmla="*/ 1595 w 98"/>
                  <a:gd name="T5" fmla="*/ 699 h 66"/>
                  <a:gd name="T6" fmla="*/ 2506 w 98"/>
                  <a:gd name="T7" fmla="*/ 699 h 66"/>
                  <a:gd name="T8" fmla="*/ 3362 w 98"/>
                  <a:gd name="T9" fmla="*/ 687 h 66"/>
                  <a:gd name="T10" fmla="*/ 4054 w 98"/>
                  <a:gd name="T11" fmla="*/ 644 h 66"/>
                  <a:gd name="T12" fmla="*/ 4801 w 98"/>
                  <a:gd name="T13" fmla="*/ 578 h 66"/>
                  <a:gd name="T14" fmla="*/ 5412 w 98"/>
                  <a:gd name="T15" fmla="*/ 524 h 66"/>
                  <a:gd name="T16" fmla="*/ 6098 w 98"/>
                  <a:gd name="T17" fmla="*/ 450 h 66"/>
                  <a:gd name="T18" fmla="*/ 6506 w 98"/>
                  <a:gd name="T19" fmla="*/ 389 h 66"/>
                  <a:gd name="T20" fmla="*/ 6913 w 98"/>
                  <a:gd name="T21" fmla="*/ 313 h 66"/>
                  <a:gd name="T22" fmla="*/ 7352 w 98"/>
                  <a:gd name="T23" fmla="*/ 250 h 66"/>
                  <a:gd name="T24" fmla="*/ 7726 w 98"/>
                  <a:gd name="T25" fmla="*/ 174 h 66"/>
                  <a:gd name="T26" fmla="*/ 7733 w 98"/>
                  <a:gd name="T27" fmla="*/ 112 h 66"/>
                  <a:gd name="T28" fmla="*/ 7733 w 98"/>
                  <a:gd name="T29" fmla="*/ 4 h 66"/>
                  <a:gd name="T30" fmla="*/ 7352 w 98"/>
                  <a:gd name="T31" fmla="*/ 0 h 66"/>
                  <a:gd name="T32" fmla="*/ 6913 w 98"/>
                  <a:gd name="T33" fmla="*/ 0 h 66"/>
                  <a:gd name="T34" fmla="*/ 7034 w 98"/>
                  <a:gd name="T35" fmla="*/ 97 h 66"/>
                  <a:gd name="T36" fmla="*/ 7267 w 98"/>
                  <a:gd name="T37" fmla="*/ 97 h 66"/>
                  <a:gd name="T38" fmla="*/ 7034 w 98"/>
                  <a:gd name="T39" fmla="*/ 89 h 66"/>
                  <a:gd name="T40" fmla="*/ 7034 w 98"/>
                  <a:gd name="T41" fmla="*/ 97 h 66"/>
                  <a:gd name="T42" fmla="*/ 6913 w 98"/>
                  <a:gd name="T43" fmla="*/ 129 h 66"/>
                  <a:gd name="T44" fmla="*/ 6876 w 98"/>
                  <a:gd name="T45" fmla="*/ 188 h 66"/>
                  <a:gd name="T46" fmla="*/ 6497 w 98"/>
                  <a:gd name="T47" fmla="*/ 250 h 66"/>
                  <a:gd name="T48" fmla="*/ 6098 w 98"/>
                  <a:gd name="T49" fmla="*/ 313 h 66"/>
                  <a:gd name="T50" fmla="*/ 5552 w 98"/>
                  <a:gd name="T51" fmla="*/ 389 h 66"/>
                  <a:gd name="T52" fmla="*/ 4942 w 98"/>
                  <a:gd name="T53" fmla="*/ 448 h 66"/>
                  <a:gd name="T54" fmla="*/ 4371 w 98"/>
                  <a:gd name="T55" fmla="*/ 517 h 66"/>
                  <a:gd name="T56" fmla="*/ 3785 w 98"/>
                  <a:gd name="T57" fmla="*/ 556 h 66"/>
                  <a:gd name="T58" fmla="*/ 3058 w 98"/>
                  <a:gd name="T59" fmla="*/ 578 h 66"/>
                  <a:gd name="T60" fmla="*/ 2408 w 98"/>
                  <a:gd name="T61" fmla="*/ 598 h 66"/>
                  <a:gd name="T62" fmla="*/ 1694 w 98"/>
                  <a:gd name="T63" fmla="*/ 598 h 66"/>
                  <a:gd name="T64" fmla="*/ 1057 w 98"/>
                  <a:gd name="T65" fmla="*/ 578 h 66"/>
                  <a:gd name="T66" fmla="*/ 4 w 98"/>
                  <a:gd name="T67" fmla="*/ 536 h 66"/>
                  <a:gd name="T68" fmla="*/ 0 w 98"/>
                  <a:gd name="T69" fmla="*/ 62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6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0" name="Freeform 418"/>
              <p:cNvSpPr>
                <a:spLocks noChangeArrowheads="1"/>
              </p:cNvSpPr>
              <p:nvPr/>
            </p:nvSpPr>
            <p:spPr bwMode="auto">
              <a:xfrm>
                <a:off x="2471" y="4083"/>
                <a:ext cx="45" cy="55"/>
              </a:xfrm>
              <a:custGeom>
                <a:avLst/>
                <a:gdLst>
                  <a:gd name="T0" fmla="*/ 7654 w 43"/>
                  <a:gd name="T1" fmla="*/ 0 h 50"/>
                  <a:gd name="T2" fmla="*/ 6231 w 43"/>
                  <a:gd name="T3" fmla="*/ 317 h 50"/>
                  <a:gd name="T4" fmla="*/ 4463 w 43"/>
                  <a:gd name="T5" fmla="*/ 12279 h 50"/>
                  <a:gd name="T6" fmla="*/ 2968 w 43"/>
                  <a:gd name="T7" fmla="*/ 20965 h 50"/>
                  <a:gd name="T8" fmla="*/ 1852 w 43"/>
                  <a:gd name="T9" fmla="*/ 27726 h 50"/>
                  <a:gd name="T10" fmla="*/ 4 w 43"/>
                  <a:gd name="T11" fmla="*/ 35973 h 50"/>
                  <a:gd name="T12" fmla="*/ 1 w 43"/>
                  <a:gd name="T13" fmla="*/ 43014 h 50"/>
                  <a:gd name="T14" fmla="*/ 0 w 43"/>
                  <a:gd name="T15" fmla="*/ 47585 h 50"/>
                  <a:gd name="T16" fmla="*/ 0 w 43"/>
                  <a:gd name="T17" fmla="*/ 51376 h 50"/>
                  <a:gd name="T18" fmla="*/ 1 w 43"/>
                  <a:gd name="T19" fmla="*/ 55153 h 50"/>
                  <a:gd name="T20" fmla="*/ 3 w 43"/>
                  <a:gd name="T21" fmla="*/ 58524 h 50"/>
                  <a:gd name="T22" fmla="*/ 7 w 43"/>
                  <a:gd name="T23" fmla="*/ 48917 h 50"/>
                  <a:gd name="T24" fmla="*/ 1729 w 43"/>
                  <a:gd name="T25" fmla="*/ 50210 h 50"/>
                  <a:gd name="T26" fmla="*/ 1852 w 43"/>
                  <a:gd name="T27" fmla="*/ 48917 h 50"/>
                  <a:gd name="T28" fmla="*/ 2117 w 43"/>
                  <a:gd name="T29" fmla="*/ 41971 h 50"/>
                  <a:gd name="T30" fmla="*/ 2968 w 43"/>
                  <a:gd name="T31" fmla="*/ 35973 h 50"/>
                  <a:gd name="T32" fmla="*/ 4445 w 43"/>
                  <a:gd name="T33" fmla="*/ 27726 h 50"/>
                  <a:gd name="T34" fmla="*/ 5445 w 43"/>
                  <a:gd name="T35" fmla="*/ 22744 h 50"/>
                  <a:gd name="T36" fmla="*/ 7126 w 43"/>
                  <a:gd name="T37" fmla="*/ 14315 h 50"/>
                  <a:gd name="T38" fmla="*/ 8189 w 43"/>
                  <a:gd name="T39" fmla="*/ 10502 h 50"/>
                  <a:gd name="T40" fmla="*/ 7654 w 43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0"/>
                  <a:gd name="T65" fmla="*/ 43 w 43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1" name="Freeform 419"/>
              <p:cNvSpPr>
                <a:spLocks noChangeArrowheads="1"/>
              </p:cNvSpPr>
              <p:nvPr/>
            </p:nvSpPr>
            <p:spPr bwMode="auto">
              <a:xfrm>
                <a:off x="2514" y="4073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00 w 53"/>
                  <a:gd name="T7" fmla="*/ 0 h 18"/>
                  <a:gd name="T8" fmla="*/ 2286 w 53"/>
                  <a:gd name="T9" fmla="*/ 1 h 18"/>
                  <a:gd name="T10" fmla="*/ 1643 w 53"/>
                  <a:gd name="T11" fmla="*/ 3 h 18"/>
                  <a:gd name="T12" fmla="*/ 1060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3 w 53"/>
                  <a:gd name="T19" fmla="*/ 54554 h 18"/>
                  <a:gd name="T20" fmla="*/ 851 w 53"/>
                  <a:gd name="T21" fmla="*/ 46052 h 18"/>
                  <a:gd name="T22" fmla="*/ 1181 w 53"/>
                  <a:gd name="T23" fmla="*/ 35793 h 18"/>
                  <a:gd name="T24" fmla="*/ 1736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2" name="Freeform 420"/>
              <p:cNvSpPr>
                <a:spLocks noChangeArrowheads="1"/>
              </p:cNvSpPr>
              <p:nvPr/>
            </p:nvSpPr>
            <p:spPr bwMode="auto">
              <a:xfrm>
                <a:off x="2536" y="4083"/>
                <a:ext cx="55" cy="57"/>
              </a:xfrm>
              <a:custGeom>
                <a:avLst/>
                <a:gdLst>
                  <a:gd name="T0" fmla="*/ 3042 w 53"/>
                  <a:gd name="T1" fmla="*/ 6175 h 54"/>
                  <a:gd name="T2" fmla="*/ 2851 w 53"/>
                  <a:gd name="T3" fmla="*/ 6655 h 54"/>
                  <a:gd name="T4" fmla="*/ 2700 w 53"/>
                  <a:gd name="T5" fmla="*/ 7131 h 54"/>
                  <a:gd name="T6" fmla="*/ 2553 w 53"/>
                  <a:gd name="T7" fmla="*/ 8231 h 54"/>
                  <a:gd name="T8" fmla="*/ 2417 w 53"/>
                  <a:gd name="T9" fmla="*/ 9492 h 54"/>
                  <a:gd name="T10" fmla="*/ 2308 w 53"/>
                  <a:gd name="T11" fmla="*/ 10823 h 54"/>
                  <a:gd name="T12" fmla="*/ 2286 w 53"/>
                  <a:gd name="T13" fmla="*/ 11772 h 54"/>
                  <a:gd name="T14" fmla="*/ 2187 w 53"/>
                  <a:gd name="T15" fmla="*/ 12667 h 54"/>
                  <a:gd name="T16" fmla="*/ 2187 w 53"/>
                  <a:gd name="T17" fmla="*/ 13403 h 54"/>
                  <a:gd name="T18" fmla="*/ 2286 w 53"/>
                  <a:gd name="T19" fmla="*/ 13592 h 54"/>
                  <a:gd name="T20" fmla="*/ 2286 w 53"/>
                  <a:gd name="T21" fmla="*/ 14385 h 54"/>
                  <a:gd name="T22" fmla="*/ 2187 w 53"/>
                  <a:gd name="T23" fmla="*/ 15478 h 54"/>
                  <a:gd name="T24" fmla="*/ 2162 w 53"/>
                  <a:gd name="T25" fmla="*/ 15679 h 54"/>
                  <a:gd name="T26" fmla="*/ 1833 w 53"/>
                  <a:gd name="T27" fmla="*/ 15814 h 54"/>
                  <a:gd name="T28" fmla="*/ 1394 w 53"/>
                  <a:gd name="T29" fmla="*/ 16610 h 54"/>
                  <a:gd name="T30" fmla="*/ 1060 w 53"/>
                  <a:gd name="T31" fmla="*/ 16846 h 54"/>
                  <a:gd name="T32" fmla="*/ 802 w 53"/>
                  <a:gd name="T33" fmla="*/ 16610 h 54"/>
                  <a:gd name="T34" fmla="*/ 4 w 53"/>
                  <a:gd name="T35" fmla="*/ 15802 h 54"/>
                  <a:gd name="T36" fmla="*/ 1 w 53"/>
                  <a:gd name="T37" fmla="*/ 15478 h 54"/>
                  <a:gd name="T38" fmla="*/ 0 w 53"/>
                  <a:gd name="T39" fmla="*/ 14385 h 54"/>
                  <a:gd name="T40" fmla="*/ 1 w 53"/>
                  <a:gd name="T41" fmla="*/ 13592 h 54"/>
                  <a:gd name="T42" fmla="*/ 3 w 53"/>
                  <a:gd name="T43" fmla="*/ 12667 h 54"/>
                  <a:gd name="T44" fmla="*/ 6 w 53"/>
                  <a:gd name="T45" fmla="*/ 11772 h 54"/>
                  <a:gd name="T46" fmla="*/ 761 w 53"/>
                  <a:gd name="T47" fmla="*/ 10823 h 54"/>
                  <a:gd name="T48" fmla="*/ 951 w 53"/>
                  <a:gd name="T49" fmla="*/ 9492 h 54"/>
                  <a:gd name="T50" fmla="*/ 1181 w 53"/>
                  <a:gd name="T51" fmla="*/ 8231 h 54"/>
                  <a:gd name="T52" fmla="*/ 1473 w 53"/>
                  <a:gd name="T53" fmla="*/ 7051 h 54"/>
                  <a:gd name="T54" fmla="*/ 1833 w 53"/>
                  <a:gd name="T55" fmla="*/ 6175 h 54"/>
                  <a:gd name="T56" fmla="*/ 2047 w 53"/>
                  <a:gd name="T57" fmla="*/ 5371 h 54"/>
                  <a:gd name="T58" fmla="*/ 2162 w 53"/>
                  <a:gd name="T59" fmla="*/ 4043 h 54"/>
                  <a:gd name="T60" fmla="*/ 2187 w 53"/>
                  <a:gd name="T61" fmla="*/ 3495 h 54"/>
                  <a:gd name="T62" fmla="*/ 2308 w 53"/>
                  <a:gd name="T63" fmla="*/ 2813 h 54"/>
                  <a:gd name="T64" fmla="*/ 2438 w 53"/>
                  <a:gd name="T65" fmla="*/ 2421 h 54"/>
                  <a:gd name="T66" fmla="*/ 2578 w 53"/>
                  <a:gd name="T67" fmla="*/ 5 h 54"/>
                  <a:gd name="T68" fmla="*/ 2851 w 53"/>
                  <a:gd name="T69" fmla="*/ 3 h 54"/>
                  <a:gd name="T70" fmla="*/ 3394 w 53"/>
                  <a:gd name="T71" fmla="*/ 1 h 54"/>
                  <a:gd name="T72" fmla="*/ 3640 w 53"/>
                  <a:gd name="T73" fmla="*/ 0 h 54"/>
                  <a:gd name="T74" fmla="*/ 3848 w 53"/>
                  <a:gd name="T75" fmla="*/ 2 h 54"/>
                  <a:gd name="T76" fmla="*/ 3848 w 53"/>
                  <a:gd name="T77" fmla="*/ 111 h 54"/>
                  <a:gd name="T78" fmla="*/ 3848 w 53"/>
                  <a:gd name="T79" fmla="*/ 2813 h 54"/>
                  <a:gd name="T80" fmla="*/ 3751 w 53"/>
                  <a:gd name="T81" fmla="*/ 3761 h 54"/>
                  <a:gd name="T82" fmla="*/ 3446 w 53"/>
                  <a:gd name="T83" fmla="*/ 5002 h 54"/>
                  <a:gd name="T84" fmla="*/ 3042 w 53"/>
                  <a:gd name="T85" fmla="*/ 6175 h 5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"/>
                  <a:gd name="T130" fmla="*/ 0 h 54"/>
                  <a:gd name="T131" fmla="*/ 53 w 53"/>
                  <a:gd name="T132" fmla="*/ 54 h 5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" h="54">
                    <a:moveTo>
                      <a:pt x="42" y="20"/>
                    </a:moveTo>
                    <a:lnTo>
                      <a:pt x="39" y="21"/>
                    </a:lnTo>
                    <a:lnTo>
                      <a:pt x="37" y="23"/>
                    </a:lnTo>
                    <a:lnTo>
                      <a:pt x="35" y="27"/>
                    </a:lnTo>
                    <a:lnTo>
                      <a:pt x="33" y="31"/>
                    </a:lnTo>
                    <a:lnTo>
                      <a:pt x="32" y="34"/>
                    </a:lnTo>
                    <a:lnTo>
                      <a:pt x="31" y="38"/>
                    </a:lnTo>
                    <a:lnTo>
                      <a:pt x="30" y="41"/>
                    </a:lnTo>
                    <a:lnTo>
                      <a:pt x="30" y="43"/>
                    </a:lnTo>
                    <a:lnTo>
                      <a:pt x="31" y="44"/>
                    </a:lnTo>
                    <a:lnTo>
                      <a:pt x="31" y="46"/>
                    </a:lnTo>
                    <a:lnTo>
                      <a:pt x="30" y="49"/>
                    </a:lnTo>
                    <a:lnTo>
                      <a:pt x="29" y="50"/>
                    </a:lnTo>
                    <a:lnTo>
                      <a:pt x="25" y="52"/>
                    </a:lnTo>
                    <a:lnTo>
                      <a:pt x="20" y="53"/>
                    </a:lnTo>
                    <a:lnTo>
                      <a:pt x="15" y="54"/>
                    </a:lnTo>
                    <a:lnTo>
                      <a:pt x="10" y="53"/>
                    </a:lnTo>
                    <a:lnTo>
                      <a:pt x="4" y="51"/>
                    </a:lnTo>
                    <a:lnTo>
                      <a:pt x="1" y="49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41"/>
                    </a:lnTo>
                    <a:lnTo>
                      <a:pt x="6" y="38"/>
                    </a:lnTo>
                    <a:lnTo>
                      <a:pt x="9" y="34"/>
                    </a:lnTo>
                    <a:lnTo>
                      <a:pt x="13" y="31"/>
                    </a:lnTo>
                    <a:lnTo>
                      <a:pt x="17" y="27"/>
                    </a:lnTo>
                    <a:lnTo>
                      <a:pt x="21" y="22"/>
                    </a:lnTo>
                    <a:lnTo>
                      <a:pt x="25" y="20"/>
                    </a:lnTo>
                    <a:lnTo>
                      <a:pt x="27" y="18"/>
                    </a:lnTo>
                    <a:lnTo>
                      <a:pt x="29" y="14"/>
                    </a:lnTo>
                    <a:lnTo>
                      <a:pt x="30" y="12"/>
                    </a:lnTo>
                    <a:lnTo>
                      <a:pt x="32" y="9"/>
                    </a:lnTo>
                    <a:lnTo>
                      <a:pt x="34" y="7"/>
                    </a:lnTo>
                    <a:lnTo>
                      <a:pt x="36" y="5"/>
                    </a:lnTo>
                    <a:lnTo>
                      <a:pt x="39" y="3"/>
                    </a:lnTo>
                    <a:lnTo>
                      <a:pt x="46" y="1"/>
                    </a:lnTo>
                    <a:lnTo>
                      <a:pt x="50" y="0"/>
                    </a:lnTo>
                    <a:lnTo>
                      <a:pt x="53" y="2"/>
                    </a:lnTo>
                    <a:lnTo>
                      <a:pt x="53" y="6"/>
                    </a:lnTo>
                    <a:lnTo>
                      <a:pt x="53" y="9"/>
                    </a:lnTo>
                    <a:lnTo>
                      <a:pt x="51" y="13"/>
                    </a:lnTo>
                    <a:lnTo>
                      <a:pt x="47" y="17"/>
                    </a:lnTo>
                    <a:lnTo>
                      <a:pt x="42" y="2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3" name="Freeform 421"/>
              <p:cNvSpPr>
                <a:spLocks noChangeArrowheads="1"/>
              </p:cNvSpPr>
              <p:nvPr/>
            </p:nvSpPr>
            <p:spPr bwMode="auto">
              <a:xfrm>
                <a:off x="2565" y="4100"/>
                <a:ext cx="17" cy="29"/>
              </a:xfrm>
              <a:custGeom>
                <a:avLst/>
                <a:gdLst>
                  <a:gd name="T0" fmla="*/ 8 w 17"/>
                  <a:gd name="T1" fmla="*/ 4771 h 28"/>
                  <a:gd name="T2" fmla="*/ 542 w 17"/>
                  <a:gd name="T3" fmla="*/ 4450 h 28"/>
                  <a:gd name="T4" fmla="*/ 574 w 17"/>
                  <a:gd name="T5" fmla="*/ 3878 h 28"/>
                  <a:gd name="T6" fmla="*/ 608 w 17"/>
                  <a:gd name="T7" fmla="*/ 3152 h 28"/>
                  <a:gd name="T8" fmla="*/ 644 w 17"/>
                  <a:gd name="T9" fmla="*/ 2393 h 28"/>
                  <a:gd name="T10" fmla="*/ 722 w 17"/>
                  <a:gd name="T11" fmla="*/ 2082 h 28"/>
                  <a:gd name="T12" fmla="*/ 809 w 17"/>
                  <a:gd name="T13" fmla="*/ 1695 h 28"/>
                  <a:gd name="T14" fmla="*/ 857 w 17"/>
                  <a:gd name="T15" fmla="*/ 1695 h 28"/>
                  <a:gd name="T16" fmla="*/ 682 w 17"/>
                  <a:gd name="T17" fmla="*/ 0 h 28"/>
                  <a:gd name="T18" fmla="*/ 574 w 17"/>
                  <a:gd name="T19" fmla="*/ 2 h 28"/>
                  <a:gd name="T20" fmla="*/ 7 w 17"/>
                  <a:gd name="T21" fmla="*/ 5 h 28"/>
                  <a:gd name="T22" fmla="*/ 5 w 17"/>
                  <a:gd name="T23" fmla="*/ 1695 h 28"/>
                  <a:gd name="T24" fmla="*/ 3 w 17"/>
                  <a:gd name="T25" fmla="*/ 2393 h 28"/>
                  <a:gd name="T26" fmla="*/ 2 w 17"/>
                  <a:gd name="T27" fmla="*/ 3152 h 28"/>
                  <a:gd name="T28" fmla="*/ 1 w 17"/>
                  <a:gd name="T29" fmla="*/ 3878 h 28"/>
                  <a:gd name="T30" fmla="*/ 0 w 17"/>
                  <a:gd name="T31" fmla="*/ 4771 h 28"/>
                  <a:gd name="T32" fmla="*/ 1 w 17"/>
                  <a:gd name="T33" fmla="*/ 5269 h 28"/>
                  <a:gd name="T34" fmla="*/ 8 w 17"/>
                  <a:gd name="T35" fmla="*/ 4771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7"/>
                  <a:gd name="T55" fmla="*/ 0 h 28"/>
                  <a:gd name="T56" fmla="*/ 17 w 17"/>
                  <a:gd name="T57" fmla="*/ 28 h 2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7" h="28">
                    <a:moveTo>
                      <a:pt x="8" y="25"/>
                    </a:moveTo>
                    <a:lnTo>
                      <a:pt x="9" y="23"/>
                    </a:lnTo>
                    <a:lnTo>
                      <a:pt x="10" y="20"/>
                    </a:lnTo>
                    <a:lnTo>
                      <a:pt x="11" y="17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5" y="8"/>
                    </a:lnTo>
                    <a:lnTo>
                      <a:pt x="3" y="13"/>
                    </a:lnTo>
                    <a:lnTo>
                      <a:pt x="2" y="17"/>
                    </a:lnTo>
                    <a:lnTo>
                      <a:pt x="1" y="20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8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4" name="Freeform 422"/>
              <p:cNvSpPr>
                <a:spLocks noChangeArrowheads="1"/>
              </p:cNvSpPr>
              <p:nvPr/>
            </p:nvSpPr>
            <p:spPr bwMode="auto">
              <a:xfrm>
                <a:off x="2533" y="4127"/>
                <a:ext cx="39" cy="17"/>
              </a:xfrm>
              <a:custGeom>
                <a:avLst/>
                <a:gdLst>
                  <a:gd name="T0" fmla="*/ 0 w 38"/>
                  <a:gd name="T1" fmla="*/ 574 h 17"/>
                  <a:gd name="T2" fmla="*/ 5 w 38"/>
                  <a:gd name="T3" fmla="*/ 722 h 17"/>
                  <a:gd name="T4" fmla="*/ 618 w 38"/>
                  <a:gd name="T5" fmla="*/ 809 h 17"/>
                  <a:gd name="T6" fmla="*/ 840 w 38"/>
                  <a:gd name="T7" fmla="*/ 857 h 17"/>
                  <a:gd name="T8" fmla="*/ 1143 w 38"/>
                  <a:gd name="T9" fmla="*/ 809 h 17"/>
                  <a:gd name="T10" fmla="*/ 1502 w 38"/>
                  <a:gd name="T11" fmla="*/ 764 h 17"/>
                  <a:gd name="T12" fmla="*/ 1663 w 38"/>
                  <a:gd name="T13" fmla="*/ 644 h 17"/>
                  <a:gd name="T14" fmla="*/ 1814 w 38"/>
                  <a:gd name="T15" fmla="*/ 574 h 17"/>
                  <a:gd name="T16" fmla="*/ 1838 w 38"/>
                  <a:gd name="T17" fmla="*/ 6 h 17"/>
                  <a:gd name="T18" fmla="*/ 1838 w 38"/>
                  <a:gd name="T19" fmla="*/ 3 h 17"/>
                  <a:gd name="T20" fmla="*/ 1814 w 38"/>
                  <a:gd name="T21" fmla="*/ 0 h 17"/>
                  <a:gd name="T22" fmla="*/ 1502 w 38"/>
                  <a:gd name="T23" fmla="*/ 3 h 17"/>
                  <a:gd name="T24" fmla="*/ 1502 w 38"/>
                  <a:gd name="T25" fmla="*/ 4 h 17"/>
                  <a:gd name="T26" fmla="*/ 1502 w 38"/>
                  <a:gd name="T27" fmla="*/ 5 h 17"/>
                  <a:gd name="T28" fmla="*/ 1333 w 38"/>
                  <a:gd name="T29" fmla="*/ 6 h 17"/>
                  <a:gd name="T30" fmla="*/ 1030 w 38"/>
                  <a:gd name="T31" fmla="*/ 8 h 17"/>
                  <a:gd name="T32" fmla="*/ 840 w 38"/>
                  <a:gd name="T33" fmla="*/ 8 h 17"/>
                  <a:gd name="T34" fmla="*/ 685 w 38"/>
                  <a:gd name="T35" fmla="*/ 8 h 17"/>
                  <a:gd name="T36" fmla="*/ 558 w 38"/>
                  <a:gd name="T37" fmla="*/ 6 h 17"/>
                  <a:gd name="T38" fmla="*/ 7 w 38"/>
                  <a:gd name="T39" fmla="*/ 4 h 17"/>
                  <a:gd name="T40" fmla="*/ 0 w 38"/>
                  <a:gd name="T41" fmla="*/ 574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7"/>
                  <a:gd name="T65" fmla="*/ 38 w 38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7">
                    <a:moveTo>
                      <a:pt x="0" y="10"/>
                    </a:moveTo>
                    <a:lnTo>
                      <a:pt x="5" y="14"/>
                    </a:lnTo>
                    <a:lnTo>
                      <a:pt x="12" y="16"/>
                    </a:lnTo>
                    <a:lnTo>
                      <a:pt x="18" y="17"/>
                    </a:lnTo>
                    <a:lnTo>
                      <a:pt x="24" y="16"/>
                    </a:lnTo>
                    <a:lnTo>
                      <a:pt x="30" y="15"/>
                    </a:lnTo>
                    <a:lnTo>
                      <a:pt x="34" y="12"/>
                    </a:lnTo>
                    <a:lnTo>
                      <a:pt x="37" y="10"/>
                    </a:lnTo>
                    <a:lnTo>
                      <a:pt x="38" y="6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30" y="5"/>
                    </a:lnTo>
                    <a:lnTo>
                      <a:pt x="27" y="6"/>
                    </a:lnTo>
                    <a:lnTo>
                      <a:pt x="22" y="8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0" y="6"/>
                    </a:lnTo>
                    <a:lnTo>
                      <a:pt x="7" y="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5" name="Freeform 423"/>
              <p:cNvSpPr>
                <a:spLocks noChangeArrowheads="1"/>
              </p:cNvSpPr>
              <p:nvPr/>
            </p:nvSpPr>
            <p:spPr bwMode="auto">
              <a:xfrm>
                <a:off x="2531" y="4103"/>
                <a:ext cx="30" cy="36"/>
              </a:xfrm>
              <a:custGeom>
                <a:avLst/>
                <a:gdLst>
                  <a:gd name="T0" fmla="*/ 3800 w 29"/>
                  <a:gd name="T1" fmla="*/ 0 h 32"/>
                  <a:gd name="T2" fmla="*/ 2727 w 29"/>
                  <a:gd name="T3" fmla="*/ 579 h 32"/>
                  <a:gd name="T4" fmla="*/ 2089 w 29"/>
                  <a:gd name="T5" fmla="*/ 42443 h 32"/>
                  <a:gd name="T6" fmla="*/ 1708 w 29"/>
                  <a:gd name="T7" fmla="*/ 55704 h 32"/>
                  <a:gd name="T8" fmla="*/ 6 w 29"/>
                  <a:gd name="T9" fmla="*/ 79875 h 32"/>
                  <a:gd name="T10" fmla="*/ 3 w 29"/>
                  <a:gd name="T11" fmla="*/ 95445 h 32"/>
                  <a:gd name="T12" fmla="*/ 1 w 29"/>
                  <a:gd name="T13" fmla="*/ 112020 h 32"/>
                  <a:gd name="T14" fmla="*/ 0 w 29"/>
                  <a:gd name="T15" fmla="*/ 134204 h 32"/>
                  <a:gd name="T16" fmla="*/ 1 w 29"/>
                  <a:gd name="T17" fmla="*/ 160227 h 32"/>
                  <a:gd name="T18" fmla="*/ 1400 w 29"/>
                  <a:gd name="T19" fmla="*/ 124911 h 32"/>
                  <a:gd name="T20" fmla="*/ 1400 w 29"/>
                  <a:gd name="T21" fmla="*/ 134204 h 32"/>
                  <a:gd name="T22" fmla="*/ 1601 w 29"/>
                  <a:gd name="T23" fmla="*/ 134204 h 32"/>
                  <a:gd name="T24" fmla="*/ 1708 w 29"/>
                  <a:gd name="T25" fmla="*/ 122508 h 32"/>
                  <a:gd name="T26" fmla="*/ 1953 w 29"/>
                  <a:gd name="T27" fmla="*/ 104299 h 32"/>
                  <a:gd name="T28" fmla="*/ 2387 w 29"/>
                  <a:gd name="T29" fmla="*/ 93672 h 32"/>
                  <a:gd name="T30" fmla="*/ 3117 w 29"/>
                  <a:gd name="T31" fmla="*/ 72921 h 32"/>
                  <a:gd name="T32" fmla="*/ 3804 w 29"/>
                  <a:gd name="T33" fmla="*/ 50778 h 32"/>
                  <a:gd name="T34" fmla="*/ 4646 w 29"/>
                  <a:gd name="T35" fmla="*/ 32391 h 32"/>
                  <a:gd name="T36" fmla="*/ 3800 w 29"/>
                  <a:gd name="T37" fmla="*/ 0 h 3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32"/>
                  <a:gd name="T59" fmla="*/ 29 w 29"/>
                  <a:gd name="T60" fmla="*/ 32 h 3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32">
                    <a:moveTo>
                      <a:pt x="23" y="0"/>
                    </a:moveTo>
                    <a:lnTo>
                      <a:pt x="18" y="4"/>
                    </a:lnTo>
                    <a:lnTo>
                      <a:pt x="14" y="9"/>
                    </a:lnTo>
                    <a:lnTo>
                      <a:pt x="11" y="12"/>
                    </a:lnTo>
                    <a:lnTo>
                      <a:pt x="6" y="16"/>
                    </a:lnTo>
                    <a:lnTo>
                      <a:pt x="3" y="20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1" y="32"/>
                    </a:lnTo>
                    <a:lnTo>
                      <a:pt x="8" y="26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1" y="25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20" y="15"/>
                    </a:lnTo>
                    <a:lnTo>
                      <a:pt x="24" y="11"/>
                    </a:lnTo>
                    <a:lnTo>
                      <a:pt x="29" y="6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6" name="Freeform 424"/>
              <p:cNvSpPr>
                <a:spLocks noChangeArrowheads="1"/>
              </p:cNvSpPr>
              <p:nvPr/>
            </p:nvSpPr>
            <p:spPr bwMode="auto">
              <a:xfrm>
                <a:off x="2558" y="4083"/>
                <a:ext cx="23" cy="28"/>
              </a:xfrm>
              <a:custGeom>
                <a:avLst/>
                <a:gdLst>
                  <a:gd name="T0" fmla="*/ 337 w 23"/>
                  <a:gd name="T1" fmla="*/ 0 h 26"/>
                  <a:gd name="T2" fmla="*/ 297 w 23"/>
                  <a:gd name="T3" fmla="*/ 2 h 26"/>
                  <a:gd name="T4" fmla="*/ 262 w 23"/>
                  <a:gd name="T5" fmla="*/ 4 h 26"/>
                  <a:gd name="T6" fmla="*/ 10 w 23"/>
                  <a:gd name="T7" fmla="*/ 10146 h 26"/>
                  <a:gd name="T8" fmla="*/ 8 w 23"/>
                  <a:gd name="T9" fmla="*/ 11870 h 26"/>
                  <a:gd name="T10" fmla="*/ 6 w 23"/>
                  <a:gd name="T11" fmla="*/ 14812 h 26"/>
                  <a:gd name="T12" fmla="*/ 3 w 23"/>
                  <a:gd name="T13" fmla="*/ 17166 h 26"/>
                  <a:gd name="T14" fmla="*/ 2 w 23"/>
                  <a:gd name="T15" fmla="*/ 21484 h 26"/>
                  <a:gd name="T16" fmla="*/ 0 w 23"/>
                  <a:gd name="T17" fmla="*/ 24958 h 26"/>
                  <a:gd name="T18" fmla="*/ 6 w 23"/>
                  <a:gd name="T19" fmla="*/ 31121 h 26"/>
                  <a:gd name="T20" fmla="*/ 9 w 23"/>
                  <a:gd name="T21" fmla="*/ 28974 h 26"/>
                  <a:gd name="T22" fmla="*/ 11 w 23"/>
                  <a:gd name="T23" fmla="*/ 25465 h 26"/>
                  <a:gd name="T24" fmla="*/ 273 w 23"/>
                  <a:gd name="T25" fmla="*/ 23197 h 26"/>
                  <a:gd name="T26" fmla="*/ 297 w 23"/>
                  <a:gd name="T27" fmla="*/ 17166 h 26"/>
                  <a:gd name="T28" fmla="*/ 310 w 23"/>
                  <a:gd name="T29" fmla="*/ 14812 h 26"/>
                  <a:gd name="T30" fmla="*/ 337 w 23"/>
                  <a:gd name="T31" fmla="*/ 12736 h 26"/>
                  <a:gd name="T32" fmla="*/ 367 w 23"/>
                  <a:gd name="T33" fmla="*/ 11870 h 26"/>
                  <a:gd name="T34" fmla="*/ 417 w 23"/>
                  <a:gd name="T35" fmla="*/ 10922 h 26"/>
                  <a:gd name="T36" fmla="*/ 337 w 23"/>
                  <a:gd name="T37" fmla="*/ 0 h 2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6"/>
                  <a:gd name="T59" fmla="*/ 23 w 23"/>
                  <a:gd name="T60" fmla="*/ 26 h 2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6">
                    <a:moveTo>
                      <a:pt x="18" y="0"/>
                    </a:moveTo>
                    <a:lnTo>
                      <a:pt x="15" y="2"/>
                    </a:lnTo>
                    <a:lnTo>
                      <a:pt x="12" y="4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3"/>
                    </a:lnTo>
                    <a:lnTo>
                      <a:pt x="3" y="15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6" y="26"/>
                    </a:lnTo>
                    <a:lnTo>
                      <a:pt x="9" y="24"/>
                    </a:lnTo>
                    <a:lnTo>
                      <a:pt x="11" y="21"/>
                    </a:lnTo>
                    <a:lnTo>
                      <a:pt x="13" y="19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8" y="11"/>
                    </a:lnTo>
                    <a:lnTo>
                      <a:pt x="20" y="10"/>
                    </a:lnTo>
                    <a:lnTo>
                      <a:pt x="23" y="9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7" name="Freeform 425"/>
              <p:cNvSpPr>
                <a:spLocks noChangeArrowheads="1"/>
              </p:cNvSpPr>
              <p:nvPr/>
            </p:nvSpPr>
            <p:spPr bwMode="auto">
              <a:xfrm>
                <a:off x="2575" y="4078"/>
                <a:ext cx="21" cy="29"/>
              </a:xfrm>
              <a:custGeom>
                <a:avLst/>
                <a:gdLst>
                  <a:gd name="T0" fmla="*/ 6 w 21"/>
                  <a:gd name="T1" fmla="*/ 5269 h 28"/>
                  <a:gd name="T2" fmla="*/ 337 w 21"/>
                  <a:gd name="T3" fmla="*/ 4590 h 28"/>
                  <a:gd name="T4" fmla="*/ 425 w 21"/>
                  <a:gd name="T5" fmla="*/ 3878 h 28"/>
                  <a:gd name="T6" fmla="*/ 488 w 21"/>
                  <a:gd name="T7" fmla="*/ 2745 h 28"/>
                  <a:gd name="T8" fmla="*/ 511 w 21"/>
                  <a:gd name="T9" fmla="*/ 1943 h 28"/>
                  <a:gd name="T10" fmla="*/ 466 w 21"/>
                  <a:gd name="T11" fmla="*/ 3 h 28"/>
                  <a:gd name="T12" fmla="*/ 370 w 21"/>
                  <a:gd name="T13" fmla="*/ 0 h 28"/>
                  <a:gd name="T14" fmla="*/ 8 w 21"/>
                  <a:gd name="T15" fmla="*/ 1 h 28"/>
                  <a:gd name="T16" fmla="*/ 0 w 21"/>
                  <a:gd name="T17" fmla="*/ 3 h 28"/>
                  <a:gd name="T18" fmla="*/ 5 w 21"/>
                  <a:gd name="T19" fmla="*/ 2231 h 28"/>
                  <a:gd name="T20" fmla="*/ 10 w 21"/>
                  <a:gd name="T21" fmla="*/ 1943 h 28"/>
                  <a:gd name="T22" fmla="*/ 337 w 21"/>
                  <a:gd name="T23" fmla="*/ 1815 h 28"/>
                  <a:gd name="T24" fmla="*/ 337 w 21"/>
                  <a:gd name="T25" fmla="*/ 1943 h 28"/>
                  <a:gd name="T26" fmla="*/ 337 w 21"/>
                  <a:gd name="T27" fmla="*/ 2231 h 28"/>
                  <a:gd name="T28" fmla="*/ 10 w 21"/>
                  <a:gd name="T29" fmla="*/ 2562 h 28"/>
                  <a:gd name="T30" fmla="*/ 8 w 21"/>
                  <a:gd name="T31" fmla="*/ 3152 h 28"/>
                  <a:gd name="T32" fmla="*/ 2 w 21"/>
                  <a:gd name="T33" fmla="*/ 3878 h 28"/>
                  <a:gd name="T34" fmla="*/ 6 w 21"/>
                  <a:gd name="T35" fmla="*/ 5269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1"/>
                  <a:gd name="T55" fmla="*/ 0 h 28"/>
                  <a:gd name="T56" fmla="*/ 21 w 21"/>
                  <a:gd name="T57" fmla="*/ 28 h 2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1" h="28">
                    <a:moveTo>
                      <a:pt x="6" y="28"/>
                    </a:moveTo>
                    <a:lnTo>
                      <a:pt x="12" y="24"/>
                    </a:lnTo>
                    <a:lnTo>
                      <a:pt x="17" y="20"/>
                    </a:lnTo>
                    <a:lnTo>
                      <a:pt x="20" y="15"/>
                    </a:lnTo>
                    <a:lnTo>
                      <a:pt x="21" y="10"/>
                    </a:lnTo>
                    <a:lnTo>
                      <a:pt x="19" y="3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0" y="3"/>
                    </a:lnTo>
                    <a:lnTo>
                      <a:pt x="5" y="12"/>
                    </a:lnTo>
                    <a:lnTo>
                      <a:pt x="10" y="10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8" y="17"/>
                    </a:lnTo>
                    <a:lnTo>
                      <a:pt x="2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8" name="Freeform 426"/>
              <p:cNvSpPr>
                <a:spLocks noChangeArrowheads="1"/>
              </p:cNvSpPr>
              <p:nvPr/>
            </p:nvSpPr>
            <p:spPr bwMode="auto">
              <a:xfrm>
                <a:off x="2570" y="4090"/>
                <a:ext cx="99" cy="58"/>
              </a:xfrm>
              <a:custGeom>
                <a:avLst/>
                <a:gdLst>
                  <a:gd name="T0" fmla="*/ 5483 w 95"/>
                  <a:gd name="T1" fmla="*/ 0 h 66"/>
                  <a:gd name="T2" fmla="*/ 5572 w 95"/>
                  <a:gd name="T3" fmla="*/ 0 h 66"/>
                  <a:gd name="T4" fmla="*/ 5641 w 95"/>
                  <a:gd name="T5" fmla="*/ 1 h 66"/>
                  <a:gd name="T6" fmla="*/ 5641 w 95"/>
                  <a:gd name="T7" fmla="*/ 3 h 66"/>
                  <a:gd name="T8" fmla="*/ 5572 w 95"/>
                  <a:gd name="T9" fmla="*/ 4 h 66"/>
                  <a:gd name="T10" fmla="*/ 5390 w 95"/>
                  <a:gd name="T11" fmla="*/ 61 h 66"/>
                  <a:gd name="T12" fmla="*/ 5122 w 95"/>
                  <a:gd name="T13" fmla="*/ 94 h 66"/>
                  <a:gd name="T14" fmla="*/ 4623 w 95"/>
                  <a:gd name="T15" fmla="*/ 146 h 66"/>
                  <a:gd name="T16" fmla="*/ 4172 w 95"/>
                  <a:gd name="T17" fmla="*/ 197 h 66"/>
                  <a:gd name="T18" fmla="*/ 3507 w 95"/>
                  <a:gd name="T19" fmla="*/ 245 h 66"/>
                  <a:gd name="T20" fmla="*/ 2961 w 95"/>
                  <a:gd name="T21" fmla="*/ 283 h 66"/>
                  <a:gd name="T22" fmla="*/ 2212 w 95"/>
                  <a:gd name="T23" fmla="*/ 328 h 66"/>
                  <a:gd name="T24" fmla="*/ 1773 w 95"/>
                  <a:gd name="T25" fmla="*/ 353 h 66"/>
                  <a:gd name="T26" fmla="*/ 1060 w 95"/>
                  <a:gd name="T27" fmla="*/ 378 h 66"/>
                  <a:gd name="T28" fmla="*/ 741 w 95"/>
                  <a:gd name="T29" fmla="*/ 379 h 66"/>
                  <a:gd name="T30" fmla="*/ 7 w 95"/>
                  <a:gd name="T31" fmla="*/ 379 h 66"/>
                  <a:gd name="T32" fmla="*/ 5 w 95"/>
                  <a:gd name="T33" fmla="*/ 373 h 66"/>
                  <a:gd name="T34" fmla="*/ 3 w 95"/>
                  <a:gd name="T35" fmla="*/ 353 h 66"/>
                  <a:gd name="T36" fmla="*/ 1 w 95"/>
                  <a:gd name="T37" fmla="*/ 337 h 66"/>
                  <a:gd name="T38" fmla="*/ 0 w 95"/>
                  <a:gd name="T39" fmla="*/ 314 h 66"/>
                  <a:gd name="T40" fmla="*/ 0 w 95"/>
                  <a:gd name="T41" fmla="*/ 283 h 66"/>
                  <a:gd name="T42" fmla="*/ 0 w 95"/>
                  <a:gd name="T43" fmla="*/ 253 h 66"/>
                  <a:gd name="T44" fmla="*/ 2 w 95"/>
                  <a:gd name="T45" fmla="*/ 210 h 66"/>
                  <a:gd name="T46" fmla="*/ 2 w 95"/>
                  <a:gd name="T47" fmla="*/ 183 h 66"/>
                  <a:gd name="T48" fmla="*/ 3 w 95"/>
                  <a:gd name="T49" fmla="*/ 146 h 66"/>
                  <a:gd name="T50" fmla="*/ 5 w 95"/>
                  <a:gd name="T51" fmla="*/ 119 h 66"/>
                  <a:gd name="T52" fmla="*/ 7 w 95"/>
                  <a:gd name="T53" fmla="*/ 76 h 66"/>
                  <a:gd name="T54" fmla="*/ 702 w 95"/>
                  <a:gd name="T55" fmla="*/ 54 h 66"/>
                  <a:gd name="T56" fmla="*/ 908 w 95"/>
                  <a:gd name="T57" fmla="*/ 4 h 66"/>
                  <a:gd name="T58" fmla="*/ 1010 w 95"/>
                  <a:gd name="T59" fmla="*/ 3 h 66"/>
                  <a:gd name="T60" fmla="*/ 1177 w 95"/>
                  <a:gd name="T61" fmla="*/ 3 h 66"/>
                  <a:gd name="T62" fmla="*/ 1372 w 95"/>
                  <a:gd name="T63" fmla="*/ 3 h 66"/>
                  <a:gd name="T64" fmla="*/ 1773 w 95"/>
                  <a:gd name="T65" fmla="*/ 4 h 66"/>
                  <a:gd name="T66" fmla="*/ 2178 w 95"/>
                  <a:gd name="T67" fmla="*/ 4 h 66"/>
                  <a:gd name="T68" fmla="*/ 2812 w 95"/>
                  <a:gd name="T69" fmla="*/ 4 h 66"/>
                  <a:gd name="T70" fmla="*/ 3333 w 95"/>
                  <a:gd name="T71" fmla="*/ 4 h 66"/>
                  <a:gd name="T72" fmla="*/ 3893 w 95"/>
                  <a:gd name="T73" fmla="*/ 4 h 66"/>
                  <a:gd name="T74" fmla="*/ 4390 w 95"/>
                  <a:gd name="T75" fmla="*/ 2 h 66"/>
                  <a:gd name="T76" fmla="*/ 4947 w 95"/>
                  <a:gd name="T77" fmla="*/ 1 h 66"/>
                  <a:gd name="T78" fmla="*/ 5287 w 95"/>
                  <a:gd name="T79" fmla="*/ 0 h 66"/>
                  <a:gd name="T80" fmla="*/ 5483 w 95"/>
                  <a:gd name="T81" fmla="*/ 0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5"/>
                  <a:gd name="T124" fmla="*/ 0 h 66"/>
                  <a:gd name="T125" fmla="*/ 95 w 95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5" h="66">
                    <a:moveTo>
                      <a:pt x="92" y="0"/>
                    </a:moveTo>
                    <a:lnTo>
                      <a:pt x="94" y="0"/>
                    </a:lnTo>
                    <a:lnTo>
                      <a:pt x="95" y="1"/>
                    </a:lnTo>
                    <a:lnTo>
                      <a:pt x="95" y="3"/>
                    </a:lnTo>
                    <a:lnTo>
                      <a:pt x="94" y="5"/>
                    </a:lnTo>
                    <a:lnTo>
                      <a:pt x="91" y="11"/>
                    </a:lnTo>
                    <a:lnTo>
                      <a:pt x="86" y="17"/>
                    </a:lnTo>
                    <a:lnTo>
                      <a:pt x="78" y="26"/>
                    </a:lnTo>
                    <a:lnTo>
                      <a:pt x="70" y="34"/>
                    </a:lnTo>
                    <a:lnTo>
                      <a:pt x="59" y="43"/>
                    </a:lnTo>
                    <a:lnTo>
                      <a:pt x="49" y="50"/>
                    </a:lnTo>
                    <a:lnTo>
                      <a:pt x="38" y="57"/>
                    </a:lnTo>
                    <a:lnTo>
                      <a:pt x="29" y="61"/>
                    </a:lnTo>
                    <a:lnTo>
                      <a:pt x="19" y="65"/>
                    </a:lnTo>
                    <a:lnTo>
                      <a:pt x="12" y="66"/>
                    </a:lnTo>
                    <a:lnTo>
                      <a:pt x="7" y="66"/>
                    </a:lnTo>
                    <a:lnTo>
                      <a:pt x="5" y="64"/>
                    </a:lnTo>
                    <a:lnTo>
                      <a:pt x="3" y="61"/>
                    </a:lnTo>
                    <a:lnTo>
                      <a:pt x="1" y="59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2" y="36"/>
                    </a:lnTo>
                    <a:lnTo>
                      <a:pt x="2" y="32"/>
                    </a:lnTo>
                    <a:lnTo>
                      <a:pt x="3" y="26"/>
                    </a:lnTo>
                    <a:lnTo>
                      <a:pt x="5" y="20"/>
                    </a:lnTo>
                    <a:lnTo>
                      <a:pt x="7" y="14"/>
                    </a:lnTo>
                    <a:lnTo>
                      <a:pt x="11" y="9"/>
                    </a:lnTo>
                    <a:lnTo>
                      <a:pt x="16" y="4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9" y="4"/>
                    </a:lnTo>
                    <a:lnTo>
                      <a:pt x="37" y="5"/>
                    </a:lnTo>
                    <a:lnTo>
                      <a:pt x="47" y="5"/>
                    </a:lnTo>
                    <a:lnTo>
                      <a:pt x="56" y="5"/>
                    </a:lnTo>
                    <a:lnTo>
                      <a:pt x="66" y="4"/>
                    </a:lnTo>
                    <a:lnTo>
                      <a:pt x="74" y="2"/>
                    </a:lnTo>
                    <a:lnTo>
                      <a:pt x="83" y="1"/>
                    </a:lnTo>
                    <a:lnTo>
                      <a:pt x="88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9" name="Freeform 427"/>
              <p:cNvSpPr>
                <a:spLocks noChangeArrowheads="1"/>
              </p:cNvSpPr>
              <p:nvPr/>
            </p:nvSpPr>
            <p:spPr bwMode="auto">
              <a:xfrm>
                <a:off x="2570" y="4085"/>
                <a:ext cx="107" cy="70"/>
              </a:xfrm>
              <a:custGeom>
                <a:avLst/>
                <a:gdLst>
                  <a:gd name="T0" fmla="*/ 2 w 103"/>
                  <a:gd name="T1" fmla="*/ 925 h 76"/>
                  <a:gd name="T2" fmla="*/ 0 w 103"/>
                  <a:gd name="T3" fmla="*/ 1116 h 76"/>
                  <a:gd name="T4" fmla="*/ 0 w 103"/>
                  <a:gd name="T5" fmla="*/ 1254 h 76"/>
                  <a:gd name="T6" fmla="*/ 0 w 103"/>
                  <a:gd name="T7" fmla="*/ 1411 h 76"/>
                  <a:gd name="T8" fmla="*/ 1 w 103"/>
                  <a:gd name="T9" fmla="*/ 1511 h 76"/>
                  <a:gd name="T10" fmla="*/ 3 w 103"/>
                  <a:gd name="T11" fmla="*/ 1629 h 76"/>
                  <a:gd name="T12" fmla="*/ 6 w 103"/>
                  <a:gd name="T13" fmla="*/ 1698 h 76"/>
                  <a:gd name="T14" fmla="*/ 902 w 103"/>
                  <a:gd name="T15" fmla="*/ 1721 h 76"/>
                  <a:gd name="T16" fmla="*/ 1266 w 103"/>
                  <a:gd name="T17" fmla="*/ 1721 h 76"/>
                  <a:gd name="T18" fmla="*/ 1988 w 103"/>
                  <a:gd name="T19" fmla="*/ 1721 h 76"/>
                  <a:gd name="T20" fmla="*/ 2791 w 103"/>
                  <a:gd name="T21" fmla="*/ 1641 h 76"/>
                  <a:gd name="T22" fmla="*/ 3702 w 103"/>
                  <a:gd name="T23" fmla="*/ 1511 h 76"/>
                  <a:gd name="T24" fmla="*/ 4647 w 103"/>
                  <a:gd name="T25" fmla="*/ 1370 h 76"/>
                  <a:gd name="T26" fmla="*/ 5508 w 103"/>
                  <a:gd name="T27" fmla="*/ 1177 h 76"/>
                  <a:gd name="T28" fmla="*/ 6318 w 103"/>
                  <a:gd name="T29" fmla="*/ 969 h 76"/>
                  <a:gd name="T30" fmla="*/ 7079 w 103"/>
                  <a:gd name="T31" fmla="*/ 824 h 76"/>
                  <a:gd name="T32" fmla="*/ 7734 w 103"/>
                  <a:gd name="T33" fmla="*/ 608 h 76"/>
                  <a:gd name="T34" fmla="*/ 8257 w 103"/>
                  <a:gd name="T35" fmla="*/ 449 h 76"/>
                  <a:gd name="T36" fmla="*/ 8392 w 103"/>
                  <a:gd name="T37" fmla="*/ 306 h 76"/>
                  <a:gd name="T38" fmla="*/ 8594 w 103"/>
                  <a:gd name="T39" fmla="*/ 209 h 76"/>
                  <a:gd name="T40" fmla="*/ 8392 w 103"/>
                  <a:gd name="T41" fmla="*/ 5 h 76"/>
                  <a:gd name="T42" fmla="*/ 8319 w 103"/>
                  <a:gd name="T43" fmla="*/ 1 h 76"/>
                  <a:gd name="T44" fmla="*/ 7933 w 103"/>
                  <a:gd name="T45" fmla="*/ 0 h 76"/>
                  <a:gd name="T46" fmla="*/ 7933 w 103"/>
                  <a:gd name="T47" fmla="*/ 226 h 76"/>
                  <a:gd name="T48" fmla="*/ 7923 w 103"/>
                  <a:gd name="T49" fmla="*/ 209 h 76"/>
                  <a:gd name="T50" fmla="*/ 7923 w 103"/>
                  <a:gd name="T51" fmla="*/ 195 h 76"/>
                  <a:gd name="T52" fmla="*/ 7923 w 103"/>
                  <a:gd name="T53" fmla="*/ 209 h 76"/>
                  <a:gd name="T54" fmla="*/ 7675 w 103"/>
                  <a:gd name="T55" fmla="*/ 332 h 76"/>
                  <a:gd name="T56" fmla="*/ 7252 w 103"/>
                  <a:gd name="T57" fmla="*/ 483 h 76"/>
                  <a:gd name="T58" fmla="*/ 6581 w 103"/>
                  <a:gd name="T59" fmla="*/ 657 h 76"/>
                  <a:gd name="T60" fmla="*/ 5880 w 103"/>
                  <a:gd name="T61" fmla="*/ 834 h 76"/>
                  <a:gd name="T62" fmla="*/ 5045 w 103"/>
                  <a:gd name="T63" fmla="*/ 997 h 76"/>
                  <a:gd name="T64" fmla="*/ 4183 w 103"/>
                  <a:gd name="T65" fmla="*/ 1177 h 76"/>
                  <a:gd name="T66" fmla="*/ 3307 w 103"/>
                  <a:gd name="T67" fmla="*/ 1349 h 76"/>
                  <a:gd name="T68" fmla="*/ 2492 w 103"/>
                  <a:gd name="T69" fmla="*/ 1457 h 76"/>
                  <a:gd name="T70" fmla="*/ 1776 w 103"/>
                  <a:gd name="T71" fmla="*/ 1511 h 76"/>
                  <a:gd name="T72" fmla="*/ 1196 w 103"/>
                  <a:gd name="T73" fmla="*/ 1521 h 76"/>
                  <a:gd name="T74" fmla="*/ 1130 w 103"/>
                  <a:gd name="T75" fmla="*/ 1521 h 76"/>
                  <a:gd name="T76" fmla="*/ 952 w 103"/>
                  <a:gd name="T77" fmla="*/ 1511 h 76"/>
                  <a:gd name="T78" fmla="*/ 902 w 103"/>
                  <a:gd name="T79" fmla="*/ 1478 h 76"/>
                  <a:gd name="T80" fmla="*/ 853 w 103"/>
                  <a:gd name="T81" fmla="*/ 1419 h 76"/>
                  <a:gd name="T82" fmla="*/ 8 w 103"/>
                  <a:gd name="T83" fmla="*/ 1370 h 76"/>
                  <a:gd name="T84" fmla="*/ 8 w 103"/>
                  <a:gd name="T85" fmla="*/ 1254 h 76"/>
                  <a:gd name="T86" fmla="*/ 8 w 103"/>
                  <a:gd name="T87" fmla="*/ 1128 h 76"/>
                  <a:gd name="T88" fmla="*/ 902 w 103"/>
                  <a:gd name="T89" fmla="*/ 969 h 76"/>
                  <a:gd name="T90" fmla="*/ 2 w 103"/>
                  <a:gd name="T91" fmla="*/ 925 h 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03"/>
                  <a:gd name="T139" fmla="*/ 0 h 76"/>
                  <a:gd name="T140" fmla="*/ 103 w 103"/>
                  <a:gd name="T141" fmla="*/ 76 h 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03" h="76">
                    <a:moveTo>
                      <a:pt x="2" y="41"/>
                    </a:moveTo>
                    <a:lnTo>
                      <a:pt x="0" y="49"/>
                    </a:lnTo>
                    <a:lnTo>
                      <a:pt x="0" y="55"/>
                    </a:lnTo>
                    <a:lnTo>
                      <a:pt x="0" y="62"/>
                    </a:lnTo>
                    <a:lnTo>
                      <a:pt x="1" y="66"/>
                    </a:lnTo>
                    <a:lnTo>
                      <a:pt x="3" y="71"/>
                    </a:lnTo>
                    <a:lnTo>
                      <a:pt x="6" y="74"/>
                    </a:lnTo>
                    <a:lnTo>
                      <a:pt x="10" y="76"/>
                    </a:lnTo>
                    <a:lnTo>
                      <a:pt x="16" y="76"/>
                    </a:lnTo>
                    <a:lnTo>
                      <a:pt x="24" y="76"/>
                    </a:lnTo>
                    <a:lnTo>
                      <a:pt x="34" y="72"/>
                    </a:lnTo>
                    <a:lnTo>
                      <a:pt x="44" y="66"/>
                    </a:lnTo>
                    <a:lnTo>
                      <a:pt x="56" y="60"/>
                    </a:lnTo>
                    <a:lnTo>
                      <a:pt x="66" y="52"/>
                    </a:lnTo>
                    <a:lnTo>
                      <a:pt x="76" y="43"/>
                    </a:lnTo>
                    <a:lnTo>
                      <a:pt x="85" y="36"/>
                    </a:lnTo>
                    <a:lnTo>
                      <a:pt x="93" y="27"/>
                    </a:lnTo>
                    <a:lnTo>
                      <a:pt x="99" y="19"/>
                    </a:lnTo>
                    <a:lnTo>
                      <a:pt x="102" y="14"/>
                    </a:lnTo>
                    <a:lnTo>
                      <a:pt x="103" y="9"/>
                    </a:lnTo>
                    <a:lnTo>
                      <a:pt x="102" y="5"/>
                    </a:lnTo>
                    <a:lnTo>
                      <a:pt x="100" y="1"/>
                    </a:lnTo>
                    <a:lnTo>
                      <a:pt x="96" y="0"/>
                    </a:lnTo>
                    <a:lnTo>
                      <a:pt x="96" y="10"/>
                    </a:lnTo>
                    <a:lnTo>
                      <a:pt x="95" y="9"/>
                    </a:lnTo>
                    <a:lnTo>
                      <a:pt x="95" y="8"/>
                    </a:lnTo>
                    <a:lnTo>
                      <a:pt x="95" y="9"/>
                    </a:lnTo>
                    <a:lnTo>
                      <a:pt x="92" y="15"/>
                    </a:lnTo>
                    <a:lnTo>
                      <a:pt x="87" y="21"/>
                    </a:lnTo>
                    <a:lnTo>
                      <a:pt x="79" y="29"/>
                    </a:lnTo>
                    <a:lnTo>
                      <a:pt x="71" y="37"/>
                    </a:lnTo>
                    <a:lnTo>
                      <a:pt x="61" y="44"/>
                    </a:lnTo>
                    <a:lnTo>
                      <a:pt x="51" y="52"/>
                    </a:lnTo>
                    <a:lnTo>
                      <a:pt x="40" y="59"/>
                    </a:lnTo>
                    <a:lnTo>
                      <a:pt x="30" y="64"/>
                    </a:lnTo>
                    <a:lnTo>
                      <a:pt x="22" y="66"/>
                    </a:lnTo>
                    <a:lnTo>
                      <a:pt x="15" y="67"/>
                    </a:lnTo>
                    <a:lnTo>
                      <a:pt x="14" y="67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3"/>
                    </a:lnTo>
                    <a:lnTo>
                      <a:pt x="8" y="60"/>
                    </a:lnTo>
                    <a:lnTo>
                      <a:pt x="8" y="55"/>
                    </a:lnTo>
                    <a:lnTo>
                      <a:pt x="8" y="50"/>
                    </a:lnTo>
                    <a:lnTo>
                      <a:pt x="10" y="4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0" name="Freeform 428"/>
              <p:cNvSpPr>
                <a:spLocks noChangeArrowheads="1"/>
              </p:cNvSpPr>
              <p:nvPr/>
            </p:nvSpPr>
            <p:spPr bwMode="auto">
              <a:xfrm>
                <a:off x="2570" y="4090"/>
                <a:ext cx="33" cy="41"/>
              </a:xfrm>
              <a:custGeom>
                <a:avLst/>
                <a:gdLst>
                  <a:gd name="T0" fmla="*/ 3128 w 32"/>
                  <a:gd name="T1" fmla="*/ 1 h 38"/>
                  <a:gd name="T2" fmla="*/ 2709 w 32"/>
                  <a:gd name="T3" fmla="*/ 0 h 38"/>
                  <a:gd name="T4" fmla="*/ 2258 w 32"/>
                  <a:gd name="T5" fmla="*/ 0 h 38"/>
                  <a:gd name="T6" fmla="*/ 1771 w 32"/>
                  <a:gd name="T7" fmla="*/ 0 h 38"/>
                  <a:gd name="T8" fmla="*/ 1389 w 32"/>
                  <a:gd name="T9" fmla="*/ 2 h 38"/>
                  <a:gd name="T10" fmla="*/ 967 w 32"/>
                  <a:gd name="T11" fmla="*/ 6 h 38"/>
                  <a:gd name="T12" fmla="*/ 5 w 32"/>
                  <a:gd name="T13" fmla="*/ 6330 h 38"/>
                  <a:gd name="T14" fmla="*/ 3 w 32"/>
                  <a:gd name="T15" fmla="*/ 10385 h 38"/>
                  <a:gd name="T16" fmla="*/ 1 w 32"/>
                  <a:gd name="T17" fmla="*/ 13044 h 38"/>
                  <a:gd name="T18" fmla="*/ 0 w 32"/>
                  <a:gd name="T19" fmla="*/ 16384 h 38"/>
                  <a:gd name="T20" fmla="*/ 0 w 32"/>
                  <a:gd name="T21" fmla="*/ 18341 h 38"/>
                  <a:gd name="T22" fmla="*/ 911 w 32"/>
                  <a:gd name="T23" fmla="*/ 19073 h 38"/>
                  <a:gd name="T24" fmla="*/ 911 w 32"/>
                  <a:gd name="T25" fmla="*/ 17208 h 38"/>
                  <a:gd name="T26" fmla="*/ 967 w 32"/>
                  <a:gd name="T27" fmla="*/ 14074 h 38"/>
                  <a:gd name="T28" fmla="*/ 1158 w 32"/>
                  <a:gd name="T29" fmla="*/ 11626 h 38"/>
                  <a:gd name="T30" fmla="*/ 1307 w 32"/>
                  <a:gd name="T31" fmla="*/ 8579 h 38"/>
                  <a:gd name="T32" fmla="*/ 1477 w 32"/>
                  <a:gd name="T33" fmla="*/ 6330 h 38"/>
                  <a:gd name="T34" fmla="*/ 1883 w 32"/>
                  <a:gd name="T35" fmla="*/ 5040 h 38"/>
                  <a:gd name="T36" fmla="*/ 2001 w 32"/>
                  <a:gd name="T37" fmla="*/ 4671 h 38"/>
                  <a:gd name="T38" fmla="*/ 2258 w 32"/>
                  <a:gd name="T39" fmla="*/ 4671 h 38"/>
                  <a:gd name="T40" fmla="*/ 2613 w 32"/>
                  <a:gd name="T41" fmla="*/ 4671 h 38"/>
                  <a:gd name="T42" fmla="*/ 2947 w 32"/>
                  <a:gd name="T43" fmla="*/ 5040 h 38"/>
                  <a:gd name="T44" fmla="*/ 3128 w 32"/>
                  <a:gd name="T45" fmla="*/ 1 h 3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2"/>
                  <a:gd name="T70" fmla="*/ 0 h 38"/>
                  <a:gd name="T71" fmla="*/ 32 w 32"/>
                  <a:gd name="T72" fmla="*/ 38 h 3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2" h="38">
                    <a:moveTo>
                      <a:pt x="32" y="1"/>
                    </a:move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9" y="6"/>
                    </a:lnTo>
                    <a:lnTo>
                      <a:pt x="5" y="13"/>
                    </a:lnTo>
                    <a:lnTo>
                      <a:pt x="3" y="20"/>
                    </a:lnTo>
                    <a:lnTo>
                      <a:pt x="1" y="26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8" y="38"/>
                    </a:lnTo>
                    <a:lnTo>
                      <a:pt x="8" y="34"/>
                    </a:lnTo>
                    <a:lnTo>
                      <a:pt x="9" y="28"/>
                    </a:lnTo>
                    <a:lnTo>
                      <a:pt x="12" y="23"/>
                    </a:lnTo>
                    <a:lnTo>
                      <a:pt x="14" y="17"/>
                    </a:lnTo>
                    <a:lnTo>
                      <a:pt x="16" y="13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6" y="9"/>
                    </a:lnTo>
                    <a:lnTo>
                      <a:pt x="30" y="1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1" name="Freeform 429"/>
              <p:cNvSpPr>
                <a:spLocks noChangeArrowheads="1"/>
              </p:cNvSpPr>
              <p:nvPr/>
            </p:nvSpPr>
            <p:spPr bwMode="auto">
              <a:xfrm>
                <a:off x="2602" y="4085"/>
                <a:ext cx="67" cy="16"/>
              </a:xfrm>
              <a:custGeom>
                <a:avLst/>
                <a:gdLst>
                  <a:gd name="T0" fmla="*/ 7583 w 64"/>
                  <a:gd name="T1" fmla="*/ 0 h 16"/>
                  <a:gd name="T2" fmla="*/ 7139 w 64"/>
                  <a:gd name="T3" fmla="*/ 1 h 16"/>
                  <a:gd name="T4" fmla="*/ 6312 w 64"/>
                  <a:gd name="T5" fmla="*/ 3 h 16"/>
                  <a:gd name="T6" fmla="*/ 5587 w 64"/>
                  <a:gd name="T7" fmla="*/ 4 h 16"/>
                  <a:gd name="T8" fmla="*/ 4390 w 64"/>
                  <a:gd name="T9" fmla="*/ 5 h 16"/>
                  <a:gd name="T10" fmla="*/ 3246 w 64"/>
                  <a:gd name="T11" fmla="*/ 7 h 16"/>
                  <a:gd name="T12" fmla="*/ 1997 w 64"/>
                  <a:gd name="T13" fmla="*/ 7 h 16"/>
                  <a:gd name="T14" fmla="*/ 1156 w 64"/>
                  <a:gd name="T15" fmla="*/ 7 h 16"/>
                  <a:gd name="T16" fmla="*/ 2 w 64"/>
                  <a:gd name="T17" fmla="*/ 6 h 16"/>
                  <a:gd name="T18" fmla="*/ 0 w 64"/>
                  <a:gd name="T19" fmla="*/ 960 h 16"/>
                  <a:gd name="T20" fmla="*/ 1091 w 64"/>
                  <a:gd name="T21" fmla="*/ 1021 h 16"/>
                  <a:gd name="T22" fmla="*/ 2123 w 64"/>
                  <a:gd name="T23" fmla="*/ 1021 h 16"/>
                  <a:gd name="T24" fmla="*/ 3321 w 64"/>
                  <a:gd name="T25" fmla="*/ 1021 h 16"/>
                  <a:gd name="T26" fmla="*/ 4495 w 64"/>
                  <a:gd name="T27" fmla="*/ 960 h 16"/>
                  <a:gd name="T28" fmla="*/ 5590 w 64"/>
                  <a:gd name="T29" fmla="*/ 801 h 16"/>
                  <a:gd name="T30" fmla="*/ 6705 w 64"/>
                  <a:gd name="T31" fmla="*/ 754 h 16"/>
                  <a:gd name="T32" fmla="*/ 7299 w 64"/>
                  <a:gd name="T33" fmla="*/ 710 h 16"/>
                  <a:gd name="T34" fmla="*/ 7583 w 64"/>
                  <a:gd name="T35" fmla="*/ 710 h 16"/>
                  <a:gd name="T36" fmla="*/ 7583 w 64"/>
                  <a:gd name="T37" fmla="*/ 0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"/>
                  <a:gd name="T58" fmla="*/ 0 h 16"/>
                  <a:gd name="T59" fmla="*/ 64 w 64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" h="16">
                    <a:moveTo>
                      <a:pt x="64" y="0"/>
                    </a:moveTo>
                    <a:lnTo>
                      <a:pt x="60" y="1"/>
                    </a:lnTo>
                    <a:lnTo>
                      <a:pt x="53" y="3"/>
                    </a:lnTo>
                    <a:lnTo>
                      <a:pt x="46" y="4"/>
                    </a:lnTo>
                    <a:lnTo>
                      <a:pt x="37" y="5"/>
                    </a:lnTo>
                    <a:lnTo>
                      <a:pt x="27" y="7"/>
                    </a:lnTo>
                    <a:lnTo>
                      <a:pt x="18" y="7"/>
                    </a:lnTo>
                    <a:lnTo>
                      <a:pt x="9" y="7"/>
                    </a:lnTo>
                    <a:lnTo>
                      <a:pt x="2" y="6"/>
                    </a:lnTo>
                    <a:lnTo>
                      <a:pt x="0" y="15"/>
                    </a:lnTo>
                    <a:lnTo>
                      <a:pt x="8" y="16"/>
                    </a:lnTo>
                    <a:lnTo>
                      <a:pt x="19" y="16"/>
                    </a:lnTo>
                    <a:lnTo>
                      <a:pt x="28" y="16"/>
                    </a:lnTo>
                    <a:lnTo>
                      <a:pt x="38" y="15"/>
                    </a:lnTo>
                    <a:lnTo>
                      <a:pt x="47" y="12"/>
                    </a:lnTo>
                    <a:lnTo>
                      <a:pt x="55" y="11"/>
                    </a:lnTo>
                    <a:lnTo>
                      <a:pt x="61" y="10"/>
                    </a:lnTo>
                    <a:lnTo>
                      <a:pt x="64" y="1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2" name="Freeform 430"/>
              <p:cNvSpPr>
                <a:spLocks noChangeArrowheads="1"/>
              </p:cNvSpPr>
              <p:nvPr/>
            </p:nvSpPr>
            <p:spPr bwMode="auto">
              <a:xfrm>
                <a:off x="3121" y="4088"/>
                <a:ext cx="96" cy="55"/>
              </a:xfrm>
              <a:custGeom>
                <a:avLst/>
                <a:gdLst>
                  <a:gd name="T0" fmla="*/ 1 w 105"/>
                  <a:gd name="T1" fmla="*/ 2 h 50"/>
                  <a:gd name="T2" fmla="*/ 0 w 105"/>
                  <a:gd name="T3" fmla="*/ 1 h 50"/>
                  <a:gd name="T4" fmla="*/ 0 w 105"/>
                  <a:gd name="T5" fmla="*/ 1 h 50"/>
                  <a:gd name="T6" fmla="*/ 0 w 105"/>
                  <a:gd name="T7" fmla="*/ 2 h 50"/>
                  <a:gd name="T8" fmla="*/ 0 w 105"/>
                  <a:gd name="T9" fmla="*/ 3 h 50"/>
                  <a:gd name="T10" fmla="*/ 2 w 105"/>
                  <a:gd name="T11" fmla="*/ 288 h 50"/>
                  <a:gd name="T12" fmla="*/ 5 w 105"/>
                  <a:gd name="T13" fmla="*/ 10502 h 50"/>
                  <a:gd name="T14" fmla="*/ 60 w 105"/>
                  <a:gd name="T15" fmla="*/ 23846 h 50"/>
                  <a:gd name="T16" fmla="*/ 123 w 105"/>
                  <a:gd name="T17" fmla="*/ 38839 h 50"/>
                  <a:gd name="T18" fmla="*/ 155 w 105"/>
                  <a:gd name="T19" fmla="*/ 44094 h 50"/>
                  <a:gd name="T20" fmla="*/ 197 w 105"/>
                  <a:gd name="T21" fmla="*/ 48917 h 50"/>
                  <a:gd name="T22" fmla="*/ 232 w 105"/>
                  <a:gd name="T23" fmla="*/ 55153 h 50"/>
                  <a:gd name="T24" fmla="*/ 272 w 105"/>
                  <a:gd name="T25" fmla="*/ 57129 h 50"/>
                  <a:gd name="T26" fmla="*/ 313 w 105"/>
                  <a:gd name="T27" fmla="*/ 58524 h 50"/>
                  <a:gd name="T28" fmla="*/ 351 w 105"/>
                  <a:gd name="T29" fmla="*/ 57129 h 50"/>
                  <a:gd name="T30" fmla="*/ 370 w 105"/>
                  <a:gd name="T31" fmla="*/ 55583 h 50"/>
                  <a:gd name="T32" fmla="*/ 382 w 105"/>
                  <a:gd name="T33" fmla="*/ 54263 h 50"/>
                  <a:gd name="T34" fmla="*/ 399 w 105"/>
                  <a:gd name="T35" fmla="*/ 51376 h 50"/>
                  <a:gd name="T36" fmla="*/ 420 w 105"/>
                  <a:gd name="T37" fmla="*/ 46468 h 50"/>
                  <a:gd name="T38" fmla="*/ 421 w 105"/>
                  <a:gd name="T39" fmla="*/ 45316 h 50"/>
                  <a:gd name="T40" fmla="*/ 421 w 105"/>
                  <a:gd name="T41" fmla="*/ 44094 h 50"/>
                  <a:gd name="T42" fmla="*/ 421 w 105"/>
                  <a:gd name="T43" fmla="*/ 41971 h 50"/>
                  <a:gd name="T44" fmla="*/ 420 w 105"/>
                  <a:gd name="T45" fmla="*/ 39882 h 50"/>
                  <a:gd name="T46" fmla="*/ 414 w 105"/>
                  <a:gd name="T47" fmla="*/ 32415 h 50"/>
                  <a:gd name="T48" fmla="*/ 382 w 105"/>
                  <a:gd name="T49" fmla="*/ 25765 h 50"/>
                  <a:gd name="T50" fmla="*/ 356 w 105"/>
                  <a:gd name="T51" fmla="*/ 18027 h 50"/>
                  <a:gd name="T52" fmla="*/ 336 w 105"/>
                  <a:gd name="T53" fmla="*/ 12279 h 50"/>
                  <a:gd name="T54" fmla="*/ 298 w 105"/>
                  <a:gd name="T55" fmla="*/ 288 h 50"/>
                  <a:gd name="T56" fmla="*/ 268 w 105"/>
                  <a:gd name="T57" fmla="*/ 2 h 50"/>
                  <a:gd name="T58" fmla="*/ 228 w 105"/>
                  <a:gd name="T59" fmla="*/ 0 h 50"/>
                  <a:gd name="T60" fmla="*/ 197 w 105"/>
                  <a:gd name="T61" fmla="*/ 0 h 50"/>
                  <a:gd name="T62" fmla="*/ 155 w 105"/>
                  <a:gd name="T63" fmla="*/ 0 h 50"/>
                  <a:gd name="T64" fmla="*/ 122 w 105"/>
                  <a:gd name="T65" fmla="*/ 1 h 50"/>
                  <a:gd name="T66" fmla="*/ 76 w 105"/>
                  <a:gd name="T67" fmla="*/ 2 h 50"/>
                  <a:gd name="T68" fmla="*/ 48 w 105"/>
                  <a:gd name="T69" fmla="*/ 2 h 50"/>
                  <a:gd name="T70" fmla="*/ 5 w 105"/>
                  <a:gd name="T71" fmla="*/ 2 h 50"/>
                  <a:gd name="T72" fmla="*/ 1 w 105"/>
                  <a:gd name="T73" fmla="*/ 2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5"/>
                  <a:gd name="T112" fmla="*/ 0 h 50"/>
                  <a:gd name="T113" fmla="*/ 105 w 105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5" h="50">
                    <a:moveTo>
                      <a:pt x="1" y="2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5" y="9"/>
                    </a:lnTo>
                    <a:lnTo>
                      <a:pt x="16" y="20"/>
                    </a:lnTo>
                    <a:lnTo>
                      <a:pt x="31" y="33"/>
                    </a:lnTo>
                    <a:lnTo>
                      <a:pt x="39" y="38"/>
                    </a:lnTo>
                    <a:lnTo>
                      <a:pt x="49" y="42"/>
                    </a:lnTo>
                    <a:lnTo>
                      <a:pt x="58" y="47"/>
                    </a:lnTo>
                    <a:lnTo>
                      <a:pt x="68" y="49"/>
                    </a:lnTo>
                    <a:lnTo>
                      <a:pt x="77" y="50"/>
                    </a:lnTo>
                    <a:lnTo>
                      <a:pt x="87" y="49"/>
                    </a:lnTo>
                    <a:lnTo>
                      <a:pt x="91" y="48"/>
                    </a:lnTo>
                    <a:lnTo>
                      <a:pt x="95" y="46"/>
                    </a:lnTo>
                    <a:lnTo>
                      <a:pt x="99" y="44"/>
                    </a:lnTo>
                    <a:lnTo>
                      <a:pt x="104" y="40"/>
                    </a:lnTo>
                    <a:lnTo>
                      <a:pt x="105" y="39"/>
                    </a:lnTo>
                    <a:lnTo>
                      <a:pt x="105" y="38"/>
                    </a:lnTo>
                    <a:lnTo>
                      <a:pt x="105" y="36"/>
                    </a:lnTo>
                    <a:lnTo>
                      <a:pt x="104" y="34"/>
                    </a:lnTo>
                    <a:lnTo>
                      <a:pt x="101" y="28"/>
                    </a:lnTo>
                    <a:lnTo>
                      <a:pt x="95" y="22"/>
                    </a:lnTo>
                    <a:lnTo>
                      <a:pt x="89" y="16"/>
                    </a:lnTo>
                    <a:lnTo>
                      <a:pt x="83" y="11"/>
                    </a:lnTo>
                    <a:lnTo>
                      <a:pt x="74" y="5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1"/>
                    </a:lnTo>
                    <a:lnTo>
                      <a:pt x="20" y="2"/>
                    </a:lnTo>
                    <a:lnTo>
                      <a:pt x="12" y="2"/>
                    </a:lnTo>
                    <a:lnTo>
                      <a:pt x="5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3" name="Freeform 431"/>
              <p:cNvSpPr>
                <a:spLocks noChangeArrowheads="1"/>
              </p:cNvSpPr>
              <p:nvPr/>
            </p:nvSpPr>
            <p:spPr bwMode="auto">
              <a:xfrm>
                <a:off x="3103" y="4083"/>
                <a:ext cx="104" cy="57"/>
              </a:xfrm>
              <a:custGeom>
                <a:avLst/>
                <a:gdLst>
                  <a:gd name="T0" fmla="*/ 812 w 112"/>
                  <a:gd name="T1" fmla="*/ 4313 h 58"/>
                  <a:gd name="T2" fmla="*/ 783 w 112"/>
                  <a:gd name="T3" fmla="*/ 4551 h 58"/>
                  <a:gd name="T4" fmla="*/ 751 w 112"/>
                  <a:gd name="T5" fmla="*/ 4854 h 58"/>
                  <a:gd name="T6" fmla="*/ 735 w 112"/>
                  <a:gd name="T7" fmla="*/ 4943 h 58"/>
                  <a:gd name="T8" fmla="*/ 700 w 112"/>
                  <a:gd name="T9" fmla="*/ 5097 h 58"/>
                  <a:gd name="T10" fmla="*/ 625 w 112"/>
                  <a:gd name="T11" fmla="*/ 5273 h 58"/>
                  <a:gd name="T12" fmla="*/ 578 w 112"/>
                  <a:gd name="T13" fmla="*/ 5097 h 58"/>
                  <a:gd name="T14" fmla="*/ 491 w 112"/>
                  <a:gd name="T15" fmla="*/ 4854 h 58"/>
                  <a:gd name="T16" fmla="*/ 438 w 112"/>
                  <a:gd name="T17" fmla="*/ 4528 h 58"/>
                  <a:gd name="T18" fmla="*/ 356 w 112"/>
                  <a:gd name="T19" fmla="*/ 3969 h 58"/>
                  <a:gd name="T20" fmla="*/ 305 w 112"/>
                  <a:gd name="T21" fmla="*/ 3364 h 58"/>
                  <a:gd name="T22" fmla="*/ 193 w 112"/>
                  <a:gd name="T23" fmla="*/ 2227 h 58"/>
                  <a:gd name="T24" fmla="*/ 98 w 112"/>
                  <a:gd name="T25" fmla="*/ 1010 h 58"/>
                  <a:gd name="T26" fmla="*/ 84 w 112"/>
                  <a:gd name="T27" fmla="*/ 785 h 58"/>
                  <a:gd name="T28" fmla="*/ 72 w 112"/>
                  <a:gd name="T29" fmla="*/ 29 h 58"/>
                  <a:gd name="T30" fmla="*/ 77 w 112"/>
                  <a:gd name="T31" fmla="*/ 723 h 58"/>
                  <a:gd name="T32" fmla="*/ 7 w 112"/>
                  <a:gd name="T33" fmla="*/ 925 h 58"/>
                  <a:gd name="T34" fmla="*/ 5 w 112"/>
                  <a:gd name="T35" fmla="*/ 925 h 58"/>
                  <a:gd name="T36" fmla="*/ 72 w 112"/>
                  <a:gd name="T37" fmla="*/ 1 h 58"/>
                  <a:gd name="T38" fmla="*/ 6 w 112"/>
                  <a:gd name="T39" fmla="*/ 0 h 58"/>
                  <a:gd name="T40" fmla="*/ 2 w 112"/>
                  <a:gd name="T41" fmla="*/ 1 h 58"/>
                  <a:gd name="T42" fmla="*/ 0 w 112"/>
                  <a:gd name="T43" fmla="*/ 723 h 58"/>
                  <a:gd name="T44" fmla="*/ 1 w 112"/>
                  <a:gd name="T45" fmla="*/ 925 h 58"/>
                  <a:gd name="T46" fmla="*/ 3 w 112"/>
                  <a:gd name="T47" fmla="*/ 1189 h 58"/>
                  <a:gd name="T48" fmla="*/ 7 w 112"/>
                  <a:gd name="T49" fmla="*/ 1792 h 58"/>
                  <a:gd name="T50" fmla="*/ 133 w 112"/>
                  <a:gd name="T51" fmla="*/ 2951 h 58"/>
                  <a:gd name="T52" fmla="*/ 264 w 112"/>
                  <a:gd name="T53" fmla="*/ 4174 h 58"/>
                  <a:gd name="T54" fmla="*/ 329 w 112"/>
                  <a:gd name="T55" fmla="*/ 4854 h 58"/>
                  <a:gd name="T56" fmla="*/ 400 w 112"/>
                  <a:gd name="T57" fmla="*/ 5344 h 58"/>
                  <a:gd name="T58" fmla="*/ 480 w 112"/>
                  <a:gd name="T59" fmla="*/ 5808 h 58"/>
                  <a:gd name="T60" fmla="*/ 555 w 112"/>
                  <a:gd name="T61" fmla="*/ 5832 h 58"/>
                  <a:gd name="T62" fmla="*/ 625 w 112"/>
                  <a:gd name="T63" fmla="*/ 6003 h 58"/>
                  <a:gd name="T64" fmla="*/ 706 w 112"/>
                  <a:gd name="T65" fmla="*/ 5832 h 58"/>
                  <a:gd name="T66" fmla="*/ 743 w 112"/>
                  <a:gd name="T67" fmla="*/ 5830 h 58"/>
                  <a:gd name="T68" fmla="*/ 783 w 112"/>
                  <a:gd name="T69" fmla="*/ 5728 h 58"/>
                  <a:gd name="T70" fmla="*/ 829 w 112"/>
                  <a:gd name="T71" fmla="*/ 5363 h 58"/>
                  <a:gd name="T72" fmla="*/ 855 w 112"/>
                  <a:gd name="T73" fmla="*/ 4943 h 58"/>
                  <a:gd name="T74" fmla="*/ 812 w 112"/>
                  <a:gd name="T75" fmla="*/ 4313 h 5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58"/>
                  <a:gd name="T116" fmla="*/ 112 w 112"/>
                  <a:gd name="T117" fmla="*/ 58 h 5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58">
                    <a:moveTo>
                      <a:pt x="106" y="41"/>
                    </a:moveTo>
                    <a:lnTo>
                      <a:pt x="102" y="44"/>
                    </a:lnTo>
                    <a:lnTo>
                      <a:pt x="98" y="46"/>
                    </a:lnTo>
                    <a:lnTo>
                      <a:pt x="95" y="48"/>
                    </a:lnTo>
                    <a:lnTo>
                      <a:pt x="91" y="49"/>
                    </a:lnTo>
                    <a:lnTo>
                      <a:pt x="82" y="50"/>
                    </a:lnTo>
                    <a:lnTo>
                      <a:pt x="74" y="49"/>
                    </a:lnTo>
                    <a:lnTo>
                      <a:pt x="64" y="46"/>
                    </a:lnTo>
                    <a:lnTo>
                      <a:pt x="56" y="43"/>
                    </a:lnTo>
                    <a:lnTo>
                      <a:pt x="46" y="38"/>
                    </a:lnTo>
                    <a:lnTo>
                      <a:pt x="39" y="32"/>
                    </a:lnTo>
                    <a:lnTo>
                      <a:pt x="24" y="21"/>
                    </a:lnTo>
                    <a:lnTo>
                      <a:pt x="13" y="10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7" y="17"/>
                    </a:lnTo>
                    <a:lnTo>
                      <a:pt x="18" y="28"/>
                    </a:lnTo>
                    <a:lnTo>
                      <a:pt x="34" y="40"/>
                    </a:lnTo>
                    <a:lnTo>
                      <a:pt x="42" y="46"/>
                    </a:lnTo>
                    <a:lnTo>
                      <a:pt x="52" y="51"/>
                    </a:lnTo>
                    <a:lnTo>
                      <a:pt x="62" y="55"/>
                    </a:lnTo>
                    <a:lnTo>
                      <a:pt x="72" y="57"/>
                    </a:lnTo>
                    <a:lnTo>
                      <a:pt x="82" y="58"/>
                    </a:lnTo>
                    <a:lnTo>
                      <a:pt x="92" y="57"/>
                    </a:lnTo>
                    <a:lnTo>
                      <a:pt x="97" y="56"/>
                    </a:lnTo>
                    <a:lnTo>
                      <a:pt x="102" y="54"/>
                    </a:lnTo>
                    <a:lnTo>
                      <a:pt x="107" y="52"/>
                    </a:lnTo>
                    <a:lnTo>
                      <a:pt x="112" y="48"/>
                    </a:lnTo>
                    <a:lnTo>
                      <a:pt x="106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4" name="Freeform 432"/>
              <p:cNvSpPr>
                <a:spLocks noChangeArrowheads="1"/>
              </p:cNvSpPr>
              <p:nvPr/>
            </p:nvSpPr>
            <p:spPr bwMode="auto">
              <a:xfrm>
                <a:off x="3177" y="4085"/>
                <a:ext cx="46" cy="52"/>
              </a:xfrm>
              <a:custGeom>
                <a:avLst/>
                <a:gdLst>
                  <a:gd name="T0" fmla="*/ 0 w 44"/>
                  <a:gd name="T1" fmla="*/ 15878 h 47"/>
                  <a:gd name="T2" fmla="*/ 7 w 44"/>
                  <a:gd name="T3" fmla="*/ 20283 h 47"/>
                  <a:gd name="T4" fmla="*/ 2310 w 44"/>
                  <a:gd name="T5" fmla="*/ 30465 h 47"/>
                  <a:gd name="T6" fmla="*/ 3916 w 44"/>
                  <a:gd name="T7" fmla="*/ 38930 h 47"/>
                  <a:gd name="T8" fmla="*/ 4618 w 44"/>
                  <a:gd name="T9" fmla="*/ 49857 h 47"/>
                  <a:gd name="T10" fmla="*/ 5264 w 44"/>
                  <a:gd name="T11" fmla="*/ 58673 h 47"/>
                  <a:gd name="T12" fmla="*/ 5820 w 44"/>
                  <a:gd name="T13" fmla="*/ 69027 h 47"/>
                  <a:gd name="T14" fmla="*/ 6216 w 44"/>
                  <a:gd name="T15" fmla="*/ 72771 h 47"/>
                  <a:gd name="T16" fmla="*/ 6216 w 44"/>
                  <a:gd name="T17" fmla="*/ 73343 h 47"/>
                  <a:gd name="T18" fmla="*/ 6216 w 44"/>
                  <a:gd name="T19" fmla="*/ 72771 h 47"/>
                  <a:gd name="T20" fmla="*/ 7265 w 44"/>
                  <a:gd name="T21" fmla="*/ 85666 h 47"/>
                  <a:gd name="T22" fmla="*/ 7577 w 44"/>
                  <a:gd name="T23" fmla="*/ 78950 h 47"/>
                  <a:gd name="T24" fmla="*/ 7577 w 44"/>
                  <a:gd name="T25" fmla="*/ 72771 h 47"/>
                  <a:gd name="T26" fmla="*/ 7577 w 44"/>
                  <a:gd name="T27" fmla="*/ 67575 h 47"/>
                  <a:gd name="T28" fmla="*/ 7265 w 44"/>
                  <a:gd name="T29" fmla="*/ 61821 h 47"/>
                  <a:gd name="T30" fmla="*/ 6804 w 44"/>
                  <a:gd name="T31" fmla="*/ 49857 h 47"/>
                  <a:gd name="T32" fmla="*/ 5626 w 44"/>
                  <a:gd name="T33" fmla="*/ 38930 h 47"/>
                  <a:gd name="T34" fmla="*/ 4618 w 44"/>
                  <a:gd name="T35" fmla="*/ 28052 h 47"/>
                  <a:gd name="T36" fmla="*/ 3435 w 44"/>
                  <a:gd name="T37" fmla="*/ 15878 h 47"/>
                  <a:gd name="T38" fmla="*/ 1895 w 44"/>
                  <a:gd name="T39" fmla="*/ 344 h 47"/>
                  <a:gd name="T40" fmla="*/ 3 w 44"/>
                  <a:gd name="T41" fmla="*/ 0 h 47"/>
                  <a:gd name="T42" fmla="*/ 0 w 44"/>
                  <a:gd name="T43" fmla="*/ 15878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7"/>
                  <a:gd name="T68" fmla="*/ 44 w 44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7">
                    <a:moveTo>
                      <a:pt x="0" y="9"/>
                    </a:moveTo>
                    <a:lnTo>
                      <a:pt x="7" y="12"/>
                    </a:lnTo>
                    <a:lnTo>
                      <a:pt x="14" y="17"/>
                    </a:lnTo>
                    <a:lnTo>
                      <a:pt x="22" y="22"/>
                    </a:lnTo>
                    <a:lnTo>
                      <a:pt x="27" y="28"/>
                    </a:lnTo>
                    <a:lnTo>
                      <a:pt x="31" y="33"/>
                    </a:lnTo>
                    <a:lnTo>
                      <a:pt x="34" y="39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6" y="40"/>
                    </a:lnTo>
                    <a:lnTo>
                      <a:pt x="42" y="47"/>
                    </a:lnTo>
                    <a:lnTo>
                      <a:pt x="44" y="43"/>
                    </a:lnTo>
                    <a:lnTo>
                      <a:pt x="44" y="40"/>
                    </a:lnTo>
                    <a:lnTo>
                      <a:pt x="44" y="38"/>
                    </a:lnTo>
                    <a:lnTo>
                      <a:pt x="42" y="34"/>
                    </a:lnTo>
                    <a:lnTo>
                      <a:pt x="39" y="28"/>
                    </a:lnTo>
                    <a:lnTo>
                      <a:pt x="33" y="22"/>
                    </a:lnTo>
                    <a:lnTo>
                      <a:pt x="27" y="16"/>
                    </a:lnTo>
                    <a:lnTo>
                      <a:pt x="20" y="9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5" name="Freeform 433"/>
              <p:cNvSpPr>
                <a:spLocks noChangeArrowheads="1"/>
              </p:cNvSpPr>
              <p:nvPr/>
            </p:nvSpPr>
            <p:spPr bwMode="auto">
              <a:xfrm>
                <a:off x="3121" y="4083"/>
                <a:ext cx="58" cy="13"/>
              </a:xfrm>
              <a:custGeom>
                <a:avLst/>
                <a:gdLst>
                  <a:gd name="T0" fmla="*/ 0 w 68"/>
                  <a:gd name="T1" fmla="*/ 1904 h 13"/>
                  <a:gd name="T2" fmla="*/ 3 w 68"/>
                  <a:gd name="T3" fmla="*/ 2208 h 13"/>
                  <a:gd name="T4" fmla="*/ 17 w 68"/>
                  <a:gd name="T5" fmla="*/ 2050 h 13"/>
                  <a:gd name="T6" fmla="*/ 25 w 68"/>
                  <a:gd name="T7" fmla="*/ 2050 h 13"/>
                  <a:gd name="T8" fmla="*/ 38 w 68"/>
                  <a:gd name="T9" fmla="*/ 1904 h 13"/>
                  <a:gd name="T10" fmla="*/ 52 w 68"/>
                  <a:gd name="T11" fmla="*/ 1768 h 13"/>
                  <a:gd name="T12" fmla="*/ 65 w 68"/>
                  <a:gd name="T13" fmla="*/ 1768 h 13"/>
                  <a:gd name="T14" fmla="*/ 75 w 68"/>
                  <a:gd name="T15" fmla="*/ 1768 h 13"/>
                  <a:gd name="T16" fmla="*/ 86 w 68"/>
                  <a:gd name="T17" fmla="*/ 2050 h 13"/>
                  <a:gd name="T18" fmla="*/ 90 w 68"/>
                  <a:gd name="T19" fmla="*/ 3 h 13"/>
                  <a:gd name="T20" fmla="*/ 78 w 68"/>
                  <a:gd name="T21" fmla="*/ 1 h 13"/>
                  <a:gd name="T22" fmla="*/ 65 w 68"/>
                  <a:gd name="T23" fmla="*/ 0 h 13"/>
                  <a:gd name="T24" fmla="*/ 49 w 68"/>
                  <a:gd name="T25" fmla="*/ 1 h 13"/>
                  <a:gd name="T26" fmla="*/ 38 w 68"/>
                  <a:gd name="T27" fmla="*/ 2 h 13"/>
                  <a:gd name="T28" fmla="*/ 25 w 68"/>
                  <a:gd name="T29" fmla="*/ 2 h 13"/>
                  <a:gd name="T30" fmla="*/ 16 w 68"/>
                  <a:gd name="T31" fmla="*/ 3 h 13"/>
                  <a:gd name="T32" fmla="*/ 3 w 68"/>
                  <a:gd name="T33" fmla="*/ 3 h 13"/>
                  <a:gd name="T34" fmla="*/ 3 w 68"/>
                  <a:gd name="T35" fmla="*/ 3 h 13"/>
                  <a:gd name="T36" fmla="*/ 0 w 68"/>
                  <a:gd name="T37" fmla="*/ 190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"/>
                  <a:gd name="T58" fmla="*/ 0 h 13"/>
                  <a:gd name="T59" fmla="*/ 68 w 68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" h="13">
                    <a:moveTo>
                      <a:pt x="0" y="11"/>
                    </a:moveTo>
                    <a:lnTo>
                      <a:pt x="5" y="13"/>
                    </a:lnTo>
                    <a:lnTo>
                      <a:pt x="13" y="12"/>
                    </a:lnTo>
                    <a:lnTo>
                      <a:pt x="20" y="12"/>
                    </a:lnTo>
                    <a:lnTo>
                      <a:pt x="30" y="11"/>
                    </a:lnTo>
                    <a:lnTo>
                      <a:pt x="39" y="10"/>
                    </a:lnTo>
                    <a:lnTo>
                      <a:pt x="49" y="10"/>
                    </a:lnTo>
                    <a:lnTo>
                      <a:pt x="57" y="10"/>
                    </a:lnTo>
                    <a:lnTo>
                      <a:pt x="65" y="12"/>
                    </a:lnTo>
                    <a:lnTo>
                      <a:pt x="68" y="3"/>
                    </a:lnTo>
                    <a:lnTo>
                      <a:pt x="58" y="1"/>
                    </a:lnTo>
                    <a:lnTo>
                      <a:pt x="49" y="0"/>
                    </a:lnTo>
                    <a:lnTo>
                      <a:pt x="38" y="1"/>
                    </a:lnTo>
                    <a:lnTo>
                      <a:pt x="29" y="2"/>
                    </a:lnTo>
                    <a:lnTo>
                      <a:pt x="20" y="2"/>
                    </a:lnTo>
                    <a:lnTo>
                      <a:pt x="12" y="3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6" name="Freeform 434"/>
              <p:cNvSpPr>
                <a:spLocks noChangeArrowheads="1"/>
              </p:cNvSpPr>
              <p:nvPr/>
            </p:nvSpPr>
            <p:spPr bwMode="auto">
              <a:xfrm>
                <a:off x="2592" y="4034"/>
                <a:ext cx="102" cy="57"/>
              </a:xfrm>
              <a:custGeom>
                <a:avLst/>
                <a:gdLst>
                  <a:gd name="T0" fmla="*/ 2397 w 103"/>
                  <a:gd name="T1" fmla="*/ 20218 h 51"/>
                  <a:gd name="T2" fmla="*/ 2453 w 103"/>
                  <a:gd name="T3" fmla="*/ 21795 h 51"/>
                  <a:gd name="T4" fmla="*/ 2453 w 103"/>
                  <a:gd name="T5" fmla="*/ 27319 h 51"/>
                  <a:gd name="T6" fmla="*/ 2375 w 103"/>
                  <a:gd name="T7" fmla="*/ 36097 h 51"/>
                  <a:gd name="T8" fmla="*/ 2318 w 103"/>
                  <a:gd name="T9" fmla="*/ 43020 h 51"/>
                  <a:gd name="T10" fmla="*/ 2207 w 103"/>
                  <a:gd name="T11" fmla="*/ 52642 h 51"/>
                  <a:gd name="T12" fmla="*/ 2086 w 103"/>
                  <a:gd name="T13" fmla="*/ 58047 h 51"/>
                  <a:gd name="T14" fmla="*/ 1912 w 103"/>
                  <a:gd name="T15" fmla="*/ 65980 h 51"/>
                  <a:gd name="T16" fmla="*/ 1803 w 103"/>
                  <a:gd name="T17" fmla="*/ 71174 h 51"/>
                  <a:gd name="T18" fmla="*/ 1613 w 103"/>
                  <a:gd name="T19" fmla="*/ 74937 h 51"/>
                  <a:gd name="T20" fmla="*/ 1416 w 103"/>
                  <a:gd name="T21" fmla="*/ 76800 h 51"/>
                  <a:gd name="T22" fmla="*/ 1253 w 103"/>
                  <a:gd name="T23" fmla="*/ 78093 h 51"/>
                  <a:gd name="T24" fmla="*/ 1058 w 103"/>
                  <a:gd name="T25" fmla="*/ 78592 h 51"/>
                  <a:gd name="T26" fmla="*/ 844 w 103"/>
                  <a:gd name="T27" fmla="*/ 78093 h 51"/>
                  <a:gd name="T28" fmla="*/ 690 w 103"/>
                  <a:gd name="T29" fmla="*/ 76800 h 51"/>
                  <a:gd name="T30" fmla="*/ 452 w 103"/>
                  <a:gd name="T31" fmla="*/ 72855 h 51"/>
                  <a:gd name="T32" fmla="*/ 326 w 103"/>
                  <a:gd name="T33" fmla="*/ 67110 h 51"/>
                  <a:gd name="T34" fmla="*/ 270 w 103"/>
                  <a:gd name="T35" fmla="*/ 62662 h 51"/>
                  <a:gd name="T36" fmla="*/ 7 w 103"/>
                  <a:gd name="T37" fmla="*/ 61186 h 51"/>
                  <a:gd name="T38" fmla="*/ 4 w 103"/>
                  <a:gd name="T39" fmla="*/ 57734 h 51"/>
                  <a:gd name="T40" fmla="*/ 2 w 103"/>
                  <a:gd name="T41" fmla="*/ 53924 h 51"/>
                  <a:gd name="T42" fmla="*/ 1 w 103"/>
                  <a:gd name="T43" fmla="*/ 48830 h 51"/>
                  <a:gd name="T44" fmla="*/ 0 w 103"/>
                  <a:gd name="T45" fmla="*/ 45341 h 51"/>
                  <a:gd name="T46" fmla="*/ 1 w 103"/>
                  <a:gd name="T47" fmla="*/ 39881 h 51"/>
                  <a:gd name="T48" fmla="*/ 2 w 103"/>
                  <a:gd name="T49" fmla="*/ 36097 h 51"/>
                  <a:gd name="T50" fmla="*/ 5 w 103"/>
                  <a:gd name="T51" fmla="*/ 29411 h 51"/>
                  <a:gd name="T52" fmla="*/ 243 w 103"/>
                  <a:gd name="T53" fmla="*/ 23541 h 51"/>
                  <a:gd name="T54" fmla="*/ 342 w 103"/>
                  <a:gd name="T55" fmla="*/ 17347 h 51"/>
                  <a:gd name="T56" fmla="*/ 452 w 103"/>
                  <a:gd name="T57" fmla="*/ 12973 h 51"/>
                  <a:gd name="T58" fmla="*/ 651 w 103"/>
                  <a:gd name="T59" fmla="*/ 78 h 51"/>
                  <a:gd name="T60" fmla="*/ 818 w 103"/>
                  <a:gd name="T61" fmla="*/ 3 h 51"/>
                  <a:gd name="T62" fmla="*/ 1026 w 103"/>
                  <a:gd name="T63" fmla="*/ 1 h 51"/>
                  <a:gd name="T64" fmla="*/ 1215 w 103"/>
                  <a:gd name="T65" fmla="*/ 0 h 51"/>
                  <a:gd name="T66" fmla="*/ 1404 w 103"/>
                  <a:gd name="T67" fmla="*/ 1 h 51"/>
                  <a:gd name="T68" fmla="*/ 1610 w 103"/>
                  <a:gd name="T69" fmla="*/ 2 h 51"/>
                  <a:gd name="T70" fmla="*/ 1776 w 103"/>
                  <a:gd name="T71" fmla="*/ 3 h 51"/>
                  <a:gd name="T72" fmla="*/ 1912 w 103"/>
                  <a:gd name="T73" fmla="*/ 460 h 51"/>
                  <a:gd name="T74" fmla="*/ 2086 w 103"/>
                  <a:gd name="T75" fmla="*/ 12973 h 51"/>
                  <a:gd name="T76" fmla="*/ 2207 w 103"/>
                  <a:gd name="T77" fmla="*/ 16177 h 51"/>
                  <a:gd name="T78" fmla="*/ 2336 w 103"/>
                  <a:gd name="T79" fmla="*/ 18741 h 51"/>
                  <a:gd name="T80" fmla="*/ 2397 w 103"/>
                  <a:gd name="T81" fmla="*/ 20218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51"/>
                  <a:gd name="T125" fmla="*/ 103 w 103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51">
                    <a:moveTo>
                      <a:pt x="102" y="14"/>
                    </a:moveTo>
                    <a:lnTo>
                      <a:pt x="103" y="15"/>
                    </a:lnTo>
                    <a:lnTo>
                      <a:pt x="103" y="18"/>
                    </a:lnTo>
                    <a:lnTo>
                      <a:pt x="100" y="23"/>
                    </a:lnTo>
                    <a:lnTo>
                      <a:pt x="97" y="28"/>
                    </a:lnTo>
                    <a:lnTo>
                      <a:pt x="93" y="33"/>
                    </a:lnTo>
                    <a:lnTo>
                      <a:pt x="88" y="38"/>
                    </a:lnTo>
                    <a:lnTo>
                      <a:pt x="81" y="42"/>
                    </a:lnTo>
                    <a:lnTo>
                      <a:pt x="76" y="45"/>
                    </a:lnTo>
                    <a:lnTo>
                      <a:pt x="69" y="48"/>
                    </a:lnTo>
                    <a:lnTo>
                      <a:pt x="60" y="49"/>
                    </a:lnTo>
                    <a:lnTo>
                      <a:pt x="53" y="50"/>
                    </a:lnTo>
                    <a:lnTo>
                      <a:pt x="44" y="51"/>
                    </a:lnTo>
                    <a:lnTo>
                      <a:pt x="36" y="50"/>
                    </a:lnTo>
                    <a:lnTo>
                      <a:pt x="29" y="49"/>
                    </a:lnTo>
                    <a:lnTo>
                      <a:pt x="20" y="47"/>
                    </a:lnTo>
                    <a:lnTo>
                      <a:pt x="14" y="43"/>
                    </a:lnTo>
                    <a:lnTo>
                      <a:pt x="11" y="41"/>
                    </a:lnTo>
                    <a:lnTo>
                      <a:pt x="7" y="39"/>
                    </a:lnTo>
                    <a:lnTo>
                      <a:pt x="4" y="37"/>
                    </a:lnTo>
                    <a:lnTo>
                      <a:pt x="2" y="35"/>
                    </a:lnTo>
                    <a:lnTo>
                      <a:pt x="1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2" y="23"/>
                    </a:lnTo>
                    <a:lnTo>
                      <a:pt x="5" y="19"/>
                    </a:lnTo>
                    <a:lnTo>
                      <a:pt x="9" y="16"/>
                    </a:lnTo>
                    <a:lnTo>
                      <a:pt x="15" y="12"/>
                    </a:lnTo>
                    <a:lnTo>
                      <a:pt x="20" y="8"/>
                    </a:lnTo>
                    <a:lnTo>
                      <a:pt x="27" y="5"/>
                    </a:lnTo>
                    <a:lnTo>
                      <a:pt x="35" y="3"/>
                    </a:lnTo>
                    <a:lnTo>
                      <a:pt x="43" y="1"/>
                    </a:lnTo>
                    <a:lnTo>
                      <a:pt x="52" y="0"/>
                    </a:lnTo>
                    <a:lnTo>
                      <a:pt x="59" y="1"/>
                    </a:lnTo>
                    <a:lnTo>
                      <a:pt x="68" y="2"/>
                    </a:lnTo>
                    <a:lnTo>
                      <a:pt x="75" y="3"/>
                    </a:lnTo>
                    <a:lnTo>
                      <a:pt x="81" y="6"/>
                    </a:lnTo>
                    <a:lnTo>
                      <a:pt x="88" y="8"/>
                    </a:lnTo>
                    <a:lnTo>
                      <a:pt x="93" y="11"/>
                    </a:lnTo>
                    <a:lnTo>
                      <a:pt x="98" y="13"/>
                    </a:lnTo>
                    <a:lnTo>
                      <a:pt x="102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7" name="Freeform 435"/>
              <p:cNvSpPr>
                <a:spLocks noChangeArrowheads="1"/>
              </p:cNvSpPr>
              <p:nvPr/>
            </p:nvSpPr>
            <p:spPr bwMode="auto">
              <a:xfrm>
                <a:off x="2683" y="4048"/>
                <a:ext cx="20" cy="44"/>
              </a:xfrm>
              <a:custGeom>
                <a:avLst/>
                <a:gdLst>
                  <a:gd name="T0" fmla="*/ 1 w 32"/>
                  <a:gd name="T1" fmla="*/ 38812 h 40"/>
                  <a:gd name="T2" fmla="*/ 1 w 32"/>
                  <a:gd name="T3" fmla="*/ 36072 h 40"/>
                  <a:gd name="T4" fmla="*/ 1 w 32"/>
                  <a:gd name="T5" fmla="*/ 31238 h 40"/>
                  <a:gd name="T6" fmla="*/ 1 w 32"/>
                  <a:gd name="T7" fmla="*/ 25392 h 40"/>
                  <a:gd name="T8" fmla="*/ 1 w 32"/>
                  <a:gd name="T9" fmla="*/ 20473 h 40"/>
                  <a:gd name="T10" fmla="*/ 1 w 32"/>
                  <a:gd name="T11" fmla="*/ 15090 h 40"/>
                  <a:gd name="T12" fmla="*/ 1 w 32"/>
                  <a:gd name="T13" fmla="*/ 9822 h 40"/>
                  <a:gd name="T14" fmla="*/ 1 w 32"/>
                  <a:gd name="T15" fmla="*/ 317 h 40"/>
                  <a:gd name="T16" fmla="*/ 1 w 32"/>
                  <a:gd name="T17" fmla="*/ 0 h 40"/>
                  <a:gd name="T18" fmla="*/ 1 w 32"/>
                  <a:gd name="T19" fmla="*/ 9061 h 40"/>
                  <a:gd name="T20" fmla="*/ 1 w 32"/>
                  <a:gd name="T21" fmla="*/ 7849 h 40"/>
                  <a:gd name="T22" fmla="*/ 1 w 32"/>
                  <a:gd name="T23" fmla="*/ 8496 h 40"/>
                  <a:gd name="T24" fmla="*/ 1 w 32"/>
                  <a:gd name="T25" fmla="*/ 10511 h 40"/>
                  <a:gd name="T26" fmla="*/ 1 w 32"/>
                  <a:gd name="T27" fmla="*/ 15090 h 40"/>
                  <a:gd name="T28" fmla="*/ 1 w 32"/>
                  <a:gd name="T29" fmla="*/ 20473 h 40"/>
                  <a:gd name="T30" fmla="*/ 1 w 32"/>
                  <a:gd name="T31" fmla="*/ 25075 h 40"/>
                  <a:gd name="T32" fmla="*/ 1 w 32"/>
                  <a:gd name="T33" fmla="*/ 27288 h 40"/>
                  <a:gd name="T34" fmla="*/ 0 w 32"/>
                  <a:gd name="T35" fmla="*/ 29332 h 40"/>
                  <a:gd name="T36" fmla="*/ 1 w 32"/>
                  <a:gd name="T37" fmla="*/ 38812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40"/>
                  <a:gd name="T59" fmla="*/ 32 w 32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40">
                    <a:moveTo>
                      <a:pt x="2" y="40"/>
                    </a:moveTo>
                    <a:lnTo>
                      <a:pt x="10" y="37"/>
                    </a:lnTo>
                    <a:lnTo>
                      <a:pt x="15" y="32"/>
                    </a:lnTo>
                    <a:lnTo>
                      <a:pt x="21" y="27"/>
                    </a:lnTo>
                    <a:lnTo>
                      <a:pt x="25" y="21"/>
                    </a:lnTo>
                    <a:lnTo>
                      <a:pt x="29" y="16"/>
                    </a:lnTo>
                    <a:lnTo>
                      <a:pt x="32" y="10"/>
                    </a:lnTo>
                    <a:lnTo>
                      <a:pt x="32" y="6"/>
                    </a:lnTo>
                    <a:lnTo>
                      <a:pt x="28" y="0"/>
                    </a:lnTo>
                    <a:lnTo>
                      <a:pt x="25" y="9"/>
                    </a:lnTo>
                    <a:lnTo>
                      <a:pt x="23" y="7"/>
                    </a:lnTo>
                    <a:lnTo>
                      <a:pt x="23" y="8"/>
                    </a:lnTo>
                    <a:lnTo>
                      <a:pt x="21" y="11"/>
                    </a:lnTo>
                    <a:lnTo>
                      <a:pt x="18" y="16"/>
                    </a:lnTo>
                    <a:lnTo>
                      <a:pt x="15" y="21"/>
                    </a:lnTo>
                    <a:lnTo>
                      <a:pt x="10" y="26"/>
                    </a:lnTo>
                    <a:lnTo>
                      <a:pt x="4" y="29"/>
                    </a:lnTo>
                    <a:lnTo>
                      <a:pt x="0" y="31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8" name="Freeform 436"/>
              <p:cNvSpPr>
                <a:spLocks noChangeArrowheads="1"/>
              </p:cNvSpPr>
              <p:nvPr/>
            </p:nvSpPr>
            <p:spPr bwMode="auto">
              <a:xfrm>
                <a:off x="2604" y="4083"/>
                <a:ext cx="68" cy="16"/>
              </a:xfrm>
              <a:custGeom>
                <a:avLst/>
                <a:gdLst>
                  <a:gd name="T0" fmla="*/ 0 w 65"/>
                  <a:gd name="T1" fmla="*/ 629 h 16"/>
                  <a:gd name="T2" fmla="*/ 7 w 65"/>
                  <a:gd name="T3" fmla="*/ 754 h 16"/>
                  <a:gd name="T4" fmla="*/ 1603 w 65"/>
                  <a:gd name="T5" fmla="*/ 851 h 16"/>
                  <a:gd name="T6" fmla="*/ 2743 w 65"/>
                  <a:gd name="T7" fmla="*/ 904 h 16"/>
                  <a:gd name="T8" fmla="*/ 3551 w 65"/>
                  <a:gd name="T9" fmla="*/ 1021 h 16"/>
                  <a:gd name="T10" fmla="*/ 4691 w 65"/>
                  <a:gd name="T11" fmla="*/ 904 h 16"/>
                  <a:gd name="T12" fmla="*/ 5485 w 65"/>
                  <a:gd name="T13" fmla="*/ 851 h 16"/>
                  <a:gd name="T14" fmla="*/ 6564 w 65"/>
                  <a:gd name="T15" fmla="*/ 801 h 16"/>
                  <a:gd name="T16" fmla="*/ 7271 w 65"/>
                  <a:gd name="T17" fmla="*/ 668 h 16"/>
                  <a:gd name="T18" fmla="*/ 7120 w 65"/>
                  <a:gd name="T19" fmla="*/ 0 h 16"/>
                  <a:gd name="T20" fmla="*/ 6323 w 65"/>
                  <a:gd name="T21" fmla="*/ 2 h 16"/>
                  <a:gd name="T22" fmla="*/ 5397 w 65"/>
                  <a:gd name="T23" fmla="*/ 5 h 16"/>
                  <a:gd name="T24" fmla="*/ 4511 w 65"/>
                  <a:gd name="T25" fmla="*/ 6 h 16"/>
                  <a:gd name="T26" fmla="*/ 3551 w 65"/>
                  <a:gd name="T27" fmla="*/ 6 h 16"/>
                  <a:gd name="T28" fmla="*/ 2743 w 65"/>
                  <a:gd name="T29" fmla="*/ 6 h 16"/>
                  <a:gd name="T30" fmla="*/ 1805 w 65"/>
                  <a:gd name="T31" fmla="*/ 5 h 16"/>
                  <a:gd name="T32" fmla="*/ 1188 w 65"/>
                  <a:gd name="T33" fmla="*/ 2 h 16"/>
                  <a:gd name="T34" fmla="*/ 4 w 65"/>
                  <a:gd name="T35" fmla="*/ 0 h 16"/>
                  <a:gd name="T36" fmla="*/ 0 w 65"/>
                  <a:gd name="T37" fmla="*/ 629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5"/>
                  <a:gd name="T58" fmla="*/ 0 h 16"/>
                  <a:gd name="T59" fmla="*/ 65 w 65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5" h="16">
                    <a:moveTo>
                      <a:pt x="0" y="8"/>
                    </a:moveTo>
                    <a:lnTo>
                      <a:pt x="7" y="11"/>
                    </a:lnTo>
                    <a:lnTo>
                      <a:pt x="15" y="13"/>
                    </a:lnTo>
                    <a:lnTo>
                      <a:pt x="24" y="14"/>
                    </a:lnTo>
                    <a:lnTo>
                      <a:pt x="32" y="16"/>
                    </a:lnTo>
                    <a:lnTo>
                      <a:pt x="41" y="14"/>
                    </a:lnTo>
                    <a:lnTo>
                      <a:pt x="49" y="13"/>
                    </a:lnTo>
                    <a:lnTo>
                      <a:pt x="58" y="12"/>
                    </a:lnTo>
                    <a:lnTo>
                      <a:pt x="65" y="9"/>
                    </a:lnTo>
                    <a:lnTo>
                      <a:pt x="63" y="0"/>
                    </a:lnTo>
                    <a:lnTo>
                      <a:pt x="56" y="2"/>
                    </a:lnTo>
                    <a:lnTo>
                      <a:pt x="48" y="5"/>
                    </a:lnTo>
                    <a:lnTo>
                      <a:pt x="40" y="6"/>
                    </a:lnTo>
                    <a:lnTo>
                      <a:pt x="32" y="6"/>
                    </a:lnTo>
                    <a:lnTo>
                      <a:pt x="24" y="6"/>
                    </a:lnTo>
                    <a:lnTo>
                      <a:pt x="17" y="5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9" name="Freeform 437"/>
              <p:cNvSpPr>
                <a:spLocks noChangeArrowheads="1"/>
              </p:cNvSpPr>
              <p:nvPr/>
            </p:nvSpPr>
            <p:spPr bwMode="auto">
              <a:xfrm>
                <a:off x="2587" y="4061"/>
                <a:ext cx="20" cy="32"/>
              </a:xfrm>
              <a:custGeom>
                <a:avLst/>
                <a:gdLst>
                  <a:gd name="T0" fmla="*/ 3 w 20"/>
                  <a:gd name="T1" fmla="*/ 0 h 29"/>
                  <a:gd name="T2" fmla="*/ 1 w 20"/>
                  <a:gd name="T3" fmla="*/ 333 h 29"/>
                  <a:gd name="T4" fmla="*/ 0 w 20"/>
                  <a:gd name="T5" fmla="*/ 8728 h 29"/>
                  <a:gd name="T6" fmla="*/ 1 w 20"/>
                  <a:gd name="T7" fmla="*/ 12151 h 29"/>
                  <a:gd name="T8" fmla="*/ 3 w 20"/>
                  <a:gd name="T9" fmla="*/ 14880 h 29"/>
                  <a:gd name="T10" fmla="*/ 5 w 20"/>
                  <a:gd name="T11" fmla="*/ 18145 h 29"/>
                  <a:gd name="T12" fmla="*/ 8 w 20"/>
                  <a:gd name="T13" fmla="*/ 20730 h 29"/>
                  <a:gd name="T14" fmla="*/ 365 w 20"/>
                  <a:gd name="T15" fmla="*/ 23694 h 29"/>
                  <a:gd name="T16" fmla="*/ 465 w 20"/>
                  <a:gd name="T17" fmla="*/ 25240 h 29"/>
                  <a:gd name="T18" fmla="*/ 565 w 20"/>
                  <a:gd name="T19" fmla="*/ 18145 h 29"/>
                  <a:gd name="T20" fmla="*/ 488 w 20"/>
                  <a:gd name="T21" fmla="*/ 15875 h 29"/>
                  <a:gd name="T22" fmla="*/ 402 w 20"/>
                  <a:gd name="T23" fmla="*/ 13928 h 29"/>
                  <a:gd name="T24" fmla="*/ 365 w 20"/>
                  <a:gd name="T25" fmla="*/ 12151 h 29"/>
                  <a:gd name="T26" fmla="*/ 300 w 20"/>
                  <a:gd name="T27" fmla="*/ 9949 h 29"/>
                  <a:gd name="T28" fmla="*/ 9 w 20"/>
                  <a:gd name="T29" fmla="*/ 9350 h 29"/>
                  <a:gd name="T30" fmla="*/ 9 w 20"/>
                  <a:gd name="T31" fmla="*/ 8159 h 29"/>
                  <a:gd name="T32" fmla="*/ 9 w 20"/>
                  <a:gd name="T33" fmla="*/ 7627 h 29"/>
                  <a:gd name="T34" fmla="*/ 300 w 20"/>
                  <a:gd name="T35" fmla="*/ 367 h 29"/>
                  <a:gd name="T36" fmla="*/ 3 w 20"/>
                  <a:gd name="T37" fmla="*/ 0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0"/>
                  <a:gd name="T58" fmla="*/ 0 h 29"/>
                  <a:gd name="T59" fmla="*/ 20 w 20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0" h="29">
                    <a:moveTo>
                      <a:pt x="3" y="0"/>
                    </a:moveTo>
                    <a:lnTo>
                      <a:pt x="1" y="5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3" y="18"/>
                    </a:lnTo>
                    <a:lnTo>
                      <a:pt x="5" y="21"/>
                    </a:lnTo>
                    <a:lnTo>
                      <a:pt x="8" y="24"/>
                    </a:lnTo>
                    <a:lnTo>
                      <a:pt x="11" y="27"/>
                    </a:lnTo>
                    <a:lnTo>
                      <a:pt x="16" y="29"/>
                    </a:lnTo>
                    <a:lnTo>
                      <a:pt x="20" y="21"/>
                    </a:lnTo>
                    <a:lnTo>
                      <a:pt x="17" y="19"/>
                    </a:lnTo>
                    <a:lnTo>
                      <a:pt x="13" y="17"/>
                    </a:lnTo>
                    <a:lnTo>
                      <a:pt x="11" y="15"/>
                    </a:lnTo>
                    <a:lnTo>
                      <a:pt x="10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0" name="Freeform 438"/>
              <p:cNvSpPr>
                <a:spLocks noChangeArrowheads="1"/>
              </p:cNvSpPr>
              <p:nvPr/>
            </p:nvSpPr>
            <p:spPr bwMode="auto">
              <a:xfrm>
                <a:off x="2590" y="4034"/>
                <a:ext cx="55" cy="47"/>
              </a:xfrm>
              <a:custGeom>
                <a:avLst/>
                <a:gdLst>
                  <a:gd name="T0" fmla="*/ 3848 w 53"/>
                  <a:gd name="T1" fmla="*/ 0 h 30"/>
                  <a:gd name="T2" fmla="*/ 3183 w 53"/>
                  <a:gd name="T3" fmla="*/ 2815 h 30"/>
                  <a:gd name="T4" fmla="*/ 2553 w 53"/>
                  <a:gd name="T5" fmla="*/ 66460 h 30"/>
                  <a:gd name="T6" fmla="*/ 1938 w 53"/>
                  <a:gd name="T7" fmla="*/ 62402090 h 30"/>
                  <a:gd name="T8" fmla="*/ 1317 w 53"/>
                  <a:gd name="T9" fmla="*/ 83129556 h 30"/>
                  <a:gd name="T10" fmla="*/ 951 w 53"/>
                  <a:gd name="T11" fmla="*/ 121713055 h 30"/>
                  <a:gd name="T12" fmla="*/ 7 w 53"/>
                  <a:gd name="T13" fmla="*/ 161844430 h 30"/>
                  <a:gd name="T14" fmla="*/ 3 w 53"/>
                  <a:gd name="T15" fmla="*/ 195829592 h 30"/>
                  <a:gd name="T16" fmla="*/ 0 w 53"/>
                  <a:gd name="T17" fmla="*/ 222203330 h 30"/>
                  <a:gd name="T18" fmla="*/ 7 w 53"/>
                  <a:gd name="T19" fmla="*/ 273572385 h 30"/>
                  <a:gd name="T20" fmla="*/ 761 w 53"/>
                  <a:gd name="T21" fmla="*/ 260841872 h 30"/>
                  <a:gd name="T22" fmla="*/ 951 w 53"/>
                  <a:gd name="T23" fmla="*/ 222203330 h 30"/>
                  <a:gd name="T24" fmla="*/ 1247 w 53"/>
                  <a:gd name="T25" fmla="*/ 195829592 h 30"/>
                  <a:gd name="T26" fmla="*/ 1643 w 53"/>
                  <a:gd name="T27" fmla="*/ 167328549 h 30"/>
                  <a:gd name="T28" fmla="*/ 2187 w 53"/>
                  <a:gd name="T29" fmla="*/ 133982256 h 30"/>
                  <a:gd name="T30" fmla="*/ 2700 w 53"/>
                  <a:gd name="T31" fmla="*/ 110528601 h 30"/>
                  <a:gd name="T32" fmla="*/ 3216 w 53"/>
                  <a:gd name="T33" fmla="*/ 91596376 h 30"/>
                  <a:gd name="T34" fmla="*/ 3848 w 53"/>
                  <a:gd name="T35" fmla="*/ 91596376 h 30"/>
                  <a:gd name="T36" fmla="*/ 3848 w 53"/>
                  <a:gd name="T37" fmla="*/ 0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30"/>
                  <a:gd name="T59" fmla="*/ 53 w 53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30">
                    <a:moveTo>
                      <a:pt x="53" y="0"/>
                    </a:moveTo>
                    <a:lnTo>
                      <a:pt x="43" y="1"/>
                    </a:lnTo>
                    <a:lnTo>
                      <a:pt x="35" y="3"/>
                    </a:lnTo>
                    <a:lnTo>
                      <a:pt x="26" y="6"/>
                    </a:lnTo>
                    <a:lnTo>
                      <a:pt x="19" y="9"/>
                    </a:lnTo>
                    <a:lnTo>
                      <a:pt x="13" y="13"/>
                    </a:lnTo>
                    <a:lnTo>
                      <a:pt x="7" y="17"/>
                    </a:lnTo>
                    <a:lnTo>
                      <a:pt x="3" y="21"/>
                    </a:lnTo>
                    <a:lnTo>
                      <a:pt x="0" y="24"/>
                    </a:lnTo>
                    <a:lnTo>
                      <a:pt x="7" y="30"/>
                    </a:lnTo>
                    <a:lnTo>
                      <a:pt x="9" y="28"/>
                    </a:lnTo>
                    <a:lnTo>
                      <a:pt x="13" y="24"/>
                    </a:lnTo>
                    <a:lnTo>
                      <a:pt x="18" y="21"/>
                    </a:lnTo>
                    <a:lnTo>
                      <a:pt x="23" y="18"/>
                    </a:lnTo>
                    <a:lnTo>
                      <a:pt x="30" y="14"/>
                    </a:lnTo>
                    <a:lnTo>
                      <a:pt x="37" y="12"/>
                    </a:lnTo>
                    <a:lnTo>
                      <a:pt x="44" y="10"/>
                    </a:lnTo>
                    <a:lnTo>
                      <a:pt x="53" y="1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1" name="Freeform 439"/>
              <p:cNvSpPr>
                <a:spLocks noChangeArrowheads="1"/>
              </p:cNvSpPr>
              <p:nvPr/>
            </p:nvSpPr>
            <p:spPr bwMode="auto">
              <a:xfrm>
                <a:off x="2646" y="4034"/>
                <a:ext cx="47" cy="38"/>
              </a:xfrm>
              <a:custGeom>
                <a:avLst/>
                <a:gdLst>
                  <a:gd name="T0" fmla="*/ 253 w 51"/>
                  <a:gd name="T1" fmla="*/ 108187819 h 23"/>
                  <a:gd name="T2" fmla="*/ 231 w 51"/>
                  <a:gd name="T3" fmla="*/ 99546431 h 23"/>
                  <a:gd name="T4" fmla="*/ 217 w 51"/>
                  <a:gd name="T5" fmla="*/ 84197317 h 23"/>
                  <a:gd name="T6" fmla="*/ 183 w 51"/>
                  <a:gd name="T7" fmla="*/ 71265983 h 23"/>
                  <a:gd name="T8" fmla="*/ 156 w 51"/>
                  <a:gd name="T9" fmla="*/ 60284107 h 23"/>
                  <a:gd name="T10" fmla="*/ 115 w 51"/>
                  <a:gd name="T11" fmla="*/ 202352 h 23"/>
                  <a:gd name="T12" fmla="*/ 77 w 51"/>
                  <a:gd name="T13" fmla="*/ 130664 h 23"/>
                  <a:gd name="T14" fmla="*/ 6 w 51"/>
                  <a:gd name="T15" fmla="*/ 33471 h 23"/>
                  <a:gd name="T16" fmla="*/ 0 w 51"/>
                  <a:gd name="T17" fmla="*/ 0 h 23"/>
                  <a:gd name="T18" fmla="*/ 0 w 51"/>
                  <a:gd name="T19" fmla="*/ 77438685 h 23"/>
                  <a:gd name="T20" fmla="*/ 6 w 51"/>
                  <a:gd name="T21" fmla="*/ 77438685 h 23"/>
                  <a:gd name="T22" fmla="*/ 69 w 51"/>
                  <a:gd name="T23" fmla="*/ 84197317 h 23"/>
                  <a:gd name="T24" fmla="*/ 104 w 51"/>
                  <a:gd name="T25" fmla="*/ 99546431 h 23"/>
                  <a:gd name="T26" fmla="*/ 138 w 51"/>
                  <a:gd name="T27" fmla="*/ 127786729 h 23"/>
                  <a:gd name="T28" fmla="*/ 175 w 51"/>
                  <a:gd name="T29" fmla="*/ 150998180 h 23"/>
                  <a:gd name="T30" fmla="*/ 194 w 51"/>
                  <a:gd name="T31" fmla="*/ 164135492 h 23"/>
                  <a:gd name="T32" fmla="*/ 218 w 51"/>
                  <a:gd name="T33" fmla="*/ 178433691 h 23"/>
                  <a:gd name="T34" fmla="*/ 238 w 51"/>
                  <a:gd name="T35" fmla="*/ 190792849 h 23"/>
                  <a:gd name="T36" fmla="*/ 253 w 51"/>
                  <a:gd name="T37" fmla="*/ 108187819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51" y="14"/>
                    </a:moveTo>
                    <a:lnTo>
                      <a:pt x="47" y="13"/>
                    </a:lnTo>
                    <a:lnTo>
                      <a:pt x="43" y="11"/>
                    </a:lnTo>
                    <a:lnTo>
                      <a:pt x="38" y="9"/>
                    </a:lnTo>
                    <a:lnTo>
                      <a:pt x="32" y="7"/>
                    </a:lnTo>
                    <a:lnTo>
                      <a:pt x="24" y="3"/>
                    </a:lnTo>
                    <a:lnTo>
                      <a:pt x="17" y="2"/>
                    </a:lnTo>
                    <a:lnTo>
                      <a:pt x="8" y="1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7" y="10"/>
                    </a:lnTo>
                    <a:lnTo>
                      <a:pt x="15" y="11"/>
                    </a:lnTo>
                    <a:lnTo>
                      <a:pt x="22" y="13"/>
                    </a:lnTo>
                    <a:lnTo>
                      <a:pt x="28" y="16"/>
                    </a:lnTo>
                    <a:lnTo>
                      <a:pt x="35" y="18"/>
                    </a:lnTo>
                    <a:lnTo>
                      <a:pt x="40" y="20"/>
                    </a:lnTo>
                    <a:lnTo>
                      <a:pt x="44" y="22"/>
                    </a:lnTo>
                    <a:lnTo>
                      <a:pt x="48" y="23"/>
                    </a:lnTo>
                    <a:lnTo>
                      <a:pt x="51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2" name="Freeform 440"/>
              <p:cNvSpPr>
                <a:spLocks noChangeArrowheads="1"/>
              </p:cNvSpPr>
              <p:nvPr/>
            </p:nvSpPr>
            <p:spPr bwMode="auto">
              <a:xfrm>
                <a:off x="3054" y="4034"/>
                <a:ext cx="94" cy="57"/>
              </a:xfrm>
              <a:custGeom>
                <a:avLst/>
                <a:gdLst>
                  <a:gd name="T0" fmla="*/ 1 w 103"/>
                  <a:gd name="T1" fmla="*/ 401362 h 46"/>
                  <a:gd name="T2" fmla="*/ 0 w 103"/>
                  <a:gd name="T3" fmla="*/ 436401 h 46"/>
                  <a:gd name="T4" fmla="*/ 0 w 103"/>
                  <a:gd name="T5" fmla="*/ 557466 h 46"/>
                  <a:gd name="T6" fmla="*/ 2 w 103"/>
                  <a:gd name="T7" fmla="*/ 718255 h 46"/>
                  <a:gd name="T8" fmla="*/ 5 w 103"/>
                  <a:gd name="T9" fmla="*/ 905542 h 46"/>
                  <a:gd name="T10" fmla="*/ 44 w 103"/>
                  <a:gd name="T11" fmla="*/ 1070039 h 46"/>
                  <a:gd name="T12" fmla="*/ 59 w 103"/>
                  <a:gd name="T13" fmla="*/ 1183329 h 46"/>
                  <a:gd name="T14" fmla="*/ 78 w 103"/>
                  <a:gd name="T15" fmla="*/ 1291184 h 46"/>
                  <a:gd name="T16" fmla="*/ 115 w 103"/>
                  <a:gd name="T17" fmla="*/ 1375272 h 46"/>
                  <a:gd name="T18" fmla="*/ 139 w 103"/>
                  <a:gd name="T19" fmla="*/ 1398236 h 46"/>
                  <a:gd name="T20" fmla="*/ 178 w 103"/>
                  <a:gd name="T21" fmla="*/ 1398236 h 46"/>
                  <a:gd name="T22" fmla="*/ 208 w 103"/>
                  <a:gd name="T23" fmla="*/ 1398236 h 46"/>
                  <a:gd name="T24" fmla="*/ 238 w 103"/>
                  <a:gd name="T25" fmla="*/ 1398236 h 46"/>
                  <a:gd name="T26" fmla="*/ 276 w 103"/>
                  <a:gd name="T27" fmla="*/ 1375272 h 46"/>
                  <a:gd name="T28" fmla="*/ 308 w 103"/>
                  <a:gd name="T29" fmla="*/ 1375272 h 46"/>
                  <a:gd name="T30" fmla="*/ 341 w 103"/>
                  <a:gd name="T31" fmla="*/ 1291184 h 46"/>
                  <a:gd name="T32" fmla="*/ 367 w 103"/>
                  <a:gd name="T33" fmla="*/ 1291184 h 46"/>
                  <a:gd name="T34" fmla="*/ 386 w 103"/>
                  <a:gd name="T35" fmla="*/ 1291184 h 46"/>
                  <a:gd name="T36" fmla="*/ 405 w 103"/>
                  <a:gd name="T37" fmla="*/ 1264865 h 46"/>
                  <a:gd name="T38" fmla="*/ 410 w 103"/>
                  <a:gd name="T39" fmla="*/ 1183329 h 46"/>
                  <a:gd name="T40" fmla="*/ 418 w 103"/>
                  <a:gd name="T41" fmla="*/ 1087772 h 46"/>
                  <a:gd name="T42" fmla="*/ 420 w 103"/>
                  <a:gd name="T43" fmla="*/ 1002471 h 46"/>
                  <a:gd name="T44" fmla="*/ 428 w 103"/>
                  <a:gd name="T45" fmla="*/ 905542 h 46"/>
                  <a:gd name="T46" fmla="*/ 420 w 103"/>
                  <a:gd name="T47" fmla="*/ 779979 h 46"/>
                  <a:gd name="T48" fmla="*/ 418 w 103"/>
                  <a:gd name="T49" fmla="*/ 706514 h 46"/>
                  <a:gd name="T50" fmla="*/ 408 w 103"/>
                  <a:gd name="T51" fmla="*/ 598709 h 46"/>
                  <a:gd name="T52" fmla="*/ 386 w 103"/>
                  <a:gd name="T53" fmla="*/ 473354 h 46"/>
                  <a:gd name="T54" fmla="*/ 366 w 103"/>
                  <a:gd name="T55" fmla="*/ 339571 h 46"/>
                  <a:gd name="T56" fmla="*/ 344 w 103"/>
                  <a:gd name="T57" fmla="*/ 244611 h 46"/>
                  <a:gd name="T58" fmla="*/ 309 w 103"/>
                  <a:gd name="T59" fmla="*/ 5707 h 46"/>
                  <a:gd name="T60" fmla="*/ 281 w 103"/>
                  <a:gd name="T61" fmla="*/ 528 h 46"/>
                  <a:gd name="T62" fmla="*/ 245 w 103"/>
                  <a:gd name="T63" fmla="*/ 1 h 46"/>
                  <a:gd name="T64" fmla="*/ 208 w 103"/>
                  <a:gd name="T65" fmla="*/ 0 h 46"/>
                  <a:gd name="T66" fmla="*/ 178 w 103"/>
                  <a:gd name="T67" fmla="*/ 1 h 46"/>
                  <a:gd name="T68" fmla="*/ 143 w 103"/>
                  <a:gd name="T69" fmla="*/ 2 h 46"/>
                  <a:gd name="T70" fmla="*/ 118 w 103"/>
                  <a:gd name="T71" fmla="*/ 528 h 46"/>
                  <a:gd name="T72" fmla="*/ 83 w 103"/>
                  <a:gd name="T73" fmla="*/ 207059 h 46"/>
                  <a:gd name="T74" fmla="*/ 59 w 103"/>
                  <a:gd name="T75" fmla="*/ 244611 h 46"/>
                  <a:gd name="T76" fmla="*/ 44 w 103"/>
                  <a:gd name="T77" fmla="*/ 312875 h 46"/>
                  <a:gd name="T78" fmla="*/ 4 w 103"/>
                  <a:gd name="T79" fmla="*/ 368481 h 46"/>
                  <a:gd name="T80" fmla="*/ 1 w 103"/>
                  <a:gd name="T81" fmla="*/ 40136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46"/>
                  <a:gd name="T125" fmla="*/ 103 w 103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46">
                    <a:moveTo>
                      <a:pt x="1" y="14"/>
                    </a:moveTo>
                    <a:lnTo>
                      <a:pt x="0" y="15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0" y="35"/>
                    </a:lnTo>
                    <a:lnTo>
                      <a:pt x="15" y="39"/>
                    </a:lnTo>
                    <a:lnTo>
                      <a:pt x="20" y="43"/>
                    </a:lnTo>
                    <a:lnTo>
                      <a:pt x="27" y="45"/>
                    </a:lnTo>
                    <a:lnTo>
                      <a:pt x="34" y="46"/>
                    </a:lnTo>
                    <a:lnTo>
                      <a:pt x="43" y="46"/>
                    </a:lnTo>
                    <a:lnTo>
                      <a:pt x="50" y="46"/>
                    </a:lnTo>
                    <a:lnTo>
                      <a:pt x="58" y="46"/>
                    </a:lnTo>
                    <a:lnTo>
                      <a:pt x="67" y="45"/>
                    </a:lnTo>
                    <a:lnTo>
                      <a:pt x="74" y="45"/>
                    </a:lnTo>
                    <a:lnTo>
                      <a:pt x="82" y="43"/>
                    </a:lnTo>
                    <a:lnTo>
                      <a:pt x="89" y="43"/>
                    </a:lnTo>
                    <a:lnTo>
                      <a:pt x="93" y="43"/>
                    </a:lnTo>
                    <a:lnTo>
                      <a:pt x="97" y="41"/>
                    </a:lnTo>
                    <a:lnTo>
                      <a:pt x="99" y="39"/>
                    </a:lnTo>
                    <a:lnTo>
                      <a:pt x="101" y="36"/>
                    </a:lnTo>
                    <a:lnTo>
                      <a:pt x="102" y="33"/>
                    </a:lnTo>
                    <a:lnTo>
                      <a:pt x="103" y="29"/>
                    </a:lnTo>
                    <a:lnTo>
                      <a:pt x="102" y="26"/>
                    </a:lnTo>
                    <a:lnTo>
                      <a:pt x="101" y="23"/>
                    </a:lnTo>
                    <a:lnTo>
                      <a:pt x="98" y="19"/>
                    </a:lnTo>
                    <a:lnTo>
                      <a:pt x="93" y="16"/>
                    </a:lnTo>
                    <a:lnTo>
                      <a:pt x="88" y="12"/>
                    </a:lnTo>
                    <a:lnTo>
                      <a:pt x="83" y="8"/>
                    </a:lnTo>
                    <a:lnTo>
                      <a:pt x="75" y="5"/>
                    </a:lnTo>
                    <a:lnTo>
                      <a:pt x="68" y="3"/>
                    </a:lnTo>
                    <a:lnTo>
                      <a:pt x="59" y="1"/>
                    </a:lnTo>
                    <a:lnTo>
                      <a:pt x="51" y="0"/>
                    </a:lnTo>
                    <a:lnTo>
                      <a:pt x="43" y="1"/>
                    </a:lnTo>
                    <a:lnTo>
                      <a:pt x="35" y="2"/>
                    </a:lnTo>
                    <a:lnTo>
                      <a:pt x="28" y="3"/>
                    </a:lnTo>
                    <a:lnTo>
                      <a:pt x="21" y="6"/>
                    </a:lnTo>
                    <a:lnTo>
                      <a:pt x="15" y="8"/>
                    </a:lnTo>
                    <a:lnTo>
                      <a:pt x="10" y="11"/>
                    </a:lnTo>
                    <a:lnTo>
                      <a:pt x="4" y="13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3" name="Freeform 441"/>
              <p:cNvSpPr>
                <a:spLocks noChangeArrowheads="1"/>
              </p:cNvSpPr>
              <p:nvPr/>
            </p:nvSpPr>
            <p:spPr bwMode="auto">
              <a:xfrm>
                <a:off x="3050" y="4048"/>
                <a:ext cx="32" cy="45"/>
              </a:xfrm>
              <a:custGeom>
                <a:avLst/>
                <a:gdLst>
                  <a:gd name="T0" fmla="*/ 3540 w 31"/>
                  <a:gd name="T1" fmla="*/ 25465 h 41"/>
                  <a:gd name="T2" fmla="*/ 3065 w 31"/>
                  <a:gd name="T3" fmla="*/ 24544 h 41"/>
                  <a:gd name="T4" fmla="*/ 2388 w 31"/>
                  <a:gd name="T5" fmla="*/ 22144 h 41"/>
                  <a:gd name="T6" fmla="*/ 1857 w 31"/>
                  <a:gd name="T7" fmla="*/ 18494 h 41"/>
                  <a:gd name="T8" fmla="*/ 1540 w 31"/>
                  <a:gd name="T9" fmla="*/ 13518 h 41"/>
                  <a:gd name="T10" fmla="*/ 1276 w 31"/>
                  <a:gd name="T11" fmla="*/ 10194 h 41"/>
                  <a:gd name="T12" fmla="*/ 1056 w 31"/>
                  <a:gd name="T13" fmla="*/ 7139 h 41"/>
                  <a:gd name="T14" fmla="*/ 1056 w 31"/>
                  <a:gd name="T15" fmla="*/ 6680 h 41"/>
                  <a:gd name="T16" fmla="*/ 6 w 31"/>
                  <a:gd name="T17" fmla="*/ 7733 h 41"/>
                  <a:gd name="T18" fmla="*/ 4 w 31"/>
                  <a:gd name="T19" fmla="*/ 0 h 41"/>
                  <a:gd name="T20" fmla="*/ 0 w 31"/>
                  <a:gd name="T21" fmla="*/ 288 h 41"/>
                  <a:gd name="T22" fmla="*/ 0 w 31"/>
                  <a:gd name="T23" fmla="*/ 8835 h 41"/>
                  <a:gd name="T24" fmla="*/ 2 w 31"/>
                  <a:gd name="T25" fmla="*/ 13518 h 41"/>
                  <a:gd name="T26" fmla="*/ 6 w 31"/>
                  <a:gd name="T27" fmla="*/ 18494 h 41"/>
                  <a:gd name="T28" fmla="*/ 1276 w 31"/>
                  <a:gd name="T29" fmla="*/ 23742 h 41"/>
                  <a:gd name="T30" fmla="*/ 1746 w 31"/>
                  <a:gd name="T31" fmla="*/ 28162 h 41"/>
                  <a:gd name="T32" fmla="*/ 2706 w 31"/>
                  <a:gd name="T33" fmla="*/ 31484 h 41"/>
                  <a:gd name="T34" fmla="*/ 3475 w 31"/>
                  <a:gd name="T35" fmla="*/ 33829 h 41"/>
                  <a:gd name="T36" fmla="*/ 3540 w 31"/>
                  <a:gd name="T37" fmla="*/ 25465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41"/>
                  <a:gd name="T59" fmla="*/ 31 w 31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41">
                    <a:moveTo>
                      <a:pt x="31" y="31"/>
                    </a:moveTo>
                    <a:lnTo>
                      <a:pt x="26" y="30"/>
                    </a:lnTo>
                    <a:lnTo>
                      <a:pt x="21" y="27"/>
                    </a:lnTo>
                    <a:lnTo>
                      <a:pt x="17" y="22"/>
                    </a:lnTo>
                    <a:lnTo>
                      <a:pt x="14" y="17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6" y="22"/>
                    </a:lnTo>
                    <a:lnTo>
                      <a:pt x="11" y="29"/>
                    </a:lnTo>
                    <a:lnTo>
                      <a:pt x="16" y="34"/>
                    </a:lnTo>
                    <a:lnTo>
                      <a:pt x="23" y="38"/>
                    </a:lnTo>
                    <a:lnTo>
                      <a:pt x="30" y="41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4" name="Freeform 442"/>
              <p:cNvSpPr>
                <a:spLocks noChangeArrowheads="1"/>
              </p:cNvSpPr>
              <p:nvPr/>
            </p:nvSpPr>
            <p:spPr bwMode="auto">
              <a:xfrm>
                <a:off x="3082" y="4083"/>
                <a:ext cx="53" cy="11"/>
              </a:xfrm>
              <a:custGeom>
                <a:avLst/>
                <a:gdLst>
                  <a:gd name="T0" fmla="*/ 82 w 63"/>
                  <a:gd name="T1" fmla="*/ 0 h 11"/>
                  <a:gd name="T2" fmla="*/ 75 w 63"/>
                  <a:gd name="T3" fmla="*/ 0 h 11"/>
                  <a:gd name="T4" fmla="*/ 62 w 63"/>
                  <a:gd name="T5" fmla="*/ 1 h 11"/>
                  <a:gd name="T6" fmla="*/ 56 w 63"/>
                  <a:gd name="T7" fmla="*/ 1 h 11"/>
                  <a:gd name="T8" fmla="*/ 41 w 63"/>
                  <a:gd name="T9" fmla="*/ 2 h 11"/>
                  <a:gd name="T10" fmla="*/ 33 w 63"/>
                  <a:gd name="T11" fmla="*/ 2 h 11"/>
                  <a:gd name="T12" fmla="*/ 20 w 63"/>
                  <a:gd name="T13" fmla="*/ 2 h 11"/>
                  <a:gd name="T14" fmla="*/ 12 w 63"/>
                  <a:gd name="T15" fmla="*/ 2 h 11"/>
                  <a:gd name="T16" fmla="*/ 1 w 63"/>
                  <a:gd name="T17" fmla="*/ 1 h 11"/>
                  <a:gd name="T18" fmla="*/ 0 w 63"/>
                  <a:gd name="T19" fmla="*/ 4527 h 11"/>
                  <a:gd name="T20" fmla="*/ 12 w 63"/>
                  <a:gd name="T21" fmla="*/ 4527 h 11"/>
                  <a:gd name="T22" fmla="*/ 20 w 63"/>
                  <a:gd name="T23" fmla="*/ 4527 h 11"/>
                  <a:gd name="T24" fmla="*/ 33 w 63"/>
                  <a:gd name="T25" fmla="*/ 4527 h 11"/>
                  <a:gd name="T26" fmla="*/ 41 w 63"/>
                  <a:gd name="T27" fmla="*/ 4527 h 11"/>
                  <a:gd name="T28" fmla="*/ 56 w 63"/>
                  <a:gd name="T29" fmla="*/ 4150 h 11"/>
                  <a:gd name="T30" fmla="*/ 63 w 63"/>
                  <a:gd name="T31" fmla="*/ 4150 h 11"/>
                  <a:gd name="T32" fmla="*/ 76 w 63"/>
                  <a:gd name="T33" fmla="*/ 4150 h 11"/>
                  <a:gd name="T34" fmla="*/ 82 w 63"/>
                  <a:gd name="T35" fmla="*/ 3804 h 11"/>
                  <a:gd name="T36" fmla="*/ 82 w 63"/>
                  <a:gd name="T37" fmla="*/ 0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3"/>
                  <a:gd name="T58" fmla="*/ 0 h 11"/>
                  <a:gd name="T59" fmla="*/ 63 w 63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3" h="11">
                    <a:moveTo>
                      <a:pt x="63" y="0"/>
                    </a:moveTo>
                    <a:lnTo>
                      <a:pt x="56" y="0"/>
                    </a:lnTo>
                    <a:lnTo>
                      <a:pt x="48" y="1"/>
                    </a:lnTo>
                    <a:lnTo>
                      <a:pt x="41" y="1"/>
                    </a:lnTo>
                    <a:lnTo>
                      <a:pt x="32" y="2"/>
                    </a:lnTo>
                    <a:lnTo>
                      <a:pt x="24" y="2"/>
                    </a:lnTo>
                    <a:lnTo>
                      <a:pt x="17" y="2"/>
                    </a:lnTo>
                    <a:lnTo>
                      <a:pt x="8" y="2"/>
                    </a:lnTo>
                    <a:lnTo>
                      <a:pt x="1" y="1"/>
                    </a:lnTo>
                    <a:lnTo>
                      <a:pt x="0" y="11"/>
                    </a:lnTo>
                    <a:lnTo>
                      <a:pt x="8" y="11"/>
                    </a:lnTo>
                    <a:lnTo>
                      <a:pt x="17" y="11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41" y="10"/>
                    </a:lnTo>
                    <a:lnTo>
                      <a:pt x="49" y="10"/>
                    </a:lnTo>
                    <a:lnTo>
                      <a:pt x="57" y="10"/>
                    </a:lnTo>
                    <a:lnTo>
                      <a:pt x="63" y="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5" name="Freeform 443"/>
              <p:cNvSpPr>
                <a:spLocks noChangeArrowheads="1"/>
              </p:cNvSpPr>
              <p:nvPr/>
            </p:nvSpPr>
            <p:spPr bwMode="auto">
              <a:xfrm>
                <a:off x="3148" y="4061"/>
                <a:ext cx="18" cy="32"/>
              </a:xfrm>
              <a:custGeom>
                <a:avLst/>
                <a:gdLst>
                  <a:gd name="T0" fmla="*/ 8 w 18"/>
                  <a:gd name="T1" fmla="*/ 367 h 29"/>
                  <a:gd name="T2" fmla="*/ 445 w 18"/>
                  <a:gd name="T3" fmla="*/ 7627 h 29"/>
                  <a:gd name="T4" fmla="*/ 445 w 18"/>
                  <a:gd name="T5" fmla="*/ 8728 h 29"/>
                  <a:gd name="T6" fmla="*/ 445 w 18"/>
                  <a:gd name="T7" fmla="*/ 9949 h 29"/>
                  <a:gd name="T8" fmla="*/ 8 w 18"/>
                  <a:gd name="T9" fmla="*/ 12151 h 29"/>
                  <a:gd name="T10" fmla="*/ 6 w 18"/>
                  <a:gd name="T11" fmla="*/ 13928 h 29"/>
                  <a:gd name="T12" fmla="*/ 4 w 18"/>
                  <a:gd name="T13" fmla="*/ 15875 h 29"/>
                  <a:gd name="T14" fmla="*/ 2 w 18"/>
                  <a:gd name="T15" fmla="*/ 17001 h 29"/>
                  <a:gd name="T16" fmla="*/ 0 w 18"/>
                  <a:gd name="T17" fmla="*/ 17001 h 29"/>
                  <a:gd name="T18" fmla="*/ 0 w 18"/>
                  <a:gd name="T19" fmla="*/ 25240 h 29"/>
                  <a:gd name="T20" fmla="*/ 5 w 18"/>
                  <a:gd name="T21" fmla="*/ 25240 h 29"/>
                  <a:gd name="T22" fmla="*/ 470 w 18"/>
                  <a:gd name="T23" fmla="*/ 23694 h 29"/>
                  <a:gd name="T24" fmla="*/ 553 w 18"/>
                  <a:gd name="T25" fmla="*/ 20703 h 29"/>
                  <a:gd name="T26" fmla="*/ 650 w 18"/>
                  <a:gd name="T27" fmla="*/ 15875 h 29"/>
                  <a:gd name="T28" fmla="*/ 686 w 18"/>
                  <a:gd name="T29" fmla="*/ 12151 h 29"/>
                  <a:gd name="T30" fmla="*/ 724 w 18"/>
                  <a:gd name="T31" fmla="*/ 8728 h 29"/>
                  <a:gd name="T32" fmla="*/ 686 w 18"/>
                  <a:gd name="T33" fmla="*/ 367 h 29"/>
                  <a:gd name="T34" fmla="*/ 616 w 18"/>
                  <a:gd name="T35" fmla="*/ 0 h 29"/>
                  <a:gd name="T36" fmla="*/ 8 w 18"/>
                  <a:gd name="T37" fmla="*/ 367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29"/>
                  <a:gd name="T59" fmla="*/ 18 w 18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29">
                    <a:moveTo>
                      <a:pt x="8" y="6"/>
                    </a:moveTo>
                    <a:lnTo>
                      <a:pt x="9" y="8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8" y="15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5" y="29"/>
                    </a:lnTo>
                    <a:lnTo>
                      <a:pt x="10" y="27"/>
                    </a:lnTo>
                    <a:lnTo>
                      <a:pt x="13" y="23"/>
                    </a:lnTo>
                    <a:lnTo>
                      <a:pt x="16" y="19"/>
                    </a:lnTo>
                    <a:lnTo>
                      <a:pt x="17" y="15"/>
                    </a:lnTo>
                    <a:lnTo>
                      <a:pt x="18" y="10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6" name="Freeform 444"/>
              <p:cNvSpPr>
                <a:spLocks noChangeArrowheads="1"/>
              </p:cNvSpPr>
              <p:nvPr/>
            </p:nvSpPr>
            <p:spPr bwMode="auto">
              <a:xfrm>
                <a:off x="3121" y="4034"/>
                <a:ext cx="42" cy="47"/>
              </a:xfrm>
              <a:custGeom>
                <a:avLst/>
                <a:gdLst>
                  <a:gd name="T0" fmla="*/ 0 w 53"/>
                  <a:gd name="T1" fmla="*/ 91596376 h 30"/>
                  <a:gd name="T2" fmla="*/ 2 w 53"/>
                  <a:gd name="T3" fmla="*/ 91596376 h 30"/>
                  <a:gd name="T4" fmla="*/ 4 w 53"/>
                  <a:gd name="T5" fmla="*/ 110528601 h 30"/>
                  <a:gd name="T6" fmla="*/ 6 w 53"/>
                  <a:gd name="T7" fmla="*/ 133982256 h 30"/>
                  <a:gd name="T8" fmla="*/ 8 w 53"/>
                  <a:gd name="T9" fmla="*/ 167328549 h 30"/>
                  <a:gd name="T10" fmla="*/ 9 w 53"/>
                  <a:gd name="T11" fmla="*/ 195829592 h 30"/>
                  <a:gd name="T12" fmla="*/ 10 w 53"/>
                  <a:gd name="T13" fmla="*/ 222203330 h 30"/>
                  <a:gd name="T14" fmla="*/ 11 w 53"/>
                  <a:gd name="T15" fmla="*/ 260841872 h 30"/>
                  <a:gd name="T16" fmla="*/ 13 w 53"/>
                  <a:gd name="T17" fmla="*/ 273572385 h 30"/>
                  <a:gd name="T18" fmla="*/ 13 w 53"/>
                  <a:gd name="T19" fmla="*/ 222203330 h 30"/>
                  <a:gd name="T20" fmla="*/ 13 w 53"/>
                  <a:gd name="T21" fmla="*/ 195829592 h 30"/>
                  <a:gd name="T22" fmla="*/ 13 w 53"/>
                  <a:gd name="T23" fmla="*/ 161844430 h 30"/>
                  <a:gd name="T24" fmla="*/ 10 w 53"/>
                  <a:gd name="T25" fmla="*/ 121713055 h 30"/>
                  <a:gd name="T26" fmla="*/ 8 w 53"/>
                  <a:gd name="T27" fmla="*/ 83129556 h 30"/>
                  <a:gd name="T28" fmla="*/ 6 w 53"/>
                  <a:gd name="T29" fmla="*/ 62402090 h 30"/>
                  <a:gd name="T30" fmla="*/ 5 w 53"/>
                  <a:gd name="T31" fmla="*/ 66460 h 30"/>
                  <a:gd name="T32" fmla="*/ 3 w 53"/>
                  <a:gd name="T33" fmla="*/ 2815 h 30"/>
                  <a:gd name="T34" fmla="*/ 0 w 53"/>
                  <a:gd name="T35" fmla="*/ 0 h 30"/>
                  <a:gd name="T36" fmla="*/ 0 w 53"/>
                  <a:gd name="T37" fmla="*/ 91596376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30"/>
                  <a:gd name="T59" fmla="*/ 53 w 53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30">
                    <a:moveTo>
                      <a:pt x="0" y="10"/>
                    </a:moveTo>
                    <a:lnTo>
                      <a:pt x="7" y="10"/>
                    </a:lnTo>
                    <a:lnTo>
                      <a:pt x="16" y="12"/>
                    </a:lnTo>
                    <a:lnTo>
                      <a:pt x="23" y="14"/>
                    </a:lnTo>
                    <a:lnTo>
                      <a:pt x="30" y="18"/>
                    </a:lnTo>
                    <a:lnTo>
                      <a:pt x="35" y="21"/>
                    </a:lnTo>
                    <a:lnTo>
                      <a:pt x="40" y="24"/>
                    </a:lnTo>
                    <a:lnTo>
                      <a:pt x="43" y="28"/>
                    </a:lnTo>
                    <a:lnTo>
                      <a:pt x="46" y="30"/>
                    </a:lnTo>
                    <a:lnTo>
                      <a:pt x="53" y="24"/>
                    </a:lnTo>
                    <a:lnTo>
                      <a:pt x="50" y="21"/>
                    </a:lnTo>
                    <a:lnTo>
                      <a:pt x="46" y="17"/>
                    </a:lnTo>
                    <a:lnTo>
                      <a:pt x="39" y="13"/>
                    </a:lnTo>
                    <a:lnTo>
                      <a:pt x="33" y="9"/>
                    </a:lnTo>
                    <a:lnTo>
                      <a:pt x="26" y="6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7" name="Freeform 445"/>
              <p:cNvSpPr>
                <a:spLocks noChangeArrowheads="1"/>
              </p:cNvSpPr>
              <p:nvPr/>
            </p:nvSpPr>
            <p:spPr bwMode="auto">
              <a:xfrm>
                <a:off x="3054" y="4034"/>
                <a:ext cx="53" cy="38"/>
              </a:xfrm>
              <a:custGeom>
                <a:avLst/>
                <a:gdLst>
                  <a:gd name="T0" fmla="*/ 2 w 51"/>
                  <a:gd name="T1" fmla="*/ 190792849 h 23"/>
                  <a:gd name="T2" fmla="*/ 7 w 51"/>
                  <a:gd name="T3" fmla="*/ 178433691 h 23"/>
                  <a:gd name="T4" fmla="*/ 965 w 51"/>
                  <a:gd name="T5" fmla="*/ 164135492 h 23"/>
                  <a:gd name="T6" fmla="*/ 1284 w 51"/>
                  <a:gd name="T7" fmla="*/ 150998180 h 23"/>
                  <a:gd name="T8" fmla="*/ 1806 w 51"/>
                  <a:gd name="T9" fmla="*/ 127786729 h 23"/>
                  <a:gd name="T10" fmla="*/ 2542 w 51"/>
                  <a:gd name="T11" fmla="*/ 99546431 h 23"/>
                  <a:gd name="T12" fmla="*/ 3025 w 51"/>
                  <a:gd name="T13" fmla="*/ 84197317 h 23"/>
                  <a:gd name="T14" fmla="*/ 3800 w 51"/>
                  <a:gd name="T15" fmla="*/ 77438685 h 23"/>
                  <a:gd name="T16" fmla="*/ 4397 w 51"/>
                  <a:gd name="T17" fmla="*/ 77438685 h 23"/>
                  <a:gd name="T18" fmla="*/ 4397 w 51"/>
                  <a:gd name="T19" fmla="*/ 0 h 23"/>
                  <a:gd name="T20" fmla="*/ 3797 w 51"/>
                  <a:gd name="T21" fmla="*/ 33471 h 23"/>
                  <a:gd name="T22" fmla="*/ 2854 w 51"/>
                  <a:gd name="T23" fmla="*/ 130664 h 23"/>
                  <a:gd name="T24" fmla="*/ 2403 w 51"/>
                  <a:gd name="T25" fmla="*/ 202352 h 23"/>
                  <a:gd name="T26" fmla="*/ 1522 w 51"/>
                  <a:gd name="T27" fmla="*/ 60284107 h 23"/>
                  <a:gd name="T28" fmla="*/ 1082 w 51"/>
                  <a:gd name="T29" fmla="*/ 71265983 h 23"/>
                  <a:gd name="T30" fmla="*/ 8 w 51"/>
                  <a:gd name="T31" fmla="*/ 84197317 h 23"/>
                  <a:gd name="T32" fmla="*/ 3 w 51"/>
                  <a:gd name="T33" fmla="*/ 99546431 h 23"/>
                  <a:gd name="T34" fmla="*/ 0 w 51"/>
                  <a:gd name="T35" fmla="*/ 108187819 h 23"/>
                  <a:gd name="T36" fmla="*/ 2 w 51"/>
                  <a:gd name="T37" fmla="*/ 190792849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2" y="23"/>
                    </a:moveTo>
                    <a:lnTo>
                      <a:pt x="7" y="22"/>
                    </a:lnTo>
                    <a:lnTo>
                      <a:pt x="11" y="20"/>
                    </a:lnTo>
                    <a:lnTo>
                      <a:pt x="16" y="18"/>
                    </a:lnTo>
                    <a:lnTo>
                      <a:pt x="22" y="16"/>
                    </a:lnTo>
                    <a:lnTo>
                      <a:pt x="29" y="13"/>
                    </a:lnTo>
                    <a:lnTo>
                      <a:pt x="36" y="11"/>
                    </a:lnTo>
                    <a:lnTo>
                      <a:pt x="44" y="10"/>
                    </a:lnTo>
                    <a:lnTo>
                      <a:pt x="51" y="10"/>
                    </a:lnTo>
                    <a:lnTo>
                      <a:pt x="51" y="0"/>
                    </a:lnTo>
                    <a:lnTo>
                      <a:pt x="43" y="1"/>
                    </a:lnTo>
                    <a:lnTo>
                      <a:pt x="34" y="2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9"/>
                    </a:lnTo>
                    <a:lnTo>
                      <a:pt x="8" y="11"/>
                    </a:lnTo>
                    <a:lnTo>
                      <a:pt x="3" y="13"/>
                    </a:lnTo>
                    <a:lnTo>
                      <a:pt x="0" y="14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8" name="Freeform 446"/>
              <p:cNvSpPr>
                <a:spLocks noChangeArrowheads="1"/>
              </p:cNvSpPr>
              <p:nvPr/>
            </p:nvSpPr>
            <p:spPr bwMode="auto">
              <a:xfrm>
                <a:off x="2629" y="4010"/>
                <a:ext cx="101" cy="57"/>
              </a:xfrm>
              <a:custGeom>
                <a:avLst/>
                <a:gdLst>
                  <a:gd name="T0" fmla="*/ 3 w 108"/>
                  <a:gd name="T1" fmla="*/ 3377446 h 41"/>
                  <a:gd name="T2" fmla="*/ 2 w 108"/>
                  <a:gd name="T3" fmla="*/ 3152748 h 41"/>
                  <a:gd name="T4" fmla="*/ 1 w 108"/>
                  <a:gd name="T5" fmla="*/ 2934705 h 41"/>
                  <a:gd name="T6" fmla="*/ 0 w 108"/>
                  <a:gd name="T7" fmla="*/ 2731694 h 41"/>
                  <a:gd name="T8" fmla="*/ 1 w 108"/>
                  <a:gd name="T9" fmla="*/ 2555040 h 41"/>
                  <a:gd name="T10" fmla="*/ 3 w 108"/>
                  <a:gd name="T11" fmla="*/ 1927223 h 41"/>
                  <a:gd name="T12" fmla="*/ 7 w 108"/>
                  <a:gd name="T13" fmla="*/ 1562263 h 41"/>
                  <a:gd name="T14" fmla="*/ 159 w 108"/>
                  <a:gd name="T15" fmla="*/ 1263825 h 41"/>
                  <a:gd name="T16" fmla="*/ 248 w 108"/>
                  <a:gd name="T17" fmla="*/ 7762 h 41"/>
                  <a:gd name="T18" fmla="*/ 375 w 108"/>
                  <a:gd name="T19" fmla="*/ 4068 h 41"/>
                  <a:gd name="T20" fmla="*/ 492 w 108"/>
                  <a:gd name="T21" fmla="*/ 0 h 41"/>
                  <a:gd name="T22" fmla="*/ 600 w 108"/>
                  <a:gd name="T23" fmla="*/ 0 h 41"/>
                  <a:gd name="T24" fmla="*/ 724 w 108"/>
                  <a:gd name="T25" fmla="*/ 0 h 41"/>
                  <a:gd name="T26" fmla="*/ 852 w 108"/>
                  <a:gd name="T27" fmla="*/ 1 h 41"/>
                  <a:gd name="T28" fmla="*/ 951 w 108"/>
                  <a:gd name="T29" fmla="*/ 5070 h 41"/>
                  <a:gd name="T30" fmla="*/ 1079 w 108"/>
                  <a:gd name="T31" fmla="*/ 1263825 h 41"/>
                  <a:gd name="T32" fmla="*/ 1163 w 108"/>
                  <a:gd name="T33" fmla="*/ 1784908 h 41"/>
                  <a:gd name="T34" fmla="*/ 1203 w 108"/>
                  <a:gd name="T35" fmla="*/ 2383155 h 41"/>
                  <a:gd name="T36" fmla="*/ 1242 w 108"/>
                  <a:gd name="T37" fmla="*/ 3152748 h 41"/>
                  <a:gd name="T38" fmla="*/ 1281 w 108"/>
                  <a:gd name="T39" fmla="*/ 3748519 h 41"/>
                  <a:gd name="T40" fmla="*/ 1304 w 108"/>
                  <a:gd name="T41" fmla="*/ 4486826 h 41"/>
                  <a:gd name="T42" fmla="*/ 1304 w 108"/>
                  <a:gd name="T43" fmla="*/ 4965784 h 41"/>
                  <a:gd name="T44" fmla="*/ 1276 w 108"/>
                  <a:gd name="T45" fmla="*/ 5321296 h 41"/>
                  <a:gd name="T46" fmla="*/ 1186 w 108"/>
                  <a:gd name="T47" fmla="*/ 5948528 h 41"/>
                  <a:gd name="T48" fmla="*/ 1116 w 108"/>
                  <a:gd name="T49" fmla="*/ 6187479 h 41"/>
                  <a:gd name="T50" fmla="*/ 1015 w 108"/>
                  <a:gd name="T51" fmla="*/ 6392278 h 41"/>
                  <a:gd name="T52" fmla="*/ 894 w 108"/>
                  <a:gd name="T53" fmla="*/ 6392278 h 41"/>
                  <a:gd name="T54" fmla="*/ 801 w 108"/>
                  <a:gd name="T55" fmla="*/ 6392278 h 41"/>
                  <a:gd name="T56" fmla="*/ 682 w 108"/>
                  <a:gd name="T57" fmla="*/ 6136047 h 41"/>
                  <a:gd name="T58" fmla="*/ 600 w 108"/>
                  <a:gd name="T59" fmla="*/ 5700868 h 41"/>
                  <a:gd name="T60" fmla="*/ 498 w 108"/>
                  <a:gd name="T61" fmla="*/ 5176434 h 41"/>
                  <a:gd name="T62" fmla="*/ 400 w 108"/>
                  <a:gd name="T63" fmla="*/ 4812065 h 41"/>
                  <a:gd name="T64" fmla="*/ 312 w 108"/>
                  <a:gd name="T65" fmla="*/ 4486826 h 41"/>
                  <a:gd name="T66" fmla="*/ 204 w 108"/>
                  <a:gd name="T67" fmla="*/ 4183471 h 41"/>
                  <a:gd name="T68" fmla="*/ 139 w 108"/>
                  <a:gd name="T69" fmla="*/ 3748519 h 41"/>
                  <a:gd name="T70" fmla="*/ 6 w 108"/>
                  <a:gd name="T71" fmla="*/ 3633386 h 41"/>
                  <a:gd name="T72" fmla="*/ 3 w 108"/>
                  <a:gd name="T73" fmla="*/ 3377446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41"/>
                  <a:gd name="T113" fmla="*/ 108 w 108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41">
                    <a:moveTo>
                      <a:pt x="3" y="21"/>
                    </a:moveTo>
                    <a:lnTo>
                      <a:pt x="2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3" y="13"/>
                    </a:lnTo>
                    <a:lnTo>
                      <a:pt x="7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31" y="2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1"/>
                    </a:lnTo>
                    <a:lnTo>
                      <a:pt x="79" y="3"/>
                    </a:lnTo>
                    <a:lnTo>
                      <a:pt x="89" y="7"/>
                    </a:lnTo>
                    <a:lnTo>
                      <a:pt x="96" y="12"/>
                    </a:lnTo>
                    <a:lnTo>
                      <a:pt x="100" y="16"/>
                    </a:lnTo>
                    <a:lnTo>
                      <a:pt x="103" y="20"/>
                    </a:lnTo>
                    <a:lnTo>
                      <a:pt x="106" y="24"/>
                    </a:lnTo>
                    <a:lnTo>
                      <a:pt x="108" y="29"/>
                    </a:lnTo>
                    <a:lnTo>
                      <a:pt x="108" y="32"/>
                    </a:lnTo>
                    <a:lnTo>
                      <a:pt x="105" y="34"/>
                    </a:lnTo>
                    <a:lnTo>
                      <a:pt x="98" y="38"/>
                    </a:lnTo>
                    <a:lnTo>
                      <a:pt x="92" y="40"/>
                    </a:lnTo>
                    <a:lnTo>
                      <a:pt x="84" y="41"/>
                    </a:lnTo>
                    <a:lnTo>
                      <a:pt x="74" y="41"/>
                    </a:lnTo>
                    <a:lnTo>
                      <a:pt x="66" y="41"/>
                    </a:lnTo>
                    <a:lnTo>
                      <a:pt x="57" y="39"/>
                    </a:lnTo>
                    <a:lnTo>
                      <a:pt x="50" y="36"/>
                    </a:lnTo>
                    <a:lnTo>
                      <a:pt x="41" y="33"/>
                    </a:lnTo>
                    <a:lnTo>
                      <a:pt x="33" y="31"/>
                    </a:lnTo>
                    <a:lnTo>
                      <a:pt x="25" y="29"/>
                    </a:lnTo>
                    <a:lnTo>
                      <a:pt x="18" y="27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9" name="Freeform 447"/>
              <p:cNvSpPr>
                <a:spLocks noChangeArrowheads="1"/>
              </p:cNvSpPr>
              <p:nvPr/>
            </p:nvSpPr>
            <p:spPr bwMode="auto">
              <a:xfrm>
                <a:off x="2626" y="4005"/>
                <a:ext cx="108" cy="38"/>
              </a:xfrm>
              <a:custGeom>
                <a:avLst/>
                <a:gdLst>
                  <a:gd name="T0" fmla="*/ 832 w 116"/>
                  <a:gd name="T1" fmla="*/ 26554 h 35"/>
                  <a:gd name="T2" fmla="*/ 823 w 116"/>
                  <a:gd name="T3" fmla="*/ 21798 h 35"/>
                  <a:gd name="T4" fmla="*/ 798 w 116"/>
                  <a:gd name="T5" fmla="*/ 17602 h 35"/>
                  <a:gd name="T6" fmla="*/ 778 w 116"/>
                  <a:gd name="T7" fmla="*/ 14449 h 35"/>
                  <a:gd name="T8" fmla="*/ 742 w 116"/>
                  <a:gd name="T9" fmla="*/ 10398 h 35"/>
                  <a:gd name="T10" fmla="*/ 692 w 116"/>
                  <a:gd name="T11" fmla="*/ 6349 h 35"/>
                  <a:gd name="T12" fmla="*/ 614 w 116"/>
                  <a:gd name="T13" fmla="*/ 3 h 35"/>
                  <a:gd name="T14" fmla="*/ 547 w 116"/>
                  <a:gd name="T15" fmla="*/ 1 h 35"/>
                  <a:gd name="T16" fmla="*/ 459 w 116"/>
                  <a:gd name="T17" fmla="*/ 0 h 35"/>
                  <a:gd name="T18" fmla="*/ 385 w 116"/>
                  <a:gd name="T19" fmla="*/ 0 h 35"/>
                  <a:gd name="T20" fmla="*/ 311 w 116"/>
                  <a:gd name="T21" fmla="*/ 0 h 35"/>
                  <a:gd name="T22" fmla="*/ 240 w 116"/>
                  <a:gd name="T23" fmla="*/ 2 h 35"/>
                  <a:gd name="T24" fmla="*/ 175 w 116"/>
                  <a:gd name="T25" fmla="*/ 4 h 35"/>
                  <a:gd name="T26" fmla="*/ 118 w 116"/>
                  <a:gd name="T27" fmla="*/ 6349 h 35"/>
                  <a:gd name="T28" fmla="*/ 72 w 116"/>
                  <a:gd name="T29" fmla="*/ 8125 h 35"/>
                  <a:gd name="T30" fmla="*/ 4 w 116"/>
                  <a:gd name="T31" fmla="*/ 11289 h 35"/>
                  <a:gd name="T32" fmla="*/ 1 w 116"/>
                  <a:gd name="T33" fmla="*/ 14449 h 35"/>
                  <a:gd name="T34" fmla="*/ 0 w 116"/>
                  <a:gd name="T35" fmla="*/ 18492 h 35"/>
                  <a:gd name="T36" fmla="*/ 1 w 116"/>
                  <a:gd name="T37" fmla="*/ 20749 h 35"/>
                  <a:gd name="T38" fmla="*/ 3 w 116"/>
                  <a:gd name="T39" fmla="*/ 22527 h 35"/>
                  <a:gd name="T40" fmla="*/ 5 w 116"/>
                  <a:gd name="T41" fmla="*/ 24458 h 35"/>
                  <a:gd name="T42" fmla="*/ 72 w 116"/>
                  <a:gd name="T43" fmla="*/ 18492 h 35"/>
                  <a:gd name="T44" fmla="*/ 7 w 116"/>
                  <a:gd name="T45" fmla="*/ 17602 h 35"/>
                  <a:gd name="T46" fmla="*/ 7 w 116"/>
                  <a:gd name="T47" fmla="*/ 18492 h 35"/>
                  <a:gd name="T48" fmla="*/ 72 w 116"/>
                  <a:gd name="T49" fmla="*/ 18492 h 35"/>
                  <a:gd name="T50" fmla="*/ 7 w 116"/>
                  <a:gd name="T51" fmla="*/ 19111 h 35"/>
                  <a:gd name="T52" fmla="*/ 76 w 116"/>
                  <a:gd name="T53" fmla="*/ 17602 h 35"/>
                  <a:gd name="T54" fmla="*/ 98 w 116"/>
                  <a:gd name="T55" fmla="*/ 15687 h 35"/>
                  <a:gd name="T56" fmla="*/ 137 w 116"/>
                  <a:gd name="T57" fmla="*/ 12257 h 35"/>
                  <a:gd name="T58" fmla="*/ 196 w 116"/>
                  <a:gd name="T59" fmla="*/ 10398 h 35"/>
                  <a:gd name="T60" fmla="*/ 249 w 116"/>
                  <a:gd name="T61" fmla="*/ 8821 h 35"/>
                  <a:gd name="T62" fmla="*/ 321 w 116"/>
                  <a:gd name="T63" fmla="*/ 8125 h 35"/>
                  <a:gd name="T64" fmla="*/ 385 w 116"/>
                  <a:gd name="T65" fmla="*/ 7484 h 35"/>
                  <a:gd name="T66" fmla="*/ 459 w 116"/>
                  <a:gd name="T67" fmla="*/ 7484 h 35"/>
                  <a:gd name="T68" fmla="*/ 529 w 116"/>
                  <a:gd name="T69" fmla="*/ 8125 h 35"/>
                  <a:gd name="T70" fmla="*/ 585 w 116"/>
                  <a:gd name="T71" fmla="*/ 9577 h 35"/>
                  <a:gd name="T72" fmla="*/ 655 w 116"/>
                  <a:gd name="T73" fmla="*/ 12257 h 35"/>
                  <a:gd name="T74" fmla="*/ 698 w 116"/>
                  <a:gd name="T75" fmla="*/ 17602 h 35"/>
                  <a:gd name="T76" fmla="*/ 733 w 116"/>
                  <a:gd name="T77" fmla="*/ 19111 h 35"/>
                  <a:gd name="T78" fmla="*/ 742 w 116"/>
                  <a:gd name="T79" fmla="*/ 21798 h 35"/>
                  <a:gd name="T80" fmla="*/ 764 w 116"/>
                  <a:gd name="T81" fmla="*/ 26554 h 35"/>
                  <a:gd name="T82" fmla="*/ 778 w 116"/>
                  <a:gd name="T83" fmla="*/ 29665 h 35"/>
                  <a:gd name="T84" fmla="*/ 832 w 116"/>
                  <a:gd name="T85" fmla="*/ 26554 h 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6"/>
                  <a:gd name="T130" fmla="*/ 0 h 35"/>
                  <a:gd name="T131" fmla="*/ 116 w 116"/>
                  <a:gd name="T132" fmla="*/ 35 h 3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6" h="35">
                    <a:moveTo>
                      <a:pt x="116" y="31"/>
                    </a:moveTo>
                    <a:lnTo>
                      <a:pt x="114" y="26"/>
                    </a:lnTo>
                    <a:lnTo>
                      <a:pt x="111" y="21"/>
                    </a:lnTo>
                    <a:lnTo>
                      <a:pt x="108" y="17"/>
                    </a:lnTo>
                    <a:lnTo>
                      <a:pt x="103" y="13"/>
                    </a:lnTo>
                    <a:lnTo>
                      <a:pt x="95" y="7"/>
                    </a:lnTo>
                    <a:lnTo>
                      <a:pt x="85" y="3"/>
                    </a:lnTo>
                    <a:lnTo>
                      <a:pt x="75" y="1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9" y="10"/>
                    </a:lnTo>
                    <a:lnTo>
                      <a:pt x="4" y="14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9" y="22"/>
                    </a:lnTo>
                    <a:lnTo>
                      <a:pt x="8" y="21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8" y="23"/>
                    </a:lnTo>
                    <a:lnTo>
                      <a:pt x="10" y="21"/>
                    </a:lnTo>
                    <a:lnTo>
                      <a:pt x="14" y="18"/>
                    </a:lnTo>
                    <a:lnTo>
                      <a:pt x="20" y="15"/>
                    </a:lnTo>
                    <a:lnTo>
                      <a:pt x="27" y="13"/>
                    </a:lnTo>
                    <a:lnTo>
                      <a:pt x="35" y="11"/>
                    </a:lnTo>
                    <a:lnTo>
                      <a:pt x="44" y="10"/>
                    </a:lnTo>
                    <a:lnTo>
                      <a:pt x="54" y="9"/>
                    </a:lnTo>
                    <a:lnTo>
                      <a:pt x="63" y="9"/>
                    </a:lnTo>
                    <a:lnTo>
                      <a:pt x="74" y="10"/>
                    </a:lnTo>
                    <a:lnTo>
                      <a:pt x="82" y="12"/>
                    </a:lnTo>
                    <a:lnTo>
                      <a:pt x="91" y="15"/>
                    </a:lnTo>
                    <a:lnTo>
                      <a:pt x="98" y="21"/>
                    </a:lnTo>
                    <a:lnTo>
                      <a:pt x="101" y="23"/>
                    </a:lnTo>
                    <a:lnTo>
                      <a:pt x="103" y="26"/>
                    </a:lnTo>
                    <a:lnTo>
                      <a:pt x="106" y="31"/>
                    </a:lnTo>
                    <a:lnTo>
                      <a:pt x="108" y="35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0" name="Freeform 448"/>
              <p:cNvSpPr>
                <a:spLocks noChangeArrowheads="1"/>
              </p:cNvSpPr>
              <p:nvPr/>
            </p:nvSpPr>
            <p:spPr bwMode="auto">
              <a:xfrm>
                <a:off x="2695" y="4034"/>
                <a:ext cx="50" cy="34"/>
              </a:xfrm>
              <a:custGeom>
                <a:avLst/>
                <a:gdLst>
                  <a:gd name="T0" fmla="*/ 0 w 56"/>
                  <a:gd name="T1" fmla="*/ 2101273077 h 19"/>
                  <a:gd name="T2" fmla="*/ 4 w 56"/>
                  <a:gd name="T3" fmla="*/ 2147483647 h 19"/>
                  <a:gd name="T4" fmla="*/ 29 w 56"/>
                  <a:gd name="T5" fmla="*/ 2147483647 h 19"/>
                  <a:gd name="T6" fmla="*/ 50 w 56"/>
                  <a:gd name="T7" fmla="*/ 2147483647 h 19"/>
                  <a:gd name="T8" fmla="*/ 63 w 56"/>
                  <a:gd name="T9" fmla="*/ 2147483647 h 19"/>
                  <a:gd name="T10" fmla="*/ 76 w 56"/>
                  <a:gd name="T11" fmla="*/ 2009090339 h 19"/>
                  <a:gd name="T12" fmla="*/ 88 w 56"/>
                  <a:gd name="T13" fmla="*/ 1488047692 h 19"/>
                  <a:gd name="T14" fmla="*/ 93 w 56"/>
                  <a:gd name="T15" fmla="*/ 902247830 h 19"/>
                  <a:gd name="T16" fmla="*/ 97 w 56"/>
                  <a:gd name="T17" fmla="*/ 0 h 19"/>
                  <a:gd name="T18" fmla="*/ 83 w 56"/>
                  <a:gd name="T19" fmla="*/ 1566586 h 19"/>
                  <a:gd name="T20" fmla="*/ 83 w 56"/>
                  <a:gd name="T21" fmla="*/ 858004 h 19"/>
                  <a:gd name="T22" fmla="*/ 79 w 56"/>
                  <a:gd name="T23" fmla="*/ 1566586 h 19"/>
                  <a:gd name="T24" fmla="*/ 71 w 56"/>
                  <a:gd name="T25" fmla="*/ 816089168 h 19"/>
                  <a:gd name="T26" fmla="*/ 62 w 56"/>
                  <a:gd name="T27" fmla="*/ 997268638 h 19"/>
                  <a:gd name="T28" fmla="*/ 45 w 56"/>
                  <a:gd name="T29" fmla="*/ 1102052592 h 19"/>
                  <a:gd name="T30" fmla="*/ 29 w 56"/>
                  <a:gd name="T31" fmla="*/ 1102052592 h 19"/>
                  <a:gd name="T32" fmla="*/ 21 w 56"/>
                  <a:gd name="T33" fmla="*/ 1102052592 h 19"/>
                  <a:gd name="T34" fmla="*/ 2 w 56"/>
                  <a:gd name="T35" fmla="*/ 902247830 h 19"/>
                  <a:gd name="T36" fmla="*/ 0 w 56"/>
                  <a:gd name="T37" fmla="*/ 2101273077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0" y="16"/>
                    </a:moveTo>
                    <a:lnTo>
                      <a:pt x="9" y="18"/>
                    </a:lnTo>
                    <a:lnTo>
                      <a:pt x="18" y="19"/>
                    </a:lnTo>
                    <a:lnTo>
                      <a:pt x="28" y="18"/>
                    </a:lnTo>
                    <a:lnTo>
                      <a:pt x="37" y="17"/>
                    </a:lnTo>
                    <a:lnTo>
                      <a:pt x="44" y="15"/>
                    </a:lnTo>
                    <a:lnTo>
                      <a:pt x="51" y="12"/>
                    </a:lnTo>
                    <a:lnTo>
                      <a:pt x="55" y="7"/>
                    </a:lnTo>
                    <a:lnTo>
                      <a:pt x="56" y="0"/>
                    </a:lnTo>
                    <a:lnTo>
                      <a:pt x="48" y="4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1" y="6"/>
                    </a:lnTo>
                    <a:lnTo>
                      <a:pt x="35" y="8"/>
                    </a:lnTo>
                    <a:lnTo>
                      <a:pt x="26" y="9"/>
                    </a:lnTo>
                    <a:lnTo>
                      <a:pt x="18" y="9"/>
                    </a:lnTo>
                    <a:lnTo>
                      <a:pt x="11" y="9"/>
                    </a:lnTo>
                    <a:lnTo>
                      <a:pt x="2" y="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1" name="Freeform 449"/>
              <p:cNvSpPr>
                <a:spLocks noChangeArrowheads="1"/>
              </p:cNvSpPr>
              <p:nvPr/>
            </p:nvSpPr>
            <p:spPr bwMode="auto">
              <a:xfrm>
                <a:off x="2631" y="4030"/>
                <a:ext cx="59" cy="40"/>
              </a:xfrm>
              <a:custGeom>
                <a:avLst/>
                <a:gdLst>
                  <a:gd name="T0" fmla="*/ 0 w 57"/>
                  <a:gd name="T1" fmla="*/ 21190882 h 25"/>
                  <a:gd name="T2" fmla="*/ 4 w 57"/>
                  <a:gd name="T3" fmla="*/ 26676475 h 25"/>
                  <a:gd name="T4" fmla="*/ 617 w 57"/>
                  <a:gd name="T5" fmla="*/ 28815654 h 25"/>
                  <a:gd name="T6" fmla="*/ 840 w 57"/>
                  <a:gd name="T7" fmla="*/ 33623074 h 25"/>
                  <a:gd name="T8" fmla="*/ 1203 w 57"/>
                  <a:gd name="T9" fmla="*/ 39225851 h 25"/>
                  <a:gd name="T10" fmla="*/ 1720 w 57"/>
                  <a:gd name="T11" fmla="*/ 45732680 h 25"/>
                  <a:gd name="T12" fmla="*/ 2113 w 57"/>
                  <a:gd name="T13" fmla="*/ 55948221 h 25"/>
                  <a:gd name="T14" fmla="*/ 2593 w 57"/>
                  <a:gd name="T15" fmla="*/ 62263152 h 25"/>
                  <a:gd name="T16" fmla="*/ 3025 w 57"/>
                  <a:gd name="T17" fmla="*/ 67237347 h 25"/>
                  <a:gd name="T18" fmla="*/ 3076 w 57"/>
                  <a:gd name="T19" fmla="*/ 42341432 h 25"/>
                  <a:gd name="T20" fmla="*/ 2773 w 57"/>
                  <a:gd name="T21" fmla="*/ 36300357 h 25"/>
                  <a:gd name="T22" fmla="*/ 2223 w 57"/>
                  <a:gd name="T23" fmla="*/ 28815654 h 25"/>
                  <a:gd name="T24" fmla="*/ 1812 w 57"/>
                  <a:gd name="T25" fmla="*/ 24705899 h 25"/>
                  <a:gd name="T26" fmla="*/ 1332 w 57"/>
                  <a:gd name="T27" fmla="*/ 176266 h 25"/>
                  <a:gd name="T28" fmla="*/ 931 w 57"/>
                  <a:gd name="T29" fmla="*/ 127728 h 25"/>
                  <a:gd name="T30" fmla="*/ 684 w 57"/>
                  <a:gd name="T31" fmla="*/ 67477 h 25"/>
                  <a:gd name="T32" fmla="*/ 7 w 57"/>
                  <a:gd name="T33" fmla="*/ 3712 h 25"/>
                  <a:gd name="T34" fmla="*/ 4 w 57"/>
                  <a:gd name="T35" fmla="*/ 0 h 25"/>
                  <a:gd name="T36" fmla="*/ 0 w 57"/>
                  <a:gd name="T37" fmla="*/ 21190882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25"/>
                  <a:gd name="T59" fmla="*/ 57 w 57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25">
                    <a:moveTo>
                      <a:pt x="0" y="7"/>
                    </a:moveTo>
                    <a:lnTo>
                      <a:pt x="4" y="10"/>
                    </a:lnTo>
                    <a:lnTo>
                      <a:pt x="10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1" y="17"/>
                    </a:lnTo>
                    <a:lnTo>
                      <a:pt x="39" y="20"/>
                    </a:lnTo>
                    <a:lnTo>
                      <a:pt x="47" y="23"/>
                    </a:lnTo>
                    <a:lnTo>
                      <a:pt x="55" y="25"/>
                    </a:lnTo>
                    <a:lnTo>
                      <a:pt x="57" y="16"/>
                    </a:lnTo>
                    <a:lnTo>
                      <a:pt x="50" y="14"/>
                    </a:lnTo>
                    <a:lnTo>
                      <a:pt x="41" y="11"/>
                    </a:lnTo>
                    <a:lnTo>
                      <a:pt x="33" y="9"/>
                    </a:lnTo>
                    <a:lnTo>
                      <a:pt x="25" y="6"/>
                    </a:lnTo>
                    <a:lnTo>
                      <a:pt x="18" y="4"/>
                    </a:lnTo>
                    <a:lnTo>
                      <a:pt x="12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2" name="Freeform 450"/>
              <p:cNvSpPr>
                <a:spLocks noChangeArrowheads="1"/>
              </p:cNvSpPr>
              <p:nvPr/>
            </p:nvSpPr>
            <p:spPr bwMode="auto">
              <a:xfrm>
                <a:off x="3012" y="4010"/>
                <a:ext cx="111" cy="57"/>
              </a:xfrm>
              <a:custGeom>
                <a:avLst/>
                <a:gdLst>
                  <a:gd name="T0" fmla="*/ 5799 w 107"/>
                  <a:gd name="T1" fmla="*/ 3377446 h 41"/>
                  <a:gd name="T2" fmla="*/ 5803 w 107"/>
                  <a:gd name="T3" fmla="*/ 3152748 h 41"/>
                  <a:gd name="T4" fmla="*/ 5821 w 107"/>
                  <a:gd name="T5" fmla="*/ 2934705 h 41"/>
                  <a:gd name="T6" fmla="*/ 5821 w 107"/>
                  <a:gd name="T7" fmla="*/ 2731694 h 41"/>
                  <a:gd name="T8" fmla="*/ 5821 w 107"/>
                  <a:gd name="T9" fmla="*/ 2555040 h 41"/>
                  <a:gd name="T10" fmla="*/ 5799 w 107"/>
                  <a:gd name="T11" fmla="*/ 1927223 h 41"/>
                  <a:gd name="T12" fmla="*/ 5475 w 107"/>
                  <a:gd name="T13" fmla="*/ 1562263 h 41"/>
                  <a:gd name="T14" fmla="*/ 5204 w 107"/>
                  <a:gd name="T15" fmla="*/ 1263825 h 41"/>
                  <a:gd name="T16" fmla="*/ 4679 w 107"/>
                  <a:gd name="T17" fmla="*/ 7762 h 41"/>
                  <a:gd name="T18" fmla="*/ 4202 w 107"/>
                  <a:gd name="T19" fmla="*/ 4068 h 41"/>
                  <a:gd name="T20" fmla="*/ 3741 w 107"/>
                  <a:gd name="T21" fmla="*/ 0 h 41"/>
                  <a:gd name="T22" fmla="*/ 3172 w 107"/>
                  <a:gd name="T23" fmla="*/ 0 h 41"/>
                  <a:gd name="T24" fmla="*/ 2599 w 107"/>
                  <a:gd name="T25" fmla="*/ 0 h 41"/>
                  <a:gd name="T26" fmla="*/ 2052 w 107"/>
                  <a:gd name="T27" fmla="*/ 1 h 41"/>
                  <a:gd name="T28" fmla="*/ 1516 w 107"/>
                  <a:gd name="T29" fmla="*/ 5070 h 41"/>
                  <a:gd name="T30" fmla="*/ 982 w 107"/>
                  <a:gd name="T31" fmla="*/ 1263825 h 41"/>
                  <a:gd name="T32" fmla="*/ 669 w 107"/>
                  <a:gd name="T33" fmla="*/ 1784908 h 41"/>
                  <a:gd name="T34" fmla="*/ 7 w 107"/>
                  <a:gd name="T35" fmla="*/ 2383155 h 41"/>
                  <a:gd name="T36" fmla="*/ 4 w 107"/>
                  <a:gd name="T37" fmla="*/ 3152748 h 41"/>
                  <a:gd name="T38" fmla="*/ 2 w 107"/>
                  <a:gd name="T39" fmla="*/ 3748519 h 41"/>
                  <a:gd name="T40" fmla="*/ 0 w 107"/>
                  <a:gd name="T41" fmla="*/ 4486826 h 41"/>
                  <a:gd name="T42" fmla="*/ 0 w 107"/>
                  <a:gd name="T43" fmla="*/ 4965784 h 41"/>
                  <a:gd name="T44" fmla="*/ 3 w 107"/>
                  <a:gd name="T45" fmla="*/ 5321296 h 41"/>
                  <a:gd name="T46" fmla="*/ 8 w 107"/>
                  <a:gd name="T47" fmla="*/ 5948528 h 41"/>
                  <a:gd name="T48" fmla="*/ 838 w 107"/>
                  <a:gd name="T49" fmla="*/ 6187479 h 41"/>
                  <a:gd name="T50" fmla="*/ 1285 w 107"/>
                  <a:gd name="T51" fmla="*/ 6392278 h 41"/>
                  <a:gd name="T52" fmla="*/ 1791 w 107"/>
                  <a:gd name="T53" fmla="*/ 6392278 h 41"/>
                  <a:gd name="T54" fmla="*/ 2290 w 107"/>
                  <a:gd name="T55" fmla="*/ 6392278 h 41"/>
                  <a:gd name="T56" fmla="*/ 2753 w 107"/>
                  <a:gd name="T57" fmla="*/ 6136047 h 41"/>
                  <a:gd name="T58" fmla="*/ 3172 w 107"/>
                  <a:gd name="T59" fmla="*/ 5700868 h 41"/>
                  <a:gd name="T60" fmla="*/ 3617 w 107"/>
                  <a:gd name="T61" fmla="*/ 5176434 h 41"/>
                  <a:gd name="T62" fmla="*/ 4018 w 107"/>
                  <a:gd name="T63" fmla="*/ 4812065 h 41"/>
                  <a:gd name="T64" fmla="*/ 4483 w 107"/>
                  <a:gd name="T65" fmla="*/ 4486826 h 41"/>
                  <a:gd name="T66" fmla="*/ 4920 w 107"/>
                  <a:gd name="T67" fmla="*/ 4183471 h 41"/>
                  <a:gd name="T68" fmla="*/ 5228 w 107"/>
                  <a:gd name="T69" fmla="*/ 3748519 h 41"/>
                  <a:gd name="T70" fmla="*/ 5520 w 107"/>
                  <a:gd name="T71" fmla="*/ 3633386 h 41"/>
                  <a:gd name="T72" fmla="*/ 5799 w 107"/>
                  <a:gd name="T73" fmla="*/ 3377446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41"/>
                  <a:gd name="T113" fmla="*/ 107 w 107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41">
                    <a:moveTo>
                      <a:pt x="105" y="21"/>
                    </a:moveTo>
                    <a:lnTo>
                      <a:pt x="106" y="20"/>
                    </a:lnTo>
                    <a:lnTo>
                      <a:pt x="107" y="19"/>
                    </a:lnTo>
                    <a:lnTo>
                      <a:pt x="107" y="18"/>
                    </a:lnTo>
                    <a:lnTo>
                      <a:pt x="107" y="17"/>
                    </a:lnTo>
                    <a:lnTo>
                      <a:pt x="105" y="13"/>
                    </a:lnTo>
                    <a:lnTo>
                      <a:pt x="99" y="10"/>
                    </a:lnTo>
                    <a:lnTo>
                      <a:pt x="94" y="7"/>
                    </a:lnTo>
                    <a:lnTo>
                      <a:pt x="86" y="5"/>
                    </a:lnTo>
                    <a:lnTo>
                      <a:pt x="77" y="2"/>
                    </a:lnTo>
                    <a:lnTo>
                      <a:pt x="68" y="0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1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2" y="12"/>
                    </a:lnTo>
                    <a:lnTo>
                      <a:pt x="7" y="16"/>
                    </a:lnTo>
                    <a:lnTo>
                      <a:pt x="4" y="20"/>
                    </a:lnTo>
                    <a:lnTo>
                      <a:pt x="2" y="24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3" y="34"/>
                    </a:lnTo>
                    <a:lnTo>
                      <a:pt x="8" y="38"/>
                    </a:lnTo>
                    <a:lnTo>
                      <a:pt x="16" y="40"/>
                    </a:lnTo>
                    <a:lnTo>
                      <a:pt x="24" y="41"/>
                    </a:lnTo>
                    <a:lnTo>
                      <a:pt x="33" y="41"/>
                    </a:lnTo>
                    <a:lnTo>
                      <a:pt x="42" y="41"/>
                    </a:lnTo>
                    <a:lnTo>
                      <a:pt x="51" y="39"/>
                    </a:lnTo>
                    <a:lnTo>
                      <a:pt x="58" y="36"/>
                    </a:lnTo>
                    <a:lnTo>
                      <a:pt x="67" y="33"/>
                    </a:lnTo>
                    <a:lnTo>
                      <a:pt x="74" y="31"/>
                    </a:lnTo>
                    <a:lnTo>
                      <a:pt x="82" y="29"/>
                    </a:lnTo>
                    <a:lnTo>
                      <a:pt x="90" y="27"/>
                    </a:lnTo>
                    <a:lnTo>
                      <a:pt x="96" y="24"/>
                    </a:lnTo>
                    <a:lnTo>
                      <a:pt x="101" y="23"/>
                    </a:lnTo>
                    <a:lnTo>
                      <a:pt x="105" y="2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3" name="Freeform 451"/>
              <p:cNvSpPr>
                <a:spLocks noChangeArrowheads="1"/>
              </p:cNvSpPr>
              <p:nvPr/>
            </p:nvSpPr>
            <p:spPr bwMode="auto">
              <a:xfrm>
                <a:off x="3007" y="4005"/>
                <a:ext cx="121" cy="38"/>
              </a:xfrm>
              <a:custGeom>
                <a:avLst/>
                <a:gdLst>
                  <a:gd name="T0" fmla="*/ 8 w 116"/>
                  <a:gd name="T1" fmla="*/ 29665 h 35"/>
                  <a:gd name="T2" fmla="*/ 802 w 116"/>
                  <a:gd name="T3" fmla="*/ 26554 h 35"/>
                  <a:gd name="T4" fmla="*/ 953 w 116"/>
                  <a:gd name="T5" fmla="*/ 21798 h 35"/>
                  <a:gd name="T6" fmla="*/ 1147 w 116"/>
                  <a:gd name="T7" fmla="*/ 19111 h 35"/>
                  <a:gd name="T8" fmla="*/ 1357 w 116"/>
                  <a:gd name="T9" fmla="*/ 17602 h 35"/>
                  <a:gd name="T10" fmla="*/ 2037 w 116"/>
                  <a:gd name="T11" fmla="*/ 12257 h 35"/>
                  <a:gd name="T12" fmla="*/ 2655 w 116"/>
                  <a:gd name="T13" fmla="*/ 9577 h 35"/>
                  <a:gd name="T14" fmla="*/ 3351 w 116"/>
                  <a:gd name="T15" fmla="*/ 8125 h 35"/>
                  <a:gd name="T16" fmla="*/ 4110 w 116"/>
                  <a:gd name="T17" fmla="*/ 7484 h 35"/>
                  <a:gd name="T18" fmla="*/ 4898 w 116"/>
                  <a:gd name="T19" fmla="*/ 7484 h 35"/>
                  <a:gd name="T20" fmla="*/ 5697 w 116"/>
                  <a:gd name="T21" fmla="*/ 8125 h 35"/>
                  <a:gd name="T22" fmla="*/ 6383 w 116"/>
                  <a:gd name="T23" fmla="*/ 8821 h 35"/>
                  <a:gd name="T24" fmla="*/ 7059 w 116"/>
                  <a:gd name="T25" fmla="*/ 10398 h 35"/>
                  <a:gd name="T26" fmla="*/ 7638 w 116"/>
                  <a:gd name="T27" fmla="*/ 12257 h 35"/>
                  <a:gd name="T28" fmla="*/ 8077 w 116"/>
                  <a:gd name="T29" fmla="*/ 15687 h 35"/>
                  <a:gd name="T30" fmla="*/ 8291 w 116"/>
                  <a:gd name="T31" fmla="*/ 17602 h 35"/>
                  <a:gd name="T32" fmla="*/ 8590 w 116"/>
                  <a:gd name="T33" fmla="*/ 19111 h 35"/>
                  <a:gd name="T34" fmla="*/ 8567 w 116"/>
                  <a:gd name="T35" fmla="*/ 18492 h 35"/>
                  <a:gd name="T36" fmla="*/ 8567 w 116"/>
                  <a:gd name="T37" fmla="*/ 17602 h 35"/>
                  <a:gd name="T38" fmla="*/ 8567 w 116"/>
                  <a:gd name="T39" fmla="*/ 18492 h 35"/>
                  <a:gd name="T40" fmla="*/ 8805 w 116"/>
                  <a:gd name="T41" fmla="*/ 24458 h 35"/>
                  <a:gd name="T42" fmla="*/ 9082 w 116"/>
                  <a:gd name="T43" fmla="*/ 22527 h 35"/>
                  <a:gd name="T44" fmla="*/ 9093 w 116"/>
                  <a:gd name="T45" fmla="*/ 20749 h 35"/>
                  <a:gd name="T46" fmla="*/ 9169 w 116"/>
                  <a:gd name="T47" fmla="*/ 18492 h 35"/>
                  <a:gd name="T48" fmla="*/ 9093 w 116"/>
                  <a:gd name="T49" fmla="*/ 14449 h 35"/>
                  <a:gd name="T50" fmla="*/ 8805 w 116"/>
                  <a:gd name="T51" fmla="*/ 11289 h 35"/>
                  <a:gd name="T52" fmla="*/ 8291 w 116"/>
                  <a:gd name="T53" fmla="*/ 8125 h 35"/>
                  <a:gd name="T54" fmla="*/ 7847 w 116"/>
                  <a:gd name="T55" fmla="*/ 6349 h 35"/>
                  <a:gd name="T56" fmla="*/ 7261 w 116"/>
                  <a:gd name="T57" fmla="*/ 4 h 35"/>
                  <a:gd name="T58" fmla="*/ 6453 w 116"/>
                  <a:gd name="T59" fmla="*/ 2 h 35"/>
                  <a:gd name="T60" fmla="*/ 5745 w 116"/>
                  <a:gd name="T61" fmla="*/ 0 h 35"/>
                  <a:gd name="T62" fmla="*/ 4898 w 116"/>
                  <a:gd name="T63" fmla="*/ 0 h 35"/>
                  <a:gd name="T64" fmla="*/ 4110 w 116"/>
                  <a:gd name="T65" fmla="*/ 0 h 35"/>
                  <a:gd name="T66" fmla="*/ 3249 w 116"/>
                  <a:gd name="T67" fmla="*/ 1 h 35"/>
                  <a:gd name="T68" fmla="*/ 2363 w 116"/>
                  <a:gd name="T69" fmla="*/ 3 h 35"/>
                  <a:gd name="T70" fmla="*/ 1622 w 116"/>
                  <a:gd name="T71" fmla="*/ 6349 h 35"/>
                  <a:gd name="T72" fmla="*/ 953 w 116"/>
                  <a:gd name="T73" fmla="*/ 10398 h 35"/>
                  <a:gd name="T74" fmla="*/ 8 w 116"/>
                  <a:gd name="T75" fmla="*/ 14449 h 35"/>
                  <a:gd name="T76" fmla="*/ 5 w 116"/>
                  <a:gd name="T77" fmla="*/ 17602 h 35"/>
                  <a:gd name="T78" fmla="*/ 2 w 116"/>
                  <a:gd name="T79" fmla="*/ 21798 h 35"/>
                  <a:gd name="T80" fmla="*/ 0 w 116"/>
                  <a:gd name="T81" fmla="*/ 26554 h 35"/>
                  <a:gd name="T82" fmla="*/ 8 w 116"/>
                  <a:gd name="T83" fmla="*/ 29665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16"/>
                  <a:gd name="T127" fmla="*/ 0 h 35"/>
                  <a:gd name="T128" fmla="*/ 116 w 116"/>
                  <a:gd name="T129" fmla="*/ 35 h 3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16" h="35">
                    <a:moveTo>
                      <a:pt x="8" y="35"/>
                    </a:moveTo>
                    <a:lnTo>
                      <a:pt x="9" y="31"/>
                    </a:lnTo>
                    <a:lnTo>
                      <a:pt x="12" y="26"/>
                    </a:lnTo>
                    <a:lnTo>
                      <a:pt x="15" y="23"/>
                    </a:lnTo>
                    <a:lnTo>
                      <a:pt x="18" y="21"/>
                    </a:lnTo>
                    <a:lnTo>
                      <a:pt x="25" y="15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2" y="9"/>
                    </a:lnTo>
                    <a:lnTo>
                      <a:pt x="62" y="9"/>
                    </a:lnTo>
                    <a:lnTo>
                      <a:pt x="72" y="10"/>
                    </a:lnTo>
                    <a:lnTo>
                      <a:pt x="80" y="11"/>
                    </a:lnTo>
                    <a:lnTo>
                      <a:pt x="89" y="13"/>
                    </a:lnTo>
                    <a:lnTo>
                      <a:pt x="96" y="15"/>
                    </a:lnTo>
                    <a:lnTo>
                      <a:pt x="101" y="18"/>
                    </a:lnTo>
                    <a:lnTo>
                      <a:pt x="105" y="21"/>
                    </a:lnTo>
                    <a:lnTo>
                      <a:pt x="108" y="23"/>
                    </a:lnTo>
                    <a:lnTo>
                      <a:pt x="107" y="22"/>
                    </a:lnTo>
                    <a:lnTo>
                      <a:pt x="107" y="21"/>
                    </a:lnTo>
                    <a:lnTo>
                      <a:pt x="107" y="22"/>
                    </a:lnTo>
                    <a:lnTo>
                      <a:pt x="111" y="29"/>
                    </a:lnTo>
                    <a:lnTo>
                      <a:pt x="113" y="27"/>
                    </a:lnTo>
                    <a:lnTo>
                      <a:pt x="115" y="25"/>
                    </a:lnTo>
                    <a:lnTo>
                      <a:pt x="116" y="22"/>
                    </a:lnTo>
                    <a:lnTo>
                      <a:pt x="115" y="17"/>
                    </a:lnTo>
                    <a:lnTo>
                      <a:pt x="111" y="14"/>
                    </a:lnTo>
                    <a:lnTo>
                      <a:pt x="105" y="10"/>
                    </a:lnTo>
                    <a:lnTo>
                      <a:pt x="99" y="7"/>
                    </a:lnTo>
                    <a:lnTo>
                      <a:pt x="92" y="4"/>
                    </a:lnTo>
                    <a:lnTo>
                      <a:pt x="82" y="2"/>
                    </a:lnTo>
                    <a:lnTo>
                      <a:pt x="73" y="0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41" y="1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2" y="13"/>
                    </a:lnTo>
                    <a:lnTo>
                      <a:pt x="8" y="17"/>
                    </a:lnTo>
                    <a:lnTo>
                      <a:pt x="5" y="21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8" y="3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4" name="Freeform 452"/>
              <p:cNvSpPr>
                <a:spLocks noChangeArrowheads="1"/>
              </p:cNvSpPr>
              <p:nvPr/>
            </p:nvSpPr>
            <p:spPr bwMode="auto">
              <a:xfrm>
                <a:off x="3007" y="4034"/>
                <a:ext cx="58" cy="34"/>
              </a:xfrm>
              <a:custGeom>
                <a:avLst/>
                <a:gdLst>
                  <a:gd name="T0" fmla="*/ 3177 w 56"/>
                  <a:gd name="T1" fmla="*/ 902247830 h 19"/>
                  <a:gd name="T2" fmla="*/ 2684 w 56"/>
                  <a:gd name="T3" fmla="*/ 1102052592 h 19"/>
                  <a:gd name="T4" fmla="*/ 2179 w 56"/>
                  <a:gd name="T5" fmla="*/ 1102052592 h 19"/>
                  <a:gd name="T6" fmla="*/ 1698 w 56"/>
                  <a:gd name="T7" fmla="*/ 1102052592 h 19"/>
                  <a:gd name="T8" fmla="*/ 1179 w 56"/>
                  <a:gd name="T9" fmla="*/ 997268638 h 19"/>
                  <a:gd name="T10" fmla="*/ 862 w 56"/>
                  <a:gd name="T11" fmla="*/ 816089168 h 19"/>
                  <a:gd name="T12" fmla="*/ 9 w 56"/>
                  <a:gd name="T13" fmla="*/ 1566586 h 19"/>
                  <a:gd name="T14" fmla="*/ 8 w 56"/>
                  <a:gd name="T15" fmla="*/ 858004 h 19"/>
                  <a:gd name="T16" fmla="*/ 8 w 56"/>
                  <a:gd name="T17" fmla="*/ 1566586 h 19"/>
                  <a:gd name="T18" fmla="*/ 0 w 56"/>
                  <a:gd name="T19" fmla="*/ 0 h 19"/>
                  <a:gd name="T20" fmla="*/ 1 w 56"/>
                  <a:gd name="T21" fmla="*/ 902247830 h 19"/>
                  <a:gd name="T22" fmla="*/ 5 w 56"/>
                  <a:gd name="T23" fmla="*/ 1488047692 h 19"/>
                  <a:gd name="T24" fmla="*/ 698 w 56"/>
                  <a:gd name="T25" fmla="*/ 2009090339 h 19"/>
                  <a:gd name="T26" fmla="*/ 1063 w 56"/>
                  <a:gd name="T27" fmla="*/ 2147483647 h 19"/>
                  <a:gd name="T28" fmla="*/ 1698 w 56"/>
                  <a:gd name="T29" fmla="*/ 2147483647 h 19"/>
                  <a:gd name="T30" fmla="*/ 2179 w 56"/>
                  <a:gd name="T31" fmla="*/ 2147483647 h 19"/>
                  <a:gd name="T32" fmla="*/ 2715 w 56"/>
                  <a:gd name="T33" fmla="*/ 2147483647 h 19"/>
                  <a:gd name="T34" fmla="*/ 3306 w 56"/>
                  <a:gd name="T35" fmla="*/ 2101273077 h 19"/>
                  <a:gd name="T36" fmla="*/ 3177 w 56"/>
                  <a:gd name="T37" fmla="*/ 902247830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54" y="7"/>
                    </a:moveTo>
                    <a:lnTo>
                      <a:pt x="45" y="9"/>
                    </a:lnTo>
                    <a:lnTo>
                      <a:pt x="37" y="9"/>
                    </a:lnTo>
                    <a:lnTo>
                      <a:pt x="28" y="9"/>
                    </a:lnTo>
                    <a:lnTo>
                      <a:pt x="21" y="8"/>
                    </a:lnTo>
                    <a:lnTo>
                      <a:pt x="15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19" y="17"/>
                    </a:lnTo>
                    <a:lnTo>
                      <a:pt x="28" y="18"/>
                    </a:lnTo>
                    <a:lnTo>
                      <a:pt x="37" y="19"/>
                    </a:lnTo>
                    <a:lnTo>
                      <a:pt x="46" y="18"/>
                    </a:lnTo>
                    <a:lnTo>
                      <a:pt x="56" y="16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5" name="Freeform 453"/>
              <p:cNvSpPr>
                <a:spLocks noChangeArrowheads="1"/>
              </p:cNvSpPr>
              <p:nvPr/>
            </p:nvSpPr>
            <p:spPr bwMode="auto">
              <a:xfrm>
                <a:off x="3063" y="4030"/>
                <a:ext cx="60" cy="40"/>
              </a:xfrm>
              <a:custGeom>
                <a:avLst/>
                <a:gdLst>
                  <a:gd name="T0" fmla="*/ 11404 w 57"/>
                  <a:gd name="T1" fmla="*/ 0 h 25"/>
                  <a:gd name="T2" fmla="*/ 10336 w 57"/>
                  <a:gd name="T3" fmla="*/ 3712 h 25"/>
                  <a:gd name="T4" fmla="*/ 9544 w 57"/>
                  <a:gd name="T5" fmla="*/ 67477 h 25"/>
                  <a:gd name="T6" fmla="*/ 8332 w 57"/>
                  <a:gd name="T7" fmla="*/ 127728 h 25"/>
                  <a:gd name="T8" fmla="*/ 6428 w 57"/>
                  <a:gd name="T9" fmla="*/ 176266 h 25"/>
                  <a:gd name="T10" fmla="*/ 4901 w 57"/>
                  <a:gd name="T11" fmla="*/ 24705899 h 25"/>
                  <a:gd name="T12" fmla="*/ 3226 w 57"/>
                  <a:gd name="T13" fmla="*/ 28815654 h 25"/>
                  <a:gd name="T14" fmla="*/ 7 w 57"/>
                  <a:gd name="T15" fmla="*/ 36300357 h 25"/>
                  <a:gd name="T16" fmla="*/ 0 w 57"/>
                  <a:gd name="T17" fmla="*/ 42341432 h 25"/>
                  <a:gd name="T18" fmla="*/ 2 w 57"/>
                  <a:gd name="T19" fmla="*/ 67237347 h 25"/>
                  <a:gd name="T20" fmla="*/ 2007 w 57"/>
                  <a:gd name="T21" fmla="*/ 62263152 h 25"/>
                  <a:gd name="T22" fmla="*/ 3692 w 57"/>
                  <a:gd name="T23" fmla="*/ 55948221 h 25"/>
                  <a:gd name="T24" fmla="*/ 5549 w 57"/>
                  <a:gd name="T25" fmla="*/ 45732680 h 25"/>
                  <a:gd name="T26" fmla="*/ 7275 w 57"/>
                  <a:gd name="T27" fmla="*/ 39225851 h 25"/>
                  <a:gd name="T28" fmla="*/ 8883 w 57"/>
                  <a:gd name="T29" fmla="*/ 33623074 h 25"/>
                  <a:gd name="T30" fmla="*/ 10168 w 57"/>
                  <a:gd name="T31" fmla="*/ 28815654 h 25"/>
                  <a:gd name="T32" fmla="*/ 11404 w 57"/>
                  <a:gd name="T33" fmla="*/ 26676475 h 25"/>
                  <a:gd name="T34" fmla="*/ 12207 w 57"/>
                  <a:gd name="T35" fmla="*/ 21190882 h 25"/>
                  <a:gd name="T36" fmla="*/ 11404 w 57"/>
                  <a:gd name="T37" fmla="*/ 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25"/>
                  <a:gd name="T59" fmla="*/ 57 w 57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25">
                    <a:moveTo>
                      <a:pt x="53" y="0"/>
                    </a:moveTo>
                    <a:lnTo>
                      <a:pt x="49" y="1"/>
                    </a:lnTo>
                    <a:lnTo>
                      <a:pt x="45" y="2"/>
                    </a:lnTo>
                    <a:lnTo>
                      <a:pt x="39" y="4"/>
                    </a:lnTo>
                    <a:lnTo>
                      <a:pt x="31" y="6"/>
                    </a:lnTo>
                    <a:lnTo>
                      <a:pt x="23" y="9"/>
                    </a:lnTo>
                    <a:lnTo>
                      <a:pt x="16" y="11"/>
                    </a:lnTo>
                    <a:lnTo>
                      <a:pt x="7" y="14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9" y="23"/>
                    </a:lnTo>
                    <a:lnTo>
                      <a:pt x="18" y="20"/>
                    </a:lnTo>
                    <a:lnTo>
                      <a:pt x="26" y="17"/>
                    </a:lnTo>
                    <a:lnTo>
                      <a:pt x="34" y="15"/>
                    </a:lnTo>
                    <a:lnTo>
                      <a:pt x="41" y="13"/>
                    </a:lnTo>
                    <a:lnTo>
                      <a:pt x="47" y="11"/>
                    </a:lnTo>
                    <a:lnTo>
                      <a:pt x="53" y="10"/>
                    </a:lnTo>
                    <a:lnTo>
                      <a:pt x="57" y="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6" name="Freeform 454"/>
              <p:cNvSpPr>
                <a:spLocks noChangeArrowheads="1"/>
              </p:cNvSpPr>
              <p:nvPr/>
            </p:nvSpPr>
            <p:spPr bwMode="auto">
              <a:xfrm>
                <a:off x="2695" y="3990"/>
                <a:ext cx="97" cy="57"/>
              </a:xfrm>
              <a:custGeom>
                <a:avLst/>
                <a:gdLst>
                  <a:gd name="T0" fmla="*/ 3 w 97"/>
                  <a:gd name="T1" fmla="*/ 17347 h 51"/>
                  <a:gd name="T2" fmla="*/ 1 w 97"/>
                  <a:gd name="T3" fmla="*/ 16177 h 51"/>
                  <a:gd name="T4" fmla="*/ 0 w 97"/>
                  <a:gd name="T5" fmla="*/ 16177 h 51"/>
                  <a:gd name="T6" fmla="*/ 0 w 97"/>
                  <a:gd name="T7" fmla="*/ 14962 h 51"/>
                  <a:gd name="T8" fmla="*/ 0 w 97"/>
                  <a:gd name="T9" fmla="*/ 12973 h 51"/>
                  <a:gd name="T10" fmla="*/ 3 w 97"/>
                  <a:gd name="T11" fmla="*/ 460 h 51"/>
                  <a:gd name="T12" fmla="*/ 8 w 97"/>
                  <a:gd name="T13" fmla="*/ 4 h 51"/>
                  <a:gd name="T14" fmla="*/ 523 w 97"/>
                  <a:gd name="T15" fmla="*/ 2 h 51"/>
                  <a:gd name="T16" fmla="*/ 796 w 97"/>
                  <a:gd name="T17" fmla="*/ 1 h 51"/>
                  <a:gd name="T18" fmla="*/ 1158 w 97"/>
                  <a:gd name="T19" fmla="*/ 0 h 51"/>
                  <a:gd name="T20" fmla="*/ 1539 w 97"/>
                  <a:gd name="T21" fmla="*/ 0 h 51"/>
                  <a:gd name="T22" fmla="*/ 1902 w 97"/>
                  <a:gd name="T23" fmla="*/ 1 h 51"/>
                  <a:gd name="T24" fmla="*/ 2236 w 97"/>
                  <a:gd name="T25" fmla="*/ 2 h 51"/>
                  <a:gd name="T26" fmla="*/ 2642 w 97"/>
                  <a:gd name="T27" fmla="*/ 78 h 51"/>
                  <a:gd name="T28" fmla="*/ 2894 w 97"/>
                  <a:gd name="T29" fmla="*/ 12973 h 51"/>
                  <a:gd name="T30" fmla="*/ 3199 w 97"/>
                  <a:gd name="T31" fmla="*/ 20218 h 51"/>
                  <a:gd name="T32" fmla="*/ 3398 w 97"/>
                  <a:gd name="T33" fmla="*/ 31737 h 51"/>
                  <a:gd name="T34" fmla="*/ 3431 w 97"/>
                  <a:gd name="T35" fmla="*/ 38900 h 51"/>
                  <a:gd name="T36" fmla="*/ 3567 w 97"/>
                  <a:gd name="T37" fmla="*/ 45341 h 51"/>
                  <a:gd name="T38" fmla="*/ 3570 w 97"/>
                  <a:gd name="T39" fmla="*/ 53515 h 51"/>
                  <a:gd name="T40" fmla="*/ 3570 w 97"/>
                  <a:gd name="T41" fmla="*/ 61186 h 51"/>
                  <a:gd name="T42" fmla="*/ 3465 w 97"/>
                  <a:gd name="T43" fmla="*/ 65980 h 51"/>
                  <a:gd name="T44" fmla="*/ 3398 w 97"/>
                  <a:gd name="T45" fmla="*/ 71174 h 51"/>
                  <a:gd name="T46" fmla="*/ 3199 w 97"/>
                  <a:gd name="T47" fmla="*/ 74937 h 51"/>
                  <a:gd name="T48" fmla="*/ 2894 w 97"/>
                  <a:gd name="T49" fmla="*/ 78093 h 51"/>
                  <a:gd name="T50" fmla="*/ 2676 w 97"/>
                  <a:gd name="T51" fmla="*/ 78592 h 51"/>
                  <a:gd name="T52" fmla="*/ 2417 w 97"/>
                  <a:gd name="T53" fmla="*/ 78592 h 51"/>
                  <a:gd name="T54" fmla="*/ 2343 w 97"/>
                  <a:gd name="T55" fmla="*/ 78592 h 51"/>
                  <a:gd name="T56" fmla="*/ 2207 w 97"/>
                  <a:gd name="T57" fmla="*/ 76800 h 51"/>
                  <a:gd name="T58" fmla="*/ 2078 w 97"/>
                  <a:gd name="T59" fmla="*/ 74937 h 51"/>
                  <a:gd name="T60" fmla="*/ 1983 w 97"/>
                  <a:gd name="T61" fmla="*/ 71174 h 51"/>
                  <a:gd name="T62" fmla="*/ 1760 w 97"/>
                  <a:gd name="T63" fmla="*/ 58047 h 51"/>
                  <a:gd name="T64" fmla="*/ 1471 w 97"/>
                  <a:gd name="T65" fmla="*/ 48830 h 51"/>
                  <a:gd name="T66" fmla="*/ 1210 w 97"/>
                  <a:gd name="T67" fmla="*/ 39881 h 51"/>
                  <a:gd name="T68" fmla="*/ 898 w 97"/>
                  <a:gd name="T69" fmla="*/ 34255 h 51"/>
                  <a:gd name="T70" fmla="*/ 626 w 97"/>
                  <a:gd name="T71" fmla="*/ 27319 h 51"/>
                  <a:gd name="T72" fmla="*/ 412 w 97"/>
                  <a:gd name="T73" fmla="*/ 21795 h 51"/>
                  <a:gd name="T74" fmla="*/ 6 w 97"/>
                  <a:gd name="T75" fmla="*/ 20218 h 51"/>
                  <a:gd name="T76" fmla="*/ 3 w 97"/>
                  <a:gd name="T77" fmla="*/ 17347 h 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7"/>
                  <a:gd name="T118" fmla="*/ 0 h 51"/>
                  <a:gd name="T119" fmla="*/ 97 w 97"/>
                  <a:gd name="T120" fmla="*/ 51 h 5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7" h="51">
                    <a:moveTo>
                      <a:pt x="3" y="12"/>
                    </a:moveTo>
                    <a:lnTo>
                      <a:pt x="1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3" y="6"/>
                    </a:lnTo>
                    <a:lnTo>
                      <a:pt x="8" y="4"/>
                    </a:lnTo>
                    <a:lnTo>
                      <a:pt x="15" y="2"/>
                    </a:lnTo>
                    <a:lnTo>
                      <a:pt x="22" y="1"/>
                    </a:lnTo>
                    <a:lnTo>
                      <a:pt x="32" y="0"/>
                    </a:lnTo>
                    <a:lnTo>
                      <a:pt x="41" y="0"/>
                    </a:lnTo>
                    <a:lnTo>
                      <a:pt x="52" y="1"/>
                    </a:lnTo>
                    <a:lnTo>
                      <a:pt x="61" y="2"/>
                    </a:lnTo>
                    <a:lnTo>
                      <a:pt x="71" y="5"/>
                    </a:lnTo>
                    <a:lnTo>
                      <a:pt x="79" y="8"/>
                    </a:lnTo>
                    <a:lnTo>
                      <a:pt x="87" y="14"/>
                    </a:lnTo>
                    <a:lnTo>
                      <a:pt x="92" y="20"/>
                    </a:lnTo>
                    <a:lnTo>
                      <a:pt x="94" y="25"/>
                    </a:lnTo>
                    <a:lnTo>
                      <a:pt x="96" y="29"/>
                    </a:lnTo>
                    <a:lnTo>
                      <a:pt x="97" y="34"/>
                    </a:lnTo>
                    <a:lnTo>
                      <a:pt x="97" y="39"/>
                    </a:lnTo>
                    <a:lnTo>
                      <a:pt x="95" y="42"/>
                    </a:lnTo>
                    <a:lnTo>
                      <a:pt x="92" y="45"/>
                    </a:lnTo>
                    <a:lnTo>
                      <a:pt x="87" y="48"/>
                    </a:lnTo>
                    <a:lnTo>
                      <a:pt x="79" y="50"/>
                    </a:lnTo>
                    <a:lnTo>
                      <a:pt x="73" y="51"/>
                    </a:lnTo>
                    <a:lnTo>
                      <a:pt x="66" y="51"/>
                    </a:lnTo>
                    <a:lnTo>
                      <a:pt x="63" y="51"/>
                    </a:lnTo>
                    <a:lnTo>
                      <a:pt x="59" y="49"/>
                    </a:lnTo>
                    <a:lnTo>
                      <a:pt x="56" y="48"/>
                    </a:lnTo>
                    <a:lnTo>
                      <a:pt x="54" y="45"/>
                    </a:lnTo>
                    <a:lnTo>
                      <a:pt x="48" y="38"/>
                    </a:lnTo>
                    <a:lnTo>
                      <a:pt x="40" y="31"/>
                    </a:lnTo>
                    <a:lnTo>
                      <a:pt x="33" y="26"/>
                    </a:lnTo>
                    <a:lnTo>
                      <a:pt x="24" y="22"/>
                    </a:lnTo>
                    <a:lnTo>
                      <a:pt x="18" y="18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7" name="Freeform 455"/>
              <p:cNvSpPr>
                <a:spLocks noChangeArrowheads="1"/>
              </p:cNvSpPr>
              <p:nvPr/>
            </p:nvSpPr>
            <p:spPr bwMode="auto">
              <a:xfrm>
                <a:off x="2695" y="3985"/>
                <a:ext cx="101" cy="48"/>
              </a:xfrm>
              <a:custGeom>
                <a:avLst/>
                <a:gdLst>
                  <a:gd name="T0" fmla="*/ 648 w 107"/>
                  <a:gd name="T1" fmla="*/ 23219 h 44"/>
                  <a:gd name="T2" fmla="*/ 648 w 107"/>
                  <a:gd name="T3" fmla="*/ 20839 h 44"/>
                  <a:gd name="T4" fmla="*/ 646 w 107"/>
                  <a:gd name="T5" fmla="*/ 17314 h 44"/>
                  <a:gd name="T6" fmla="*/ 624 w 107"/>
                  <a:gd name="T7" fmla="*/ 14650 h 44"/>
                  <a:gd name="T8" fmla="*/ 613 w 107"/>
                  <a:gd name="T9" fmla="*/ 12439 h 44"/>
                  <a:gd name="T10" fmla="*/ 579 w 107"/>
                  <a:gd name="T11" fmla="*/ 8089 h 44"/>
                  <a:gd name="T12" fmla="*/ 527 w 107"/>
                  <a:gd name="T13" fmla="*/ 5444 h 44"/>
                  <a:gd name="T14" fmla="*/ 472 w 107"/>
                  <a:gd name="T15" fmla="*/ 235 h 44"/>
                  <a:gd name="T16" fmla="*/ 415 w 107"/>
                  <a:gd name="T17" fmla="*/ 2 h 44"/>
                  <a:gd name="T18" fmla="*/ 342 w 107"/>
                  <a:gd name="T19" fmla="*/ 1 h 44"/>
                  <a:gd name="T20" fmla="*/ 281 w 107"/>
                  <a:gd name="T21" fmla="*/ 0 h 44"/>
                  <a:gd name="T22" fmla="*/ 219 w 107"/>
                  <a:gd name="T23" fmla="*/ 0 h 44"/>
                  <a:gd name="T24" fmla="*/ 168 w 107"/>
                  <a:gd name="T25" fmla="*/ 1 h 44"/>
                  <a:gd name="T26" fmla="*/ 109 w 107"/>
                  <a:gd name="T27" fmla="*/ 2 h 44"/>
                  <a:gd name="T28" fmla="*/ 71 w 107"/>
                  <a:gd name="T29" fmla="*/ 5 h 44"/>
                  <a:gd name="T30" fmla="*/ 6 w 107"/>
                  <a:gd name="T31" fmla="*/ 256 h 44"/>
                  <a:gd name="T32" fmla="*/ 2 w 107"/>
                  <a:gd name="T33" fmla="*/ 5444 h 44"/>
                  <a:gd name="T34" fmla="*/ 0 w 107"/>
                  <a:gd name="T35" fmla="*/ 6571 h 44"/>
                  <a:gd name="T36" fmla="*/ 1 w 107"/>
                  <a:gd name="T37" fmla="*/ 9291 h 44"/>
                  <a:gd name="T38" fmla="*/ 4 w 107"/>
                  <a:gd name="T39" fmla="*/ 10573 h 44"/>
                  <a:gd name="T40" fmla="*/ 6 w 107"/>
                  <a:gd name="T41" fmla="*/ 11281 h 44"/>
                  <a:gd name="T42" fmla="*/ 64 w 107"/>
                  <a:gd name="T43" fmla="*/ 6571 h 44"/>
                  <a:gd name="T44" fmla="*/ 8 w 107"/>
                  <a:gd name="T45" fmla="*/ 6181 h 44"/>
                  <a:gd name="T46" fmla="*/ 64 w 107"/>
                  <a:gd name="T47" fmla="*/ 7531 h 44"/>
                  <a:gd name="T48" fmla="*/ 8 w 107"/>
                  <a:gd name="T49" fmla="*/ 8631 h 44"/>
                  <a:gd name="T50" fmla="*/ 67 w 107"/>
                  <a:gd name="T51" fmla="*/ 7531 h 44"/>
                  <a:gd name="T52" fmla="*/ 83 w 107"/>
                  <a:gd name="T53" fmla="*/ 6571 h 44"/>
                  <a:gd name="T54" fmla="*/ 114 w 107"/>
                  <a:gd name="T55" fmla="*/ 5771 h 44"/>
                  <a:gd name="T56" fmla="*/ 173 w 107"/>
                  <a:gd name="T57" fmla="*/ 5444 h 44"/>
                  <a:gd name="T58" fmla="*/ 219 w 107"/>
                  <a:gd name="T59" fmla="*/ 5059 h 44"/>
                  <a:gd name="T60" fmla="*/ 281 w 107"/>
                  <a:gd name="T61" fmla="*/ 5059 h 44"/>
                  <a:gd name="T62" fmla="*/ 335 w 107"/>
                  <a:gd name="T63" fmla="*/ 5444 h 44"/>
                  <a:gd name="T64" fmla="*/ 397 w 107"/>
                  <a:gd name="T65" fmla="*/ 5771 h 44"/>
                  <a:gd name="T66" fmla="*/ 447 w 107"/>
                  <a:gd name="T67" fmla="*/ 7531 h 44"/>
                  <a:gd name="T68" fmla="*/ 499 w 107"/>
                  <a:gd name="T69" fmla="*/ 9291 h 44"/>
                  <a:gd name="T70" fmla="*/ 546 w 107"/>
                  <a:gd name="T71" fmla="*/ 12077 h 44"/>
                  <a:gd name="T72" fmla="*/ 578 w 107"/>
                  <a:gd name="T73" fmla="*/ 15123 h 44"/>
                  <a:gd name="T74" fmla="*/ 580 w 107"/>
                  <a:gd name="T75" fmla="*/ 16709 h 44"/>
                  <a:gd name="T76" fmla="*/ 587 w 107"/>
                  <a:gd name="T77" fmla="*/ 18445 h 44"/>
                  <a:gd name="T78" fmla="*/ 587 w 107"/>
                  <a:gd name="T79" fmla="*/ 21063 h 44"/>
                  <a:gd name="T80" fmla="*/ 589 w 107"/>
                  <a:gd name="T81" fmla="*/ 23219 h 44"/>
                  <a:gd name="T82" fmla="*/ 648 w 107"/>
                  <a:gd name="T83" fmla="*/ 23219 h 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07"/>
                  <a:gd name="T127" fmla="*/ 0 h 44"/>
                  <a:gd name="T128" fmla="*/ 107 w 107"/>
                  <a:gd name="T129" fmla="*/ 44 h 4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07" h="44">
                    <a:moveTo>
                      <a:pt x="107" y="44"/>
                    </a:moveTo>
                    <a:lnTo>
                      <a:pt x="107" y="39"/>
                    </a:lnTo>
                    <a:lnTo>
                      <a:pt x="106" y="33"/>
                    </a:lnTo>
                    <a:lnTo>
                      <a:pt x="103" y="28"/>
                    </a:lnTo>
                    <a:lnTo>
                      <a:pt x="101" y="23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6"/>
                    </a:lnTo>
                    <a:lnTo>
                      <a:pt x="68" y="2"/>
                    </a:lnTo>
                    <a:lnTo>
                      <a:pt x="57" y="1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27" y="1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6" y="7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0"/>
                    </a:lnTo>
                    <a:lnTo>
                      <a:pt x="6" y="21"/>
                    </a:lnTo>
                    <a:lnTo>
                      <a:pt x="9" y="13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8" y="17"/>
                    </a:lnTo>
                    <a:lnTo>
                      <a:pt x="10" y="15"/>
                    </a:lnTo>
                    <a:lnTo>
                      <a:pt x="14" y="13"/>
                    </a:lnTo>
                    <a:lnTo>
                      <a:pt x="20" y="11"/>
                    </a:lnTo>
                    <a:lnTo>
                      <a:pt x="28" y="10"/>
                    </a:lnTo>
                    <a:lnTo>
                      <a:pt x="37" y="9"/>
                    </a:lnTo>
                    <a:lnTo>
                      <a:pt x="46" y="9"/>
                    </a:lnTo>
                    <a:lnTo>
                      <a:pt x="56" y="10"/>
                    </a:lnTo>
                    <a:lnTo>
                      <a:pt x="65" y="11"/>
                    </a:lnTo>
                    <a:lnTo>
                      <a:pt x="75" y="15"/>
                    </a:lnTo>
                    <a:lnTo>
                      <a:pt x="82" y="18"/>
                    </a:lnTo>
                    <a:lnTo>
                      <a:pt x="89" y="22"/>
                    </a:lnTo>
                    <a:lnTo>
                      <a:pt x="94" y="29"/>
                    </a:lnTo>
                    <a:lnTo>
                      <a:pt x="96" y="32"/>
                    </a:lnTo>
                    <a:lnTo>
                      <a:pt x="97" y="35"/>
                    </a:lnTo>
                    <a:lnTo>
                      <a:pt x="97" y="40"/>
                    </a:lnTo>
                    <a:lnTo>
                      <a:pt x="98" y="44"/>
                    </a:lnTo>
                    <a:lnTo>
                      <a:pt x="107" y="4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8" name="Freeform 456"/>
              <p:cNvSpPr>
                <a:spLocks noChangeArrowheads="1"/>
              </p:cNvSpPr>
              <p:nvPr/>
            </p:nvSpPr>
            <p:spPr bwMode="auto">
              <a:xfrm>
                <a:off x="2741" y="4034"/>
                <a:ext cx="54" cy="33"/>
              </a:xfrm>
              <a:custGeom>
                <a:avLst/>
                <a:gdLst>
                  <a:gd name="T0" fmla="*/ 0 w 52"/>
                  <a:gd name="T1" fmla="*/ 2147483647 h 18"/>
                  <a:gd name="T2" fmla="*/ 3 w 52"/>
                  <a:gd name="T3" fmla="*/ 2147483647 h 18"/>
                  <a:gd name="T4" fmla="*/ 7 w 52"/>
                  <a:gd name="T5" fmla="*/ 2147483647 h 18"/>
                  <a:gd name="T6" fmla="*/ 881 w 52"/>
                  <a:gd name="T7" fmla="*/ 2147483647 h 18"/>
                  <a:gd name="T8" fmla="*/ 1233 w 52"/>
                  <a:gd name="T9" fmla="*/ 2147483647 h 18"/>
                  <a:gd name="T10" fmla="*/ 1827 w 52"/>
                  <a:gd name="T11" fmla="*/ 2147483647 h 18"/>
                  <a:gd name="T12" fmla="*/ 2450 w 52"/>
                  <a:gd name="T13" fmla="*/ 2147483647 h 18"/>
                  <a:gd name="T14" fmla="*/ 3027 w 52"/>
                  <a:gd name="T15" fmla="*/ 2147483647 h 18"/>
                  <a:gd name="T16" fmla="*/ 3582 w 52"/>
                  <a:gd name="T17" fmla="*/ 2147483647 h 18"/>
                  <a:gd name="T18" fmla="*/ 3839 w 52"/>
                  <a:gd name="T19" fmla="*/ 2107082674 h 18"/>
                  <a:gd name="T20" fmla="*/ 4136 w 52"/>
                  <a:gd name="T21" fmla="*/ 0 h 18"/>
                  <a:gd name="T22" fmla="*/ 3432 w 52"/>
                  <a:gd name="T23" fmla="*/ 0 h 18"/>
                  <a:gd name="T24" fmla="*/ 3386 w 52"/>
                  <a:gd name="T25" fmla="*/ 0 h 18"/>
                  <a:gd name="T26" fmla="*/ 3202 w 52"/>
                  <a:gd name="T27" fmla="*/ 1442938 h 18"/>
                  <a:gd name="T28" fmla="*/ 2742 w 52"/>
                  <a:gd name="T29" fmla="*/ 1706721742 h 18"/>
                  <a:gd name="T30" fmla="*/ 2289 w 52"/>
                  <a:gd name="T31" fmla="*/ 2107082674 h 18"/>
                  <a:gd name="T32" fmla="*/ 1728 w 52"/>
                  <a:gd name="T33" fmla="*/ 2147483647 h 18"/>
                  <a:gd name="T34" fmla="*/ 1233 w 52"/>
                  <a:gd name="T35" fmla="*/ 2147483647 h 18"/>
                  <a:gd name="T36" fmla="*/ 1102 w 52"/>
                  <a:gd name="T37" fmla="*/ 2147483647 h 18"/>
                  <a:gd name="T38" fmla="*/ 936 w 52"/>
                  <a:gd name="T39" fmla="*/ 2107082674 h 18"/>
                  <a:gd name="T40" fmla="*/ 836 w 52"/>
                  <a:gd name="T41" fmla="*/ 1706721742 h 18"/>
                  <a:gd name="T42" fmla="*/ 7 w 52"/>
                  <a:gd name="T43" fmla="*/ 2131065 h 18"/>
                  <a:gd name="T44" fmla="*/ 0 w 52"/>
                  <a:gd name="T45" fmla="*/ 2147483647 h 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2"/>
                  <a:gd name="T70" fmla="*/ 0 h 18"/>
                  <a:gd name="T71" fmla="*/ 52 w 52"/>
                  <a:gd name="T72" fmla="*/ 18 h 1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2" h="18">
                    <a:moveTo>
                      <a:pt x="0" y="9"/>
                    </a:moveTo>
                    <a:lnTo>
                      <a:pt x="3" y="12"/>
                    </a:lnTo>
                    <a:lnTo>
                      <a:pt x="7" y="14"/>
                    </a:lnTo>
                    <a:lnTo>
                      <a:pt x="10" y="17"/>
                    </a:lnTo>
                    <a:lnTo>
                      <a:pt x="16" y="17"/>
                    </a:lnTo>
                    <a:lnTo>
                      <a:pt x="23" y="18"/>
                    </a:lnTo>
                    <a:lnTo>
                      <a:pt x="31" y="16"/>
                    </a:lnTo>
                    <a:lnTo>
                      <a:pt x="38" y="13"/>
                    </a:lnTo>
                    <a:lnTo>
                      <a:pt x="44" y="10"/>
                    </a:lnTo>
                    <a:lnTo>
                      <a:pt x="48" y="7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5" y="5"/>
                    </a:lnTo>
                    <a:lnTo>
                      <a:pt x="28" y="7"/>
                    </a:lnTo>
                    <a:lnTo>
                      <a:pt x="22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7" y="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9" name="Freeform 457"/>
              <p:cNvSpPr>
                <a:spLocks noChangeArrowheads="1"/>
              </p:cNvSpPr>
              <p:nvPr/>
            </p:nvSpPr>
            <p:spPr bwMode="auto">
              <a:xfrm>
                <a:off x="2695" y="4000"/>
                <a:ext cx="53" cy="44"/>
              </a:xfrm>
              <a:custGeom>
                <a:avLst/>
                <a:gdLst>
                  <a:gd name="T0" fmla="*/ 0 w 56"/>
                  <a:gd name="T1" fmla="*/ 8496 h 40"/>
                  <a:gd name="T2" fmla="*/ 3 w 56"/>
                  <a:gd name="T3" fmla="*/ 9061 h 40"/>
                  <a:gd name="T4" fmla="*/ 9 w 56"/>
                  <a:gd name="T5" fmla="*/ 10511 h 40"/>
                  <a:gd name="T6" fmla="*/ 102 w 56"/>
                  <a:gd name="T7" fmla="*/ 14072 h 40"/>
                  <a:gd name="T8" fmla="*/ 138 w 56"/>
                  <a:gd name="T9" fmla="*/ 17604 h 40"/>
                  <a:gd name="T10" fmla="*/ 208 w 56"/>
                  <a:gd name="T11" fmla="*/ 21685 h 40"/>
                  <a:gd name="T12" fmla="*/ 245 w 56"/>
                  <a:gd name="T13" fmla="*/ 25392 h 40"/>
                  <a:gd name="T14" fmla="*/ 302 w 56"/>
                  <a:gd name="T15" fmla="*/ 31554 h 40"/>
                  <a:gd name="T16" fmla="*/ 337 w 56"/>
                  <a:gd name="T17" fmla="*/ 38812 h 40"/>
                  <a:gd name="T18" fmla="*/ 388 w 56"/>
                  <a:gd name="T19" fmla="*/ 33526 h 40"/>
                  <a:gd name="T20" fmla="*/ 349 w 56"/>
                  <a:gd name="T21" fmla="*/ 25392 h 40"/>
                  <a:gd name="T22" fmla="*/ 285 w 56"/>
                  <a:gd name="T23" fmla="*/ 20231 h 40"/>
                  <a:gd name="T24" fmla="*/ 233 w 56"/>
                  <a:gd name="T25" fmla="*/ 14072 h 40"/>
                  <a:gd name="T26" fmla="*/ 178 w 56"/>
                  <a:gd name="T27" fmla="*/ 9822 h 40"/>
                  <a:gd name="T28" fmla="*/ 119 w 56"/>
                  <a:gd name="T29" fmla="*/ 317 h 40"/>
                  <a:gd name="T30" fmla="*/ 87 w 56"/>
                  <a:gd name="T31" fmla="*/ 4 h 40"/>
                  <a:gd name="T32" fmla="*/ 7 w 56"/>
                  <a:gd name="T33" fmla="*/ 2 h 40"/>
                  <a:gd name="T34" fmla="*/ 3 w 56"/>
                  <a:gd name="T35" fmla="*/ 0 h 40"/>
                  <a:gd name="T36" fmla="*/ 0 w 56"/>
                  <a:gd name="T37" fmla="*/ 8496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0" y="8"/>
                    </a:moveTo>
                    <a:lnTo>
                      <a:pt x="3" y="9"/>
                    </a:lnTo>
                    <a:lnTo>
                      <a:pt x="9" y="11"/>
                    </a:lnTo>
                    <a:lnTo>
                      <a:pt x="15" y="15"/>
                    </a:lnTo>
                    <a:lnTo>
                      <a:pt x="21" y="18"/>
                    </a:lnTo>
                    <a:lnTo>
                      <a:pt x="29" y="22"/>
                    </a:lnTo>
                    <a:lnTo>
                      <a:pt x="36" y="27"/>
                    </a:lnTo>
                    <a:lnTo>
                      <a:pt x="44" y="33"/>
                    </a:lnTo>
                    <a:lnTo>
                      <a:pt x="49" y="40"/>
                    </a:lnTo>
                    <a:lnTo>
                      <a:pt x="56" y="34"/>
                    </a:lnTo>
                    <a:lnTo>
                      <a:pt x="50" y="27"/>
                    </a:lnTo>
                    <a:lnTo>
                      <a:pt x="41" y="20"/>
                    </a:lnTo>
                    <a:lnTo>
                      <a:pt x="34" y="15"/>
                    </a:lnTo>
                    <a:lnTo>
                      <a:pt x="26" y="10"/>
                    </a:lnTo>
                    <a:lnTo>
                      <a:pt x="18" y="6"/>
                    </a:lnTo>
                    <a:lnTo>
                      <a:pt x="12" y="4"/>
                    </a:lnTo>
                    <a:lnTo>
                      <a:pt x="7" y="2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0" name="Freeform 458"/>
              <p:cNvSpPr>
                <a:spLocks noChangeArrowheads="1"/>
              </p:cNvSpPr>
              <p:nvPr/>
            </p:nvSpPr>
            <p:spPr bwMode="auto">
              <a:xfrm>
                <a:off x="2962" y="3990"/>
                <a:ext cx="103" cy="57"/>
              </a:xfrm>
              <a:custGeom>
                <a:avLst/>
                <a:gdLst>
                  <a:gd name="T0" fmla="*/ 11071 w 98"/>
                  <a:gd name="T1" fmla="*/ 17347 h 51"/>
                  <a:gd name="T2" fmla="*/ 11474 w 98"/>
                  <a:gd name="T3" fmla="*/ 16177 h 51"/>
                  <a:gd name="T4" fmla="*/ 11501 w 98"/>
                  <a:gd name="T5" fmla="*/ 16177 h 51"/>
                  <a:gd name="T6" fmla="*/ 11501 w 98"/>
                  <a:gd name="T7" fmla="*/ 14962 h 51"/>
                  <a:gd name="T8" fmla="*/ 11501 w 98"/>
                  <a:gd name="T9" fmla="*/ 12973 h 51"/>
                  <a:gd name="T10" fmla="*/ 11071 w 98"/>
                  <a:gd name="T11" fmla="*/ 460 h 51"/>
                  <a:gd name="T12" fmla="*/ 10480 w 98"/>
                  <a:gd name="T13" fmla="*/ 4 h 51"/>
                  <a:gd name="T14" fmla="*/ 9658 w 98"/>
                  <a:gd name="T15" fmla="*/ 2 h 51"/>
                  <a:gd name="T16" fmla="*/ 9049 w 98"/>
                  <a:gd name="T17" fmla="*/ 1 h 51"/>
                  <a:gd name="T18" fmla="*/ 7641 w 98"/>
                  <a:gd name="T19" fmla="*/ 0 h 51"/>
                  <a:gd name="T20" fmla="*/ 6514 w 98"/>
                  <a:gd name="T21" fmla="*/ 0 h 51"/>
                  <a:gd name="T22" fmla="*/ 5349 w 98"/>
                  <a:gd name="T23" fmla="*/ 1 h 51"/>
                  <a:gd name="T24" fmla="*/ 4178 w 98"/>
                  <a:gd name="T25" fmla="*/ 2 h 51"/>
                  <a:gd name="T26" fmla="*/ 3191 w 98"/>
                  <a:gd name="T27" fmla="*/ 78 h 51"/>
                  <a:gd name="T28" fmla="*/ 1986 w 98"/>
                  <a:gd name="T29" fmla="*/ 12973 h 51"/>
                  <a:gd name="T30" fmla="*/ 1312 w 98"/>
                  <a:gd name="T31" fmla="*/ 20218 h 51"/>
                  <a:gd name="T32" fmla="*/ 5 w 98"/>
                  <a:gd name="T33" fmla="*/ 31737 h 51"/>
                  <a:gd name="T34" fmla="*/ 3 w 98"/>
                  <a:gd name="T35" fmla="*/ 38900 h 51"/>
                  <a:gd name="T36" fmla="*/ 1 w 98"/>
                  <a:gd name="T37" fmla="*/ 45341 h 51"/>
                  <a:gd name="T38" fmla="*/ 0 w 98"/>
                  <a:gd name="T39" fmla="*/ 53515 h 51"/>
                  <a:gd name="T40" fmla="*/ 0 w 98"/>
                  <a:gd name="T41" fmla="*/ 61186 h 51"/>
                  <a:gd name="T42" fmla="*/ 1 w 98"/>
                  <a:gd name="T43" fmla="*/ 65980 h 51"/>
                  <a:gd name="T44" fmla="*/ 6 w 98"/>
                  <a:gd name="T45" fmla="*/ 71174 h 51"/>
                  <a:gd name="T46" fmla="*/ 1312 w 98"/>
                  <a:gd name="T47" fmla="*/ 74937 h 51"/>
                  <a:gd name="T48" fmla="*/ 1869 w 98"/>
                  <a:gd name="T49" fmla="*/ 78093 h 51"/>
                  <a:gd name="T50" fmla="*/ 3008 w 98"/>
                  <a:gd name="T51" fmla="*/ 78592 h 51"/>
                  <a:gd name="T52" fmla="*/ 3709 w 98"/>
                  <a:gd name="T53" fmla="*/ 78592 h 51"/>
                  <a:gd name="T54" fmla="*/ 4051 w 98"/>
                  <a:gd name="T55" fmla="*/ 78592 h 51"/>
                  <a:gd name="T56" fmla="*/ 4438 w 98"/>
                  <a:gd name="T57" fmla="*/ 76800 h 51"/>
                  <a:gd name="T58" fmla="*/ 4994 w 98"/>
                  <a:gd name="T59" fmla="*/ 74937 h 51"/>
                  <a:gd name="T60" fmla="*/ 5135 w 98"/>
                  <a:gd name="T61" fmla="*/ 71174 h 51"/>
                  <a:gd name="T62" fmla="*/ 5784 w 98"/>
                  <a:gd name="T63" fmla="*/ 58047 h 51"/>
                  <a:gd name="T64" fmla="*/ 6781 w 98"/>
                  <a:gd name="T65" fmla="*/ 48830 h 51"/>
                  <a:gd name="T66" fmla="*/ 7586 w 98"/>
                  <a:gd name="T67" fmla="*/ 39881 h 51"/>
                  <a:gd name="T68" fmla="*/ 8526 w 98"/>
                  <a:gd name="T69" fmla="*/ 34255 h 51"/>
                  <a:gd name="T70" fmla="*/ 9305 w 98"/>
                  <a:gd name="T71" fmla="*/ 27319 h 51"/>
                  <a:gd name="T72" fmla="*/ 10191 w 98"/>
                  <a:gd name="T73" fmla="*/ 21795 h 51"/>
                  <a:gd name="T74" fmla="*/ 10813 w 98"/>
                  <a:gd name="T75" fmla="*/ 20218 h 51"/>
                  <a:gd name="T76" fmla="*/ 11071 w 98"/>
                  <a:gd name="T77" fmla="*/ 17347 h 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8"/>
                  <a:gd name="T118" fmla="*/ 0 h 51"/>
                  <a:gd name="T119" fmla="*/ 98 w 98"/>
                  <a:gd name="T120" fmla="*/ 51 h 5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8" h="51">
                    <a:moveTo>
                      <a:pt x="95" y="12"/>
                    </a:moveTo>
                    <a:lnTo>
                      <a:pt x="97" y="11"/>
                    </a:lnTo>
                    <a:lnTo>
                      <a:pt x="98" y="11"/>
                    </a:lnTo>
                    <a:lnTo>
                      <a:pt x="98" y="10"/>
                    </a:lnTo>
                    <a:lnTo>
                      <a:pt x="98" y="8"/>
                    </a:lnTo>
                    <a:lnTo>
                      <a:pt x="95" y="6"/>
                    </a:lnTo>
                    <a:lnTo>
                      <a:pt x="90" y="4"/>
                    </a:lnTo>
                    <a:lnTo>
                      <a:pt x="83" y="2"/>
                    </a:lnTo>
                    <a:lnTo>
                      <a:pt x="76" y="1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6" y="1"/>
                    </a:lnTo>
                    <a:lnTo>
                      <a:pt x="36" y="2"/>
                    </a:lnTo>
                    <a:lnTo>
                      <a:pt x="27" y="5"/>
                    </a:lnTo>
                    <a:lnTo>
                      <a:pt x="18" y="8"/>
                    </a:lnTo>
                    <a:lnTo>
                      <a:pt x="11" y="14"/>
                    </a:lnTo>
                    <a:lnTo>
                      <a:pt x="5" y="20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1" y="42"/>
                    </a:lnTo>
                    <a:lnTo>
                      <a:pt x="6" y="45"/>
                    </a:lnTo>
                    <a:lnTo>
                      <a:pt x="11" y="48"/>
                    </a:lnTo>
                    <a:lnTo>
                      <a:pt x="17" y="50"/>
                    </a:lnTo>
                    <a:lnTo>
                      <a:pt x="25" y="51"/>
                    </a:lnTo>
                    <a:lnTo>
                      <a:pt x="32" y="51"/>
                    </a:lnTo>
                    <a:lnTo>
                      <a:pt x="35" y="51"/>
                    </a:lnTo>
                    <a:lnTo>
                      <a:pt x="38" y="49"/>
                    </a:lnTo>
                    <a:lnTo>
                      <a:pt x="42" y="48"/>
                    </a:lnTo>
                    <a:lnTo>
                      <a:pt x="44" y="45"/>
                    </a:lnTo>
                    <a:lnTo>
                      <a:pt x="50" y="38"/>
                    </a:lnTo>
                    <a:lnTo>
                      <a:pt x="58" y="31"/>
                    </a:lnTo>
                    <a:lnTo>
                      <a:pt x="65" y="26"/>
                    </a:lnTo>
                    <a:lnTo>
                      <a:pt x="72" y="22"/>
                    </a:lnTo>
                    <a:lnTo>
                      <a:pt x="80" y="18"/>
                    </a:lnTo>
                    <a:lnTo>
                      <a:pt x="86" y="15"/>
                    </a:lnTo>
                    <a:lnTo>
                      <a:pt x="91" y="14"/>
                    </a:lnTo>
                    <a:lnTo>
                      <a:pt x="95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1" name="Freeform 459"/>
              <p:cNvSpPr>
                <a:spLocks noChangeArrowheads="1"/>
              </p:cNvSpPr>
              <p:nvPr/>
            </p:nvSpPr>
            <p:spPr bwMode="auto">
              <a:xfrm>
                <a:off x="2958" y="3985"/>
                <a:ext cx="111" cy="48"/>
              </a:xfrm>
              <a:custGeom>
                <a:avLst/>
                <a:gdLst>
                  <a:gd name="T0" fmla="*/ 846 w 106"/>
                  <a:gd name="T1" fmla="*/ 23219 h 44"/>
                  <a:gd name="T2" fmla="*/ 846 w 106"/>
                  <a:gd name="T3" fmla="*/ 21063 h 44"/>
                  <a:gd name="T4" fmla="*/ 896 w 106"/>
                  <a:gd name="T5" fmla="*/ 18445 h 44"/>
                  <a:gd name="T6" fmla="*/ 946 w 106"/>
                  <a:gd name="T7" fmla="*/ 16709 h 44"/>
                  <a:gd name="T8" fmla="*/ 1056 w 106"/>
                  <a:gd name="T9" fmla="*/ 15123 h 44"/>
                  <a:gd name="T10" fmla="*/ 1392 w 106"/>
                  <a:gd name="T11" fmla="*/ 12077 h 44"/>
                  <a:gd name="T12" fmla="*/ 1936 w 106"/>
                  <a:gd name="T13" fmla="*/ 9291 h 44"/>
                  <a:gd name="T14" fmla="*/ 2574 w 106"/>
                  <a:gd name="T15" fmla="*/ 7531 h 44"/>
                  <a:gd name="T16" fmla="*/ 3358 w 106"/>
                  <a:gd name="T17" fmla="*/ 5771 h 44"/>
                  <a:gd name="T18" fmla="*/ 4182 w 106"/>
                  <a:gd name="T19" fmla="*/ 5444 h 44"/>
                  <a:gd name="T20" fmla="*/ 4936 w 106"/>
                  <a:gd name="T21" fmla="*/ 5059 h 44"/>
                  <a:gd name="T22" fmla="*/ 5651 w 106"/>
                  <a:gd name="T23" fmla="*/ 5059 h 44"/>
                  <a:gd name="T24" fmla="*/ 6309 w 106"/>
                  <a:gd name="T25" fmla="*/ 5444 h 44"/>
                  <a:gd name="T26" fmla="*/ 6999 w 106"/>
                  <a:gd name="T27" fmla="*/ 5771 h 44"/>
                  <a:gd name="T28" fmla="*/ 7440 w 106"/>
                  <a:gd name="T29" fmla="*/ 6571 h 44"/>
                  <a:gd name="T30" fmla="*/ 7816 w 106"/>
                  <a:gd name="T31" fmla="*/ 7531 h 44"/>
                  <a:gd name="T32" fmla="*/ 8159 w 106"/>
                  <a:gd name="T33" fmla="*/ 8631 h 44"/>
                  <a:gd name="T34" fmla="*/ 7858 w 106"/>
                  <a:gd name="T35" fmla="*/ 7531 h 44"/>
                  <a:gd name="T36" fmla="*/ 7858 w 106"/>
                  <a:gd name="T37" fmla="*/ 6181 h 44"/>
                  <a:gd name="T38" fmla="*/ 8159 w 106"/>
                  <a:gd name="T39" fmla="*/ 6181 h 44"/>
                  <a:gd name="T40" fmla="*/ 7858 w 106"/>
                  <a:gd name="T41" fmla="*/ 6571 h 44"/>
                  <a:gd name="T42" fmla="*/ 8256 w 106"/>
                  <a:gd name="T43" fmla="*/ 11281 h 44"/>
                  <a:gd name="T44" fmla="*/ 8515 w 106"/>
                  <a:gd name="T45" fmla="*/ 10573 h 44"/>
                  <a:gd name="T46" fmla="*/ 8619 w 106"/>
                  <a:gd name="T47" fmla="*/ 9291 h 44"/>
                  <a:gd name="T48" fmla="*/ 8642 w 106"/>
                  <a:gd name="T49" fmla="*/ 6571 h 44"/>
                  <a:gd name="T50" fmla="*/ 8619 w 106"/>
                  <a:gd name="T51" fmla="*/ 5444 h 44"/>
                  <a:gd name="T52" fmla="*/ 8256 w 106"/>
                  <a:gd name="T53" fmla="*/ 256 h 44"/>
                  <a:gd name="T54" fmla="*/ 7742 w 106"/>
                  <a:gd name="T55" fmla="*/ 5 h 44"/>
                  <a:gd name="T56" fmla="*/ 7258 w 106"/>
                  <a:gd name="T57" fmla="*/ 2 h 44"/>
                  <a:gd name="T58" fmla="*/ 6559 w 106"/>
                  <a:gd name="T59" fmla="*/ 1 h 44"/>
                  <a:gd name="T60" fmla="*/ 5651 w 106"/>
                  <a:gd name="T61" fmla="*/ 0 h 44"/>
                  <a:gd name="T62" fmla="*/ 4936 w 106"/>
                  <a:gd name="T63" fmla="*/ 0 h 44"/>
                  <a:gd name="T64" fmla="*/ 4059 w 106"/>
                  <a:gd name="T65" fmla="*/ 1 h 44"/>
                  <a:gd name="T66" fmla="*/ 3180 w 106"/>
                  <a:gd name="T67" fmla="*/ 2 h 44"/>
                  <a:gd name="T68" fmla="*/ 2411 w 106"/>
                  <a:gd name="T69" fmla="*/ 235 h 44"/>
                  <a:gd name="T70" fmla="*/ 1553 w 106"/>
                  <a:gd name="T71" fmla="*/ 5444 h 44"/>
                  <a:gd name="T72" fmla="*/ 999 w 106"/>
                  <a:gd name="T73" fmla="*/ 8089 h 44"/>
                  <a:gd name="T74" fmla="*/ 5 w 106"/>
                  <a:gd name="T75" fmla="*/ 12439 h 44"/>
                  <a:gd name="T76" fmla="*/ 3 w 106"/>
                  <a:gd name="T77" fmla="*/ 14650 h 44"/>
                  <a:gd name="T78" fmla="*/ 1 w 106"/>
                  <a:gd name="T79" fmla="*/ 17314 h 44"/>
                  <a:gd name="T80" fmla="*/ 0 w 106"/>
                  <a:gd name="T81" fmla="*/ 20839 h 44"/>
                  <a:gd name="T82" fmla="*/ 0 w 106"/>
                  <a:gd name="T83" fmla="*/ 23219 h 44"/>
                  <a:gd name="T84" fmla="*/ 846 w 106"/>
                  <a:gd name="T85" fmla="*/ 23219 h 4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6"/>
                  <a:gd name="T130" fmla="*/ 0 h 44"/>
                  <a:gd name="T131" fmla="*/ 106 w 106"/>
                  <a:gd name="T132" fmla="*/ 44 h 4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6" h="44">
                    <a:moveTo>
                      <a:pt x="9" y="44"/>
                    </a:moveTo>
                    <a:lnTo>
                      <a:pt x="9" y="40"/>
                    </a:lnTo>
                    <a:lnTo>
                      <a:pt x="10" y="35"/>
                    </a:lnTo>
                    <a:lnTo>
                      <a:pt x="11" y="32"/>
                    </a:lnTo>
                    <a:lnTo>
                      <a:pt x="13" y="29"/>
                    </a:lnTo>
                    <a:lnTo>
                      <a:pt x="18" y="22"/>
                    </a:lnTo>
                    <a:lnTo>
                      <a:pt x="24" y="18"/>
                    </a:lnTo>
                    <a:lnTo>
                      <a:pt x="32" y="15"/>
                    </a:lnTo>
                    <a:lnTo>
                      <a:pt x="41" y="11"/>
                    </a:lnTo>
                    <a:lnTo>
                      <a:pt x="51" y="10"/>
                    </a:lnTo>
                    <a:lnTo>
                      <a:pt x="60" y="9"/>
                    </a:lnTo>
                    <a:lnTo>
                      <a:pt x="70" y="9"/>
                    </a:lnTo>
                    <a:lnTo>
                      <a:pt x="78" y="10"/>
                    </a:lnTo>
                    <a:lnTo>
                      <a:pt x="86" y="11"/>
                    </a:lnTo>
                    <a:lnTo>
                      <a:pt x="92" y="13"/>
                    </a:lnTo>
                    <a:lnTo>
                      <a:pt x="96" y="15"/>
                    </a:lnTo>
                    <a:lnTo>
                      <a:pt x="99" y="17"/>
                    </a:lnTo>
                    <a:lnTo>
                      <a:pt x="97" y="15"/>
                    </a:lnTo>
                    <a:lnTo>
                      <a:pt x="97" y="12"/>
                    </a:lnTo>
                    <a:lnTo>
                      <a:pt x="99" y="12"/>
                    </a:lnTo>
                    <a:lnTo>
                      <a:pt x="97" y="13"/>
                    </a:lnTo>
                    <a:lnTo>
                      <a:pt x="101" y="21"/>
                    </a:lnTo>
                    <a:lnTo>
                      <a:pt x="103" y="20"/>
                    </a:lnTo>
                    <a:lnTo>
                      <a:pt x="105" y="18"/>
                    </a:lnTo>
                    <a:lnTo>
                      <a:pt x="106" y="13"/>
                    </a:lnTo>
                    <a:lnTo>
                      <a:pt x="105" y="10"/>
                    </a:lnTo>
                    <a:lnTo>
                      <a:pt x="101" y="7"/>
                    </a:lnTo>
                    <a:lnTo>
                      <a:pt x="95" y="5"/>
                    </a:lnTo>
                    <a:lnTo>
                      <a:pt x="88" y="2"/>
                    </a:lnTo>
                    <a:lnTo>
                      <a:pt x="80" y="1"/>
                    </a:lnTo>
                    <a:lnTo>
                      <a:pt x="70" y="0"/>
                    </a:lnTo>
                    <a:lnTo>
                      <a:pt x="60" y="0"/>
                    </a:lnTo>
                    <a:lnTo>
                      <a:pt x="50" y="1"/>
                    </a:lnTo>
                    <a:lnTo>
                      <a:pt x="39" y="2"/>
                    </a:lnTo>
                    <a:lnTo>
                      <a:pt x="29" y="6"/>
                    </a:lnTo>
                    <a:lnTo>
                      <a:pt x="20" y="10"/>
                    </a:lnTo>
                    <a:lnTo>
                      <a:pt x="12" y="16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1" y="33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9" y="4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2" name="Freeform 460"/>
              <p:cNvSpPr>
                <a:spLocks noChangeArrowheads="1"/>
              </p:cNvSpPr>
              <p:nvPr/>
            </p:nvSpPr>
            <p:spPr bwMode="auto">
              <a:xfrm>
                <a:off x="2958" y="4034"/>
                <a:ext cx="53" cy="33"/>
              </a:xfrm>
              <a:custGeom>
                <a:avLst/>
                <a:gdLst>
                  <a:gd name="T0" fmla="*/ 3921 w 51"/>
                  <a:gd name="T1" fmla="*/ 2131065 h 18"/>
                  <a:gd name="T2" fmla="*/ 3589 w 51"/>
                  <a:gd name="T3" fmla="*/ 1706721742 h 18"/>
                  <a:gd name="T4" fmla="*/ 3390 w 51"/>
                  <a:gd name="T5" fmla="*/ 2107082674 h 18"/>
                  <a:gd name="T6" fmla="*/ 3201 w 51"/>
                  <a:gd name="T7" fmla="*/ 2147483647 h 18"/>
                  <a:gd name="T8" fmla="*/ 3025 w 51"/>
                  <a:gd name="T9" fmla="*/ 2147483647 h 18"/>
                  <a:gd name="T10" fmla="*/ 2542 w 51"/>
                  <a:gd name="T11" fmla="*/ 2147483647 h 18"/>
                  <a:gd name="T12" fmla="*/ 1806 w 51"/>
                  <a:gd name="T13" fmla="*/ 2107082674 h 18"/>
                  <a:gd name="T14" fmla="*/ 1360 w 51"/>
                  <a:gd name="T15" fmla="*/ 1706721742 h 18"/>
                  <a:gd name="T16" fmla="*/ 1021 w 51"/>
                  <a:gd name="T17" fmla="*/ 1442938 h 18"/>
                  <a:gd name="T18" fmla="*/ 860 w 51"/>
                  <a:gd name="T19" fmla="*/ 0 h 18"/>
                  <a:gd name="T20" fmla="*/ 0 w 51"/>
                  <a:gd name="T21" fmla="*/ 0 h 18"/>
                  <a:gd name="T22" fmla="*/ 2 w 51"/>
                  <a:gd name="T23" fmla="*/ 2107082674 h 18"/>
                  <a:gd name="T24" fmla="*/ 8 w 51"/>
                  <a:gd name="T25" fmla="*/ 2147483647 h 18"/>
                  <a:gd name="T26" fmla="*/ 1146 w 51"/>
                  <a:gd name="T27" fmla="*/ 2147483647 h 18"/>
                  <a:gd name="T28" fmla="*/ 1610 w 51"/>
                  <a:gd name="T29" fmla="*/ 2147483647 h 18"/>
                  <a:gd name="T30" fmla="*/ 2542 w 51"/>
                  <a:gd name="T31" fmla="*/ 2147483647 h 18"/>
                  <a:gd name="T32" fmla="*/ 3025 w 51"/>
                  <a:gd name="T33" fmla="*/ 2147483647 h 18"/>
                  <a:gd name="T34" fmla="*/ 3390 w 51"/>
                  <a:gd name="T35" fmla="*/ 2147483647 h 18"/>
                  <a:gd name="T36" fmla="*/ 3921 w 51"/>
                  <a:gd name="T37" fmla="*/ 2147483647 h 18"/>
                  <a:gd name="T38" fmla="*/ 4152 w 51"/>
                  <a:gd name="T39" fmla="*/ 2147483647 h 18"/>
                  <a:gd name="T40" fmla="*/ 4397 w 51"/>
                  <a:gd name="T41" fmla="*/ 2147483647 h 18"/>
                  <a:gd name="T42" fmla="*/ 3921 w 51"/>
                  <a:gd name="T43" fmla="*/ 2131065 h 1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18"/>
                  <a:gd name="T68" fmla="*/ 51 w 51"/>
                  <a:gd name="T69" fmla="*/ 18 h 1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18">
                    <a:moveTo>
                      <a:pt x="45" y="3"/>
                    </a:moveTo>
                    <a:lnTo>
                      <a:pt x="42" y="5"/>
                    </a:lnTo>
                    <a:lnTo>
                      <a:pt x="40" y="7"/>
                    </a:lnTo>
                    <a:lnTo>
                      <a:pt x="38" y="8"/>
                    </a:lnTo>
                    <a:lnTo>
                      <a:pt x="36" y="8"/>
                    </a:lnTo>
                    <a:lnTo>
                      <a:pt x="29" y="8"/>
                    </a:lnTo>
                    <a:lnTo>
                      <a:pt x="22" y="7"/>
                    </a:lnTo>
                    <a:lnTo>
                      <a:pt x="17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8" y="10"/>
                    </a:lnTo>
                    <a:lnTo>
                      <a:pt x="14" y="13"/>
                    </a:lnTo>
                    <a:lnTo>
                      <a:pt x="20" y="16"/>
                    </a:lnTo>
                    <a:lnTo>
                      <a:pt x="29" y="18"/>
                    </a:lnTo>
                    <a:lnTo>
                      <a:pt x="36" y="17"/>
                    </a:lnTo>
                    <a:lnTo>
                      <a:pt x="40" y="17"/>
                    </a:lnTo>
                    <a:lnTo>
                      <a:pt x="45" y="14"/>
                    </a:lnTo>
                    <a:lnTo>
                      <a:pt x="48" y="12"/>
                    </a:lnTo>
                    <a:lnTo>
                      <a:pt x="51" y="9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3" name="Freeform 461"/>
              <p:cNvSpPr>
                <a:spLocks noChangeArrowheads="1"/>
              </p:cNvSpPr>
              <p:nvPr/>
            </p:nvSpPr>
            <p:spPr bwMode="auto">
              <a:xfrm>
                <a:off x="3004" y="4000"/>
                <a:ext cx="58" cy="44"/>
              </a:xfrm>
              <a:custGeom>
                <a:avLst/>
                <a:gdLst>
                  <a:gd name="T0" fmla="*/ 3026 w 56"/>
                  <a:gd name="T1" fmla="*/ 0 h 40"/>
                  <a:gd name="T2" fmla="*/ 2870 w 56"/>
                  <a:gd name="T3" fmla="*/ 2 h 40"/>
                  <a:gd name="T4" fmla="*/ 2578 w 56"/>
                  <a:gd name="T5" fmla="*/ 4 h 40"/>
                  <a:gd name="T6" fmla="*/ 2203 w 56"/>
                  <a:gd name="T7" fmla="*/ 317 h 40"/>
                  <a:gd name="T8" fmla="*/ 1790 w 56"/>
                  <a:gd name="T9" fmla="*/ 9822 h 40"/>
                  <a:gd name="T10" fmla="*/ 1238 w 56"/>
                  <a:gd name="T11" fmla="*/ 14072 h 40"/>
                  <a:gd name="T12" fmla="*/ 776 w 56"/>
                  <a:gd name="T13" fmla="*/ 20231 h 40"/>
                  <a:gd name="T14" fmla="*/ 6 w 56"/>
                  <a:gd name="T15" fmla="*/ 25392 h 40"/>
                  <a:gd name="T16" fmla="*/ 0 w 56"/>
                  <a:gd name="T17" fmla="*/ 33526 h 40"/>
                  <a:gd name="T18" fmla="*/ 6 w 56"/>
                  <a:gd name="T19" fmla="*/ 38812 h 40"/>
                  <a:gd name="T20" fmla="*/ 737 w 56"/>
                  <a:gd name="T21" fmla="*/ 31554 h 40"/>
                  <a:gd name="T22" fmla="*/ 1063 w 56"/>
                  <a:gd name="T23" fmla="*/ 25392 h 40"/>
                  <a:gd name="T24" fmla="*/ 1527 w 56"/>
                  <a:gd name="T25" fmla="*/ 21685 h 40"/>
                  <a:gd name="T26" fmla="*/ 1962 w 56"/>
                  <a:gd name="T27" fmla="*/ 17604 h 40"/>
                  <a:gd name="T28" fmla="*/ 2420 w 56"/>
                  <a:gd name="T29" fmla="*/ 14072 h 40"/>
                  <a:gd name="T30" fmla="*/ 2829 w 56"/>
                  <a:gd name="T31" fmla="*/ 10511 h 40"/>
                  <a:gd name="T32" fmla="*/ 3026 w 56"/>
                  <a:gd name="T33" fmla="*/ 9061 h 40"/>
                  <a:gd name="T34" fmla="*/ 3306 w 56"/>
                  <a:gd name="T35" fmla="*/ 8496 h 40"/>
                  <a:gd name="T36" fmla="*/ 3026 w 56"/>
                  <a:gd name="T37" fmla="*/ 0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52" y="0"/>
                    </a:moveTo>
                    <a:lnTo>
                      <a:pt x="49" y="2"/>
                    </a:lnTo>
                    <a:lnTo>
                      <a:pt x="44" y="4"/>
                    </a:lnTo>
                    <a:lnTo>
                      <a:pt x="38" y="6"/>
                    </a:lnTo>
                    <a:lnTo>
                      <a:pt x="30" y="10"/>
                    </a:lnTo>
                    <a:lnTo>
                      <a:pt x="22" y="15"/>
                    </a:lnTo>
                    <a:lnTo>
                      <a:pt x="13" y="20"/>
                    </a:lnTo>
                    <a:lnTo>
                      <a:pt x="6" y="27"/>
                    </a:lnTo>
                    <a:lnTo>
                      <a:pt x="0" y="34"/>
                    </a:lnTo>
                    <a:lnTo>
                      <a:pt x="6" y="40"/>
                    </a:lnTo>
                    <a:lnTo>
                      <a:pt x="12" y="33"/>
                    </a:lnTo>
                    <a:lnTo>
                      <a:pt x="19" y="27"/>
                    </a:lnTo>
                    <a:lnTo>
                      <a:pt x="26" y="22"/>
                    </a:lnTo>
                    <a:lnTo>
                      <a:pt x="33" y="18"/>
                    </a:lnTo>
                    <a:lnTo>
                      <a:pt x="41" y="15"/>
                    </a:lnTo>
                    <a:lnTo>
                      <a:pt x="47" y="11"/>
                    </a:lnTo>
                    <a:lnTo>
                      <a:pt x="52" y="9"/>
                    </a:lnTo>
                    <a:lnTo>
                      <a:pt x="56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4" name="Freeform 462"/>
              <p:cNvSpPr>
                <a:spLocks noChangeArrowheads="1"/>
              </p:cNvSpPr>
              <p:nvPr/>
            </p:nvSpPr>
            <p:spPr bwMode="auto">
              <a:xfrm>
                <a:off x="2762" y="3987"/>
                <a:ext cx="72" cy="61"/>
              </a:xfrm>
              <a:custGeom>
                <a:avLst/>
                <a:gdLst>
                  <a:gd name="T0" fmla="*/ 3 w 69"/>
                  <a:gd name="T1" fmla="*/ 5814 h 56"/>
                  <a:gd name="T2" fmla="*/ 0 w 69"/>
                  <a:gd name="T3" fmla="*/ 5031 h 56"/>
                  <a:gd name="T4" fmla="*/ 0 w 69"/>
                  <a:gd name="T5" fmla="*/ 227 h 56"/>
                  <a:gd name="T6" fmla="*/ 1 w 69"/>
                  <a:gd name="T7" fmla="*/ 4 h 56"/>
                  <a:gd name="T8" fmla="*/ 5 w 69"/>
                  <a:gd name="T9" fmla="*/ 3 h 56"/>
                  <a:gd name="T10" fmla="*/ 891 w 69"/>
                  <a:gd name="T11" fmla="*/ 2 h 56"/>
                  <a:gd name="T12" fmla="*/ 1327 w 69"/>
                  <a:gd name="T13" fmla="*/ 0 h 56"/>
                  <a:gd name="T14" fmla="*/ 1968 w 69"/>
                  <a:gd name="T15" fmla="*/ 0 h 56"/>
                  <a:gd name="T16" fmla="*/ 2619 w 69"/>
                  <a:gd name="T17" fmla="*/ 0 h 56"/>
                  <a:gd name="T18" fmla="*/ 3267 w 69"/>
                  <a:gd name="T19" fmla="*/ 3 h 56"/>
                  <a:gd name="T20" fmla="*/ 3885 w 69"/>
                  <a:gd name="T21" fmla="*/ 5 h 56"/>
                  <a:gd name="T22" fmla="*/ 4583 w 69"/>
                  <a:gd name="T23" fmla="*/ 5031 h 56"/>
                  <a:gd name="T24" fmla="*/ 5131 w 69"/>
                  <a:gd name="T25" fmla="*/ 7128 h 56"/>
                  <a:gd name="T26" fmla="*/ 5554 w 69"/>
                  <a:gd name="T27" fmla="*/ 10028 h 56"/>
                  <a:gd name="T28" fmla="*/ 5875 w 69"/>
                  <a:gd name="T29" fmla="*/ 14559 h 56"/>
                  <a:gd name="T30" fmla="*/ 5891 w 69"/>
                  <a:gd name="T31" fmla="*/ 16728 h 56"/>
                  <a:gd name="T32" fmla="*/ 5891 w 69"/>
                  <a:gd name="T33" fmla="*/ 19165 h 56"/>
                  <a:gd name="T34" fmla="*/ 5891 w 69"/>
                  <a:gd name="T35" fmla="*/ 21969 h 56"/>
                  <a:gd name="T36" fmla="*/ 5875 w 69"/>
                  <a:gd name="T37" fmla="*/ 24539 h 56"/>
                  <a:gd name="T38" fmla="*/ 5570 w 69"/>
                  <a:gd name="T39" fmla="*/ 28084 h 56"/>
                  <a:gd name="T40" fmla="*/ 5428 w 69"/>
                  <a:gd name="T41" fmla="*/ 30126 h 56"/>
                  <a:gd name="T42" fmla="*/ 4868 w 69"/>
                  <a:gd name="T43" fmla="*/ 31856 h 56"/>
                  <a:gd name="T44" fmla="*/ 4447 w 69"/>
                  <a:gd name="T45" fmla="*/ 31856 h 56"/>
                  <a:gd name="T46" fmla="*/ 3885 w 69"/>
                  <a:gd name="T47" fmla="*/ 31078 h 56"/>
                  <a:gd name="T48" fmla="*/ 3456 w 69"/>
                  <a:gd name="T49" fmla="*/ 29763 h 56"/>
                  <a:gd name="T50" fmla="*/ 2932 w 69"/>
                  <a:gd name="T51" fmla="*/ 25257 h 56"/>
                  <a:gd name="T52" fmla="*/ 2619 w 69"/>
                  <a:gd name="T53" fmla="*/ 21303 h 56"/>
                  <a:gd name="T54" fmla="*/ 2343 w 69"/>
                  <a:gd name="T55" fmla="*/ 16728 h 56"/>
                  <a:gd name="T56" fmla="*/ 1968 w 69"/>
                  <a:gd name="T57" fmla="*/ 13151 h 56"/>
                  <a:gd name="T58" fmla="*/ 1660 w 69"/>
                  <a:gd name="T59" fmla="*/ 10700 h 56"/>
                  <a:gd name="T60" fmla="*/ 1327 w 69"/>
                  <a:gd name="T61" fmla="*/ 8702 h 56"/>
                  <a:gd name="T62" fmla="*/ 1119 w 69"/>
                  <a:gd name="T63" fmla="*/ 7577 h 56"/>
                  <a:gd name="T64" fmla="*/ 891 w 69"/>
                  <a:gd name="T65" fmla="*/ 7128 h 56"/>
                  <a:gd name="T66" fmla="*/ 6 w 69"/>
                  <a:gd name="T67" fmla="*/ 6233 h 56"/>
                  <a:gd name="T68" fmla="*/ 3 w 69"/>
                  <a:gd name="T69" fmla="*/ 5814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9"/>
                  <a:gd name="T106" fmla="*/ 0 h 56"/>
                  <a:gd name="T107" fmla="*/ 69 w 69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9" h="56">
                    <a:moveTo>
                      <a:pt x="3" y="10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5" y="3"/>
                    </a:lnTo>
                    <a:lnTo>
                      <a:pt x="9" y="2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5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4" y="18"/>
                    </a:lnTo>
                    <a:lnTo>
                      <a:pt x="68" y="26"/>
                    </a:lnTo>
                    <a:lnTo>
                      <a:pt x="69" y="30"/>
                    </a:lnTo>
                    <a:lnTo>
                      <a:pt x="69" y="34"/>
                    </a:lnTo>
                    <a:lnTo>
                      <a:pt x="69" y="39"/>
                    </a:lnTo>
                    <a:lnTo>
                      <a:pt x="68" y="44"/>
                    </a:lnTo>
                    <a:lnTo>
                      <a:pt x="65" y="50"/>
                    </a:lnTo>
                    <a:lnTo>
                      <a:pt x="62" y="54"/>
                    </a:lnTo>
                    <a:lnTo>
                      <a:pt x="57" y="56"/>
                    </a:lnTo>
                    <a:lnTo>
                      <a:pt x="52" y="56"/>
                    </a:lnTo>
                    <a:lnTo>
                      <a:pt x="45" y="55"/>
                    </a:lnTo>
                    <a:lnTo>
                      <a:pt x="40" y="52"/>
                    </a:lnTo>
                    <a:lnTo>
                      <a:pt x="35" y="45"/>
                    </a:lnTo>
                    <a:lnTo>
                      <a:pt x="31" y="38"/>
                    </a:lnTo>
                    <a:lnTo>
                      <a:pt x="27" y="30"/>
                    </a:lnTo>
                    <a:lnTo>
                      <a:pt x="23" y="23"/>
                    </a:lnTo>
                    <a:lnTo>
                      <a:pt x="20" y="19"/>
                    </a:lnTo>
                    <a:lnTo>
                      <a:pt x="16" y="16"/>
                    </a:lnTo>
                    <a:lnTo>
                      <a:pt x="13" y="14"/>
                    </a:lnTo>
                    <a:lnTo>
                      <a:pt x="9" y="13"/>
                    </a:lnTo>
                    <a:lnTo>
                      <a:pt x="6" y="11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5" name="Freeform 463"/>
              <p:cNvSpPr>
                <a:spLocks noChangeArrowheads="1"/>
              </p:cNvSpPr>
              <p:nvPr/>
            </p:nvSpPr>
            <p:spPr bwMode="auto">
              <a:xfrm>
                <a:off x="2757" y="3983"/>
                <a:ext cx="81" cy="54"/>
              </a:xfrm>
              <a:custGeom>
                <a:avLst/>
                <a:gdLst>
                  <a:gd name="T0" fmla="*/ 11450 w 77"/>
                  <a:gd name="T1" fmla="*/ 65159 h 49"/>
                  <a:gd name="T2" fmla="*/ 11589 w 77"/>
                  <a:gd name="T3" fmla="*/ 59435 h 49"/>
                  <a:gd name="T4" fmla="*/ 11589 w 77"/>
                  <a:gd name="T5" fmla="*/ 50800 h 49"/>
                  <a:gd name="T6" fmla="*/ 11589 w 77"/>
                  <a:gd name="T7" fmla="*/ 44033 h 49"/>
                  <a:gd name="T8" fmla="*/ 11450 w 77"/>
                  <a:gd name="T9" fmla="*/ 36279 h 49"/>
                  <a:gd name="T10" fmla="*/ 10883 w 77"/>
                  <a:gd name="T11" fmla="*/ 27231 h 49"/>
                  <a:gd name="T12" fmla="*/ 9932 w 77"/>
                  <a:gd name="T13" fmla="*/ 16628 h 49"/>
                  <a:gd name="T14" fmla="*/ 8902 w 77"/>
                  <a:gd name="T15" fmla="*/ 11161 h 49"/>
                  <a:gd name="T16" fmla="*/ 7718 w 77"/>
                  <a:gd name="T17" fmla="*/ 4 h 49"/>
                  <a:gd name="T18" fmla="*/ 6497 w 77"/>
                  <a:gd name="T19" fmla="*/ 2 h 49"/>
                  <a:gd name="T20" fmla="*/ 5377 w 77"/>
                  <a:gd name="T21" fmla="*/ 0 h 49"/>
                  <a:gd name="T22" fmla="*/ 4117 w 77"/>
                  <a:gd name="T23" fmla="*/ 0 h 49"/>
                  <a:gd name="T24" fmla="*/ 2868 w 77"/>
                  <a:gd name="T25" fmla="*/ 0 h 49"/>
                  <a:gd name="T26" fmla="*/ 1846 w 77"/>
                  <a:gd name="T27" fmla="*/ 1 h 49"/>
                  <a:gd name="T28" fmla="*/ 7 w 77"/>
                  <a:gd name="T29" fmla="*/ 2 h 49"/>
                  <a:gd name="T30" fmla="*/ 3 w 77"/>
                  <a:gd name="T31" fmla="*/ 4 h 49"/>
                  <a:gd name="T32" fmla="*/ 0 w 77"/>
                  <a:gd name="T33" fmla="*/ 12109 h 49"/>
                  <a:gd name="T34" fmla="*/ 1 w 77"/>
                  <a:gd name="T35" fmla="*/ 19372 h 49"/>
                  <a:gd name="T36" fmla="*/ 6 w 77"/>
                  <a:gd name="T37" fmla="*/ 26442 h 49"/>
                  <a:gd name="T38" fmla="*/ 1436 w 77"/>
                  <a:gd name="T39" fmla="*/ 13078 h 49"/>
                  <a:gd name="T40" fmla="*/ 7 w 77"/>
                  <a:gd name="T41" fmla="*/ 12109 h 49"/>
                  <a:gd name="T42" fmla="*/ 1346 w 77"/>
                  <a:gd name="T43" fmla="*/ 14220 h 49"/>
                  <a:gd name="T44" fmla="*/ 1346 w 77"/>
                  <a:gd name="T45" fmla="*/ 15319 h 49"/>
                  <a:gd name="T46" fmla="*/ 1531 w 77"/>
                  <a:gd name="T47" fmla="*/ 14220 h 49"/>
                  <a:gd name="T48" fmla="*/ 1967 w 77"/>
                  <a:gd name="T49" fmla="*/ 13078 h 49"/>
                  <a:gd name="T50" fmla="*/ 3054 w 77"/>
                  <a:gd name="T51" fmla="*/ 12109 h 49"/>
                  <a:gd name="T52" fmla="*/ 4117 w 77"/>
                  <a:gd name="T53" fmla="*/ 12109 h 49"/>
                  <a:gd name="T54" fmla="*/ 5297 w 77"/>
                  <a:gd name="T55" fmla="*/ 13078 h 49"/>
                  <a:gd name="T56" fmla="*/ 6177 w 77"/>
                  <a:gd name="T57" fmla="*/ 14220 h 49"/>
                  <a:gd name="T58" fmla="*/ 7251 w 77"/>
                  <a:gd name="T59" fmla="*/ 16628 h 49"/>
                  <a:gd name="T60" fmla="*/ 8359 w 77"/>
                  <a:gd name="T61" fmla="*/ 19372 h 49"/>
                  <a:gd name="T62" fmla="*/ 9009 w 77"/>
                  <a:gd name="T63" fmla="*/ 27231 h 49"/>
                  <a:gd name="T64" fmla="*/ 9595 w 77"/>
                  <a:gd name="T65" fmla="*/ 31769 h 49"/>
                  <a:gd name="T66" fmla="*/ 10094 w 77"/>
                  <a:gd name="T67" fmla="*/ 42434 h 49"/>
                  <a:gd name="T68" fmla="*/ 10220 w 77"/>
                  <a:gd name="T69" fmla="*/ 45892 h 49"/>
                  <a:gd name="T70" fmla="*/ 10220 w 77"/>
                  <a:gd name="T71" fmla="*/ 50800 h 49"/>
                  <a:gd name="T72" fmla="*/ 10220 w 77"/>
                  <a:gd name="T73" fmla="*/ 58084 h 49"/>
                  <a:gd name="T74" fmla="*/ 10094 w 77"/>
                  <a:gd name="T75" fmla="*/ 62808 h 49"/>
                  <a:gd name="T76" fmla="*/ 11450 w 77"/>
                  <a:gd name="T77" fmla="*/ 65159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49"/>
                  <a:gd name="T119" fmla="*/ 77 w 77"/>
                  <a:gd name="T120" fmla="*/ 49 h 4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49">
                    <a:moveTo>
                      <a:pt x="76" y="49"/>
                    </a:moveTo>
                    <a:lnTo>
                      <a:pt x="77" y="44"/>
                    </a:lnTo>
                    <a:lnTo>
                      <a:pt x="77" y="38"/>
                    </a:lnTo>
                    <a:lnTo>
                      <a:pt x="77" y="33"/>
                    </a:lnTo>
                    <a:lnTo>
                      <a:pt x="76" y="27"/>
                    </a:lnTo>
                    <a:lnTo>
                      <a:pt x="72" y="20"/>
                    </a:lnTo>
                    <a:lnTo>
                      <a:pt x="66" y="13"/>
                    </a:lnTo>
                    <a:lnTo>
                      <a:pt x="59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1" y="15"/>
                    </a:lnTo>
                    <a:lnTo>
                      <a:pt x="6" y="19"/>
                    </a:lnTo>
                    <a:lnTo>
                      <a:pt x="9" y="10"/>
                    </a:lnTo>
                    <a:lnTo>
                      <a:pt x="7" y="9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21" y="9"/>
                    </a:lnTo>
                    <a:lnTo>
                      <a:pt x="27" y="9"/>
                    </a:lnTo>
                    <a:lnTo>
                      <a:pt x="35" y="10"/>
                    </a:lnTo>
                    <a:lnTo>
                      <a:pt x="41" y="11"/>
                    </a:lnTo>
                    <a:lnTo>
                      <a:pt x="48" y="13"/>
                    </a:lnTo>
                    <a:lnTo>
                      <a:pt x="55" y="15"/>
                    </a:lnTo>
                    <a:lnTo>
                      <a:pt x="60" y="20"/>
                    </a:lnTo>
                    <a:lnTo>
                      <a:pt x="64" y="24"/>
                    </a:lnTo>
                    <a:lnTo>
                      <a:pt x="67" y="31"/>
                    </a:lnTo>
                    <a:lnTo>
                      <a:pt x="68" y="34"/>
                    </a:lnTo>
                    <a:lnTo>
                      <a:pt x="68" y="38"/>
                    </a:lnTo>
                    <a:lnTo>
                      <a:pt x="68" y="43"/>
                    </a:lnTo>
                    <a:lnTo>
                      <a:pt x="67" y="47"/>
                    </a:lnTo>
                    <a:lnTo>
                      <a:pt x="76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6" name="Freeform 464"/>
              <p:cNvSpPr>
                <a:spLocks noChangeArrowheads="1"/>
              </p:cNvSpPr>
              <p:nvPr/>
            </p:nvSpPr>
            <p:spPr bwMode="auto">
              <a:xfrm>
                <a:off x="2790" y="4028"/>
                <a:ext cx="48" cy="40"/>
              </a:xfrm>
              <a:custGeom>
                <a:avLst/>
                <a:gdLst>
                  <a:gd name="T0" fmla="*/ 0 w 46"/>
                  <a:gd name="T1" fmla="*/ 96195 h 25"/>
                  <a:gd name="T2" fmla="*/ 5 w 46"/>
                  <a:gd name="T3" fmla="*/ 33623074 h 25"/>
                  <a:gd name="T4" fmla="*/ 1576 w 46"/>
                  <a:gd name="T5" fmla="*/ 53351178 h 25"/>
                  <a:gd name="T6" fmla="*/ 2337 w 46"/>
                  <a:gd name="T7" fmla="*/ 65271616 h 25"/>
                  <a:gd name="T8" fmla="*/ 3647 w 46"/>
                  <a:gd name="T9" fmla="*/ 67237347 h 25"/>
                  <a:gd name="T10" fmla="*/ 4407 w 46"/>
                  <a:gd name="T11" fmla="*/ 67237347 h 25"/>
                  <a:gd name="T12" fmla="*/ 5326 w 46"/>
                  <a:gd name="T13" fmla="*/ 60427674 h 25"/>
                  <a:gd name="T14" fmla="*/ 6049 w 46"/>
                  <a:gd name="T15" fmla="*/ 42341432 h 25"/>
                  <a:gd name="T16" fmla="*/ 6436 w 46"/>
                  <a:gd name="T17" fmla="*/ 24705899 h 25"/>
                  <a:gd name="T18" fmla="*/ 5236 w 46"/>
                  <a:gd name="T19" fmla="*/ 21190882 h 25"/>
                  <a:gd name="T20" fmla="*/ 4998 w 46"/>
                  <a:gd name="T21" fmla="*/ 31093499 h 25"/>
                  <a:gd name="T22" fmla="*/ 4691 w 46"/>
                  <a:gd name="T23" fmla="*/ 36300357 h 25"/>
                  <a:gd name="T24" fmla="*/ 4137 w 46"/>
                  <a:gd name="T25" fmla="*/ 42341432 h 25"/>
                  <a:gd name="T26" fmla="*/ 3647 w 46"/>
                  <a:gd name="T27" fmla="*/ 42341432 h 25"/>
                  <a:gd name="T28" fmla="*/ 2829 w 46"/>
                  <a:gd name="T29" fmla="*/ 39225851 h 25"/>
                  <a:gd name="T30" fmla="*/ 2062 w 46"/>
                  <a:gd name="T31" fmla="*/ 31093499 h 25"/>
                  <a:gd name="T32" fmla="*/ 1600 w 46"/>
                  <a:gd name="T33" fmla="*/ 21190882 h 25"/>
                  <a:gd name="T34" fmla="*/ 1388 w 46"/>
                  <a:gd name="T35" fmla="*/ 0 h 25"/>
                  <a:gd name="T36" fmla="*/ 0 w 46"/>
                  <a:gd name="T37" fmla="*/ 96195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6"/>
                  <a:gd name="T58" fmla="*/ 0 h 25"/>
                  <a:gd name="T59" fmla="*/ 46 w 4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6" h="25">
                    <a:moveTo>
                      <a:pt x="0" y="3"/>
                    </a:moveTo>
                    <a:lnTo>
                      <a:pt x="5" y="13"/>
                    </a:lnTo>
                    <a:lnTo>
                      <a:pt x="11" y="19"/>
                    </a:lnTo>
                    <a:lnTo>
                      <a:pt x="18" y="24"/>
                    </a:lnTo>
                    <a:lnTo>
                      <a:pt x="26" y="25"/>
                    </a:lnTo>
                    <a:lnTo>
                      <a:pt x="32" y="25"/>
                    </a:lnTo>
                    <a:lnTo>
                      <a:pt x="38" y="22"/>
                    </a:lnTo>
                    <a:lnTo>
                      <a:pt x="44" y="16"/>
                    </a:lnTo>
                    <a:lnTo>
                      <a:pt x="46" y="9"/>
                    </a:lnTo>
                    <a:lnTo>
                      <a:pt x="37" y="7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0" y="16"/>
                    </a:lnTo>
                    <a:lnTo>
                      <a:pt x="26" y="16"/>
                    </a:lnTo>
                    <a:lnTo>
                      <a:pt x="21" y="15"/>
                    </a:lnTo>
                    <a:lnTo>
                      <a:pt x="16" y="12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7" name="Freeform 465"/>
              <p:cNvSpPr>
                <a:spLocks noChangeArrowheads="1"/>
              </p:cNvSpPr>
              <p:nvPr/>
            </p:nvSpPr>
            <p:spPr bwMode="auto">
              <a:xfrm>
                <a:off x="2763" y="3994"/>
                <a:ext cx="34" cy="37"/>
              </a:xfrm>
              <a:custGeom>
                <a:avLst/>
                <a:gdLst>
                  <a:gd name="T0" fmla="*/ 0 w 33"/>
                  <a:gd name="T1" fmla="*/ 33107 h 33"/>
                  <a:gd name="T2" fmla="*/ 2 w 33"/>
                  <a:gd name="T3" fmla="*/ 33107 h 33"/>
                  <a:gd name="T4" fmla="*/ 5 w 33"/>
                  <a:gd name="T5" fmla="*/ 36219 h 33"/>
                  <a:gd name="T6" fmla="*/ 8 w 33"/>
                  <a:gd name="T7" fmla="*/ 43105 h 33"/>
                  <a:gd name="T8" fmla="*/ 1052 w 33"/>
                  <a:gd name="T9" fmla="*/ 47075 h 33"/>
                  <a:gd name="T10" fmla="*/ 1257 w 33"/>
                  <a:gd name="T11" fmla="*/ 60982 h 33"/>
                  <a:gd name="T12" fmla="*/ 1500 w 33"/>
                  <a:gd name="T13" fmla="*/ 77116 h 33"/>
                  <a:gd name="T14" fmla="*/ 1786 w 33"/>
                  <a:gd name="T15" fmla="*/ 100107 h 33"/>
                  <a:gd name="T16" fmla="*/ 2130 w 33"/>
                  <a:gd name="T17" fmla="*/ 127123 h 33"/>
                  <a:gd name="T18" fmla="*/ 2859 w 33"/>
                  <a:gd name="T19" fmla="*/ 116596 h 33"/>
                  <a:gd name="T20" fmla="*/ 2542 w 33"/>
                  <a:gd name="T21" fmla="*/ 84214 h 33"/>
                  <a:gd name="T22" fmla="*/ 2260 w 33"/>
                  <a:gd name="T23" fmla="*/ 55888 h 33"/>
                  <a:gd name="T24" fmla="*/ 1786 w 33"/>
                  <a:gd name="T25" fmla="*/ 36219 h 33"/>
                  <a:gd name="T26" fmla="*/ 1414 w 33"/>
                  <a:gd name="T27" fmla="*/ 27939 h 33"/>
                  <a:gd name="T28" fmla="*/ 1117 w 33"/>
                  <a:gd name="T29" fmla="*/ 3 h 33"/>
                  <a:gd name="T30" fmla="*/ 8 w 33"/>
                  <a:gd name="T31" fmla="*/ 2 h 33"/>
                  <a:gd name="T32" fmla="*/ 5 w 33"/>
                  <a:gd name="T33" fmla="*/ 1 h 33"/>
                  <a:gd name="T34" fmla="*/ 3 w 33"/>
                  <a:gd name="T35" fmla="*/ 0 h 33"/>
                  <a:gd name="T36" fmla="*/ 0 w 33"/>
                  <a:gd name="T37" fmla="*/ 33107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0" y="9"/>
                    </a:moveTo>
                    <a:lnTo>
                      <a:pt x="2" y="9"/>
                    </a:lnTo>
                    <a:lnTo>
                      <a:pt x="5" y="10"/>
                    </a:lnTo>
                    <a:lnTo>
                      <a:pt x="8" y="12"/>
                    </a:lnTo>
                    <a:lnTo>
                      <a:pt x="12" y="13"/>
                    </a:lnTo>
                    <a:lnTo>
                      <a:pt x="15" y="16"/>
                    </a:lnTo>
                    <a:lnTo>
                      <a:pt x="18" y="20"/>
                    </a:lnTo>
                    <a:lnTo>
                      <a:pt x="21" y="26"/>
                    </a:lnTo>
                    <a:lnTo>
                      <a:pt x="24" y="33"/>
                    </a:lnTo>
                    <a:lnTo>
                      <a:pt x="33" y="30"/>
                    </a:lnTo>
                    <a:lnTo>
                      <a:pt x="29" y="22"/>
                    </a:lnTo>
                    <a:lnTo>
                      <a:pt x="25" y="15"/>
                    </a:lnTo>
                    <a:lnTo>
                      <a:pt x="21" y="10"/>
                    </a:lnTo>
                    <a:lnTo>
                      <a:pt x="17" y="7"/>
                    </a:lnTo>
                    <a:lnTo>
                      <a:pt x="13" y="3"/>
                    </a:lnTo>
                    <a:lnTo>
                      <a:pt x="8" y="2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8" name="Freeform 466"/>
              <p:cNvSpPr>
                <a:spLocks noChangeArrowheads="1"/>
              </p:cNvSpPr>
              <p:nvPr/>
            </p:nvSpPr>
            <p:spPr bwMode="auto">
              <a:xfrm>
                <a:off x="2923" y="3987"/>
                <a:ext cx="69" cy="61"/>
              </a:xfrm>
              <a:custGeom>
                <a:avLst/>
                <a:gdLst>
                  <a:gd name="T0" fmla="*/ 6611 w 66"/>
                  <a:gd name="T1" fmla="*/ 5814 h 56"/>
                  <a:gd name="T2" fmla="*/ 6899 w 66"/>
                  <a:gd name="T3" fmla="*/ 5031 h 56"/>
                  <a:gd name="T4" fmla="*/ 6899 w 66"/>
                  <a:gd name="T5" fmla="*/ 227 h 56"/>
                  <a:gd name="T6" fmla="*/ 6790 w 66"/>
                  <a:gd name="T7" fmla="*/ 4 h 56"/>
                  <a:gd name="T8" fmla="*/ 6506 w 66"/>
                  <a:gd name="T9" fmla="*/ 3 h 56"/>
                  <a:gd name="T10" fmla="*/ 5878 w 66"/>
                  <a:gd name="T11" fmla="*/ 2 h 56"/>
                  <a:gd name="T12" fmla="*/ 5310 w 66"/>
                  <a:gd name="T13" fmla="*/ 0 h 56"/>
                  <a:gd name="T14" fmla="*/ 4644 w 66"/>
                  <a:gd name="T15" fmla="*/ 0 h 56"/>
                  <a:gd name="T16" fmla="*/ 3834 w 66"/>
                  <a:gd name="T17" fmla="*/ 0 h 56"/>
                  <a:gd name="T18" fmla="*/ 3125 w 66"/>
                  <a:gd name="T19" fmla="*/ 2 h 56"/>
                  <a:gd name="T20" fmla="*/ 2394 w 66"/>
                  <a:gd name="T21" fmla="*/ 4 h 56"/>
                  <a:gd name="T22" fmla="*/ 1586 w 66"/>
                  <a:gd name="T23" fmla="*/ 4701 h 56"/>
                  <a:gd name="T24" fmla="*/ 1117 w 66"/>
                  <a:gd name="T25" fmla="*/ 6233 h 56"/>
                  <a:gd name="T26" fmla="*/ 6 w 66"/>
                  <a:gd name="T27" fmla="*/ 10028 h 56"/>
                  <a:gd name="T28" fmla="*/ 2 w 66"/>
                  <a:gd name="T29" fmla="*/ 14117 h 56"/>
                  <a:gd name="T30" fmla="*/ 1 w 66"/>
                  <a:gd name="T31" fmla="*/ 16152 h 56"/>
                  <a:gd name="T32" fmla="*/ 0 w 66"/>
                  <a:gd name="T33" fmla="*/ 18541 h 56"/>
                  <a:gd name="T34" fmla="*/ 1 w 66"/>
                  <a:gd name="T35" fmla="*/ 21969 h 56"/>
                  <a:gd name="T36" fmla="*/ 1 w 66"/>
                  <a:gd name="T37" fmla="*/ 24539 h 56"/>
                  <a:gd name="T38" fmla="*/ 4 w 66"/>
                  <a:gd name="T39" fmla="*/ 28084 h 56"/>
                  <a:gd name="T40" fmla="*/ 7 w 66"/>
                  <a:gd name="T41" fmla="*/ 30105 h 56"/>
                  <a:gd name="T42" fmla="*/ 1183 w 66"/>
                  <a:gd name="T43" fmla="*/ 31078 h 56"/>
                  <a:gd name="T44" fmla="*/ 1586 w 66"/>
                  <a:gd name="T45" fmla="*/ 31856 h 56"/>
                  <a:gd name="T46" fmla="*/ 2258 w 66"/>
                  <a:gd name="T47" fmla="*/ 31078 h 56"/>
                  <a:gd name="T48" fmla="*/ 2856 w 66"/>
                  <a:gd name="T49" fmla="*/ 28997 h 56"/>
                  <a:gd name="T50" fmla="*/ 3215 w 66"/>
                  <a:gd name="T51" fmla="*/ 25257 h 56"/>
                  <a:gd name="T52" fmla="*/ 3614 w 66"/>
                  <a:gd name="T53" fmla="*/ 21303 h 56"/>
                  <a:gd name="T54" fmla="*/ 3953 w 66"/>
                  <a:gd name="T55" fmla="*/ 16728 h 56"/>
                  <a:gd name="T56" fmla="*/ 4570 w 66"/>
                  <a:gd name="T57" fmla="*/ 13151 h 56"/>
                  <a:gd name="T58" fmla="*/ 4846 w 66"/>
                  <a:gd name="T59" fmla="*/ 10700 h 56"/>
                  <a:gd name="T60" fmla="*/ 5223 w 66"/>
                  <a:gd name="T61" fmla="*/ 8702 h 56"/>
                  <a:gd name="T62" fmla="*/ 5539 w 66"/>
                  <a:gd name="T63" fmla="*/ 7577 h 56"/>
                  <a:gd name="T64" fmla="*/ 5878 w 66"/>
                  <a:gd name="T65" fmla="*/ 7128 h 56"/>
                  <a:gd name="T66" fmla="*/ 6337 w 66"/>
                  <a:gd name="T67" fmla="*/ 6233 h 56"/>
                  <a:gd name="T68" fmla="*/ 6611 w 66"/>
                  <a:gd name="T69" fmla="*/ 5814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56"/>
                  <a:gd name="T107" fmla="*/ 66 w 66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56">
                    <a:moveTo>
                      <a:pt x="63" y="10"/>
                    </a:moveTo>
                    <a:lnTo>
                      <a:pt x="66" y="8"/>
                    </a:lnTo>
                    <a:lnTo>
                      <a:pt x="66" y="6"/>
                    </a:lnTo>
                    <a:lnTo>
                      <a:pt x="65" y="4"/>
                    </a:lnTo>
                    <a:lnTo>
                      <a:pt x="62" y="3"/>
                    </a:lnTo>
                    <a:lnTo>
                      <a:pt x="56" y="2"/>
                    </a:lnTo>
                    <a:lnTo>
                      <a:pt x="51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1" y="44"/>
                    </a:lnTo>
                    <a:lnTo>
                      <a:pt x="4" y="50"/>
                    </a:lnTo>
                    <a:lnTo>
                      <a:pt x="7" y="53"/>
                    </a:lnTo>
                    <a:lnTo>
                      <a:pt x="11" y="55"/>
                    </a:lnTo>
                    <a:lnTo>
                      <a:pt x="16" y="56"/>
                    </a:lnTo>
                    <a:lnTo>
                      <a:pt x="22" y="55"/>
                    </a:lnTo>
                    <a:lnTo>
                      <a:pt x="27" y="51"/>
                    </a:lnTo>
                    <a:lnTo>
                      <a:pt x="31" y="45"/>
                    </a:lnTo>
                    <a:lnTo>
                      <a:pt x="35" y="38"/>
                    </a:lnTo>
                    <a:lnTo>
                      <a:pt x="38" y="30"/>
                    </a:lnTo>
                    <a:lnTo>
                      <a:pt x="43" y="23"/>
                    </a:lnTo>
                    <a:lnTo>
                      <a:pt x="46" y="19"/>
                    </a:lnTo>
                    <a:lnTo>
                      <a:pt x="50" y="16"/>
                    </a:lnTo>
                    <a:lnTo>
                      <a:pt x="53" y="14"/>
                    </a:lnTo>
                    <a:lnTo>
                      <a:pt x="56" y="13"/>
                    </a:lnTo>
                    <a:lnTo>
                      <a:pt x="60" y="11"/>
                    </a:lnTo>
                    <a:lnTo>
                      <a:pt x="63" y="1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9" name="Freeform 467"/>
              <p:cNvSpPr>
                <a:spLocks noChangeArrowheads="1"/>
              </p:cNvSpPr>
              <p:nvPr/>
            </p:nvSpPr>
            <p:spPr bwMode="auto">
              <a:xfrm>
                <a:off x="2919" y="3983"/>
                <a:ext cx="77" cy="53"/>
              </a:xfrm>
              <a:custGeom>
                <a:avLst/>
                <a:gdLst>
                  <a:gd name="T0" fmla="*/ 703 w 74"/>
                  <a:gd name="T1" fmla="*/ 72557 h 48"/>
                  <a:gd name="T2" fmla="*/ 703 w 74"/>
                  <a:gd name="T3" fmla="*/ 65410 h 48"/>
                  <a:gd name="T4" fmla="*/ 703 w 74"/>
                  <a:gd name="T5" fmla="*/ 57053 h 48"/>
                  <a:gd name="T6" fmla="*/ 703 w 74"/>
                  <a:gd name="T7" fmla="*/ 52671 h 48"/>
                  <a:gd name="T8" fmla="*/ 744 w 74"/>
                  <a:gd name="T9" fmla="*/ 48562 h 48"/>
                  <a:gd name="T10" fmla="*/ 825 w 74"/>
                  <a:gd name="T11" fmla="*/ 37055 h 48"/>
                  <a:gd name="T12" fmla="*/ 1020 w 74"/>
                  <a:gd name="T13" fmla="*/ 31660 h 48"/>
                  <a:gd name="T14" fmla="*/ 1326 w 74"/>
                  <a:gd name="T15" fmla="*/ 22865 h 48"/>
                  <a:gd name="T16" fmla="*/ 1818 w 74"/>
                  <a:gd name="T17" fmla="*/ 17992 h 48"/>
                  <a:gd name="T18" fmla="*/ 2239 w 74"/>
                  <a:gd name="T19" fmla="*/ 15364 h 48"/>
                  <a:gd name="T20" fmla="*/ 2620 w 74"/>
                  <a:gd name="T21" fmla="*/ 14169 h 48"/>
                  <a:gd name="T22" fmla="*/ 3073 w 74"/>
                  <a:gd name="T23" fmla="*/ 14169 h 48"/>
                  <a:gd name="T24" fmla="*/ 3416 w 74"/>
                  <a:gd name="T25" fmla="*/ 14169 h 48"/>
                  <a:gd name="T26" fmla="*/ 3789 w 74"/>
                  <a:gd name="T27" fmla="*/ 15364 h 48"/>
                  <a:gd name="T28" fmla="*/ 4106 w 74"/>
                  <a:gd name="T29" fmla="*/ 16648 h 48"/>
                  <a:gd name="T30" fmla="*/ 4216 w 74"/>
                  <a:gd name="T31" fmla="*/ 17992 h 48"/>
                  <a:gd name="T32" fmla="*/ 4216 w 74"/>
                  <a:gd name="T33" fmla="*/ 16648 h 48"/>
                  <a:gd name="T34" fmla="*/ 4330 w 74"/>
                  <a:gd name="T35" fmla="*/ 14169 h 48"/>
                  <a:gd name="T36" fmla="*/ 4211 w 74"/>
                  <a:gd name="T37" fmla="*/ 15364 h 48"/>
                  <a:gd name="T38" fmla="*/ 4406 w 74"/>
                  <a:gd name="T39" fmla="*/ 30068 h 48"/>
                  <a:gd name="T40" fmla="*/ 4646 w 74"/>
                  <a:gd name="T41" fmla="*/ 22865 h 48"/>
                  <a:gd name="T42" fmla="*/ 4686 w 74"/>
                  <a:gd name="T43" fmla="*/ 14169 h 48"/>
                  <a:gd name="T44" fmla="*/ 4563 w 74"/>
                  <a:gd name="T45" fmla="*/ 4 h 48"/>
                  <a:gd name="T46" fmla="*/ 4330 w 74"/>
                  <a:gd name="T47" fmla="*/ 2 h 48"/>
                  <a:gd name="T48" fmla="*/ 3895 w 74"/>
                  <a:gd name="T49" fmla="*/ 1 h 48"/>
                  <a:gd name="T50" fmla="*/ 3506 w 74"/>
                  <a:gd name="T51" fmla="*/ 0 h 48"/>
                  <a:gd name="T52" fmla="*/ 3073 w 74"/>
                  <a:gd name="T53" fmla="*/ 0 h 48"/>
                  <a:gd name="T54" fmla="*/ 2490 w 74"/>
                  <a:gd name="T55" fmla="*/ 0 h 48"/>
                  <a:gd name="T56" fmla="*/ 2127 w 74"/>
                  <a:gd name="T57" fmla="*/ 1 h 48"/>
                  <a:gd name="T58" fmla="*/ 1471 w 74"/>
                  <a:gd name="T59" fmla="*/ 4 h 48"/>
                  <a:gd name="T60" fmla="*/ 1073 w 74"/>
                  <a:gd name="T61" fmla="*/ 13118 h 48"/>
                  <a:gd name="T62" fmla="*/ 744 w 74"/>
                  <a:gd name="T63" fmla="*/ 17992 h 48"/>
                  <a:gd name="T64" fmla="*/ 5 w 74"/>
                  <a:gd name="T65" fmla="*/ 31660 h 48"/>
                  <a:gd name="T66" fmla="*/ 2 w 74"/>
                  <a:gd name="T67" fmla="*/ 41434 h 48"/>
                  <a:gd name="T68" fmla="*/ 1 w 74"/>
                  <a:gd name="T69" fmla="*/ 51104 h 48"/>
                  <a:gd name="T70" fmla="*/ 0 w 74"/>
                  <a:gd name="T71" fmla="*/ 57053 h 48"/>
                  <a:gd name="T72" fmla="*/ 0 w 74"/>
                  <a:gd name="T73" fmla="*/ 66998 h 48"/>
                  <a:gd name="T74" fmla="*/ 1 w 74"/>
                  <a:gd name="T75" fmla="*/ 76231 h 48"/>
                  <a:gd name="T76" fmla="*/ 703 w 74"/>
                  <a:gd name="T77" fmla="*/ 72557 h 4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48"/>
                  <a:gd name="T119" fmla="*/ 74 w 74"/>
                  <a:gd name="T120" fmla="*/ 48 h 4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48">
                    <a:moveTo>
                      <a:pt x="10" y="47"/>
                    </a:moveTo>
                    <a:lnTo>
                      <a:pt x="10" y="42"/>
                    </a:lnTo>
                    <a:lnTo>
                      <a:pt x="10" y="37"/>
                    </a:lnTo>
                    <a:lnTo>
                      <a:pt x="10" y="34"/>
                    </a:lnTo>
                    <a:lnTo>
                      <a:pt x="11" y="31"/>
                    </a:lnTo>
                    <a:lnTo>
                      <a:pt x="13" y="24"/>
                    </a:lnTo>
                    <a:lnTo>
                      <a:pt x="17" y="20"/>
                    </a:lnTo>
                    <a:lnTo>
                      <a:pt x="22" y="15"/>
                    </a:lnTo>
                    <a:lnTo>
                      <a:pt x="28" y="12"/>
                    </a:lnTo>
                    <a:lnTo>
                      <a:pt x="35" y="10"/>
                    </a:lnTo>
                    <a:lnTo>
                      <a:pt x="41" y="9"/>
                    </a:lnTo>
                    <a:lnTo>
                      <a:pt x="48" y="9"/>
                    </a:lnTo>
                    <a:lnTo>
                      <a:pt x="54" y="9"/>
                    </a:lnTo>
                    <a:lnTo>
                      <a:pt x="59" y="10"/>
                    </a:lnTo>
                    <a:lnTo>
                      <a:pt x="64" y="11"/>
                    </a:lnTo>
                    <a:lnTo>
                      <a:pt x="66" y="12"/>
                    </a:lnTo>
                    <a:lnTo>
                      <a:pt x="66" y="11"/>
                    </a:lnTo>
                    <a:lnTo>
                      <a:pt x="67" y="9"/>
                    </a:lnTo>
                    <a:lnTo>
                      <a:pt x="65" y="10"/>
                    </a:lnTo>
                    <a:lnTo>
                      <a:pt x="68" y="19"/>
                    </a:lnTo>
                    <a:lnTo>
                      <a:pt x="72" y="15"/>
                    </a:lnTo>
                    <a:lnTo>
                      <a:pt x="74" y="9"/>
                    </a:lnTo>
                    <a:lnTo>
                      <a:pt x="71" y="4"/>
                    </a:lnTo>
                    <a:lnTo>
                      <a:pt x="67" y="2"/>
                    </a:lnTo>
                    <a:lnTo>
                      <a:pt x="61" y="1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1"/>
                    </a:lnTo>
                    <a:lnTo>
                      <a:pt x="24" y="4"/>
                    </a:lnTo>
                    <a:lnTo>
                      <a:pt x="18" y="8"/>
                    </a:lnTo>
                    <a:lnTo>
                      <a:pt x="11" y="12"/>
                    </a:lnTo>
                    <a:lnTo>
                      <a:pt x="5" y="20"/>
                    </a:lnTo>
                    <a:lnTo>
                      <a:pt x="2" y="27"/>
                    </a:lnTo>
                    <a:lnTo>
                      <a:pt x="1" y="32"/>
                    </a:lnTo>
                    <a:lnTo>
                      <a:pt x="0" y="37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10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0" name="Freeform 468"/>
              <p:cNvSpPr>
                <a:spLocks noChangeArrowheads="1"/>
              </p:cNvSpPr>
              <p:nvPr/>
            </p:nvSpPr>
            <p:spPr bwMode="auto">
              <a:xfrm>
                <a:off x="2919" y="4028"/>
                <a:ext cx="45" cy="40"/>
              </a:xfrm>
              <a:custGeom>
                <a:avLst/>
                <a:gdLst>
                  <a:gd name="T0" fmla="*/ 6663 w 43"/>
                  <a:gd name="T1" fmla="*/ 0 h 25"/>
                  <a:gd name="T2" fmla="*/ 5848 w 43"/>
                  <a:gd name="T3" fmla="*/ 21190882 h 25"/>
                  <a:gd name="T4" fmla="*/ 5108 w 43"/>
                  <a:gd name="T5" fmla="*/ 31093499 h 25"/>
                  <a:gd name="T6" fmla="*/ 4445 w 43"/>
                  <a:gd name="T7" fmla="*/ 39225851 h 25"/>
                  <a:gd name="T8" fmla="*/ 3631 w 43"/>
                  <a:gd name="T9" fmla="*/ 42341432 h 25"/>
                  <a:gd name="T10" fmla="*/ 2776 w 43"/>
                  <a:gd name="T11" fmla="*/ 39225851 h 25"/>
                  <a:gd name="T12" fmla="*/ 2424 w 43"/>
                  <a:gd name="T13" fmla="*/ 36300357 h 25"/>
                  <a:gd name="T14" fmla="*/ 2117 w 43"/>
                  <a:gd name="T15" fmla="*/ 28815654 h 25"/>
                  <a:gd name="T16" fmla="*/ 1852 w 43"/>
                  <a:gd name="T17" fmla="*/ 21190882 h 25"/>
                  <a:gd name="T18" fmla="*/ 0 w 43"/>
                  <a:gd name="T19" fmla="*/ 22881067 h 25"/>
                  <a:gd name="T20" fmla="*/ 2 w 43"/>
                  <a:gd name="T21" fmla="*/ 42341432 h 25"/>
                  <a:gd name="T22" fmla="*/ 7 w 43"/>
                  <a:gd name="T23" fmla="*/ 55948221 h 25"/>
                  <a:gd name="T24" fmla="*/ 2424 w 43"/>
                  <a:gd name="T25" fmla="*/ 65271616 h 25"/>
                  <a:gd name="T26" fmla="*/ 3631 w 43"/>
                  <a:gd name="T27" fmla="*/ 67237347 h 25"/>
                  <a:gd name="T28" fmla="*/ 5089 w 43"/>
                  <a:gd name="T29" fmla="*/ 62263152 h 25"/>
                  <a:gd name="T30" fmla="*/ 6231 w 43"/>
                  <a:gd name="T31" fmla="*/ 53351178 h 25"/>
                  <a:gd name="T32" fmla="*/ 7339 w 43"/>
                  <a:gd name="T33" fmla="*/ 33623074 h 25"/>
                  <a:gd name="T34" fmla="*/ 8189 w 43"/>
                  <a:gd name="T35" fmla="*/ 96195 h 25"/>
                  <a:gd name="T36" fmla="*/ 6663 w 43"/>
                  <a:gd name="T37" fmla="*/ 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5"/>
                  <a:gd name="T59" fmla="*/ 43 w 43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5">
                    <a:moveTo>
                      <a:pt x="34" y="0"/>
                    </a:moveTo>
                    <a:lnTo>
                      <a:pt x="31" y="7"/>
                    </a:lnTo>
                    <a:lnTo>
                      <a:pt x="27" y="12"/>
                    </a:lnTo>
                    <a:lnTo>
                      <a:pt x="22" y="15"/>
                    </a:lnTo>
                    <a:lnTo>
                      <a:pt x="19" y="16"/>
                    </a:lnTo>
                    <a:lnTo>
                      <a:pt x="15" y="15"/>
                    </a:lnTo>
                    <a:lnTo>
                      <a:pt x="13" y="14"/>
                    </a:lnTo>
                    <a:lnTo>
                      <a:pt x="11" y="11"/>
                    </a:lnTo>
                    <a:lnTo>
                      <a:pt x="9" y="7"/>
                    </a:lnTo>
                    <a:lnTo>
                      <a:pt x="0" y="8"/>
                    </a:lnTo>
                    <a:lnTo>
                      <a:pt x="2" y="16"/>
                    </a:lnTo>
                    <a:lnTo>
                      <a:pt x="7" y="20"/>
                    </a:lnTo>
                    <a:lnTo>
                      <a:pt x="13" y="24"/>
                    </a:lnTo>
                    <a:lnTo>
                      <a:pt x="19" y="25"/>
                    </a:lnTo>
                    <a:lnTo>
                      <a:pt x="26" y="23"/>
                    </a:lnTo>
                    <a:lnTo>
                      <a:pt x="32" y="19"/>
                    </a:lnTo>
                    <a:lnTo>
                      <a:pt x="38" y="13"/>
                    </a:lnTo>
                    <a:lnTo>
                      <a:pt x="43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1" name="Freeform 469"/>
              <p:cNvSpPr>
                <a:spLocks noChangeArrowheads="1"/>
              </p:cNvSpPr>
              <p:nvPr/>
            </p:nvSpPr>
            <p:spPr bwMode="auto">
              <a:xfrm>
                <a:off x="2956" y="3994"/>
                <a:ext cx="34" cy="37"/>
              </a:xfrm>
              <a:custGeom>
                <a:avLst/>
                <a:gdLst>
                  <a:gd name="T0" fmla="*/ 2624 w 33"/>
                  <a:gd name="T1" fmla="*/ 0 h 33"/>
                  <a:gd name="T2" fmla="*/ 2475 w 33"/>
                  <a:gd name="T3" fmla="*/ 1 h 33"/>
                  <a:gd name="T4" fmla="*/ 2130 w 33"/>
                  <a:gd name="T5" fmla="*/ 2 h 33"/>
                  <a:gd name="T6" fmla="*/ 1685 w 33"/>
                  <a:gd name="T7" fmla="*/ 3 h 33"/>
                  <a:gd name="T8" fmla="*/ 1333 w 33"/>
                  <a:gd name="T9" fmla="*/ 27939 h 33"/>
                  <a:gd name="T10" fmla="*/ 1052 w 33"/>
                  <a:gd name="T11" fmla="*/ 36219 h 33"/>
                  <a:gd name="T12" fmla="*/ 7 w 33"/>
                  <a:gd name="T13" fmla="*/ 55888 h 33"/>
                  <a:gd name="T14" fmla="*/ 4 w 33"/>
                  <a:gd name="T15" fmla="*/ 84214 h 33"/>
                  <a:gd name="T16" fmla="*/ 0 w 33"/>
                  <a:gd name="T17" fmla="*/ 116596 h 33"/>
                  <a:gd name="T18" fmla="*/ 882 w 33"/>
                  <a:gd name="T19" fmla="*/ 127123 h 33"/>
                  <a:gd name="T20" fmla="*/ 1052 w 33"/>
                  <a:gd name="T21" fmla="*/ 100107 h 33"/>
                  <a:gd name="T22" fmla="*/ 1257 w 33"/>
                  <a:gd name="T23" fmla="*/ 77116 h 33"/>
                  <a:gd name="T24" fmla="*/ 1500 w 33"/>
                  <a:gd name="T25" fmla="*/ 60982 h 33"/>
                  <a:gd name="T26" fmla="*/ 1786 w 33"/>
                  <a:gd name="T27" fmla="*/ 47075 h 33"/>
                  <a:gd name="T28" fmla="*/ 2130 w 33"/>
                  <a:gd name="T29" fmla="*/ 43105 h 33"/>
                  <a:gd name="T30" fmla="*/ 2475 w 33"/>
                  <a:gd name="T31" fmla="*/ 36219 h 33"/>
                  <a:gd name="T32" fmla="*/ 2695 w 33"/>
                  <a:gd name="T33" fmla="*/ 33107 h 33"/>
                  <a:gd name="T34" fmla="*/ 2859 w 33"/>
                  <a:gd name="T35" fmla="*/ 33107 h 33"/>
                  <a:gd name="T36" fmla="*/ 2624 w 33"/>
                  <a:gd name="T37" fmla="*/ 0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30" y="0"/>
                    </a:moveTo>
                    <a:lnTo>
                      <a:pt x="28" y="1"/>
                    </a:lnTo>
                    <a:lnTo>
                      <a:pt x="24" y="2"/>
                    </a:lnTo>
                    <a:lnTo>
                      <a:pt x="20" y="3"/>
                    </a:lnTo>
                    <a:lnTo>
                      <a:pt x="16" y="7"/>
                    </a:lnTo>
                    <a:lnTo>
                      <a:pt x="12" y="10"/>
                    </a:lnTo>
                    <a:lnTo>
                      <a:pt x="7" y="15"/>
                    </a:lnTo>
                    <a:lnTo>
                      <a:pt x="4" y="22"/>
                    </a:lnTo>
                    <a:lnTo>
                      <a:pt x="0" y="30"/>
                    </a:lnTo>
                    <a:lnTo>
                      <a:pt x="9" y="33"/>
                    </a:lnTo>
                    <a:lnTo>
                      <a:pt x="12" y="26"/>
                    </a:lnTo>
                    <a:lnTo>
                      <a:pt x="15" y="20"/>
                    </a:lnTo>
                    <a:lnTo>
                      <a:pt x="18" y="16"/>
                    </a:lnTo>
                    <a:lnTo>
                      <a:pt x="21" y="13"/>
                    </a:lnTo>
                    <a:lnTo>
                      <a:pt x="24" y="12"/>
                    </a:lnTo>
                    <a:lnTo>
                      <a:pt x="28" y="10"/>
                    </a:lnTo>
                    <a:lnTo>
                      <a:pt x="31" y="9"/>
                    </a:lnTo>
                    <a:lnTo>
                      <a:pt x="33" y="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2" name="Freeform 470"/>
              <p:cNvSpPr>
                <a:spLocks noChangeArrowheads="1"/>
              </p:cNvSpPr>
              <p:nvPr/>
            </p:nvSpPr>
            <p:spPr bwMode="auto">
              <a:xfrm>
                <a:off x="2891" y="4005"/>
                <a:ext cx="63" cy="84"/>
              </a:xfrm>
              <a:custGeom>
                <a:avLst/>
                <a:gdLst>
                  <a:gd name="T0" fmla="*/ 5594 w 60"/>
                  <a:gd name="T1" fmla="*/ 19 h 76"/>
                  <a:gd name="T2" fmla="*/ 5970 w 60"/>
                  <a:gd name="T3" fmla="*/ 3 h 76"/>
                  <a:gd name="T4" fmla="*/ 5970 w 60"/>
                  <a:gd name="T5" fmla="*/ 1 h 76"/>
                  <a:gd name="T6" fmla="*/ 5966 w 60"/>
                  <a:gd name="T7" fmla="*/ 0 h 76"/>
                  <a:gd name="T8" fmla="*/ 5242 w 60"/>
                  <a:gd name="T9" fmla="*/ 0 h 76"/>
                  <a:gd name="T10" fmla="*/ 4054 w 60"/>
                  <a:gd name="T11" fmla="*/ 3 h 76"/>
                  <a:gd name="T12" fmla="*/ 2125 w 60"/>
                  <a:gd name="T13" fmla="*/ 10266 h 76"/>
                  <a:gd name="T14" fmla="*/ 1643 w 60"/>
                  <a:gd name="T15" fmla="*/ 14018 h 76"/>
                  <a:gd name="T16" fmla="*/ 6 w 60"/>
                  <a:gd name="T17" fmla="*/ 20446 h 76"/>
                  <a:gd name="T18" fmla="*/ 3 w 60"/>
                  <a:gd name="T19" fmla="*/ 25707 h 76"/>
                  <a:gd name="T20" fmla="*/ 1 w 60"/>
                  <a:gd name="T21" fmla="*/ 32624 h 76"/>
                  <a:gd name="T22" fmla="*/ 0 w 60"/>
                  <a:gd name="T23" fmla="*/ 40506 h 76"/>
                  <a:gd name="T24" fmla="*/ 1 w 60"/>
                  <a:gd name="T25" fmla="*/ 47744 h 76"/>
                  <a:gd name="T26" fmla="*/ 3 w 60"/>
                  <a:gd name="T27" fmla="*/ 57143 h 76"/>
                  <a:gd name="T28" fmla="*/ 1443 w 60"/>
                  <a:gd name="T29" fmla="*/ 64681 h 76"/>
                  <a:gd name="T30" fmla="*/ 1754 w 60"/>
                  <a:gd name="T31" fmla="*/ 69411 h 76"/>
                  <a:gd name="T32" fmla="*/ 2579 w 60"/>
                  <a:gd name="T33" fmla="*/ 71793 h 76"/>
                  <a:gd name="T34" fmla="*/ 3565 w 60"/>
                  <a:gd name="T35" fmla="*/ 72740 h 76"/>
                  <a:gd name="T36" fmla="*/ 4322 w 60"/>
                  <a:gd name="T37" fmla="*/ 72740 h 76"/>
                  <a:gd name="T38" fmla="*/ 5242 w 60"/>
                  <a:gd name="T39" fmla="*/ 71793 h 76"/>
                  <a:gd name="T40" fmla="*/ 6366 w 60"/>
                  <a:gd name="T41" fmla="*/ 69411 h 76"/>
                  <a:gd name="T42" fmla="*/ 7240 w 60"/>
                  <a:gd name="T43" fmla="*/ 66548 h 76"/>
                  <a:gd name="T44" fmla="*/ 7898 w 60"/>
                  <a:gd name="T45" fmla="*/ 63909 h 76"/>
                  <a:gd name="T46" fmla="*/ 8793 w 60"/>
                  <a:gd name="T47" fmla="*/ 59642 h 76"/>
                  <a:gd name="T48" fmla="*/ 9373 w 60"/>
                  <a:gd name="T49" fmla="*/ 55608 h 76"/>
                  <a:gd name="T50" fmla="*/ 9587 w 60"/>
                  <a:gd name="T51" fmla="*/ 51467 h 76"/>
                  <a:gd name="T52" fmla="*/ 9984 w 60"/>
                  <a:gd name="T53" fmla="*/ 47744 h 76"/>
                  <a:gd name="T54" fmla="*/ 9587 w 60"/>
                  <a:gd name="T55" fmla="*/ 44238 h 76"/>
                  <a:gd name="T56" fmla="*/ 9373 w 60"/>
                  <a:gd name="T57" fmla="*/ 40960 h 76"/>
                  <a:gd name="T58" fmla="*/ 8245 w 60"/>
                  <a:gd name="T59" fmla="*/ 38029 h 76"/>
                  <a:gd name="T60" fmla="*/ 7240 w 60"/>
                  <a:gd name="T61" fmla="*/ 36176 h 76"/>
                  <a:gd name="T62" fmla="*/ 6362 w 60"/>
                  <a:gd name="T63" fmla="*/ 34847 h 76"/>
                  <a:gd name="T64" fmla="*/ 5247 w 60"/>
                  <a:gd name="T65" fmla="*/ 32287 h 76"/>
                  <a:gd name="T66" fmla="*/ 4915 w 60"/>
                  <a:gd name="T67" fmla="*/ 26796 h 76"/>
                  <a:gd name="T68" fmla="*/ 4612 w 60"/>
                  <a:gd name="T69" fmla="*/ 22940 h 76"/>
                  <a:gd name="T70" fmla="*/ 4612 w 60"/>
                  <a:gd name="T71" fmla="*/ 17590 h 76"/>
                  <a:gd name="T72" fmla="*/ 4915 w 60"/>
                  <a:gd name="T73" fmla="*/ 12917 h 76"/>
                  <a:gd name="T74" fmla="*/ 5242 w 60"/>
                  <a:gd name="T75" fmla="*/ 9555 h 76"/>
                  <a:gd name="T76" fmla="*/ 5594 w 60"/>
                  <a:gd name="T77" fmla="*/ 19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0"/>
                  <a:gd name="T118" fmla="*/ 0 h 76"/>
                  <a:gd name="T119" fmla="*/ 60 w 60"/>
                  <a:gd name="T120" fmla="*/ 76 h 7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0" h="76">
                    <a:moveTo>
                      <a:pt x="34" y="5"/>
                    </a:moveTo>
                    <a:lnTo>
                      <a:pt x="37" y="3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4" y="11"/>
                    </a:lnTo>
                    <a:lnTo>
                      <a:pt x="10" y="15"/>
                    </a:lnTo>
                    <a:lnTo>
                      <a:pt x="6" y="21"/>
                    </a:lnTo>
                    <a:lnTo>
                      <a:pt x="3" y="27"/>
                    </a:lnTo>
                    <a:lnTo>
                      <a:pt x="1" y="34"/>
                    </a:lnTo>
                    <a:lnTo>
                      <a:pt x="0" y="42"/>
                    </a:lnTo>
                    <a:lnTo>
                      <a:pt x="1" y="50"/>
                    </a:lnTo>
                    <a:lnTo>
                      <a:pt x="3" y="59"/>
                    </a:lnTo>
                    <a:lnTo>
                      <a:pt x="8" y="68"/>
                    </a:lnTo>
                    <a:lnTo>
                      <a:pt x="11" y="72"/>
                    </a:lnTo>
                    <a:lnTo>
                      <a:pt x="17" y="74"/>
                    </a:lnTo>
                    <a:lnTo>
                      <a:pt x="22" y="76"/>
                    </a:lnTo>
                    <a:lnTo>
                      <a:pt x="27" y="76"/>
                    </a:lnTo>
                    <a:lnTo>
                      <a:pt x="32" y="74"/>
                    </a:lnTo>
                    <a:lnTo>
                      <a:pt x="39" y="72"/>
                    </a:lnTo>
                    <a:lnTo>
                      <a:pt x="44" y="69"/>
                    </a:lnTo>
                    <a:lnTo>
                      <a:pt x="49" y="66"/>
                    </a:lnTo>
                    <a:lnTo>
                      <a:pt x="54" y="62"/>
                    </a:lnTo>
                    <a:lnTo>
                      <a:pt x="57" y="58"/>
                    </a:lnTo>
                    <a:lnTo>
                      <a:pt x="59" y="54"/>
                    </a:lnTo>
                    <a:lnTo>
                      <a:pt x="60" y="50"/>
                    </a:lnTo>
                    <a:lnTo>
                      <a:pt x="59" y="46"/>
                    </a:lnTo>
                    <a:lnTo>
                      <a:pt x="57" y="43"/>
                    </a:lnTo>
                    <a:lnTo>
                      <a:pt x="51" y="40"/>
                    </a:lnTo>
                    <a:lnTo>
                      <a:pt x="44" y="38"/>
                    </a:lnTo>
                    <a:lnTo>
                      <a:pt x="38" y="36"/>
                    </a:lnTo>
                    <a:lnTo>
                      <a:pt x="33" y="33"/>
                    </a:lnTo>
                    <a:lnTo>
                      <a:pt x="30" y="28"/>
                    </a:lnTo>
                    <a:lnTo>
                      <a:pt x="29" y="24"/>
                    </a:lnTo>
                    <a:lnTo>
                      <a:pt x="29" y="18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3" name="Freeform 471"/>
              <p:cNvSpPr>
                <a:spLocks noChangeArrowheads="1"/>
              </p:cNvSpPr>
              <p:nvPr/>
            </p:nvSpPr>
            <p:spPr bwMode="auto">
              <a:xfrm>
                <a:off x="2885" y="4000"/>
                <a:ext cx="48" cy="84"/>
              </a:xfrm>
              <a:custGeom>
                <a:avLst/>
                <a:gdLst>
                  <a:gd name="T0" fmla="*/ 2062 w 46"/>
                  <a:gd name="T1" fmla="*/ 68947 h 76"/>
                  <a:gd name="T2" fmla="*/ 1600 w 46"/>
                  <a:gd name="T3" fmla="*/ 59642 h 76"/>
                  <a:gd name="T4" fmla="*/ 1480 w 46"/>
                  <a:gd name="T5" fmla="*/ 51467 h 76"/>
                  <a:gd name="T6" fmla="*/ 1388 w 46"/>
                  <a:gd name="T7" fmla="*/ 45469 h 76"/>
                  <a:gd name="T8" fmla="*/ 1480 w 46"/>
                  <a:gd name="T9" fmla="*/ 38029 h 76"/>
                  <a:gd name="T10" fmla="*/ 1600 w 46"/>
                  <a:gd name="T11" fmla="*/ 32624 h 76"/>
                  <a:gd name="T12" fmla="*/ 1934 w 46"/>
                  <a:gd name="T13" fmla="*/ 27749 h 76"/>
                  <a:gd name="T14" fmla="*/ 2337 w 46"/>
                  <a:gd name="T15" fmla="*/ 22104 h 76"/>
                  <a:gd name="T16" fmla="*/ 3211 w 46"/>
                  <a:gd name="T17" fmla="*/ 18985 h 76"/>
                  <a:gd name="T18" fmla="*/ 4407 w 46"/>
                  <a:gd name="T19" fmla="*/ 11116 h 76"/>
                  <a:gd name="T20" fmla="*/ 5578 w 46"/>
                  <a:gd name="T21" fmla="*/ 8848 h 76"/>
                  <a:gd name="T22" fmla="*/ 5326 w 46"/>
                  <a:gd name="T23" fmla="*/ 8209 h 76"/>
                  <a:gd name="T24" fmla="*/ 5236 w 46"/>
                  <a:gd name="T25" fmla="*/ 283 h 76"/>
                  <a:gd name="T26" fmla="*/ 4998 w 46"/>
                  <a:gd name="T27" fmla="*/ 8209 h 76"/>
                  <a:gd name="T28" fmla="*/ 6049 w 46"/>
                  <a:gd name="T29" fmla="*/ 12917 h 76"/>
                  <a:gd name="T30" fmla="*/ 6436 w 46"/>
                  <a:gd name="T31" fmla="*/ 8848 h 76"/>
                  <a:gd name="T32" fmla="*/ 6436 w 46"/>
                  <a:gd name="T33" fmla="*/ 4 h 76"/>
                  <a:gd name="T34" fmla="*/ 5678 w 46"/>
                  <a:gd name="T35" fmla="*/ 0 h 76"/>
                  <a:gd name="T36" fmla="*/ 4998 w 46"/>
                  <a:gd name="T37" fmla="*/ 0 h 76"/>
                  <a:gd name="T38" fmla="*/ 3882 w 46"/>
                  <a:gd name="T39" fmla="*/ 19 h 76"/>
                  <a:gd name="T40" fmla="*/ 2197 w 46"/>
                  <a:gd name="T41" fmla="*/ 11116 h 76"/>
                  <a:gd name="T42" fmla="*/ 1600 w 46"/>
                  <a:gd name="T43" fmla="*/ 16345 h 76"/>
                  <a:gd name="T44" fmla="*/ 1243 w 46"/>
                  <a:gd name="T45" fmla="*/ 22104 h 76"/>
                  <a:gd name="T46" fmla="*/ 4 w 46"/>
                  <a:gd name="T47" fmla="*/ 28835 h 76"/>
                  <a:gd name="T48" fmla="*/ 1 w 46"/>
                  <a:gd name="T49" fmla="*/ 36176 h 76"/>
                  <a:gd name="T50" fmla="*/ 0 w 46"/>
                  <a:gd name="T51" fmla="*/ 45469 h 76"/>
                  <a:gd name="T52" fmla="*/ 1 w 46"/>
                  <a:gd name="T53" fmla="*/ 53695 h 76"/>
                  <a:gd name="T54" fmla="*/ 4 w 46"/>
                  <a:gd name="T55" fmla="*/ 63909 h 76"/>
                  <a:gd name="T56" fmla="*/ 1480 w 46"/>
                  <a:gd name="T57" fmla="*/ 72740 h 76"/>
                  <a:gd name="T58" fmla="*/ 2062 w 46"/>
                  <a:gd name="T59" fmla="*/ 68947 h 7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76"/>
                  <a:gd name="T92" fmla="*/ 46 w 46"/>
                  <a:gd name="T93" fmla="*/ 76 h 7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76">
                    <a:moveTo>
                      <a:pt x="16" y="71"/>
                    </a:moveTo>
                    <a:lnTo>
                      <a:pt x="12" y="62"/>
                    </a:lnTo>
                    <a:lnTo>
                      <a:pt x="10" y="54"/>
                    </a:lnTo>
                    <a:lnTo>
                      <a:pt x="9" y="47"/>
                    </a:lnTo>
                    <a:lnTo>
                      <a:pt x="10" y="40"/>
                    </a:lnTo>
                    <a:lnTo>
                      <a:pt x="12" y="34"/>
                    </a:lnTo>
                    <a:lnTo>
                      <a:pt x="15" y="29"/>
                    </a:lnTo>
                    <a:lnTo>
                      <a:pt x="18" y="23"/>
                    </a:lnTo>
                    <a:lnTo>
                      <a:pt x="23" y="19"/>
                    </a:lnTo>
                    <a:lnTo>
                      <a:pt x="32" y="12"/>
                    </a:lnTo>
                    <a:lnTo>
                      <a:pt x="39" y="9"/>
                    </a:lnTo>
                    <a:lnTo>
                      <a:pt x="38" y="8"/>
                    </a:lnTo>
                    <a:lnTo>
                      <a:pt x="37" y="6"/>
                    </a:lnTo>
                    <a:lnTo>
                      <a:pt x="36" y="8"/>
                    </a:lnTo>
                    <a:lnTo>
                      <a:pt x="44" y="14"/>
                    </a:lnTo>
                    <a:lnTo>
                      <a:pt x="46" y="9"/>
                    </a:lnTo>
                    <a:lnTo>
                      <a:pt x="46" y="4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8" y="5"/>
                    </a:lnTo>
                    <a:lnTo>
                      <a:pt x="17" y="12"/>
                    </a:lnTo>
                    <a:lnTo>
                      <a:pt x="12" y="17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1" y="38"/>
                    </a:lnTo>
                    <a:lnTo>
                      <a:pt x="0" y="47"/>
                    </a:lnTo>
                    <a:lnTo>
                      <a:pt x="1" y="56"/>
                    </a:lnTo>
                    <a:lnTo>
                      <a:pt x="4" y="66"/>
                    </a:lnTo>
                    <a:lnTo>
                      <a:pt x="10" y="76"/>
                    </a:lnTo>
                    <a:lnTo>
                      <a:pt x="16" y="7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4" name="Freeform 472"/>
              <p:cNvSpPr>
                <a:spLocks noChangeArrowheads="1"/>
              </p:cNvSpPr>
              <p:nvPr/>
            </p:nvSpPr>
            <p:spPr bwMode="auto">
              <a:xfrm>
                <a:off x="2896" y="4034"/>
                <a:ext cx="62" cy="57"/>
              </a:xfrm>
              <a:custGeom>
                <a:avLst/>
                <a:gdLst>
                  <a:gd name="T0" fmla="*/ 7043 w 59"/>
                  <a:gd name="T1" fmla="*/ 95397 h 46"/>
                  <a:gd name="T2" fmla="*/ 8032 w 59"/>
                  <a:gd name="T3" fmla="*/ 106845 h 46"/>
                  <a:gd name="T4" fmla="*/ 8728 w 59"/>
                  <a:gd name="T5" fmla="*/ 114259 h 46"/>
                  <a:gd name="T6" fmla="*/ 8922 w 59"/>
                  <a:gd name="T7" fmla="*/ 122814 h 46"/>
                  <a:gd name="T8" fmla="*/ 9157 w 59"/>
                  <a:gd name="T9" fmla="*/ 139115 h 46"/>
                  <a:gd name="T10" fmla="*/ 8922 w 59"/>
                  <a:gd name="T11" fmla="*/ 178144 h 46"/>
                  <a:gd name="T12" fmla="*/ 8728 w 59"/>
                  <a:gd name="T13" fmla="*/ 204473 h 46"/>
                  <a:gd name="T14" fmla="*/ 8032 w 59"/>
                  <a:gd name="T15" fmla="*/ 243358 h 46"/>
                  <a:gd name="T16" fmla="*/ 7328 w 59"/>
                  <a:gd name="T17" fmla="*/ 263039 h 46"/>
                  <a:gd name="T18" fmla="*/ 6714 w 59"/>
                  <a:gd name="T19" fmla="*/ 299676 h 46"/>
                  <a:gd name="T20" fmla="*/ 5638 w 59"/>
                  <a:gd name="T21" fmla="*/ 318947 h 46"/>
                  <a:gd name="T22" fmla="*/ 4629 w 59"/>
                  <a:gd name="T23" fmla="*/ 339025 h 46"/>
                  <a:gd name="T24" fmla="*/ 3720 w 59"/>
                  <a:gd name="T25" fmla="*/ 355420 h 46"/>
                  <a:gd name="T26" fmla="*/ 2863 w 59"/>
                  <a:gd name="T27" fmla="*/ 355420 h 46"/>
                  <a:gd name="T28" fmla="*/ 2203 w 59"/>
                  <a:gd name="T29" fmla="*/ 339025 h 46"/>
                  <a:gd name="T30" fmla="*/ 1696 w 59"/>
                  <a:gd name="T31" fmla="*/ 333941 h 46"/>
                  <a:gd name="T32" fmla="*/ 6 w 59"/>
                  <a:gd name="T33" fmla="*/ 299676 h 46"/>
                  <a:gd name="T34" fmla="*/ 0 w 59"/>
                  <a:gd name="T35" fmla="*/ 355420 h 46"/>
                  <a:gd name="T36" fmla="*/ 4 w 59"/>
                  <a:gd name="T37" fmla="*/ 404235 h 46"/>
                  <a:gd name="T38" fmla="*/ 1696 w 59"/>
                  <a:gd name="T39" fmla="*/ 430649 h 46"/>
                  <a:gd name="T40" fmla="*/ 2680 w 59"/>
                  <a:gd name="T41" fmla="*/ 436232 h 46"/>
                  <a:gd name="T42" fmla="*/ 3973 w 59"/>
                  <a:gd name="T43" fmla="*/ 436232 h 46"/>
                  <a:gd name="T44" fmla="*/ 5166 w 59"/>
                  <a:gd name="T45" fmla="*/ 430649 h 46"/>
                  <a:gd name="T46" fmla="*/ 6289 w 59"/>
                  <a:gd name="T47" fmla="*/ 409847 h 46"/>
                  <a:gd name="T48" fmla="*/ 7328 w 59"/>
                  <a:gd name="T49" fmla="*/ 380095 h 46"/>
                  <a:gd name="T50" fmla="*/ 8175 w 59"/>
                  <a:gd name="T51" fmla="*/ 339025 h 46"/>
                  <a:gd name="T52" fmla="*/ 9321 w 59"/>
                  <a:gd name="T53" fmla="*/ 299676 h 46"/>
                  <a:gd name="T54" fmla="*/ 9935 w 59"/>
                  <a:gd name="T55" fmla="*/ 260054 h 46"/>
                  <a:gd name="T56" fmla="*/ 10438 w 59"/>
                  <a:gd name="T57" fmla="*/ 204473 h 46"/>
                  <a:gd name="T58" fmla="*/ 10607 w 59"/>
                  <a:gd name="T59" fmla="*/ 139115 h 46"/>
                  <a:gd name="T60" fmla="*/ 10438 w 59"/>
                  <a:gd name="T61" fmla="*/ 106845 h 46"/>
                  <a:gd name="T62" fmla="*/ 9775 w 59"/>
                  <a:gd name="T63" fmla="*/ 810 h 46"/>
                  <a:gd name="T64" fmla="*/ 8728 w 59"/>
                  <a:gd name="T65" fmla="*/ 2 h 46"/>
                  <a:gd name="T66" fmla="*/ 7169 w 59"/>
                  <a:gd name="T67" fmla="*/ 0 h 46"/>
                  <a:gd name="T68" fmla="*/ 7043 w 59"/>
                  <a:gd name="T69" fmla="*/ 95397 h 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9"/>
                  <a:gd name="T106" fmla="*/ 0 h 46"/>
                  <a:gd name="T107" fmla="*/ 59 w 59"/>
                  <a:gd name="T108" fmla="*/ 46 h 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9" h="46">
                    <a:moveTo>
                      <a:pt x="39" y="9"/>
                    </a:moveTo>
                    <a:lnTo>
                      <a:pt x="45" y="11"/>
                    </a:lnTo>
                    <a:lnTo>
                      <a:pt x="49" y="13"/>
                    </a:lnTo>
                    <a:lnTo>
                      <a:pt x="50" y="14"/>
                    </a:lnTo>
                    <a:lnTo>
                      <a:pt x="51" y="16"/>
                    </a:lnTo>
                    <a:lnTo>
                      <a:pt x="50" y="19"/>
                    </a:lnTo>
                    <a:lnTo>
                      <a:pt x="49" y="22"/>
                    </a:lnTo>
                    <a:lnTo>
                      <a:pt x="45" y="25"/>
                    </a:lnTo>
                    <a:lnTo>
                      <a:pt x="41" y="28"/>
                    </a:lnTo>
                    <a:lnTo>
                      <a:pt x="37" y="32"/>
                    </a:lnTo>
                    <a:lnTo>
                      <a:pt x="32" y="34"/>
                    </a:lnTo>
                    <a:lnTo>
                      <a:pt x="26" y="36"/>
                    </a:lnTo>
                    <a:lnTo>
                      <a:pt x="21" y="37"/>
                    </a:lnTo>
                    <a:lnTo>
                      <a:pt x="17" y="37"/>
                    </a:lnTo>
                    <a:lnTo>
                      <a:pt x="13" y="36"/>
                    </a:lnTo>
                    <a:lnTo>
                      <a:pt x="9" y="35"/>
                    </a:lnTo>
                    <a:lnTo>
                      <a:pt x="6" y="32"/>
                    </a:lnTo>
                    <a:lnTo>
                      <a:pt x="0" y="37"/>
                    </a:lnTo>
                    <a:lnTo>
                      <a:pt x="4" y="42"/>
                    </a:lnTo>
                    <a:lnTo>
                      <a:pt x="9" y="45"/>
                    </a:lnTo>
                    <a:lnTo>
                      <a:pt x="16" y="46"/>
                    </a:lnTo>
                    <a:lnTo>
                      <a:pt x="22" y="46"/>
                    </a:lnTo>
                    <a:lnTo>
                      <a:pt x="29" y="45"/>
                    </a:lnTo>
                    <a:lnTo>
                      <a:pt x="35" y="43"/>
                    </a:lnTo>
                    <a:lnTo>
                      <a:pt x="41" y="39"/>
                    </a:lnTo>
                    <a:lnTo>
                      <a:pt x="46" y="36"/>
                    </a:lnTo>
                    <a:lnTo>
                      <a:pt x="52" y="32"/>
                    </a:lnTo>
                    <a:lnTo>
                      <a:pt x="55" y="27"/>
                    </a:lnTo>
                    <a:lnTo>
                      <a:pt x="58" y="22"/>
                    </a:lnTo>
                    <a:lnTo>
                      <a:pt x="59" y="16"/>
                    </a:lnTo>
                    <a:lnTo>
                      <a:pt x="58" y="11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0" y="0"/>
                    </a:lnTo>
                    <a:lnTo>
                      <a:pt x="39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5" name="Freeform 473"/>
              <p:cNvSpPr>
                <a:spLocks noChangeArrowheads="1"/>
              </p:cNvSpPr>
              <p:nvPr/>
            </p:nvSpPr>
            <p:spPr bwMode="auto">
              <a:xfrm>
                <a:off x="2916" y="4008"/>
                <a:ext cx="20" cy="57"/>
              </a:xfrm>
              <a:custGeom>
                <a:avLst/>
                <a:gdLst>
                  <a:gd name="T0" fmla="*/ 6 w 20"/>
                  <a:gd name="T1" fmla="*/ 0 h 40"/>
                  <a:gd name="T2" fmla="*/ 4 w 20"/>
                  <a:gd name="T3" fmla="*/ 10559 h 40"/>
                  <a:gd name="T4" fmla="*/ 1 w 20"/>
                  <a:gd name="T5" fmla="*/ 2399100 h 40"/>
                  <a:gd name="T6" fmla="*/ 0 w 20"/>
                  <a:gd name="T7" fmla="*/ 3724708 h 40"/>
                  <a:gd name="T8" fmla="*/ 0 w 20"/>
                  <a:gd name="T9" fmla="*/ 5413116 h 40"/>
                  <a:gd name="T10" fmla="*/ 2 w 20"/>
                  <a:gd name="T11" fmla="*/ 7143917 h 40"/>
                  <a:gd name="T12" fmla="*/ 5 w 20"/>
                  <a:gd name="T13" fmla="*/ 8350318 h 40"/>
                  <a:gd name="T14" fmla="*/ 365 w 20"/>
                  <a:gd name="T15" fmla="*/ 9543846 h 40"/>
                  <a:gd name="T16" fmla="*/ 538 w 20"/>
                  <a:gd name="T17" fmla="*/ 10268331 h 40"/>
                  <a:gd name="T18" fmla="*/ 565 w 20"/>
                  <a:gd name="T19" fmla="*/ 7760249 h 40"/>
                  <a:gd name="T20" fmla="*/ 443 w 20"/>
                  <a:gd name="T21" fmla="*/ 7217998 h 40"/>
                  <a:gd name="T22" fmla="*/ 383 w 20"/>
                  <a:gd name="T23" fmla="*/ 6634777 h 40"/>
                  <a:gd name="T24" fmla="*/ 9 w 20"/>
                  <a:gd name="T25" fmla="*/ 5828172 h 40"/>
                  <a:gd name="T26" fmla="*/ 8 w 20"/>
                  <a:gd name="T27" fmla="*/ 5351702 h 40"/>
                  <a:gd name="T28" fmla="*/ 8 w 20"/>
                  <a:gd name="T29" fmla="*/ 4314165 h 40"/>
                  <a:gd name="T30" fmla="*/ 9 w 20"/>
                  <a:gd name="T31" fmla="*/ 2999719 h 40"/>
                  <a:gd name="T32" fmla="*/ 383 w 20"/>
                  <a:gd name="T33" fmla="*/ 2399100 h 40"/>
                  <a:gd name="T34" fmla="*/ 422 w 20"/>
                  <a:gd name="T35" fmla="*/ 85406 h 40"/>
                  <a:gd name="T36" fmla="*/ 6 w 20"/>
                  <a:gd name="T37" fmla="*/ 0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0"/>
                  <a:gd name="T58" fmla="*/ 0 h 40"/>
                  <a:gd name="T59" fmla="*/ 20 w 20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0" h="40">
                    <a:moveTo>
                      <a:pt x="6" y="0"/>
                    </a:moveTo>
                    <a:lnTo>
                      <a:pt x="4" y="4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5" y="33"/>
                    </a:lnTo>
                    <a:lnTo>
                      <a:pt x="11" y="37"/>
                    </a:lnTo>
                    <a:lnTo>
                      <a:pt x="19" y="40"/>
                    </a:lnTo>
                    <a:lnTo>
                      <a:pt x="20" y="31"/>
                    </a:lnTo>
                    <a:lnTo>
                      <a:pt x="15" y="29"/>
                    </a:lnTo>
                    <a:lnTo>
                      <a:pt x="12" y="26"/>
                    </a:lnTo>
                    <a:lnTo>
                      <a:pt x="9" y="23"/>
                    </a:lnTo>
                    <a:lnTo>
                      <a:pt x="8" y="20"/>
                    </a:lnTo>
                    <a:lnTo>
                      <a:pt x="8" y="17"/>
                    </a:lnTo>
                    <a:lnTo>
                      <a:pt x="9" y="12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6" name="Freeform 474"/>
              <p:cNvSpPr>
                <a:spLocks noChangeArrowheads="1"/>
              </p:cNvSpPr>
              <p:nvPr/>
            </p:nvSpPr>
            <p:spPr bwMode="auto">
              <a:xfrm>
                <a:off x="2862" y="4034"/>
                <a:ext cx="39" cy="73"/>
              </a:xfrm>
              <a:custGeom>
                <a:avLst/>
                <a:gdLst>
                  <a:gd name="T0" fmla="*/ 1555 w 38"/>
                  <a:gd name="T1" fmla="*/ 5 h 67"/>
                  <a:gd name="T2" fmla="*/ 1555 w 38"/>
                  <a:gd name="T3" fmla="*/ 2 h 67"/>
                  <a:gd name="T4" fmla="*/ 1502 w 38"/>
                  <a:gd name="T5" fmla="*/ 1 h 67"/>
                  <a:gd name="T6" fmla="*/ 1476 w 38"/>
                  <a:gd name="T7" fmla="*/ 0 h 67"/>
                  <a:gd name="T8" fmla="*/ 1402 w 38"/>
                  <a:gd name="T9" fmla="*/ 0 h 67"/>
                  <a:gd name="T10" fmla="*/ 1030 w 38"/>
                  <a:gd name="T11" fmla="*/ 1 h 67"/>
                  <a:gd name="T12" fmla="*/ 797 w 38"/>
                  <a:gd name="T13" fmla="*/ 5 h 67"/>
                  <a:gd name="T14" fmla="*/ 618 w 38"/>
                  <a:gd name="T15" fmla="*/ 6228 h 67"/>
                  <a:gd name="T16" fmla="*/ 6 w 38"/>
                  <a:gd name="T17" fmla="*/ 11960 h 67"/>
                  <a:gd name="T18" fmla="*/ 4 w 38"/>
                  <a:gd name="T19" fmla="*/ 15687 h 67"/>
                  <a:gd name="T20" fmla="*/ 2 w 38"/>
                  <a:gd name="T21" fmla="*/ 19445 h 67"/>
                  <a:gd name="T22" fmla="*/ 1 w 38"/>
                  <a:gd name="T23" fmla="*/ 23150 h 67"/>
                  <a:gd name="T24" fmla="*/ 0 w 38"/>
                  <a:gd name="T25" fmla="*/ 28223 h 67"/>
                  <a:gd name="T26" fmla="*/ 0 w 38"/>
                  <a:gd name="T27" fmla="*/ 32377 h 67"/>
                  <a:gd name="T28" fmla="*/ 2 w 38"/>
                  <a:gd name="T29" fmla="*/ 34875 h 67"/>
                  <a:gd name="T30" fmla="*/ 4 w 38"/>
                  <a:gd name="T31" fmla="*/ 37471 h 67"/>
                  <a:gd name="T32" fmla="*/ 7 w 38"/>
                  <a:gd name="T33" fmla="*/ 40224 h 67"/>
                  <a:gd name="T34" fmla="*/ 587 w 38"/>
                  <a:gd name="T35" fmla="*/ 41182 h 67"/>
                  <a:gd name="T36" fmla="*/ 720 w 38"/>
                  <a:gd name="T37" fmla="*/ 42935 h 67"/>
                  <a:gd name="T38" fmla="*/ 840 w 38"/>
                  <a:gd name="T39" fmla="*/ 42935 h 67"/>
                  <a:gd name="T40" fmla="*/ 1030 w 38"/>
                  <a:gd name="T41" fmla="*/ 43211 h 67"/>
                  <a:gd name="T42" fmla="*/ 1266 w 38"/>
                  <a:gd name="T43" fmla="*/ 42935 h 67"/>
                  <a:gd name="T44" fmla="*/ 1555 w 38"/>
                  <a:gd name="T45" fmla="*/ 41541 h 67"/>
                  <a:gd name="T46" fmla="*/ 1663 w 38"/>
                  <a:gd name="T47" fmla="*/ 40224 h 67"/>
                  <a:gd name="T48" fmla="*/ 1749 w 38"/>
                  <a:gd name="T49" fmla="*/ 37626 h 67"/>
                  <a:gd name="T50" fmla="*/ 1838 w 38"/>
                  <a:gd name="T51" fmla="*/ 34993 h 67"/>
                  <a:gd name="T52" fmla="*/ 1838 w 38"/>
                  <a:gd name="T53" fmla="*/ 32587 h 67"/>
                  <a:gd name="T54" fmla="*/ 1838 w 38"/>
                  <a:gd name="T55" fmla="*/ 28223 h 67"/>
                  <a:gd name="T56" fmla="*/ 1749 w 38"/>
                  <a:gd name="T57" fmla="*/ 24897 h 67"/>
                  <a:gd name="T58" fmla="*/ 1663 w 38"/>
                  <a:gd name="T59" fmla="*/ 22451 h 67"/>
                  <a:gd name="T60" fmla="*/ 1637 w 38"/>
                  <a:gd name="T61" fmla="*/ 19659 h 67"/>
                  <a:gd name="T62" fmla="*/ 1578 w 38"/>
                  <a:gd name="T63" fmla="*/ 17044 h 67"/>
                  <a:gd name="T64" fmla="*/ 1555 w 38"/>
                  <a:gd name="T65" fmla="*/ 14779 h 67"/>
                  <a:gd name="T66" fmla="*/ 1502 w 38"/>
                  <a:gd name="T67" fmla="*/ 11960 h 67"/>
                  <a:gd name="T68" fmla="*/ 1502 w 38"/>
                  <a:gd name="T69" fmla="*/ 8311 h 67"/>
                  <a:gd name="T70" fmla="*/ 1502 w 38"/>
                  <a:gd name="T71" fmla="*/ 6228 h 67"/>
                  <a:gd name="T72" fmla="*/ 1555 w 38"/>
                  <a:gd name="T73" fmla="*/ 5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67"/>
                  <a:gd name="T113" fmla="*/ 38 w 38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67">
                    <a:moveTo>
                      <a:pt x="31" y="5"/>
                    </a:moveTo>
                    <a:lnTo>
                      <a:pt x="31" y="2"/>
                    </a:lnTo>
                    <a:lnTo>
                      <a:pt x="30" y="1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2" y="1"/>
                    </a:lnTo>
                    <a:lnTo>
                      <a:pt x="17" y="5"/>
                    </a:lnTo>
                    <a:lnTo>
                      <a:pt x="12" y="10"/>
                    </a:lnTo>
                    <a:lnTo>
                      <a:pt x="6" y="19"/>
                    </a:lnTo>
                    <a:lnTo>
                      <a:pt x="4" y="24"/>
                    </a:lnTo>
                    <a:lnTo>
                      <a:pt x="2" y="30"/>
                    </a:lnTo>
                    <a:lnTo>
                      <a:pt x="1" y="36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4"/>
                    </a:lnTo>
                    <a:lnTo>
                      <a:pt x="4" y="58"/>
                    </a:lnTo>
                    <a:lnTo>
                      <a:pt x="7" y="62"/>
                    </a:lnTo>
                    <a:lnTo>
                      <a:pt x="11" y="64"/>
                    </a:lnTo>
                    <a:lnTo>
                      <a:pt x="15" y="66"/>
                    </a:lnTo>
                    <a:lnTo>
                      <a:pt x="18" y="66"/>
                    </a:lnTo>
                    <a:lnTo>
                      <a:pt x="22" y="67"/>
                    </a:lnTo>
                    <a:lnTo>
                      <a:pt x="26" y="66"/>
                    </a:lnTo>
                    <a:lnTo>
                      <a:pt x="31" y="65"/>
                    </a:lnTo>
                    <a:lnTo>
                      <a:pt x="34" y="62"/>
                    </a:lnTo>
                    <a:lnTo>
                      <a:pt x="36" y="59"/>
                    </a:lnTo>
                    <a:lnTo>
                      <a:pt x="38" y="55"/>
                    </a:lnTo>
                    <a:lnTo>
                      <a:pt x="38" y="51"/>
                    </a:lnTo>
                    <a:lnTo>
                      <a:pt x="38" y="44"/>
                    </a:lnTo>
                    <a:lnTo>
                      <a:pt x="36" y="39"/>
                    </a:lnTo>
                    <a:lnTo>
                      <a:pt x="34" y="34"/>
                    </a:lnTo>
                    <a:lnTo>
                      <a:pt x="33" y="31"/>
                    </a:lnTo>
                    <a:lnTo>
                      <a:pt x="32" y="27"/>
                    </a:lnTo>
                    <a:lnTo>
                      <a:pt x="31" y="23"/>
                    </a:lnTo>
                    <a:lnTo>
                      <a:pt x="30" y="19"/>
                    </a:lnTo>
                    <a:lnTo>
                      <a:pt x="30" y="14"/>
                    </a:lnTo>
                    <a:lnTo>
                      <a:pt x="30" y="10"/>
                    </a:lnTo>
                    <a:lnTo>
                      <a:pt x="31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7" name="Freeform 475"/>
              <p:cNvSpPr>
                <a:spLocks noChangeArrowheads="1"/>
              </p:cNvSpPr>
              <p:nvPr/>
            </p:nvSpPr>
            <p:spPr bwMode="auto">
              <a:xfrm>
                <a:off x="2857" y="4030"/>
                <a:ext cx="40" cy="57"/>
              </a:xfrm>
              <a:custGeom>
                <a:avLst/>
                <a:gdLst>
                  <a:gd name="T0" fmla="*/ 8 w 39"/>
                  <a:gd name="T1" fmla="*/ 238518 h 49"/>
                  <a:gd name="T2" fmla="*/ 9 w 39"/>
                  <a:gd name="T3" fmla="*/ 203766 h 49"/>
                  <a:gd name="T4" fmla="*/ 498 w 39"/>
                  <a:gd name="T5" fmla="*/ 171933 h 49"/>
                  <a:gd name="T6" fmla="*/ 551 w 39"/>
                  <a:gd name="T7" fmla="*/ 143436 h 49"/>
                  <a:gd name="T8" fmla="*/ 640 w 39"/>
                  <a:gd name="T9" fmla="*/ 122609 h 49"/>
                  <a:gd name="T10" fmla="*/ 783 w 39"/>
                  <a:gd name="T11" fmla="*/ 82926 h 49"/>
                  <a:gd name="T12" fmla="*/ 1003 w 39"/>
                  <a:gd name="T13" fmla="*/ 56023 h 49"/>
                  <a:gd name="T14" fmla="*/ 1226 w 39"/>
                  <a:gd name="T15" fmla="*/ 47831 h 49"/>
                  <a:gd name="T16" fmla="*/ 1425 w 39"/>
                  <a:gd name="T17" fmla="*/ 44332 h 49"/>
                  <a:gd name="T18" fmla="*/ 1355 w 39"/>
                  <a:gd name="T19" fmla="*/ 44332 h 49"/>
                  <a:gd name="T20" fmla="*/ 1355 w 39"/>
                  <a:gd name="T21" fmla="*/ 37942 h 49"/>
                  <a:gd name="T22" fmla="*/ 1733 w 39"/>
                  <a:gd name="T23" fmla="*/ 47831 h 49"/>
                  <a:gd name="T24" fmla="*/ 1733 w 39"/>
                  <a:gd name="T25" fmla="*/ 1309 h 49"/>
                  <a:gd name="T26" fmla="*/ 1654 w 39"/>
                  <a:gd name="T27" fmla="*/ 3 h 49"/>
                  <a:gd name="T28" fmla="*/ 1569 w 39"/>
                  <a:gd name="T29" fmla="*/ 1 h 49"/>
                  <a:gd name="T30" fmla="*/ 1355 w 39"/>
                  <a:gd name="T31" fmla="*/ 0 h 49"/>
                  <a:gd name="T32" fmla="*/ 1055 w 39"/>
                  <a:gd name="T33" fmla="*/ 1 h 49"/>
                  <a:gd name="T34" fmla="*/ 783 w 39"/>
                  <a:gd name="T35" fmla="*/ 1170 h 49"/>
                  <a:gd name="T36" fmla="*/ 551 w 39"/>
                  <a:gd name="T37" fmla="*/ 56023 h 49"/>
                  <a:gd name="T38" fmla="*/ 6 w 39"/>
                  <a:gd name="T39" fmla="*/ 104609 h 49"/>
                  <a:gd name="T40" fmla="*/ 4 w 39"/>
                  <a:gd name="T41" fmla="*/ 125678 h 49"/>
                  <a:gd name="T42" fmla="*/ 2 w 39"/>
                  <a:gd name="T43" fmla="*/ 161189 h 49"/>
                  <a:gd name="T44" fmla="*/ 1 w 39"/>
                  <a:gd name="T45" fmla="*/ 196331 h 49"/>
                  <a:gd name="T46" fmla="*/ 0 w 39"/>
                  <a:gd name="T47" fmla="*/ 235359 h 49"/>
                  <a:gd name="T48" fmla="*/ 8 w 39"/>
                  <a:gd name="T49" fmla="*/ 238518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49"/>
                  <a:gd name="T77" fmla="*/ 39 w 39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49">
                    <a:moveTo>
                      <a:pt x="8" y="49"/>
                    </a:moveTo>
                    <a:lnTo>
                      <a:pt x="9" y="42"/>
                    </a:lnTo>
                    <a:lnTo>
                      <a:pt x="10" y="35"/>
                    </a:lnTo>
                    <a:lnTo>
                      <a:pt x="12" y="29"/>
                    </a:lnTo>
                    <a:lnTo>
                      <a:pt x="15" y="25"/>
                    </a:lnTo>
                    <a:lnTo>
                      <a:pt x="19" y="17"/>
                    </a:lnTo>
                    <a:lnTo>
                      <a:pt x="24" y="12"/>
                    </a:lnTo>
                    <a:lnTo>
                      <a:pt x="28" y="10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39" y="10"/>
                    </a:lnTo>
                    <a:lnTo>
                      <a:pt x="39" y="6"/>
                    </a:lnTo>
                    <a:lnTo>
                      <a:pt x="38" y="3"/>
                    </a:lnTo>
                    <a:lnTo>
                      <a:pt x="35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19" y="5"/>
                    </a:lnTo>
                    <a:lnTo>
                      <a:pt x="12" y="12"/>
                    </a:lnTo>
                    <a:lnTo>
                      <a:pt x="6" y="21"/>
                    </a:lnTo>
                    <a:lnTo>
                      <a:pt x="4" y="26"/>
                    </a:lnTo>
                    <a:lnTo>
                      <a:pt x="2" y="33"/>
                    </a:lnTo>
                    <a:lnTo>
                      <a:pt x="1" y="40"/>
                    </a:lnTo>
                    <a:lnTo>
                      <a:pt x="0" y="48"/>
                    </a:lnTo>
                    <a:lnTo>
                      <a:pt x="8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8" name="Freeform 476"/>
              <p:cNvSpPr>
                <a:spLocks noChangeArrowheads="1"/>
              </p:cNvSpPr>
              <p:nvPr/>
            </p:nvSpPr>
            <p:spPr bwMode="auto">
              <a:xfrm>
                <a:off x="2857" y="4073"/>
                <a:ext cx="48" cy="39"/>
              </a:xfrm>
              <a:custGeom>
                <a:avLst/>
                <a:gdLst>
                  <a:gd name="T0" fmla="*/ 4998 w 46"/>
                  <a:gd name="T1" fmla="*/ 4 h 36"/>
                  <a:gd name="T2" fmla="*/ 5326 w 46"/>
                  <a:gd name="T3" fmla="*/ 6258 h 36"/>
                  <a:gd name="T4" fmla="*/ 5326 w 46"/>
                  <a:gd name="T5" fmla="*/ 10115 h 36"/>
                  <a:gd name="T6" fmla="*/ 5236 w 46"/>
                  <a:gd name="T7" fmla="*/ 12860 h 36"/>
                  <a:gd name="T8" fmla="*/ 4998 w 46"/>
                  <a:gd name="T9" fmla="*/ 13932 h 36"/>
                  <a:gd name="T10" fmla="*/ 4917 w 46"/>
                  <a:gd name="T11" fmla="*/ 15093 h 36"/>
                  <a:gd name="T12" fmla="*/ 4614 w 46"/>
                  <a:gd name="T13" fmla="*/ 17371 h 36"/>
                  <a:gd name="T14" fmla="*/ 4067 w 46"/>
                  <a:gd name="T15" fmla="*/ 17709 h 36"/>
                  <a:gd name="T16" fmla="*/ 3647 w 46"/>
                  <a:gd name="T17" fmla="*/ 17709 h 36"/>
                  <a:gd name="T18" fmla="*/ 3211 w 46"/>
                  <a:gd name="T19" fmla="*/ 17709 h 36"/>
                  <a:gd name="T20" fmla="*/ 2785 w 46"/>
                  <a:gd name="T21" fmla="*/ 17709 h 36"/>
                  <a:gd name="T22" fmla="*/ 2197 w 46"/>
                  <a:gd name="T23" fmla="*/ 16035 h 36"/>
                  <a:gd name="T24" fmla="*/ 1818 w 46"/>
                  <a:gd name="T25" fmla="*/ 15093 h 36"/>
                  <a:gd name="T26" fmla="*/ 1576 w 46"/>
                  <a:gd name="T27" fmla="*/ 13663 h 36"/>
                  <a:gd name="T28" fmla="*/ 1480 w 46"/>
                  <a:gd name="T29" fmla="*/ 11871 h 36"/>
                  <a:gd name="T30" fmla="*/ 1388 w 46"/>
                  <a:gd name="T31" fmla="*/ 9337 h 36"/>
                  <a:gd name="T32" fmla="*/ 1243 w 46"/>
                  <a:gd name="T33" fmla="*/ 6258 h 36"/>
                  <a:gd name="T34" fmla="*/ 0 w 46"/>
                  <a:gd name="T35" fmla="*/ 5777 h 36"/>
                  <a:gd name="T36" fmla="*/ 0 w 46"/>
                  <a:gd name="T37" fmla="*/ 10115 h 36"/>
                  <a:gd name="T38" fmla="*/ 2 w 46"/>
                  <a:gd name="T39" fmla="*/ 13932 h 36"/>
                  <a:gd name="T40" fmla="*/ 5 w 46"/>
                  <a:gd name="T41" fmla="*/ 17371 h 36"/>
                  <a:gd name="T42" fmla="*/ 1243 w 46"/>
                  <a:gd name="T43" fmla="*/ 20387 h 36"/>
                  <a:gd name="T44" fmla="*/ 1600 w 46"/>
                  <a:gd name="T45" fmla="*/ 22516 h 36"/>
                  <a:gd name="T46" fmla="*/ 2197 w 46"/>
                  <a:gd name="T47" fmla="*/ 23927 h 36"/>
                  <a:gd name="T48" fmla="*/ 3015 w 46"/>
                  <a:gd name="T49" fmla="*/ 25325 h 36"/>
                  <a:gd name="T50" fmla="*/ 3817 w 46"/>
                  <a:gd name="T51" fmla="*/ 25325 h 36"/>
                  <a:gd name="T52" fmla="*/ 4407 w 46"/>
                  <a:gd name="T53" fmla="*/ 23927 h 36"/>
                  <a:gd name="T54" fmla="*/ 5236 w 46"/>
                  <a:gd name="T55" fmla="*/ 22516 h 36"/>
                  <a:gd name="T56" fmla="*/ 5670 w 46"/>
                  <a:gd name="T57" fmla="*/ 20784 h 36"/>
                  <a:gd name="T58" fmla="*/ 6049 w 46"/>
                  <a:gd name="T59" fmla="*/ 17709 h 36"/>
                  <a:gd name="T60" fmla="*/ 6436 w 46"/>
                  <a:gd name="T61" fmla="*/ 13932 h 36"/>
                  <a:gd name="T62" fmla="*/ 6436 w 46"/>
                  <a:gd name="T63" fmla="*/ 10115 h 36"/>
                  <a:gd name="T64" fmla="*/ 6436 w 46"/>
                  <a:gd name="T65" fmla="*/ 5777 h 36"/>
                  <a:gd name="T66" fmla="*/ 6049 w 46"/>
                  <a:gd name="T67" fmla="*/ 0 h 36"/>
                  <a:gd name="T68" fmla="*/ 4998 w 46"/>
                  <a:gd name="T69" fmla="*/ 4 h 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6"/>
                  <a:gd name="T106" fmla="*/ 0 h 36"/>
                  <a:gd name="T107" fmla="*/ 46 w 46"/>
                  <a:gd name="T108" fmla="*/ 36 h 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6" h="36">
                    <a:moveTo>
                      <a:pt x="36" y="4"/>
                    </a:moveTo>
                    <a:lnTo>
                      <a:pt x="38" y="9"/>
                    </a:lnTo>
                    <a:lnTo>
                      <a:pt x="38" y="15"/>
                    </a:lnTo>
                    <a:lnTo>
                      <a:pt x="37" y="18"/>
                    </a:lnTo>
                    <a:lnTo>
                      <a:pt x="36" y="20"/>
                    </a:lnTo>
                    <a:lnTo>
                      <a:pt x="35" y="22"/>
                    </a:lnTo>
                    <a:lnTo>
                      <a:pt x="33" y="25"/>
                    </a:lnTo>
                    <a:lnTo>
                      <a:pt x="29" y="26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0" y="26"/>
                    </a:lnTo>
                    <a:lnTo>
                      <a:pt x="17" y="23"/>
                    </a:lnTo>
                    <a:lnTo>
                      <a:pt x="14" y="22"/>
                    </a:lnTo>
                    <a:lnTo>
                      <a:pt x="11" y="19"/>
                    </a:lnTo>
                    <a:lnTo>
                      <a:pt x="10" y="17"/>
                    </a:lnTo>
                    <a:lnTo>
                      <a:pt x="9" y="14"/>
                    </a:lnTo>
                    <a:lnTo>
                      <a:pt x="8" y="9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5" y="25"/>
                    </a:lnTo>
                    <a:lnTo>
                      <a:pt x="8" y="29"/>
                    </a:lnTo>
                    <a:lnTo>
                      <a:pt x="12" y="32"/>
                    </a:lnTo>
                    <a:lnTo>
                      <a:pt x="17" y="34"/>
                    </a:lnTo>
                    <a:lnTo>
                      <a:pt x="22" y="36"/>
                    </a:lnTo>
                    <a:lnTo>
                      <a:pt x="27" y="36"/>
                    </a:lnTo>
                    <a:lnTo>
                      <a:pt x="32" y="34"/>
                    </a:lnTo>
                    <a:lnTo>
                      <a:pt x="37" y="32"/>
                    </a:lnTo>
                    <a:lnTo>
                      <a:pt x="40" y="30"/>
                    </a:lnTo>
                    <a:lnTo>
                      <a:pt x="44" y="26"/>
                    </a:lnTo>
                    <a:lnTo>
                      <a:pt x="46" y="20"/>
                    </a:lnTo>
                    <a:lnTo>
                      <a:pt x="46" y="15"/>
                    </a:lnTo>
                    <a:lnTo>
                      <a:pt x="46" y="8"/>
                    </a:lnTo>
                    <a:lnTo>
                      <a:pt x="44" y="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9" name="Freeform 477"/>
              <p:cNvSpPr>
                <a:spLocks noChangeArrowheads="1"/>
              </p:cNvSpPr>
              <p:nvPr/>
            </p:nvSpPr>
            <p:spPr bwMode="auto">
              <a:xfrm>
                <a:off x="2887" y="4034"/>
                <a:ext cx="15" cy="53"/>
              </a:xfrm>
              <a:custGeom>
                <a:avLst/>
                <a:gdLst>
                  <a:gd name="T0" fmla="*/ 1 w 15"/>
                  <a:gd name="T1" fmla="*/ 0 h 37"/>
                  <a:gd name="T2" fmla="*/ 0 w 15"/>
                  <a:gd name="T3" fmla="*/ 1981326 h 37"/>
                  <a:gd name="T4" fmla="*/ 0 w 15"/>
                  <a:gd name="T5" fmla="*/ 2705361 h 37"/>
                  <a:gd name="T6" fmla="*/ 0 w 15"/>
                  <a:gd name="T7" fmla="*/ 4318070 h 37"/>
                  <a:gd name="T8" fmla="*/ 1 w 15"/>
                  <a:gd name="T9" fmla="*/ 5458628 h 37"/>
                  <a:gd name="T10" fmla="*/ 3 w 15"/>
                  <a:gd name="T11" fmla="*/ 6739118 h 37"/>
                  <a:gd name="T12" fmla="*/ 4 w 15"/>
                  <a:gd name="T13" fmla="*/ 7456451 h 37"/>
                  <a:gd name="T14" fmla="*/ 6 w 15"/>
                  <a:gd name="T15" fmla="*/ 8563456 h 37"/>
                  <a:gd name="T16" fmla="*/ 7 w 15"/>
                  <a:gd name="T17" fmla="*/ 9423691 h 37"/>
                  <a:gd name="T18" fmla="*/ 1263 w 15"/>
                  <a:gd name="T19" fmla="*/ 8563456 h 37"/>
                  <a:gd name="T20" fmla="*/ 1110 w 15"/>
                  <a:gd name="T21" fmla="*/ 7878625 h 37"/>
                  <a:gd name="T22" fmla="*/ 1041 w 15"/>
                  <a:gd name="T23" fmla="*/ 6739118 h 37"/>
                  <a:gd name="T24" fmla="*/ 976 w 15"/>
                  <a:gd name="T25" fmla="*/ 5767868 h 37"/>
                  <a:gd name="T26" fmla="*/ 915 w 15"/>
                  <a:gd name="T27" fmla="*/ 5047972 h 37"/>
                  <a:gd name="T28" fmla="*/ 915 w 15"/>
                  <a:gd name="T29" fmla="*/ 3996751 h 37"/>
                  <a:gd name="T30" fmla="*/ 858 w 15"/>
                  <a:gd name="T31" fmla="*/ 2705361 h 37"/>
                  <a:gd name="T32" fmla="*/ 858 w 15"/>
                  <a:gd name="T33" fmla="*/ 1981326 h 37"/>
                  <a:gd name="T34" fmla="*/ 915 w 15"/>
                  <a:gd name="T35" fmla="*/ 7924 h 37"/>
                  <a:gd name="T36" fmla="*/ 1 w 15"/>
                  <a:gd name="T37" fmla="*/ 0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37"/>
                  <a:gd name="T59" fmla="*/ 15 w 15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37">
                    <a:moveTo>
                      <a:pt x="1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4" y="29"/>
                    </a:lnTo>
                    <a:lnTo>
                      <a:pt x="6" y="33"/>
                    </a:lnTo>
                    <a:lnTo>
                      <a:pt x="7" y="37"/>
                    </a:lnTo>
                    <a:lnTo>
                      <a:pt x="15" y="33"/>
                    </a:lnTo>
                    <a:lnTo>
                      <a:pt x="13" y="30"/>
                    </a:lnTo>
                    <a:lnTo>
                      <a:pt x="12" y="26"/>
                    </a:lnTo>
                    <a:lnTo>
                      <a:pt x="11" y="22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9" y="11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0" name="Freeform 478"/>
              <p:cNvSpPr>
                <a:spLocks noChangeArrowheads="1"/>
              </p:cNvSpPr>
              <p:nvPr/>
            </p:nvSpPr>
            <p:spPr bwMode="auto">
              <a:xfrm>
                <a:off x="2824" y="4048"/>
                <a:ext cx="42" cy="57"/>
              </a:xfrm>
              <a:custGeom>
                <a:avLst/>
                <a:gdLst>
                  <a:gd name="T0" fmla="*/ 1420 w 41"/>
                  <a:gd name="T1" fmla="*/ 5 h 62"/>
                  <a:gd name="T2" fmla="*/ 1483 w 41"/>
                  <a:gd name="T3" fmla="*/ 4 h 62"/>
                  <a:gd name="T4" fmla="*/ 1489 w 41"/>
                  <a:gd name="T5" fmla="*/ 2 h 62"/>
                  <a:gd name="T6" fmla="*/ 1483 w 41"/>
                  <a:gd name="T7" fmla="*/ 0 h 62"/>
                  <a:gd name="T8" fmla="*/ 1420 w 41"/>
                  <a:gd name="T9" fmla="*/ 0 h 62"/>
                  <a:gd name="T10" fmla="*/ 1231 w 41"/>
                  <a:gd name="T11" fmla="*/ 0 h 62"/>
                  <a:gd name="T12" fmla="*/ 927 w 41"/>
                  <a:gd name="T13" fmla="*/ 4 h 62"/>
                  <a:gd name="T14" fmla="*/ 696 w 41"/>
                  <a:gd name="T15" fmla="*/ 6 h 62"/>
                  <a:gd name="T16" fmla="*/ 576 w 41"/>
                  <a:gd name="T17" fmla="*/ 173 h 62"/>
                  <a:gd name="T18" fmla="*/ 477 w 41"/>
                  <a:gd name="T19" fmla="*/ 234 h 62"/>
                  <a:gd name="T20" fmla="*/ 9 w 41"/>
                  <a:gd name="T21" fmla="*/ 322 h 62"/>
                  <a:gd name="T22" fmla="*/ 5 w 41"/>
                  <a:gd name="T23" fmla="*/ 430 h 62"/>
                  <a:gd name="T24" fmla="*/ 2 w 41"/>
                  <a:gd name="T25" fmla="*/ 554 h 62"/>
                  <a:gd name="T26" fmla="*/ 1 w 41"/>
                  <a:gd name="T27" fmla="*/ 698 h 62"/>
                  <a:gd name="T28" fmla="*/ 0 w 41"/>
                  <a:gd name="T29" fmla="*/ 866 h 62"/>
                  <a:gd name="T30" fmla="*/ 0 w 41"/>
                  <a:gd name="T31" fmla="*/ 940 h 62"/>
                  <a:gd name="T32" fmla="*/ 2 w 41"/>
                  <a:gd name="T33" fmla="*/ 975 h 62"/>
                  <a:gd name="T34" fmla="*/ 4 w 41"/>
                  <a:gd name="T35" fmla="*/ 1026 h 62"/>
                  <a:gd name="T36" fmla="*/ 7 w 41"/>
                  <a:gd name="T37" fmla="*/ 1095 h 62"/>
                  <a:gd name="T38" fmla="*/ 524 w 41"/>
                  <a:gd name="T39" fmla="*/ 1158 h 62"/>
                  <a:gd name="T40" fmla="*/ 729 w 41"/>
                  <a:gd name="T41" fmla="*/ 1200 h 62"/>
                  <a:gd name="T42" fmla="*/ 842 w 41"/>
                  <a:gd name="T43" fmla="*/ 1200 h 62"/>
                  <a:gd name="T44" fmla="*/ 1065 w 41"/>
                  <a:gd name="T45" fmla="*/ 1200 h 62"/>
                  <a:gd name="T46" fmla="*/ 1224 w 41"/>
                  <a:gd name="T47" fmla="*/ 1200 h 62"/>
                  <a:gd name="T48" fmla="*/ 1285 w 41"/>
                  <a:gd name="T49" fmla="*/ 1158 h 62"/>
                  <a:gd name="T50" fmla="*/ 1348 w 41"/>
                  <a:gd name="T51" fmla="*/ 1138 h 62"/>
                  <a:gd name="T52" fmla="*/ 1354 w 41"/>
                  <a:gd name="T53" fmla="*/ 1054 h 62"/>
                  <a:gd name="T54" fmla="*/ 1354 w 41"/>
                  <a:gd name="T55" fmla="*/ 1014 h 62"/>
                  <a:gd name="T56" fmla="*/ 1348 w 41"/>
                  <a:gd name="T57" fmla="*/ 949 h 62"/>
                  <a:gd name="T58" fmla="*/ 1285 w 41"/>
                  <a:gd name="T59" fmla="*/ 813 h 62"/>
                  <a:gd name="T60" fmla="*/ 1231 w 41"/>
                  <a:gd name="T61" fmla="*/ 698 h 62"/>
                  <a:gd name="T62" fmla="*/ 1224 w 41"/>
                  <a:gd name="T63" fmla="*/ 554 h 62"/>
                  <a:gd name="T64" fmla="*/ 1224 w 41"/>
                  <a:gd name="T65" fmla="*/ 430 h 62"/>
                  <a:gd name="T66" fmla="*/ 1231 w 41"/>
                  <a:gd name="T67" fmla="*/ 322 h 62"/>
                  <a:gd name="T68" fmla="*/ 1285 w 41"/>
                  <a:gd name="T69" fmla="*/ 234 h 62"/>
                  <a:gd name="T70" fmla="*/ 1348 w 41"/>
                  <a:gd name="T71" fmla="*/ 159 h 62"/>
                  <a:gd name="T72" fmla="*/ 1420 w 41"/>
                  <a:gd name="T73" fmla="*/ 5 h 6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62"/>
                  <a:gd name="T113" fmla="*/ 41 w 41"/>
                  <a:gd name="T114" fmla="*/ 62 h 6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62">
                    <a:moveTo>
                      <a:pt x="39" y="5"/>
                    </a:moveTo>
                    <a:lnTo>
                      <a:pt x="40" y="4"/>
                    </a:lnTo>
                    <a:lnTo>
                      <a:pt x="41" y="2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6" y="4"/>
                    </a:lnTo>
                    <a:lnTo>
                      <a:pt x="20" y="6"/>
                    </a:lnTo>
                    <a:lnTo>
                      <a:pt x="16" y="9"/>
                    </a:lnTo>
                    <a:lnTo>
                      <a:pt x="12" y="13"/>
                    </a:lnTo>
                    <a:lnTo>
                      <a:pt x="9" y="17"/>
                    </a:lnTo>
                    <a:lnTo>
                      <a:pt x="5" y="22"/>
                    </a:lnTo>
                    <a:lnTo>
                      <a:pt x="2" y="29"/>
                    </a:lnTo>
                    <a:lnTo>
                      <a:pt x="1" y="37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2" y="51"/>
                    </a:lnTo>
                    <a:lnTo>
                      <a:pt x="4" y="53"/>
                    </a:lnTo>
                    <a:lnTo>
                      <a:pt x="7" y="56"/>
                    </a:lnTo>
                    <a:lnTo>
                      <a:pt x="14" y="60"/>
                    </a:lnTo>
                    <a:lnTo>
                      <a:pt x="21" y="62"/>
                    </a:lnTo>
                    <a:lnTo>
                      <a:pt x="24" y="62"/>
                    </a:lnTo>
                    <a:lnTo>
                      <a:pt x="29" y="62"/>
                    </a:lnTo>
                    <a:lnTo>
                      <a:pt x="32" y="62"/>
                    </a:lnTo>
                    <a:lnTo>
                      <a:pt x="34" y="60"/>
                    </a:lnTo>
                    <a:lnTo>
                      <a:pt x="36" y="59"/>
                    </a:lnTo>
                    <a:lnTo>
                      <a:pt x="37" y="55"/>
                    </a:lnTo>
                    <a:lnTo>
                      <a:pt x="37" y="52"/>
                    </a:lnTo>
                    <a:lnTo>
                      <a:pt x="36" y="49"/>
                    </a:lnTo>
                    <a:lnTo>
                      <a:pt x="34" y="42"/>
                    </a:lnTo>
                    <a:lnTo>
                      <a:pt x="33" y="36"/>
                    </a:lnTo>
                    <a:lnTo>
                      <a:pt x="32" y="29"/>
                    </a:lnTo>
                    <a:lnTo>
                      <a:pt x="32" y="22"/>
                    </a:lnTo>
                    <a:lnTo>
                      <a:pt x="33" y="17"/>
                    </a:lnTo>
                    <a:lnTo>
                      <a:pt x="34" y="13"/>
                    </a:lnTo>
                    <a:lnTo>
                      <a:pt x="36" y="8"/>
                    </a:lnTo>
                    <a:lnTo>
                      <a:pt x="39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1" name="Freeform 479"/>
              <p:cNvSpPr>
                <a:spLocks noChangeArrowheads="1"/>
              </p:cNvSpPr>
              <p:nvPr/>
            </p:nvSpPr>
            <p:spPr bwMode="auto">
              <a:xfrm>
                <a:off x="2819" y="4034"/>
                <a:ext cx="52" cy="57"/>
              </a:xfrm>
              <a:custGeom>
                <a:avLst/>
                <a:gdLst>
                  <a:gd name="T0" fmla="*/ 8 w 50"/>
                  <a:gd name="T1" fmla="*/ 437088 h 48"/>
                  <a:gd name="T2" fmla="*/ 957 w 50"/>
                  <a:gd name="T3" fmla="*/ 374935 h 48"/>
                  <a:gd name="T4" fmla="*/ 1075 w 50"/>
                  <a:gd name="T5" fmla="*/ 317136 h 48"/>
                  <a:gd name="T6" fmla="*/ 1208 w 50"/>
                  <a:gd name="T7" fmla="*/ 257356 h 48"/>
                  <a:gd name="T8" fmla="*/ 1437 w 50"/>
                  <a:gd name="T9" fmla="*/ 212421 h 48"/>
                  <a:gd name="T10" fmla="*/ 1714 w 50"/>
                  <a:gd name="T11" fmla="*/ 181416 h 48"/>
                  <a:gd name="T12" fmla="*/ 2163 w 50"/>
                  <a:gd name="T13" fmla="*/ 154127 h 48"/>
                  <a:gd name="T14" fmla="*/ 2576 w 50"/>
                  <a:gd name="T15" fmla="*/ 112298 h 48"/>
                  <a:gd name="T16" fmla="*/ 2895 w 50"/>
                  <a:gd name="T17" fmla="*/ 95399 h 48"/>
                  <a:gd name="T18" fmla="*/ 3600 w 50"/>
                  <a:gd name="T19" fmla="*/ 81262 h 48"/>
                  <a:gd name="T20" fmla="*/ 4108 w 50"/>
                  <a:gd name="T21" fmla="*/ 81262 h 48"/>
                  <a:gd name="T22" fmla="*/ 4047 w 50"/>
                  <a:gd name="T23" fmla="*/ 81262 h 48"/>
                  <a:gd name="T24" fmla="*/ 3877 w 50"/>
                  <a:gd name="T25" fmla="*/ 63990 h 48"/>
                  <a:gd name="T26" fmla="*/ 3877 w 50"/>
                  <a:gd name="T27" fmla="*/ 268 h 48"/>
                  <a:gd name="T28" fmla="*/ 3819 w 50"/>
                  <a:gd name="T29" fmla="*/ 63990 h 48"/>
                  <a:gd name="T30" fmla="*/ 4291 w 50"/>
                  <a:gd name="T31" fmla="*/ 112298 h 48"/>
                  <a:gd name="T32" fmla="*/ 4617 w 50"/>
                  <a:gd name="T33" fmla="*/ 88061 h 48"/>
                  <a:gd name="T34" fmla="*/ 4762 w 50"/>
                  <a:gd name="T35" fmla="*/ 63990 h 48"/>
                  <a:gd name="T36" fmla="*/ 4550 w 50"/>
                  <a:gd name="T37" fmla="*/ 1 h 48"/>
                  <a:gd name="T38" fmla="*/ 4108 w 50"/>
                  <a:gd name="T39" fmla="*/ 0 h 48"/>
                  <a:gd name="T40" fmla="*/ 3399 w 50"/>
                  <a:gd name="T41" fmla="*/ 0 h 48"/>
                  <a:gd name="T42" fmla="*/ 2576 w 50"/>
                  <a:gd name="T43" fmla="*/ 226 h 48"/>
                  <a:gd name="T44" fmla="*/ 2043 w 50"/>
                  <a:gd name="T45" fmla="*/ 63990 h 48"/>
                  <a:gd name="T46" fmla="*/ 1615 w 50"/>
                  <a:gd name="T47" fmla="*/ 81262 h 48"/>
                  <a:gd name="T48" fmla="*/ 1208 w 50"/>
                  <a:gd name="T49" fmla="*/ 112298 h 48"/>
                  <a:gd name="T50" fmla="*/ 8 w 50"/>
                  <a:gd name="T51" fmla="*/ 172348 h 48"/>
                  <a:gd name="T52" fmla="*/ 5 w 50"/>
                  <a:gd name="T53" fmla="*/ 219560 h 48"/>
                  <a:gd name="T54" fmla="*/ 2 w 50"/>
                  <a:gd name="T55" fmla="*/ 292968 h 48"/>
                  <a:gd name="T56" fmla="*/ 0 w 50"/>
                  <a:gd name="T57" fmla="*/ 354532 h 48"/>
                  <a:gd name="T58" fmla="*/ 0 w 50"/>
                  <a:gd name="T59" fmla="*/ 437088 h 48"/>
                  <a:gd name="T60" fmla="*/ 8 w 50"/>
                  <a:gd name="T61" fmla="*/ 437088 h 4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0"/>
                  <a:gd name="T94" fmla="*/ 0 h 48"/>
                  <a:gd name="T95" fmla="*/ 50 w 50"/>
                  <a:gd name="T96" fmla="*/ 48 h 4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0" h="48">
                    <a:moveTo>
                      <a:pt x="8" y="48"/>
                    </a:moveTo>
                    <a:lnTo>
                      <a:pt x="9" y="42"/>
                    </a:lnTo>
                    <a:lnTo>
                      <a:pt x="11" y="35"/>
                    </a:lnTo>
                    <a:lnTo>
                      <a:pt x="13" y="29"/>
                    </a:lnTo>
                    <a:lnTo>
                      <a:pt x="16" y="24"/>
                    </a:lnTo>
                    <a:lnTo>
                      <a:pt x="19" y="20"/>
                    </a:lnTo>
                    <a:lnTo>
                      <a:pt x="23" y="17"/>
                    </a:lnTo>
                    <a:lnTo>
                      <a:pt x="27" y="13"/>
                    </a:lnTo>
                    <a:lnTo>
                      <a:pt x="31" y="11"/>
                    </a:lnTo>
                    <a:lnTo>
                      <a:pt x="38" y="9"/>
                    </a:lnTo>
                    <a:lnTo>
                      <a:pt x="43" y="9"/>
                    </a:lnTo>
                    <a:lnTo>
                      <a:pt x="42" y="9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6"/>
                    </a:lnTo>
                    <a:lnTo>
                      <a:pt x="45" y="13"/>
                    </a:lnTo>
                    <a:lnTo>
                      <a:pt x="49" y="10"/>
                    </a:lnTo>
                    <a:lnTo>
                      <a:pt x="50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27" y="3"/>
                    </a:lnTo>
                    <a:lnTo>
                      <a:pt x="22" y="6"/>
                    </a:lnTo>
                    <a:lnTo>
                      <a:pt x="18" y="9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5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8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2" name="Freeform 480"/>
              <p:cNvSpPr>
                <a:spLocks noChangeArrowheads="1"/>
              </p:cNvSpPr>
              <p:nvPr/>
            </p:nvSpPr>
            <p:spPr bwMode="auto">
              <a:xfrm>
                <a:off x="2819" y="4097"/>
                <a:ext cx="47" cy="24"/>
              </a:xfrm>
              <a:custGeom>
                <a:avLst/>
                <a:gdLst>
                  <a:gd name="T0" fmla="*/ 5598 w 45"/>
                  <a:gd name="T1" fmla="*/ 3872 h 23"/>
                  <a:gd name="T2" fmla="*/ 5600 w 45"/>
                  <a:gd name="T3" fmla="*/ 4974 h 23"/>
                  <a:gd name="T4" fmla="*/ 5600 w 45"/>
                  <a:gd name="T5" fmla="*/ 5407 h 23"/>
                  <a:gd name="T6" fmla="*/ 5598 w 45"/>
                  <a:gd name="T7" fmla="*/ 5879 h 23"/>
                  <a:gd name="T8" fmla="*/ 5598 w 45"/>
                  <a:gd name="T9" fmla="*/ 6390 h 23"/>
                  <a:gd name="T10" fmla="*/ 5249 w 45"/>
                  <a:gd name="T11" fmla="*/ 7546 h 23"/>
                  <a:gd name="T12" fmla="*/ 4919 w 45"/>
                  <a:gd name="T13" fmla="*/ 7546 h 23"/>
                  <a:gd name="T14" fmla="*/ 4325 w 45"/>
                  <a:gd name="T15" fmla="*/ 7546 h 23"/>
                  <a:gd name="T16" fmla="*/ 4055 w 45"/>
                  <a:gd name="T17" fmla="*/ 7546 h 23"/>
                  <a:gd name="T18" fmla="*/ 2753 w 45"/>
                  <a:gd name="T19" fmla="*/ 5879 h 23"/>
                  <a:gd name="T20" fmla="*/ 1871 w 45"/>
                  <a:gd name="T21" fmla="*/ 4578 h 23"/>
                  <a:gd name="T22" fmla="*/ 1752 w 45"/>
                  <a:gd name="T23" fmla="*/ 4210 h 23"/>
                  <a:gd name="T24" fmla="*/ 1444 w 45"/>
                  <a:gd name="T25" fmla="*/ 5 h 23"/>
                  <a:gd name="T26" fmla="*/ 1355 w 45"/>
                  <a:gd name="T27" fmla="*/ 3 h 23"/>
                  <a:gd name="T28" fmla="*/ 1355 w 45"/>
                  <a:gd name="T29" fmla="*/ 0 h 23"/>
                  <a:gd name="T30" fmla="*/ 0 w 45"/>
                  <a:gd name="T31" fmla="*/ 0 h 23"/>
                  <a:gd name="T32" fmla="*/ 0 w 45"/>
                  <a:gd name="T33" fmla="*/ 3872 h 23"/>
                  <a:gd name="T34" fmla="*/ 2 w 45"/>
                  <a:gd name="T35" fmla="*/ 4974 h 23"/>
                  <a:gd name="T36" fmla="*/ 5 w 45"/>
                  <a:gd name="T37" fmla="*/ 6390 h 23"/>
                  <a:gd name="T38" fmla="*/ 1355 w 45"/>
                  <a:gd name="T39" fmla="*/ 8917 h 23"/>
                  <a:gd name="T40" fmla="*/ 2270 w 45"/>
                  <a:gd name="T41" fmla="*/ 11451 h 23"/>
                  <a:gd name="T42" fmla="*/ 3801 w 45"/>
                  <a:gd name="T43" fmla="*/ 12450 h 23"/>
                  <a:gd name="T44" fmla="*/ 4325 w 45"/>
                  <a:gd name="T45" fmla="*/ 13305 h 23"/>
                  <a:gd name="T46" fmla="*/ 4925 w 45"/>
                  <a:gd name="T47" fmla="*/ 12450 h 23"/>
                  <a:gd name="T48" fmla="*/ 5600 w 45"/>
                  <a:gd name="T49" fmla="*/ 12450 h 23"/>
                  <a:gd name="T50" fmla="*/ 6105 w 45"/>
                  <a:gd name="T51" fmla="*/ 11451 h 23"/>
                  <a:gd name="T52" fmla="*/ 6511 w 45"/>
                  <a:gd name="T53" fmla="*/ 9692 h 23"/>
                  <a:gd name="T54" fmla="*/ 6797 w 45"/>
                  <a:gd name="T55" fmla="*/ 6390 h 23"/>
                  <a:gd name="T56" fmla="*/ 6797 w 45"/>
                  <a:gd name="T57" fmla="*/ 4578 h 23"/>
                  <a:gd name="T58" fmla="*/ 6793 w 45"/>
                  <a:gd name="T59" fmla="*/ 3 h 23"/>
                  <a:gd name="T60" fmla="*/ 5598 w 45"/>
                  <a:gd name="T61" fmla="*/ 3872 h 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5"/>
                  <a:gd name="T94" fmla="*/ 0 h 23"/>
                  <a:gd name="T95" fmla="*/ 45 w 45"/>
                  <a:gd name="T96" fmla="*/ 23 h 2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5" h="23">
                    <a:moveTo>
                      <a:pt x="36" y="6"/>
                    </a:moveTo>
                    <a:lnTo>
                      <a:pt x="37" y="9"/>
                    </a:lnTo>
                    <a:lnTo>
                      <a:pt x="37" y="10"/>
                    </a:lnTo>
                    <a:lnTo>
                      <a:pt x="36" y="11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4"/>
                    </a:lnTo>
                    <a:lnTo>
                      <a:pt x="28" y="14"/>
                    </a:lnTo>
                    <a:lnTo>
                      <a:pt x="26" y="14"/>
                    </a:lnTo>
                    <a:lnTo>
                      <a:pt x="19" y="11"/>
                    </a:lnTo>
                    <a:lnTo>
                      <a:pt x="13" y="8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2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4" y="22"/>
                    </a:lnTo>
                    <a:lnTo>
                      <a:pt x="28" y="23"/>
                    </a:lnTo>
                    <a:lnTo>
                      <a:pt x="33" y="22"/>
                    </a:lnTo>
                    <a:lnTo>
                      <a:pt x="37" y="22"/>
                    </a:lnTo>
                    <a:lnTo>
                      <a:pt x="40" y="20"/>
                    </a:lnTo>
                    <a:lnTo>
                      <a:pt x="43" y="17"/>
                    </a:lnTo>
                    <a:lnTo>
                      <a:pt x="45" y="12"/>
                    </a:lnTo>
                    <a:lnTo>
                      <a:pt x="45" y="8"/>
                    </a:lnTo>
                    <a:lnTo>
                      <a:pt x="44" y="3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3" name="Freeform 481"/>
              <p:cNvSpPr>
                <a:spLocks noChangeArrowheads="1"/>
              </p:cNvSpPr>
              <p:nvPr/>
            </p:nvSpPr>
            <p:spPr bwMode="auto">
              <a:xfrm>
                <a:off x="2855" y="4052"/>
                <a:ext cx="13" cy="53"/>
              </a:xfrm>
              <a:custGeom>
                <a:avLst/>
                <a:gdLst>
                  <a:gd name="T0" fmla="*/ 1525 w 13"/>
                  <a:gd name="T1" fmla="*/ 0 h 48"/>
                  <a:gd name="T2" fmla="*/ 5 w 13"/>
                  <a:gd name="T3" fmla="*/ 4 h 48"/>
                  <a:gd name="T4" fmla="*/ 2 w 13"/>
                  <a:gd name="T5" fmla="*/ 13118 h 48"/>
                  <a:gd name="T6" fmla="*/ 1 w 13"/>
                  <a:gd name="T7" fmla="*/ 21130 h 48"/>
                  <a:gd name="T8" fmla="*/ 0 w 13"/>
                  <a:gd name="T9" fmla="*/ 31660 h 48"/>
                  <a:gd name="T10" fmla="*/ 0 w 13"/>
                  <a:gd name="T11" fmla="*/ 41434 h 48"/>
                  <a:gd name="T12" fmla="*/ 1 w 13"/>
                  <a:gd name="T13" fmla="*/ 52671 h 48"/>
                  <a:gd name="T14" fmla="*/ 2 w 13"/>
                  <a:gd name="T15" fmla="*/ 64924 h 48"/>
                  <a:gd name="T16" fmla="*/ 4 w 13"/>
                  <a:gd name="T17" fmla="*/ 76231 h 48"/>
                  <a:gd name="T18" fmla="*/ 2050 w 13"/>
                  <a:gd name="T19" fmla="*/ 70487 h 48"/>
                  <a:gd name="T20" fmla="*/ 1768 w 13"/>
                  <a:gd name="T21" fmla="*/ 60450 h 48"/>
                  <a:gd name="T22" fmla="*/ 1642 w 13"/>
                  <a:gd name="T23" fmla="*/ 51104 h 48"/>
                  <a:gd name="T24" fmla="*/ 1525 w 13"/>
                  <a:gd name="T25" fmla="*/ 41434 h 48"/>
                  <a:gd name="T26" fmla="*/ 1525 w 13"/>
                  <a:gd name="T27" fmla="*/ 34291 h 48"/>
                  <a:gd name="T28" fmla="*/ 1642 w 13"/>
                  <a:gd name="T29" fmla="*/ 24787 h 48"/>
                  <a:gd name="T30" fmla="*/ 1768 w 13"/>
                  <a:gd name="T31" fmla="*/ 17992 h 48"/>
                  <a:gd name="T32" fmla="*/ 1904 w 13"/>
                  <a:gd name="T33" fmla="*/ 13118 h 48"/>
                  <a:gd name="T34" fmla="*/ 2208 w 13"/>
                  <a:gd name="T35" fmla="*/ 12074 h 48"/>
                  <a:gd name="T36" fmla="*/ 1525 w 13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48"/>
                  <a:gd name="T59" fmla="*/ 13 w 13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48">
                    <a:moveTo>
                      <a:pt x="8" y="0"/>
                    </a:moveTo>
                    <a:lnTo>
                      <a:pt x="5" y="4"/>
                    </a:lnTo>
                    <a:lnTo>
                      <a:pt x="2" y="8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1" y="34"/>
                    </a:lnTo>
                    <a:lnTo>
                      <a:pt x="2" y="41"/>
                    </a:lnTo>
                    <a:lnTo>
                      <a:pt x="4" y="48"/>
                    </a:lnTo>
                    <a:lnTo>
                      <a:pt x="12" y="45"/>
                    </a:lnTo>
                    <a:lnTo>
                      <a:pt x="10" y="39"/>
                    </a:lnTo>
                    <a:lnTo>
                      <a:pt x="9" y="32"/>
                    </a:lnTo>
                    <a:lnTo>
                      <a:pt x="8" y="27"/>
                    </a:lnTo>
                    <a:lnTo>
                      <a:pt x="8" y="22"/>
                    </a:lnTo>
                    <a:lnTo>
                      <a:pt x="9" y="16"/>
                    </a:lnTo>
                    <a:lnTo>
                      <a:pt x="10" y="12"/>
                    </a:lnTo>
                    <a:lnTo>
                      <a:pt x="11" y="8"/>
                    </a:lnTo>
                    <a:lnTo>
                      <a:pt x="13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4" name="Freeform 482"/>
              <p:cNvSpPr>
                <a:spLocks noChangeArrowheads="1"/>
              </p:cNvSpPr>
              <p:nvPr/>
            </p:nvSpPr>
            <p:spPr bwMode="auto">
              <a:xfrm>
                <a:off x="2795" y="4066"/>
                <a:ext cx="39" cy="57"/>
              </a:xfrm>
              <a:custGeom>
                <a:avLst/>
                <a:gdLst>
                  <a:gd name="T0" fmla="*/ 1814 w 38"/>
                  <a:gd name="T1" fmla="*/ 26 h 58"/>
                  <a:gd name="T2" fmla="*/ 1838 w 38"/>
                  <a:gd name="T3" fmla="*/ 3 h 58"/>
                  <a:gd name="T4" fmla="*/ 1838 w 38"/>
                  <a:gd name="T5" fmla="*/ 1 h 58"/>
                  <a:gd name="T6" fmla="*/ 1838 w 38"/>
                  <a:gd name="T7" fmla="*/ 0 h 58"/>
                  <a:gd name="T8" fmla="*/ 1749 w 38"/>
                  <a:gd name="T9" fmla="*/ 0 h 58"/>
                  <a:gd name="T10" fmla="*/ 1476 w 38"/>
                  <a:gd name="T11" fmla="*/ 0 h 58"/>
                  <a:gd name="T12" fmla="*/ 1030 w 38"/>
                  <a:gd name="T13" fmla="*/ 2 h 58"/>
                  <a:gd name="T14" fmla="*/ 840 w 38"/>
                  <a:gd name="T15" fmla="*/ 4 h 58"/>
                  <a:gd name="T16" fmla="*/ 651 w 38"/>
                  <a:gd name="T17" fmla="*/ 569 h 58"/>
                  <a:gd name="T18" fmla="*/ 558 w 38"/>
                  <a:gd name="T19" fmla="*/ 869 h 58"/>
                  <a:gd name="T20" fmla="*/ 6 w 38"/>
                  <a:gd name="T21" fmla="*/ 1208 h 58"/>
                  <a:gd name="T22" fmla="*/ 3 w 38"/>
                  <a:gd name="T23" fmla="*/ 1760 h 58"/>
                  <a:gd name="T24" fmla="*/ 1 w 38"/>
                  <a:gd name="T25" fmla="*/ 2252 h 58"/>
                  <a:gd name="T26" fmla="*/ 0 w 38"/>
                  <a:gd name="T27" fmla="*/ 2796 h 58"/>
                  <a:gd name="T28" fmla="*/ 0 w 38"/>
                  <a:gd name="T29" fmla="*/ 3573 h 58"/>
                  <a:gd name="T30" fmla="*/ 0 w 38"/>
                  <a:gd name="T31" fmla="*/ 3833 h 58"/>
                  <a:gd name="T32" fmla="*/ 1 w 38"/>
                  <a:gd name="T33" fmla="*/ 4021 h 58"/>
                  <a:gd name="T34" fmla="*/ 3 w 38"/>
                  <a:gd name="T35" fmla="*/ 4224 h 58"/>
                  <a:gd name="T36" fmla="*/ 6 w 38"/>
                  <a:gd name="T37" fmla="*/ 4589 h 58"/>
                  <a:gd name="T38" fmla="*/ 587 w 38"/>
                  <a:gd name="T39" fmla="*/ 4606 h 58"/>
                  <a:gd name="T40" fmla="*/ 882 w 38"/>
                  <a:gd name="T41" fmla="*/ 4744 h 58"/>
                  <a:gd name="T42" fmla="*/ 1030 w 38"/>
                  <a:gd name="T43" fmla="*/ 4744 h 58"/>
                  <a:gd name="T44" fmla="*/ 1203 w 38"/>
                  <a:gd name="T45" fmla="*/ 4606 h 58"/>
                  <a:gd name="T46" fmla="*/ 1402 w 38"/>
                  <a:gd name="T47" fmla="*/ 4605 h 58"/>
                  <a:gd name="T48" fmla="*/ 1502 w 38"/>
                  <a:gd name="T49" fmla="*/ 4522 h 58"/>
                  <a:gd name="T50" fmla="*/ 1578 w 38"/>
                  <a:gd name="T51" fmla="*/ 4224 h 58"/>
                  <a:gd name="T52" fmla="*/ 1637 w 38"/>
                  <a:gd name="T53" fmla="*/ 3905 h 58"/>
                  <a:gd name="T54" fmla="*/ 1637 w 38"/>
                  <a:gd name="T55" fmla="*/ 3699 h 58"/>
                  <a:gd name="T56" fmla="*/ 1578 w 38"/>
                  <a:gd name="T57" fmla="*/ 3298 h 58"/>
                  <a:gd name="T58" fmla="*/ 1555 w 38"/>
                  <a:gd name="T59" fmla="*/ 2796 h 58"/>
                  <a:gd name="T60" fmla="*/ 1502 w 38"/>
                  <a:gd name="T61" fmla="*/ 2252 h 58"/>
                  <a:gd name="T62" fmla="*/ 1502 w 38"/>
                  <a:gd name="T63" fmla="*/ 1910 h 58"/>
                  <a:gd name="T64" fmla="*/ 1555 w 38"/>
                  <a:gd name="T65" fmla="*/ 1418 h 58"/>
                  <a:gd name="T66" fmla="*/ 1555 w 38"/>
                  <a:gd name="T67" fmla="*/ 1112 h 58"/>
                  <a:gd name="T68" fmla="*/ 1637 w 38"/>
                  <a:gd name="T69" fmla="*/ 869 h 58"/>
                  <a:gd name="T70" fmla="*/ 1663 w 38"/>
                  <a:gd name="T71" fmla="*/ 625 h 58"/>
                  <a:gd name="T72" fmla="*/ 1814 w 38"/>
                  <a:gd name="T73" fmla="*/ 26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58"/>
                  <a:gd name="T113" fmla="*/ 38 w 3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58">
                    <a:moveTo>
                      <a:pt x="37" y="5"/>
                    </a:moveTo>
                    <a:lnTo>
                      <a:pt x="38" y="3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2" y="2"/>
                    </a:lnTo>
                    <a:lnTo>
                      <a:pt x="18" y="4"/>
                    </a:lnTo>
                    <a:lnTo>
                      <a:pt x="13" y="6"/>
                    </a:lnTo>
                    <a:lnTo>
                      <a:pt x="10" y="11"/>
                    </a:lnTo>
                    <a:lnTo>
                      <a:pt x="6" y="15"/>
                    </a:lnTo>
                    <a:lnTo>
                      <a:pt x="3" y="21"/>
                    </a:lnTo>
                    <a:lnTo>
                      <a:pt x="1" y="27"/>
                    </a:lnTo>
                    <a:lnTo>
                      <a:pt x="0" y="34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49"/>
                    </a:lnTo>
                    <a:lnTo>
                      <a:pt x="3" y="51"/>
                    </a:lnTo>
                    <a:lnTo>
                      <a:pt x="6" y="55"/>
                    </a:lnTo>
                    <a:lnTo>
                      <a:pt x="11" y="57"/>
                    </a:lnTo>
                    <a:lnTo>
                      <a:pt x="19" y="58"/>
                    </a:lnTo>
                    <a:lnTo>
                      <a:pt x="22" y="58"/>
                    </a:lnTo>
                    <a:lnTo>
                      <a:pt x="25" y="57"/>
                    </a:lnTo>
                    <a:lnTo>
                      <a:pt x="28" y="56"/>
                    </a:lnTo>
                    <a:lnTo>
                      <a:pt x="30" y="54"/>
                    </a:lnTo>
                    <a:lnTo>
                      <a:pt x="32" y="51"/>
                    </a:lnTo>
                    <a:lnTo>
                      <a:pt x="33" y="48"/>
                    </a:lnTo>
                    <a:lnTo>
                      <a:pt x="33" y="45"/>
                    </a:lnTo>
                    <a:lnTo>
                      <a:pt x="32" y="40"/>
                    </a:lnTo>
                    <a:lnTo>
                      <a:pt x="31" y="34"/>
                    </a:lnTo>
                    <a:lnTo>
                      <a:pt x="30" y="27"/>
                    </a:lnTo>
                    <a:lnTo>
                      <a:pt x="30" y="23"/>
                    </a:lnTo>
                    <a:lnTo>
                      <a:pt x="31" y="17"/>
                    </a:lnTo>
                    <a:lnTo>
                      <a:pt x="31" y="14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7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5" name="Freeform 483"/>
              <p:cNvSpPr>
                <a:spLocks noChangeArrowheads="1"/>
              </p:cNvSpPr>
              <p:nvPr/>
            </p:nvSpPr>
            <p:spPr bwMode="auto">
              <a:xfrm>
                <a:off x="2790" y="4061"/>
                <a:ext cx="49" cy="54"/>
              </a:xfrm>
              <a:custGeom>
                <a:avLst/>
                <a:gdLst>
                  <a:gd name="T0" fmla="*/ 1233 w 47"/>
                  <a:gd name="T1" fmla="*/ 65159 h 49"/>
                  <a:gd name="T2" fmla="*/ 1233 w 47"/>
                  <a:gd name="T3" fmla="*/ 54940 h 49"/>
                  <a:gd name="T4" fmla="*/ 1310 w 47"/>
                  <a:gd name="T5" fmla="*/ 45892 h 49"/>
                  <a:gd name="T6" fmla="*/ 1484 w 47"/>
                  <a:gd name="T7" fmla="*/ 39190 h 49"/>
                  <a:gd name="T8" fmla="*/ 1788 w 47"/>
                  <a:gd name="T9" fmla="*/ 31019 h 49"/>
                  <a:gd name="T10" fmla="*/ 2153 w 47"/>
                  <a:gd name="T11" fmla="*/ 27231 h 49"/>
                  <a:gd name="T12" fmla="*/ 2592 w 47"/>
                  <a:gd name="T13" fmla="*/ 22649 h 49"/>
                  <a:gd name="T14" fmla="*/ 3192 w 47"/>
                  <a:gd name="T15" fmla="*/ 16628 h 49"/>
                  <a:gd name="T16" fmla="*/ 3532 w 47"/>
                  <a:gd name="T17" fmla="*/ 15319 h 49"/>
                  <a:gd name="T18" fmla="*/ 4351 w 47"/>
                  <a:gd name="T19" fmla="*/ 13078 h 49"/>
                  <a:gd name="T20" fmla="*/ 4926 w 47"/>
                  <a:gd name="T21" fmla="*/ 13078 h 49"/>
                  <a:gd name="T22" fmla="*/ 4817 w 47"/>
                  <a:gd name="T23" fmla="*/ 11161 h 49"/>
                  <a:gd name="T24" fmla="*/ 4817 w 47"/>
                  <a:gd name="T25" fmla="*/ 10380 h 49"/>
                  <a:gd name="T26" fmla="*/ 4817 w 47"/>
                  <a:gd name="T27" fmla="*/ 11161 h 49"/>
                  <a:gd name="T28" fmla="*/ 5584 w 47"/>
                  <a:gd name="T29" fmla="*/ 19372 h 49"/>
                  <a:gd name="T30" fmla="*/ 5933 w 47"/>
                  <a:gd name="T31" fmla="*/ 14220 h 49"/>
                  <a:gd name="T32" fmla="*/ 5933 w 47"/>
                  <a:gd name="T33" fmla="*/ 10380 h 49"/>
                  <a:gd name="T34" fmla="*/ 5584 w 47"/>
                  <a:gd name="T35" fmla="*/ 2 h 49"/>
                  <a:gd name="T36" fmla="*/ 5242 w 47"/>
                  <a:gd name="T37" fmla="*/ 0 h 49"/>
                  <a:gd name="T38" fmla="*/ 4256 w 47"/>
                  <a:gd name="T39" fmla="*/ 0 h 49"/>
                  <a:gd name="T40" fmla="*/ 3192 w 47"/>
                  <a:gd name="T41" fmla="*/ 4 h 49"/>
                  <a:gd name="T42" fmla="*/ 2435 w 47"/>
                  <a:gd name="T43" fmla="*/ 348 h 49"/>
                  <a:gd name="T44" fmla="*/ 1902 w 47"/>
                  <a:gd name="T45" fmla="*/ 12109 h 49"/>
                  <a:gd name="T46" fmla="*/ 1396 w 47"/>
                  <a:gd name="T47" fmla="*/ 16628 h 49"/>
                  <a:gd name="T48" fmla="*/ 1159 w 47"/>
                  <a:gd name="T49" fmla="*/ 26442 h 49"/>
                  <a:gd name="T50" fmla="*/ 5 w 47"/>
                  <a:gd name="T51" fmla="*/ 31769 h 49"/>
                  <a:gd name="T52" fmla="*/ 1 w 47"/>
                  <a:gd name="T53" fmla="*/ 42434 h 49"/>
                  <a:gd name="T54" fmla="*/ 0 w 47"/>
                  <a:gd name="T55" fmla="*/ 53651 h 49"/>
                  <a:gd name="T56" fmla="*/ 0 w 47"/>
                  <a:gd name="T57" fmla="*/ 65159 h 49"/>
                  <a:gd name="T58" fmla="*/ 1233 w 47"/>
                  <a:gd name="T59" fmla="*/ 65159 h 4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7"/>
                  <a:gd name="T91" fmla="*/ 0 h 49"/>
                  <a:gd name="T92" fmla="*/ 47 w 47"/>
                  <a:gd name="T93" fmla="*/ 49 h 4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7" h="49">
                    <a:moveTo>
                      <a:pt x="9" y="49"/>
                    </a:moveTo>
                    <a:lnTo>
                      <a:pt x="9" y="41"/>
                    </a:lnTo>
                    <a:lnTo>
                      <a:pt x="10" y="34"/>
                    </a:lnTo>
                    <a:lnTo>
                      <a:pt x="12" y="29"/>
                    </a:lnTo>
                    <a:lnTo>
                      <a:pt x="15" y="23"/>
                    </a:lnTo>
                    <a:lnTo>
                      <a:pt x="18" y="20"/>
                    </a:lnTo>
                    <a:lnTo>
                      <a:pt x="21" y="17"/>
                    </a:lnTo>
                    <a:lnTo>
                      <a:pt x="25" y="13"/>
                    </a:lnTo>
                    <a:lnTo>
                      <a:pt x="28" y="12"/>
                    </a:lnTo>
                    <a:lnTo>
                      <a:pt x="35" y="10"/>
                    </a:lnTo>
                    <a:lnTo>
                      <a:pt x="39" y="10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45" y="15"/>
                    </a:lnTo>
                    <a:lnTo>
                      <a:pt x="47" y="11"/>
                    </a:lnTo>
                    <a:lnTo>
                      <a:pt x="47" y="7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20" y="6"/>
                    </a:lnTo>
                    <a:lnTo>
                      <a:pt x="16" y="9"/>
                    </a:lnTo>
                    <a:lnTo>
                      <a:pt x="11" y="13"/>
                    </a:lnTo>
                    <a:lnTo>
                      <a:pt x="8" y="19"/>
                    </a:lnTo>
                    <a:lnTo>
                      <a:pt x="5" y="24"/>
                    </a:lnTo>
                    <a:lnTo>
                      <a:pt x="1" y="31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9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6" name="Freeform 484"/>
              <p:cNvSpPr>
                <a:spLocks noChangeArrowheads="1"/>
              </p:cNvSpPr>
              <p:nvPr/>
            </p:nvSpPr>
            <p:spPr bwMode="auto">
              <a:xfrm>
                <a:off x="2790" y="4108"/>
                <a:ext cx="44" cy="24"/>
              </a:xfrm>
              <a:custGeom>
                <a:avLst/>
                <a:gdLst>
                  <a:gd name="T0" fmla="*/ 1069 w 43"/>
                  <a:gd name="T1" fmla="*/ 2 h 23"/>
                  <a:gd name="T2" fmla="*/ 1096 w 43"/>
                  <a:gd name="T3" fmla="*/ 3872 h 23"/>
                  <a:gd name="T4" fmla="*/ 1096 w 43"/>
                  <a:gd name="T5" fmla="*/ 4578 h 23"/>
                  <a:gd name="T6" fmla="*/ 1069 w 43"/>
                  <a:gd name="T7" fmla="*/ 5407 h 23"/>
                  <a:gd name="T8" fmla="*/ 1021 w 43"/>
                  <a:gd name="T9" fmla="*/ 5879 h 23"/>
                  <a:gd name="T10" fmla="*/ 932 w 43"/>
                  <a:gd name="T11" fmla="*/ 6390 h 23"/>
                  <a:gd name="T12" fmla="*/ 891 w 43"/>
                  <a:gd name="T13" fmla="*/ 6944 h 23"/>
                  <a:gd name="T14" fmla="*/ 779 w 43"/>
                  <a:gd name="T15" fmla="*/ 8204 h 23"/>
                  <a:gd name="T16" fmla="*/ 711 w 43"/>
                  <a:gd name="T17" fmla="*/ 8204 h 23"/>
                  <a:gd name="T18" fmla="*/ 541 w 43"/>
                  <a:gd name="T19" fmla="*/ 6944 h 23"/>
                  <a:gd name="T20" fmla="*/ 433 w 43"/>
                  <a:gd name="T21" fmla="*/ 5879 h 23"/>
                  <a:gd name="T22" fmla="*/ 394 w 43"/>
                  <a:gd name="T23" fmla="*/ 5407 h 23"/>
                  <a:gd name="T24" fmla="*/ 10 w 43"/>
                  <a:gd name="T25" fmla="*/ 4578 h 23"/>
                  <a:gd name="T26" fmla="*/ 9 w 43"/>
                  <a:gd name="T27" fmla="*/ 3872 h 23"/>
                  <a:gd name="T28" fmla="*/ 9 w 43"/>
                  <a:gd name="T29" fmla="*/ 4 h 23"/>
                  <a:gd name="T30" fmla="*/ 0 w 43"/>
                  <a:gd name="T31" fmla="*/ 4 h 23"/>
                  <a:gd name="T32" fmla="*/ 0 w 43"/>
                  <a:gd name="T33" fmla="*/ 4578 h 23"/>
                  <a:gd name="T34" fmla="*/ 2 w 43"/>
                  <a:gd name="T35" fmla="*/ 6390 h 23"/>
                  <a:gd name="T36" fmla="*/ 5 w 43"/>
                  <a:gd name="T37" fmla="*/ 8917 h 23"/>
                  <a:gd name="T38" fmla="*/ 9 w 43"/>
                  <a:gd name="T39" fmla="*/ 11263 h 23"/>
                  <a:gd name="T40" fmla="*/ 474 w 43"/>
                  <a:gd name="T41" fmla="*/ 12450 h 23"/>
                  <a:gd name="T42" fmla="*/ 711 w 43"/>
                  <a:gd name="T43" fmla="*/ 13305 h 23"/>
                  <a:gd name="T44" fmla="*/ 851 w 43"/>
                  <a:gd name="T45" fmla="*/ 13305 h 23"/>
                  <a:gd name="T46" fmla="*/ 976 w 43"/>
                  <a:gd name="T47" fmla="*/ 12450 h 23"/>
                  <a:gd name="T48" fmla="*/ 1119 w 43"/>
                  <a:gd name="T49" fmla="*/ 12241 h 23"/>
                  <a:gd name="T50" fmla="*/ 1201 w 43"/>
                  <a:gd name="T51" fmla="*/ 10535 h 23"/>
                  <a:gd name="T52" fmla="*/ 1281 w 43"/>
                  <a:gd name="T53" fmla="*/ 8204 h 23"/>
                  <a:gd name="T54" fmla="*/ 1340 w 43"/>
                  <a:gd name="T55" fmla="*/ 5407 h 23"/>
                  <a:gd name="T56" fmla="*/ 1340 w 43"/>
                  <a:gd name="T57" fmla="*/ 3872 h 23"/>
                  <a:gd name="T58" fmla="*/ 1315 w 43"/>
                  <a:gd name="T59" fmla="*/ 0 h 23"/>
                  <a:gd name="T60" fmla="*/ 1069 w 43"/>
                  <a:gd name="T61" fmla="*/ 2 h 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3"/>
                  <a:gd name="T94" fmla="*/ 0 h 23"/>
                  <a:gd name="T95" fmla="*/ 43 w 43"/>
                  <a:gd name="T96" fmla="*/ 23 h 2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3" h="23">
                    <a:moveTo>
                      <a:pt x="33" y="2"/>
                    </a:moveTo>
                    <a:lnTo>
                      <a:pt x="34" y="6"/>
                    </a:lnTo>
                    <a:lnTo>
                      <a:pt x="34" y="8"/>
                    </a:lnTo>
                    <a:lnTo>
                      <a:pt x="33" y="10"/>
                    </a:lnTo>
                    <a:lnTo>
                      <a:pt x="32" y="11"/>
                    </a:lnTo>
                    <a:lnTo>
                      <a:pt x="30" y="12"/>
                    </a:lnTo>
                    <a:lnTo>
                      <a:pt x="29" y="13"/>
                    </a:lnTo>
                    <a:lnTo>
                      <a:pt x="26" y="15"/>
                    </a:lnTo>
                    <a:lnTo>
                      <a:pt x="24" y="15"/>
                    </a:lnTo>
                    <a:lnTo>
                      <a:pt x="18" y="13"/>
                    </a:lnTo>
                    <a:lnTo>
                      <a:pt x="13" y="11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6"/>
                    </a:lnTo>
                    <a:lnTo>
                      <a:pt x="9" y="19"/>
                    </a:lnTo>
                    <a:lnTo>
                      <a:pt x="15" y="22"/>
                    </a:lnTo>
                    <a:lnTo>
                      <a:pt x="24" y="23"/>
                    </a:lnTo>
                    <a:lnTo>
                      <a:pt x="28" y="23"/>
                    </a:lnTo>
                    <a:lnTo>
                      <a:pt x="31" y="22"/>
                    </a:lnTo>
                    <a:lnTo>
                      <a:pt x="35" y="21"/>
                    </a:lnTo>
                    <a:lnTo>
                      <a:pt x="38" y="18"/>
                    </a:lnTo>
                    <a:lnTo>
                      <a:pt x="41" y="15"/>
                    </a:lnTo>
                    <a:lnTo>
                      <a:pt x="43" y="10"/>
                    </a:lnTo>
                    <a:lnTo>
                      <a:pt x="43" y="6"/>
                    </a:lnTo>
                    <a:lnTo>
                      <a:pt x="42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7" name="Freeform 485"/>
              <p:cNvSpPr>
                <a:spLocks noChangeArrowheads="1"/>
              </p:cNvSpPr>
              <p:nvPr/>
            </p:nvSpPr>
            <p:spPr bwMode="auto">
              <a:xfrm>
                <a:off x="2821" y="4069"/>
                <a:ext cx="14" cy="43"/>
              </a:xfrm>
              <a:custGeom>
                <a:avLst/>
                <a:gdLst>
                  <a:gd name="T0" fmla="*/ 1038 w 14"/>
                  <a:gd name="T1" fmla="*/ 0 h 39"/>
                  <a:gd name="T2" fmla="*/ 4 w 14"/>
                  <a:gd name="T3" fmla="*/ 3 h 39"/>
                  <a:gd name="T4" fmla="*/ 3 w 14"/>
                  <a:gd name="T5" fmla="*/ 8875 h 39"/>
                  <a:gd name="T6" fmla="*/ 1 w 14"/>
                  <a:gd name="T7" fmla="*/ 12138 h 39"/>
                  <a:gd name="T8" fmla="*/ 1 w 14"/>
                  <a:gd name="T9" fmla="*/ 16269 h 39"/>
                  <a:gd name="T10" fmla="*/ 0 w 14"/>
                  <a:gd name="T11" fmla="*/ 24147 h 39"/>
                  <a:gd name="T12" fmla="*/ 0 w 14"/>
                  <a:gd name="T13" fmla="*/ 29551 h 39"/>
                  <a:gd name="T14" fmla="*/ 1 w 14"/>
                  <a:gd name="T15" fmla="*/ 36954 h 39"/>
                  <a:gd name="T16" fmla="*/ 2 w 14"/>
                  <a:gd name="T17" fmla="*/ 43573 h 39"/>
                  <a:gd name="T18" fmla="*/ 1367 w 14"/>
                  <a:gd name="T19" fmla="*/ 42884 h 39"/>
                  <a:gd name="T20" fmla="*/ 1276 w 14"/>
                  <a:gd name="T21" fmla="*/ 34798 h 39"/>
                  <a:gd name="T22" fmla="*/ 1276 w 14"/>
                  <a:gd name="T23" fmla="*/ 27924 h 39"/>
                  <a:gd name="T24" fmla="*/ 1276 w 14"/>
                  <a:gd name="T25" fmla="*/ 24147 h 39"/>
                  <a:gd name="T26" fmla="*/ 1276 w 14"/>
                  <a:gd name="T27" fmla="*/ 17555 h 39"/>
                  <a:gd name="T28" fmla="*/ 1276 w 14"/>
                  <a:gd name="T29" fmla="*/ 14012 h 39"/>
                  <a:gd name="T30" fmla="*/ 1367 w 14"/>
                  <a:gd name="T31" fmla="*/ 11264 h 39"/>
                  <a:gd name="T32" fmla="*/ 1465 w 14"/>
                  <a:gd name="T33" fmla="*/ 9623 h 39"/>
                  <a:gd name="T34" fmla="*/ 1682 w 14"/>
                  <a:gd name="T35" fmla="*/ 8875 h 39"/>
                  <a:gd name="T36" fmla="*/ 1038 w 14"/>
                  <a:gd name="T37" fmla="*/ 0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"/>
                  <a:gd name="T58" fmla="*/ 0 h 39"/>
                  <a:gd name="T59" fmla="*/ 14 w 14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" h="39">
                    <a:moveTo>
                      <a:pt x="7" y="0"/>
                    </a:moveTo>
                    <a:lnTo>
                      <a:pt x="4" y="3"/>
                    </a:lnTo>
                    <a:lnTo>
                      <a:pt x="3" y="7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1" y="32"/>
                    </a:lnTo>
                    <a:lnTo>
                      <a:pt x="2" y="39"/>
                    </a:lnTo>
                    <a:lnTo>
                      <a:pt x="11" y="37"/>
                    </a:lnTo>
                    <a:lnTo>
                      <a:pt x="10" y="31"/>
                    </a:lnTo>
                    <a:lnTo>
                      <a:pt x="10" y="25"/>
                    </a:lnTo>
                    <a:lnTo>
                      <a:pt x="10" y="21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8" name="Freeform 486"/>
              <p:cNvSpPr>
                <a:spLocks noChangeArrowheads="1"/>
              </p:cNvSpPr>
              <p:nvPr/>
            </p:nvSpPr>
            <p:spPr bwMode="auto">
              <a:xfrm>
                <a:off x="2755" y="4061"/>
                <a:ext cx="55" cy="62"/>
              </a:xfrm>
              <a:custGeom>
                <a:avLst/>
                <a:gdLst>
                  <a:gd name="T0" fmla="*/ 3789 w 53"/>
                  <a:gd name="T1" fmla="*/ 90 h 69"/>
                  <a:gd name="T2" fmla="*/ 3848 w 53"/>
                  <a:gd name="T3" fmla="*/ 77 h 69"/>
                  <a:gd name="T4" fmla="*/ 3848 w 53"/>
                  <a:gd name="T5" fmla="*/ 4 h 69"/>
                  <a:gd name="T6" fmla="*/ 3789 w 53"/>
                  <a:gd name="T7" fmla="*/ 3 h 69"/>
                  <a:gd name="T8" fmla="*/ 3586 w 53"/>
                  <a:gd name="T9" fmla="*/ 2 h 69"/>
                  <a:gd name="T10" fmla="*/ 3394 w 53"/>
                  <a:gd name="T11" fmla="*/ 0 h 69"/>
                  <a:gd name="T12" fmla="*/ 3042 w 53"/>
                  <a:gd name="T13" fmla="*/ 0 h 69"/>
                  <a:gd name="T14" fmla="*/ 2700 w 53"/>
                  <a:gd name="T15" fmla="*/ 0 h 69"/>
                  <a:gd name="T16" fmla="*/ 2286 w 53"/>
                  <a:gd name="T17" fmla="*/ 2 h 69"/>
                  <a:gd name="T18" fmla="*/ 1938 w 53"/>
                  <a:gd name="T19" fmla="*/ 4 h 69"/>
                  <a:gd name="T20" fmla="*/ 1473 w 53"/>
                  <a:gd name="T21" fmla="*/ 4 h 69"/>
                  <a:gd name="T22" fmla="*/ 1060 w 53"/>
                  <a:gd name="T23" fmla="*/ 90 h 69"/>
                  <a:gd name="T24" fmla="*/ 851 w 53"/>
                  <a:gd name="T25" fmla="*/ 128 h 69"/>
                  <a:gd name="T26" fmla="*/ 7 w 53"/>
                  <a:gd name="T27" fmla="*/ 182 h 69"/>
                  <a:gd name="T28" fmla="*/ 4 w 53"/>
                  <a:gd name="T29" fmla="*/ 250 h 69"/>
                  <a:gd name="T30" fmla="*/ 1 w 53"/>
                  <a:gd name="T31" fmla="*/ 319 h 69"/>
                  <a:gd name="T32" fmla="*/ 0 w 53"/>
                  <a:gd name="T33" fmla="*/ 411 h 69"/>
                  <a:gd name="T34" fmla="*/ 1 w 53"/>
                  <a:gd name="T35" fmla="*/ 468 h 69"/>
                  <a:gd name="T36" fmla="*/ 2 w 53"/>
                  <a:gd name="T37" fmla="*/ 504 h 69"/>
                  <a:gd name="T38" fmla="*/ 4 w 53"/>
                  <a:gd name="T39" fmla="*/ 538 h 69"/>
                  <a:gd name="T40" fmla="*/ 6 w 53"/>
                  <a:gd name="T41" fmla="*/ 578 h 69"/>
                  <a:gd name="T42" fmla="*/ 896 w 53"/>
                  <a:gd name="T43" fmla="*/ 622 h 69"/>
                  <a:gd name="T44" fmla="*/ 1394 w 53"/>
                  <a:gd name="T45" fmla="*/ 644 h 69"/>
                  <a:gd name="T46" fmla="*/ 1643 w 53"/>
                  <a:gd name="T47" fmla="*/ 667 h 69"/>
                  <a:gd name="T48" fmla="*/ 2047 w 53"/>
                  <a:gd name="T49" fmla="*/ 667 h 69"/>
                  <a:gd name="T50" fmla="*/ 2187 w 53"/>
                  <a:gd name="T51" fmla="*/ 644 h 69"/>
                  <a:gd name="T52" fmla="*/ 2308 w 53"/>
                  <a:gd name="T53" fmla="*/ 624 h 69"/>
                  <a:gd name="T54" fmla="*/ 2438 w 53"/>
                  <a:gd name="T55" fmla="*/ 619 h 69"/>
                  <a:gd name="T56" fmla="*/ 2553 w 53"/>
                  <a:gd name="T57" fmla="*/ 580 h 69"/>
                  <a:gd name="T58" fmla="*/ 2700 w 53"/>
                  <a:gd name="T59" fmla="*/ 520 h 69"/>
                  <a:gd name="T60" fmla="*/ 2553 w 53"/>
                  <a:gd name="T61" fmla="*/ 472 h 69"/>
                  <a:gd name="T62" fmla="*/ 2438 w 53"/>
                  <a:gd name="T63" fmla="*/ 408 h 69"/>
                  <a:gd name="T64" fmla="*/ 2553 w 53"/>
                  <a:gd name="T65" fmla="*/ 354 h 69"/>
                  <a:gd name="T66" fmla="*/ 2723 w 53"/>
                  <a:gd name="T67" fmla="*/ 277 h 69"/>
                  <a:gd name="T68" fmla="*/ 3012 w 53"/>
                  <a:gd name="T69" fmla="*/ 225 h 69"/>
                  <a:gd name="T70" fmla="*/ 3216 w 53"/>
                  <a:gd name="T71" fmla="*/ 182 h 69"/>
                  <a:gd name="T72" fmla="*/ 3446 w 53"/>
                  <a:gd name="T73" fmla="*/ 138 h 69"/>
                  <a:gd name="T74" fmla="*/ 3640 w 53"/>
                  <a:gd name="T75" fmla="*/ 103 h 69"/>
                  <a:gd name="T76" fmla="*/ 3789 w 53"/>
                  <a:gd name="T77" fmla="*/ 90 h 6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"/>
                  <a:gd name="T118" fmla="*/ 0 h 69"/>
                  <a:gd name="T119" fmla="*/ 53 w 53"/>
                  <a:gd name="T120" fmla="*/ 69 h 6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" h="69">
                    <a:moveTo>
                      <a:pt x="52" y="9"/>
                    </a:moveTo>
                    <a:lnTo>
                      <a:pt x="53" y="7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1" y="2"/>
                    </a:lnTo>
                    <a:lnTo>
                      <a:pt x="26" y="4"/>
                    </a:lnTo>
                    <a:lnTo>
                      <a:pt x="21" y="6"/>
                    </a:lnTo>
                    <a:lnTo>
                      <a:pt x="15" y="9"/>
                    </a:lnTo>
                    <a:lnTo>
                      <a:pt x="11" y="14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1" y="33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2" y="52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2" y="64"/>
                    </a:lnTo>
                    <a:lnTo>
                      <a:pt x="20" y="67"/>
                    </a:lnTo>
                    <a:lnTo>
                      <a:pt x="23" y="69"/>
                    </a:lnTo>
                    <a:lnTo>
                      <a:pt x="27" y="69"/>
                    </a:lnTo>
                    <a:lnTo>
                      <a:pt x="30" y="67"/>
                    </a:lnTo>
                    <a:lnTo>
                      <a:pt x="32" y="65"/>
                    </a:lnTo>
                    <a:lnTo>
                      <a:pt x="34" y="63"/>
                    </a:lnTo>
                    <a:lnTo>
                      <a:pt x="35" y="60"/>
                    </a:lnTo>
                    <a:lnTo>
                      <a:pt x="37" y="54"/>
                    </a:lnTo>
                    <a:lnTo>
                      <a:pt x="35" y="49"/>
                    </a:lnTo>
                    <a:lnTo>
                      <a:pt x="34" y="42"/>
                    </a:lnTo>
                    <a:lnTo>
                      <a:pt x="35" y="36"/>
                    </a:lnTo>
                    <a:lnTo>
                      <a:pt x="38" y="29"/>
                    </a:lnTo>
                    <a:lnTo>
                      <a:pt x="41" y="23"/>
                    </a:lnTo>
                    <a:lnTo>
                      <a:pt x="44" y="19"/>
                    </a:lnTo>
                    <a:lnTo>
                      <a:pt x="47" y="15"/>
                    </a:lnTo>
                    <a:lnTo>
                      <a:pt x="50" y="11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9" name="Freeform 487"/>
              <p:cNvSpPr>
                <a:spLocks noChangeArrowheads="1"/>
              </p:cNvSpPr>
              <p:nvPr/>
            </p:nvSpPr>
            <p:spPr bwMode="auto">
              <a:xfrm>
                <a:off x="2750" y="4058"/>
                <a:ext cx="66" cy="52"/>
              </a:xfrm>
              <a:custGeom>
                <a:avLst/>
                <a:gdLst>
                  <a:gd name="T0" fmla="*/ 1342 w 63"/>
                  <a:gd name="T1" fmla="*/ 85666 h 47"/>
                  <a:gd name="T2" fmla="*/ 1428 w 63"/>
                  <a:gd name="T3" fmla="*/ 67575 h 47"/>
                  <a:gd name="T4" fmla="*/ 1518 w 63"/>
                  <a:gd name="T5" fmla="*/ 57513 h 47"/>
                  <a:gd name="T6" fmla="*/ 1827 w 63"/>
                  <a:gd name="T7" fmla="*/ 45926 h 47"/>
                  <a:gd name="T8" fmla="*/ 2336 w 63"/>
                  <a:gd name="T9" fmla="*/ 37985 h 47"/>
                  <a:gd name="T10" fmla="*/ 3181 w 63"/>
                  <a:gd name="T11" fmla="*/ 33102 h 47"/>
                  <a:gd name="T12" fmla="*/ 3598 w 63"/>
                  <a:gd name="T13" fmla="*/ 23792 h 47"/>
                  <a:gd name="T14" fmla="*/ 4246 w 63"/>
                  <a:gd name="T15" fmla="*/ 20283 h 47"/>
                  <a:gd name="T16" fmla="*/ 4802 w 63"/>
                  <a:gd name="T17" fmla="*/ 17225 h 47"/>
                  <a:gd name="T18" fmla="*/ 5532 w 63"/>
                  <a:gd name="T19" fmla="*/ 15878 h 47"/>
                  <a:gd name="T20" fmla="*/ 6141 w 63"/>
                  <a:gd name="T21" fmla="*/ 15878 h 47"/>
                  <a:gd name="T22" fmla="*/ 6530 w 63"/>
                  <a:gd name="T23" fmla="*/ 15878 h 47"/>
                  <a:gd name="T24" fmla="*/ 6947 w 63"/>
                  <a:gd name="T25" fmla="*/ 17225 h 47"/>
                  <a:gd name="T26" fmla="*/ 7022 w 63"/>
                  <a:gd name="T27" fmla="*/ 18719 h 47"/>
                  <a:gd name="T28" fmla="*/ 7022 w 63"/>
                  <a:gd name="T29" fmla="*/ 17225 h 47"/>
                  <a:gd name="T30" fmla="*/ 7944 w 63"/>
                  <a:gd name="T31" fmla="*/ 30465 h 47"/>
                  <a:gd name="T32" fmla="*/ 8164 w 63"/>
                  <a:gd name="T33" fmla="*/ 20283 h 47"/>
                  <a:gd name="T34" fmla="*/ 8164 w 63"/>
                  <a:gd name="T35" fmla="*/ 13537 h 47"/>
                  <a:gd name="T36" fmla="*/ 7855 w 63"/>
                  <a:gd name="T37" fmla="*/ 3 h 47"/>
                  <a:gd name="T38" fmla="*/ 7386 w 63"/>
                  <a:gd name="T39" fmla="*/ 1 h 47"/>
                  <a:gd name="T40" fmla="*/ 6606 w 63"/>
                  <a:gd name="T41" fmla="*/ 0 h 47"/>
                  <a:gd name="T42" fmla="*/ 6141 w 63"/>
                  <a:gd name="T43" fmla="*/ 0 h 47"/>
                  <a:gd name="T44" fmla="*/ 5491 w 63"/>
                  <a:gd name="T45" fmla="*/ 0 h 47"/>
                  <a:gd name="T46" fmla="*/ 4514 w 63"/>
                  <a:gd name="T47" fmla="*/ 1 h 47"/>
                  <a:gd name="T48" fmla="*/ 3822 w 63"/>
                  <a:gd name="T49" fmla="*/ 3 h 47"/>
                  <a:gd name="T50" fmla="*/ 3181 w 63"/>
                  <a:gd name="T51" fmla="*/ 13537 h 47"/>
                  <a:gd name="T52" fmla="*/ 2198 w 63"/>
                  <a:gd name="T53" fmla="*/ 17225 h 47"/>
                  <a:gd name="T54" fmla="*/ 1615 w 63"/>
                  <a:gd name="T55" fmla="*/ 25827 h 47"/>
                  <a:gd name="T56" fmla="*/ 1186 w 63"/>
                  <a:gd name="T57" fmla="*/ 37985 h 47"/>
                  <a:gd name="T58" fmla="*/ 5 w 63"/>
                  <a:gd name="T59" fmla="*/ 52547 h 47"/>
                  <a:gd name="T60" fmla="*/ 1 w 63"/>
                  <a:gd name="T61" fmla="*/ 67045 h 47"/>
                  <a:gd name="T62" fmla="*/ 0 w 63"/>
                  <a:gd name="T63" fmla="*/ 81309 h 47"/>
                  <a:gd name="T64" fmla="*/ 1342 w 63"/>
                  <a:gd name="T65" fmla="*/ 85666 h 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3"/>
                  <a:gd name="T100" fmla="*/ 0 h 47"/>
                  <a:gd name="T101" fmla="*/ 63 w 63"/>
                  <a:gd name="T102" fmla="*/ 47 h 4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3" h="47">
                    <a:moveTo>
                      <a:pt x="10" y="47"/>
                    </a:moveTo>
                    <a:lnTo>
                      <a:pt x="11" y="38"/>
                    </a:lnTo>
                    <a:lnTo>
                      <a:pt x="12" y="32"/>
                    </a:lnTo>
                    <a:lnTo>
                      <a:pt x="15" y="26"/>
                    </a:lnTo>
                    <a:lnTo>
                      <a:pt x="19" y="21"/>
                    </a:lnTo>
                    <a:lnTo>
                      <a:pt x="24" y="18"/>
                    </a:lnTo>
                    <a:lnTo>
                      <a:pt x="28" y="14"/>
                    </a:lnTo>
                    <a:lnTo>
                      <a:pt x="33" y="12"/>
                    </a:lnTo>
                    <a:lnTo>
                      <a:pt x="37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50" y="9"/>
                    </a:lnTo>
                    <a:lnTo>
                      <a:pt x="53" y="10"/>
                    </a:lnTo>
                    <a:lnTo>
                      <a:pt x="54" y="11"/>
                    </a:lnTo>
                    <a:lnTo>
                      <a:pt x="54" y="10"/>
                    </a:lnTo>
                    <a:lnTo>
                      <a:pt x="61" y="17"/>
                    </a:lnTo>
                    <a:lnTo>
                      <a:pt x="63" y="12"/>
                    </a:lnTo>
                    <a:lnTo>
                      <a:pt x="63" y="7"/>
                    </a:lnTo>
                    <a:lnTo>
                      <a:pt x="60" y="3"/>
                    </a:lnTo>
                    <a:lnTo>
                      <a:pt x="56" y="1"/>
                    </a:lnTo>
                    <a:lnTo>
                      <a:pt x="51" y="0"/>
                    </a:lnTo>
                    <a:lnTo>
                      <a:pt x="47" y="0"/>
                    </a:lnTo>
                    <a:lnTo>
                      <a:pt x="42" y="0"/>
                    </a:lnTo>
                    <a:lnTo>
                      <a:pt x="35" y="1"/>
                    </a:lnTo>
                    <a:lnTo>
                      <a:pt x="30" y="3"/>
                    </a:lnTo>
                    <a:lnTo>
                      <a:pt x="24" y="7"/>
                    </a:lnTo>
                    <a:lnTo>
                      <a:pt x="18" y="10"/>
                    </a:lnTo>
                    <a:lnTo>
                      <a:pt x="13" y="15"/>
                    </a:lnTo>
                    <a:lnTo>
                      <a:pt x="8" y="21"/>
                    </a:lnTo>
                    <a:lnTo>
                      <a:pt x="5" y="29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0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0" name="Freeform 488"/>
              <p:cNvSpPr>
                <a:spLocks noChangeArrowheads="1"/>
              </p:cNvSpPr>
              <p:nvPr/>
            </p:nvSpPr>
            <p:spPr bwMode="auto">
              <a:xfrm>
                <a:off x="2750" y="4105"/>
                <a:ext cx="48" cy="33"/>
              </a:xfrm>
              <a:custGeom>
                <a:avLst/>
                <a:gdLst>
                  <a:gd name="T0" fmla="*/ 4998 w 46"/>
                  <a:gd name="T1" fmla="*/ 1531 h 31"/>
                  <a:gd name="T2" fmla="*/ 4998 w 46"/>
                  <a:gd name="T3" fmla="*/ 2093 h 31"/>
                  <a:gd name="T4" fmla="*/ 4998 w 46"/>
                  <a:gd name="T5" fmla="*/ 2688 h 31"/>
                  <a:gd name="T6" fmla="*/ 4917 w 46"/>
                  <a:gd name="T7" fmla="*/ 3046 h 31"/>
                  <a:gd name="T8" fmla="*/ 4691 w 46"/>
                  <a:gd name="T9" fmla="*/ 3243 h 31"/>
                  <a:gd name="T10" fmla="*/ 4614 w 46"/>
                  <a:gd name="T11" fmla="*/ 3452 h 31"/>
                  <a:gd name="T12" fmla="*/ 4331 w 46"/>
                  <a:gd name="T13" fmla="*/ 3675 h 31"/>
                  <a:gd name="T14" fmla="*/ 4067 w 46"/>
                  <a:gd name="T15" fmla="*/ 3675 h 31"/>
                  <a:gd name="T16" fmla="*/ 3647 w 46"/>
                  <a:gd name="T17" fmla="*/ 3675 h 31"/>
                  <a:gd name="T18" fmla="*/ 2612 w 46"/>
                  <a:gd name="T19" fmla="*/ 3046 h 31"/>
                  <a:gd name="T20" fmla="*/ 1818 w 46"/>
                  <a:gd name="T21" fmla="*/ 2093 h 31"/>
                  <a:gd name="T22" fmla="*/ 1600 w 46"/>
                  <a:gd name="T23" fmla="*/ 1847 h 31"/>
                  <a:gd name="T24" fmla="*/ 1576 w 46"/>
                  <a:gd name="T25" fmla="*/ 1531 h 31"/>
                  <a:gd name="T26" fmla="*/ 1480 w 46"/>
                  <a:gd name="T27" fmla="*/ 5 h 31"/>
                  <a:gd name="T28" fmla="*/ 1480 w 46"/>
                  <a:gd name="T29" fmla="*/ 1 h 31"/>
                  <a:gd name="T30" fmla="*/ 0 w 46"/>
                  <a:gd name="T31" fmla="*/ 0 h 31"/>
                  <a:gd name="T32" fmla="*/ 1 w 46"/>
                  <a:gd name="T33" fmla="*/ 6 h 31"/>
                  <a:gd name="T34" fmla="*/ 2 w 46"/>
                  <a:gd name="T35" fmla="*/ 1847 h 31"/>
                  <a:gd name="T36" fmla="*/ 5 w 46"/>
                  <a:gd name="T37" fmla="*/ 2525 h 31"/>
                  <a:gd name="T38" fmla="*/ 1243 w 46"/>
                  <a:gd name="T39" fmla="*/ 3243 h 31"/>
                  <a:gd name="T40" fmla="*/ 1934 w 46"/>
                  <a:gd name="T41" fmla="*/ 4518 h 31"/>
                  <a:gd name="T42" fmla="*/ 3419 w 46"/>
                  <a:gd name="T43" fmla="*/ 5023 h 31"/>
                  <a:gd name="T44" fmla="*/ 3882 w 46"/>
                  <a:gd name="T45" fmla="*/ 5119 h 31"/>
                  <a:gd name="T46" fmla="*/ 4407 w 46"/>
                  <a:gd name="T47" fmla="*/ 5119 h 31"/>
                  <a:gd name="T48" fmla="*/ 4998 w 46"/>
                  <a:gd name="T49" fmla="*/ 5023 h 31"/>
                  <a:gd name="T50" fmla="*/ 5670 w 46"/>
                  <a:gd name="T51" fmla="*/ 4719 h 31"/>
                  <a:gd name="T52" fmla="*/ 6049 w 46"/>
                  <a:gd name="T53" fmla="*/ 3912 h 31"/>
                  <a:gd name="T54" fmla="*/ 6328 w 46"/>
                  <a:gd name="T55" fmla="*/ 3046 h 31"/>
                  <a:gd name="T56" fmla="*/ 6436 w 46"/>
                  <a:gd name="T57" fmla="*/ 1966 h 31"/>
                  <a:gd name="T58" fmla="*/ 6328 w 46"/>
                  <a:gd name="T59" fmla="*/ 6 h 31"/>
                  <a:gd name="T60" fmla="*/ 4998 w 46"/>
                  <a:gd name="T61" fmla="*/ 1531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31"/>
                  <a:gd name="T95" fmla="*/ 46 w 46"/>
                  <a:gd name="T96" fmla="*/ 31 h 3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31">
                    <a:moveTo>
                      <a:pt x="36" y="8"/>
                    </a:moveTo>
                    <a:lnTo>
                      <a:pt x="36" y="13"/>
                    </a:lnTo>
                    <a:lnTo>
                      <a:pt x="36" y="17"/>
                    </a:lnTo>
                    <a:lnTo>
                      <a:pt x="35" y="19"/>
                    </a:lnTo>
                    <a:lnTo>
                      <a:pt x="34" y="20"/>
                    </a:lnTo>
                    <a:lnTo>
                      <a:pt x="33" y="21"/>
                    </a:lnTo>
                    <a:lnTo>
                      <a:pt x="31" y="22"/>
                    </a:lnTo>
                    <a:lnTo>
                      <a:pt x="29" y="22"/>
                    </a:lnTo>
                    <a:lnTo>
                      <a:pt x="26" y="22"/>
                    </a:lnTo>
                    <a:lnTo>
                      <a:pt x="19" y="19"/>
                    </a:lnTo>
                    <a:lnTo>
                      <a:pt x="14" y="13"/>
                    </a:lnTo>
                    <a:lnTo>
                      <a:pt x="12" y="11"/>
                    </a:lnTo>
                    <a:lnTo>
                      <a:pt x="11" y="8"/>
                    </a:lnTo>
                    <a:lnTo>
                      <a:pt x="10" y="5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2" y="11"/>
                    </a:lnTo>
                    <a:lnTo>
                      <a:pt x="5" y="16"/>
                    </a:lnTo>
                    <a:lnTo>
                      <a:pt x="8" y="20"/>
                    </a:lnTo>
                    <a:lnTo>
                      <a:pt x="15" y="27"/>
                    </a:lnTo>
                    <a:lnTo>
                      <a:pt x="24" y="30"/>
                    </a:lnTo>
                    <a:lnTo>
                      <a:pt x="28" y="31"/>
                    </a:lnTo>
                    <a:lnTo>
                      <a:pt x="32" y="31"/>
                    </a:lnTo>
                    <a:lnTo>
                      <a:pt x="36" y="30"/>
                    </a:lnTo>
                    <a:lnTo>
                      <a:pt x="40" y="28"/>
                    </a:lnTo>
                    <a:lnTo>
                      <a:pt x="44" y="23"/>
                    </a:lnTo>
                    <a:lnTo>
                      <a:pt x="45" y="19"/>
                    </a:lnTo>
                    <a:lnTo>
                      <a:pt x="46" y="12"/>
                    </a:lnTo>
                    <a:lnTo>
                      <a:pt x="45" y="6"/>
                    </a:ln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1" name="Freeform 489"/>
              <p:cNvSpPr>
                <a:spLocks noChangeArrowheads="1"/>
              </p:cNvSpPr>
              <p:nvPr/>
            </p:nvSpPr>
            <p:spPr bwMode="auto">
              <a:xfrm>
                <a:off x="2787" y="4069"/>
                <a:ext cx="26" cy="48"/>
              </a:xfrm>
              <a:custGeom>
                <a:avLst/>
                <a:gdLst>
                  <a:gd name="T0" fmla="*/ 268 w 26"/>
                  <a:gd name="T1" fmla="*/ 0 h 44"/>
                  <a:gd name="T2" fmla="*/ 248 w 26"/>
                  <a:gd name="T3" fmla="*/ 3 h 44"/>
                  <a:gd name="T4" fmla="*/ 221 w 26"/>
                  <a:gd name="T5" fmla="*/ 256 h 44"/>
                  <a:gd name="T6" fmla="*/ 11 w 26"/>
                  <a:gd name="T7" fmla="*/ 5444 h 44"/>
                  <a:gd name="T8" fmla="*/ 7 w 26"/>
                  <a:gd name="T9" fmla="*/ 7531 h 44"/>
                  <a:gd name="T10" fmla="*/ 3 w 26"/>
                  <a:gd name="T11" fmla="*/ 12077 h 44"/>
                  <a:gd name="T12" fmla="*/ 1 w 26"/>
                  <a:gd name="T13" fmla="*/ 14650 h 44"/>
                  <a:gd name="T14" fmla="*/ 0 w 26"/>
                  <a:gd name="T15" fmla="*/ 19020 h 44"/>
                  <a:gd name="T16" fmla="*/ 1 w 26"/>
                  <a:gd name="T17" fmla="*/ 23219 h 44"/>
                  <a:gd name="T18" fmla="*/ 10 w 26"/>
                  <a:gd name="T19" fmla="*/ 22232 h 44"/>
                  <a:gd name="T20" fmla="*/ 10 w 26"/>
                  <a:gd name="T21" fmla="*/ 19020 h 44"/>
                  <a:gd name="T22" fmla="*/ 10 w 26"/>
                  <a:gd name="T23" fmla="*/ 16181 h 44"/>
                  <a:gd name="T24" fmla="*/ 12 w 26"/>
                  <a:gd name="T25" fmla="*/ 13284 h 44"/>
                  <a:gd name="T26" fmla="*/ 221 w 26"/>
                  <a:gd name="T27" fmla="*/ 10573 h 44"/>
                  <a:gd name="T28" fmla="*/ 248 w 26"/>
                  <a:gd name="T29" fmla="*/ 8089 h 44"/>
                  <a:gd name="T30" fmla="*/ 278 w 26"/>
                  <a:gd name="T31" fmla="*/ 6181 h 44"/>
                  <a:gd name="T32" fmla="*/ 312 w 26"/>
                  <a:gd name="T33" fmla="*/ 5059 h 44"/>
                  <a:gd name="T34" fmla="*/ 349 w 26"/>
                  <a:gd name="T35" fmla="*/ 256 h 44"/>
                  <a:gd name="T36" fmla="*/ 268 w 26"/>
                  <a:gd name="T37" fmla="*/ 0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6"/>
                  <a:gd name="T58" fmla="*/ 0 h 44"/>
                  <a:gd name="T59" fmla="*/ 26 w 26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6" h="44">
                    <a:moveTo>
                      <a:pt x="19" y="0"/>
                    </a:moveTo>
                    <a:lnTo>
                      <a:pt x="17" y="3"/>
                    </a:lnTo>
                    <a:lnTo>
                      <a:pt x="14" y="7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4"/>
                    </a:lnTo>
                    <a:lnTo>
                      <a:pt x="10" y="42"/>
                    </a:lnTo>
                    <a:lnTo>
                      <a:pt x="10" y="36"/>
                    </a:lnTo>
                    <a:lnTo>
                      <a:pt x="10" y="31"/>
                    </a:lnTo>
                    <a:lnTo>
                      <a:pt x="12" y="25"/>
                    </a:lnTo>
                    <a:lnTo>
                      <a:pt x="14" y="20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3" y="9"/>
                    </a:lnTo>
                    <a:lnTo>
                      <a:pt x="26" y="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2" name="Freeform 490"/>
              <p:cNvSpPr>
                <a:spLocks noChangeArrowheads="1"/>
              </p:cNvSpPr>
              <p:nvPr/>
            </p:nvSpPr>
            <p:spPr bwMode="auto">
              <a:xfrm>
                <a:off x="2713" y="4069"/>
                <a:ext cx="52" cy="59"/>
              </a:xfrm>
              <a:custGeom>
                <a:avLst/>
                <a:gdLst>
                  <a:gd name="T0" fmla="*/ 4550 w 50"/>
                  <a:gd name="T1" fmla="*/ 161 h 66"/>
                  <a:gd name="T2" fmla="*/ 4617 w 50"/>
                  <a:gd name="T3" fmla="*/ 129 h 66"/>
                  <a:gd name="T4" fmla="*/ 4762 w 50"/>
                  <a:gd name="T5" fmla="*/ 112 h 66"/>
                  <a:gd name="T6" fmla="*/ 4617 w 50"/>
                  <a:gd name="T7" fmla="*/ 97 h 66"/>
                  <a:gd name="T8" fmla="*/ 4550 w 50"/>
                  <a:gd name="T9" fmla="*/ 4 h 66"/>
                  <a:gd name="T10" fmla="*/ 4291 w 50"/>
                  <a:gd name="T11" fmla="*/ 3 h 66"/>
                  <a:gd name="T12" fmla="*/ 4108 w 50"/>
                  <a:gd name="T13" fmla="*/ 2 h 66"/>
                  <a:gd name="T14" fmla="*/ 3600 w 50"/>
                  <a:gd name="T15" fmla="*/ 1 h 66"/>
                  <a:gd name="T16" fmla="*/ 3206 w 50"/>
                  <a:gd name="T17" fmla="*/ 0 h 66"/>
                  <a:gd name="T18" fmla="*/ 2854 w 50"/>
                  <a:gd name="T19" fmla="*/ 0 h 66"/>
                  <a:gd name="T20" fmla="*/ 2539 w 50"/>
                  <a:gd name="T21" fmla="*/ 1 h 66"/>
                  <a:gd name="T22" fmla="*/ 1925 w 50"/>
                  <a:gd name="T23" fmla="*/ 3 h 66"/>
                  <a:gd name="T24" fmla="*/ 1437 w 50"/>
                  <a:gd name="T25" fmla="*/ 4 h 66"/>
                  <a:gd name="T26" fmla="*/ 1140 w 50"/>
                  <a:gd name="T27" fmla="*/ 112 h 66"/>
                  <a:gd name="T28" fmla="*/ 8 w 50"/>
                  <a:gd name="T29" fmla="*/ 161 h 66"/>
                  <a:gd name="T30" fmla="*/ 5 w 50"/>
                  <a:gd name="T31" fmla="*/ 250 h 66"/>
                  <a:gd name="T32" fmla="*/ 1 w 50"/>
                  <a:gd name="T33" fmla="*/ 336 h 66"/>
                  <a:gd name="T34" fmla="*/ 0 w 50"/>
                  <a:gd name="T35" fmla="*/ 401 h 66"/>
                  <a:gd name="T36" fmla="*/ 0 w 50"/>
                  <a:gd name="T37" fmla="*/ 464 h 66"/>
                  <a:gd name="T38" fmla="*/ 1 w 50"/>
                  <a:gd name="T39" fmla="*/ 517 h 66"/>
                  <a:gd name="T40" fmla="*/ 5 w 50"/>
                  <a:gd name="T41" fmla="*/ 561 h 66"/>
                  <a:gd name="T42" fmla="*/ 8 w 50"/>
                  <a:gd name="T43" fmla="*/ 604 h 66"/>
                  <a:gd name="T44" fmla="*/ 1075 w 50"/>
                  <a:gd name="T45" fmla="*/ 622 h 66"/>
                  <a:gd name="T46" fmla="*/ 1357 w 50"/>
                  <a:gd name="T47" fmla="*/ 652 h 66"/>
                  <a:gd name="T48" fmla="*/ 1714 w 50"/>
                  <a:gd name="T49" fmla="*/ 693 h 66"/>
                  <a:gd name="T50" fmla="*/ 2294 w 50"/>
                  <a:gd name="T51" fmla="*/ 699 h 66"/>
                  <a:gd name="T52" fmla="*/ 2695 w 50"/>
                  <a:gd name="T53" fmla="*/ 699 h 66"/>
                  <a:gd name="T54" fmla="*/ 3028 w 50"/>
                  <a:gd name="T55" fmla="*/ 693 h 66"/>
                  <a:gd name="T56" fmla="*/ 3254 w 50"/>
                  <a:gd name="T57" fmla="*/ 687 h 66"/>
                  <a:gd name="T58" fmla="*/ 3600 w 50"/>
                  <a:gd name="T59" fmla="*/ 650 h 66"/>
                  <a:gd name="T60" fmla="*/ 3877 w 50"/>
                  <a:gd name="T61" fmla="*/ 605 h 66"/>
                  <a:gd name="T62" fmla="*/ 4047 w 50"/>
                  <a:gd name="T63" fmla="*/ 562 h 66"/>
                  <a:gd name="T64" fmla="*/ 4047 w 50"/>
                  <a:gd name="T65" fmla="*/ 517 h 66"/>
                  <a:gd name="T66" fmla="*/ 3877 w 50"/>
                  <a:gd name="T67" fmla="*/ 448 h 66"/>
                  <a:gd name="T68" fmla="*/ 3877 w 50"/>
                  <a:gd name="T69" fmla="*/ 386 h 66"/>
                  <a:gd name="T70" fmla="*/ 3877 w 50"/>
                  <a:gd name="T71" fmla="*/ 333 h 66"/>
                  <a:gd name="T72" fmla="*/ 4047 w 50"/>
                  <a:gd name="T73" fmla="*/ 288 h 66"/>
                  <a:gd name="T74" fmla="*/ 4108 w 50"/>
                  <a:gd name="T75" fmla="*/ 252 h 66"/>
                  <a:gd name="T76" fmla="*/ 4237 w 50"/>
                  <a:gd name="T77" fmla="*/ 232 h 66"/>
                  <a:gd name="T78" fmla="*/ 4354 w 50"/>
                  <a:gd name="T79" fmla="*/ 188 h 66"/>
                  <a:gd name="T80" fmla="*/ 4550 w 50"/>
                  <a:gd name="T81" fmla="*/ 161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0"/>
                  <a:gd name="T124" fmla="*/ 0 h 66"/>
                  <a:gd name="T125" fmla="*/ 50 w 50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0" h="66">
                    <a:moveTo>
                      <a:pt x="48" y="16"/>
                    </a:moveTo>
                    <a:lnTo>
                      <a:pt x="49" y="13"/>
                    </a:lnTo>
                    <a:lnTo>
                      <a:pt x="50" y="11"/>
                    </a:lnTo>
                    <a:lnTo>
                      <a:pt x="49" y="9"/>
                    </a:lnTo>
                    <a:lnTo>
                      <a:pt x="48" y="5"/>
                    </a:lnTo>
                    <a:lnTo>
                      <a:pt x="45" y="3"/>
                    </a:lnTo>
                    <a:lnTo>
                      <a:pt x="43" y="2"/>
                    </a:lnTo>
                    <a:lnTo>
                      <a:pt x="38" y="1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6" y="1"/>
                    </a:lnTo>
                    <a:lnTo>
                      <a:pt x="21" y="3"/>
                    </a:lnTo>
                    <a:lnTo>
                      <a:pt x="16" y="6"/>
                    </a:lnTo>
                    <a:lnTo>
                      <a:pt x="12" y="11"/>
                    </a:lnTo>
                    <a:lnTo>
                      <a:pt x="8" y="16"/>
                    </a:lnTo>
                    <a:lnTo>
                      <a:pt x="5" y="23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5" y="53"/>
                    </a:lnTo>
                    <a:lnTo>
                      <a:pt x="8" y="57"/>
                    </a:lnTo>
                    <a:lnTo>
                      <a:pt x="11" y="59"/>
                    </a:lnTo>
                    <a:lnTo>
                      <a:pt x="15" y="62"/>
                    </a:lnTo>
                    <a:lnTo>
                      <a:pt x="19" y="65"/>
                    </a:lnTo>
                    <a:lnTo>
                      <a:pt x="24" y="66"/>
                    </a:lnTo>
                    <a:lnTo>
                      <a:pt x="28" y="66"/>
                    </a:lnTo>
                    <a:lnTo>
                      <a:pt x="32" y="65"/>
                    </a:lnTo>
                    <a:lnTo>
                      <a:pt x="35" y="64"/>
                    </a:lnTo>
                    <a:lnTo>
                      <a:pt x="38" y="61"/>
                    </a:lnTo>
                    <a:lnTo>
                      <a:pt x="41" y="58"/>
                    </a:lnTo>
                    <a:lnTo>
                      <a:pt x="42" y="54"/>
                    </a:lnTo>
                    <a:lnTo>
                      <a:pt x="42" y="48"/>
                    </a:lnTo>
                    <a:lnTo>
                      <a:pt x="41" y="42"/>
                    </a:lnTo>
                    <a:lnTo>
                      <a:pt x="41" y="36"/>
                    </a:lnTo>
                    <a:lnTo>
                      <a:pt x="41" y="31"/>
                    </a:lnTo>
                    <a:lnTo>
                      <a:pt x="42" y="27"/>
                    </a:lnTo>
                    <a:lnTo>
                      <a:pt x="43" y="24"/>
                    </a:lnTo>
                    <a:lnTo>
                      <a:pt x="44" y="21"/>
                    </a:lnTo>
                    <a:lnTo>
                      <a:pt x="46" y="18"/>
                    </a:lnTo>
                    <a:lnTo>
                      <a:pt x="48" y="1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3" name="Freeform 491"/>
              <p:cNvSpPr>
                <a:spLocks noChangeArrowheads="1"/>
              </p:cNvSpPr>
              <p:nvPr/>
            </p:nvSpPr>
            <p:spPr bwMode="auto">
              <a:xfrm>
                <a:off x="2708" y="4061"/>
                <a:ext cx="60" cy="43"/>
              </a:xfrm>
              <a:custGeom>
                <a:avLst/>
                <a:gdLst>
                  <a:gd name="T0" fmla="*/ 2007 w 57"/>
                  <a:gd name="T1" fmla="*/ 43573 h 39"/>
                  <a:gd name="T2" fmla="*/ 2458 w 57"/>
                  <a:gd name="T3" fmla="*/ 34317 h 39"/>
                  <a:gd name="T4" fmla="*/ 3014 w 57"/>
                  <a:gd name="T5" fmla="*/ 25962 h 39"/>
                  <a:gd name="T6" fmla="*/ 3692 w 57"/>
                  <a:gd name="T7" fmla="*/ 21944 h 39"/>
                  <a:gd name="T8" fmla="*/ 4844 w 57"/>
                  <a:gd name="T9" fmla="*/ 16269 h 39"/>
                  <a:gd name="T10" fmla="*/ 5614 w 57"/>
                  <a:gd name="T11" fmla="*/ 14012 h 39"/>
                  <a:gd name="T12" fmla="*/ 6355 w 57"/>
                  <a:gd name="T13" fmla="*/ 11264 h 39"/>
                  <a:gd name="T14" fmla="*/ 7275 w 57"/>
                  <a:gd name="T15" fmla="*/ 10417 h 39"/>
                  <a:gd name="T16" fmla="*/ 7880 w 57"/>
                  <a:gd name="T17" fmla="*/ 10417 h 39"/>
                  <a:gd name="T18" fmla="*/ 8431 w 57"/>
                  <a:gd name="T19" fmla="*/ 11264 h 39"/>
                  <a:gd name="T20" fmla="*/ 9504 w 57"/>
                  <a:gd name="T21" fmla="*/ 12138 h 39"/>
                  <a:gd name="T22" fmla="*/ 9658 w 57"/>
                  <a:gd name="T23" fmla="*/ 14012 h 39"/>
                  <a:gd name="T24" fmla="*/ 10214 w 57"/>
                  <a:gd name="T25" fmla="*/ 15102 h 39"/>
                  <a:gd name="T26" fmla="*/ 10214 w 57"/>
                  <a:gd name="T27" fmla="*/ 16269 h 39"/>
                  <a:gd name="T28" fmla="*/ 10336 w 57"/>
                  <a:gd name="T29" fmla="*/ 17555 h 39"/>
                  <a:gd name="T30" fmla="*/ 10214 w 57"/>
                  <a:gd name="T31" fmla="*/ 18881 h 39"/>
                  <a:gd name="T32" fmla="*/ 10214 w 57"/>
                  <a:gd name="T33" fmla="*/ 20317 h 39"/>
                  <a:gd name="T34" fmla="*/ 11648 w 57"/>
                  <a:gd name="T35" fmla="*/ 27924 h 39"/>
                  <a:gd name="T36" fmla="*/ 11836 w 57"/>
                  <a:gd name="T37" fmla="*/ 23664 h 39"/>
                  <a:gd name="T38" fmla="*/ 12207 w 57"/>
                  <a:gd name="T39" fmla="*/ 17555 h 39"/>
                  <a:gd name="T40" fmla="*/ 11836 w 57"/>
                  <a:gd name="T41" fmla="*/ 12138 h 39"/>
                  <a:gd name="T42" fmla="*/ 11648 w 57"/>
                  <a:gd name="T43" fmla="*/ 9623 h 39"/>
                  <a:gd name="T44" fmla="*/ 10931 w 57"/>
                  <a:gd name="T45" fmla="*/ 319 h 39"/>
                  <a:gd name="T46" fmla="*/ 10168 w 57"/>
                  <a:gd name="T47" fmla="*/ 3 h 39"/>
                  <a:gd name="T48" fmla="*/ 8918 w 57"/>
                  <a:gd name="T49" fmla="*/ 2 h 39"/>
                  <a:gd name="T50" fmla="*/ 8297 w 57"/>
                  <a:gd name="T51" fmla="*/ 0 h 39"/>
                  <a:gd name="T52" fmla="*/ 6880 w 57"/>
                  <a:gd name="T53" fmla="*/ 0 h 39"/>
                  <a:gd name="T54" fmla="*/ 5938 w 57"/>
                  <a:gd name="T55" fmla="*/ 2 h 39"/>
                  <a:gd name="T56" fmla="*/ 4844 w 57"/>
                  <a:gd name="T57" fmla="*/ 4 h 39"/>
                  <a:gd name="T58" fmla="*/ 3448 w 57"/>
                  <a:gd name="T59" fmla="*/ 9623 h 39"/>
                  <a:gd name="T60" fmla="*/ 2458 w 57"/>
                  <a:gd name="T61" fmla="*/ 14012 h 39"/>
                  <a:gd name="T62" fmla="*/ 1872 w 57"/>
                  <a:gd name="T63" fmla="*/ 21944 h 39"/>
                  <a:gd name="T64" fmla="*/ 3 w 57"/>
                  <a:gd name="T65" fmla="*/ 30025 h 39"/>
                  <a:gd name="T66" fmla="*/ 0 w 57"/>
                  <a:gd name="T67" fmla="*/ 40405 h 39"/>
                  <a:gd name="T68" fmla="*/ 2007 w 57"/>
                  <a:gd name="T69" fmla="*/ 43573 h 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7"/>
                  <a:gd name="T106" fmla="*/ 0 h 39"/>
                  <a:gd name="T107" fmla="*/ 57 w 57"/>
                  <a:gd name="T108" fmla="*/ 39 h 3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7" h="39">
                    <a:moveTo>
                      <a:pt x="9" y="39"/>
                    </a:moveTo>
                    <a:lnTo>
                      <a:pt x="12" y="30"/>
                    </a:lnTo>
                    <a:lnTo>
                      <a:pt x="15" y="23"/>
                    </a:lnTo>
                    <a:lnTo>
                      <a:pt x="18" y="19"/>
                    </a:lnTo>
                    <a:lnTo>
                      <a:pt x="22" y="15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4" y="9"/>
                    </a:lnTo>
                    <a:lnTo>
                      <a:pt x="37" y="9"/>
                    </a:lnTo>
                    <a:lnTo>
                      <a:pt x="40" y="10"/>
                    </a:lnTo>
                    <a:lnTo>
                      <a:pt x="44" y="11"/>
                    </a:lnTo>
                    <a:lnTo>
                      <a:pt x="46" y="13"/>
                    </a:lnTo>
                    <a:lnTo>
                      <a:pt x="48" y="14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48" y="17"/>
                    </a:lnTo>
                    <a:lnTo>
                      <a:pt x="48" y="18"/>
                    </a:lnTo>
                    <a:lnTo>
                      <a:pt x="54" y="25"/>
                    </a:lnTo>
                    <a:lnTo>
                      <a:pt x="56" y="20"/>
                    </a:lnTo>
                    <a:lnTo>
                      <a:pt x="57" y="16"/>
                    </a:lnTo>
                    <a:lnTo>
                      <a:pt x="56" y="11"/>
                    </a:lnTo>
                    <a:lnTo>
                      <a:pt x="54" y="8"/>
                    </a:lnTo>
                    <a:lnTo>
                      <a:pt x="51" y="5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2" y="4"/>
                    </a:lnTo>
                    <a:lnTo>
                      <a:pt x="17" y="8"/>
                    </a:lnTo>
                    <a:lnTo>
                      <a:pt x="12" y="13"/>
                    </a:lnTo>
                    <a:lnTo>
                      <a:pt x="8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9" y="3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4" name="Freeform 492"/>
              <p:cNvSpPr>
                <a:spLocks noChangeArrowheads="1"/>
              </p:cNvSpPr>
              <p:nvPr/>
            </p:nvSpPr>
            <p:spPr bwMode="auto">
              <a:xfrm>
                <a:off x="2708" y="4100"/>
                <a:ext cx="52" cy="43"/>
              </a:xfrm>
              <a:custGeom>
                <a:avLst/>
                <a:gdLst>
                  <a:gd name="T0" fmla="*/ 3877 w 50"/>
                  <a:gd name="T1" fmla="*/ 20317 h 39"/>
                  <a:gd name="T2" fmla="*/ 3877 w 50"/>
                  <a:gd name="T3" fmla="*/ 25962 h 39"/>
                  <a:gd name="T4" fmla="*/ 3819 w 50"/>
                  <a:gd name="T5" fmla="*/ 29551 h 39"/>
                  <a:gd name="T6" fmla="*/ 3657 w 50"/>
                  <a:gd name="T7" fmla="*/ 30025 h 39"/>
                  <a:gd name="T8" fmla="*/ 3451 w 50"/>
                  <a:gd name="T9" fmla="*/ 32424 h 39"/>
                  <a:gd name="T10" fmla="*/ 3254 w 50"/>
                  <a:gd name="T11" fmla="*/ 32424 h 39"/>
                  <a:gd name="T12" fmla="*/ 3028 w 50"/>
                  <a:gd name="T13" fmla="*/ 34317 h 39"/>
                  <a:gd name="T14" fmla="*/ 2732 w 50"/>
                  <a:gd name="T15" fmla="*/ 32424 h 39"/>
                  <a:gd name="T16" fmla="*/ 2294 w 50"/>
                  <a:gd name="T17" fmla="*/ 32424 h 39"/>
                  <a:gd name="T18" fmla="*/ 1925 w 50"/>
                  <a:gd name="T19" fmla="*/ 30025 h 39"/>
                  <a:gd name="T20" fmla="*/ 1525 w 50"/>
                  <a:gd name="T21" fmla="*/ 27924 h 39"/>
                  <a:gd name="T22" fmla="*/ 1357 w 50"/>
                  <a:gd name="T23" fmla="*/ 25962 h 39"/>
                  <a:gd name="T24" fmla="*/ 1140 w 50"/>
                  <a:gd name="T25" fmla="*/ 21944 h 39"/>
                  <a:gd name="T26" fmla="*/ 1013 w 50"/>
                  <a:gd name="T27" fmla="*/ 16269 h 39"/>
                  <a:gd name="T28" fmla="*/ 957 w 50"/>
                  <a:gd name="T29" fmla="*/ 13053 h 39"/>
                  <a:gd name="T30" fmla="*/ 957 w 50"/>
                  <a:gd name="T31" fmla="*/ 8875 h 39"/>
                  <a:gd name="T32" fmla="*/ 1013 w 50"/>
                  <a:gd name="T33" fmla="*/ 3 h 39"/>
                  <a:gd name="T34" fmla="*/ 1 w 50"/>
                  <a:gd name="T35" fmla="*/ 0 h 39"/>
                  <a:gd name="T36" fmla="*/ 0 w 50"/>
                  <a:gd name="T37" fmla="*/ 352 h 39"/>
                  <a:gd name="T38" fmla="*/ 0 w 50"/>
                  <a:gd name="T39" fmla="*/ 14012 h 39"/>
                  <a:gd name="T40" fmla="*/ 2 w 50"/>
                  <a:gd name="T41" fmla="*/ 21944 h 39"/>
                  <a:gd name="T42" fmla="*/ 4 w 50"/>
                  <a:gd name="T43" fmla="*/ 27430 h 39"/>
                  <a:gd name="T44" fmla="*/ 957 w 50"/>
                  <a:gd name="T45" fmla="*/ 31882 h 39"/>
                  <a:gd name="T46" fmla="*/ 1208 w 50"/>
                  <a:gd name="T47" fmla="*/ 37445 h 39"/>
                  <a:gd name="T48" fmla="*/ 1525 w 50"/>
                  <a:gd name="T49" fmla="*/ 40405 h 39"/>
                  <a:gd name="T50" fmla="*/ 2043 w 50"/>
                  <a:gd name="T51" fmla="*/ 42884 h 39"/>
                  <a:gd name="T52" fmla="*/ 2576 w 50"/>
                  <a:gd name="T53" fmla="*/ 43573 h 39"/>
                  <a:gd name="T54" fmla="*/ 3028 w 50"/>
                  <a:gd name="T55" fmla="*/ 43573 h 39"/>
                  <a:gd name="T56" fmla="*/ 3451 w 50"/>
                  <a:gd name="T57" fmla="*/ 43466 h 39"/>
                  <a:gd name="T58" fmla="*/ 3877 w 50"/>
                  <a:gd name="T59" fmla="*/ 42884 h 39"/>
                  <a:gd name="T60" fmla="*/ 4354 w 50"/>
                  <a:gd name="T61" fmla="*/ 39863 h 39"/>
                  <a:gd name="T62" fmla="*/ 4617 w 50"/>
                  <a:gd name="T63" fmla="*/ 32424 h 39"/>
                  <a:gd name="T64" fmla="*/ 4762 w 50"/>
                  <a:gd name="T65" fmla="*/ 27430 h 39"/>
                  <a:gd name="T66" fmla="*/ 4762 w 50"/>
                  <a:gd name="T67" fmla="*/ 18881 h 39"/>
                  <a:gd name="T68" fmla="*/ 3877 w 50"/>
                  <a:gd name="T69" fmla="*/ 20317 h 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0"/>
                  <a:gd name="T106" fmla="*/ 0 h 39"/>
                  <a:gd name="T107" fmla="*/ 50 w 50"/>
                  <a:gd name="T108" fmla="*/ 39 h 3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0" h="39">
                    <a:moveTo>
                      <a:pt x="41" y="18"/>
                    </a:moveTo>
                    <a:lnTo>
                      <a:pt x="41" y="23"/>
                    </a:lnTo>
                    <a:lnTo>
                      <a:pt x="40" y="26"/>
                    </a:lnTo>
                    <a:lnTo>
                      <a:pt x="39" y="27"/>
                    </a:lnTo>
                    <a:lnTo>
                      <a:pt x="37" y="29"/>
                    </a:lnTo>
                    <a:lnTo>
                      <a:pt x="35" y="29"/>
                    </a:lnTo>
                    <a:lnTo>
                      <a:pt x="32" y="30"/>
                    </a:lnTo>
                    <a:lnTo>
                      <a:pt x="29" y="29"/>
                    </a:lnTo>
                    <a:lnTo>
                      <a:pt x="24" y="29"/>
                    </a:lnTo>
                    <a:lnTo>
                      <a:pt x="21" y="27"/>
                    </a:lnTo>
                    <a:lnTo>
                      <a:pt x="17" y="25"/>
                    </a:lnTo>
                    <a:lnTo>
                      <a:pt x="15" y="23"/>
                    </a:lnTo>
                    <a:lnTo>
                      <a:pt x="12" y="19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3" y="33"/>
                    </a:lnTo>
                    <a:lnTo>
                      <a:pt x="17" y="36"/>
                    </a:lnTo>
                    <a:lnTo>
                      <a:pt x="22" y="37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7" y="38"/>
                    </a:lnTo>
                    <a:lnTo>
                      <a:pt x="41" y="37"/>
                    </a:lnTo>
                    <a:lnTo>
                      <a:pt x="46" y="34"/>
                    </a:lnTo>
                    <a:lnTo>
                      <a:pt x="49" y="29"/>
                    </a:lnTo>
                    <a:lnTo>
                      <a:pt x="50" y="24"/>
                    </a:lnTo>
                    <a:lnTo>
                      <a:pt x="50" y="17"/>
                    </a:lnTo>
                    <a:lnTo>
                      <a:pt x="41" y="1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5" name="Freeform 493"/>
              <p:cNvSpPr>
                <a:spLocks noChangeArrowheads="1"/>
              </p:cNvSpPr>
              <p:nvPr/>
            </p:nvSpPr>
            <p:spPr bwMode="auto">
              <a:xfrm>
                <a:off x="2750" y="4083"/>
                <a:ext cx="15" cy="39"/>
              </a:xfrm>
              <a:custGeom>
                <a:avLst/>
                <a:gdLst>
                  <a:gd name="T0" fmla="*/ 858 w 15"/>
                  <a:gd name="T1" fmla="*/ 0 h 36"/>
                  <a:gd name="T2" fmla="*/ 7 w 15"/>
                  <a:gd name="T3" fmla="*/ 2 h 36"/>
                  <a:gd name="T4" fmla="*/ 5 w 15"/>
                  <a:gd name="T5" fmla="*/ 5 h 36"/>
                  <a:gd name="T6" fmla="*/ 2 w 15"/>
                  <a:gd name="T7" fmla="*/ 6258 h 36"/>
                  <a:gd name="T8" fmla="*/ 1 w 15"/>
                  <a:gd name="T9" fmla="*/ 8619 h 36"/>
                  <a:gd name="T10" fmla="*/ 0 w 15"/>
                  <a:gd name="T11" fmla="*/ 12860 h 36"/>
                  <a:gd name="T12" fmla="*/ 0 w 15"/>
                  <a:gd name="T13" fmla="*/ 16035 h 36"/>
                  <a:gd name="T14" fmla="*/ 0 w 15"/>
                  <a:gd name="T15" fmla="*/ 20387 h 36"/>
                  <a:gd name="T16" fmla="*/ 1 w 15"/>
                  <a:gd name="T17" fmla="*/ 25325 h 36"/>
                  <a:gd name="T18" fmla="*/ 915 w 15"/>
                  <a:gd name="T19" fmla="*/ 24392 h 36"/>
                  <a:gd name="T20" fmla="*/ 858 w 15"/>
                  <a:gd name="T21" fmla="*/ 20387 h 36"/>
                  <a:gd name="T22" fmla="*/ 858 w 15"/>
                  <a:gd name="T23" fmla="*/ 16035 h 36"/>
                  <a:gd name="T24" fmla="*/ 858 w 15"/>
                  <a:gd name="T25" fmla="*/ 13663 h 36"/>
                  <a:gd name="T26" fmla="*/ 915 w 15"/>
                  <a:gd name="T27" fmla="*/ 10115 h 36"/>
                  <a:gd name="T28" fmla="*/ 976 w 15"/>
                  <a:gd name="T29" fmla="*/ 7956 h 36"/>
                  <a:gd name="T30" fmla="*/ 1041 w 15"/>
                  <a:gd name="T31" fmla="*/ 6777 h 36"/>
                  <a:gd name="T32" fmla="*/ 1110 w 15"/>
                  <a:gd name="T33" fmla="*/ 5777 h 36"/>
                  <a:gd name="T34" fmla="*/ 1263 w 15"/>
                  <a:gd name="T35" fmla="*/ 5333 h 36"/>
                  <a:gd name="T36" fmla="*/ 858 w 15"/>
                  <a:gd name="T37" fmla="*/ 0 h 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36"/>
                  <a:gd name="T59" fmla="*/ 15 w 15"/>
                  <a:gd name="T60" fmla="*/ 36 h 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36">
                    <a:moveTo>
                      <a:pt x="9" y="0"/>
                    </a:moveTo>
                    <a:lnTo>
                      <a:pt x="7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1" y="36"/>
                    </a:lnTo>
                    <a:lnTo>
                      <a:pt x="10" y="35"/>
                    </a:lnTo>
                    <a:lnTo>
                      <a:pt x="9" y="29"/>
                    </a:lnTo>
                    <a:lnTo>
                      <a:pt x="9" y="23"/>
                    </a:lnTo>
                    <a:lnTo>
                      <a:pt x="9" y="19"/>
                    </a:lnTo>
                    <a:lnTo>
                      <a:pt x="10" y="15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5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6" name="Freeform 494"/>
              <p:cNvSpPr>
                <a:spLocks noChangeArrowheads="1"/>
              </p:cNvSpPr>
              <p:nvPr/>
            </p:nvSpPr>
            <p:spPr bwMode="auto">
              <a:xfrm>
                <a:off x="2688" y="4073"/>
                <a:ext cx="35" cy="57"/>
              </a:xfrm>
              <a:custGeom>
                <a:avLst/>
                <a:gdLst>
                  <a:gd name="T0" fmla="*/ 9 w 46"/>
                  <a:gd name="T1" fmla="*/ 305 h 60"/>
                  <a:gd name="T2" fmla="*/ 9 w 46"/>
                  <a:gd name="T3" fmla="*/ 305 h 60"/>
                  <a:gd name="T4" fmla="*/ 9 w 46"/>
                  <a:gd name="T5" fmla="*/ 10 h 60"/>
                  <a:gd name="T6" fmla="*/ 9 w 46"/>
                  <a:gd name="T7" fmla="*/ 4 h 60"/>
                  <a:gd name="T8" fmla="*/ 9 w 46"/>
                  <a:gd name="T9" fmla="*/ 3 h 60"/>
                  <a:gd name="T10" fmla="*/ 8 w 46"/>
                  <a:gd name="T11" fmla="*/ 2 h 60"/>
                  <a:gd name="T12" fmla="*/ 6 w 46"/>
                  <a:gd name="T13" fmla="*/ 0 h 60"/>
                  <a:gd name="T14" fmla="*/ 6 w 46"/>
                  <a:gd name="T15" fmla="*/ 0 h 60"/>
                  <a:gd name="T16" fmla="*/ 5 w 46"/>
                  <a:gd name="T17" fmla="*/ 2 h 60"/>
                  <a:gd name="T18" fmla="*/ 4 w 46"/>
                  <a:gd name="T19" fmla="*/ 4 h 60"/>
                  <a:gd name="T20" fmla="*/ 3 w 46"/>
                  <a:gd name="T21" fmla="*/ 305 h 60"/>
                  <a:gd name="T22" fmla="*/ 2 w 46"/>
                  <a:gd name="T23" fmla="*/ 385 h 60"/>
                  <a:gd name="T24" fmla="*/ 2 w 46"/>
                  <a:gd name="T25" fmla="*/ 579 h 60"/>
                  <a:gd name="T26" fmla="*/ 2 w 46"/>
                  <a:gd name="T27" fmla="*/ 805 h 60"/>
                  <a:gd name="T28" fmla="*/ 2 w 46"/>
                  <a:gd name="T29" fmla="*/ 1096 h 60"/>
                  <a:gd name="T30" fmla="*/ 0 w 46"/>
                  <a:gd name="T31" fmla="*/ 1301 h 60"/>
                  <a:gd name="T32" fmla="*/ 0 w 46"/>
                  <a:gd name="T33" fmla="*/ 1527 h 60"/>
                  <a:gd name="T34" fmla="*/ 2 w 46"/>
                  <a:gd name="T35" fmla="*/ 1740 h 60"/>
                  <a:gd name="T36" fmla="*/ 2 w 46"/>
                  <a:gd name="T37" fmla="*/ 1887 h 60"/>
                  <a:gd name="T38" fmla="*/ 2 w 46"/>
                  <a:gd name="T39" fmla="*/ 2081 h 60"/>
                  <a:gd name="T40" fmla="*/ 2 w 46"/>
                  <a:gd name="T41" fmla="*/ 2213 h 60"/>
                  <a:gd name="T42" fmla="*/ 3 w 46"/>
                  <a:gd name="T43" fmla="*/ 2279 h 60"/>
                  <a:gd name="T44" fmla="*/ 5 w 46"/>
                  <a:gd name="T45" fmla="*/ 2422 h 60"/>
                  <a:gd name="T46" fmla="*/ 5 w 46"/>
                  <a:gd name="T47" fmla="*/ 2444 h 60"/>
                  <a:gd name="T48" fmla="*/ 6 w 46"/>
                  <a:gd name="T49" fmla="*/ 2469 h 60"/>
                  <a:gd name="T50" fmla="*/ 7 w 46"/>
                  <a:gd name="T51" fmla="*/ 2469 h 60"/>
                  <a:gd name="T52" fmla="*/ 8 w 46"/>
                  <a:gd name="T53" fmla="*/ 2444 h 60"/>
                  <a:gd name="T54" fmla="*/ 8 w 46"/>
                  <a:gd name="T55" fmla="*/ 2392 h 60"/>
                  <a:gd name="T56" fmla="*/ 8 w 46"/>
                  <a:gd name="T57" fmla="*/ 2213 h 60"/>
                  <a:gd name="T58" fmla="*/ 8 w 46"/>
                  <a:gd name="T59" fmla="*/ 2081 h 60"/>
                  <a:gd name="T60" fmla="*/ 8 w 46"/>
                  <a:gd name="T61" fmla="*/ 1881 h 60"/>
                  <a:gd name="T62" fmla="*/ 6 w 46"/>
                  <a:gd name="T63" fmla="*/ 1604 h 60"/>
                  <a:gd name="T64" fmla="*/ 6 w 46"/>
                  <a:gd name="T65" fmla="*/ 1301 h 60"/>
                  <a:gd name="T66" fmla="*/ 6 w 46"/>
                  <a:gd name="T67" fmla="*/ 1096 h 60"/>
                  <a:gd name="T68" fmla="*/ 6 w 46"/>
                  <a:gd name="T69" fmla="*/ 805 h 60"/>
                  <a:gd name="T70" fmla="*/ 7 w 46"/>
                  <a:gd name="T71" fmla="*/ 627 h 60"/>
                  <a:gd name="T72" fmla="*/ 8 w 46"/>
                  <a:gd name="T73" fmla="*/ 422 h 60"/>
                  <a:gd name="T74" fmla="*/ 8 w 46"/>
                  <a:gd name="T75" fmla="*/ 358 h 60"/>
                  <a:gd name="T76" fmla="*/ 9 w 46"/>
                  <a:gd name="T77" fmla="*/ 305 h 6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6"/>
                  <a:gd name="T118" fmla="*/ 0 h 60"/>
                  <a:gd name="T119" fmla="*/ 46 w 46"/>
                  <a:gd name="T120" fmla="*/ 60 h 6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6" h="60">
                    <a:moveTo>
                      <a:pt x="45" y="6"/>
                    </a:moveTo>
                    <a:lnTo>
                      <a:pt x="46" y="6"/>
                    </a:lnTo>
                    <a:lnTo>
                      <a:pt x="46" y="5"/>
                    </a:lnTo>
                    <a:lnTo>
                      <a:pt x="46" y="4"/>
                    </a:lnTo>
                    <a:lnTo>
                      <a:pt x="45" y="3"/>
                    </a:lnTo>
                    <a:lnTo>
                      <a:pt x="40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5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3" y="9"/>
                    </a:lnTo>
                    <a:lnTo>
                      <a:pt x="9" y="14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2" y="41"/>
                    </a:lnTo>
                    <a:lnTo>
                      <a:pt x="5" y="45"/>
                    </a:lnTo>
                    <a:lnTo>
                      <a:pt x="9" y="50"/>
                    </a:lnTo>
                    <a:lnTo>
                      <a:pt x="13" y="53"/>
                    </a:lnTo>
                    <a:lnTo>
                      <a:pt x="17" y="55"/>
                    </a:lnTo>
                    <a:lnTo>
                      <a:pt x="23" y="58"/>
                    </a:lnTo>
                    <a:lnTo>
                      <a:pt x="28" y="59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40" y="59"/>
                    </a:lnTo>
                    <a:lnTo>
                      <a:pt x="42" y="56"/>
                    </a:lnTo>
                    <a:lnTo>
                      <a:pt x="43" y="53"/>
                    </a:lnTo>
                    <a:lnTo>
                      <a:pt x="42" y="50"/>
                    </a:lnTo>
                    <a:lnTo>
                      <a:pt x="39" y="44"/>
                    </a:lnTo>
                    <a:lnTo>
                      <a:pt x="34" y="38"/>
                    </a:lnTo>
                    <a:lnTo>
                      <a:pt x="33" y="31"/>
                    </a:lnTo>
                    <a:lnTo>
                      <a:pt x="32" y="26"/>
                    </a:lnTo>
                    <a:lnTo>
                      <a:pt x="33" y="19"/>
                    </a:lnTo>
                    <a:lnTo>
                      <a:pt x="35" y="15"/>
                    </a:lnTo>
                    <a:lnTo>
                      <a:pt x="39" y="10"/>
                    </a:lnTo>
                    <a:lnTo>
                      <a:pt x="42" y="8"/>
                    </a:lnTo>
                    <a:lnTo>
                      <a:pt x="45" y="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7" name="Freeform 495"/>
              <p:cNvSpPr>
                <a:spLocks noChangeArrowheads="1"/>
              </p:cNvSpPr>
              <p:nvPr/>
            </p:nvSpPr>
            <p:spPr bwMode="auto">
              <a:xfrm>
                <a:off x="2688" y="4071"/>
                <a:ext cx="43" cy="34"/>
              </a:xfrm>
              <a:custGeom>
                <a:avLst/>
                <a:gdLst>
                  <a:gd name="T0" fmla="*/ 3 w 54"/>
                  <a:gd name="T1" fmla="*/ 4476 h 32"/>
                  <a:gd name="T2" fmla="*/ 4 w 54"/>
                  <a:gd name="T3" fmla="*/ 3647 h 32"/>
                  <a:gd name="T4" fmla="*/ 4 w 54"/>
                  <a:gd name="T5" fmla="*/ 2861 h 32"/>
                  <a:gd name="T6" fmla="*/ 5 w 54"/>
                  <a:gd name="T7" fmla="*/ 2114 h 32"/>
                  <a:gd name="T8" fmla="*/ 6 w 54"/>
                  <a:gd name="T9" fmla="*/ 1763 h 32"/>
                  <a:gd name="T10" fmla="*/ 7 w 54"/>
                  <a:gd name="T11" fmla="*/ 1659 h 32"/>
                  <a:gd name="T12" fmla="*/ 9 w 54"/>
                  <a:gd name="T13" fmla="*/ 1469 h 32"/>
                  <a:gd name="T14" fmla="*/ 9 w 54"/>
                  <a:gd name="T15" fmla="*/ 1469 h 32"/>
                  <a:gd name="T16" fmla="*/ 10 w 54"/>
                  <a:gd name="T17" fmla="*/ 1383 h 32"/>
                  <a:gd name="T18" fmla="*/ 11 w 54"/>
                  <a:gd name="T19" fmla="*/ 1469 h 32"/>
                  <a:gd name="T20" fmla="*/ 14 w 54"/>
                  <a:gd name="T21" fmla="*/ 1561 h 32"/>
                  <a:gd name="T22" fmla="*/ 13 w 54"/>
                  <a:gd name="T23" fmla="*/ 1469 h 32"/>
                  <a:gd name="T24" fmla="*/ 14 w 54"/>
                  <a:gd name="T25" fmla="*/ 7 h 32"/>
                  <a:gd name="T26" fmla="*/ 14 w 54"/>
                  <a:gd name="T27" fmla="*/ 6 h 32"/>
                  <a:gd name="T28" fmla="*/ 14 w 54"/>
                  <a:gd name="T29" fmla="*/ 1873 h 32"/>
                  <a:gd name="T30" fmla="*/ 14 w 54"/>
                  <a:gd name="T31" fmla="*/ 1763 h 32"/>
                  <a:gd name="T32" fmla="*/ 14 w 54"/>
                  <a:gd name="T33" fmla="*/ 1302 h 32"/>
                  <a:gd name="T34" fmla="*/ 14 w 54"/>
                  <a:gd name="T35" fmla="*/ 4 h 32"/>
                  <a:gd name="T36" fmla="*/ 14 w 54"/>
                  <a:gd name="T37" fmla="*/ 2 h 32"/>
                  <a:gd name="T38" fmla="*/ 13 w 54"/>
                  <a:gd name="T39" fmla="*/ 1 h 32"/>
                  <a:gd name="T40" fmla="*/ 10 w 54"/>
                  <a:gd name="T41" fmla="*/ 0 h 32"/>
                  <a:gd name="T42" fmla="*/ 9 w 54"/>
                  <a:gd name="T43" fmla="*/ 0 h 32"/>
                  <a:gd name="T44" fmla="*/ 7 w 54"/>
                  <a:gd name="T45" fmla="*/ 1 h 32"/>
                  <a:gd name="T46" fmla="*/ 6 w 54"/>
                  <a:gd name="T47" fmla="*/ 3 h 32"/>
                  <a:gd name="T48" fmla="*/ 5 w 54"/>
                  <a:gd name="T49" fmla="*/ 7 h 32"/>
                  <a:gd name="T50" fmla="*/ 4 w 54"/>
                  <a:gd name="T51" fmla="*/ 1469 h 32"/>
                  <a:gd name="T52" fmla="*/ 3 w 54"/>
                  <a:gd name="T53" fmla="*/ 1873 h 32"/>
                  <a:gd name="T54" fmla="*/ 2 w 54"/>
                  <a:gd name="T55" fmla="*/ 2861 h 32"/>
                  <a:gd name="T56" fmla="*/ 0 w 54"/>
                  <a:gd name="T57" fmla="*/ 3875 h 32"/>
                  <a:gd name="T58" fmla="*/ 3 w 54"/>
                  <a:gd name="T59" fmla="*/ 4476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4"/>
                  <a:gd name="T91" fmla="*/ 0 h 32"/>
                  <a:gd name="T92" fmla="*/ 54 w 54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4" h="32">
                    <a:moveTo>
                      <a:pt x="9" y="32"/>
                    </a:moveTo>
                    <a:lnTo>
                      <a:pt x="12" y="25"/>
                    </a:lnTo>
                    <a:lnTo>
                      <a:pt x="15" y="21"/>
                    </a:lnTo>
                    <a:lnTo>
                      <a:pt x="18" y="16"/>
                    </a:lnTo>
                    <a:lnTo>
                      <a:pt x="23" y="13"/>
                    </a:lnTo>
                    <a:lnTo>
                      <a:pt x="26" y="12"/>
                    </a:lnTo>
                    <a:lnTo>
                      <a:pt x="30" y="10"/>
                    </a:lnTo>
                    <a:lnTo>
                      <a:pt x="33" y="10"/>
                    </a:lnTo>
                    <a:lnTo>
                      <a:pt x="36" y="9"/>
                    </a:lnTo>
                    <a:lnTo>
                      <a:pt x="42" y="10"/>
                    </a:lnTo>
                    <a:lnTo>
                      <a:pt x="46" y="11"/>
                    </a:lnTo>
                    <a:lnTo>
                      <a:pt x="45" y="10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14"/>
                    </a:lnTo>
                    <a:lnTo>
                      <a:pt x="52" y="13"/>
                    </a:lnTo>
                    <a:lnTo>
                      <a:pt x="54" y="8"/>
                    </a:lnTo>
                    <a:lnTo>
                      <a:pt x="52" y="4"/>
                    </a:lnTo>
                    <a:lnTo>
                      <a:pt x="49" y="2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7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3" y="10"/>
                    </a:lnTo>
                    <a:lnTo>
                      <a:pt x="9" y="14"/>
                    </a:lnTo>
                    <a:lnTo>
                      <a:pt x="5" y="21"/>
                    </a:lnTo>
                    <a:lnTo>
                      <a:pt x="0" y="27"/>
                    </a:lnTo>
                    <a:lnTo>
                      <a:pt x="9" y="3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8" name="Freeform 496"/>
              <p:cNvSpPr>
                <a:spLocks noChangeArrowheads="1"/>
              </p:cNvSpPr>
              <p:nvPr/>
            </p:nvSpPr>
            <p:spPr bwMode="auto">
              <a:xfrm>
                <a:off x="2685" y="4098"/>
                <a:ext cx="41" cy="45"/>
              </a:xfrm>
              <a:custGeom>
                <a:avLst/>
                <a:gdLst>
                  <a:gd name="T0" fmla="*/ 10 w 52"/>
                  <a:gd name="T1" fmla="*/ 20601 h 41"/>
                  <a:gd name="T2" fmla="*/ 10 w 52"/>
                  <a:gd name="T3" fmla="*/ 23742 h 41"/>
                  <a:gd name="T4" fmla="*/ 10 w 52"/>
                  <a:gd name="T5" fmla="*/ 25465 h 41"/>
                  <a:gd name="T6" fmla="*/ 10 w 52"/>
                  <a:gd name="T7" fmla="*/ 26279 h 41"/>
                  <a:gd name="T8" fmla="*/ 9 w 52"/>
                  <a:gd name="T9" fmla="*/ 26279 h 41"/>
                  <a:gd name="T10" fmla="*/ 8 w 52"/>
                  <a:gd name="T11" fmla="*/ 25465 h 41"/>
                  <a:gd name="T12" fmla="*/ 7 w 52"/>
                  <a:gd name="T13" fmla="*/ 24544 h 41"/>
                  <a:gd name="T14" fmla="*/ 6 w 52"/>
                  <a:gd name="T15" fmla="*/ 22818 h 41"/>
                  <a:gd name="T16" fmla="*/ 5 w 52"/>
                  <a:gd name="T17" fmla="*/ 21289 h 41"/>
                  <a:gd name="T18" fmla="*/ 4 w 52"/>
                  <a:gd name="T19" fmla="*/ 18494 h 41"/>
                  <a:gd name="T20" fmla="*/ 3 w 52"/>
                  <a:gd name="T21" fmla="*/ 15516 h 41"/>
                  <a:gd name="T22" fmla="*/ 3 w 52"/>
                  <a:gd name="T23" fmla="*/ 12619 h 41"/>
                  <a:gd name="T24" fmla="*/ 3 w 52"/>
                  <a:gd name="T25" fmla="*/ 10194 h 41"/>
                  <a:gd name="T26" fmla="*/ 3 w 52"/>
                  <a:gd name="T27" fmla="*/ 7733 h 41"/>
                  <a:gd name="T28" fmla="*/ 3 w 52"/>
                  <a:gd name="T29" fmla="*/ 5 h 41"/>
                  <a:gd name="T30" fmla="*/ 2 w 52"/>
                  <a:gd name="T31" fmla="*/ 0 h 41"/>
                  <a:gd name="T32" fmla="*/ 0 w 52"/>
                  <a:gd name="T33" fmla="*/ 6680 h 41"/>
                  <a:gd name="T34" fmla="*/ 1 w 52"/>
                  <a:gd name="T35" fmla="*/ 10877 h 41"/>
                  <a:gd name="T36" fmla="*/ 2 w 52"/>
                  <a:gd name="T37" fmla="*/ 16684 h 41"/>
                  <a:gd name="T38" fmla="*/ 2 w 52"/>
                  <a:gd name="T39" fmla="*/ 21289 h 41"/>
                  <a:gd name="T40" fmla="*/ 3 w 52"/>
                  <a:gd name="T41" fmla="*/ 24544 h 41"/>
                  <a:gd name="T42" fmla="*/ 4 w 52"/>
                  <a:gd name="T43" fmla="*/ 27395 h 41"/>
                  <a:gd name="T44" fmla="*/ 5 w 52"/>
                  <a:gd name="T45" fmla="*/ 30491 h 41"/>
                  <a:gd name="T46" fmla="*/ 7 w 52"/>
                  <a:gd name="T47" fmla="*/ 32475 h 41"/>
                  <a:gd name="T48" fmla="*/ 8 w 52"/>
                  <a:gd name="T49" fmla="*/ 32742 h 41"/>
                  <a:gd name="T50" fmla="*/ 9 w 52"/>
                  <a:gd name="T51" fmla="*/ 33829 h 41"/>
                  <a:gd name="T52" fmla="*/ 10 w 52"/>
                  <a:gd name="T53" fmla="*/ 33829 h 41"/>
                  <a:gd name="T54" fmla="*/ 12 w 52"/>
                  <a:gd name="T55" fmla="*/ 32742 h 41"/>
                  <a:gd name="T56" fmla="*/ 13 w 52"/>
                  <a:gd name="T57" fmla="*/ 30175 h 41"/>
                  <a:gd name="T58" fmla="*/ 13 w 52"/>
                  <a:gd name="T59" fmla="*/ 24544 h 41"/>
                  <a:gd name="T60" fmla="*/ 13 w 52"/>
                  <a:gd name="T61" fmla="*/ 20601 h 41"/>
                  <a:gd name="T62" fmla="*/ 12 w 52"/>
                  <a:gd name="T63" fmla="*/ 15516 h 41"/>
                  <a:gd name="T64" fmla="*/ 10 w 52"/>
                  <a:gd name="T65" fmla="*/ 20601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2"/>
                  <a:gd name="T100" fmla="*/ 0 h 41"/>
                  <a:gd name="T101" fmla="*/ 52 w 52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2" h="41">
                    <a:moveTo>
                      <a:pt x="40" y="25"/>
                    </a:moveTo>
                    <a:lnTo>
                      <a:pt x="42" y="29"/>
                    </a:lnTo>
                    <a:lnTo>
                      <a:pt x="42" y="31"/>
                    </a:lnTo>
                    <a:lnTo>
                      <a:pt x="40" y="32"/>
                    </a:lnTo>
                    <a:lnTo>
                      <a:pt x="37" y="32"/>
                    </a:lnTo>
                    <a:lnTo>
                      <a:pt x="34" y="31"/>
                    </a:lnTo>
                    <a:lnTo>
                      <a:pt x="29" y="30"/>
                    </a:lnTo>
                    <a:lnTo>
                      <a:pt x="25" y="28"/>
                    </a:lnTo>
                    <a:lnTo>
                      <a:pt x="20" y="26"/>
                    </a:lnTo>
                    <a:lnTo>
                      <a:pt x="16" y="22"/>
                    </a:lnTo>
                    <a:lnTo>
                      <a:pt x="13" y="19"/>
                    </a:lnTo>
                    <a:lnTo>
                      <a:pt x="11" y="16"/>
                    </a:lnTo>
                    <a:lnTo>
                      <a:pt x="10" y="13"/>
                    </a:lnTo>
                    <a:lnTo>
                      <a:pt x="10" y="9"/>
                    </a:lnTo>
                    <a:lnTo>
                      <a:pt x="11" y="5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1" y="14"/>
                    </a:lnTo>
                    <a:lnTo>
                      <a:pt x="3" y="20"/>
                    </a:lnTo>
                    <a:lnTo>
                      <a:pt x="7" y="26"/>
                    </a:lnTo>
                    <a:lnTo>
                      <a:pt x="11" y="30"/>
                    </a:lnTo>
                    <a:lnTo>
                      <a:pt x="15" y="33"/>
                    </a:lnTo>
                    <a:lnTo>
                      <a:pt x="21" y="37"/>
                    </a:lnTo>
                    <a:lnTo>
                      <a:pt x="27" y="39"/>
                    </a:lnTo>
                    <a:lnTo>
                      <a:pt x="32" y="40"/>
                    </a:lnTo>
                    <a:lnTo>
                      <a:pt x="37" y="41"/>
                    </a:lnTo>
                    <a:lnTo>
                      <a:pt x="42" y="41"/>
                    </a:lnTo>
                    <a:lnTo>
                      <a:pt x="47" y="40"/>
                    </a:lnTo>
                    <a:lnTo>
                      <a:pt x="50" y="36"/>
                    </a:lnTo>
                    <a:lnTo>
                      <a:pt x="52" y="30"/>
                    </a:lnTo>
                    <a:lnTo>
                      <a:pt x="50" y="25"/>
                    </a:lnTo>
                    <a:lnTo>
                      <a:pt x="47" y="19"/>
                    </a:lnTo>
                    <a:lnTo>
                      <a:pt x="40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9" name="Freeform 497"/>
              <p:cNvSpPr>
                <a:spLocks noChangeArrowheads="1"/>
              </p:cNvSpPr>
              <p:nvPr/>
            </p:nvSpPr>
            <p:spPr bwMode="auto">
              <a:xfrm>
                <a:off x="2706" y="4076"/>
                <a:ext cx="18" cy="51"/>
              </a:xfrm>
              <a:custGeom>
                <a:avLst/>
                <a:gdLst>
                  <a:gd name="T0" fmla="*/ 650 w 18"/>
                  <a:gd name="T1" fmla="*/ 0 h 46"/>
                  <a:gd name="T2" fmla="*/ 524 w 18"/>
                  <a:gd name="T3" fmla="*/ 2 h 46"/>
                  <a:gd name="T4" fmla="*/ 7 w 18"/>
                  <a:gd name="T5" fmla="*/ 391 h 46"/>
                  <a:gd name="T6" fmla="*/ 3 w 18"/>
                  <a:gd name="T7" fmla="*/ 20006 h 46"/>
                  <a:gd name="T8" fmla="*/ 1 w 18"/>
                  <a:gd name="T9" fmla="*/ 32806 h 46"/>
                  <a:gd name="T10" fmla="*/ 0 w 18"/>
                  <a:gd name="T11" fmla="*/ 48953 h 46"/>
                  <a:gd name="T12" fmla="*/ 1 w 18"/>
                  <a:gd name="T13" fmla="*/ 63827 h 46"/>
                  <a:gd name="T14" fmla="*/ 3 w 18"/>
                  <a:gd name="T15" fmla="*/ 80702 h 46"/>
                  <a:gd name="T16" fmla="*/ 7 w 18"/>
                  <a:gd name="T17" fmla="*/ 96872 h 46"/>
                  <a:gd name="T18" fmla="*/ 584 w 18"/>
                  <a:gd name="T19" fmla="*/ 82316 h 46"/>
                  <a:gd name="T20" fmla="*/ 496 w 18"/>
                  <a:gd name="T21" fmla="*/ 74144 h 46"/>
                  <a:gd name="T22" fmla="*/ 445 w 18"/>
                  <a:gd name="T23" fmla="*/ 62760 h 46"/>
                  <a:gd name="T24" fmla="*/ 8 w 18"/>
                  <a:gd name="T25" fmla="*/ 49779 h 46"/>
                  <a:gd name="T26" fmla="*/ 445 w 18"/>
                  <a:gd name="T27" fmla="*/ 38630 h 46"/>
                  <a:gd name="T28" fmla="*/ 524 w 18"/>
                  <a:gd name="T29" fmla="*/ 30229 h 46"/>
                  <a:gd name="T30" fmla="*/ 584 w 18"/>
                  <a:gd name="T31" fmla="*/ 23529 h 46"/>
                  <a:gd name="T32" fmla="*/ 650 w 18"/>
                  <a:gd name="T33" fmla="*/ 18405 h 46"/>
                  <a:gd name="T34" fmla="*/ 724 w 18"/>
                  <a:gd name="T35" fmla="*/ 16954 h 46"/>
                  <a:gd name="T36" fmla="*/ 650 w 18"/>
                  <a:gd name="T37" fmla="*/ 0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46"/>
                  <a:gd name="T59" fmla="*/ 18 w 18"/>
                  <a:gd name="T60" fmla="*/ 46 h 4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46">
                    <a:moveTo>
                      <a:pt x="16" y="0"/>
                    </a:moveTo>
                    <a:lnTo>
                      <a:pt x="12" y="2"/>
                    </a:lnTo>
                    <a:lnTo>
                      <a:pt x="7" y="5"/>
                    </a:lnTo>
                    <a:lnTo>
                      <a:pt x="3" y="10"/>
                    </a:lnTo>
                    <a:lnTo>
                      <a:pt x="1" y="16"/>
                    </a:lnTo>
                    <a:lnTo>
                      <a:pt x="0" y="23"/>
                    </a:lnTo>
                    <a:lnTo>
                      <a:pt x="1" y="30"/>
                    </a:lnTo>
                    <a:lnTo>
                      <a:pt x="3" y="38"/>
                    </a:lnTo>
                    <a:lnTo>
                      <a:pt x="7" y="46"/>
                    </a:lnTo>
                    <a:lnTo>
                      <a:pt x="14" y="40"/>
                    </a:lnTo>
                    <a:lnTo>
                      <a:pt x="11" y="35"/>
                    </a:lnTo>
                    <a:lnTo>
                      <a:pt x="9" y="29"/>
                    </a:lnTo>
                    <a:lnTo>
                      <a:pt x="8" y="24"/>
                    </a:lnTo>
                    <a:lnTo>
                      <a:pt x="9" y="18"/>
                    </a:lnTo>
                    <a:lnTo>
                      <a:pt x="12" y="15"/>
                    </a:lnTo>
                    <a:lnTo>
                      <a:pt x="14" y="12"/>
                    </a:lnTo>
                    <a:lnTo>
                      <a:pt x="16" y="9"/>
                    </a:lnTo>
                    <a:lnTo>
                      <a:pt x="18" y="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0" name="Freeform 498"/>
              <p:cNvSpPr>
                <a:spLocks noChangeArrowheads="1"/>
              </p:cNvSpPr>
              <p:nvPr/>
            </p:nvSpPr>
            <p:spPr bwMode="auto">
              <a:xfrm>
                <a:off x="3075" y="4090"/>
                <a:ext cx="65" cy="60"/>
              </a:xfrm>
              <a:custGeom>
                <a:avLst/>
                <a:gdLst>
                  <a:gd name="T0" fmla="*/ 28 w 75"/>
                  <a:gd name="T1" fmla="*/ 1 h 68"/>
                  <a:gd name="T2" fmla="*/ 20 w 75"/>
                  <a:gd name="T3" fmla="*/ 0 h 68"/>
                  <a:gd name="T4" fmla="*/ 17 w 75"/>
                  <a:gd name="T5" fmla="*/ 0 h 68"/>
                  <a:gd name="T6" fmla="*/ 3 w 75"/>
                  <a:gd name="T7" fmla="*/ 1 h 68"/>
                  <a:gd name="T8" fmla="*/ 3 w 75"/>
                  <a:gd name="T9" fmla="*/ 2 h 68"/>
                  <a:gd name="T10" fmla="*/ 1 w 75"/>
                  <a:gd name="T11" fmla="*/ 4 h 68"/>
                  <a:gd name="T12" fmla="*/ 0 w 75"/>
                  <a:gd name="T13" fmla="*/ 51 h 68"/>
                  <a:gd name="T14" fmla="*/ 1 w 75"/>
                  <a:gd name="T15" fmla="*/ 72 h 68"/>
                  <a:gd name="T16" fmla="*/ 3 w 75"/>
                  <a:gd name="T17" fmla="*/ 118 h 68"/>
                  <a:gd name="T18" fmla="*/ 3 w 75"/>
                  <a:gd name="T19" fmla="*/ 132 h 68"/>
                  <a:gd name="T20" fmla="*/ 3 w 75"/>
                  <a:gd name="T21" fmla="*/ 152 h 68"/>
                  <a:gd name="T22" fmla="*/ 3 w 75"/>
                  <a:gd name="T23" fmla="*/ 180 h 68"/>
                  <a:gd name="T24" fmla="*/ 3 w 75"/>
                  <a:gd name="T25" fmla="*/ 207 h 68"/>
                  <a:gd name="T26" fmla="*/ 3 w 75"/>
                  <a:gd name="T27" fmla="*/ 232 h 68"/>
                  <a:gd name="T28" fmla="*/ 3 w 75"/>
                  <a:gd name="T29" fmla="*/ 266 h 68"/>
                  <a:gd name="T30" fmla="*/ 3 w 75"/>
                  <a:gd name="T31" fmla="*/ 287 h 68"/>
                  <a:gd name="T32" fmla="*/ 3 w 75"/>
                  <a:gd name="T33" fmla="*/ 319 h 68"/>
                  <a:gd name="T34" fmla="*/ 19 w 75"/>
                  <a:gd name="T35" fmla="*/ 341 h 68"/>
                  <a:gd name="T36" fmla="*/ 28 w 75"/>
                  <a:gd name="T37" fmla="*/ 363 h 68"/>
                  <a:gd name="T38" fmla="*/ 38 w 75"/>
                  <a:gd name="T39" fmla="*/ 377 h 68"/>
                  <a:gd name="T40" fmla="*/ 48 w 75"/>
                  <a:gd name="T41" fmla="*/ 377 h 68"/>
                  <a:gd name="T42" fmla="*/ 56 w 75"/>
                  <a:gd name="T43" fmla="*/ 377 h 68"/>
                  <a:gd name="T44" fmla="*/ 65 w 75"/>
                  <a:gd name="T45" fmla="*/ 367 h 68"/>
                  <a:gd name="T46" fmla="*/ 71 w 75"/>
                  <a:gd name="T47" fmla="*/ 356 h 68"/>
                  <a:gd name="T48" fmla="*/ 80 w 75"/>
                  <a:gd name="T49" fmla="*/ 333 h 68"/>
                  <a:gd name="T50" fmla="*/ 88 w 75"/>
                  <a:gd name="T51" fmla="*/ 319 h 68"/>
                  <a:gd name="T52" fmla="*/ 93 w 75"/>
                  <a:gd name="T53" fmla="*/ 304 h 68"/>
                  <a:gd name="T54" fmla="*/ 94 w 75"/>
                  <a:gd name="T55" fmla="*/ 283 h 68"/>
                  <a:gd name="T56" fmla="*/ 98 w 75"/>
                  <a:gd name="T57" fmla="*/ 266 h 68"/>
                  <a:gd name="T58" fmla="*/ 99 w 75"/>
                  <a:gd name="T59" fmla="*/ 249 h 68"/>
                  <a:gd name="T60" fmla="*/ 99 w 75"/>
                  <a:gd name="T61" fmla="*/ 232 h 68"/>
                  <a:gd name="T62" fmla="*/ 98 w 75"/>
                  <a:gd name="T63" fmla="*/ 216 h 68"/>
                  <a:gd name="T64" fmla="*/ 94 w 75"/>
                  <a:gd name="T65" fmla="*/ 202 h 68"/>
                  <a:gd name="T66" fmla="*/ 85 w 75"/>
                  <a:gd name="T67" fmla="*/ 194 h 68"/>
                  <a:gd name="T68" fmla="*/ 80 w 75"/>
                  <a:gd name="T69" fmla="*/ 168 h 68"/>
                  <a:gd name="T70" fmla="*/ 68 w 75"/>
                  <a:gd name="T71" fmla="*/ 137 h 68"/>
                  <a:gd name="T72" fmla="*/ 61 w 75"/>
                  <a:gd name="T73" fmla="*/ 109 h 68"/>
                  <a:gd name="T74" fmla="*/ 49 w 75"/>
                  <a:gd name="T75" fmla="*/ 67 h 68"/>
                  <a:gd name="T76" fmla="*/ 42 w 75"/>
                  <a:gd name="T77" fmla="*/ 43 h 68"/>
                  <a:gd name="T78" fmla="*/ 36 w 75"/>
                  <a:gd name="T79" fmla="*/ 3 h 68"/>
                  <a:gd name="T80" fmla="*/ 28 w 75"/>
                  <a:gd name="T81" fmla="*/ 1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5"/>
                  <a:gd name="T124" fmla="*/ 0 h 68"/>
                  <a:gd name="T125" fmla="*/ 75 w 75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5" h="68">
                    <a:moveTo>
                      <a:pt x="23" y="1"/>
                    </a:moveTo>
                    <a:lnTo>
                      <a:pt x="17" y="0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4"/>
                    </a:lnTo>
                    <a:lnTo>
                      <a:pt x="6" y="21"/>
                    </a:lnTo>
                    <a:lnTo>
                      <a:pt x="8" y="24"/>
                    </a:lnTo>
                    <a:lnTo>
                      <a:pt x="8" y="28"/>
                    </a:lnTo>
                    <a:lnTo>
                      <a:pt x="7" y="33"/>
                    </a:lnTo>
                    <a:lnTo>
                      <a:pt x="5" y="38"/>
                    </a:lnTo>
                    <a:lnTo>
                      <a:pt x="4" y="43"/>
                    </a:lnTo>
                    <a:lnTo>
                      <a:pt x="4" y="48"/>
                    </a:lnTo>
                    <a:lnTo>
                      <a:pt x="6" y="52"/>
                    </a:lnTo>
                    <a:lnTo>
                      <a:pt x="9" y="58"/>
                    </a:lnTo>
                    <a:lnTo>
                      <a:pt x="15" y="62"/>
                    </a:lnTo>
                    <a:lnTo>
                      <a:pt x="23" y="66"/>
                    </a:lnTo>
                    <a:lnTo>
                      <a:pt x="29" y="68"/>
                    </a:lnTo>
                    <a:lnTo>
                      <a:pt x="36" y="68"/>
                    </a:lnTo>
                    <a:lnTo>
                      <a:pt x="43" y="68"/>
                    </a:lnTo>
                    <a:lnTo>
                      <a:pt x="49" y="67"/>
                    </a:lnTo>
                    <a:lnTo>
                      <a:pt x="55" y="65"/>
                    </a:lnTo>
                    <a:lnTo>
                      <a:pt x="61" y="61"/>
                    </a:lnTo>
                    <a:lnTo>
                      <a:pt x="66" y="58"/>
                    </a:lnTo>
                    <a:lnTo>
                      <a:pt x="69" y="55"/>
                    </a:lnTo>
                    <a:lnTo>
                      <a:pt x="72" y="51"/>
                    </a:lnTo>
                    <a:lnTo>
                      <a:pt x="74" y="48"/>
                    </a:lnTo>
                    <a:lnTo>
                      <a:pt x="75" y="45"/>
                    </a:lnTo>
                    <a:lnTo>
                      <a:pt x="75" y="42"/>
                    </a:lnTo>
                    <a:lnTo>
                      <a:pt x="73" y="39"/>
                    </a:lnTo>
                    <a:lnTo>
                      <a:pt x="70" y="37"/>
                    </a:lnTo>
                    <a:lnTo>
                      <a:pt x="65" y="35"/>
                    </a:lnTo>
                    <a:lnTo>
                      <a:pt x="60" y="31"/>
                    </a:lnTo>
                    <a:lnTo>
                      <a:pt x="52" y="25"/>
                    </a:lnTo>
                    <a:lnTo>
                      <a:pt x="46" y="20"/>
                    </a:lnTo>
                    <a:lnTo>
                      <a:pt x="38" y="13"/>
                    </a:lnTo>
                    <a:lnTo>
                      <a:pt x="32" y="7"/>
                    </a:lnTo>
                    <a:lnTo>
                      <a:pt x="27" y="3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1" name="Freeform 499"/>
              <p:cNvSpPr>
                <a:spLocks noChangeArrowheads="1"/>
              </p:cNvSpPr>
              <p:nvPr/>
            </p:nvSpPr>
            <p:spPr bwMode="auto">
              <a:xfrm>
                <a:off x="3071" y="4085"/>
                <a:ext cx="29" cy="30"/>
              </a:xfrm>
              <a:custGeom>
                <a:avLst/>
                <a:gdLst>
                  <a:gd name="T0" fmla="*/ 2393 w 28"/>
                  <a:gd name="T1" fmla="*/ 16675 h 28"/>
                  <a:gd name="T2" fmla="*/ 1943 w 28"/>
                  <a:gd name="T3" fmla="*/ 12280 h 28"/>
                  <a:gd name="T4" fmla="*/ 1815 w 28"/>
                  <a:gd name="T5" fmla="*/ 10000 h 28"/>
                  <a:gd name="T6" fmla="*/ 1943 w 28"/>
                  <a:gd name="T7" fmla="*/ 8696 h 28"/>
                  <a:gd name="T8" fmla="*/ 2082 w 28"/>
                  <a:gd name="T9" fmla="*/ 8160 h 28"/>
                  <a:gd name="T10" fmla="*/ 2393 w 28"/>
                  <a:gd name="T11" fmla="*/ 7630 h 28"/>
                  <a:gd name="T12" fmla="*/ 3152 w 28"/>
                  <a:gd name="T13" fmla="*/ 7080 h 28"/>
                  <a:gd name="T14" fmla="*/ 4153 w 28"/>
                  <a:gd name="T15" fmla="*/ 7080 h 28"/>
                  <a:gd name="T16" fmla="*/ 4590 w 28"/>
                  <a:gd name="T17" fmla="*/ 7630 h 28"/>
                  <a:gd name="T18" fmla="*/ 5269 w 28"/>
                  <a:gd name="T19" fmla="*/ 1 h 28"/>
                  <a:gd name="T20" fmla="*/ 4285 w 28"/>
                  <a:gd name="T21" fmla="*/ 0 h 28"/>
                  <a:gd name="T22" fmla="*/ 3152 w 28"/>
                  <a:gd name="T23" fmla="*/ 0 h 28"/>
                  <a:gd name="T24" fmla="*/ 2082 w 28"/>
                  <a:gd name="T25" fmla="*/ 1 h 28"/>
                  <a:gd name="T26" fmla="*/ 5 w 28"/>
                  <a:gd name="T27" fmla="*/ 4 h 28"/>
                  <a:gd name="T28" fmla="*/ 2 w 28"/>
                  <a:gd name="T29" fmla="*/ 6654 h 28"/>
                  <a:gd name="T30" fmla="*/ 0 w 28"/>
                  <a:gd name="T31" fmla="*/ 10658 h 28"/>
                  <a:gd name="T32" fmla="*/ 2 w 28"/>
                  <a:gd name="T33" fmla="*/ 16239 h 28"/>
                  <a:gd name="T34" fmla="*/ 6 w 28"/>
                  <a:gd name="T35" fmla="*/ 20492 h 28"/>
                  <a:gd name="T36" fmla="*/ 2393 w 28"/>
                  <a:gd name="T37" fmla="*/ 1667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28"/>
                  <a:gd name="T59" fmla="*/ 28 w 28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28">
                    <a:moveTo>
                      <a:pt x="13" y="22"/>
                    </a:moveTo>
                    <a:lnTo>
                      <a:pt x="10" y="17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3" y="10"/>
                    </a:lnTo>
                    <a:lnTo>
                      <a:pt x="17" y="9"/>
                    </a:lnTo>
                    <a:lnTo>
                      <a:pt x="21" y="9"/>
                    </a:lnTo>
                    <a:lnTo>
                      <a:pt x="24" y="10"/>
                    </a:lnTo>
                    <a:lnTo>
                      <a:pt x="28" y="1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8"/>
                    </a:lnTo>
                    <a:lnTo>
                      <a:pt x="13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2" name="Freeform 500"/>
              <p:cNvSpPr>
                <a:spLocks noChangeArrowheads="1"/>
              </p:cNvSpPr>
              <p:nvPr/>
            </p:nvSpPr>
            <p:spPr bwMode="auto">
              <a:xfrm>
                <a:off x="3074" y="4110"/>
                <a:ext cx="13" cy="48"/>
              </a:xfrm>
              <a:custGeom>
                <a:avLst/>
                <a:gdLst>
                  <a:gd name="T0" fmla="*/ 2208 w 13"/>
                  <a:gd name="T1" fmla="*/ 20365 h 44"/>
                  <a:gd name="T2" fmla="*/ 1768 w 13"/>
                  <a:gd name="T3" fmla="*/ 17314 h 44"/>
                  <a:gd name="T4" fmla="*/ 1642 w 13"/>
                  <a:gd name="T5" fmla="*/ 15680 h 44"/>
                  <a:gd name="T6" fmla="*/ 1642 w 13"/>
                  <a:gd name="T7" fmla="*/ 14179 h 44"/>
                  <a:gd name="T8" fmla="*/ 1768 w 13"/>
                  <a:gd name="T9" fmla="*/ 12077 h 44"/>
                  <a:gd name="T10" fmla="*/ 2050 w 13"/>
                  <a:gd name="T11" fmla="*/ 8631 h 44"/>
                  <a:gd name="T12" fmla="*/ 2208 w 13"/>
                  <a:gd name="T13" fmla="*/ 5771 h 44"/>
                  <a:gd name="T14" fmla="*/ 2208 w 13"/>
                  <a:gd name="T15" fmla="*/ 235 h 44"/>
                  <a:gd name="T16" fmla="*/ 1768 w 13"/>
                  <a:gd name="T17" fmla="*/ 0 h 44"/>
                  <a:gd name="T18" fmla="*/ 3 w 13"/>
                  <a:gd name="T19" fmla="*/ 235 h 44"/>
                  <a:gd name="T20" fmla="*/ 5 w 13"/>
                  <a:gd name="T21" fmla="*/ 4695 h 44"/>
                  <a:gd name="T22" fmla="*/ 5 w 13"/>
                  <a:gd name="T23" fmla="*/ 5444 h 44"/>
                  <a:gd name="T24" fmla="*/ 3 w 13"/>
                  <a:gd name="T25" fmla="*/ 7531 h 44"/>
                  <a:gd name="T26" fmla="*/ 1 w 13"/>
                  <a:gd name="T27" fmla="*/ 10573 h 44"/>
                  <a:gd name="T28" fmla="*/ 0 w 13"/>
                  <a:gd name="T29" fmla="*/ 13728 h 44"/>
                  <a:gd name="T30" fmla="*/ 0 w 13"/>
                  <a:gd name="T31" fmla="*/ 16181 h 44"/>
                  <a:gd name="T32" fmla="*/ 2 w 13"/>
                  <a:gd name="T33" fmla="*/ 20365 h 44"/>
                  <a:gd name="T34" fmla="*/ 1416 w 13"/>
                  <a:gd name="T35" fmla="*/ 23219 h 44"/>
                  <a:gd name="T36" fmla="*/ 2208 w 13"/>
                  <a:gd name="T37" fmla="*/ 20365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44"/>
                  <a:gd name="T59" fmla="*/ 13 w 13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44">
                    <a:moveTo>
                      <a:pt x="13" y="38"/>
                    </a:moveTo>
                    <a:lnTo>
                      <a:pt x="10" y="33"/>
                    </a:lnTo>
                    <a:lnTo>
                      <a:pt x="9" y="30"/>
                    </a:lnTo>
                    <a:lnTo>
                      <a:pt x="9" y="27"/>
                    </a:lnTo>
                    <a:lnTo>
                      <a:pt x="10" y="22"/>
                    </a:lnTo>
                    <a:lnTo>
                      <a:pt x="12" y="17"/>
                    </a:lnTo>
                    <a:lnTo>
                      <a:pt x="13" y="11"/>
                    </a:lnTo>
                    <a:lnTo>
                      <a:pt x="13" y="6"/>
                    </a:lnTo>
                    <a:lnTo>
                      <a:pt x="10" y="0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3" y="15"/>
                    </a:lnTo>
                    <a:lnTo>
                      <a:pt x="1" y="20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7" y="44"/>
                    </a:lnTo>
                    <a:lnTo>
                      <a:pt x="13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3" name="Freeform 501"/>
              <p:cNvSpPr>
                <a:spLocks noChangeArrowheads="1"/>
              </p:cNvSpPr>
              <p:nvPr/>
            </p:nvSpPr>
            <p:spPr bwMode="auto">
              <a:xfrm>
                <a:off x="3082" y="4126"/>
                <a:ext cx="64" cy="44"/>
              </a:xfrm>
              <a:custGeom>
                <a:avLst/>
                <a:gdLst>
                  <a:gd name="T0" fmla="*/ 82 w 74"/>
                  <a:gd name="T1" fmla="*/ 9061 h 40"/>
                  <a:gd name="T2" fmla="*/ 85 w 74"/>
                  <a:gd name="T3" fmla="*/ 9822 h 40"/>
                  <a:gd name="T4" fmla="*/ 87 w 74"/>
                  <a:gd name="T5" fmla="*/ 10511 h 40"/>
                  <a:gd name="T6" fmla="*/ 85 w 74"/>
                  <a:gd name="T7" fmla="*/ 12234 h 40"/>
                  <a:gd name="T8" fmla="*/ 82 w 74"/>
                  <a:gd name="T9" fmla="*/ 14072 h 40"/>
                  <a:gd name="T10" fmla="*/ 80 w 74"/>
                  <a:gd name="T11" fmla="*/ 17604 h 40"/>
                  <a:gd name="T12" fmla="*/ 74 w 74"/>
                  <a:gd name="T13" fmla="*/ 21685 h 40"/>
                  <a:gd name="T14" fmla="*/ 69 w 74"/>
                  <a:gd name="T15" fmla="*/ 23584 h 40"/>
                  <a:gd name="T16" fmla="*/ 64 w 74"/>
                  <a:gd name="T17" fmla="*/ 25392 h 40"/>
                  <a:gd name="T18" fmla="*/ 54 w 74"/>
                  <a:gd name="T19" fmla="*/ 27288 h 40"/>
                  <a:gd name="T20" fmla="*/ 46 w 74"/>
                  <a:gd name="T21" fmla="*/ 28977 h 40"/>
                  <a:gd name="T22" fmla="*/ 39 w 74"/>
                  <a:gd name="T23" fmla="*/ 28977 h 40"/>
                  <a:gd name="T24" fmla="*/ 30 w 74"/>
                  <a:gd name="T25" fmla="*/ 28977 h 40"/>
                  <a:gd name="T26" fmla="*/ 22 w 74"/>
                  <a:gd name="T27" fmla="*/ 27008 h 40"/>
                  <a:gd name="T28" fmla="*/ 15 w 74"/>
                  <a:gd name="T29" fmla="*/ 25075 h 40"/>
                  <a:gd name="T30" fmla="*/ 3 w 74"/>
                  <a:gd name="T31" fmla="*/ 21685 h 40"/>
                  <a:gd name="T32" fmla="*/ 0 w 74"/>
                  <a:gd name="T33" fmla="*/ 27008 h 40"/>
                  <a:gd name="T34" fmla="*/ 3 w 74"/>
                  <a:gd name="T35" fmla="*/ 33526 h 40"/>
                  <a:gd name="T36" fmla="*/ 18 w 74"/>
                  <a:gd name="T37" fmla="*/ 36072 h 40"/>
                  <a:gd name="T38" fmla="*/ 27 w 74"/>
                  <a:gd name="T39" fmla="*/ 37026 h 40"/>
                  <a:gd name="T40" fmla="*/ 39 w 74"/>
                  <a:gd name="T41" fmla="*/ 38812 h 40"/>
                  <a:gd name="T42" fmla="*/ 48 w 74"/>
                  <a:gd name="T43" fmla="*/ 37026 h 40"/>
                  <a:gd name="T44" fmla="*/ 57 w 74"/>
                  <a:gd name="T45" fmla="*/ 36498 h 40"/>
                  <a:gd name="T46" fmla="*/ 67 w 74"/>
                  <a:gd name="T47" fmla="*/ 34433 h 40"/>
                  <a:gd name="T48" fmla="*/ 74 w 74"/>
                  <a:gd name="T49" fmla="*/ 31554 h 40"/>
                  <a:gd name="T50" fmla="*/ 82 w 74"/>
                  <a:gd name="T51" fmla="*/ 27288 h 40"/>
                  <a:gd name="T52" fmla="*/ 87 w 74"/>
                  <a:gd name="T53" fmla="*/ 23584 h 40"/>
                  <a:gd name="T54" fmla="*/ 93 w 74"/>
                  <a:gd name="T55" fmla="*/ 20473 h 40"/>
                  <a:gd name="T56" fmla="*/ 97 w 74"/>
                  <a:gd name="T57" fmla="*/ 15090 h 40"/>
                  <a:gd name="T58" fmla="*/ 97 w 74"/>
                  <a:gd name="T59" fmla="*/ 11337 h 40"/>
                  <a:gd name="T60" fmla="*/ 97 w 74"/>
                  <a:gd name="T61" fmla="*/ 317 h 40"/>
                  <a:gd name="T62" fmla="*/ 92 w 74"/>
                  <a:gd name="T63" fmla="*/ 2 h 40"/>
                  <a:gd name="T64" fmla="*/ 87 w 74"/>
                  <a:gd name="T65" fmla="*/ 0 h 40"/>
                  <a:gd name="T66" fmla="*/ 82 w 74"/>
                  <a:gd name="T67" fmla="*/ 9061 h 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4"/>
                  <a:gd name="T103" fmla="*/ 0 h 40"/>
                  <a:gd name="T104" fmla="*/ 74 w 74"/>
                  <a:gd name="T105" fmla="*/ 40 h 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4" h="40">
                    <a:moveTo>
                      <a:pt x="63" y="9"/>
                    </a:moveTo>
                    <a:lnTo>
                      <a:pt x="64" y="10"/>
                    </a:lnTo>
                    <a:lnTo>
                      <a:pt x="65" y="11"/>
                    </a:lnTo>
                    <a:lnTo>
                      <a:pt x="64" y="13"/>
                    </a:lnTo>
                    <a:lnTo>
                      <a:pt x="63" y="15"/>
                    </a:lnTo>
                    <a:lnTo>
                      <a:pt x="61" y="18"/>
                    </a:lnTo>
                    <a:lnTo>
                      <a:pt x="57" y="22"/>
                    </a:lnTo>
                    <a:lnTo>
                      <a:pt x="53" y="25"/>
                    </a:lnTo>
                    <a:lnTo>
                      <a:pt x="47" y="27"/>
                    </a:lnTo>
                    <a:lnTo>
                      <a:pt x="42" y="29"/>
                    </a:lnTo>
                    <a:lnTo>
                      <a:pt x="36" y="30"/>
                    </a:lnTo>
                    <a:lnTo>
                      <a:pt x="30" y="30"/>
                    </a:lnTo>
                    <a:lnTo>
                      <a:pt x="24" y="30"/>
                    </a:lnTo>
                    <a:lnTo>
                      <a:pt x="18" y="28"/>
                    </a:lnTo>
                    <a:lnTo>
                      <a:pt x="11" y="26"/>
                    </a:lnTo>
                    <a:lnTo>
                      <a:pt x="6" y="22"/>
                    </a:lnTo>
                    <a:lnTo>
                      <a:pt x="0" y="28"/>
                    </a:lnTo>
                    <a:lnTo>
                      <a:pt x="7" y="34"/>
                    </a:lnTo>
                    <a:lnTo>
                      <a:pt x="14" y="37"/>
                    </a:lnTo>
                    <a:lnTo>
                      <a:pt x="22" y="39"/>
                    </a:lnTo>
                    <a:lnTo>
                      <a:pt x="30" y="40"/>
                    </a:lnTo>
                    <a:lnTo>
                      <a:pt x="38" y="39"/>
                    </a:lnTo>
                    <a:lnTo>
                      <a:pt x="44" y="38"/>
                    </a:lnTo>
                    <a:lnTo>
                      <a:pt x="50" y="36"/>
                    </a:lnTo>
                    <a:lnTo>
                      <a:pt x="57" y="33"/>
                    </a:lnTo>
                    <a:lnTo>
                      <a:pt x="62" y="29"/>
                    </a:lnTo>
                    <a:lnTo>
                      <a:pt x="66" y="25"/>
                    </a:lnTo>
                    <a:lnTo>
                      <a:pt x="71" y="21"/>
                    </a:lnTo>
                    <a:lnTo>
                      <a:pt x="73" y="16"/>
                    </a:lnTo>
                    <a:lnTo>
                      <a:pt x="74" y="12"/>
                    </a:lnTo>
                    <a:lnTo>
                      <a:pt x="74" y="6"/>
                    </a:lnTo>
                    <a:lnTo>
                      <a:pt x="69" y="2"/>
                    </a:lnTo>
                    <a:lnTo>
                      <a:pt x="65" y="0"/>
                    </a:lnTo>
                    <a:lnTo>
                      <a:pt x="6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4" name="Freeform 502"/>
              <p:cNvSpPr>
                <a:spLocks noChangeArrowheads="1"/>
              </p:cNvSpPr>
              <p:nvPr/>
            </p:nvSpPr>
            <p:spPr bwMode="auto">
              <a:xfrm>
                <a:off x="3096" y="4085"/>
                <a:ext cx="40" cy="51"/>
              </a:xfrm>
              <a:custGeom>
                <a:avLst/>
                <a:gdLst>
                  <a:gd name="T0" fmla="*/ 0 w 51"/>
                  <a:gd name="T1" fmla="*/ 18405 h 46"/>
                  <a:gd name="T2" fmla="*/ 2 w 51"/>
                  <a:gd name="T3" fmla="*/ 21679 h 46"/>
                  <a:gd name="T4" fmla="*/ 2 w 51"/>
                  <a:gd name="T5" fmla="*/ 32806 h 46"/>
                  <a:gd name="T6" fmla="*/ 3 w 51"/>
                  <a:gd name="T7" fmla="*/ 42155 h 46"/>
                  <a:gd name="T8" fmla="*/ 5 w 51"/>
                  <a:gd name="T9" fmla="*/ 57744 h 46"/>
                  <a:gd name="T10" fmla="*/ 7 w 51"/>
                  <a:gd name="T11" fmla="*/ 68306 h 46"/>
                  <a:gd name="T12" fmla="*/ 9 w 51"/>
                  <a:gd name="T13" fmla="*/ 80702 h 46"/>
                  <a:gd name="T14" fmla="*/ 10 w 51"/>
                  <a:gd name="T15" fmla="*/ 89474 h 46"/>
                  <a:gd name="T16" fmla="*/ 13 w 51"/>
                  <a:gd name="T17" fmla="*/ 96872 h 46"/>
                  <a:gd name="T18" fmla="*/ 13 w 51"/>
                  <a:gd name="T19" fmla="*/ 75731 h 46"/>
                  <a:gd name="T20" fmla="*/ 12 w 51"/>
                  <a:gd name="T21" fmla="*/ 74144 h 46"/>
                  <a:gd name="T22" fmla="*/ 10 w 51"/>
                  <a:gd name="T23" fmla="*/ 64021 h 46"/>
                  <a:gd name="T24" fmla="*/ 9 w 51"/>
                  <a:gd name="T25" fmla="*/ 54047 h 46"/>
                  <a:gd name="T26" fmla="*/ 7 w 51"/>
                  <a:gd name="T27" fmla="*/ 41493 h 46"/>
                  <a:gd name="T28" fmla="*/ 5 w 51"/>
                  <a:gd name="T29" fmla="*/ 27809 h 46"/>
                  <a:gd name="T30" fmla="*/ 3 w 51"/>
                  <a:gd name="T31" fmla="*/ 16954 h 46"/>
                  <a:gd name="T32" fmla="*/ 2 w 51"/>
                  <a:gd name="T33" fmla="*/ 4 h 46"/>
                  <a:gd name="T34" fmla="*/ 2 w 51"/>
                  <a:gd name="T35" fmla="*/ 0 h 46"/>
                  <a:gd name="T36" fmla="*/ 0 w 51"/>
                  <a:gd name="T37" fmla="*/ 18405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46"/>
                  <a:gd name="T59" fmla="*/ 51 w 51"/>
                  <a:gd name="T60" fmla="*/ 46 h 4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46">
                    <a:moveTo>
                      <a:pt x="0" y="9"/>
                    </a:moveTo>
                    <a:lnTo>
                      <a:pt x="4" y="11"/>
                    </a:lnTo>
                    <a:lnTo>
                      <a:pt x="9" y="16"/>
                    </a:lnTo>
                    <a:lnTo>
                      <a:pt x="15" y="20"/>
                    </a:lnTo>
                    <a:lnTo>
                      <a:pt x="23" y="27"/>
                    </a:lnTo>
                    <a:lnTo>
                      <a:pt x="30" y="32"/>
                    </a:lnTo>
                    <a:lnTo>
                      <a:pt x="36" y="38"/>
                    </a:lnTo>
                    <a:lnTo>
                      <a:pt x="43" y="43"/>
                    </a:lnTo>
                    <a:lnTo>
                      <a:pt x="49" y="46"/>
                    </a:lnTo>
                    <a:lnTo>
                      <a:pt x="51" y="37"/>
                    </a:lnTo>
                    <a:lnTo>
                      <a:pt x="47" y="35"/>
                    </a:lnTo>
                    <a:lnTo>
                      <a:pt x="42" y="31"/>
                    </a:lnTo>
                    <a:lnTo>
                      <a:pt x="35" y="26"/>
                    </a:lnTo>
                    <a:lnTo>
                      <a:pt x="28" y="19"/>
                    </a:lnTo>
                    <a:lnTo>
                      <a:pt x="22" y="14"/>
                    </a:lnTo>
                    <a:lnTo>
                      <a:pt x="14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5" name="Freeform 503"/>
              <p:cNvSpPr>
                <a:spLocks noChangeArrowheads="1"/>
              </p:cNvSpPr>
              <p:nvPr/>
            </p:nvSpPr>
            <p:spPr bwMode="auto">
              <a:xfrm>
                <a:off x="3024" y="4090"/>
                <a:ext cx="60" cy="58"/>
              </a:xfrm>
              <a:custGeom>
                <a:avLst/>
                <a:gdLst>
                  <a:gd name="T0" fmla="*/ 10931 w 57"/>
                  <a:gd name="T1" fmla="*/ 4 h 66"/>
                  <a:gd name="T2" fmla="*/ 11648 w 57"/>
                  <a:gd name="T3" fmla="*/ 4 h 66"/>
                  <a:gd name="T4" fmla="*/ 11648 w 57"/>
                  <a:gd name="T5" fmla="*/ 2 h 66"/>
                  <a:gd name="T6" fmla="*/ 11404 w 57"/>
                  <a:gd name="T7" fmla="*/ 1 h 66"/>
                  <a:gd name="T8" fmla="*/ 10885 w 57"/>
                  <a:gd name="T9" fmla="*/ 1 h 66"/>
                  <a:gd name="T10" fmla="*/ 9025 w 57"/>
                  <a:gd name="T11" fmla="*/ 0 h 66"/>
                  <a:gd name="T12" fmla="*/ 6880 w 57"/>
                  <a:gd name="T13" fmla="*/ 2 h 66"/>
                  <a:gd name="T14" fmla="*/ 5938 w 57"/>
                  <a:gd name="T15" fmla="*/ 4 h 66"/>
                  <a:gd name="T16" fmla="*/ 4901 w 57"/>
                  <a:gd name="T17" fmla="*/ 4 h 66"/>
                  <a:gd name="T18" fmla="*/ 3692 w 57"/>
                  <a:gd name="T19" fmla="*/ 57 h 66"/>
                  <a:gd name="T20" fmla="*/ 2458 w 57"/>
                  <a:gd name="T21" fmla="*/ 76 h 66"/>
                  <a:gd name="T22" fmla="*/ 1872 w 57"/>
                  <a:gd name="T23" fmla="*/ 119 h 66"/>
                  <a:gd name="T24" fmla="*/ 5 w 57"/>
                  <a:gd name="T25" fmla="*/ 145 h 66"/>
                  <a:gd name="T26" fmla="*/ 2 w 57"/>
                  <a:gd name="T27" fmla="*/ 195 h 66"/>
                  <a:gd name="T28" fmla="*/ 0 w 57"/>
                  <a:gd name="T29" fmla="*/ 233 h 66"/>
                  <a:gd name="T30" fmla="*/ 1 w 57"/>
                  <a:gd name="T31" fmla="*/ 262 h 66"/>
                  <a:gd name="T32" fmla="*/ 2 w 57"/>
                  <a:gd name="T33" fmla="*/ 281 h 66"/>
                  <a:gd name="T34" fmla="*/ 5 w 57"/>
                  <a:gd name="T35" fmla="*/ 292 h 66"/>
                  <a:gd name="T36" fmla="*/ 2007 w 57"/>
                  <a:gd name="T37" fmla="*/ 314 h 66"/>
                  <a:gd name="T38" fmla="*/ 4228 w 57"/>
                  <a:gd name="T39" fmla="*/ 350 h 66"/>
                  <a:gd name="T40" fmla="*/ 6799 w 57"/>
                  <a:gd name="T41" fmla="*/ 378 h 66"/>
                  <a:gd name="T42" fmla="*/ 8297 w 57"/>
                  <a:gd name="T43" fmla="*/ 379 h 66"/>
                  <a:gd name="T44" fmla="*/ 9504 w 57"/>
                  <a:gd name="T45" fmla="*/ 379 h 66"/>
                  <a:gd name="T46" fmla="*/ 10214 w 57"/>
                  <a:gd name="T47" fmla="*/ 379 h 66"/>
                  <a:gd name="T48" fmla="*/ 11404 w 57"/>
                  <a:gd name="T49" fmla="*/ 378 h 66"/>
                  <a:gd name="T50" fmla="*/ 11697 w 57"/>
                  <a:gd name="T51" fmla="*/ 373 h 66"/>
                  <a:gd name="T52" fmla="*/ 12207 w 57"/>
                  <a:gd name="T53" fmla="*/ 353 h 66"/>
                  <a:gd name="T54" fmla="*/ 11836 w 57"/>
                  <a:gd name="T55" fmla="*/ 328 h 66"/>
                  <a:gd name="T56" fmla="*/ 11648 w 57"/>
                  <a:gd name="T57" fmla="*/ 305 h 66"/>
                  <a:gd name="T58" fmla="*/ 11404 w 57"/>
                  <a:gd name="T59" fmla="*/ 283 h 66"/>
                  <a:gd name="T60" fmla="*/ 11404 w 57"/>
                  <a:gd name="T61" fmla="*/ 272 h 66"/>
                  <a:gd name="T62" fmla="*/ 11404 w 57"/>
                  <a:gd name="T63" fmla="*/ 253 h 66"/>
                  <a:gd name="T64" fmla="*/ 11648 w 57"/>
                  <a:gd name="T65" fmla="*/ 233 h 66"/>
                  <a:gd name="T66" fmla="*/ 11697 w 57"/>
                  <a:gd name="T67" fmla="*/ 210 h 66"/>
                  <a:gd name="T68" fmla="*/ 11836 w 57"/>
                  <a:gd name="T69" fmla="*/ 195 h 66"/>
                  <a:gd name="T70" fmla="*/ 12207 w 57"/>
                  <a:gd name="T71" fmla="*/ 170 h 66"/>
                  <a:gd name="T72" fmla="*/ 12207 w 57"/>
                  <a:gd name="T73" fmla="*/ 146 h 66"/>
                  <a:gd name="T74" fmla="*/ 12207 w 57"/>
                  <a:gd name="T75" fmla="*/ 127 h 66"/>
                  <a:gd name="T76" fmla="*/ 11836 w 57"/>
                  <a:gd name="T77" fmla="*/ 111 h 66"/>
                  <a:gd name="T78" fmla="*/ 11697 w 57"/>
                  <a:gd name="T79" fmla="*/ 81 h 66"/>
                  <a:gd name="T80" fmla="*/ 11648 w 57"/>
                  <a:gd name="T81" fmla="*/ 71 h 66"/>
                  <a:gd name="T82" fmla="*/ 10931 w 57"/>
                  <a:gd name="T83" fmla="*/ 61 h 66"/>
                  <a:gd name="T84" fmla="*/ 10931 w 57"/>
                  <a:gd name="T85" fmla="*/ 54 h 66"/>
                  <a:gd name="T86" fmla="*/ 10885 w 57"/>
                  <a:gd name="T87" fmla="*/ 4 h 66"/>
                  <a:gd name="T88" fmla="*/ 10931 w 57"/>
                  <a:gd name="T89" fmla="*/ 4 h 6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7"/>
                  <a:gd name="T136" fmla="*/ 0 h 66"/>
                  <a:gd name="T137" fmla="*/ 57 w 57"/>
                  <a:gd name="T138" fmla="*/ 66 h 6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7" h="66">
                    <a:moveTo>
                      <a:pt x="51" y="5"/>
                    </a:moveTo>
                    <a:lnTo>
                      <a:pt x="54" y="4"/>
                    </a:lnTo>
                    <a:lnTo>
                      <a:pt x="54" y="2"/>
                    </a:lnTo>
                    <a:lnTo>
                      <a:pt x="53" y="1"/>
                    </a:lnTo>
                    <a:lnTo>
                      <a:pt x="50" y="1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8" y="4"/>
                    </a:lnTo>
                    <a:lnTo>
                      <a:pt x="23" y="6"/>
                    </a:lnTo>
                    <a:lnTo>
                      <a:pt x="18" y="10"/>
                    </a:lnTo>
                    <a:lnTo>
                      <a:pt x="12" y="14"/>
                    </a:lnTo>
                    <a:lnTo>
                      <a:pt x="8" y="20"/>
                    </a:lnTo>
                    <a:lnTo>
                      <a:pt x="5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1" y="45"/>
                    </a:lnTo>
                    <a:lnTo>
                      <a:pt x="2" y="48"/>
                    </a:lnTo>
                    <a:lnTo>
                      <a:pt x="5" y="51"/>
                    </a:lnTo>
                    <a:lnTo>
                      <a:pt x="9" y="55"/>
                    </a:lnTo>
                    <a:lnTo>
                      <a:pt x="20" y="60"/>
                    </a:lnTo>
                    <a:lnTo>
                      <a:pt x="32" y="65"/>
                    </a:lnTo>
                    <a:lnTo>
                      <a:pt x="38" y="66"/>
                    </a:lnTo>
                    <a:lnTo>
                      <a:pt x="44" y="66"/>
                    </a:lnTo>
                    <a:lnTo>
                      <a:pt x="48" y="66"/>
                    </a:lnTo>
                    <a:lnTo>
                      <a:pt x="53" y="65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6" y="58"/>
                    </a:lnTo>
                    <a:lnTo>
                      <a:pt x="54" y="54"/>
                    </a:lnTo>
                    <a:lnTo>
                      <a:pt x="53" y="50"/>
                    </a:lnTo>
                    <a:lnTo>
                      <a:pt x="53" y="47"/>
                    </a:lnTo>
                    <a:lnTo>
                      <a:pt x="53" y="44"/>
                    </a:lnTo>
                    <a:lnTo>
                      <a:pt x="54" y="41"/>
                    </a:lnTo>
                    <a:lnTo>
                      <a:pt x="55" y="36"/>
                    </a:lnTo>
                    <a:lnTo>
                      <a:pt x="56" y="33"/>
                    </a:lnTo>
                    <a:lnTo>
                      <a:pt x="57" y="30"/>
                    </a:lnTo>
                    <a:lnTo>
                      <a:pt x="57" y="26"/>
                    </a:lnTo>
                    <a:lnTo>
                      <a:pt x="57" y="22"/>
                    </a:lnTo>
                    <a:lnTo>
                      <a:pt x="56" y="19"/>
                    </a:lnTo>
                    <a:lnTo>
                      <a:pt x="55" y="15"/>
                    </a:lnTo>
                    <a:lnTo>
                      <a:pt x="54" y="13"/>
                    </a:lnTo>
                    <a:lnTo>
                      <a:pt x="51" y="11"/>
                    </a:lnTo>
                    <a:lnTo>
                      <a:pt x="51" y="9"/>
                    </a:lnTo>
                    <a:lnTo>
                      <a:pt x="50" y="6"/>
                    </a:lnTo>
                    <a:lnTo>
                      <a:pt x="51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6" name="Freeform 504"/>
              <p:cNvSpPr>
                <a:spLocks noChangeArrowheads="1"/>
              </p:cNvSpPr>
              <p:nvPr/>
            </p:nvSpPr>
            <p:spPr bwMode="auto">
              <a:xfrm>
                <a:off x="3019" y="4085"/>
                <a:ext cx="66" cy="52"/>
              </a:xfrm>
              <a:custGeom>
                <a:avLst/>
                <a:gdLst>
                  <a:gd name="T0" fmla="*/ 1261 w 63"/>
                  <a:gd name="T1" fmla="*/ 85666 h 47"/>
                  <a:gd name="T2" fmla="*/ 1428 w 63"/>
                  <a:gd name="T3" fmla="*/ 69027 h 47"/>
                  <a:gd name="T4" fmla="*/ 1615 w 63"/>
                  <a:gd name="T5" fmla="*/ 57513 h 47"/>
                  <a:gd name="T6" fmla="*/ 1941 w 63"/>
                  <a:gd name="T7" fmla="*/ 48423 h 47"/>
                  <a:gd name="T8" fmla="*/ 2642 w 63"/>
                  <a:gd name="T9" fmla="*/ 38930 h 47"/>
                  <a:gd name="T10" fmla="*/ 3319 w 63"/>
                  <a:gd name="T11" fmla="*/ 34954 h 47"/>
                  <a:gd name="T12" fmla="*/ 3822 w 63"/>
                  <a:gd name="T13" fmla="*/ 28052 h 47"/>
                  <a:gd name="T14" fmla="*/ 4325 w 63"/>
                  <a:gd name="T15" fmla="*/ 23792 h 47"/>
                  <a:gd name="T16" fmla="*/ 5205 w 63"/>
                  <a:gd name="T17" fmla="*/ 18719 h 47"/>
                  <a:gd name="T18" fmla="*/ 6210 w 63"/>
                  <a:gd name="T19" fmla="*/ 15878 h 47"/>
                  <a:gd name="T20" fmla="*/ 7022 w 63"/>
                  <a:gd name="T21" fmla="*/ 17225 h 47"/>
                  <a:gd name="T22" fmla="*/ 7078 w 63"/>
                  <a:gd name="T23" fmla="*/ 17225 h 47"/>
                  <a:gd name="T24" fmla="*/ 7022 w 63"/>
                  <a:gd name="T25" fmla="*/ 15878 h 47"/>
                  <a:gd name="T26" fmla="*/ 7022 w 63"/>
                  <a:gd name="T27" fmla="*/ 12395 h 47"/>
                  <a:gd name="T28" fmla="*/ 7022 w 63"/>
                  <a:gd name="T29" fmla="*/ 13537 h 47"/>
                  <a:gd name="T30" fmla="*/ 7679 w 63"/>
                  <a:gd name="T31" fmla="*/ 25827 h 47"/>
                  <a:gd name="T32" fmla="*/ 8002 w 63"/>
                  <a:gd name="T33" fmla="*/ 18719 h 47"/>
                  <a:gd name="T34" fmla="*/ 8164 w 63"/>
                  <a:gd name="T35" fmla="*/ 12395 h 47"/>
                  <a:gd name="T36" fmla="*/ 7855 w 63"/>
                  <a:gd name="T37" fmla="*/ 3 h 47"/>
                  <a:gd name="T38" fmla="*/ 7078 w 63"/>
                  <a:gd name="T39" fmla="*/ 0 h 47"/>
                  <a:gd name="T40" fmla="*/ 6210 w 63"/>
                  <a:gd name="T41" fmla="*/ 0 h 47"/>
                  <a:gd name="T42" fmla="*/ 4802 w 63"/>
                  <a:gd name="T43" fmla="*/ 3 h 47"/>
                  <a:gd name="T44" fmla="*/ 3992 w 63"/>
                  <a:gd name="T45" fmla="*/ 344 h 47"/>
                  <a:gd name="T46" fmla="*/ 3381 w 63"/>
                  <a:gd name="T47" fmla="*/ 14611 h 47"/>
                  <a:gd name="T48" fmla="*/ 2336 w 63"/>
                  <a:gd name="T49" fmla="*/ 18719 h 47"/>
                  <a:gd name="T50" fmla="*/ 1718 w 63"/>
                  <a:gd name="T51" fmla="*/ 28052 h 47"/>
                  <a:gd name="T52" fmla="*/ 1342 w 63"/>
                  <a:gd name="T53" fmla="*/ 37985 h 47"/>
                  <a:gd name="T54" fmla="*/ 6 w 63"/>
                  <a:gd name="T55" fmla="*/ 49857 h 47"/>
                  <a:gd name="T56" fmla="*/ 3 w 63"/>
                  <a:gd name="T57" fmla="*/ 63635 h 47"/>
                  <a:gd name="T58" fmla="*/ 0 w 63"/>
                  <a:gd name="T59" fmla="*/ 79563 h 47"/>
                  <a:gd name="T60" fmla="*/ 1261 w 63"/>
                  <a:gd name="T61" fmla="*/ 85666 h 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3"/>
                  <a:gd name="T94" fmla="*/ 0 h 47"/>
                  <a:gd name="T95" fmla="*/ 63 w 63"/>
                  <a:gd name="T96" fmla="*/ 47 h 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3" h="47">
                    <a:moveTo>
                      <a:pt x="9" y="47"/>
                    </a:moveTo>
                    <a:lnTo>
                      <a:pt x="11" y="39"/>
                    </a:lnTo>
                    <a:lnTo>
                      <a:pt x="13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30" y="16"/>
                    </a:lnTo>
                    <a:lnTo>
                      <a:pt x="34" y="14"/>
                    </a:lnTo>
                    <a:lnTo>
                      <a:pt x="40" y="11"/>
                    </a:lnTo>
                    <a:lnTo>
                      <a:pt x="48" y="9"/>
                    </a:lnTo>
                    <a:lnTo>
                      <a:pt x="54" y="10"/>
                    </a:lnTo>
                    <a:lnTo>
                      <a:pt x="55" y="10"/>
                    </a:lnTo>
                    <a:lnTo>
                      <a:pt x="54" y="9"/>
                    </a:lnTo>
                    <a:lnTo>
                      <a:pt x="54" y="6"/>
                    </a:lnTo>
                    <a:lnTo>
                      <a:pt x="54" y="7"/>
                    </a:lnTo>
                    <a:lnTo>
                      <a:pt x="59" y="15"/>
                    </a:lnTo>
                    <a:lnTo>
                      <a:pt x="62" y="11"/>
                    </a:lnTo>
                    <a:lnTo>
                      <a:pt x="63" y="6"/>
                    </a:lnTo>
                    <a:lnTo>
                      <a:pt x="60" y="3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37" y="3"/>
                    </a:lnTo>
                    <a:lnTo>
                      <a:pt x="31" y="5"/>
                    </a:lnTo>
                    <a:lnTo>
                      <a:pt x="26" y="8"/>
                    </a:lnTo>
                    <a:lnTo>
                      <a:pt x="19" y="11"/>
                    </a:lnTo>
                    <a:lnTo>
                      <a:pt x="14" y="16"/>
                    </a:lnTo>
                    <a:lnTo>
                      <a:pt x="10" y="21"/>
                    </a:lnTo>
                    <a:lnTo>
                      <a:pt x="6" y="28"/>
                    </a:lnTo>
                    <a:lnTo>
                      <a:pt x="3" y="36"/>
                    </a:lnTo>
                    <a:lnTo>
                      <a:pt x="0" y="44"/>
                    </a:lnTo>
                    <a:lnTo>
                      <a:pt x="9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7" name="Freeform 505"/>
              <p:cNvSpPr>
                <a:spLocks noChangeArrowheads="1"/>
              </p:cNvSpPr>
              <p:nvPr/>
            </p:nvSpPr>
            <p:spPr bwMode="auto">
              <a:xfrm>
                <a:off x="3019" y="4133"/>
                <a:ext cx="69" cy="34"/>
              </a:xfrm>
              <a:custGeom>
                <a:avLst/>
                <a:gdLst>
                  <a:gd name="T0" fmla="*/ 5781 w 66"/>
                  <a:gd name="T1" fmla="*/ 34943 h 31"/>
                  <a:gd name="T2" fmla="*/ 6134 w 66"/>
                  <a:gd name="T3" fmla="*/ 38325 h 31"/>
                  <a:gd name="T4" fmla="*/ 6134 w 66"/>
                  <a:gd name="T5" fmla="*/ 40532 h 31"/>
                  <a:gd name="T6" fmla="*/ 5878 w 66"/>
                  <a:gd name="T7" fmla="*/ 40532 h 31"/>
                  <a:gd name="T8" fmla="*/ 5539 w 66"/>
                  <a:gd name="T9" fmla="*/ 42034 h 31"/>
                  <a:gd name="T10" fmla="*/ 5142 w 66"/>
                  <a:gd name="T11" fmla="*/ 42034 h 31"/>
                  <a:gd name="T12" fmla="*/ 4644 w 66"/>
                  <a:gd name="T13" fmla="*/ 40532 h 31"/>
                  <a:gd name="T14" fmla="*/ 3953 w 66"/>
                  <a:gd name="T15" fmla="*/ 40532 h 31"/>
                  <a:gd name="T16" fmla="*/ 2856 w 66"/>
                  <a:gd name="T17" fmla="*/ 33695 h 31"/>
                  <a:gd name="T18" fmla="*/ 1586 w 66"/>
                  <a:gd name="T19" fmla="*/ 20075 h 31"/>
                  <a:gd name="T20" fmla="*/ 1331 w 66"/>
                  <a:gd name="T21" fmla="*/ 16689 h 31"/>
                  <a:gd name="T22" fmla="*/ 1183 w 66"/>
                  <a:gd name="T23" fmla="*/ 12649 h 31"/>
                  <a:gd name="T24" fmla="*/ 1117 w 66"/>
                  <a:gd name="T25" fmla="*/ 4 h 31"/>
                  <a:gd name="T26" fmla="*/ 1053 w 66"/>
                  <a:gd name="T27" fmla="*/ 3 h 31"/>
                  <a:gd name="T28" fmla="*/ 0 w 66"/>
                  <a:gd name="T29" fmla="*/ 0 h 31"/>
                  <a:gd name="T30" fmla="*/ 1 w 66"/>
                  <a:gd name="T31" fmla="*/ 13873 h 31"/>
                  <a:gd name="T32" fmla="*/ 4 w 66"/>
                  <a:gd name="T33" fmla="*/ 20075 h 31"/>
                  <a:gd name="T34" fmla="*/ 8 w 66"/>
                  <a:gd name="T35" fmla="*/ 31860 h 31"/>
                  <a:gd name="T36" fmla="*/ 1256 w 66"/>
                  <a:gd name="T37" fmla="*/ 38325 h 31"/>
                  <a:gd name="T38" fmla="*/ 2539 w 66"/>
                  <a:gd name="T39" fmla="*/ 50563 h 31"/>
                  <a:gd name="T40" fmla="*/ 3729 w 66"/>
                  <a:gd name="T41" fmla="*/ 58649 h 31"/>
                  <a:gd name="T42" fmla="*/ 4570 w 66"/>
                  <a:gd name="T43" fmla="*/ 60169 h 31"/>
                  <a:gd name="T44" fmla="*/ 5005 w 66"/>
                  <a:gd name="T45" fmla="*/ 60169 h 31"/>
                  <a:gd name="T46" fmla="*/ 5539 w 66"/>
                  <a:gd name="T47" fmla="*/ 60169 h 31"/>
                  <a:gd name="T48" fmla="*/ 6234 w 66"/>
                  <a:gd name="T49" fmla="*/ 58649 h 31"/>
                  <a:gd name="T50" fmla="*/ 6611 w 66"/>
                  <a:gd name="T51" fmla="*/ 54860 h 31"/>
                  <a:gd name="T52" fmla="*/ 6899 w 66"/>
                  <a:gd name="T53" fmla="*/ 44454 h 31"/>
                  <a:gd name="T54" fmla="*/ 6790 w 66"/>
                  <a:gd name="T55" fmla="*/ 34943 h 31"/>
                  <a:gd name="T56" fmla="*/ 6611 w 66"/>
                  <a:gd name="T57" fmla="*/ 22018 h 31"/>
                  <a:gd name="T58" fmla="*/ 5781 w 66"/>
                  <a:gd name="T59" fmla="*/ 34943 h 3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6"/>
                  <a:gd name="T91" fmla="*/ 0 h 31"/>
                  <a:gd name="T92" fmla="*/ 66 w 66"/>
                  <a:gd name="T93" fmla="*/ 31 h 3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6" h="31">
                    <a:moveTo>
                      <a:pt x="55" y="18"/>
                    </a:moveTo>
                    <a:lnTo>
                      <a:pt x="58" y="20"/>
                    </a:lnTo>
                    <a:lnTo>
                      <a:pt x="58" y="21"/>
                    </a:lnTo>
                    <a:lnTo>
                      <a:pt x="56" y="21"/>
                    </a:lnTo>
                    <a:lnTo>
                      <a:pt x="53" y="22"/>
                    </a:lnTo>
                    <a:lnTo>
                      <a:pt x="49" y="22"/>
                    </a:lnTo>
                    <a:lnTo>
                      <a:pt x="44" y="21"/>
                    </a:lnTo>
                    <a:lnTo>
                      <a:pt x="38" y="21"/>
                    </a:lnTo>
                    <a:lnTo>
                      <a:pt x="27" y="17"/>
                    </a:lnTo>
                    <a:lnTo>
                      <a:pt x="16" y="11"/>
                    </a:lnTo>
                    <a:lnTo>
                      <a:pt x="13" y="9"/>
                    </a:lnTo>
                    <a:lnTo>
                      <a:pt x="11" y="6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4" y="11"/>
                    </a:lnTo>
                    <a:lnTo>
                      <a:pt x="8" y="16"/>
                    </a:lnTo>
                    <a:lnTo>
                      <a:pt x="12" y="20"/>
                    </a:lnTo>
                    <a:lnTo>
                      <a:pt x="24" y="26"/>
                    </a:lnTo>
                    <a:lnTo>
                      <a:pt x="36" y="30"/>
                    </a:lnTo>
                    <a:lnTo>
                      <a:pt x="43" y="31"/>
                    </a:lnTo>
                    <a:lnTo>
                      <a:pt x="48" y="31"/>
                    </a:lnTo>
                    <a:lnTo>
                      <a:pt x="53" y="31"/>
                    </a:lnTo>
                    <a:lnTo>
                      <a:pt x="59" y="30"/>
                    </a:lnTo>
                    <a:lnTo>
                      <a:pt x="63" y="28"/>
                    </a:lnTo>
                    <a:lnTo>
                      <a:pt x="66" y="23"/>
                    </a:lnTo>
                    <a:lnTo>
                      <a:pt x="65" y="18"/>
                    </a:lnTo>
                    <a:lnTo>
                      <a:pt x="63" y="12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8" name="Freeform 506"/>
              <p:cNvSpPr>
                <a:spLocks noChangeArrowheads="1"/>
              </p:cNvSpPr>
              <p:nvPr/>
            </p:nvSpPr>
            <p:spPr bwMode="auto">
              <a:xfrm>
                <a:off x="3074" y="4118"/>
                <a:ext cx="13" cy="34"/>
              </a:xfrm>
              <a:custGeom>
                <a:avLst/>
                <a:gdLst>
                  <a:gd name="T0" fmla="*/ 5 w 13"/>
                  <a:gd name="T1" fmla="*/ 0 h 31"/>
                  <a:gd name="T2" fmla="*/ 5 w 13"/>
                  <a:gd name="T3" fmla="*/ 2 h 31"/>
                  <a:gd name="T4" fmla="*/ 3 w 13"/>
                  <a:gd name="T5" fmla="*/ 287 h 31"/>
                  <a:gd name="T6" fmla="*/ 2 w 13"/>
                  <a:gd name="T7" fmla="*/ 5537 h 31"/>
                  <a:gd name="T8" fmla="*/ 1 w 13"/>
                  <a:gd name="T9" fmla="*/ 7171 h 31"/>
                  <a:gd name="T10" fmla="*/ 0 w 13"/>
                  <a:gd name="T11" fmla="*/ 9168 h 31"/>
                  <a:gd name="T12" fmla="*/ 0 w 13"/>
                  <a:gd name="T13" fmla="*/ 11752 h 31"/>
                  <a:gd name="T14" fmla="*/ 0 w 13"/>
                  <a:gd name="T15" fmla="*/ 15405 h 31"/>
                  <a:gd name="T16" fmla="*/ 2 w 13"/>
                  <a:gd name="T17" fmla="*/ 17353 h 31"/>
                  <a:gd name="T18" fmla="*/ 1768 w 13"/>
                  <a:gd name="T19" fmla="*/ 14426 h 31"/>
                  <a:gd name="T20" fmla="*/ 1642 w 13"/>
                  <a:gd name="T21" fmla="*/ 13265 h 31"/>
                  <a:gd name="T22" fmla="*/ 1642 w 13"/>
                  <a:gd name="T23" fmla="*/ 11752 h 31"/>
                  <a:gd name="T24" fmla="*/ 1642 w 13"/>
                  <a:gd name="T25" fmla="*/ 10377 h 31"/>
                  <a:gd name="T26" fmla="*/ 1768 w 13"/>
                  <a:gd name="T27" fmla="*/ 8626 h 31"/>
                  <a:gd name="T28" fmla="*/ 1904 w 13"/>
                  <a:gd name="T29" fmla="*/ 6739 h 31"/>
                  <a:gd name="T30" fmla="*/ 2050 w 13"/>
                  <a:gd name="T31" fmla="*/ 5178 h 31"/>
                  <a:gd name="T32" fmla="*/ 2208 w 13"/>
                  <a:gd name="T33" fmla="*/ 5 h 31"/>
                  <a:gd name="T34" fmla="*/ 2208 w 13"/>
                  <a:gd name="T35" fmla="*/ 0 h 31"/>
                  <a:gd name="T36" fmla="*/ 5 w 13"/>
                  <a:gd name="T37" fmla="*/ 0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31"/>
                  <a:gd name="T59" fmla="*/ 13 w 13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31">
                    <a:moveTo>
                      <a:pt x="5" y="0"/>
                    </a:moveTo>
                    <a:lnTo>
                      <a:pt x="5" y="2"/>
                    </a:lnTo>
                    <a:lnTo>
                      <a:pt x="3" y="6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10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10" y="16"/>
                    </a:lnTo>
                    <a:lnTo>
                      <a:pt x="11" y="12"/>
                    </a:lnTo>
                    <a:lnTo>
                      <a:pt x="12" y="8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9" name="Freeform 507"/>
              <p:cNvSpPr>
                <a:spLocks noChangeArrowheads="1"/>
              </p:cNvSpPr>
              <p:nvPr/>
            </p:nvSpPr>
            <p:spPr bwMode="auto">
              <a:xfrm>
                <a:off x="3072" y="4093"/>
                <a:ext cx="15" cy="26"/>
              </a:xfrm>
              <a:custGeom>
                <a:avLst/>
                <a:gdLst>
                  <a:gd name="T0" fmla="*/ 3 w 15"/>
                  <a:gd name="T1" fmla="*/ 0 h 24"/>
                  <a:gd name="T2" fmla="*/ 0 w 15"/>
                  <a:gd name="T3" fmla="*/ 4 h 24"/>
                  <a:gd name="T4" fmla="*/ 1 w 15"/>
                  <a:gd name="T5" fmla="*/ 5995 h 24"/>
                  <a:gd name="T6" fmla="*/ 2 w 15"/>
                  <a:gd name="T7" fmla="*/ 7622 h 24"/>
                  <a:gd name="T8" fmla="*/ 3 w 15"/>
                  <a:gd name="T9" fmla="*/ 8945 h 24"/>
                  <a:gd name="T10" fmla="*/ 4 w 15"/>
                  <a:gd name="T11" fmla="*/ 10498 h 24"/>
                  <a:gd name="T12" fmla="*/ 5 w 15"/>
                  <a:gd name="T13" fmla="*/ 13348 h 24"/>
                  <a:gd name="T14" fmla="*/ 7 w 15"/>
                  <a:gd name="T15" fmla="*/ 14925 h 24"/>
                  <a:gd name="T16" fmla="*/ 7 w 15"/>
                  <a:gd name="T17" fmla="*/ 16970 h 24"/>
                  <a:gd name="T18" fmla="*/ 1263 w 15"/>
                  <a:gd name="T19" fmla="*/ 16970 h 24"/>
                  <a:gd name="T20" fmla="*/ 1263 w 15"/>
                  <a:gd name="T21" fmla="*/ 14460 h 24"/>
                  <a:gd name="T22" fmla="*/ 1184 w 15"/>
                  <a:gd name="T23" fmla="*/ 10498 h 24"/>
                  <a:gd name="T24" fmla="*/ 1110 w 15"/>
                  <a:gd name="T25" fmla="*/ 8257 h 24"/>
                  <a:gd name="T26" fmla="*/ 976 w 15"/>
                  <a:gd name="T27" fmla="*/ 6495 h 24"/>
                  <a:gd name="T28" fmla="*/ 915 w 15"/>
                  <a:gd name="T29" fmla="*/ 5534 h 24"/>
                  <a:gd name="T30" fmla="*/ 915 w 15"/>
                  <a:gd name="T31" fmla="*/ 4 h 24"/>
                  <a:gd name="T32" fmla="*/ 858 w 15"/>
                  <a:gd name="T33" fmla="*/ 5108 h 24"/>
                  <a:gd name="T34" fmla="*/ 804 w 15"/>
                  <a:gd name="T35" fmla="*/ 5995 h 24"/>
                  <a:gd name="T36" fmla="*/ 3 w 15"/>
                  <a:gd name="T37" fmla="*/ 0 h 2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24"/>
                  <a:gd name="T59" fmla="*/ 15 w 15"/>
                  <a:gd name="T60" fmla="*/ 24 h 2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24">
                    <a:moveTo>
                      <a:pt x="3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2" y="11"/>
                    </a:lnTo>
                    <a:lnTo>
                      <a:pt x="3" y="13"/>
                    </a:lnTo>
                    <a:lnTo>
                      <a:pt x="4" y="15"/>
                    </a:lnTo>
                    <a:lnTo>
                      <a:pt x="5" y="18"/>
                    </a:lnTo>
                    <a:lnTo>
                      <a:pt x="7" y="21"/>
                    </a:lnTo>
                    <a:lnTo>
                      <a:pt x="7" y="24"/>
                    </a:lnTo>
                    <a:lnTo>
                      <a:pt x="15" y="24"/>
                    </a:lnTo>
                    <a:lnTo>
                      <a:pt x="15" y="20"/>
                    </a:lnTo>
                    <a:lnTo>
                      <a:pt x="14" y="15"/>
                    </a:lnTo>
                    <a:lnTo>
                      <a:pt x="13" y="12"/>
                    </a:lnTo>
                    <a:lnTo>
                      <a:pt x="11" y="9"/>
                    </a:lnTo>
                    <a:lnTo>
                      <a:pt x="10" y="7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0" name="Freeform 508"/>
              <p:cNvSpPr>
                <a:spLocks noChangeArrowheads="1"/>
              </p:cNvSpPr>
              <p:nvPr/>
            </p:nvSpPr>
            <p:spPr bwMode="auto">
              <a:xfrm>
                <a:off x="3022" y="4149"/>
                <a:ext cx="67" cy="57"/>
              </a:xfrm>
              <a:custGeom>
                <a:avLst/>
                <a:gdLst>
                  <a:gd name="T0" fmla="*/ 7569 w 64"/>
                  <a:gd name="T1" fmla="*/ 751 h 50"/>
                  <a:gd name="T2" fmla="*/ 7583 w 64"/>
                  <a:gd name="T3" fmla="*/ 26760 h 50"/>
                  <a:gd name="T4" fmla="*/ 7583 w 64"/>
                  <a:gd name="T5" fmla="*/ 36323 h 50"/>
                  <a:gd name="T6" fmla="*/ 7569 w 64"/>
                  <a:gd name="T7" fmla="*/ 56171 h 50"/>
                  <a:gd name="T8" fmla="*/ 7299 w 64"/>
                  <a:gd name="T9" fmla="*/ 67180 h 50"/>
                  <a:gd name="T10" fmla="*/ 7124 w 64"/>
                  <a:gd name="T11" fmla="*/ 84741 h 50"/>
                  <a:gd name="T12" fmla="*/ 6312 w 64"/>
                  <a:gd name="T13" fmla="*/ 98927 h 50"/>
                  <a:gd name="T14" fmla="*/ 5729 w 64"/>
                  <a:gd name="T15" fmla="*/ 118322 h 50"/>
                  <a:gd name="T16" fmla="*/ 4952 w 64"/>
                  <a:gd name="T17" fmla="*/ 134618 h 50"/>
                  <a:gd name="T18" fmla="*/ 4495 w 64"/>
                  <a:gd name="T19" fmla="*/ 137904 h 50"/>
                  <a:gd name="T20" fmla="*/ 3888 w 64"/>
                  <a:gd name="T21" fmla="*/ 137904 h 50"/>
                  <a:gd name="T22" fmla="*/ 3445 w 64"/>
                  <a:gd name="T23" fmla="*/ 130952 h 50"/>
                  <a:gd name="T24" fmla="*/ 2873 w 64"/>
                  <a:gd name="T25" fmla="*/ 124649 h 50"/>
                  <a:gd name="T26" fmla="*/ 1663 w 64"/>
                  <a:gd name="T27" fmla="*/ 96118 h 50"/>
                  <a:gd name="T28" fmla="*/ 7 w 64"/>
                  <a:gd name="T29" fmla="*/ 65325 h 50"/>
                  <a:gd name="T30" fmla="*/ 2 w 64"/>
                  <a:gd name="T31" fmla="*/ 31189 h 50"/>
                  <a:gd name="T32" fmla="*/ 0 w 64"/>
                  <a:gd name="T33" fmla="*/ 105 h 50"/>
                  <a:gd name="T34" fmla="*/ 1 w 64"/>
                  <a:gd name="T35" fmla="*/ 1 h 50"/>
                  <a:gd name="T36" fmla="*/ 2 w 64"/>
                  <a:gd name="T37" fmla="*/ 0 h 50"/>
                  <a:gd name="T38" fmla="*/ 6 w 64"/>
                  <a:gd name="T39" fmla="*/ 1 h 50"/>
                  <a:gd name="T40" fmla="*/ 1230 w 64"/>
                  <a:gd name="T41" fmla="*/ 105 h 50"/>
                  <a:gd name="T42" fmla="*/ 1997 w 64"/>
                  <a:gd name="T43" fmla="*/ 21274 h 50"/>
                  <a:gd name="T44" fmla="*/ 3133 w 64"/>
                  <a:gd name="T45" fmla="*/ 26760 h 50"/>
                  <a:gd name="T46" fmla="*/ 3980 w 64"/>
                  <a:gd name="T47" fmla="*/ 26760 h 50"/>
                  <a:gd name="T48" fmla="*/ 5257 w 64"/>
                  <a:gd name="T49" fmla="*/ 24720 h 50"/>
                  <a:gd name="T50" fmla="*/ 5941 w 64"/>
                  <a:gd name="T51" fmla="*/ 21274 h 50"/>
                  <a:gd name="T52" fmla="*/ 6872 w 64"/>
                  <a:gd name="T53" fmla="*/ 751 h 50"/>
                  <a:gd name="T54" fmla="*/ 7299 w 64"/>
                  <a:gd name="T55" fmla="*/ 675 h 50"/>
                  <a:gd name="T56" fmla="*/ 7569 w 64"/>
                  <a:gd name="T57" fmla="*/ 751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4"/>
                  <a:gd name="T88" fmla="*/ 0 h 50"/>
                  <a:gd name="T89" fmla="*/ 64 w 64"/>
                  <a:gd name="T90" fmla="*/ 50 h 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4" h="50">
                    <a:moveTo>
                      <a:pt x="63" y="6"/>
                    </a:moveTo>
                    <a:lnTo>
                      <a:pt x="64" y="10"/>
                    </a:lnTo>
                    <a:lnTo>
                      <a:pt x="64" y="14"/>
                    </a:lnTo>
                    <a:lnTo>
                      <a:pt x="63" y="20"/>
                    </a:lnTo>
                    <a:lnTo>
                      <a:pt x="61" y="25"/>
                    </a:lnTo>
                    <a:lnTo>
                      <a:pt x="58" y="31"/>
                    </a:lnTo>
                    <a:lnTo>
                      <a:pt x="53" y="36"/>
                    </a:lnTo>
                    <a:lnTo>
                      <a:pt x="48" y="43"/>
                    </a:lnTo>
                    <a:lnTo>
                      <a:pt x="41" y="49"/>
                    </a:lnTo>
                    <a:lnTo>
                      <a:pt x="38" y="50"/>
                    </a:lnTo>
                    <a:lnTo>
                      <a:pt x="33" y="50"/>
                    </a:lnTo>
                    <a:lnTo>
                      <a:pt x="29" y="48"/>
                    </a:lnTo>
                    <a:lnTo>
                      <a:pt x="24" y="45"/>
                    </a:lnTo>
                    <a:lnTo>
                      <a:pt x="15" y="35"/>
                    </a:lnTo>
                    <a:lnTo>
                      <a:pt x="7" y="24"/>
                    </a:lnTo>
                    <a:lnTo>
                      <a:pt x="2" y="12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6" y="1"/>
                    </a:lnTo>
                    <a:lnTo>
                      <a:pt x="10" y="4"/>
                    </a:lnTo>
                    <a:lnTo>
                      <a:pt x="18" y="7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3" y="9"/>
                    </a:lnTo>
                    <a:lnTo>
                      <a:pt x="50" y="7"/>
                    </a:lnTo>
                    <a:lnTo>
                      <a:pt x="57" y="6"/>
                    </a:lnTo>
                    <a:lnTo>
                      <a:pt x="61" y="5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1" name="Freeform 509"/>
              <p:cNvSpPr>
                <a:spLocks noChangeArrowheads="1"/>
              </p:cNvSpPr>
              <p:nvPr/>
            </p:nvSpPr>
            <p:spPr bwMode="auto">
              <a:xfrm>
                <a:off x="3063" y="4149"/>
                <a:ext cx="30" cy="57"/>
              </a:xfrm>
              <a:custGeom>
                <a:avLst/>
                <a:gdLst>
                  <a:gd name="T0" fmla="*/ 5 w 29"/>
                  <a:gd name="T1" fmla="*/ 437088 h 48"/>
                  <a:gd name="T2" fmla="*/ 1826 w 29"/>
                  <a:gd name="T3" fmla="*/ 374935 h 48"/>
                  <a:gd name="T4" fmla="*/ 2727 w 29"/>
                  <a:gd name="T5" fmla="*/ 317136 h 48"/>
                  <a:gd name="T6" fmla="*/ 3800 w 29"/>
                  <a:gd name="T7" fmla="*/ 257356 h 48"/>
                  <a:gd name="T8" fmla="*/ 4067 w 29"/>
                  <a:gd name="T9" fmla="*/ 202428 h 48"/>
                  <a:gd name="T10" fmla="*/ 4348 w 29"/>
                  <a:gd name="T11" fmla="*/ 154127 h 48"/>
                  <a:gd name="T12" fmla="*/ 4646 w 29"/>
                  <a:gd name="T13" fmla="*/ 95399 h 48"/>
                  <a:gd name="T14" fmla="*/ 4646 w 29"/>
                  <a:gd name="T15" fmla="*/ 1955 h 48"/>
                  <a:gd name="T16" fmla="*/ 4348 w 29"/>
                  <a:gd name="T17" fmla="*/ 0 h 48"/>
                  <a:gd name="T18" fmla="*/ 3117 w 29"/>
                  <a:gd name="T19" fmla="*/ 226 h 48"/>
                  <a:gd name="T20" fmla="*/ 3331 w 29"/>
                  <a:gd name="T21" fmla="*/ 69243 h 48"/>
                  <a:gd name="T22" fmla="*/ 3331 w 29"/>
                  <a:gd name="T23" fmla="*/ 88061 h 48"/>
                  <a:gd name="T24" fmla="*/ 3117 w 29"/>
                  <a:gd name="T25" fmla="*/ 121230 h 48"/>
                  <a:gd name="T26" fmla="*/ 2727 w 29"/>
                  <a:gd name="T27" fmla="*/ 172348 h 48"/>
                  <a:gd name="T28" fmla="*/ 2387 w 29"/>
                  <a:gd name="T29" fmla="*/ 212421 h 48"/>
                  <a:gd name="T30" fmla="*/ 1708 w 29"/>
                  <a:gd name="T31" fmla="*/ 270368 h 48"/>
                  <a:gd name="T32" fmla="*/ 6 w 29"/>
                  <a:gd name="T33" fmla="*/ 317136 h 48"/>
                  <a:gd name="T34" fmla="*/ 0 w 29"/>
                  <a:gd name="T35" fmla="*/ 372254 h 48"/>
                  <a:gd name="T36" fmla="*/ 5 w 29"/>
                  <a:gd name="T37" fmla="*/ 437088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48"/>
                  <a:gd name="T59" fmla="*/ 29 w 29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48">
                    <a:moveTo>
                      <a:pt x="5" y="48"/>
                    </a:moveTo>
                    <a:lnTo>
                      <a:pt x="12" y="42"/>
                    </a:lnTo>
                    <a:lnTo>
                      <a:pt x="18" y="35"/>
                    </a:lnTo>
                    <a:lnTo>
                      <a:pt x="23" y="29"/>
                    </a:lnTo>
                    <a:lnTo>
                      <a:pt x="26" y="23"/>
                    </a:lnTo>
                    <a:lnTo>
                      <a:pt x="28" y="17"/>
                    </a:lnTo>
                    <a:lnTo>
                      <a:pt x="29" y="11"/>
                    </a:lnTo>
                    <a:lnTo>
                      <a:pt x="29" y="5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1" y="7"/>
                    </a:lnTo>
                    <a:lnTo>
                      <a:pt x="21" y="10"/>
                    </a:lnTo>
                    <a:lnTo>
                      <a:pt x="20" y="14"/>
                    </a:lnTo>
                    <a:lnTo>
                      <a:pt x="18" y="19"/>
                    </a:lnTo>
                    <a:lnTo>
                      <a:pt x="16" y="24"/>
                    </a:lnTo>
                    <a:lnTo>
                      <a:pt x="11" y="30"/>
                    </a:lnTo>
                    <a:lnTo>
                      <a:pt x="6" y="35"/>
                    </a:lnTo>
                    <a:lnTo>
                      <a:pt x="0" y="41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2" name="Freeform 510"/>
              <p:cNvSpPr>
                <a:spLocks noChangeArrowheads="1"/>
              </p:cNvSpPr>
              <p:nvPr/>
            </p:nvSpPr>
            <p:spPr bwMode="auto">
              <a:xfrm>
                <a:off x="3018" y="4145"/>
                <a:ext cx="51" cy="66"/>
              </a:xfrm>
              <a:custGeom>
                <a:avLst/>
                <a:gdLst>
                  <a:gd name="T0" fmla="*/ 1763 w 49"/>
                  <a:gd name="T1" fmla="*/ 307 h 60"/>
                  <a:gd name="T2" fmla="*/ 1235 w 49"/>
                  <a:gd name="T3" fmla="*/ 1 h 60"/>
                  <a:gd name="T4" fmla="*/ 7 w 49"/>
                  <a:gd name="T5" fmla="*/ 0 h 60"/>
                  <a:gd name="T6" fmla="*/ 1 w 49"/>
                  <a:gd name="T7" fmla="*/ 4 h 60"/>
                  <a:gd name="T8" fmla="*/ 0 w 49"/>
                  <a:gd name="T9" fmla="*/ 12366 h 60"/>
                  <a:gd name="T10" fmla="*/ 2 w 49"/>
                  <a:gd name="T11" fmla="*/ 25788 h 60"/>
                  <a:gd name="T12" fmla="*/ 1031 w 49"/>
                  <a:gd name="T13" fmla="*/ 41635 h 60"/>
                  <a:gd name="T14" fmla="*/ 1663 w 49"/>
                  <a:gd name="T15" fmla="*/ 57427 h 60"/>
                  <a:gd name="T16" fmla="*/ 2762 w 49"/>
                  <a:gd name="T17" fmla="*/ 70902 h 60"/>
                  <a:gd name="T18" fmla="*/ 3299 w 49"/>
                  <a:gd name="T19" fmla="*/ 76825 h 60"/>
                  <a:gd name="T20" fmla="*/ 3823 w 49"/>
                  <a:gd name="T21" fmla="*/ 79105 h 60"/>
                  <a:gd name="T22" fmla="*/ 4484 w 49"/>
                  <a:gd name="T23" fmla="*/ 79105 h 60"/>
                  <a:gd name="T24" fmla="*/ 5051 w 49"/>
                  <a:gd name="T25" fmla="*/ 76825 h 60"/>
                  <a:gd name="T26" fmla="*/ 4568 w 49"/>
                  <a:gd name="T27" fmla="*/ 66659 h 60"/>
                  <a:gd name="T28" fmla="*/ 4446 w 49"/>
                  <a:gd name="T29" fmla="*/ 67373 h 60"/>
                  <a:gd name="T30" fmla="*/ 4057 w 49"/>
                  <a:gd name="T31" fmla="*/ 67373 h 60"/>
                  <a:gd name="T32" fmla="*/ 3718 w 49"/>
                  <a:gd name="T33" fmla="*/ 65441 h 60"/>
                  <a:gd name="T34" fmla="*/ 3299 w 49"/>
                  <a:gd name="T35" fmla="*/ 62165 h 60"/>
                  <a:gd name="T36" fmla="*/ 2522 w 49"/>
                  <a:gd name="T37" fmla="*/ 51333 h 60"/>
                  <a:gd name="T38" fmla="*/ 1566 w 49"/>
                  <a:gd name="T39" fmla="*/ 35129 h 60"/>
                  <a:gd name="T40" fmla="*/ 1163 w 49"/>
                  <a:gd name="T41" fmla="*/ 21754 h 60"/>
                  <a:gd name="T42" fmla="*/ 1031 w 49"/>
                  <a:gd name="T43" fmla="*/ 11484 h 60"/>
                  <a:gd name="T44" fmla="*/ 1031 w 49"/>
                  <a:gd name="T45" fmla="*/ 12366 h 60"/>
                  <a:gd name="T46" fmla="*/ 8 w 49"/>
                  <a:gd name="T47" fmla="*/ 12366 h 60"/>
                  <a:gd name="T48" fmla="*/ 1031 w 49"/>
                  <a:gd name="T49" fmla="*/ 13501 h 60"/>
                  <a:gd name="T50" fmla="*/ 1309 w 49"/>
                  <a:gd name="T51" fmla="*/ 15753 h 60"/>
                  <a:gd name="T52" fmla="*/ 1763 w 49"/>
                  <a:gd name="T53" fmla="*/ 307 h 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9"/>
                  <a:gd name="T82" fmla="*/ 0 h 60"/>
                  <a:gd name="T83" fmla="*/ 49 w 49"/>
                  <a:gd name="T84" fmla="*/ 60 h 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9" h="60">
                    <a:moveTo>
                      <a:pt x="18" y="5"/>
                    </a:moveTo>
                    <a:lnTo>
                      <a:pt x="12" y="1"/>
                    </a:lnTo>
                    <a:lnTo>
                      <a:pt x="7" y="0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9" y="31"/>
                    </a:lnTo>
                    <a:lnTo>
                      <a:pt x="17" y="43"/>
                    </a:lnTo>
                    <a:lnTo>
                      <a:pt x="26" y="53"/>
                    </a:lnTo>
                    <a:lnTo>
                      <a:pt x="32" y="57"/>
                    </a:lnTo>
                    <a:lnTo>
                      <a:pt x="37" y="60"/>
                    </a:lnTo>
                    <a:lnTo>
                      <a:pt x="43" y="60"/>
                    </a:lnTo>
                    <a:lnTo>
                      <a:pt x="49" y="57"/>
                    </a:lnTo>
                    <a:lnTo>
                      <a:pt x="44" y="50"/>
                    </a:lnTo>
                    <a:lnTo>
                      <a:pt x="42" y="51"/>
                    </a:lnTo>
                    <a:lnTo>
                      <a:pt x="39" y="51"/>
                    </a:lnTo>
                    <a:lnTo>
                      <a:pt x="36" y="49"/>
                    </a:lnTo>
                    <a:lnTo>
                      <a:pt x="32" y="47"/>
                    </a:lnTo>
                    <a:lnTo>
                      <a:pt x="24" y="38"/>
                    </a:lnTo>
                    <a:lnTo>
                      <a:pt x="16" y="26"/>
                    </a:lnTo>
                    <a:lnTo>
                      <a:pt x="11" y="16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18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3" name="Freeform 511"/>
              <p:cNvSpPr>
                <a:spLocks noChangeArrowheads="1"/>
              </p:cNvSpPr>
              <p:nvPr/>
            </p:nvSpPr>
            <p:spPr bwMode="auto">
              <a:xfrm>
                <a:off x="3031" y="4149"/>
                <a:ext cx="61" cy="14"/>
              </a:xfrm>
              <a:custGeom>
                <a:avLst/>
                <a:gdLst>
                  <a:gd name="T0" fmla="*/ 2816 w 59"/>
                  <a:gd name="T1" fmla="*/ 4 h 14"/>
                  <a:gd name="T2" fmla="*/ 2551 w 59"/>
                  <a:gd name="T3" fmla="*/ 1 h 14"/>
                  <a:gd name="T4" fmla="*/ 2308 w 59"/>
                  <a:gd name="T5" fmla="*/ 2 h 14"/>
                  <a:gd name="T6" fmla="*/ 1989 w 59"/>
                  <a:gd name="T7" fmla="*/ 3 h 14"/>
                  <a:gd name="T8" fmla="*/ 1677 w 59"/>
                  <a:gd name="T9" fmla="*/ 4 h 14"/>
                  <a:gd name="T10" fmla="*/ 1213 w 59"/>
                  <a:gd name="T11" fmla="*/ 5 h 14"/>
                  <a:gd name="T12" fmla="*/ 857 w 59"/>
                  <a:gd name="T13" fmla="*/ 5 h 14"/>
                  <a:gd name="T14" fmla="*/ 606 w 59"/>
                  <a:gd name="T15" fmla="*/ 3 h 14"/>
                  <a:gd name="T16" fmla="*/ 5 w 59"/>
                  <a:gd name="T17" fmla="*/ 0 h 14"/>
                  <a:gd name="T18" fmla="*/ 0 w 59"/>
                  <a:gd name="T19" fmla="*/ 1038 h 14"/>
                  <a:gd name="T20" fmla="*/ 8 w 59"/>
                  <a:gd name="T21" fmla="*/ 1465 h 14"/>
                  <a:gd name="T22" fmla="*/ 817 w 59"/>
                  <a:gd name="T23" fmla="*/ 1682 h 14"/>
                  <a:gd name="T24" fmla="*/ 1213 w 59"/>
                  <a:gd name="T25" fmla="*/ 1682 h 14"/>
                  <a:gd name="T26" fmla="*/ 1716 w 59"/>
                  <a:gd name="T27" fmla="*/ 1570 h 14"/>
                  <a:gd name="T28" fmla="*/ 2045 w 59"/>
                  <a:gd name="T29" fmla="*/ 1465 h 14"/>
                  <a:gd name="T30" fmla="*/ 2427 w 59"/>
                  <a:gd name="T31" fmla="*/ 1367 h 14"/>
                  <a:gd name="T32" fmla="*/ 2551 w 59"/>
                  <a:gd name="T33" fmla="*/ 1367 h 14"/>
                  <a:gd name="T34" fmla="*/ 2496 w 59"/>
                  <a:gd name="T35" fmla="*/ 1038 h 14"/>
                  <a:gd name="T36" fmla="*/ 2816 w 59"/>
                  <a:gd name="T37" fmla="*/ 4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4"/>
                  <a:gd name="T59" fmla="*/ 59 w 59"/>
                  <a:gd name="T60" fmla="*/ 14 h 1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4">
                    <a:moveTo>
                      <a:pt x="59" y="4"/>
                    </a:moveTo>
                    <a:lnTo>
                      <a:pt x="53" y="1"/>
                    </a:lnTo>
                    <a:lnTo>
                      <a:pt x="48" y="2"/>
                    </a:lnTo>
                    <a:lnTo>
                      <a:pt x="42" y="3"/>
                    </a:lnTo>
                    <a:lnTo>
                      <a:pt x="35" y="4"/>
                    </a:lnTo>
                    <a:lnTo>
                      <a:pt x="26" y="5"/>
                    </a:lnTo>
                    <a:lnTo>
                      <a:pt x="19" y="5"/>
                    </a:lnTo>
                    <a:lnTo>
                      <a:pt x="12" y="3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8" y="12"/>
                    </a:lnTo>
                    <a:lnTo>
                      <a:pt x="18" y="14"/>
                    </a:lnTo>
                    <a:lnTo>
                      <a:pt x="26" y="14"/>
                    </a:lnTo>
                    <a:lnTo>
                      <a:pt x="36" y="13"/>
                    </a:lnTo>
                    <a:lnTo>
                      <a:pt x="43" y="12"/>
                    </a:lnTo>
                    <a:lnTo>
                      <a:pt x="50" y="11"/>
                    </a:lnTo>
                    <a:lnTo>
                      <a:pt x="53" y="11"/>
                    </a:lnTo>
                    <a:lnTo>
                      <a:pt x="51" y="7"/>
                    </a:lnTo>
                    <a:lnTo>
                      <a:pt x="59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4" name="Freeform 512"/>
              <p:cNvSpPr>
                <a:spLocks noChangeArrowheads="1"/>
              </p:cNvSpPr>
              <p:nvPr/>
            </p:nvSpPr>
            <p:spPr bwMode="auto">
              <a:xfrm>
                <a:off x="2980" y="4078"/>
                <a:ext cx="75" cy="57"/>
              </a:xfrm>
              <a:custGeom>
                <a:avLst/>
                <a:gdLst>
                  <a:gd name="T0" fmla="*/ 5027 w 72"/>
                  <a:gd name="T1" fmla="*/ 148 h 64"/>
                  <a:gd name="T2" fmla="*/ 5090 w 72"/>
                  <a:gd name="T3" fmla="*/ 135 h 64"/>
                  <a:gd name="T4" fmla="*/ 5090 w 72"/>
                  <a:gd name="T5" fmla="*/ 117 h 64"/>
                  <a:gd name="T6" fmla="*/ 5079 w 72"/>
                  <a:gd name="T7" fmla="*/ 94 h 64"/>
                  <a:gd name="T8" fmla="*/ 4949 w 72"/>
                  <a:gd name="T9" fmla="*/ 4 h 64"/>
                  <a:gd name="T10" fmla="*/ 4690 w 72"/>
                  <a:gd name="T11" fmla="*/ 4 h 64"/>
                  <a:gd name="T12" fmla="*/ 4329 w 72"/>
                  <a:gd name="T13" fmla="*/ 2 h 64"/>
                  <a:gd name="T14" fmla="*/ 3834 w 72"/>
                  <a:gd name="T15" fmla="*/ 1 h 64"/>
                  <a:gd name="T16" fmla="*/ 3489 w 72"/>
                  <a:gd name="T17" fmla="*/ 0 h 64"/>
                  <a:gd name="T18" fmla="*/ 2966 w 72"/>
                  <a:gd name="T19" fmla="*/ 0 h 64"/>
                  <a:gd name="T20" fmla="*/ 2452 w 72"/>
                  <a:gd name="T21" fmla="*/ 1 h 64"/>
                  <a:gd name="T22" fmla="*/ 2084 w 72"/>
                  <a:gd name="T23" fmla="*/ 2 h 64"/>
                  <a:gd name="T24" fmla="*/ 1551 w 72"/>
                  <a:gd name="T25" fmla="*/ 4 h 64"/>
                  <a:gd name="T26" fmla="*/ 1061 w 72"/>
                  <a:gd name="T27" fmla="*/ 94 h 64"/>
                  <a:gd name="T28" fmla="*/ 766 w 72"/>
                  <a:gd name="T29" fmla="*/ 135 h 64"/>
                  <a:gd name="T30" fmla="*/ 6 w 72"/>
                  <a:gd name="T31" fmla="*/ 216 h 64"/>
                  <a:gd name="T32" fmla="*/ 1 w 72"/>
                  <a:gd name="T33" fmla="*/ 314 h 64"/>
                  <a:gd name="T34" fmla="*/ 0 w 72"/>
                  <a:gd name="T35" fmla="*/ 378 h 64"/>
                  <a:gd name="T36" fmla="*/ 0 w 72"/>
                  <a:gd name="T37" fmla="*/ 417 h 64"/>
                  <a:gd name="T38" fmla="*/ 1 w 72"/>
                  <a:gd name="T39" fmla="*/ 454 h 64"/>
                  <a:gd name="T40" fmla="*/ 4 w 72"/>
                  <a:gd name="T41" fmla="*/ 524 h 64"/>
                  <a:gd name="T42" fmla="*/ 6 w 72"/>
                  <a:gd name="T43" fmla="*/ 564 h 64"/>
                  <a:gd name="T44" fmla="*/ 728 w 72"/>
                  <a:gd name="T45" fmla="*/ 613 h 64"/>
                  <a:gd name="T46" fmla="*/ 902 w 72"/>
                  <a:gd name="T47" fmla="*/ 656 h 64"/>
                  <a:gd name="T48" fmla="*/ 1121 w 72"/>
                  <a:gd name="T49" fmla="*/ 679 h 64"/>
                  <a:gd name="T50" fmla="*/ 1318 w 72"/>
                  <a:gd name="T51" fmla="*/ 700 h 64"/>
                  <a:gd name="T52" fmla="*/ 1726 w 72"/>
                  <a:gd name="T53" fmla="*/ 714 h 64"/>
                  <a:gd name="T54" fmla="*/ 2084 w 72"/>
                  <a:gd name="T55" fmla="*/ 714 h 64"/>
                  <a:gd name="T56" fmla="*/ 2323 w 72"/>
                  <a:gd name="T57" fmla="*/ 714 h 64"/>
                  <a:gd name="T58" fmla="*/ 2520 w 72"/>
                  <a:gd name="T59" fmla="*/ 700 h 64"/>
                  <a:gd name="T60" fmla="*/ 2806 w 72"/>
                  <a:gd name="T61" fmla="*/ 679 h 64"/>
                  <a:gd name="T62" fmla="*/ 2966 w 72"/>
                  <a:gd name="T63" fmla="*/ 628 h 64"/>
                  <a:gd name="T64" fmla="*/ 3042 w 72"/>
                  <a:gd name="T65" fmla="*/ 564 h 64"/>
                  <a:gd name="T66" fmla="*/ 3213 w 72"/>
                  <a:gd name="T67" fmla="*/ 485 h 64"/>
                  <a:gd name="T68" fmla="*/ 3391 w 72"/>
                  <a:gd name="T69" fmla="*/ 417 h 64"/>
                  <a:gd name="T70" fmla="*/ 3636 w 72"/>
                  <a:gd name="T71" fmla="*/ 337 h 64"/>
                  <a:gd name="T72" fmla="*/ 3885 w 72"/>
                  <a:gd name="T73" fmla="*/ 290 h 64"/>
                  <a:gd name="T74" fmla="*/ 4273 w 72"/>
                  <a:gd name="T75" fmla="*/ 249 h 64"/>
                  <a:gd name="T76" fmla="*/ 4569 w 72"/>
                  <a:gd name="T77" fmla="*/ 199 h 64"/>
                  <a:gd name="T78" fmla="*/ 4809 w 72"/>
                  <a:gd name="T79" fmla="*/ 171 h 64"/>
                  <a:gd name="T80" fmla="*/ 5027 w 72"/>
                  <a:gd name="T81" fmla="*/ 148 h 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2"/>
                  <a:gd name="T124" fmla="*/ 0 h 64"/>
                  <a:gd name="T125" fmla="*/ 72 w 72"/>
                  <a:gd name="T126" fmla="*/ 64 h 6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2" h="64">
                    <a:moveTo>
                      <a:pt x="70" y="14"/>
                    </a:moveTo>
                    <a:lnTo>
                      <a:pt x="72" y="13"/>
                    </a:lnTo>
                    <a:lnTo>
                      <a:pt x="72" y="11"/>
                    </a:lnTo>
                    <a:lnTo>
                      <a:pt x="71" y="8"/>
                    </a:lnTo>
                    <a:lnTo>
                      <a:pt x="69" y="6"/>
                    </a:lnTo>
                    <a:lnTo>
                      <a:pt x="65" y="4"/>
                    </a:lnTo>
                    <a:lnTo>
                      <a:pt x="61" y="2"/>
                    </a:lnTo>
                    <a:lnTo>
                      <a:pt x="54" y="1"/>
                    </a:lnTo>
                    <a:lnTo>
                      <a:pt x="49" y="0"/>
                    </a:lnTo>
                    <a:lnTo>
                      <a:pt x="42" y="0"/>
                    </a:lnTo>
                    <a:lnTo>
                      <a:pt x="35" y="1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6" y="8"/>
                    </a:lnTo>
                    <a:lnTo>
                      <a:pt x="10" y="13"/>
                    </a:lnTo>
                    <a:lnTo>
                      <a:pt x="6" y="19"/>
                    </a:lnTo>
                    <a:lnTo>
                      <a:pt x="1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41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7" y="60"/>
                    </a:lnTo>
                    <a:lnTo>
                      <a:pt x="20" y="62"/>
                    </a:lnTo>
                    <a:lnTo>
                      <a:pt x="25" y="64"/>
                    </a:lnTo>
                    <a:lnTo>
                      <a:pt x="29" y="64"/>
                    </a:lnTo>
                    <a:lnTo>
                      <a:pt x="33" y="64"/>
                    </a:lnTo>
                    <a:lnTo>
                      <a:pt x="36" y="62"/>
                    </a:lnTo>
                    <a:lnTo>
                      <a:pt x="40" y="60"/>
                    </a:lnTo>
                    <a:lnTo>
                      <a:pt x="42" y="56"/>
                    </a:lnTo>
                    <a:lnTo>
                      <a:pt x="43" y="50"/>
                    </a:lnTo>
                    <a:lnTo>
                      <a:pt x="45" y="43"/>
                    </a:lnTo>
                    <a:lnTo>
                      <a:pt x="47" y="37"/>
                    </a:lnTo>
                    <a:lnTo>
                      <a:pt x="51" y="30"/>
                    </a:lnTo>
                    <a:lnTo>
                      <a:pt x="55" y="26"/>
                    </a:lnTo>
                    <a:lnTo>
                      <a:pt x="60" y="22"/>
                    </a:lnTo>
                    <a:lnTo>
                      <a:pt x="64" y="18"/>
                    </a:lnTo>
                    <a:lnTo>
                      <a:pt x="67" y="16"/>
                    </a:lnTo>
                    <a:lnTo>
                      <a:pt x="70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5" name="Freeform 513"/>
              <p:cNvSpPr>
                <a:spLocks noChangeArrowheads="1"/>
              </p:cNvSpPr>
              <p:nvPr/>
            </p:nvSpPr>
            <p:spPr bwMode="auto">
              <a:xfrm>
                <a:off x="2978" y="4073"/>
                <a:ext cx="84" cy="37"/>
              </a:xfrm>
              <a:custGeom>
                <a:avLst/>
                <a:gdLst>
                  <a:gd name="T0" fmla="*/ 1200 w 80"/>
                  <a:gd name="T1" fmla="*/ 34994 h 34"/>
                  <a:gd name="T2" fmla="*/ 1437 w 80"/>
                  <a:gd name="T3" fmla="*/ 28112 h 34"/>
                  <a:gd name="T4" fmla="*/ 1832 w 80"/>
                  <a:gd name="T5" fmla="*/ 21692 h 34"/>
                  <a:gd name="T6" fmla="*/ 2483 w 80"/>
                  <a:gd name="T7" fmla="*/ 18317 h 34"/>
                  <a:gd name="T8" fmla="*/ 3364 w 80"/>
                  <a:gd name="T9" fmla="*/ 13061 h 34"/>
                  <a:gd name="T10" fmla="*/ 4031 w 80"/>
                  <a:gd name="T11" fmla="*/ 11029 h 34"/>
                  <a:gd name="T12" fmla="*/ 4834 w 80"/>
                  <a:gd name="T13" fmla="*/ 10138 h 34"/>
                  <a:gd name="T14" fmla="*/ 5792 w 80"/>
                  <a:gd name="T15" fmla="*/ 9313 h 34"/>
                  <a:gd name="T16" fmla="*/ 6305 w 80"/>
                  <a:gd name="T17" fmla="*/ 9313 h 34"/>
                  <a:gd name="T18" fmla="*/ 7122 w 80"/>
                  <a:gd name="T19" fmla="*/ 10138 h 34"/>
                  <a:gd name="T20" fmla="*/ 7845 w 80"/>
                  <a:gd name="T21" fmla="*/ 11029 h 34"/>
                  <a:gd name="T22" fmla="*/ 8336 w 80"/>
                  <a:gd name="T23" fmla="*/ 13061 h 34"/>
                  <a:gd name="T24" fmla="*/ 8542 w 80"/>
                  <a:gd name="T25" fmla="*/ 15467 h 34"/>
                  <a:gd name="T26" fmla="*/ 8863 w 80"/>
                  <a:gd name="T27" fmla="*/ 18317 h 34"/>
                  <a:gd name="T28" fmla="*/ 8863 w 80"/>
                  <a:gd name="T29" fmla="*/ 16832 h 34"/>
                  <a:gd name="T30" fmla="*/ 9414 w 80"/>
                  <a:gd name="T31" fmla="*/ 23606 h 34"/>
                  <a:gd name="T32" fmla="*/ 10002 w 80"/>
                  <a:gd name="T33" fmla="*/ 20044 h 34"/>
                  <a:gd name="T34" fmla="*/ 10002 w 80"/>
                  <a:gd name="T35" fmla="*/ 15467 h 34"/>
                  <a:gd name="T36" fmla="*/ 9532 w 80"/>
                  <a:gd name="T37" fmla="*/ 10138 h 34"/>
                  <a:gd name="T38" fmla="*/ 9408 w 80"/>
                  <a:gd name="T39" fmla="*/ 7864 h 34"/>
                  <a:gd name="T40" fmla="*/ 8857 w 80"/>
                  <a:gd name="T41" fmla="*/ 5 h 34"/>
                  <a:gd name="T42" fmla="*/ 8040 w 80"/>
                  <a:gd name="T43" fmla="*/ 3 h 34"/>
                  <a:gd name="T44" fmla="*/ 7385 w 80"/>
                  <a:gd name="T45" fmla="*/ 1 h 34"/>
                  <a:gd name="T46" fmla="*/ 6538 w 80"/>
                  <a:gd name="T47" fmla="*/ 0 h 34"/>
                  <a:gd name="T48" fmla="*/ 5588 w 80"/>
                  <a:gd name="T49" fmla="*/ 0 h 34"/>
                  <a:gd name="T50" fmla="*/ 4552 w 80"/>
                  <a:gd name="T51" fmla="*/ 1 h 34"/>
                  <a:gd name="T52" fmla="*/ 3796 w 80"/>
                  <a:gd name="T53" fmla="*/ 3 h 34"/>
                  <a:gd name="T54" fmla="*/ 2804 w 80"/>
                  <a:gd name="T55" fmla="*/ 7226 h 34"/>
                  <a:gd name="T56" fmla="*/ 1832 w 80"/>
                  <a:gd name="T57" fmla="*/ 9313 h 34"/>
                  <a:gd name="T58" fmla="*/ 1275 w 80"/>
                  <a:gd name="T59" fmla="*/ 16832 h 34"/>
                  <a:gd name="T60" fmla="*/ 4 w 80"/>
                  <a:gd name="T61" fmla="*/ 21813 h 34"/>
                  <a:gd name="T62" fmla="*/ 0 w 80"/>
                  <a:gd name="T63" fmla="*/ 32157 h 34"/>
                  <a:gd name="T64" fmla="*/ 1200 w 80"/>
                  <a:gd name="T65" fmla="*/ 34994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0"/>
                  <a:gd name="T100" fmla="*/ 0 h 34"/>
                  <a:gd name="T101" fmla="*/ 80 w 80"/>
                  <a:gd name="T102" fmla="*/ 34 h 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0" h="34">
                    <a:moveTo>
                      <a:pt x="9" y="34"/>
                    </a:moveTo>
                    <a:lnTo>
                      <a:pt x="12" y="28"/>
                    </a:lnTo>
                    <a:lnTo>
                      <a:pt x="16" y="21"/>
                    </a:lnTo>
                    <a:lnTo>
                      <a:pt x="21" y="17"/>
                    </a:lnTo>
                    <a:lnTo>
                      <a:pt x="27" y="13"/>
                    </a:lnTo>
                    <a:lnTo>
                      <a:pt x="33" y="11"/>
                    </a:lnTo>
                    <a:lnTo>
                      <a:pt x="39" y="10"/>
                    </a:lnTo>
                    <a:lnTo>
                      <a:pt x="46" y="9"/>
                    </a:lnTo>
                    <a:lnTo>
                      <a:pt x="51" y="9"/>
                    </a:lnTo>
                    <a:lnTo>
                      <a:pt x="57" y="10"/>
                    </a:lnTo>
                    <a:lnTo>
                      <a:pt x="62" y="11"/>
                    </a:lnTo>
                    <a:lnTo>
                      <a:pt x="66" y="13"/>
                    </a:lnTo>
                    <a:lnTo>
                      <a:pt x="69" y="15"/>
                    </a:lnTo>
                    <a:lnTo>
                      <a:pt x="71" y="17"/>
                    </a:lnTo>
                    <a:lnTo>
                      <a:pt x="71" y="16"/>
                    </a:lnTo>
                    <a:lnTo>
                      <a:pt x="75" y="23"/>
                    </a:lnTo>
                    <a:lnTo>
                      <a:pt x="80" y="20"/>
                    </a:lnTo>
                    <a:lnTo>
                      <a:pt x="80" y="15"/>
                    </a:lnTo>
                    <a:lnTo>
                      <a:pt x="77" y="10"/>
                    </a:lnTo>
                    <a:lnTo>
                      <a:pt x="74" y="7"/>
                    </a:lnTo>
                    <a:lnTo>
                      <a:pt x="70" y="5"/>
                    </a:lnTo>
                    <a:lnTo>
                      <a:pt x="65" y="3"/>
                    </a:lnTo>
                    <a:lnTo>
                      <a:pt x="58" y="1"/>
                    </a:lnTo>
                    <a:lnTo>
                      <a:pt x="52" y="0"/>
                    </a:lnTo>
                    <a:lnTo>
                      <a:pt x="45" y="0"/>
                    </a:lnTo>
                    <a:lnTo>
                      <a:pt x="37" y="1"/>
                    </a:lnTo>
                    <a:lnTo>
                      <a:pt x="31" y="3"/>
                    </a:lnTo>
                    <a:lnTo>
                      <a:pt x="23" y="6"/>
                    </a:lnTo>
                    <a:lnTo>
                      <a:pt x="16" y="9"/>
                    </a:lnTo>
                    <a:lnTo>
                      <a:pt x="10" y="16"/>
                    </a:lnTo>
                    <a:lnTo>
                      <a:pt x="4" y="22"/>
                    </a:lnTo>
                    <a:lnTo>
                      <a:pt x="0" y="31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6" name="Freeform 514"/>
              <p:cNvSpPr>
                <a:spLocks noChangeArrowheads="1"/>
              </p:cNvSpPr>
              <p:nvPr/>
            </p:nvSpPr>
            <p:spPr bwMode="auto">
              <a:xfrm>
                <a:off x="2977" y="4105"/>
                <a:ext cx="53" cy="47"/>
              </a:xfrm>
              <a:custGeom>
                <a:avLst/>
                <a:gdLst>
                  <a:gd name="T0" fmla="*/ 3589 w 51"/>
                  <a:gd name="T1" fmla="*/ 14085 h 43"/>
                  <a:gd name="T2" fmla="*/ 3585 w 51"/>
                  <a:gd name="T3" fmla="*/ 17068 h 43"/>
                  <a:gd name="T4" fmla="*/ 3386 w 51"/>
                  <a:gd name="T5" fmla="*/ 18415 h 43"/>
                  <a:gd name="T6" fmla="*/ 3201 w 51"/>
                  <a:gd name="T7" fmla="*/ 19654 h 43"/>
                  <a:gd name="T8" fmla="*/ 3025 w 51"/>
                  <a:gd name="T9" fmla="*/ 20974 h 43"/>
                  <a:gd name="T10" fmla="*/ 2850 w 51"/>
                  <a:gd name="T11" fmla="*/ 20974 h 43"/>
                  <a:gd name="T12" fmla="*/ 2545 w 51"/>
                  <a:gd name="T13" fmla="*/ 20974 h 43"/>
                  <a:gd name="T14" fmla="*/ 2403 w 51"/>
                  <a:gd name="T15" fmla="*/ 19654 h 43"/>
                  <a:gd name="T16" fmla="*/ 1912 w 51"/>
                  <a:gd name="T17" fmla="*/ 18415 h 43"/>
                  <a:gd name="T18" fmla="*/ 1522 w 51"/>
                  <a:gd name="T19" fmla="*/ 17068 h 43"/>
                  <a:gd name="T20" fmla="*/ 1284 w 51"/>
                  <a:gd name="T21" fmla="*/ 15074 h 43"/>
                  <a:gd name="T22" fmla="*/ 1146 w 51"/>
                  <a:gd name="T23" fmla="*/ 14002 h 43"/>
                  <a:gd name="T24" fmla="*/ 965 w 51"/>
                  <a:gd name="T25" fmla="*/ 10659 h 43"/>
                  <a:gd name="T26" fmla="*/ 909 w 51"/>
                  <a:gd name="T27" fmla="*/ 8163 h 43"/>
                  <a:gd name="T28" fmla="*/ 860 w 51"/>
                  <a:gd name="T29" fmla="*/ 6251 h 43"/>
                  <a:gd name="T30" fmla="*/ 860 w 51"/>
                  <a:gd name="T31" fmla="*/ 280 h 43"/>
                  <a:gd name="T32" fmla="*/ 909 w 51"/>
                  <a:gd name="T33" fmla="*/ 3 h 43"/>
                  <a:gd name="T34" fmla="*/ 1 w 51"/>
                  <a:gd name="T35" fmla="*/ 0 h 43"/>
                  <a:gd name="T36" fmla="*/ 0 w 51"/>
                  <a:gd name="T37" fmla="*/ 256 h 43"/>
                  <a:gd name="T38" fmla="*/ 0 w 51"/>
                  <a:gd name="T39" fmla="*/ 6653 h 43"/>
                  <a:gd name="T40" fmla="*/ 1 w 51"/>
                  <a:gd name="T41" fmla="*/ 10009 h 43"/>
                  <a:gd name="T42" fmla="*/ 3 w 51"/>
                  <a:gd name="T43" fmla="*/ 14002 h 43"/>
                  <a:gd name="T44" fmla="*/ 6 w 51"/>
                  <a:gd name="T45" fmla="*/ 17068 h 43"/>
                  <a:gd name="T46" fmla="*/ 909 w 51"/>
                  <a:gd name="T47" fmla="*/ 18415 h 43"/>
                  <a:gd name="T48" fmla="*/ 1146 w 51"/>
                  <a:gd name="T49" fmla="*/ 21066 h 43"/>
                  <a:gd name="T50" fmla="*/ 1438 w 51"/>
                  <a:gd name="T51" fmla="*/ 23108 h 43"/>
                  <a:gd name="T52" fmla="*/ 1912 w 51"/>
                  <a:gd name="T53" fmla="*/ 24766 h 43"/>
                  <a:gd name="T54" fmla="*/ 2405 w 51"/>
                  <a:gd name="T55" fmla="*/ 25803 h 43"/>
                  <a:gd name="T56" fmla="*/ 2850 w 51"/>
                  <a:gd name="T57" fmla="*/ 25803 h 43"/>
                  <a:gd name="T58" fmla="*/ 3201 w 51"/>
                  <a:gd name="T59" fmla="*/ 25803 h 43"/>
                  <a:gd name="T60" fmla="*/ 3589 w 51"/>
                  <a:gd name="T61" fmla="*/ 24766 h 43"/>
                  <a:gd name="T62" fmla="*/ 4023 w 51"/>
                  <a:gd name="T63" fmla="*/ 22385 h 43"/>
                  <a:gd name="T64" fmla="*/ 4261 w 51"/>
                  <a:gd name="T65" fmla="*/ 18415 h 43"/>
                  <a:gd name="T66" fmla="*/ 4397 w 51"/>
                  <a:gd name="T67" fmla="*/ 14976 h 43"/>
                  <a:gd name="T68" fmla="*/ 3589 w 51"/>
                  <a:gd name="T69" fmla="*/ 14085 h 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1"/>
                  <a:gd name="T106" fmla="*/ 0 h 43"/>
                  <a:gd name="T107" fmla="*/ 51 w 51"/>
                  <a:gd name="T108" fmla="*/ 43 h 4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1" h="43">
                    <a:moveTo>
                      <a:pt x="42" y="23"/>
                    </a:moveTo>
                    <a:lnTo>
                      <a:pt x="41" y="28"/>
                    </a:lnTo>
                    <a:lnTo>
                      <a:pt x="39" y="31"/>
                    </a:lnTo>
                    <a:lnTo>
                      <a:pt x="38" y="33"/>
                    </a:lnTo>
                    <a:lnTo>
                      <a:pt x="36" y="34"/>
                    </a:lnTo>
                    <a:lnTo>
                      <a:pt x="33" y="34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3" y="31"/>
                    </a:lnTo>
                    <a:lnTo>
                      <a:pt x="19" y="28"/>
                    </a:lnTo>
                    <a:lnTo>
                      <a:pt x="16" y="25"/>
                    </a:lnTo>
                    <a:lnTo>
                      <a:pt x="14" y="22"/>
                    </a:lnTo>
                    <a:lnTo>
                      <a:pt x="11" y="18"/>
                    </a:lnTo>
                    <a:lnTo>
                      <a:pt x="10" y="14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6" y="28"/>
                    </a:lnTo>
                    <a:lnTo>
                      <a:pt x="10" y="31"/>
                    </a:lnTo>
                    <a:lnTo>
                      <a:pt x="14" y="35"/>
                    </a:lnTo>
                    <a:lnTo>
                      <a:pt x="18" y="38"/>
                    </a:lnTo>
                    <a:lnTo>
                      <a:pt x="23" y="41"/>
                    </a:lnTo>
                    <a:lnTo>
                      <a:pt x="28" y="43"/>
                    </a:lnTo>
                    <a:lnTo>
                      <a:pt x="33" y="43"/>
                    </a:lnTo>
                    <a:lnTo>
                      <a:pt x="38" y="43"/>
                    </a:lnTo>
                    <a:lnTo>
                      <a:pt x="42" y="41"/>
                    </a:lnTo>
                    <a:lnTo>
                      <a:pt x="47" y="36"/>
                    </a:lnTo>
                    <a:lnTo>
                      <a:pt x="50" y="31"/>
                    </a:lnTo>
                    <a:lnTo>
                      <a:pt x="51" y="24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7" name="Freeform 515"/>
              <p:cNvSpPr>
                <a:spLocks noChangeArrowheads="1"/>
              </p:cNvSpPr>
              <p:nvPr/>
            </p:nvSpPr>
            <p:spPr bwMode="auto">
              <a:xfrm>
                <a:off x="3021" y="4088"/>
                <a:ext cx="35" cy="43"/>
              </a:xfrm>
              <a:custGeom>
                <a:avLst/>
                <a:gdLst>
                  <a:gd name="T0" fmla="*/ 2273 w 34"/>
                  <a:gd name="T1" fmla="*/ 0 h 39"/>
                  <a:gd name="T2" fmla="*/ 2145 w 34"/>
                  <a:gd name="T3" fmla="*/ 1 h 39"/>
                  <a:gd name="T4" fmla="*/ 1707 w 34"/>
                  <a:gd name="T5" fmla="*/ 4 h 39"/>
                  <a:gd name="T6" fmla="*/ 1286 w 34"/>
                  <a:gd name="T7" fmla="*/ 8875 h 39"/>
                  <a:gd name="T8" fmla="*/ 1022 w 34"/>
                  <a:gd name="T9" fmla="*/ 13053 h 39"/>
                  <a:gd name="T10" fmla="*/ 812 w 34"/>
                  <a:gd name="T11" fmla="*/ 18881 h 39"/>
                  <a:gd name="T12" fmla="*/ 6 w 34"/>
                  <a:gd name="T13" fmla="*/ 27430 h 39"/>
                  <a:gd name="T14" fmla="*/ 3 w 34"/>
                  <a:gd name="T15" fmla="*/ 34317 h 39"/>
                  <a:gd name="T16" fmla="*/ 0 w 34"/>
                  <a:gd name="T17" fmla="*/ 43466 h 39"/>
                  <a:gd name="T18" fmla="*/ 766 w 34"/>
                  <a:gd name="T19" fmla="*/ 43573 h 39"/>
                  <a:gd name="T20" fmla="*/ 861 w 34"/>
                  <a:gd name="T21" fmla="*/ 39863 h 39"/>
                  <a:gd name="T22" fmla="*/ 967 w 34"/>
                  <a:gd name="T23" fmla="*/ 31882 h 39"/>
                  <a:gd name="T24" fmla="*/ 1145 w 34"/>
                  <a:gd name="T25" fmla="*/ 25962 h 39"/>
                  <a:gd name="T26" fmla="*/ 1527 w 34"/>
                  <a:gd name="T27" fmla="*/ 20317 h 39"/>
                  <a:gd name="T28" fmla="*/ 1915 w 34"/>
                  <a:gd name="T29" fmla="*/ 15102 h 39"/>
                  <a:gd name="T30" fmla="*/ 2148 w 34"/>
                  <a:gd name="T31" fmla="*/ 13053 h 39"/>
                  <a:gd name="T32" fmla="*/ 2405 w 34"/>
                  <a:gd name="T33" fmla="*/ 9623 h 39"/>
                  <a:gd name="T34" fmla="*/ 2548 w 34"/>
                  <a:gd name="T35" fmla="*/ 8875 h 39"/>
                  <a:gd name="T36" fmla="*/ 2273 w 34"/>
                  <a:gd name="T37" fmla="*/ 0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39"/>
                  <a:gd name="T59" fmla="*/ 34 w 34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39">
                    <a:moveTo>
                      <a:pt x="30" y="0"/>
                    </a:moveTo>
                    <a:lnTo>
                      <a:pt x="27" y="1"/>
                    </a:lnTo>
                    <a:lnTo>
                      <a:pt x="23" y="4"/>
                    </a:lnTo>
                    <a:lnTo>
                      <a:pt x="18" y="7"/>
                    </a:lnTo>
                    <a:lnTo>
                      <a:pt x="14" y="12"/>
                    </a:lnTo>
                    <a:lnTo>
                      <a:pt x="10" y="17"/>
                    </a:lnTo>
                    <a:lnTo>
                      <a:pt x="6" y="24"/>
                    </a:lnTo>
                    <a:lnTo>
                      <a:pt x="3" y="30"/>
                    </a:lnTo>
                    <a:lnTo>
                      <a:pt x="0" y="38"/>
                    </a:lnTo>
                    <a:lnTo>
                      <a:pt x="9" y="39"/>
                    </a:lnTo>
                    <a:lnTo>
                      <a:pt x="11" y="34"/>
                    </a:lnTo>
                    <a:lnTo>
                      <a:pt x="13" y="28"/>
                    </a:lnTo>
                    <a:lnTo>
                      <a:pt x="16" y="23"/>
                    </a:lnTo>
                    <a:lnTo>
                      <a:pt x="21" y="18"/>
                    </a:lnTo>
                    <a:lnTo>
                      <a:pt x="25" y="14"/>
                    </a:lnTo>
                    <a:lnTo>
                      <a:pt x="28" y="12"/>
                    </a:lnTo>
                    <a:lnTo>
                      <a:pt x="32" y="8"/>
                    </a:lnTo>
                    <a:lnTo>
                      <a:pt x="34" y="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8" name="Freeform 516"/>
              <p:cNvSpPr>
                <a:spLocks noChangeArrowheads="1"/>
              </p:cNvSpPr>
              <p:nvPr/>
            </p:nvSpPr>
            <p:spPr bwMode="auto">
              <a:xfrm>
                <a:off x="2941" y="4061"/>
                <a:ext cx="69" cy="58"/>
              </a:xfrm>
              <a:custGeom>
                <a:avLst/>
                <a:gdLst>
                  <a:gd name="T0" fmla="*/ 6611 w 66"/>
                  <a:gd name="T1" fmla="*/ 89 h 66"/>
                  <a:gd name="T2" fmla="*/ 6790 w 66"/>
                  <a:gd name="T3" fmla="*/ 81 h 66"/>
                  <a:gd name="T4" fmla="*/ 6899 w 66"/>
                  <a:gd name="T5" fmla="*/ 76 h 66"/>
                  <a:gd name="T6" fmla="*/ 6899 w 66"/>
                  <a:gd name="T7" fmla="*/ 61 h 66"/>
                  <a:gd name="T8" fmla="*/ 6790 w 66"/>
                  <a:gd name="T9" fmla="*/ 54 h 66"/>
                  <a:gd name="T10" fmla="*/ 6406 w 66"/>
                  <a:gd name="T11" fmla="*/ 4 h 66"/>
                  <a:gd name="T12" fmla="*/ 5452 w 66"/>
                  <a:gd name="T13" fmla="*/ 3 h 66"/>
                  <a:gd name="T14" fmla="*/ 5005 w 66"/>
                  <a:gd name="T15" fmla="*/ 2 h 66"/>
                  <a:gd name="T16" fmla="*/ 4570 w 66"/>
                  <a:gd name="T17" fmla="*/ 0 h 66"/>
                  <a:gd name="T18" fmla="*/ 3729 w 66"/>
                  <a:gd name="T19" fmla="*/ 2 h 66"/>
                  <a:gd name="T20" fmla="*/ 3215 w 66"/>
                  <a:gd name="T21" fmla="*/ 3 h 66"/>
                  <a:gd name="T22" fmla="*/ 2692 w 66"/>
                  <a:gd name="T23" fmla="*/ 4 h 66"/>
                  <a:gd name="T24" fmla="*/ 1785 w 66"/>
                  <a:gd name="T25" fmla="*/ 54 h 66"/>
                  <a:gd name="T26" fmla="*/ 1256 w 66"/>
                  <a:gd name="T27" fmla="*/ 81 h 66"/>
                  <a:gd name="T28" fmla="*/ 7 w 66"/>
                  <a:gd name="T29" fmla="*/ 126 h 66"/>
                  <a:gd name="T30" fmla="*/ 4 w 66"/>
                  <a:gd name="T31" fmla="*/ 146 h 66"/>
                  <a:gd name="T32" fmla="*/ 1 w 66"/>
                  <a:gd name="T33" fmla="*/ 183 h 66"/>
                  <a:gd name="T34" fmla="*/ 0 w 66"/>
                  <a:gd name="T35" fmla="*/ 219 h 66"/>
                  <a:gd name="T36" fmla="*/ 1 w 66"/>
                  <a:gd name="T37" fmla="*/ 245 h 66"/>
                  <a:gd name="T38" fmla="*/ 4 w 66"/>
                  <a:gd name="T39" fmla="*/ 283 h 66"/>
                  <a:gd name="T40" fmla="*/ 6 w 66"/>
                  <a:gd name="T41" fmla="*/ 305 h 66"/>
                  <a:gd name="T42" fmla="*/ 1053 w 66"/>
                  <a:gd name="T43" fmla="*/ 328 h 66"/>
                  <a:gd name="T44" fmla="*/ 1256 w 66"/>
                  <a:gd name="T45" fmla="*/ 353 h 66"/>
                  <a:gd name="T46" fmla="*/ 1586 w 66"/>
                  <a:gd name="T47" fmla="*/ 373 h 66"/>
                  <a:gd name="T48" fmla="*/ 2008 w 66"/>
                  <a:gd name="T49" fmla="*/ 378 h 66"/>
                  <a:gd name="T50" fmla="*/ 2692 w 66"/>
                  <a:gd name="T51" fmla="*/ 379 h 66"/>
                  <a:gd name="T52" fmla="*/ 3027 w 66"/>
                  <a:gd name="T53" fmla="*/ 379 h 66"/>
                  <a:gd name="T54" fmla="*/ 3314 w 66"/>
                  <a:gd name="T55" fmla="*/ 373 h 66"/>
                  <a:gd name="T56" fmla="*/ 3614 w 66"/>
                  <a:gd name="T57" fmla="*/ 350 h 66"/>
                  <a:gd name="T58" fmla="*/ 3834 w 66"/>
                  <a:gd name="T59" fmla="*/ 314 h 66"/>
                  <a:gd name="T60" fmla="*/ 4063 w 66"/>
                  <a:gd name="T61" fmla="*/ 281 h 66"/>
                  <a:gd name="T62" fmla="*/ 4309 w 66"/>
                  <a:gd name="T63" fmla="*/ 228 h 66"/>
                  <a:gd name="T64" fmla="*/ 4570 w 66"/>
                  <a:gd name="T65" fmla="*/ 197 h 66"/>
                  <a:gd name="T66" fmla="*/ 4846 w 66"/>
                  <a:gd name="T67" fmla="*/ 169 h 66"/>
                  <a:gd name="T68" fmla="*/ 5142 w 66"/>
                  <a:gd name="T69" fmla="*/ 145 h 66"/>
                  <a:gd name="T70" fmla="*/ 5452 w 66"/>
                  <a:gd name="T71" fmla="*/ 126 h 66"/>
                  <a:gd name="T72" fmla="*/ 5878 w 66"/>
                  <a:gd name="T73" fmla="*/ 111 h 66"/>
                  <a:gd name="T74" fmla="*/ 6337 w 66"/>
                  <a:gd name="T75" fmla="*/ 94 h 66"/>
                  <a:gd name="T76" fmla="*/ 6611 w 66"/>
                  <a:gd name="T77" fmla="*/ 89 h 6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6"/>
                  <a:gd name="T118" fmla="*/ 0 h 66"/>
                  <a:gd name="T119" fmla="*/ 66 w 66"/>
                  <a:gd name="T120" fmla="*/ 66 h 6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6" h="66">
                    <a:moveTo>
                      <a:pt x="63" y="16"/>
                    </a:moveTo>
                    <a:lnTo>
                      <a:pt x="65" y="15"/>
                    </a:lnTo>
                    <a:lnTo>
                      <a:pt x="66" y="14"/>
                    </a:lnTo>
                    <a:lnTo>
                      <a:pt x="66" y="11"/>
                    </a:lnTo>
                    <a:lnTo>
                      <a:pt x="65" y="9"/>
                    </a:lnTo>
                    <a:lnTo>
                      <a:pt x="61" y="6"/>
                    </a:lnTo>
                    <a:lnTo>
                      <a:pt x="52" y="3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31" y="3"/>
                    </a:lnTo>
                    <a:lnTo>
                      <a:pt x="25" y="5"/>
                    </a:lnTo>
                    <a:lnTo>
                      <a:pt x="18" y="9"/>
                    </a:lnTo>
                    <a:lnTo>
                      <a:pt x="12" y="15"/>
                    </a:lnTo>
                    <a:lnTo>
                      <a:pt x="7" y="21"/>
                    </a:lnTo>
                    <a:lnTo>
                      <a:pt x="4" y="26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1" y="43"/>
                    </a:lnTo>
                    <a:lnTo>
                      <a:pt x="4" y="49"/>
                    </a:lnTo>
                    <a:lnTo>
                      <a:pt x="6" y="53"/>
                    </a:lnTo>
                    <a:lnTo>
                      <a:pt x="9" y="58"/>
                    </a:lnTo>
                    <a:lnTo>
                      <a:pt x="12" y="61"/>
                    </a:lnTo>
                    <a:lnTo>
                      <a:pt x="16" y="64"/>
                    </a:lnTo>
                    <a:lnTo>
                      <a:pt x="20" y="65"/>
                    </a:lnTo>
                    <a:lnTo>
                      <a:pt x="25" y="66"/>
                    </a:lnTo>
                    <a:lnTo>
                      <a:pt x="29" y="66"/>
                    </a:lnTo>
                    <a:lnTo>
                      <a:pt x="32" y="64"/>
                    </a:lnTo>
                    <a:lnTo>
                      <a:pt x="35" y="60"/>
                    </a:lnTo>
                    <a:lnTo>
                      <a:pt x="37" y="55"/>
                    </a:lnTo>
                    <a:lnTo>
                      <a:pt x="39" y="48"/>
                    </a:lnTo>
                    <a:lnTo>
                      <a:pt x="41" y="40"/>
                    </a:lnTo>
                    <a:lnTo>
                      <a:pt x="43" y="34"/>
                    </a:lnTo>
                    <a:lnTo>
                      <a:pt x="46" y="29"/>
                    </a:lnTo>
                    <a:lnTo>
                      <a:pt x="49" y="25"/>
                    </a:lnTo>
                    <a:lnTo>
                      <a:pt x="52" y="21"/>
                    </a:lnTo>
                    <a:lnTo>
                      <a:pt x="56" y="19"/>
                    </a:lnTo>
                    <a:lnTo>
                      <a:pt x="60" y="17"/>
                    </a:lnTo>
                    <a:lnTo>
                      <a:pt x="63" y="1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9" name="Freeform 517"/>
              <p:cNvSpPr>
                <a:spLocks noChangeArrowheads="1"/>
              </p:cNvSpPr>
              <p:nvPr/>
            </p:nvSpPr>
            <p:spPr bwMode="auto">
              <a:xfrm>
                <a:off x="2946" y="4058"/>
                <a:ext cx="69" cy="28"/>
              </a:xfrm>
              <a:custGeom>
                <a:avLst/>
                <a:gdLst>
                  <a:gd name="T0" fmla="*/ 6 w 66"/>
                  <a:gd name="T1" fmla="*/ 6144 h 27"/>
                  <a:gd name="T2" fmla="*/ 1183 w 66"/>
                  <a:gd name="T3" fmla="*/ 5249 h 27"/>
                  <a:gd name="T4" fmla="*/ 1785 w 66"/>
                  <a:gd name="T5" fmla="*/ 3724 h 27"/>
                  <a:gd name="T6" fmla="*/ 2394 w 66"/>
                  <a:gd name="T7" fmla="*/ 2797 h 27"/>
                  <a:gd name="T8" fmla="*/ 2947 w 66"/>
                  <a:gd name="T9" fmla="*/ 2427 h 27"/>
                  <a:gd name="T10" fmla="*/ 3410 w 66"/>
                  <a:gd name="T11" fmla="*/ 2259 h 27"/>
                  <a:gd name="T12" fmla="*/ 4063 w 66"/>
                  <a:gd name="T13" fmla="*/ 2259 h 27"/>
                  <a:gd name="T14" fmla="*/ 4570 w 66"/>
                  <a:gd name="T15" fmla="*/ 2259 h 27"/>
                  <a:gd name="T16" fmla="*/ 4924 w 66"/>
                  <a:gd name="T17" fmla="*/ 2427 h 27"/>
                  <a:gd name="T18" fmla="*/ 5781 w 66"/>
                  <a:gd name="T19" fmla="*/ 2797 h 27"/>
                  <a:gd name="T20" fmla="*/ 6134 w 66"/>
                  <a:gd name="T21" fmla="*/ 3724 h 27"/>
                  <a:gd name="T22" fmla="*/ 6234 w 66"/>
                  <a:gd name="T23" fmla="*/ 3227 h 27"/>
                  <a:gd name="T24" fmla="*/ 6134 w 66"/>
                  <a:gd name="T25" fmla="*/ 3227 h 27"/>
                  <a:gd name="T26" fmla="*/ 6234 w 66"/>
                  <a:gd name="T27" fmla="*/ 5719 h 27"/>
                  <a:gd name="T28" fmla="*/ 6611 w 66"/>
                  <a:gd name="T29" fmla="*/ 5323 h 27"/>
                  <a:gd name="T30" fmla="*/ 6899 w 66"/>
                  <a:gd name="T31" fmla="*/ 4619 h 27"/>
                  <a:gd name="T32" fmla="*/ 6899 w 66"/>
                  <a:gd name="T33" fmla="*/ 3004 h 27"/>
                  <a:gd name="T34" fmla="*/ 6718 w 66"/>
                  <a:gd name="T35" fmla="*/ 2427 h 27"/>
                  <a:gd name="T36" fmla="*/ 6234 w 66"/>
                  <a:gd name="T37" fmla="*/ 6 h 27"/>
                  <a:gd name="T38" fmla="*/ 5223 w 66"/>
                  <a:gd name="T39" fmla="*/ 2 h 27"/>
                  <a:gd name="T40" fmla="*/ 4644 w 66"/>
                  <a:gd name="T41" fmla="*/ 1 h 27"/>
                  <a:gd name="T42" fmla="*/ 4063 w 66"/>
                  <a:gd name="T43" fmla="*/ 0 h 27"/>
                  <a:gd name="T44" fmla="*/ 3314 w 66"/>
                  <a:gd name="T45" fmla="*/ 1 h 27"/>
                  <a:gd name="T46" fmla="*/ 2692 w 66"/>
                  <a:gd name="T47" fmla="*/ 2 h 27"/>
                  <a:gd name="T48" fmla="*/ 1892 w 66"/>
                  <a:gd name="T49" fmla="*/ 6 h 27"/>
                  <a:gd name="T50" fmla="*/ 1256 w 66"/>
                  <a:gd name="T51" fmla="*/ 2101 h 27"/>
                  <a:gd name="T52" fmla="*/ 6 w 66"/>
                  <a:gd name="T53" fmla="*/ 3227 h 27"/>
                  <a:gd name="T54" fmla="*/ 0 w 66"/>
                  <a:gd name="T55" fmla="*/ 5249 h 27"/>
                  <a:gd name="T56" fmla="*/ 6 w 66"/>
                  <a:gd name="T57" fmla="*/ 6144 h 2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6"/>
                  <a:gd name="T88" fmla="*/ 0 h 27"/>
                  <a:gd name="T89" fmla="*/ 66 w 66"/>
                  <a:gd name="T90" fmla="*/ 27 h 2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6" h="27">
                    <a:moveTo>
                      <a:pt x="6" y="27"/>
                    </a:moveTo>
                    <a:lnTo>
                      <a:pt x="11" y="22"/>
                    </a:lnTo>
                    <a:lnTo>
                      <a:pt x="18" y="17"/>
                    </a:lnTo>
                    <a:lnTo>
                      <a:pt x="23" y="13"/>
                    </a:lnTo>
                    <a:lnTo>
                      <a:pt x="28" y="11"/>
                    </a:lnTo>
                    <a:lnTo>
                      <a:pt x="33" y="10"/>
                    </a:lnTo>
                    <a:lnTo>
                      <a:pt x="39" y="10"/>
                    </a:lnTo>
                    <a:lnTo>
                      <a:pt x="43" y="10"/>
                    </a:lnTo>
                    <a:lnTo>
                      <a:pt x="47" y="11"/>
                    </a:lnTo>
                    <a:lnTo>
                      <a:pt x="55" y="13"/>
                    </a:lnTo>
                    <a:lnTo>
                      <a:pt x="58" y="17"/>
                    </a:lnTo>
                    <a:lnTo>
                      <a:pt x="59" y="15"/>
                    </a:lnTo>
                    <a:lnTo>
                      <a:pt x="58" y="15"/>
                    </a:lnTo>
                    <a:lnTo>
                      <a:pt x="59" y="25"/>
                    </a:lnTo>
                    <a:lnTo>
                      <a:pt x="63" y="23"/>
                    </a:lnTo>
                    <a:lnTo>
                      <a:pt x="66" y="20"/>
                    </a:lnTo>
                    <a:lnTo>
                      <a:pt x="66" y="14"/>
                    </a:lnTo>
                    <a:lnTo>
                      <a:pt x="64" y="11"/>
                    </a:lnTo>
                    <a:lnTo>
                      <a:pt x="59" y="6"/>
                    </a:lnTo>
                    <a:lnTo>
                      <a:pt x="50" y="2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9" y="6"/>
                    </a:lnTo>
                    <a:lnTo>
                      <a:pt x="12" y="9"/>
                    </a:lnTo>
                    <a:lnTo>
                      <a:pt x="6" y="15"/>
                    </a:lnTo>
                    <a:lnTo>
                      <a:pt x="0" y="22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0" name="Freeform 518"/>
              <p:cNvSpPr>
                <a:spLocks noChangeArrowheads="1"/>
              </p:cNvSpPr>
              <p:nvPr/>
            </p:nvSpPr>
            <p:spPr bwMode="auto">
              <a:xfrm>
                <a:off x="2938" y="4083"/>
                <a:ext cx="50" cy="57"/>
              </a:xfrm>
              <a:custGeom>
                <a:avLst/>
                <a:gdLst>
                  <a:gd name="T0" fmla="*/ 4395 w 48"/>
                  <a:gd name="T1" fmla="*/ 14802 h 53"/>
                  <a:gd name="T2" fmla="*/ 4138 w 48"/>
                  <a:gd name="T3" fmla="*/ 18405 h 53"/>
                  <a:gd name="T4" fmla="*/ 3894 w 48"/>
                  <a:gd name="T5" fmla="*/ 20824 h 53"/>
                  <a:gd name="T6" fmla="*/ 3667 w 48"/>
                  <a:gd name="T7" fmla="*/ 22279 h 53"/>
                  <a:gd name="T8" fmla="*/ 3451 w 48"/>
                  <a:gd name="T9" fmla="*/ 22828 h 53"/>
                  <a:gd name="T10" fmla="*/ 3248 w 48"/>
                  <a:gd name="T11" fmla="*/ 22828 h 53"/>
                  <a:gd name="T12" fmla="*/ 3048 w 48"/>
                  <a:gd name="T13" fmla="*/ 22406 h 53"/>
                  <a:gd name="T14" fmla="*/ 2543 w 48"/>
                  <a:gd name="T15" fmla="*/ 22279 h 53"/>
                  <a:gd name="T16" fmla="*/ 2119 w 48"/>
                  <a:gd name="T17" fmla="*/ 20824 h 53"/>
                  <a:gd name="T18" fmla="*/ 1768 w 48"/>
                  <a:gd name="T19" fmla="*/ 19232 h 53"/>
                  <a:gd name="T20" fmla="*/ 1474 w 48"/>
                  <a:gd name="T21" fmla="*/ 17098 h 53"/>
                  <a:gd name="T22" fmla="*/ 1305 w 48"/>
                  <a:gd name="T23" fmla="*/ 14802 h 53"/>
                  <a:gd name="T24" fmla="*/ 1227 w 48"/>
                  <a:gd name="T25" fmla="*/ 12553 h 53"/>
                  <a:gd name="T26" fmla="*/ 1227 w 48"/>
                  <a:gd name="T27" fmla="*/ 10789 h 53"/>
                  <a:gd name="T28" fmla="*/ 1227 w 48"/>
                  <a:gd name="T29" fmla="*/ 6988 h 53"/>
                  <a:gd name="T30" fmla="*/ 1305 w 48"/>
                  <a:gd name="T31" fmla="*/ 5241 h 53"/>
                  <a:gd name="T32" fmla="*/ 1565 w 48"/>
                  <a:gd name="T33" fmla="*/ 5 h 53"/>
                  <a:gd name="T34" fmla="*/ 1090 w 48"/>
                  <a:gd name="T35" fmla="*/ 0 h 53"/>
                  <a:gd name="T36" fmla="*/ 3 w 48"/>
                  <a:gd name="T37" fmla="*/ 4199 h 53"/>
                  <a:gd name="T38" fmla="*/ 1 w 48"/>
                  <a:gd name="T39" fmla="*/ 6481 h 53"/>
                  <a:gd name="T40" fmla="*/ 0 w 48"/>
                  <a:gd name="T41" fmla="*/ 10789 h 53"/>
                  <a:gd name="T42" fmla="*/ 1 w 48"/>
                  <a:gd name="T43" fmla="*/ 13470 h 53"/>
                  <a:gd name="T44" fmla="*/ 3 w 48"/>
                  <a:gd name="T45" fmla="*/ 16733 h 53"/>
                  <a:gd name="T46" fmla="*/ 5 w 48"/>
                  <a:gd name="T47" fmla="*/ 19363 h 53"/>
                  <a:gd name="T48" fmla="*/ 1227 w 48"/>
                  <a:gd name="T49" fmla="*/ 22406 h 53"/>
                  <a:gd name="T50" fmla="*/ 1565 w 48"/>
                  <a:gd name="T51" fmla="*/ 24119 h 53"/>
                  <a:gd name="T52" fmla="*/ 1998 w 48"/>
                  <a:gd name="T53" fmla="*/ 25919 h 53"/>
                  <a:gd name="T54" fmla="*/ 2703 w 48"/>
                  <a:gd name="T55" fmla="*/ 27664 h 53"/>
                  <a:gd name="T56" fmla="*/ 3248 w 48"/>
                  <a:gd name="T57" fmla="*/ 27886 h 53"/>
                  <a:gd name="T58" fmla="*/ 3886 w 48"/>
                  <a:gd name="T59" fmla="*/ 27664 h 53"/>
                  <a:gd name="T60" fmla="*/ 4395 w 48"/>
                  <a:gd name="T61" fmla="*/ 25919 h 53"/>
                  <a:gd name="T62" fmla="*/ 4843 w 48"/>
                  <a:gd name="T63" fmla="*/ 23952 h 53"/>
                  <a:gd name="T64" fmla="*/ 5264 w 48"/>
                  <a:gd name="T65" fmla="*/ 19768 h 53"/>
                  <a:gd name="T66" fmla="*/ 5461 w 48"/>
                  <a:gd name="T67" fmla="*/ 15893 h 53"/>
                  <a:gd name="T68" fmla="*/ 4395 w 48"/>
                  <a:gd name="T69" fmla="*/ 14802 h 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8"/>
                  <a:gd name="T106" fmla="*/ 0 h 53"/>
                  <a:gd name="T107" fmla="*/ 48 w 48"/>
                  <a:gd name="T108" fmla="*/ 53 h 5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8" h="53">
                    <a:moveTo>
                      <a:pt x="39" y="29"/>
                    </a:moveTo>
                    <a:lnTo>
                      <a:pt x="37" y="35"/>
                    </a:lnTo>
                    <a:lnTo>
                      <a:pt x="35" y="40"/>
                    </a:lnTo>
                    <a:lnTo>
                      <a:pt x="33" y="42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26" y="43"/>
                    </a:lnTo>
                    <a:lnTo>
                      <a:pt x="22" y="42"/>
                    </a:lnTo>
                    <a:lnTo>
                      <a:pt x="19" y="40"/>
                    </a:lnTo>
                    <a:lnTo>
                      <a:pt x="16" y="36"/>
                    </a:lnTo>
                    <a:lnTo>
                      <a:pt x="13" y="33"/>
                    </a:lnTo>
                    <a:lnTo>
                      <a:pt x="11" y="29"/>
                    </a:lnTo>
                    <a:lnTo>
                      <a:pt x="10" y="24"/>
                    </a:lnTo>
                    <a:lnTo>
                      <a:pt x="10" y="20"/>
                    </a:lnTo>
                    <a:lnTo>
                      <a:pt x="10" y="14"/>
                    </a:lnTo>
                    <a:lnTo>
                      <a:pt x="11" y="10"/>
                    </a:lnTo>
                    <a:lnTo>
                      <a:pt x="14" y="5"/>
                    </a:lnTo>
                    <a:lnTo>
                      <a:pt x="8" y="0"/>
                    </a:lnTo>
                    <a:lnTo>
                      <a:pt x="3" y="7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3" y="32"/>
                    </a:lnTo>
                    <a:lnTo>
                      <a:pt x="5" y="37"/>
                    </a:lnTo>
                    <a:lnTo>
                      <a:pt x="10" y="43"/>
                    </a:lnTo>
                    <a:lnTo>
                      <a:pt x="14" y="46"/>
                    </a:lnTo>
                    <a:lnTo>
                      <a:pt x="18" y="49"/>
                    </a:lnTo>
                    <a:lnTo>
                      <a:pt x="23" y="52"/>
                    </a:lnTo>
                    <a:lnTo>
                      <a:pt x="29" y="53"/>
                    </a:lnTo>
                    <a:lnTo>
                      <a:pt x="34" y="52"/>
                    </a:lnTo>
                    <a:lnTo>
                      <a:pt x="39" y="49"/>
                    </a:lnTo>
                    <a:lnTo>
                      <a:pt x="42" y="45"/>
                    </a:lnTo>
                    <a:lnTo>
                      <a:pt x="46" y="38"/>
                    </a:lnTo>
                    <a:lnTo>
                      <a:pt x="48" y="31"/>
                    </a:lnTo>
                    <a:lnTo>
                      <a:pt x="39" y="2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1" name="Freeform 519"/>
              <p:cNvSpPr>
                <a:spLocks noChangeArrowheads="1"/>
              </p:cNvSpPr>
              <p:nvPr/>
            </p:nvSpPr>
            <p:spPr bwMode="auto">
              <a:xfrm>
                <a:off x="2979" y="4073"/>
                <a:ext cx="29" cy="42"/>
              </a:xfrm>
              <a:custGeom>
                <a:avLst/>
                <a:gdLst>
                  <a:gd name="T0" fmla="*/ 5112 w 28"/>
                  <a:gd name="T1" fmla="*/ 0 h 38"/>
                  <a:gd name="T2" fmla="*/ 4285 w 28"/>
                  <a:gd name="T3" fmla="*/ 2 h 38"/>
                  <a:gd name="T4" fmla="*/ 3618 w 28"/>
                  <a:gd name="T5" fmla="*/ 4 h 38"/>
                  <a:gd name="T6" fmla="*/ 2745 w 28"/>
                  <a:gd name="T7" fmla="*/ 10790 h 38"/>
                  <a:gd name="T8" fmla="*/ 2082 w 28"/>
                  <a:gd name="T9" fmla="*/ 13507 h 38"/>
                  <a:gd name="T10" fmla="*/ 1695 w 28"/>
                  <a:gd name="T11" fmla="*/ 21355 h 38"/>
                  <a:gd name="T12" fmla="*/ 4 w 28"/>
                  <a:gd name="T13" fmla="*/ 28929 h 38"/>
                  <a:gd name="T14" fmla="*/ 1 w 28"/>
                  <a:gd name="T15" fmla="*/ 37869 h 38"/>
                  <a:gd name="T16" fmla="*/ 0 w 28"/>
                  <a:gd name="T17" fmla="*/ 49314 h 38"/>
                  <a:gd name="T18" fmla="*/ 1815 w 28"/>
                  <a:gd name="T19" fmla="*/ 51189 h 38"/>
                  <a:gd name="T20" fmla="*/ 1943 w 28"/>
                  <a:gd name="T21" fmla="*/ 42305 h 38"/>
                  <a:gd name="T22" fmla="*/ 2231 w 28"/>
                  <a:gd name="T23" fmla="*/ 33788 h 38"/>
                  <a:gd name="T24" fmla="*/ 2745 w 28"/>
                  <a:gd name="T25" fmla="*/ 27990 h 38"/>
                  <a:gd name="T26" fmla="*/ 3152 w 28"/>
                  <a:gd name="T27" fmla="*/ 23075 h 38"/>
                  <a:gd name="T28" fmla="*/ 3878 w 28"/>
                  <a:gd name="T29" fmla="*/ 18363 h 38"/>
                  <a:gd name="T30" fmla="*/ 4590 w 28"/>
                  <a:gd name="T31" fmla="*/ 14568 h 38"/>
                  <a:gd name="T32" fmla="*/ 4917 w 28"/>
                  <a:gd name="T33" fmla="*/ 13507 h 38"/>
                  <a:gd name="T34" fmla="*/ 5269 w 28"/>
                  <a:gd name="T35" fmla="*/ 13507 h 38"/>
                  <a:gd name="T36" fmla="*/ 5112 w 28"/>
                  <a:gd name="T37" fmla="*/ 0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38"/>
                  <a:gd name="T59" fmla="*/ 28 w 28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38">
                    <a:moveTo>
                      <a:pt x="27" y="0"/>
                    </a:moveTo>
                    <a:lnTo>
                      <a:pt x="22" y="2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1" y="10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9" y="38"/>
                    </a:lnTo>
                    <a:lnTo>
                      <a:pt x="10" y="31"/>
                    </a:lnTo>
                    <a:lnTo>
                      <a:pt x="12" y="25"/>
                    </a:lnTo>
                    <a:lnTo>
                      <a:pt x="15" y="20"/>
                    </a:lnTo>
                    <a:lnTo>
                      <a:pt x="17" y="17"/>
                    </a:lnTo>
                    <a:lnTo>
                      <a:pt x="20" y="14"/>
                    </a:lnTo>
                    <a:lnTo>
                      <a:pt x="24" y="11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2" name="Freeform 520"/>
              <p:cNvSpPr>
                <a:spLocks noChangeArrowheads="1"/>
              </p:cNvSpPr>
              <p:nvPr/>
            </p:nvSpPr>
            <p:spPr bwMode="auto">
              <a:xfrm>
                <a:off x="2902" y="4034"/>
                <a:ext cx="71" cy="66"/>
              </a:xfrm>
              <a:custGeom>
                <a:avLst/>
                <a:gdLst>
                  <a:gd name="T0" fmla="*/ 5997 w 68"/>
                  <a:gd name="T1" fmla="*/ 12142 h 61"/>
                  <a:gd name="T2" fmla="*/ 6191 w 68"/>
                  <a:gd name="T3" fmla="*/ 12142 h 61"/>
                  <a:gd name="T4" fmla="*/ 6191 w 68"/>
                  <a:gd name="T5" fmla="*/ 11259 h 61"/>
                  <a:gd name="T6" fmla="*/ 6121 w 68"/>
                  <a:gd name="T7" fmla="*/ 8907 h 61"/>
                  <a:gd name="T8" fmla="*/ 5997 w 68"/>
                  <a:gd name="T9" fmla="*/ 8189 h 61"/>
                  <a:gd name="T10" fmla="*/ 5660 w 68"/>
                  <a:gd name="T11" fmla="*/ 6021 h 61"/>
                  <a:gd name="T12" fmla="*/ 4924 w 68"/>
                  <a:gd name="T13" fmla="*/ 182 h 61"/>
                  <a:gd name="T14" fmla="*/ 4389 w 68"/>
                  <a:gd name="T15" fmla="*/ 2 h 61"/>
                  <a:gd name="T16" fmla="*/ 4021 w 68"/>
                  <a:gd name="T17" fmla="*/ 0 h 61"/>
                  <a:gd name="T18" fmla="*/ 3796 w 68"/>
                  <a:gd name="T19" fmla="*/ 0 h 61"/>
                  <a:gd name="T20" fmla="*/ 3584 w 68"/>
                  <a:gd name="T21" fmla="*/ 1 h 61"/>
                  <a:gd name="T22" fmla="*/ 3796 w 68"/>
                  <a:gd name="T23" fmla="*/ 2 h 61"/>
                  <a:gd name="T24" fmla="*/ 4018 w 68"/>
                  <a:gd name="T25" fmla="*/ 5 h 61"/>
                  <a:gd name="T26" fmla="*/ 4255 w 68"/>
                  <a:gd name="T27" fmla="*/ 5565 h 61"/>
                  <a:gd name="T28" fmla="*/ 4257 w 68"/>
                  <a:gd name="T29" fmla="*/ 7569 h 61"/>
                  <a:gd name="T30" fmla="*/ 4389 w 68"/>
                  <a:gd name="T31" fmla="*/ 10372 h 61"/>
                  <a:gd name="T32" fmla="*/ 4257 w 68"/>
                  <a:gd name="T33" fmla="*/ 13181 h 61"/>
                  <a:gd name="T34" fmla="*/ 4255 w 68"/>
                  <a:gd name="T35" fmla="*/ 14402 h 61"/>
                  <a:gd name="T36" fmla="*/ 4018 w 68"/>
                  <a:gd name="T37" fmla="*/ 15582 h 61"/>
                  <a:gd name="T38" fmla="*/ 3584 w 68"/>
                  <a:gd name="T39" fmla="*/ 18241 h 61"/>
                  <a:gd name="T40" fmla="*/ 3199 w 68"/>
                  <a:gd name="T41" fmla="*/ 19735 h 61"/>
                  <a:gd name="T42" fmla="*/ 2693 w 68"/>
                  <a:gd name="T43" fmla="*/ 21368 h 61"/>
                  <a:gd name="T44" fmla="*/ 1706 w 68"/>
                  <a:gd name="T45" fmla="*/ 23111 h 61"/>
                  <a:gd name="T46" fmla="*/ 1081 w 68"/>
                  <a:gd name="T47" fmla="*/ 25005 h 61"/>
                  <a:gd name="T48" fmla="*/ 4 w 68"/>
                  <a:gd name="T49" fmla="*/ 26696 h 61"/>
                  <a:gd name="T50" fmla="*/ 2 w 68"/>
                  <a:gd name="T51" fmla="*/ 26696 h 61"/>
                  <a:gd name="T52" fmla="*/ 0 w 68"/>
                  <a:gd name="T53" fmla="*/ 27046 h 61"/>
                  <a:gd name="T54" fmla="*/ 0 w 68"/>
                  <a:gd name="T55" fmla="*/ 28884 h 61"/>
                  <a:gd name="T56" fmla="*/ 1 w 68"/>
                  <a:gd name="T57" fmla="*/ 29273 h 61"/>
                  <a:gd name="T58" fmla="*/ 6 w 68"/>
                  <a:gd name="T59" fmla="*/ 32781 h 61"/>
                  <a:gd name="T60" fmla="*/ 1021 w 68"/>
                  <a:gd name="T61" fmla="*/ 35468 h 61"/>
                  <a:gd name="T62" fmla="*/ 1525 w 68"/>
                  <a:gd name="T63" fmla="*/ 38304 h 61"/>
                  <a:gd name="T64" fmla="*/ 2403 w 68"/>
                  <a:gd name="T65" fmla="*/ 40103 h 61"/>
                  <a:gd name="T66" fmla="*/ 2693 w 68"/>
                  <a:gd name="T67" fmla="*/ 40103 h 61"/>
                  <a:gd name="T68" fmla="*/ 2851 w 68"/>
                  <a:gd name="T69" fmla="*/ 39433 h 61"/>
                  <a:gd name="T70" fmla="*/ 3019 w 68"/>
                  <a:gd name="T71" fmla="*/ 38304 h 61"/>
                  <a:gd name="T72" fmla="*/ 3199 w 68"/>
                  <a:gd name="T73" fmla="*/ 37066 h 61"/>
                  <a:gd name="T74" fmla="*/ 3582 w 68"/>
                  <a:gd name="T75" fmla="*/ 31601 h 61"/>
                  <a:gd name="T76" fmla="*/ 4018 w 68"/>
                  <a:gd name="T77" fmla="*/ 27055 h 61"/>
                  <a:gd name="T78" fmla="*/ 4257 w 68"/>
                  <a:gd name="T79" fmla="*/ 23111 h 61"/>
                  <a:gd name="T80" fmla="*/ 4649 w 68"/>
                  <a:gd name="T81" fmla="*/ 19735 h 61"/>
                  <a:gd name="T82" fmla="*/ 5052 w 68"/>
                  <a:gd name="T83" fmla="*/ 16640 h 61"/>
                  <a:gd name="T84" fmla="*/ 5349 w 68"/>
                  <a:gd name="T85" fmla="*/ 14402 h 61"/>
                  <a:gd name="T86" fmla="*/ 5783 w 68"/>
                  <a:gd name="T87" fmla="*/ 13181 h 61"/>
                  <a:gd name="T88" fmla="*/ 5997 w 68"/>
                  <a:gd name="T89" fmla="*/ 12142 h 6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8"/>
                  <a:gd name="T136" fmla="*/ 0 h 61"/>
                  <a:gd name="T137" fmla="*/ 68 w 68"/>
                  <a:gd name="T138" fmla="*/ 61 h 6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8" h="61">
                    <a:moveTo>
                      <a:pt x="66" y="18"/>
                    </a:moveTo>
                    <a:lnTo>
                      <a:pt x="68" y="18"/>
                    </a:lnTo>
                    <a:lnTo>
                      <a:pt x="68" y="17"/>
                    </a:lnTo>
                    <a:lnTo>
                      <a:pt x="67" y="14"/>
                    </a:lnTo>
                    <a:lnTo>
                      <a:pt x="66" y="13"/>
                    </a:lnTo>
                    <a:lnTo>
                      <a:pt x="61" y="9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1" y="2"/>
                    </a:lnTo>
                    <a:lnTo>
                      <a:pt x="43" y="5"/>
                    </a:lnTo>
                    <a:lnTo>
                      <a:pt x="46" y="8"/>
                    </a:lnTo>
                    <a:lnTo>
                      <a:pt x="47" y="12"/>
                    </a:lnTo>
                    <a:lnTo>
                      <a:pt x="48" y="16"/>
                    </a:lnTo>
                    <a:lnTo>
                      <a:pt x="47" y="19"/>
                    </a:lnTo>
                    <a:lnTo>
                      <a:pt x="46" y="22"/>
                    </a:lnTo>
                    <a:lnTo>
                      <a:pt x="43" y="24"/>
                    </a:lnTo>
                    <a:lnTo>
                      <a:pt x="40" y="28"/>
                    </a:lnTo>
                    <a:lnTo>
                      <a:pt x="36" y="30"/>
                    </a:lnTo>
                    <a:lnTo>
                      <a:pt x="29" y="33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6" y="50"/>
                    </a:lnTo>
                    <a:lnTo>
                      <a:pt x="11" y="54"/>
                    </a:lnTo>
                    <a:lnTo>
                      <a:pt x="18" y="58"/>
                    </a:lnTo>
                    <a:lnTo>
                      <a:pt x="26" y="61"/>
                    </a:lnTo>
                    <a:lnTo>
                      <a:pt x="29" y="61"/>
                    </a:lnTo>
                    <a:lnTo>
                      <a:pt x="32" y="59"/>
                    </a:lnTo>
                    <a:lnTo>
                      <a:pt x="34" y="58"/>
                    </a:lnTo>
                    <a:lnTo>
                      <a:pt x="36" y="56"/>
                    </a:lnTo>
                    <a:lnTo>
                      <a:pt x="39" y="48"/>
                    </a:lnTo>
                    <a:lnTo>
                      <a:pt x="43" y="42"/>
                    </a:lnTo>
                    <a:lnTo>
                      <a:pt x="47" y="36"/>
                    </a:lnTo>
                    <a:lnTo>
                      <a:pt x="51" y="30"/>
                    </a:lnTo>
                    <a:lnTo>
                      <a:pt x="55" y="25"/>
                    </a:lnTo>
                    <a:lnTo>
                      <a:pt x="59" y="22"/>
                    </a:lnTo>
                    <a:lnTo>
                      <a:pt x="63" y="19"/>
                    </a:lnTo>
                    <a:lnTo>
                      <a:pt x="66" y="1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3" name="Freeform 521"/>
              <p:cNvSpPr>
                <a:spLocks noChangeArrowheads="1"/>
              </p:cNvSpPr>
              <p:nvPr/>
            </p:nvSpPr>
            <p:spPr bwMode="auto">
              <a:xfrm>
                <a:off x="2939" y="4034"/>
                <a:ext cx="37" cy="41"/>
              </a:xfrm>
              <a:custGeom>
                <a:avLst/>
                <a:gdLst>
                  <a:gd name="T0" fmla="*/ 653 w 36"/>
                  <a:gd name="T1" fmla="*/ 115910 h 26"/>
                  <a:gd name="T2" fmla="*/ 618 w 36"/>
                  <a:gd name="T3" fmla="*/ 95103 h 26"/>
                  <a:gd name="T4" fmla="*/ 653 w 36"/>
                  <a:gd name="T5" fmla="*/ 115910 h 26"/>
                  <a:gd name="T6" fmla="*/ 7 w 36"/>
                  <a:gd name="T7" fmla="*/ 15447373 h 26"/>
                  <a:gd name="T8" fmla="*/ 5 w 36"/>
                  <a:gd name="T9" fmla="*/ 15447373 h 26"/>
                  <a:gd name="T10" fmla="*/ 690 w 36"/>
                  <a:gd name="T11" fmla="*/ 17898703 h 26"/>
                  <a:gd name="T12" fmla="*/ 903 w 36"/>
                  <a:gd name="T13" fmla="*/ 20748135 h 26"/>
                  <a:gd name="T14" fmla="*/ 1248 w 36"/>
                  <a:gd name="T15" fmla="*/ 27913445 h 26"/>
                  <a:gd name="T16" fmla="*/ 1640 w 36"/>
                  <a:gd name="T17" fmla="*/ 35417779 h 26"/>
                  <a:gd name="T18" fmla="*/ 1726 w 36"/>
                  <a:gd name="T19" fmla="*/ 37549910 h 26"/>
                  <a:gd name="T20" fmla="*/ 1726 w 36"/>
                  <a:gd name="T21" fmla="*/ 35417779 h 26"/>
                  <a:gd name="T22" fmla="*/ 1773 w 36"/>
                  <a:gd name="T23" fmla="*/ 27913445 h 26"/>
                  <a:gd name="T24" fmla="*/ 1822 w 36"/>
                  <a:gd name="T25" fmla="*/ 27913445 h 26"/>
                  <a:gd name="T26" fmla="*/ 1873 w 36"/>
                  <a:gd name="T27" fmla="*/ 43531447 h 26"/>
                  <a:gd name="T28" fmla="*/ 2032 w 36"/>
                  <a:gd name="T29" fmla="*/ 41076399 h 26"/>
                  <a:gd name="T30" fmla="*/ 2144 w 36"/>
                  <a:gd name="T31" fmla="*/ 34873958 h 26"/>
                  <a:gd name="T32" fmla="*/ 2087 w 36"/>
                  <a:gd name="T33" fmla="*/ 25922710 h 26"/>
                  <a:gd name="T34" fmla="*/ 1978 w 36"/>
                  <a:gd name="T35" fmla="*/ 22356619 h 26"/>
                  <a:gd name="T36" fmla="*/ 1726 w 36"/>
                  <a:gd name="T37" fmla="*/ 16624991 h 26"/>
                  <a:gd name="T38" fmla="*/ 1119 w 36"/>
                  <a:gd name="T39" fmla="*/ 115910 h 26"/>
                  <a:gd name="T40" fmla="*/ 812 w 36"/>
                  <a:gd name="T41" fmla="*/ 53377 h 26"/>
                  <a:gd name="T42" fmla="*/ 618 w 36"/>
                  <a:gd name="T43" fmla="*/ 0 h 26"/>
                  <a:gd name="T44" fmla="*/ 4 w 36"/>
                  <a:gd name="T45" fmla="*/ 0 h 26"/>
                  <a:gd name="T46" fmla="*/ 0 w 36"/>
                  <a:gd name="T47" fmla="*/ 95103 h 26"/>
                  <a:gd name="T48" fmla="*/ 1 w 36"/>
                  <a:gd name="T49" fmla="*/ 15447373 h 26"/>
                  <a:gd name="T50" fmla="*/ 3 w 36"/>
                  <a:gd name="T51" fmla="*/ 19278317 h 26"/>
                  <a:gd name="T52" fmla="*/ 653 w 36"/>
                  <a:gd name="T53" fmla="*/ 115910 h 2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26"/>
                  <a:gd name="T83" fmla="*/ 36 w 36"/>
                  <a:gd name="T84" fmla="*/ 26 h 2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26">
                    <a:moveTo>
                      <a:pt x="10" y="5"/>
                    </a:moveTo>
                    <a:lnTo>
                      <a:pt x="9" y="4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11" y="11"/>
                    </a:lnTo>
                    <a:lnTo>
                      <a:pt x="16" y="13"/>
                    </a:lnTo>
                    <a:lnTo>
                      <a:pt x="22" y="17"/>
                    </a:lnTo>
                    <a:lnTo>
                      <a:pt x="27" y="21"/>
                    </a:lnTo>
                    <a:lnTo>
                      <a:pt x="28" y="22"/>
                    </a:lnTo>
                    <a:lnTo>
                      <a:pt x="28" y="21"/>
                    </a:lnTo>
                    <a:lnTo>
                      <a:pt x="29" y="17"/>
                    </a:lnTo>
                    <a:lnTo>
                      <a:pt x="30" y="17"/>
                    </a:lnTo>
                    <a:lnTo>
                      <a:pt x="31" y="26"/>
                    </a:lnTo>
                    <a:lnTo>
                      <a:pt x="34" y="25"/>
                    </a:lnTo>
                    <a:lnTo>
                      <a:pt x="36" y="20"/>
                    </a:lnTo>
                    <a:lnTo>
                      <a:pt x="35" y="16"/>
                    </a:lnTo>
                    <a:lnTo>
                      <a:pt x="33" y="14"/>
                    </a:lnTo>
                    <a:lnTo>
                      <a:pt x="28" y="10"/>
                    </a:lnTo>
                    <a:lnTo>
                      <a:pt x="20" y="5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4" name="Freeform 522"/>
              <p:cNvSpPr>
                <a:spLocks noChangeArrowheads="1"/>
              </p:cNvSpPr>
              <p:nvPr/>
            </p:nvSpPr>
            <p:spPr bwMode="auto">
              <a:xfrm>
                <a:off x="2907" y="4047"/>
                <a:ext cx="50" cy="47"/>
              </a:xfrm>
              <a:custGeom>
                <a:avLst/>
                <a:gdLst>
                  <a:gd name="T0" fmla="*/ 0 w 48"/>
                  <a:gd name="T1" fmla="*/ 25803 h 43"/>
                  <a:gd name="T2" fmla="*/ 1157 w 48"/>
                  <a:gd name="T3" fmla="*/ 25643 h 43"/>
                  <a:gd name="T4" fmla="*/ 1877 w 48"/>
                  <a:gd name="T5" fmla="*/ 24086 h 43"/>
                  <a:gd name="T6" fmla="*/ 3057 w 48"/>
                  <a:gd name="T7" fmla="*/ 22385 h 43"/>
                  <a:gd name="T8" fmla="*/ 3886 w 48"/>
                  <a:gd name="T9" fmla="*/ 19564 h 43"/>
                  <a:gd name="T10" fmla="*/ 4395 w 48"/>
                  <a:gd name="T11" fmla="*/ 18285 h 43"/>
                  <a:gd name="T12" fmla="*/ 4843 w 48"/>
                  <a:gd name="T13" fmla="*/ 16132 h 43"/>
                  <a:gd name="T14" fmla="*/ 5142 w 48"/>
                  <a:gd name="T15" fmla="*/ 14085 h 43"/>
                  <a:gd name="T16" fmla="*/ 5270 w 48"/>
                  <a:gd name="T17" fmla="*/ 11417 h 43"/>
                  <a:gd name="T18" fmla="*/ 5461 w 48"/>
                  <a:gd name="T19" fmla="*/ 8697 h 43"/>
                  <a:gd name="T20" fmla="*/ 5270 w 48"/>
                  <a:gd name="T21" fmla="*/ 6251 h 43"/>
                  <a:gd name="T22" fmla="*/ 5142 w 48"/>
                  <a:gd name="T23" fmla="*/ 5 h 43"/>
                  <a:gd name="T24" fmla="*/ 4843 w 48"/>
                  <a:gd name="T25" fmla="*/ 0 h 43"/>
                  <a:gd name="T26" fmla="*/ 3894 w 48"/>
                  <a:gd name="T27" fmla="*/ 280 h 43"/>
                  <a:gd name="T28" fmla="*/ 4138 w 48"/>
                  <a:gd name="T29" fmla="*/ 6251 h 43"/>
                  <a:gd name="T30" fmla="*/ 4395 w 48"/>
                  <a:gd name="T31" fmla="*/ 7148 h 43"/>
                  <a:gd name="T32" fmla="*/ 4395 w 48"/>
                  <a:gd name="T33" fmla="*/ 8697 h 43"/>
                  <a:gd name="T34" fmla="*/ 4395 w 48"/>
                  <a:gd name="T35" fmla="*/ 10009 h 43"/>
                  <a:gd name="T36" fmla="*/ 4138 w 48"/>
                  <a:gd name="T37" fmla="*/ 10659 h 43"/>
                  <a:gd name="T38" fmla="*/ 3894 w 48"/>
                  <a:gd name="T39" fmla="*/ 12201 h 43"/>
                  <a:gd name="T40" fmla="*/ 3667 w 48"/>
                  <a:gd name="T41" fmla="*/ 14002 h 43"/>
                  <a:gd name="T42" fmla="*/ 3442 w 48"/>
                  <a:gd name="T43" fmla="*/ 14976 h 43"/>
                  <a:gd name="T44" fmla="*/ 2703 w 48"/>
                  <a:gd name="T45" fmla="*/ 17252 h 43"/>
                  <a:gd name="T46" fmla="*/ 1661 w 48"/>
                  <a:gd name="T47" fmla="*/ 18415 h 43"/>
                  <a:gd name="T48" fmla="*/ 7 w 48"/>
                  <a:gd name="T49" fmla="*/ 19654 h 43"/>
                  <a:gd name="T50" fmla="*/ 0 w 48"/>
                  <a:gd name="T51" fmla="*/ 20974 h 43"/>
                  <a:gd name="T52" fmla="*/ 0 w 48"/>
                  <a:gd name="T53" fmla="*/ 25803 h 4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8"/>
                  <a:gd name="T82" fmla="*/ 0 h 43"/>
                  <a:gd name="T83" fmla="*/ 48 w 48"/>
                  <a:gd name="T84" fmla="*/ 43 h 4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8" h="43">
                    <a:moveTo>
                      <a:pt x="0" y="43"/>
                    </a:moveTo>
                    <a:lnTo>
                      <a:pt x="9" y="42"/>
                    </a:lnTo>
                    <a:lnTo>
                      <a:pt x="17" y="40"/>
                    </a:lnTo>
                    <a:lnTo>
                      <a:pt x="27" y="36"/>
                    </a:lnTo>
                    <a:lnTo>
                      <a:pt x="34" y="32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5" y="23"/>
                    </a:lnTo>
                    <a:lnTo>
                      <a:pt x="47" y="19"/>
                    </a:lnTo>
                    <a:lnTo>
                      <a:pt x="48" y="15"/>
                    </a:lnTo>
                    <a:lnTo>
                      <a:pt x="47" y="10"/>
                    </a:lnTo>
                    <a:lnTo>
                      <a:pt x="45" y="5"/>
                    </a:lnTo>
                    <a:lnTo>
                      <a:pt x="42" y="0"/>
                    </a:lnTo>
                    <a:lnTo>
                      <a:pt x="35" y="7"/>
                    </a:lnTo>
                    <a:lnTo>
                      <a:pt x="37" y="10"/>
                    </a:lnTo>
                    <a:lnTo>
                      <a:pt x="39" y="12"/>
                    </a:lnTo>
                    <a:lnTo>
                      <a:pt x="39" y="15"/>
                    </a:lnTo>
                    <a:lnTo>
                      <a:pt x="39" y="17"/>
                    </a:lnTo>
                    <a:lnTo>
                      <a:pt x="37" y="18"/>
                    </a:lnTo>
                    <a:lnTo>
                      <a:pt x="35" y="20"/>
                    </a:lnTo>
                    <a:lnTo>
                      <a:pt x="33" y="22"/>
                    </a:lnTo>
                    <a:lnTo>
                      <a:pt x="30" y="24"/>
                    </a:lnTo>
                    <a:lnTo>
                      <a:pt x="23" y="29"/>
                    </a:lnTo>
                    <a:lnTo>
                      <a:pt x="15" y="31"/>
                    </a:lnTo>
                    <a:lnTo>
                      <a:pt x="7" y="33"/>
                    </a:lnTo>
                    <a:lnTo>
                      <a:pt x="0" y="3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5" name="Freeform 523"/>
              <p:cNvSpPr>
                <a:spLocks noChangeArrowheads="1"/>
              </p:cNvSpPr>
              <p:nvPr/>
            </p:nvSpPr>
            <p:spPr bwMode="auto">
              <a:xfrm>
                <a:off x="2899" y="4083"/>
                <a:ext cx="45" cy="32"/>
              </a:xfrm>
              <a:custGeom>
                <a:avLst/>
                <a:gdLst>
                  <a:gd name="T0" fmla="*/ 7126 w 43"/>
                  <a:gd name="T1" fmla="*/ 3546 h 30"/>
                  <a:gd name="T2" fmla="*/ 6688 w 43"/>
                  <a:gd name="T3" fmla="*/ 3782 h 30"/>
                  <a:gd name="T4" fmla="*/ 6663 w 43"/>
                  <a:gd name="T5" fmla="*/ 3782 h 30"/>
                  <a:gd name="T6" fmla="*/ 6255 w 43"/>
                  <a:gd name="T7" fmla="*/ 4034 h 30"/>
                  <a:gd name="T8" fmla="*/ 5848 w 43"/>
                  <a:gd name="T9" fmla="*/ 4034 h 30"/>
                  <a:gd name="T10" fmla="*/ 4755 w 43"/>
                  <a:gd name="T11" fmla="*/ 3546 h 30"/>
                  <a:gd name="T12" fmla="*/ 3176 w 43"/>
                  <a:gd name="T13" fmla="*/ 2921 h 30"/>
                  <a:gd name="T14" fmla="*/ 2266 w 43"/>
                  <a:gd name="T15" fmla="*/ 2116 h 30"/>
                  <a:gd name="T16" fmla="*/ 1729 w 43"/>
                  <a:gd name="T17" fmla="*/ 7 h 30"/>
                  <a:gd name="T18" fmla="*/ 1729 w 43"/>
                  <a:gd name="T19" fmla="*/ 1744 h 30"/>
                  <a:gd name="T20" fmla="*/ 7 w 43"/>
                  <a:gd name="T21" fmla="*/ 1860 h 30"/>
                  <a:gd name="T22" fmla="*/ 1729 w 43"/>
                  <a:gd name="T23" fmla="*/ 1860 h 30"/>
                  <a:gd name="T24" fmla="*/ 1729 w 43"/>
                  <a:gd name="T25" fmla="*/ 0 h 30"/>
                  <a:gd name="T26" fmla="*/ 4 w 43"/>
                  <a:gd name="T27" fmla="*/ 1 h 30"/>
                  <a:gd name="T28" fmla="*/ 1 w 43"/>
                  <a:gd name="T29" fmla="*/ 4 h 30"/>
                  <a:gd name="T30" fmla="*/ 0 w 43"/>
                  <a:gd name="T31" fmla="*/ 1860 h 30"/>
                  <a:gd name="T32" fmla="*/ 2 w 43"/>
                  <a:gd name="T33" fmla="*/ 2257 h 30"/>
                  <a:gd name="T34" fmla="*/ 6 w 43"/>
                  <a:gd name="T35" fmla="*/ 3324 h 30"/>
                  <a:gd name="T36" fmla="*/ 2424 w 43"/>
                  <a:gd name="T37" fmla="*/ 4590 h 30"/>
                  <a:gd name="T38" fmla="*/ 4157 w 43"/>
                  <a:gd name="T39" fmla="*/ 5567 h 30"/>
                  <a:gd name="T40" fmla="*/ 5464 w 43"/>
                  <a:gd name="T41" fmla="*/ 5938 h 30"/>
                  <a:gd name="T42" fmla="*/ 6255 w 43"/>
                  <a:gd name="T43" fmla="*/ 5938 h 30"/>
                  <a:gd name="T44" fmla="*/ 7154 w 43"/>
                  <a:gd name="T45" fmla="*/ 5570 h 30"/>
                  <a:gd name="T46" fmla="*/ 7851 w 43"/>
                  <a:gd name="T47" fmla="*/ 5222 h 30"/>
                  <a:gd name="T48" fmla="*/ 8189 w 43"/>
                  <a:gd name="T49" fmla="*/ 4303 h 30"/>
                  <a:gd name="T50" fmla="*/ 7126 w 43"/>
                  <a:gd name="T51" fmla="*/ 3546 h 3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3"/>
                  <a:gd name="T79" fmla="*/ 0 h 30"/>
                  <a:gd name="T80" fmla="*/ 43 w 43"/>
                  <a:gd name="T81" fmla="*/ 30 h 3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3" h="30">
                    <a:moveTo>
                      <a:pt x="36" y="19"/>
                    </a:moveTo>
                    <a:lnTo>
                      <a:pt x="35" y="20"/>
                    </a:lnTo>
                    <a:lnTo>
                      <a:pt x="34" y="20"/>
                    </a:lnTo>
                    <a:lnTo>
                      <a:pt x="33" y="21"/>
                    </a:lnTo>
                    <a:lnTo>
                      <a:pt x="31" y="21"/>
                    </a:lnTo>
                    <a:lnTo>
                      <a:pt x="24" y="19"/>
                    </a:lnTo>
                    <a:lnTo>
                      <a:pt x="17" y="16"/>
                    </a:lnTo>
                    <a:lnTo>
                      <a:pt x="12" y="11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6" y="18"/>
                    </a:lnTo>
                    <a:lnTo>
                      <a:pt x="13" y="23"/>
                    </a:lnTo>
                    <a:lnTo>
                      <a:pt x="21" y="28"/>
                    </a:lnTo>
                    <a:lnTo>
                      <a:pt x="29" y="30"/>
                    </a:lnTo>
                    <a:lnTo>
                      <a:pt x="33" y="30"/>
                    </a:lnTo>
                    <a:lnTo>
                      <a:pt x="37" y="29"/>
                    </a:lnTo>
                    <a:lnTo>
                      <a:pt x="41" y="27"/>
                    </a:lnTo>
                    <a:lnTo>
                      <a:pt x="43" y="2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6" name="Freeform 524"/>
              <p:cNvSpPr>
                <a:spLocks noChangeArrowheads="1"/>
              </p:cNvSpPr>
              <p:nvPr/>
            </p:nvSpPr>
            <p:spPr bwMode="auto">
              <a:xfrm>
                <a:off x="2935" y="4061"/>
                <a:ext cx="36" cy="48"/>
              </a:xfrm>
              <a:custGeom>
                <a:avLst/>
                <a:gdLst>
                  <a:gd name="T0" fmla="*/ 2325 w 35"/>
                  <a:gd name="T1" fmla="*/ 0 h 44"/>
                  <a:gd name="T2" fmla="*/ 1991 w 35"/>
                  <a:gd name="T3" fmla="*/ 3 h 44"/>
                  <a:gd name="T4" fmla="*/ 1590 w 35"/>
                  <a:gd name="T5" fmla="*/ 5 h 44"/>
                  <a:gd name="T6" fmla="*/ 1279 w 35"/>
                  <a:gd name="T7" fmla="*/ 5059 h 44"/>
                  <a:gd name="T8" fmla="*/ 1021 w 35"/>
                  <a:gd name="T9" fmla="*/ 7531 h 44"/>
                  <a:gd name="T10" fmla="*/ 820 w 35"/>
                  <a:gd name="T11" fmla="*/ 10573 h 44"/>
                  <a:gd name="T12" fmla="*/ 7 w 35"/>
                  <a:gd name="T13" fmla="*/ 14179 h 44"/>
                  <a:gd name="T14" fmla="*/ 3 w 35"/>
                  <a:gd name="T15" fmla="*/ 17314 h 44"/>
                  <a:gd name="T16" fmla="*/ 0 w 35"/>
                  <a:gd name="T17" fmla="*/ 21736 h 44"/>
                  <a:gd name="T18" fmla="*/ 7 w 35"/>
                  <a:gd name="T19" fmla="*/ 23219 h 44"/>
                  <a:gd name="T20" fmla="*/ 775 w 35"/>
                  <a:gd name="T21" fmla="*/ 20365 h 44"/>
                  <a:gd name="T22" fmla="*/ 966 w 35"/>
                  <a:gd name="T23" fmla="*/ 16181 h 44"/>
                  <a:gd name="T24" fmla="*/ 1209 w 35"/>
                  <a:gd name="T25" fmla="*/ 13728 h 44"/>
                  <a:gd name="T26" fmla="*/ 1425 w 35"/>
                  <a:gd name="T27" fmla="*/ 10573 h 44"/>
                  <a:gd name="T28" fmla="*/ 1779 w 35"/>
                  <a:gd name="T29" fmla="*/ 8089 h 44"/>
                  <a:gd name="T30" fmla="*/ 2104 w 35"/>
                  <a:gd name="T31" fmla="*/ 6181 h 44"/>
                  <a:gd name="T32" fmla="*/ 2225 w 35"/>
                  <a:gd name="T33" fmla="*/ 5444 h 44"/>
                  <a:gd name="T34" fmla="*/ 2353 w 35"/>
                  <a:gd name="T35" fmla="*/ 5059 h 44"/>
                  <a:gd name="T36" fmla="*/ 2325 w 35"/>
                  <a:gd name="T37" fmla="*/ 0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"/>
                  <a:gd name="T58" fmla="*/ 0 h 44"/>
                  <a:gd name="T59" fmla="*/ 35 w 35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" h="44">
                    <a:moveTo>
                      <a:pt x="34" y="0"/>
                    </a:moveTo>
                    <a:lnTo>
                      <a:pt x="29" y="3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7" y="27"/>
                    </a:lnTo>
                    <a:lnTo>
                      <a:pt x="3" y="33"/>
                    </a:lnTo>
                    <a:lnTo>
                      <a:pt x="0" y="41"/>
                    </a:lnTo>
                    <a:lnTo>
                      <a:pt x="7" y="44"/>
                    </a:lnTo>
                    <a:lnTo>
                      <a:pt x="11" y="38"/>
                    </a:lnTo>
                    <a:lnTo>
                      <a:pt x="15" y="31"/>
                    </a:lnTo>
                    <a:lnTo>
                      <a:pt x="19" y="26"/>
                    </a:lnTo>
                    <a:lnTo>
                      <a:pt x="22" y="20"/>
                    </a:lnTo>
                    <a:lnTo>
                      <a:pt x="26" y="16"/>
                    </a:lnTo>
                    <a:lnTo>
                      <a:pt x="31" y="12"/>
                    </a:lnTo>
                    <a:lnTo>
                      <a:pt x="33" y="10"/>
                    </a:lnTo>
                    <a:lnTo>
                      <a:pt x="35" y="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7" name="Freeform 525"/>
              <p:cNvSpPr>
                <a:spLocks noChangeArrowheads="1"/>
              </p:cNvSpPr>
              <p:nvPr/>
            </p:nvSpPr>
            <p:spPr bwMode="auto">
              <a:xfrm>
                <a:off x="2648" y="4103"/>
                <a:ext cx="34" cy="39"/>
              </a:xfrm>
              <a:custGeom>
                <a:avLst/>
                <a:gdLst>
                  <a:gd name="T0" fmla="*/ 1786 w 33"/>
                  <a:gd name="T1" fmla="*/ 2 h 36"/>
                  <a:gd name="T2" fmla="*/ 4 w 33"/>
                  <a:gd name="T3" fmla="*/ 12860 h 36"/>
                  <a:gd name="T4" fmla="*/ 1 w 33"/>
                  <a:gd name="T5" fmla="*/ 16035 h 36"/>
                  <a:gd name="T6" fmla="*/ 0 w 33"/>
                  <a:gd name="T7" fmla="*/ 17709 h 36"/>
                  <a:gd name="T8" fmla="*/ 0 w 33"/>
                  <a:gd name="T9" fmla="*/ 20387 h 36"/>
                  <a:gd name="T10" fmla="*/ 1 w 33"/>
                  <a:gd name="T11" fmla="*/ 22516 h 36"/>
                  <a:gd name="T12" fmla="*/ 4 w 33"/>
                  <a:gd name="T13" fmla="*/ 23927 h 36"/>
                  <a:gd name="T14" fmla="*/ 7 w 33"/>
                  <a:gd name="T15" fmla="*/ 24392 h 36"/>
                  <a:gd name="T16" fmla="*/ 1052 w 33"/>
                  <a:gd name="T17" fmla="*/ 25325 h 36"/>
                  <a:gd name="T18" fmla="*/ 1333 w 33"/>
                  <a:gd name="T19" fmla="*/ 25325 h 36"/>
                  <a:gd name="T20" fmla="*/ 1685 w 33"/>
                  <a:gd name="T21" fmla="*/ 25325 h 36"/>
                  <a:gd name="T22" fmla="*/ 2130 w 33"/>
                  <a:gd name="T23" fmla="*/ 24392 h 36"/>
                  <a:gd name="T24" fmla="*/ 2396 w 33"/>
                  <a:gd name="T25" fmla="*/ 23927 h 36"/>
                  <a:gd name="T26" fmla="*/ 2695 w 33"/>
                  <a:gd name="T27" fmla="*/ 22516 h 36"/>
                  <a:gd name="T28" fmla="*/ 2859 w 33"/>
                  <a:gd name="T29" fmla="*/ 20387 h 36"/>
                  <a:gd name="T30" fmla="*/ 2859 w 33"/>
                  <a:gd name="T31" fmla="*/ 17709 h 36"/>
                  <a:gd name="T32" fmla="*/ 2859 w 33"/>
                  <a:gd name="T33" fmla="*/ 16351 h 36"/>
                  <a:gd name="T34" fmla="*/ 2624 w 33"/>
                  <a:gd name="T35" fmla="*/ 13932 h 36"/>
                  <a:gd name="T36" fmla="*/ 2260 w 33"/>
                  <a:gd name="T37" fmla="*/ 9337 h 36"/>
                  <a:gd name="T38" fmla="*/ 1894 w 33"/>
                  <a:gd name="T39" fmla="*/ 6258 h 36"/>
                  <a:gd name="T40" fmla="*/ 1786 w 33"/>
                  <a:gd name="T41" fmla="*/ 5 h 36"/>
                  <a:gd name="T42" fmla="*/ 1786 w 33"/>
                  <a:gd name="T43" fmla="*/ 2 h 36"/>
                  <a:gd name="T44" fmla="*/ 1894 w 33"/>
                  <a:gd name="T45" fmla="*/ 0 h 36"/>
                  <a:gd name="T46" fmla="*/ 1894 w 33"/>
                  <a:gd name="T47" fmla="*/ 0 h 36"/>
                  <a:gd name="T48" fmla="*/ 1894 w 33"/>
                  <a:gd name="T49" fmla="*/ 0 h 36"/>
                  <a:gd name="T50" fmla="*/ 1786 w 33"/>
                  <a:gd name="T51" fmla="*/ 2 h 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3"/>
                  <a:gd name="T79" fmla="*/ 0 h 36"/>
                  <a:gd name="T80" fmla="*/ 33 w 33"/>
                  <a:gd name="T81" fmla="*/ 36 h 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3" h="36">
                    <a:moveTo>
                      <a:pt x="21" y="2"/>
                    </a:moveTo>
                    <a:lnTo>
                      <a:pt x="4" y="18"/>
                    </a:lnTo>
                    <a:lnTo>
                      <a:pt x="1" y="23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1" y="32"/>
                    </a:lnTo>
                    <a:lnTo>
                      <a:pt x="4" y="34"/>
                    </a:lnTo>
                    <a:lnTo>
                      <a:pt x="7" y="35"/>
                    </a:lnTo>
                    <a:lnTo>
                      <a:pt x="12" y="36"/>
                    </a:lnTo>
                    <a:lnTo>
                      <a:pt x="16" y="36"/>
                    </a:lnTo>
                    <a:lnTo>
                      <a:pt x="20" y="36"/>
                    </a:lnTo>
                    <a:lnTo>
                      <a:pt x="24" y="35"/>
                    </a:lnTo>
                    <a:lnTo>
                      <a:pt x="27" y="34"/>
                    </a:lnTo>
                    <a:lnTo>
                      <a:pt x="31" y="32"/>
                    </a:lnTo>
                    <a:lnTo>
                      <a:pt x="33" y="29"/>
                    </a:lnTo>
                    <a:lnTo>
                      <a:pt x="33" y="26"/>
                    </a:lnTo>
                    <a:lnTo>
                      <a:pt x="33" y="24"/>
                    </a:lnTo>
                    <a:lnTo>
                      <a:pt x="30" y="20"/>
                    </a:lnTo>
                    <a:lnTo>
                      <a:pt x="25" y="14"/>
                    </a:lnTo>
                    <a:lnTo>
                      <a:pt x="22" y="9"/>
                    </a:lnTo>
                    <a:lnTo>
                      <a:pt x="21" y="5"/>
                    </a:lnTo>
                    <a:lnTo>
                      <a:pt x="21" y="2"/>
                    </a:lnTo>
                    <a:lnTo>
                      <a:pt x="22" y="0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8" name="Freeform 526"/>
              <p:cNvSpPr>
                <a:spLocks noChangeArrowheads="1"/>
              </p:cNvSpPr>
              <p:nvPr/>
            </p:nvSpPr>
            <p:spPr bwMode="auto">
              <a:xfrm>
                <a:off x="2648" y="4100"/>
                <a:ext cx="23" cy="24"/>
              </a:xfrm>
              <a:custGeom>
                <a:avLst/>
                <a:gdLst>
                  <a:gd name="T0" fmla="*/ 6 w 23"/>
                  <a:gd name="T1" fmla="*/ 13305 h 23"/>
                  <a:gd name="T2" fmla="*/ 417 w 23"/>
                  <a:gd name="T3" fmla="*/ 3872 h 23"/>
                  <a:gd name="T4" fmla="*/ 323 w 23"/>
                  <a:gd name="T5" fmla="*/ 0 h 23"/>
                  <a:gd name="T6" fmla="*/ 0 w 23"/>
                  <a:gd name="T7" fmla="*/ 8917 h 23"/>
                  <a:gd name="T8" fmla="*/ 6 w 23"/>
                  <a:gd name="T9" fmla="*/ 13305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3"/>
                  <a:gd name="T17" fmla="*/ 23 w 23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3">
                    <a:moveTo>
                      <a:pt x="6" y="23"/>
                    </a:moveTo>
                    <a:lnTo>
                      <a:pt x="23" y="6"/>
                    </a:lnTo>
                    <a:lnTo>
                      <a:pt x="17" y="0"/>
                    </a:lnTo>
                    <a:lnTo>
                      <a:pt x="0" y="16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9" name="Freeform 527"/>
              <p:cNvSpPr>
                <a:spLocks noChangeArrowheads="1"/>
              </p:cNvSpPr>
              <p:nvPr/>
            </p:nvSpPr>
            <p:spPr bwMode="auto">
              <a:xfrm>
                <a:off x="2643" y="4117"/>
                <a:ext cx="43" cy="26"/>
              </a:xfrm>
              <a:custGeom>
                <a:avLst/>
                <a:gdLst>
                  <a:gd name="T0" fmla="*/ 1028 w 42"/>
                  <a:gd name="T1" fmla="*/ 2917 h 25"/>
                  <a:gd name="T2" fmla="*/ 1159 w 42"/>
                  <a:gd name="T3" fmla="*/ 3400 h 25"/>
                  <a:gd name="T4" fmla="*/ 1159 w 42"/>
                  <a:gd name="T5" fmla="*/ 3967 h 25"/>
                  <a:gd name="T6" fmla="*/ 1077 w 42"/>
                  <a:gd name="T7" fmla="*/ 4282 h 25"/>
                  <a:gd name="T8" fmla="*/ 982 w 42"/>
                  <a:gd name="T9" fmla="*/ 4627 h 25"/>
                  <a:gd name="T10" fmla="*/ 894 w 42"/>
                  <a:gd name="T11" fmla="*/ 5399 h 25"/>
                  <a:gd name="T12" fmla="*/ 742 w 42"/>
                  <a:gd name="T13" fmla="*/ 5399 h 25"/>
                  <a:gd name="T14" fmla="*/ 647 w 42"/>
                  <a:gd name="T15" fmla="*/ 5829 h 25"/>
                  <a:gd name="T16" fmla="*/ 539 w 42"/>
                  <a:gd name="T17" fmla="*/ 5829 h 25"/>
                  <a:gd name="T18" fmla="*/ 446 w 42"/>
                  <a:gd name="T19" fmla="*/ 5399 h 25"/>
                  <a:gd name="T20" fmla="*/ 10 w 42"/>
                  <a:gd name="T21" fmla="*/ 4627 h 25"/>
                  <a:gd name="T22" fmla="*/ 8 w 42"/>
                  <a:gd name="T23" fmla="*/ 4282 h 25"/>
                  <a:gd name="T24" fmla="*/ 8 w 42"/>
                  <a:gd name="T25" fmla="*/ 3967 h 25"/>
                  <a:gd name="T26" fmla="*/ 8 w 42"/>
                  <a:gd name="T27" fmla="*/ 3400 h 25"/>
                  <a:gd name="T28" fmla="*/ 427 w 42"/>
                  <a:gd name="T29" fmla="*/ 2699 h 25"/>
                  <a:gd name="T30" fmla="*/ 5 w 42"/>
                  <a:gd name="T31" fmla="*/ 0 h 25"/>
                  <a:gd name="T32" fmla="*/ 1 w 42"/>
                  <a:gd name="T33" fmla="*/ 6 h 25"/>
                  <a:gd name="T34" fmla="*/ 0 w 42"/>
                  <a:gd name="T35" fmla="*/ 3673 h 25"/>
                  <a:gd name="T36" fmla="*/ 0 w 42"/>
                  <a:gd name="T37" fmla="*/ 5399 h 25"/>
                  <a:gd name="T38" fmla="*/ 2 w 42"/>
                  <a:gd name="T39" fmla="*/ 7126 h 25"/>
                  <a:gd name="T40" fmla="*/ 6 w 42"/>
                  <a:gd name="T41" fmla="*/ 7931 h 25"/>
                  <a:gd name="T42" fmla="*/ 10 w 42"/>
                  <a:gd name="T43" fmla="*/ 8314 h 25"/>
                  <a:gd name="T44" fmla="*/ 514 w 42"/>
                  <a:gd name="T45" fmla="*/ 8566 h 25"/>
                  <a:gd name="T46" fmla="*/ 647 w 42"/>
                  <a:gd name="T47" fmla="*/ 8566 h 25"/>
                  <a:gd name="T48" fmla="*/ 778 w 42"/>
                  <a:gd name="T49" fmla="*/ 8566 h 25"/>
                  <a:gd name="T50" fmla="*/ 982 w 42"/>
                  <a:gd name="T51" fmla="*/ 8314 h 25"/>
                  <a:gd name="T52" fmla="*/ 1184 w 42"/>
                  <a:gd name="T53" fmla="*/ 7696 h 25"/>
                  <a:gd name="T54" fmla="*/ 1301 w 42"/>
                  <a:gd name="T55" fmla="*/ 7126 h 25"/>
                  <a:gd name="T56" fmla="*/ 1364 w 42"/>
                  <a:gd name="T57" fmla="*/ 5829 h 25"/>
                  <a:gd name="T58" fmla="*/ 1429 w 42"/>
                  <a:gd name="T59" fmla="*/ 3673 h 25"/>
                  <a:gd name="T60" fmla="*/ 1364 w 42"/>
                  <a:gd name="T61" fmla="*/ 2699 h 25"/>
                  <a:gd name="T62" fmla="*/ 1274 w 42"/>
                  <a:gd name="T63" fmla="*/ 1 h 25"/>
                  <a:gd name="T64" fmla="*/ 1028 w 42"/>
                  <a:gd name="T65" fmla="*/ 2917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2"/>
                  <a:gd name="T100" fmla="*/ 0 h 25"/>
                  <a:gd name="T101" fmla="*/ 42 w 42"/>
                  <a:gd name="T102" fmla="*/ 25 h 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2" h="25">
                    <a:moveTo>
                      <a:pt x="30" y="8"/>
                    </a:moveTo>
                    <a:lnTo>
                      <a:pt x="33" y="10"/>
                    </a:lnTo>
                    <a:lnTo>
                      <a:pt x="33" y="12"/>
                    </a:lnTo>
                    <a:lnTo>
                      <a:pt x="31" y="13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3" y="16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12" y="16"/>
                    </a:lnTo>
                    <a:lnTo>
                      <a:pt x="10" y="14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11" y="7"/>
                    </a:lnTo>
                    <a:lnTo>
                      <a:pt x="5" y="0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6" y="23"/>
                    </a:lnTo>
                    <a:lnTo>
                      <a:pt x="10" y="24"/>
                    </a:lnTo>
                    <a:lnTo>
                      <a:pt x="15" y="25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29" y="24"/>
                    </a:lnTo>
                    <a:lnTo>
                      <a:pt x="34" y="22"/>
                    </a:lnTo>
                    <a:lnTo>
                      <a:pt x="38" y="20"/>
                    </a:lnTo>
                    <a:lnTo>
                      <a:pt x="40" y="17"/>
                    </a:lnTo>
                    <a:lnTo>
                      <a:pt x="42" y="11"/>
                    </a:lnTo>
                    <a:lnTo>
                      <a:pt x="40" y="7"/>
                    </a:lnTo>
                    <a:lnTo>
                      <a:pt x="37" y="1"/>
                    </a:lnTo>
                    <a:lnTo>
                      <a:pt x="3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0" name="Freeform 528"/>
              <p:cNvSpPr>
                <a:spLocks noChangeArrowheads="1"/>
              </p:cNvSpPr>
              <p:nvPr/>
            </p:nvSpPr>
            <p:spPr bwMode="auto">
              <a:xfrm>
                <a:off x="2678" y="4097"/>
                <a:ext cx="16" cy="30"/>
              </a:xfrm>
              <a:custGeom>
                <a:avLst/>
                <a:gdLst>
                  <a:gd name="T0" fmla="*/ 7 w 16"/>
                  <a:gd name="T1" fmla="*/ 7630 h 28"/>
                  <a:gd name="T2" fmla="*/ 629 w 16"/>
                  <a:gd name="T3" fmla="*/ 6654 h 28"/>
                  <a:gd name="T4" fmla="*/ 3 w 16"/>
                  <a:gd name="T5" fmla="*/ 0 h 28"/>
                  <a:gd name="T6" fmla="*/ 1 w 16"/>
                  <a:gd name="T7" fmla="*/ 4 h 28"/>
                  <a:gd name="T8" fmla="*/ 0 w 16"/>
                  <a:gd name="T9" fmla="*/ 6218 h 28"/>
                  <a:gd name="T10" fmla="*/ 0 w 16"/>
                  <a:gd name="T11" fmla="*/ 7630 h 28"/>
                  <a:gd name="T12" fmla="*/ 1 w 16"/>
                  <a:gd name="T13" fmla="*/ 11444 h 28"/>
                  <a:gd name="T14" fmla="*/ 4 w 16"/>
                  <a:gd name="T15" fmla="*/ 16239 h 28"/>
                  <a:gd name="T16" fmla="*/ 668 w 16"/>
                  <a:gd name="T17" fmla="*/ 20492 h 28"/>
                  <a:gd name="T18" fmla="*/ 1021 w 16"/>
                  <a:gd name="T19" fmla="*/ 16239 h 28"/>
                  <a:gd name="T20" fmla="*/ 801 w 16"/>
                  <a:gd name="T21" fmla="*/ 11444 h 28"/>
                  <a:gd name="T22" fmla="*/ 668 w 16"/>
                  <a:gd name="T23" fmla="*/ 8696 h 28"/>
                  <a:gd name="T24" fmla="*/ 629 w 16"/>
                  <a:gd name="T25" fmla="*/ 7080 h 28"/>
                  <a:gd name="T26" fmla="*/ 629 w 16"/>
                  <a:gd name="T27" fmla="*/ 6218 h 28"/>
                  <a:gd name="T28" fmla="*/ 629 w 16"/>
                  <a:gd name="T29" fmla="*/ 6654 h 28"/>
                  <a:gd name="T30" fmla="*/ 2 w 16"/>
                  <a:gd name="T31" fmla="*/ 3 h 28"/>
                  <a:gd name="T32" fmla="*/ 1 w 16"/>
                  <a:gd name="T33" fmla="*/ 4 h 28"/>
                  <a:gd name="T34" fmla="*/ 7 w 16"/>
                  <a:gd name="T35" fmla="*/ 7630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28"/>
                  <a:gd name="T56" fmla="*/ 16 w 16"/>
                  <a:gd name="T57" fmla="*/ 28 h 2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28">
                    <a:moveTo>
                      <a:pt x="7" y="10"/>
                    </a:moveTo>
                    <a:lnTo>
                      <a:pt x="8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4" y="21"/>
                    </a:lnTo>
                    <a:lnTo>
                      <a:pt x="9" y="28"/>
                    </a:lnTo>
                    <a:lnTo>
                      <a:pt x="16" y="21"/>
                    </a:lnTo>
                    <a:lnTo>
                      <a:pt x="12" y="16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1" name="Freeform 529"/>
              <p:cNvSpPr>
                <a:spLocks noChangeArrowheads="1"/>
              </p:cNvSpPr>
              <p:nvPr/>
            </p:nvSpPr>
            <p:spPr bwMode="auto">
              <a:xfrm>
                <a:off x="2828" y="4002"/>
                <a:ext cx="44" cy="57"/>
              </a:xfrm>
              <a:custGeom>
                <a:avLst/>
                <a:gdLst>
                  <a:gd name="T0" fmla="*/ 2 w 42"/>
                  <a:gd name="T1" fmla="*/ 2476357 h 45"/>
                  <a:gd name="T2" fmla="*/ 0 w 42"/>
                  <a:gd name="T3" fmla="*/ 2391853 h 45"/>
                  <a:gd name="T4" fmla="*/ 0 w 42"/>
                  <a:gd name="T5" fmla="*/ 2343307 h 45"/>
                  <a:gd name="T6" fmla="*/ 1 w 42"/>
                  <a:gd name="T7" fmla="*/ 2196216 h 45"/>
                  <a:gd name="T8" fmla="*/ 2 w 42"/>
                  <a:gd name="T9" fmla="*/ 2151219 h 45"/>
                  <a:gd name="T10" fmla="*/ 3 w 42"/>
                  <a:gd name="T11" fmla="*/ 1992736 h 45"/>
                  <a:gd name="T12" fmla="*/ 5 w 42"/>
                  <a:gd name="T13" fmla="*/ 1832611 h 45"/>
                  <a:gd name="T14" fmla="*/ 31 w 42"/>
                  <a:gd name="T15" fmla="*/ 1701537 h 45"/>
                  <a:gd name="T16" fmla="*/ 31 w 42"/>
                  <a:gd name="T17" fmla="*/ 1560370 h 45"/>
                  <a:gd name="T18" fmla="*/ 1942 w 42"/>
                  <a:gd name="T19" fmla="*/ 1433707 h 45"/>
                  <a:gd name="T20" fmla="*/ 1942 w 42"/>
                  <a:gd name="T21" fmla="*/ 1300944 h 45"/>
                  <a:gd name="T22" fmla="*/ 1942 w 42"/>
                  <a:gd name="T23" fmla="*/ 1097007 h 45"/>
                  <a:gd name="T24" fmla="*/ 1942 w 42"/>
                  <a:gd name="T25" fmla="*/ 926331 h 45"/>
                  <a:gd name="T26" fmla="*/ 1942 w 42"/>
                  <a:gd name="T27" fmla="*/ 718184 h 45"/>
                  <a:gd name="T28" fmla="*/ 31 w 42"/>
                  <a:gd name="T29" fmla="*/ 508611 h 45"/>
                  <a:gd name="T30" fmla="*/ 6 w 42"/>
                  <a:gd name="T31" fmla="*/ 427600 h 45"/>
                  <a:gd name="T32" fmla="*/ 5 w 42"/>
                  <a:gd name="T33" fmla="*/ 9656 h 45"/>
                  <a:gd name="T34" fmla="*/ 3 w 42"/>
                  <a:gd name="T35" fmla="*/ 889 h 45"/>
                  <a:gd name="T36" fmla="*/ 3 w 42"/>
                  <a:gd name="T37" fmla="*/ 1 h 45"/>
                  <a:gd name="T38" fmla="*/ 5 w 42"/>
                  <a:gd name="T39" fmla="*/ 0 h 45"/>
                  <a:gd name="T40" fmla="*/ 31 w 42"/>
                  <a:gd name="T41" fmla="*/ 0 h 45"/>
                  <a:gd name="T42" fmla="*/ 2744 w 42"/>
                  <a:gd name="T43" fmla="*/ 0 h 45"/>
                  <a:gd name="T44" fmla="*/ 4445 w 42"/>
                  <a:gd name="T45" fmla="*/ 702 h 45"/>
                  <a:gd name="T46" fmla="*/ 6263 w 42"/>
                  <a:gd name="T47" fmla="*/ 9656 h 45"/>
                  <a:gd name="T48" fmla="*/ 7701 w 42"/>
                  <a:gd name="T49" fmla="*/ 553612 h 45"/>
                  <a:gd name="T50" fmla="*/ 8253 w 42"/>
                  <a:gd name="T51" fmla="*/ 850994 h 45"/>
                  <a:gd name="T52" fmla="*/ 8617 w 42"/>
                  <a:gd name="T53" fmla="*/ 1019369 h 45"/>
                  <a:gd name="T54" fmla="*/ 9131 w 42"/>
                  <a:gd name="T55" fmla="*/ 1300944 h 45"/>
                  <a:gd name="T56" fmla="*/ 9131 w 42"/>
                  <a:gd name="T57" fmla="*/ 1542125 h 45"/>
                  <a:gd name="T58" fmla="*/ 8617 w 42"/>
                  <a:gd name="T59" fmla="*/ 1680707 h 45"/>
                  <a:gd name="T60" fmla="*/ 8522 w 42"/>
                  <a:gd name="T61" fmla="*/ 1816980 h 45"/>
                  <a:gd name="T62" fmla="*/ 8040 w 42"/>
                  <a:gd name="T63" fmla="*/ 1832611 h 45"/>
                  <a:gd name="T64" fmla="*/ 7701 w 42"/>
                  <a:gd name="T65" fmla="*/ 1976314 h 45"/>
                  <a:gd name="T66" fmla="*/ 7188 w 42"/>
                  <a:gd name="T67" fmla="*/ 1992736 h 45"/>
                  <a:gd name="T68" fmla="*/ 6710 w 42"/>
                  <a:gd name="T69" fmla="*/ 1992736 h 45"/>
                  <a:gd name="T70" fmla="*/ 6263 w 42"/>
                  <a:gd name="T71" fmla="*/ 2018772 h 45"/>
                  <a:gd name="T72" fmla="*/ 6040 w 42"/>
                  <a:gd name="T73" fmla="*/ 2151219 h 45"/>
                  <a:gd name="T74" fmla="*/ 5639 w 42"/>
                  <a:gd name="T75" fmla="*/ 2196216 h 45"/>
                  <a:gd name="T76" fmla="*/ 5259 w 42"/>
                  <a:gd name="T77" fmla="*/ 2343307 h 45"/>
                  <a:gd name="T78" fmla="*/ 4146 w 42"/>
                  <a:gd name="T79" fmla="*/ 2391853 h 45"/>
                  <a:gd name="T80" fmla="*/ 3373 w 42"/>
                  <a:gd name="T81" fmla="*/ 2476357 h 45"/>
                  <a:gd name="T82" fmla="*/ 2560 w 42"/>
                  <a:gd name="T83" fmla="*/ 2573588 h 45"/>
                  <a:gd name="T84" fmla="*/ 1942 w 42"/>
                  <a:gd name="T85" fmla="*/ 2573588 h 45"/>
                  <a:gd name="T86" fmla="*/ 5 w 42"/>
                  <a:gd name="T87" fmla="*/ 2573588 h 45"/>
                  <a:gd name="T88" fmla="*/ 2 w 42"/>
                  <a:gd name="T89" fmla="*/ 2476357 h 4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"/>
                  <a:gd name="T136" fmla="*/ 0 h 45"/>
                  <a:gd name="T137" fmla="*/ 42 w 42"/>
                  <a:gd name="T138" fmla="*/ 45 h 4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" h="45">
                    <a:moveTo>
                      <a:pt x="2" y="43"/>
                    </a:moveTo>
                    <a:lnTo>
                      <a:pt x="0" y="42"/>
                    </a:lnTo>
                    <a:lnTo>
                      <a:pt x="0" y="40"/>
                    </a:lnTo>
                    <a:lnTo>
                      <a:pt x="1" y="39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5" y="32"/>
                    </a:lnTo>
                    <a:lnTo>
                      <a:pt x="7" y="30"/>
                    </a:lnTo>
                    <a:lnTo>
                      <a:pt x="7" y="28"/>
                    </a:lnTo>
                    <a:lnTo>
                      <a:pt x="8" y="26"/>
                    </a:lnTo>
                    <a:lnTo>
                      <a:pt x="8" y="23"/>
                    </a:lnTo>
                    <a:lnTo>
                      <a:pt x="8" y="19"/>
                    </a:lnTo>
                    <a:lnTo>
                      <a:pt x="8" y="16"/>
                    </a:lnTo>
                    <a:lnTo>
                      <a:pt x="8" y="13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38" y="15"/>
                    </a:lnTo>
                    <a:lnTo>
                      <a:pt x="40" y="18"/>
                    </a:lnTo>
                    <a:lnTo>
                      <a:pt x="42" y="23"/>
                    </a:lnTo>
                    <a:lnTo>
                      <a:pt x="42" y="27"/>
                    </a:lnTo>
                    <a:lnTo>
                      <a:pt x="40" y="29"/>
                    </a:lnTo>
                    <a:lnTo>
                      <a:pt x="39" y="31"/>
                    </a:lnTo>
                    <a:lnTo>
                      <a:pt x="37" y="32"/>
                    </a:lnTo>
                    <a:lnTo>
                      <a:pt x="35" y="34"/>
                    </a:lnTo>
                    <a:lnTo>
                      <a:pt x="33" y="35"/>
                    </a:lnTo>
                    <a:lnTo>
                      <a:pt x="31" y="35"/>
                    </a:lnTo>
                    <a:lnTo>
                      <a:pt x="29" y="36"/>
                    </a:lnTo>
                    <a:lnTo>
                      <a:pt x="28" y="37"/>
                    </a:lnTo>
                    <a:lnTo>
                      <a:pt x="26" y="39"/>
                    </a:lnTo>
                    <a:lnTo>
                      <a:pt x="24" y="40"/>
                    </a:lnTo>
                    <a:lnTo>
                      <a:pt x="19" y="42"/>
                    </a:lnTo>
                    <a:lnTo>
                      <a:pt x="16" y="43"/>
                    </a:lnTo>
                    <a:lnTo>
                      <a:pt x="12" y="45"/>
                    </a:lnTo>
                    <a:lnTo>
                      <a:pt x="8" y="45"/>
                    </a:lnTo>
                    <a:lnTo>
                      <a:pt x="5" y="45"/>
                    </a:lnTo>
                    <a:lnTo>
                      <a:pt x="2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2" name="Freeform 530"/>
              <p:cNvSpPr>
                <a:spLocks noChangeArrowheads="1"/>
              </p:cNvSpPr>
              <p:nvPr/>
            </p:nvSpPr>
            <p:spPr bwMode="auto">
              <a:xfrm>
                <a:off x="2823" y="4032"/>
                <a:ext cx="15" cy="35"/>
              </a:xfrm>
              <a:custGeom>
                <a:avLst/>
                <a:gdLst>
                  <a:gd name="T0" fmla="*/ 6 w 15"/>
                  <a:gd name="T1" fmla="*/ 0 h 20"/>
                  <a:gd name="T2" fmla="*/ 6 w 15"/>
                  <a:gd name="T3" fmla="*/ 362052 h 20"/>
                  <a:gd name="T4" fmla="*/ 5 w 15"/>
                  <a:gd name="T5" fmla="*/ 827307 h 20"/>
                  <a:gd name="T6" fmla="*/ 4 w 15"/>
                  <a:gd name="T7" fmla="*/ 344213947 h 20"/>
                  <a:gd name="T8" fmla="*/ 2 w 15"/>
                  <a:gd name="T9" fmla="*/ 458178093 h 20"/>
                  <a:gd name="T10" fmla="*/ 1 w 15"/>
                  <a:gd name="T11" fmla="*/ 554172467 h 20"/>
                  <a:gd name="T12" fmla="*/ 0 w 15"/>
                  <a:gd name="T13" fmla="*/ 737416815 h 20"/>
                  <a:gd name="T14" fmla="*/ 1 w 15"/>
                  <a:gd name="T15" fmla="*/ 981393907 h 20"/>
                  <a:gd name="T16" fmla="*/ 3 w 15"/>
                  <a:gd name="T17" fmla="*/ 1187570843 h 20"/>
                  <a:gd name="T18" fmla="*/ 858 w 15"/>
                  <a:gd name="T19" fmla="*/ 737416815 h 20"/>
                  <a:gd name="T20" fmla="*/ 858 w 15"/>
                  <a:gd name="T21" fmla="*/ 810980095 h 20"/>
                  <a:gd name="T22" fmla="*/ 915 w 15"/>
                  <a:gd name="T23" fmla="*/ 737416815 h 20"/>
                  <a:gd name="T24" fmla="*/ 915 w 15"/>
                  <a:gd name="T25" fmla="*/ 670318420 h 20"/>
                  <a:gd name="T26" fmla="*/ 976 w 15"/>
                  <a:gd name="T27" fmla="*/ 554172467 h 20"/>
                  <a:gd name="T28" fmla="*/ 1110 w 15"/>
                  <a:gd name="T29" fmla="*/ 458178093 h 20"/>
                  <a:gd name="T30" fmla="*/ 1184 w 15"/>
                  <a:gd name="T31" fmla="*/ 344213947 h 20"/>
                  <a:gd name="T32" fmla="*/ 1263 w 15"/>
                  <a:gd name="T33" fmla="*/ 579404 h 20"/>
                  <a:gd name="T34" fmla="*/ 6 w 15"/>
                  <a:gd name="T35" fmla="*/ 0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5"/>
                  <a:gd name="T55" fmla="*/ 0 h 20"/>
                  <a:gd name="T56" fmla="*/ 15 w 15"/>
                  <a:gd name="T57" fmla="*/ 20 h 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5" h="20">
                    <a:moveTo>
                      <a:pt x="6" y="0"/>
                    </a:moveTo>
                    <a:lnTo>
                      <a:pt x="6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1" y="16"/>
                    </a:lnTo>
                    <a:lnTo>
                      <a:pt x="3" y="20"/>
                    </a:lnTo>
                    <a:lnTo>
                      <a:pt x="9" y="13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3" y="8"/>
                    </a:lnTo>
                    <a:lnTo>
                      <a:pt x="14" y="5"/>
                    </a:lnTo>
                    <a:lnTo>
                      <a:pt x="15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3" name="Freeform 531"/>
              <p:cNvSpPr>
                <a:spLocks noChangeArrowheads="1"/>
              </p:cNvSpPr>
              <p:nvPr/>
            </p:nvSpPr>
            <p:spPr bwMode="auto">
              <a:xfrm>
                <a:off x="2828" y="4005"/>
                <a:ext cx="12" cy="27"/>
              </a:xfrm>
              <a:custGeom>
                <a:avLst/>
                <a:gdLst>
                  <a:gd name="T0" fmla="*/ 0 w 12"/>
                  <a:gd name="T1" fmla="*/ 4 h 26"/>
                  <a:gd name="T2" fmla="*/ 1 w 12"/>
                  <a:gd name="T3" fmla="*/ 6 h 26"/>
                  <a:gd name="T4" fmla="*/ 2 w 12"/>
                  <a:gd name="T5" fmla="*/ 2582 h 26"/>
                  <a:gd name="T6" fmla="*/ 2 w 12"/>
                  <a:gd name="T7" fmla="*/ 2994 h 26"/>
                  <a:gd name="T8" fmla="*/ 3 w 12"/>
                  <a:gd name="T9" fmla="*/ 3738 h 26"/>
                  <a:gd name="T10" fmla="*/ 3 w 12"/>
                  <a:gd name="T11" fmla="*/ 4337 h 26"/>
                  <a:gd name="T12" fmla="*/ 3 w 12"/>
                  <a:gd name="T13" fmla="*/ 5834 h 26"/>
                  <a:gd name="T14" fmla="*/ 3 w 12"/>
                  <a:gd name="T15" fmla="*/ 6285 h 26"/>
                  <a:gd name="T16" fmla="*/ 2 w 12"/>
                  <a:gd name="T17" fmla="*/ 6762 h 26"/>
                  <a:gd name="T18" fmla="*/ 2917 w 12"/>
                  <a:gd name="T19" fmla="*/ 7285 h 26"/>
                  <a:gd name="T20" fmla="*/ 3160 w 12"/>
                  <a:gd name="T21" fmla="*/ 6384 h 26"/>
                  <a:gd name="T22" fmla="*/ 3160 w 12"/>
                  <a:gd name="T23" fmla="*/ 5834 h 26"/>
                  <a:gd name="T24" fmla="*/ 3160 w 12"/>
                  <a:gd name="T25" fmla="*/ 4337 h 26"/>
                  <a:gd name="T26" fmla="*/ 3160 w 12"/>
                  <a:gd name="T27" fmla="*/ 3475 h 26"/>
                  <a:gd name="T28" fmla="*/ 3160 w 12"/>
                  <a:gd name="T29" fmla="*/ 2582 h 26"/>
                  <a:gd name="T30" fmla="*/ 2917 w 12"/>
                  <a:gd name="T31" fmla="*/ 5 h 26"/>
                  <a:gd name="T32" fmla="*/ 2693 w 12"/>
                  <a:gd name="T33" fmla="*/ 2 h 26"/>
                  <a:gd name="T34" fmla="*/ 2295 w 12"/>
                  <a:gd name="T35" fmla="*/ 0 h 26"/>
                  <a:gd name="T36" fmla="*/ 0 w 12"/>
                  <a:gd name="T37" fmla="*/ 4 h 2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"/>
                  <a:gd name="T58" fmla="*/ 0 h 26"/>
                  <a:gd name="T59" fmla="*/ 12 w 12"/>
                  <a:gd name="T60" fmla="*/ 26 h 2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" h="26">
                    <a:moveTo>
                      <a:pt x="0" y="4"/>
                    </a:moveTo>
                    <a:lnTo>
                      <a:pt x="1" y="6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11" y="26"/>
                    </a:lnTo>
                    <a:lnTo>
                      <a:pt x="12" y="23"/>
                    </a:lnTo>
                    <a:lnTo>
                      <a:pt x="12" y="20"/>
                    </a:lnTo>
                    <a:lnTo>
                      <a:pt x="12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1" y="5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4" name="Freeform 532"/>
              <p:cNvSpPr>
                <a:spLocks noChangeArrowheads="1"/>
              </p:cNvSpPr>
              <p:nvPr/>
            </p:nvSpPr>
            <p:spPr bwMode="auto">
              <a:xfrm>
                <a:off x="2826" y="3994"/>
                <a:ext cx="49" cy="37"/>
              </a:xfrm>
              <a:custGeom>
                <a:avLst/>
                <a:gdLst>
                  <a:gd name="T0" fmla="*/ 5933 w 47"/>
                  <a:gd name="T1" fmla="*/ 34994 h 34"/>
                  <a:gd name="T2" fmla="*/ 5933 w 47"/>
                  <a:gd name="T3" fmla="*/ 27956 h 34"/>
                  <a:gd name="T4" fmla="*/ 5799 w 47"/>
                  <a:gd name="T5" fmla="*/ 23606 h 34"/>
                  <a:gd name="T6" fmla="*/ 5449 w 47"/>
                  <a:gd name="T7" fmla="*/ 18419 h 34"/>
                  <a:gd name="T8" fmla="*/ 4926 w 47"/>
                  <a:gd name="T9" fmla="*/ 13061 h 34"/>
                  <a:gd name="T10" fmla="*/ 4000 w 47"/>
                  <a:gd name="T11" fmla="*/ 8558 h 34"/>
                  <a:gd name="T12" fmla="*/ 2933 w 47"/>
                  <a:gd name="T13" fmla="*/ 3 h 34"/>
                  <a:gd name="T14" fmla="*/ 1788 w 47"/>
                  <a:gd name="T15" fmla="*/ 1 h 34"/>
                  <a:gd name="T16" fmla="*/ 1159 w 47"/>
                  <a:gd name="T17" fmla="*/ 0 h 34"/>
                  <a:gd name="T18" fmla="*/ 4 w 47"/>
                  <a:gd name="T19" fmla="*/ 1 h 34"/>
                  <a:gd name="T20" fmla="*/ 1 w 47"/>
                  <a:gd name="T21" fmla="*/ 4 h 34"/>
                  <a:gd name="T22" fmla="*/ 0 w 47"/>
                  <a:gd name="T23" fmla="*/ 9313 h 34"/>
                  <a:gd name="T24" fmla="*/ 1 w 47"/>
                  <a:gd name="T25" fmla="*/ 13061 h 34"/>
                  <a:gd name="T26" fmla="*/ 1233 w 47"/>
                  <a:gd name="T27" fmla="*/ 9313 h 34"/>
                  <a:gd name="T28" fmla="*/ 1233 w 47"/>
                  <a:gd name="T29" fmla="*/ 8558 h 34"/>
                  <a:gd name="T30" fmla="*/ 1233 w 47"/>
                  <a:gd name="T31" fmla="*/ 9313 h 34"/>
                  <a:gd name="T32" fmla="*/ 1159 w 47"/>
                  <a:gd name="T33" fmla="*/ 10138 h 34"/>
                  <a:gd name="T34" fmla="*/ 1233 w 47"/>
                  <a:gd name="T35" fmla="*/ 10138 h 34"/>
                  <a:gd name="T36" fmla="*/ 1681 w 47"/>
                  <a:gd name="T37" fmla="*/ 10138 h 34"/>
                  <a:gd name="T38" fmla="*/ 2435 w 47"/>
                  <a:gd name="T39" fmla="*/ 12002 h 34"/>
                  <a:gd name="T40" fmla="*/ 3532 w 47"/>
                  <a:gd name="T41" fmla="*/ 15467 h 34"/>
                  <a:gd name="T42" fmla="*/ 4256 w 47"/>
                  <a:gd name="T43" fmla="*/ 20044 h 34"/>
                  <a:gd name="T44" fmla="*/ 4527 w 47"/>
                  <a:gd name="T45" fmla="*/ 23606 h 34"/>
                  <a:gd name="T46" fmla="*/ 4631 w 47"/>
                  <a:gd name="T47" fmla="*/ 25833 h 34"/>
                  <a:gd name="T48" fmla="*/ 4817 w 47"/>
                  <a:gd name="T49" fmla="*/ 30592 h 34"/>
                  <a:gd name="T50" fmla="*/ 4817 w 47"/>
                  <a:gd name="T51" fmla="*/ 33291 h 34"/>
                  <a:gd name="T52" fmla="*/ 5933 w 47"/>
                  <a:gd name="T53" fmla="*/ 34994 h 3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7"/>
                  <a:gd name="T82" fmla="*/ 0 h 34"/>
                  <a:gd name="T83" fmla="*/ 47 w 47"/>
                  <a:gd name="T84" fmla="*/ 34 h 3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7" h="34">
                    <a:moveTo>
                      <a:pt x="47" y="34"/>
                    </a:moveTo>
                    <a:lnTo>
                      <a:pt x="47" y="27"/>
                    </a:lnTo>
                    <a:lnTo>
                      <a:pt x="46" y="23"/>
                    </a:lnTo>
                    <a:lnTo>
                      <a:pt x="43" y="18"/>
                    </a:lnTo>
                    <a:lnTo>
                      <a:pt x="39" y="13"/>
                    </a:lnTo>
                    <a:lnTo>
                      <a:pt x="32" y="8"/>
                    </a:lnTo>
                    <a:lnTo>
                      <a:pt x="23" y="3"/>
                    </a:lnTo>
                    <a:lnTo>
                      <a:pt x="15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4" y="10"/>
                    </a:lnTo>
                    <a:lnTo>
                      <a:pt x="20" y="12"/>
                    </a:lnTo>
                    <a:lnTo>
                      <a:pt x="28" y="15"/>
                    </a:lnTo>
                    <a:lnTo>
                      <a:pt x="34" y="20"/>
                    </a:lnTo>
                    <a:lnTo>
                      <a:pt x="36" y="23"/>
                    </a:lnTo>
                    <a:lnTo>
                      <a:pt x="37" y="26"/>
                    </a:lnTo>
                    <a:lnTo>
                      <a:pt x="38" y="30"/>
                    </a:lnTo>
                    <a:lnTo>
                      <a:pt x="38" y="33"/>
                    </a:lnTo>
                    <a:lnTo>
                      <a:pt x="47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5" name="Freeform 533"/>
              <p:cNvSpPr>
                <a:spLocks noChangeArrowheads="1"/>
              </p:cNvSpPr>
              <p:nvPr/>
            </p:nvSpPr>
            <p:spPr bwMode="auto">
              <a:xfrm>
                <a:off x="2853" y="4032"/>
                <a:ext cx="21" cy="26"/>
              </a:xfrm>
              <a:custGeom>
                <a:avLst/>
                <a:gdLst>
                  <a:gd name="T0" fmla="*/ 6 w 21"/>
                  <a:gd name="T1" fmla="*/ 2147483647 h 13"/>
                  <a:gd name="T2" fmla="*/ 8 w 21"/>
                  <a:gd name="T3" fmla="*/ 2147483647 h 13"/>
                  <a:gd name="T4" fmla="*/ 9 w 21"/>
                  <a:gd name="T5" fmla="*/ 2147483647 h 13"/>
                  <a:gd name="T6" fmla="*/ 337 w 21"/>
                  <a:gd name="T7" fmla="*/ 2147483647 h 13"/>
                  <a:gd name="T8" fmla="*/ 370 w 21"/>
                  <a:gd name="T9" fmla="*/ 2147483647 h 13"/>
                  <a:gd name="T10" fmla="*/ 445 w 21"/>
                  <a:gd name="T11" fmla="*/ 2147483647 h 13"/>
                  <a:gd name="T12" fmla="*/ 488 w 21"/>
                  <a:gd name="T13" fmla="*/ 27119616 h 13"/>
                  <a:gd name="T14" fmla="*/ 511 w 21"/>
                  <a:gd name="T15" fmla="*/ 6676480 h 13"/>
                  <a:gd name="T16" fmla="*/ 337 w 21"/>
                  <a:gd name="T17" fmla="*/ 0 h 13"/>
                  <a:gd name="T18" fmla="*/ 337 w 21"/>
                  <a:gd name="T19" fmla="*/ 6676480 h 13"/>
                  <a:gd name="T20" fmla="*/ 322 w 21"/>
                  <a:gd name="T21" fmla="*/ 6676480 h 13"/>
                  <a:gd name="T22" fmla="*/ 9 w 21"/>
                  <a:gd name="T23" fmla="*/ 11202560 h 13"/>
                  <a:gd name="T24" fmla="*/ 7 w 21"/>
                  <a:gd name="T25" fmla="*/ 19054592 h 13"/>
                  <a:gd name="T26" fmla="*/ 5 w 21"/>
                  <a:gd name="T27" fmla="*/ 19054592 h 13"/>
                  <a:gd name="T28" fmla="*/ 2 w 21"/>
                  <a:gd name="T29" fmla="*/ 27119616 h 13"/>
                  <a:gd name="T30" fmla="*/ 0 w 21"/>
                  <a:gd name="T31" fmla="*/ 2147483647 h 13"/>
                  <a:gd name="T32" fmla="*/ 6 w 21"/>
                  <a:gd name="T33" fmla="*/ 214748364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13"/>
                  <a:gd name="T53" fmla="*/ 21 w 21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13">
                    <a:moveTo>
                      <a:pt x="6" y="13"/>
                    </a:moveTo>
                    <a:lnTo>
                      <a:pt x="8" y="12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4" y="10"/>
                    </a:lnTo>
                    <a:lnTo>
                      <a:pt x="18" y="8"/>
                    </a:lnTo>
                    <a:lnTo>
                      <a:pt x="20" y="4"/>
                    </a:lnTo>
                    <a:lnTo>
                      <a:pt x="21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6" name="Freeform 534"/>
              <p:cNvSpPr>
                <a:spLocks noChangeArrowheads="1"/>
              </p:cNvSpPr>
              <p:nvPr/>
            </p:nvSpPr>
            <p:spPr bwMode="auto">
              <a:xfrm>
                <a:off x="2826" y="4034"/>
                <a:ext cx="33" cy="28"/>
              </a:xfrm>
              <a:custGeom>
                <a:avLst/>
                <a:gdLst>
                  <a:gd name="T0" fmla="*/ 0 w 32"/>
                  <a:gd name="T1" fmla="*/ 646171872 h 15"/>
                  <a:gd name="T2" fmla="*/ 4 w 32"/>
                  <a:gd name="T3" fmla="*/ 734583993 h 15"/>
                  <a:gd name="T4" fmla="*/ 1027 w 32"/>
                  <a:gd name="T5" fmla="*/ 783369375 h 15"/>
                  <a:gd name="T6" fmla="*/ 1307 w 32"/>
                  <a:gd name="T7" fmla="*/ 734583993 h 15"/>
                  <a:gd name="T8" fmla="*/ 1669 w 32"/>
                  <a:gd name="T9" fmla="*/ 689178110 h 15"/>
                  <a:gd name="T10" fmla="*/ 2125 w 32"/>
                  <a:gd name="T11" fmla="*/ 605887298 h 15"/>
                  <a:gd name="T12" fmla="*/ 2709 w 32"/>
                  <a:gd name="T13" fmla="*/ 568216195 h 15"/>
                  <a:gd name="T14" fmla="*/ 2947 w 32"/>
                  <a:gd name="T15" fmla="*/ 9528885 h 15"/>
                  <a:gd name="T16" fmla="*/ 3128 w 32"/>
                  <a:gd name="T17" fmla="*/ 6713304 h 15"/>
                  <a:gd name="T18" fmla="*/ 2613 w 32"/>
                  <a:gd name="T19" fmla="*/ 0 h 15"/>
                  <a:gd name="T20" fmla="*/ 2549 w 32"/>
                  <a:gd name="T21" fmla="*/ 0 h 15"/>
                  <a:gd name="T22" fmla="*/ 2125 w 32"/>
                  <a:gd name="T23" fmla="*/ 1767913 h 15"/>
                  <a:gd name="T24" fmla="*/ 1771 w 32"/>
                  <a:gd name="T25" fmla="*/ 4359751 h 15"/>
                  <a:gd name="T26" fmla="*/ 1477 w 32"/>
                  <a:gd name="T27" fmla="*/ 5349030 h 15"/>
                  <a:gd name="T28" fmla="*/ 1158 w 32"/>
                  <a:gd name="T29" fmla="*/ 6713304 h 15"/>
                  <a:gd name="T30" fmla="*/ 967 w 32"/>
                  <a:gd name="T31" fmla="*/ 6713304 h 15"/>
                  <a:gd name="T32" fmla="*/ 7 w 32"/>
                  <a:gd name="T33" fmla="*/ 6713304 h 15"/>
                  <a:gd name="T34" fmla="*/ 6 w 32"/>
                  <a:gd name="T35" fmla="*/ 6713304 h 15"/>
                  <a:gd name="T36" fmla="*/ 0 w 32"/>
                  <a:gd name="T37" fmla="*/ 646171872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15"/>
                  <a:gd name="T59" fmla="*/ 32 w 32"/>
                  <a:gd name="T60" fmla="*/ 15 h 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15">
                    <a:moveTo>
                      <a:pt x="0" y="12"/>
                    </a:moveTo>
                    <a:lnTo>
                      <a:pt x="4" y="14"/>
                    </a:lnTo>
                    <a:lnTo>
                      <a:pt x="10" y="15"/>
                    </a:lnTo>
                    <a:lnTo>
                      <a:pt x="14" y="14"/>
                    </a:lnTo>
                    <a:lnTo>
                      <a:pt x="18" y="13"/>
                    </a:lnTo>
                    <a:lnTo>
                      <a:pt x="22" y="11"/>
                    </a:lnTo>
                    <a:lnTo>
                      <a:pt x="27" y="10"/>
                    </a:lnTo>
                    <a:lnTo>
                      <a:pt x="30" y="7"/>
                    </a:lnTo>
                    <a:lnTo>
                      <a:pt x="32" y="5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2" y="1"/>
                    </a:lnTo>
                    <a:lnTo>
                      <a:pt x="19" y="3"/>
                    </a:lnTo>
                    <a:lnTo>
                      <a:pt x="16" y="4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7" name="Freeform 535"/>
              <p:cNvSpPr>
                <a:spLocks noChangeArrowheads="1"/>
              </p:cNvSpPr>
              <p:nvPr/>
            </p:nvSpPr>
            <p:spPr bwMode="auto">
              <a:xfrm>
                <a:off x="5444" y="4073"/>
                <a:ext cx="97" cy="57"/>
              </a:xfrm>
              <a:custGeom>
                <a:avLst/>
                <a:gdLst>
                  <a:gd name="T0" fmla="*/ 5770 w 93"/>
                  <a:gd name="T1" fmla="*/ 9894 h 57"/>
                  <a:gd name="T2" fmla="*/ 5864 w 93"/>
                  <a:gd name="T3" fmla="*/ 9894 h 57"/>
                  <a:gd name="T4" fmla="*/ 6080 w 93"/>
                  <a:gd name="T5" fmla="*/ 9432 h 57"/>
                  <a:gd name="T6" fmla="*/ 6080 w 93"/>
                  <a:gd name="T7" fmla="*/ 9094 h 57"/>
                  <a:gd name="T8" fmla="*/ 5864 w 93"/>
                  <a:gd name="T9" fmla="*/ 7900 h 57"/>
                  <a:gd name="T10" fmla="*/ 5831 w 93"/>
                  <a:gd name="T11" fmla="*/ 7221 h 57"/>
                  <a:gd name="T12" fmla="*/ 5535 w 93"/>
                  <a:gd name="T13" fmla="*/ 6107 h 57"/>
                  <a:gd name="T14" fmla="*/ 5059 w 93"/>
                  <a:gd name="T15" fmla="*/ 5160 h 57"/>
                  <a:gd name="T16" fmla="*/ 4729 w 93"/>
                  <a:gd name="T17" fmla="*/ 3709 h 57"/>
                  <a:gd name="T18" fmla="*/ 4255 w 93"/>
                  <a:gd name="T19" fmla="*/ 2653 h 57"/>
                  <a:gd name="T20" fmla="*/ 3693 w 93"/>
                  <a:gd name="T21" fmla="*/ 1606 h 57"/>
                  <a:gd name="T22" fmla="*/ 3157 w 93"/>
                  <a:gd name="T23" fmla="*/ 1144 h 57"/>
                  <a:gd name="T24" fmla="*/ 2538 w 93"/>
                  <a:gd name="T25" fmla="*/ 2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1235 h 57"/>
                  <a:gd name="T34" fmla="*/ 0 w 93"/>
                  <a:gd name="T35" fmla="*/ 1351 h 57"/>
                  <a:gd name="T36" fmla="*/ 0 w 93"/>
                  <a:gd name="T37" fmla="*/ 1466 h 57"/>
                  <a:gd name="T38" fmla="*/ 0 w 93"/>
                  <a:gd name="T39" fmla="*/ 1740 h 57"/>
                  <a:gd name="T40" fmla="*/ 0 w 93"/>
                  <a:gd name="T41" fmla="*/ 2059 h 57"/>
                  <a:gd name="T42" fmla="*/ 4 w 93"/>
                  <a:gd name="T43" fmla="*/ 3388 h 57"/>
                  <a:gd name="T44" fmla="*/ 9 w 93"/>
                  <a:gd name="T45" fmla="*/ 4039 h 57"/>
                  <a:gd name="T46" fmla="*/ 938 w 93"/>
                  <a:gd name="T47" fmla="*/ 5487 h 57"/>
                  <a:gd name="T48" fmla="*/ 1355 w 93"/>
                  <a:gd name="T49" fmla="*/ 6645 h 57"/>
                  <a:gd name="T50" fmla="*/ 1943 w 93"/>
                  <a:gd name="T51" fmla="*/ 7333 h 57"/>
                  <a:gd name="T52" fmla="*/ 2395 w 93"/>
                  <a:gd name="T53" fmla="*/ 8553 h 57"/>
                  <a:gd name="T54" fmla="*/ 2954 w 93"/>
                  <a:gd name="T55" fmla="*/ 9094 h 57"/>
                  <a:gd name="T56" fmla="*/ 3327 w 93"/>
                  <a:gd name="T57" fmla="*/ 9338 h 57"/>
                  <a:gd name="T58" fmla="*/ 3856 w 93"/>
                  <a:gd name="T59" fmla="*/ 9432 h 57"/>
                  <a:gd name="T60" fmla="*/ 4322 w 93"/>
                  <a:gd name="T61" fmla="*/ 9521 h 57"/>
                  <a:gd name="T62" fmla="*/ 4731 w 93"/>
                  <a:gd name="T63" fmla="*/ 9521 h 57"/>
                  <a:gd name="T64" fmla="*/ 5251 w 93"/>
                  <a:gd name="T65" fmla="*/ 9521 h 57"/>
                  <a:gd name="T66" fmla="*/ 5534 w 93"/>
                  <a:gd name="T67" fmla="*/ 9894 h 57"/>
                  <a:gd name="T68" fmla="*/ 5770 w 93"/>
                  <a:gd name="T69" fmla="*/ 9894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8" name="Freeform 536"/>
              <p:cNvSpPr>
                <a:spLocks noChangeArrowheads="1"/>
              </p:cNvSpPr>
              <p:nvPr/>
            </p:nvSpPr>
            <p:spPr bwMode="auto">
              <a:xfrm>
                <a:off x="5443" y="4069"/>
                <a:ext cx="104" cy="59"/>
              </a:xfrm>
              <a:custGeom>
                <a:avLst/>
                <a:gdLst>
                  <a:gd name="T0" fmla="*/ 5 w 99"/>
                  <a:gd name="T1" fmla="*/ 139 h 66"/>
                  <a:gd name="T2" fmla="*/ 1408 w 99"/>
                  <a:gd name="T3" fmla="*/ 112 h 66"/>
                  <a:gd name="T4" fmla="*/ 2255 w 99"/>
                  <a:gd name="T5" fmla="*/ 97 h 66"/>
                  <a:gd name="T6" fmla="*/ 3404 w 99"/>
                  <a:gd name="T7" fmla="*/ 97 h 66"/>
                  <a:gd name="T8" fmla="*/ 4307 w 99"/>
                  <a:gd name="T9" fmla="*/ 112 h 66"/>
                  <a:gd name="T10" fmla="*/ 5304 w 99"/>
                  <a:gd name="T11" fmla="*/ 139 h 66"/>
                  <a:gd name="T12" fmla="*/ 6226 w 99"/>
                  <a:gd name="T13" fmla="*/ 188 h 66"/>
                  <a:gd name="T14" fmla="*/ 7117 w 99"/>
                  <a:gd name="T15" fmla="*/ 252 h 66"/>
                  <a:gd name="T16" fmla="*/ 7878 w 99"/>
                  <a:gd name="T17" fmla="*/ 310 h 66"/>
                  <a:gd name="T18" fmla="*/ 8587 w 99"/>
                  <a:gd name="T19" fmla="*/ 386 h 66"/>
                  <a:gd name="T20" fmla="*/ 9110 w 99"/>
                  <a:gd name="T21" fmla="*/ 448 h 66"/>
                  <a:gd name="T22" fmla="*/ 9552 w 99"/>
                  <a:gd name="T23" fmla="*/ 517 h 66"/>
                  <a:gd name="T24" fmla="*/ 9961 w 99"/>
                  <a:gd name="T25" fmla="*/ 561 h 66"/>
                  <a:gd name="T26" fmla="*/ 9968 w 99"/>
                  <a:gd name="T27" fmla="*/ 598 h 66"/>
                  <a:gd name="T28" fmla="*/ 9968 w 99"/>
                  <a:gd name="T29" fmla="*/ 605 h 66"/>
                  <a:gd name="T30" fmla="*/ 10130 w 99"/>
                  <a:gd name="T31" fmla="*/ 604 h 66"/>
                  <a:gd name="T32" fmla="*/ 9961 w 99"/>
                  <a:gd name="T33" fmla="*/ 604 h 66"/>
                  <a:gd name="T34" fmla="*/ 9810 w 99"/>
                  <a:gd name="T35" fmla="*/ 699 h 66"/>
                  <a:gd name="T36" fmla="*/ 10563 w 99"/>
                  <a:gd name="T37" fmla="*/ 699 h 66"/>
                  <a:gd name="T38" fmla="*/ 11038 w 99"/>
                  <a:gd name="T39" fmla="*/ 644 h 66"/>
                  <a:gd name="T40" fmla="*/ 11038 w 99"/>
                  <a:gd name="T41" fmla="*/ 578 h 66"/>
                  <a:gd name="T42" fmla="*/ 10745 w 99"/>
                  <a:gd name="T43" fmla="*/ 523 h 66"/>
                  <a:gd name="T44" fmla="*/ 10403 w 99"/>
                  <a:gd name="T45" fmla="*/ 450 h 66"/>
                  <a:gd name="T46" fmla="*/ 9961 w 99"/>
                  <a:gd name="T47" fmla="*/ 386 h 66"/>
                  <a:gd name="T48" fmla="*/ 9251 w 99"/>
                  <a:gd name="T49" fmla="*/ 310 h 66"/>
                  <a:gd name="T50" fmla="*/ 8587 w 99"/>
                  <a:gd name="T51" fmla="*/ 250 h 66"/>
                  <a:gd name="T52" fmla="*/ 7634 w 99"/>
                  <a:gd name="T53" fmla="*/ 161 h 66"/>
                  <a:gd name="T54" fmla="*/ 6786 w 99"/>
                  <a:gd name="T55" fmla="*/ 112 h 66"/>
                  <a:gd name="T56" fmla="*/ 5623 w 99"/>
                  <a:gd name="T57" fmla="*/ 4 h 66"/>
                  <a:gd name="T58" fmla="*/ 4715 w 99"/>
                  <a:gd name="T59" fmla="*/ 2 h 66"/>
                  <a:gd name="T60" fmla="*/ 3404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4 h 66"/>
                  <a:gd name="T68" fmla="*/ 5 w 99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4" y="24"/>
                    </a:lnTo>
                    <a:lnTo>
                      <a:pt x="71" y="29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6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29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9" name="Freeform 537"/>
              <p:cNvSpPr>
                <a:spLocks noChangeArrowheads="1"/>
              </p:cNvSpPr>
              <p:nvPr/>
            </p:nvSpPr>
            <p:spPr bwMode="auto">
              <a:xfrm>
                <a:off x="5439" y="4073"/>
                <a:ext cx="47" cy="55"/>
              </a:xfrm>
              <a:custGeom>
                <a:avLst/>
                <a:gdLst>
                  <a:gd name="T0" fmla="*/ 6797 w 45"/>
                  <a:gd name="T1" fmla="*/ 48917 h 50"/>
                  <a:gd name="T2" fmla="*/ 5600 w 45"/>
                  <a:gd name="T3" fmla="*/ 44094 h 50"/>
                  <a:gd name="T4" fmla="*/ 4613 w 45"/>
                  <a:gd name="T5" fmla="*/ 37752 h 50"/>
                  <a:gd name="T6" fmla="*/ 3342 w 45"/>
                  <a:gd name="T7" fmla="*/ 29974 h 50"/>
                  <a:gd name="T8" fmla="*/ 2422 w 45"/>
                  <a:gd name="T9" fmla="*/ 23846 h 50"/>
                  <a:gd name="T10" fmla="*/ 1871 w 45"/>
                  <a:gd name="T11" fmla="*/ 15407 h 50"/>
                  <a:gd name="T12" fmla="*/ 1541 w 45"/>
                  <a:gd name="T13" fmla="*/ 10502 h 50"/>
                  <a:gd name="T14" fmla="*/ 1541 w 45"/>
                  <a:gd name="T15" fmla="*/ 9768 h 50"/>
                  <a:gd name="T16" fmla="*/ 1541 w 45"/>
                  <a:gd name="T17" fmla="*/ 9039 h 50"/>
                  <a:gd name="T18" fmla="*/ 1444 w 45"/>
                  <a:gd name="T19" fmla="*/ 9768 h 50"/>
                  <a:gd name="T20" fmla="*/ 4 w 45"/>
                  <a:gd name="T21" fmla="*/ 0 h 50"/>
                  <a:gd name="T22" fmla="*/ 1 w 45"/>
                  <a:gd name="T23" fmla="*/ 4 h 50"/>
                  <a:gd name="T24" fmla="*/ 0 w 45"/>
                  <a:gd name="T25" fmla="*/ 9039 h 50"/>
                  <a:gd name="T26" fmla="*/ 1 w 45"/>
                  <a:gd name="T27" fmla="*/ 11361 h 50"/>
                  <a:gd name="T28" fmla="*/ 2 w 45"/>
                  <a:gd name="T29" fmla="*/ 15407 h 50"/>
                  <a:gd name="T30" fmla="*/ 5 w 45"/>
                  <a:gd name="T31" fmla="*/ 22744 h 50"/>
                  <a:gd name="T32" fmla="*/ 1643 w 45"/>
                  <a:gd name="T33" fmla="*/ 29974 h 50"/>
                  <a:gd name="T34" fmla="*/ 2422 w 45"/>
                  <a:gd name="T35" fmla="*/ 37752 h 50"/>
                  <a:gd name="T36" fmla="*/ 3801 w 45"/>
                  <a:gd name="T37" fmla="*/ 45316 h 50"/>
                  <a:gd name="T38" fmla="*/ 4919 w 45"/>
                  <a:gd name="T39" fmla="*/ 52894 h 50"/>
                  <a:gd name="T40" fmla="*/ 6105 w 45"/>
                  <a:gd name="T41" fmla="*/ 58524 h 50"/>
                  <a:gd name="T42" fmla="*/ 6797 w 45"/>
                  <a:gd name="T43" fmla="*/ 48917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50"/>
                  <a:gd name="T68" fmla="*/ 45 w 45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50">
                    <a:moveTo>
                      <a:pt x="45" y="42"/>
                    </a:moveTo>
                    <a:lnTo>
                      <a:pt x="37" y="38"/>
                    </a:lnTo>
                    <a:lnTo>
                      <a:pt x="30" y="32"/>
                    </a:lnTo>
                    <a:lnTo>
                      <a:pt x="22" y="26"/>
                    </a:lnTo>
                    <a:lnTo>
                      <a:pt x="17" y="20"/>
                    </a:lnTo>
                    <a:lnTo>
                      <a:pt x="13" y="14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11" y="26"/>
                    </a:lnTo>
                    <a:lnTo>
                      <a:pt x="17" y="32"/>
                    </a:lnTo>
                    <a:lnTo>
                      <a:pt x="24" y="39"/>
                    </a:lnTo>
                    <a:lnTo>
                      <a:pt x="32" y="45"/>
                    </a:lnTo>
                    <a:lnTo>
                      <a:pt x="40" y="50"/>
                    </a:lnTo>
                    <a:lnTo>
                      <a:pt x="45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0" name="Freeform 538"/>
              <p:cNvSpPr>
                <a:spLocks noChangeArrowheads="1"/>
              </p:cNvSpPr>
              <p:nvPr/>
            </p:nvSpPr>
            <p:spPr bwMode="auto">
              <a:xfrm>
                <a:off x="5481" y="4117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640 w 53"/>
                  <a:gd name="T3" fmla="*/ 23485 h 18"/>
                  <a:gd name="T4" fmla="*/ 3360 w 53"/>
                  <a:gd name="T5" fmla="*/ 23485 h 18"/>
                  <a:gd name="T6" fmla="*/ 2723 w 53"/>
                  <a:gd name="T7" fmla="*/ 23485 h 18"/>
                  <a:gd name="T8" fmla="*/ 2308 w 53"/>
                  <a:gd name="T9" fmla="*/ 23485 h 18"/>
                  <a:gd name="T10" fmla="*/ 1938 w 53"/>
                  <a:gd name="T11" fmla="*/ 21136 h 18"/>
                  <a:gd name="T12" fmla="*/ 1247 w 53"/>
                  <a:gd name="T13" fmla="*/ 19021 h 18"/>
                  <a:gd name="T14" fmla="*/ 851 w 53"/>
                  <a:gd name="T15" fmla="*/ 3 h 18"/>
                  <a:gd name="T16" fmla="*/ 5 w 53"/>
                  <a:gd name="T17" fmla="*/ 0 h 18"/>
                  <a:gd name="T18" fmla="*/ 0 w 53"/>
                  <a:gd name="T19" fmla="*/ 23485 h 18"/>
                  <a:gd name="T20" fmla="*/ 8 w 53"/>
                  <a:gd name="T21" fmla="*/ 35793 h 18"/>
                  <a:gd name="T22" fmla="*/ 1116 w 53"/>
                  <a:gd name="T23" fmla="*/ 44189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216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6" y="7"/>
                    </a:lnTo>
                    <a:lnTo>
                      <a:pt x="18" y="6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2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1" name="Freeform 539"/>
              <p:cNvSpPr>
                <a:spLocks noChangeArrowheads="1"/>
              </p:cNvSpPr>
              <p:nvPr/>
            </p:nvSpPr>
            <p:spPr bwMode="auto">
              <a:xfrm>
                <a:off x="284" y="4078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864 w 93"/>
                  <a:gd name="T3" fmla="*/ 0 h 57"/>
                  <a:gd name="T4" fmla="*/ 6080 w 93"/>
                  <a:gd name="T5" fmla="*/ 2 h 57"/>
                  <a:gd name="T6" fmla="*/ 6080 w 93"/>
                  <a:gd name="T7" fmla="*/ 31 h 57"/>
                  <a:gd name="T8" fmla="*/ 5864 w 93"/>
                  <a:gd name="T9" fmla="*/ 1466 h 57"/>
                  <a:gd name="T10" fmla="*/ 5831 w 93"/>
                  <a:gd name="T11" fmla="*/ 2436 h 57"/>
                  <a:gd name="T12" fmla="*/ 5535 w 93"/>
                  <a:gd name="T13" fmla="*/ 3709 h 57"/>
                  <a:gd name="T14" fmla="*/ 5012 w 93"/>
                  <a:gd name="T15" fmla="*/ 4775 h 57"/>
                  <a:gd name="T16" fmla="*/ 4729 w 93"/>
                  <a:gd name="T17" fmla="*/ 6107 h 57"/>
                  <a:gd name="T18" fmla="*/ 4255 w 93"/>
                  <a:gd name="T19" fmla="*/ 7066 h 57"/>
                  <a:gd name="T20" fmla="*/ 3659 w 93"/>
                  <a:gd name="T21" fmla="*/ 7900 h 57"/>
                  <a:gd name="T22" fmla="*/ 3157 w 93"/>
                  <a:gd name="T23" fmla="*/ 8676 h 57"/>
                  <a:gd name="T24" fmla="*/ 2522 w 93"/>
                  <a:gd name="T25" fmla="*/ 9432 h 57"/>
                  <a:gd name="T26" fmla="*/ 1955 w 93"/>
                  <a:gd name="T27" fmla="*/ 9894 h 57"/>
                  <a:gd name="T28" fmla="*/ 1218 w 93"/>
                  <a:gd name="T29" fmla="*/ 9894 h 57"/>
                  <a:gd name="T30" fmla="*/ 760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3 w 93"/>
                  <a:gd name="T43" fmla="*/ 6645 h 57"/>
                  <a:gd name="T44" fmla="*/ 9 w 93"/>
                  <a:gd name="T45" fmla="*/ 5487 h 57"/>
                  <a:gd name="T46" fmla="*/ 938 w 93"/>
                  <a:gd name="T47" fmla="*/ 4362 h 57"/>
                  <a:gd name="T48" fmla="*/ 1286 w 93"/>
                  <a:gd name="T49" fmla="*/ 3388 h 57"/>
                  <a:gd name="T50" fmla="*/ 1943 w 93"/>
                  <a:gd name="T51" fmla="*/ 2059 h 57"/>
                  <a:gd name="T52" fmla="*/ 2395 w 93"/>
                  <a:gd name="T53" fmla="*/ 1351 h 57"/>
                  <a:gd name="T54" fmla="*/ 2954 w 93"/>
                  <a:gd name="T55" fmla="*/ 31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2" name="Freeform 540"/>
              <p:cNvSpPr>
                <a:spLocks noChangeArrowheads="1"/>
              </p:cNvSpPr>
              <p:nvPr/>
            </p:nvSpPr>
            <p:spPr bwMode="auto">
              <a:xfrm>
                <a:off x="283" y="4073"/>
                <a:ext cx="103" cy="58"/>
              </a:xfrm>
              <a:custGeom>
                <a:avLst/>
                <a:gdLst>
                  <a:gd name="T0" fmla="*/ 0 w 98"/>
                  <a:gd name="T1" fmla="*/ 328 h 66"/>
                  <a:gd name="T2" fmla="*/ 1312 w 98"/>
                  <a:gd name="T3" fmla="*/ 373 h 66"/>
                  <a:gd name="T4" fmla="*/ 2370 w 98"/>
                  <a:gd name="T5" fmla="*/ 379 h 66"/>
                  <a:gd name="T6" fmla="*/ 3594 w 98"/>
                  <a:gd name="T7" fmla="*/ 379 h 66"/>
                  <a:gd name="T8" fmla="*/ 4841 w 98"/>
                  <a:gd name="T9" fmla="*/ 373 h 66"/>
                  <a:gd name="T10" fmla="*/ 5972 w 98"/>
                  <a:gd name="T11" fmla="*/ 350 h 66"/>
                  <a:gd name="T12" fmla="*/ 7135 w 98"/>
                  <a:gd name="T13" fmla="*/ 314 h 66"/>
                  <a:gd name="T14" fmla="*/ 8055 w 98"/>
                  <a:gd name="T15" fmla="*/ 283 h 66"/>
                  <a:gd name="T16" fmla="*/ 9049 w 98"/>
                  <a:gd name="T17" fmla="*/ 245 h 66"/>
                  <a:gd name="T18" fmla="*/ 9658 w 98"/>
                  <a:gd name="T19" fmla="*/ 210 h 66"/>
                  <a:gd name="T20" fmla="*/ 10283 w 98"/>
                  <a:gd name="T21" fmla="*/ 170 h 66"/>
                  <a:gd name="T22" fmla="*/ 10875 w 98"/>
                  <a:gd name="T23" fmla="*/ 135 h 66"/>
                  <a:gd name="T24" fmla="*/ 11122 w 98"/>
                  <a:gd name="T25" fmla="*/ 94 h 66"/>
                  <a:gd name="T26" fmla="*/ 11501 w 98"/>
                  <a:gd name="T27" fmla="*/ 61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46 w 98"/>
                  <a:gd name="T33" fmla="*/ 0 h 66"/>
                  <a:gd name="T34" fmla="*/ 10283 w 98"/>
                  <a:gd name="T35" fmla="*/ 54 h 66"/>
                  <a:gd name="T36" fmla="*/ 10813 w 98"/>
                  <a:gd name="T37" fmla="*/ 54 h 66"/>
                  <a:gd name="T38" fmla="*/ 10480 w 98"/>
                  <a:gd name="T39" fmla="*/ 47 h 66"/>
                  <a:gd name="T40" fmla="*/ 10480 w 98"/>
                  <a:gd name="T41" fmla="*/ 54 h 66"/>
                  <a:gd name="T42" fmla="*/ 10283 w 98"/>
                  <a:gd name="T43" fmla="*/ 71 h 66"/>
                  <a:gd name="T44" fmla="*/ 10191 w 98"/>
                  <a:gd name="T45" fmla="*/ 101 h 66"/>
                  <a:gd name="T46" fmla="*/ 9601 w 98"/>
                  <a:gd name="T47" fmla="*/ 135 h 66"/>
                  <a:gd name="T48" fmla="*/ 9049 w 98"/>
                  <a:gd name="T49" fmla="*/ 170 h 66"/>
                  <a:gd name="T50" fmla="*/ 8264 w 98"/>
                  <a:gd name="T51" fmla="*/ 210 h 66"/>
                  <a:gd name="T52" fmla="*/ 7573 w 98"/>
                  <a:gd name="T53" fmla="*/ 243 h 66"/>
                  <a:gd name="T54" fmla="*/ 6514 w 98"/>
                  <a:gd name="T55" fmla="*/ 272 h 66"/>
                  <a:gd name="T56" fmla="*/ 5625 w 98"/>
                  <a:gd name="T57" fmla="*/ 302 h 66"/>
                  <a:gd name="T58" fmla="*/ 4560 w 98"/>
                  <a:gd name="T59" fmla="*/ 314 h 66"/>
                  <a:gd name="T60" fmla="*/ 3594 w 98"/>
                  <a:gd name="T61" fmla="*/ 326 h 66"/>
                  <a:gd name="T62" fmla="*/ 2370 w 98"/>
                  <a:gd name="T63" fmla="*/ 328 h 66"/>
                  <a:gd name="T64" fmla="*/ 1474 w 98"/>
                  <a:gd name="T65" fmla="*/ 314 h 66"/>
                  <a:gd name="T66" fmla="*/ 4 w 98"/>
                  <a:gd name="T67" fmla="*/ 292 h 66"/>
                  <a:gd name="T68" fmla="*/ 0 w 98"/>
                  <a:gd name="T69" fmla="*/ 328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3" name="Freeform 541"/>
              <p:cNvSpPr>
                <a:spLocks noChangeArrowheads="1"/>
              </p:cNvSpPr>
              <p:nvPr/>
            </p:nvSpPr>
            <p:spPr bwMode="auto">
              <a:xfrm>
                <a:off x="281" y="4083"/>
                <a:ext cx="46" cy="54"/>
              </a:xfrm>
              <a:custGeom>
                <a:avLst/>
                <a:gdLst>
                  <a:gd name="T0" fmla="*/ 6857 w 44"/>
                  <a:gd name="T1" fmla="*/ 0 h 49"/>
                  <a:gd name="T2" fmla="*/ 5449 w 44"/>
                  <a:gd name="T3" fmla="*/ 316 h 49"/>
                  <a:gd name="T4" fmla="*/ 4186 w 44"/>
                  <a:gd name="T5" fmla="*/ 14220 h 49"/>
                  <a:gd name="T6" fmla="*/ 2818 w 44"/>
                  <a:gd name="T7" fmla="*/ 24527 h 49"/>
                  <a:gd name="T8" fmla="*/ 1776 w 44"/>
                  <a:gd name="T9" fmla="*/ 31769 h 49"/>
                  <a:gd name="T10" fmla="*/ 5 w 44"/>
                  <a:gd name="T11" fmla="*/ 42434 h 49"/>
                  <a:gd name="T12" fmla="*/ 2 w 44"/>
                  <a:gd name="T13" fmla="*/ 49593 h 49"/>
                  <a:gd name="T14" fmla="*/ 1 w 44"/>
                  <a:gd name="T15" fmla="*/ 54940 h 49"/>
                  <a:gd name="T16" fmla="*/ 0 w 44"/>
                  <a:gd name="T17" fmla="*/ 59435 h 49"/>
                  <a:gd name="T18" fmla="*/ 1 w 44"/>
                  <a:gd name="T19" fmla="*/ 62808 h 49"/>
                  <a:gd name="T20" fmla="*/ 4 w 44"/>
                  <a:gd name="T21" fmla="*/ 65159 h 49"/>
                  <a:gd name="T22" fmla="*/ 1557 w 44"/>
                  <a:gd name="T23" fmla="*/ 55671 h 49"/>
                  <a:gd name="T24" fmla="*/ 1660 w 44"/>
                  <a:gd name="T25" fmla="*/ 58084 h 49"/>
                  <a:gd name="T26" fmla="*/ 1660 w 44"/>
                  <a:gd name="T27" fmla="*/ 55671 h 49"/>
                  <a:gd name="T28" fmla="*/ 2163 w 44"/>
                  <a:gd name="T29" fmla="*/ 47596 h 49"/>
                  <a:gd name="T30" fmla="*/ 2818 w 44"/>
                  <a:gd name="T31" fmla="*/ 42434 h 49"/>
                  <a:gd name="T32" fmla="*/ 3916 w 44"/>
                  <a:gd name="T33" fmla="*/ 31769 h 49"/>
                  <a:gd name="T34" fmla="*/ 4929 w 44"/>
                  <a:gd name="T35" fmla="*/ 26442 h 49"/>
                  <a:gd name="T36" fmla="*/ 6418 w 44"/>
                  <a:gd name="T37" fmla="*/ 16628 h 49"/>
                  <a:gd name="T38" fmla="*/ 7577 w 44"/>
                  <a:gd name="T39" fmla="*/ 12109 h 49"/>
                  <a:gd name="T40" fmla="*/ 6857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4" name="Freeform 542"/>
              <p:cNvSpPr>
                <a:spLocks noChangeArrowheads="1"/>
              </p:cNvSpPr>
              <p:nvPr/>
            </p:nvSpPr>
            <p:spPr bwMode="auto">
              <a:xfrm>
                <a:off x="321" y="4073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643 w 53"/>
                  <a:gd name="T11" fmla="*/ 2 h 18"/>
                  <a:gd name="T12" fmla="*/ 1116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4189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640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5" name="Freeform 543"/>
              <p:cNvSpPr>
                <a:spLocks noChangeArrowheads="1"/>
              </p:cNvSpPr>
              <p:nvPr/>
            </p:nvSpPr>
            <p:spPr bwMode="auto">
              <a:xfrm>
                <a:off x="3602" y="4073"/>
                <a:ext cx="97" cy="57"/>
              </a:xfrm>
              <a:custGeom>
                <a:avLst/>
                <a:gdLst>
                  <a:gd name="T0" fmla="*/ 5619 w 93"/>
                  <a:gd name="T1" fmla="*/ 3857 h 57"/>
                  <a:gd name="T2" fmla="*/ 5864 w 93"/>
                  <a:gd name="T3" fmla="*/ 3857 h 57"/>
                  <a:gd name="T4" fmla="*/ 6080 w 93"/>
                  <a:gd name="T5" fmla="*/ 3698 h 57"/>
                  <a:gd name="T6" fmla="*/ 6080 w 93"/>
                  <a:gd name="T7" fmla="*/ 3490 h 57"/>
                  <a:gd name="T8" fmla="*/ 5864 w 93"/>
                  <a:gd name="T9" fmla="*/ 3043 h 57"/>
                  <a:gd name="T10" fmla="*/ 5831 w 93"/>
                  <a:gd name="T11" fmla="*/ 2806 h 57"/>
                  <a:gd name="T12" fmla="*/ 5534 w 93"/>
                  <a:gd name="T13" fmla="*/ 2322 h 57"/>
                  <a:gd name="T14" fmla="*/ 5012 w 93"/>
                  <a:gd name="T15" fmla="*/ 1894 h 57"/>
                  <a:gd name="T16" fmla="*/ 4729 w 93"/>
                  <a:gd name="T17" fmla="*/ 1527 h 57"/>
                  <a:gd name="T18" fmla="*/ 4101 w 93"/>
                  <a:gd name="T19" fmla="*/ 1012 h 57"/>
                  <a:gd name="T20" fmla="*/ 3659 w 93"/>
                  <a:gd name="T21" fmla="*/ 682 h 57"/>
                  <a:gd name="T22" fmla="*/ 3128 w 93"/>
                  <a:gd name="T23" fmla="*/ 28 h 57"/>
                  <a:gd name="T24" fmla="*/ 2522 w 93"/>
                  <a:gd name="T25" fmla="*/ 3 h 57"/>
                  <a:gd name="T26" fmla="*/ 1943 w 93"/>
                  <a:gd name="T27" fmla="*/ 0 h 57"/>
                  <a:gd name="T28" fmla="*/ 1218 w 93"/>
                  <a:gd name="T29" fmla="*/ 0 h 57"/>
                  <a:gd name="T30" fmla="*/ 722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3 w 93"/>
                  <a:gd name="T43" fmla="*/ 1250 h 57"/>
                  <a:gd name="T44" fmla="*/ 8 w 93"/>
                  <a:gd name="T45" fmla="*/ 1634 h 57"/>
                  <a:gd name="T46" fmla="*/ 889 w 93"/>
                  <a:gd name="T47" fmla="*/ 2031 h 57"/>
                  <a:gd name="T48" fmla="*/ 1286 w 93"/>
                  <a:gd name="T49" fmla="*/ 2620 h 57"/>
                  <a:gd name="T50" fmla="*/ 1853 w 93"/>
                  <a:gd name="T51" fmla="*/ 2847 h 57"/>
                  <a:gd name="T52" fmla="*/ 2395 w 93"/>
                  <a:gd name="T53" fmla="*/ 3256 h 57"/>
                  <a:gd name="T54" fmla="*/ 2817 w 93"/>
                  <a:gd name="T55" fmla="*/ 3490 h 57"/>
                  <a:gd name="T56" fmla="*/ 3296 w 93"/>
                  <a:gd name="T57" fmla="*/ 3670 h 57"/>
                  <a:gd name="T58" fmla="*/ 3836 w 93"/>
                  <a:gd name="T59" fmla="*/ 3698 h 57"/>
                  <a:gd name="T60" fmla="*/ 4283 w 93"/>
                  <a:gd name="T61" fmla="*/ 3733 h 57"/>
                  <a:gd name="T62" fmla="*/ 4731 w 93"/>
                  <a:gd name="T63" fmla="*/ 3733 h 57"/>
                  <a:gd name="T64" fmla="*/ 5059 w 93"/>
                  <a:gd name="T65" fmla="*/ 3733 h 57"/>
                  <a:gd name="T66" fmla="*/ 5331 w 93"/>
                  <a:gd name="T67" fmla="*/ 3733 h 57"/>
                  <a:gd name="T68" fmla="*/ 5619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8" y="29"/>
                    </a:lnTo>
                    <a:lnTo>
                      <a:pt x="72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8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1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6" name="Freeform 544"/>
              <p:cNvSpPr>
                <a:spLocks noChangeArrowheads="1"/>
              </p:cNvSpPr>
              <p:nvPr/>
            </p:nvSpPr>
            <p:spPr bwMode="auto">
              <a:xfrm>
                <a:off x="3601" y="4069"/>
                <a:ext cx="103" cy="59"/>
              </a:xfrm>
              <a:custGeom>
                <a:avLst/>
                <a:gdLst>
                  <a:gd name="T0" fmla="*/ 4 w 98"/>
                  <a:gd name="T1" fmla="*/ 139 h 66"/>
                  <a:gd name="T2" fmla="*/ 1388 w 98"/>
                  <a:gd name="T3" fmla="*/ 112 h 66"/>
                  <a:gd name="T4" fmla="*/ 2370 w 98"/>
                  <a:gd name="T5" fmla="*/ 97 h 66"/>
                  <a:gd name="T6" fmla="*/ 3495 w 98"/>
                  <a:gd name="T7" fmla="*/ 97 h 66"/>
                  <a:gd name="T8" fmla="*/ 4560 w 98"/>
                  <a:gd name="T9" fmla="*/ 112 h 66"/>
                  <a:gd name="T10" fmla="*/ 5452 w 98"/>
                  <a:gd name="T11" fmla="*/ 139 h 66"/>
                  <a:gd name="T12" fmla="*/ 6514 w 98"/>
                  <a:gd name="T13" fmla="*/ 201 h 66"/>
                  <a:gd name="T14" fmla="*/ 7339 w 98"/>
                  <a:gd name="T15" fmla="*/ 252 h 66"/>
                  <a:gd name="T16" fmla="*/ 8107 w 98"/>
                  <a:gd name="T17" fmla="*/ 313 h 66"/>
                  <a:gd name="T18" fmla="*/ 9049 w 98"/>
                  <a:gd name="T19" fmla="*/ 386 h 66"/>
                  <a:gd name="T20" fmla="*/ 9601 w 98"/>
                  <a:gd name="T21" fmla="*/ 448 h 66"/>
                  <a:gd name="T22" fmla="*/ 9874 w 98"/>
                  <a:gd name="T23" fmla="*/ 500 h 66"/>
                  <a:gd name="T24" fmla="*/ 10246 w 98"/>
                  <a:gd name="T25" fmla="*/ 561 h 66"/>
                  <a:gd name="T26" fmla="*/ 10480 w 98"/>
                  <a:gd name="T27" fmla="*/ 598 h 66"/>
                  <a:gd name="T28" fmla="*/ 10480 w 98"/>
                  <a:gd name="T29" fmla="*/ 604 h 66"/>
                  <a:gd name="T30" fmla="*/ 10813 w 98"/>
                  <a:gd name="T31" fmla="*/ 604 h 66"/>
                  <a:gd name="T32" fmla="*/ 10246 w 98"/>
                  <a:gd name="T33" fmla="*/ 604 h 66"/>
                  <a:gd name="T34" fmla="*/ 10215 w 98"/>
                  <a:gd name="T35" fmla="*/ 699 h 66"/>
                  <a:gd name="T36" fmla="*/ 10914 w 98"/>
                  <a:gd name="T37" fmla="*/ 693 h 66"/>
                  <a:gd name="T38" fmla="*/ 11501 w 98"/>
                  <a:gd name="T39" fmla="*/ 644 h 66"/>
                  <a:gd name="T40" fmla="*/ 11501 w 98"/>
                  <a:gd name="T41" fmla="*/ 578 h 66"/>
                  <a:gd name="T42" fmla="*/ 11122 w 98"/>
                  <a:gd name="T43" fmla="*/ 523 h 66"/>
                  <a:gd name="T44" fmla="*/ 10875 w 98"/>
                  <a:gd name="T45" fmla="*/ 450 h 66"/>
                  <a:gd name="T46" fmla="*/ 10246 w 98"/>
                  <a:gd name="T47" fmla="*/ 386 h 66"/>
                  <a:gd name="T48" fmla="*/ 9627 w 98"/>
                  <a:gd name="T49" fmla="*/ 313 h 66"/>
                  <a:gd name="T50" fmla="*/ 9049 w 98"/>
                  <a:gd name="T51" fmla="*/ 250 h 66"/>
                  <a:gd name="T52" fmla="*/ 8034 w 98"/>
                  <a:gd name="T53" fmla="*/ 161 h 66"/>
                  <a:gd name="T54" fmla="*/ 7135 w 98"/>
                  <a:gd name="T55" fmla="*/ 112 h 66"/>
                  <a:gd name="T56" fmla="*/ 5784 w 98"/>
                  <a:gd name="T57" fmla="*/ 4 h 66"/>
                  <a:gd name="T58" fmla="*/ 4841 w 98"/>
                  <a:gd name="T59" fmla="*/ 2 h 66"/>
                  <a:gd name="T60" fmla="*/ 3495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84 h 66"/>
                  <a:gd name="T68" fmla="*/ 4 w 98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8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7" name="Freeform 545"/>
              <p:cNvSpPr>
                <a:spLocks noChangeArrowheads="1"/>
              </p:cNvSpPr>
              <p:nvPr/>
            </p:nvSpPr>
            <p:spPr bwMode="auto">
              <a:xfrm>
                <a:off x="3596" y="4076"/>
                <a:ext cx="47" cy="54"/>
              </a:xfrm>
              <a:custGeom>
                <a:avLst/>
                <a:gdLst>
                  <a:gd name="T0" fmla="*/ 6797 w 45"/>
                  <a:gd name="T1" fmla="*/ 54940 h 49"/>
                  <a:gd name="T2" fmla="*/ 5600 w 45"/>
                  <a:gd name="T3" fmla="*/ 49593 h 49"/>
                  <a:gd name="T4" fmla="*/ 4613 w 45"/>
                  <a:gd name="T5" fmla="*/ 42434 h 49"/>
                  <a:gd name="T6" fmla="*/ 3566 w 45"/>
                  <a:gd name="T7" fmla="*/ 33486 h 49"/>
                  <a:gd name="T8" fmla="*/ 2422 w 45"/>
                  <a:gd name="T9" fmla="*/ 26442 h 49"/>
                  <a:gd name="T10" fmla="*/ 1871 w 45"/>
                  <a:gd name="T11" fmla="*/ 16628 h 49"/>
                  <a:gd name="T12" fmla="*/ 1541 w 45"/>
                  <a:gd name="T13" fmla="*/ 11161 h 49"/>
                  <a:gd name="T14" fmla="*/ 1541 w 45"/>
                  <a:gd name="T15" fmla="*/ 10380 h 49"/>
                  <a:gd name="T16" fmla="*/ 1541 w 45"/>
                  <a:gd name="T17" fmla="*/ 348 h 49"/>
                  <a:gd name="T18" fmla="*/ 1541 w 45"/>
                  <a:gd name="T19" fmla="*/ 10380 h 49"/>
                  <a:gd name="T20" fmla="*/ 1444 w 45"/>
                  <a:gd name="T21" fmla="*/ 10380 h 49"/>
                  <a:gd name="T22" fmla="*/ 5 w 45"/>
                  <a:gd name="T23" fmla="*/ 0 h 49"/>
                  <a:gd name="T24" fmla="*/ 1 w 45"/>
                  <a:gd name="T25" fmla="*/ 3 h 49"/>
                  <a:gd name="T26" fmla="*/ 0 w 45"/>
                  <a:gd name="T27" fmla="*/ 348 h 49"/>
                  <a:gd name="T28" fmla="*/ 1 w 45"/>
                  <a:gd name="T29" fmla="*/ 12109 h 49"/>
                  <a:gd name="T30" fmla="*/ 2 w 45"/>
                  <a:gd name="T31" fmla="*/ 16628 h 49"/>
                  <a:gd name="T32" fmla="*/ 6 w 45"/>
                  <a:gd name="T33" fmla="*/ 24527 h 49"/>
                  <a:gd name="T34" fmla="*/ 1643 w 45"/>
                  <a:gd name="T35" fmla="*/ 33486 h 49"/>
                  <a:gd name="T36" fmla="*/ 2422 w 45"/>
                  <a:gd name="T37" fmla="*/ 42434 h 49"/>
                  <a:gd name="T38" fmla="*/ 3802 w 45"/>
                  <a:gd name="T39" fmla="*/ 50800 h 49"/>
                  <a:gd name="T40" fmla="*/ 4919 w 45"/>
                  <a:gd name="T41" fmla="*/ 60202 h 49"/>
                  <a:gd name="T42" fmla="*/ 6367 w 45"/>
                  <a:gd name="T43" fmla="*/ 65159 h 49"/>
                  <a:gd name="T44" fmla="*/ 6797 w 45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49"/>
                  <a:gd name="T71" fmla="*/ 45 w 45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1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8" name="Freeform 546"/>
              <p:cNvSpPr>
                <a:spLocks noChangeArrowheads="1"/>
              </p:cNvSpPr>
              <p:nvPr/>
            </p:nvSpPr>
            <p:spPr bwMode="auto">
              <a:xfrm>
                <a:off x="3639" y="4118"/>
                <a:ext cx="54" cy="19"/>
              </a:xfrm>
              <a:custGeom>
                <a:avLst/>
                <a:gdLst>
                  <a:gd name="T0" fmla="*/ 4136 w 52"/>
                  <a:gd name="T1" fmla="*/ 26094 h 18"/>
                  <a:gd name="T2" fmla="*/ 3909 w 52"/>
                  <a:gd name="T3" fmla="*/ 23485 h 18"/>
                  <a:gd name="T4" fmla="*/ 3582 w 52"/>
                  <a:gd name="T5" fmla="*/ 23485 h 18"/>
                  <a:gd name="T6" fmla="*/ 3027 w 52"/>
                  <a:gd name="T7" fmla="*/ 23485 h 18"/>
                  <a:gd name="T8" fmla="*/ 2450 w 52"/>
                  <a:gd name="T9" fmla="*/ 21136 h 18"/>
                  <a:gd name="T10" fmla="*/ 2045 w 52"/>
                  <a:gd name="T11" fmla="*/ 21136 h 18"/>
                  <a:gd name="T12" fmla="*/ 1379 w 52"/>
                  <a:gd name="T13" fmla="*/ 17121 h 18"/>
                  <a:gd name="T14" fmla="*/ 881 w 52"/>
                  <a:gd name="T15" fmla="*/ 4 h 18"/>
                  <a:gd name="T16" fmla="*/ 4 w 52"/>
                  <a:gd name="T17" fmla="*/ 0 h 18"/>
                  <a:gd name="T18" fmla="*/ 0 w 52"/>
                  <a:gd name="T19" fmla="*/ 23485 h 18"/>
                  <a:gd name="T20" fmla="*/ 7 w 52"/>
                  <a:gd name="T21" fmla="*/ 32213 h 18"/>
                  <a:gd name="T22" fmla="*/ 1167 w 52"/>
                  <a:gd name="T23" fmla="*/ 46052 h 18"/>
                  <a:gd name="T24" fmla="*/ 1827 w 52"/>
                  <a:gd name="T25" fmla="*/ 49100 h 18"/>
                  <a:gd name="T26" fmla="*/ 2418 w 52"/>
                  <a:gd name="T27" fmla="*/ 51166 h 18"/>
                  <a:gd name="T28" fmla="*/ 3027 w 52"/>
                  <a:gd name="T29" fmla="*/ 51166 h 18"/>
                  <a:gd name="T30" fmla="*/ 3432 w 52"/>
                  <a:gd name="T31" fmla="*/ 51166 h 18"/>
                  <a:gd name="T32" fmla="*/ 3839 w 52"/>
                  <a:gd name="T33" fmla="*/ 54554 h 18"/>
                  <a:gd name="T34" fmla="*/ 4059 w 52"/>
                  <a:gd name="T35" fmla="*/ 54554 h 18"/>
                  <a:gd name="T36" fmla="*/ 4136 w 52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8"/>
                  <a:gd name="T59" fmla="*/ 52 w 52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8">
                    <a:moveTo>
                      <a:pt x="52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9" name="Freeform 547"/>
              <p:cNvSpPr>
                <a:spLocks noChangeArrowheads="1"/>
              </p:cNvSpPr>
              <p:nvPr/>
            </p:nvSpPr>
            <p:spPr bwMode="auto">
              <a:xfrm>
                <a:off x="3252" y="4073"/>
                <a:ext cx="97" cy="57"/>
              </a:xfrm>
              <a:custGeom>
                <a:avLst/>
                <a:gdLst>
                  <a:gd name="T0" fmla="*/ 3578 w 94"/>
                  <a:gd name="T1" fmla="*/ 3857 h 57"/>
                  <a:gd name="T2" fmla="*/ 3773 w 94"/>
                  <a:gd name="T3" fmla="*/ 3857 h 57"/>
                  <a:gd name="T4" fmla="*/ 3834 w 94"/>
                  <a:gd name="T5" fmla="*/ 3698 h 57"/>
                  <a:gd name="T6" fmla="*/ 3834 w 94"/>
                  <a:gd name="T7" fmla="*/ 3490 h 57"/>
                  <a:gd name="T8" fmla="*/ 3773 w 94"/>
                  <a:gd name="T9" fmla="*/ 3043 h 57"/>
                  <a:gd name="T10" fmla="*/ 3634 w 94"/>
                  <a:gd name="T11" fmla="*/ 2806 h 57"/>
                  <a:gd name="T12" fmla="*/ 3534 w 94"/>
                  <a:gd name="T13" fmla="*/ 2322 h 57"/>
                  <a:gd name="T14" fmla="*/ 3230 w 94"/>
                  <a:gd name="T15" fmla="*/ 1894 h 57"/>
                  <a:gd name="T16" fmla="*/ 3020 w 94"/>
                  <a:gd name="T17" fmla="*/ 1527 h 57"/>
                  <a:gd name="T18" fmla="*/ 2745 w 94"/>
                  <a:gd name="T19" fmla="*/ 1012 h 57"/>
                  <a:gd name="T20" fmla="*/ 2349 w 94"/>
                  <a:gd name="T21" fmla="*/ 682 h 57"/>
                  <a:gd name="T22" fmla="*/ 2026 w 94"/>
                  <a:gd name="T23" fmla="*/ 28 h 57"/>
                  <a:gd name="T24" fmla="*/ 1627 w 94"/>
                  <a:gd name="T25" fmla="*/ 3 h 57"/>
                  <a:gd name="T26" fmla="*/ 1250 w 94"/>
                  <a:gd name="T27" fmla="*/ 0 h 57"/>
                  <a:gd name="T28" fmla="*/ 797 w 94"/>
                  <a:gd name="T29" fmla="*/ 0 h 57"/>
                  <a:gd name="T30" fmla="*/ 476 w 94"/>
                  <a:gd name="T31" fmla="*/ 3 h 57"/>
                  <a:gd name="T32" fmla="*/ 2 w 94"/>
                  <a:gd name="T33" fmla="*/ 30 h 57"/>
                  <a:gd name="T34" fmla="*/ 0 w 94"/>
                  <a:gd name="T35" fmla="*/ 591 h 57"/>
                  <a:gd name="T36" fmla="*/ 0 w 94"/>
                  <a:gd name="T37" fmla="*/ 633 h 57"/>
                  <a:gd name="T38" fmla="*/ 0 w 94"/>
                  <a:gd name="T39" fmla="*/ 723 h 57"/>
                  <a:gd name="T40" fmla="*/ 2 w 94"/>
                  <a:gd name="T41" fmla="*/ 827 h 57"/>
                  <a:gd name="T42" fmla="*/ 5 w 94"/>
                  <a:gd name="T43" fmla="*/ 1250 h 57"/>
                  <a:gd name="T44" fmla="*/ 9 w 94"/>
                  <a:gd name="T45" fmla="*/ 1634 h 57"/>
                  <a:gd name="T46" fmla="*/ 585 w 94"/>
                  <a:gd name="T47" fmla="*/ 2031 h 57"/>
                  <a:gd name="T48" fmla="*/ 883 w 94"/>
                  <a:gd name="T49" fmla="*/ 2620 h 57"/>
                  <a:gd name="T50" fmla="*/ 1250 w 94"/>
                  <a:gd name="T51" fmla="*/ 2847 h 57"/>
                  <a:gd name="T52" fmla="*/ 1543 w 94"/>
                  <a:gd name="T53" fmla="*/ 3256 h 57"/>
                  <a:gd name="T54" fmla="*/ 1822 w 94"/>
                  <a:gd name="T55" fmla="*/ 3490 h 57"/>
                  <a:gd name="T56" fmla="*/ 2131 w 94"/>
                  <a:gd name="T57" fmla="*/ 3670 h 57"/>
                  <a:gd name="T58" fmla="*/ 2481 w 94"/>
                  <a:gd name="T59" fmla="*/ 3698 h 57"/>
                  <a:gd name="T60" fmla="*/ 2756 w 94"/>
                  <a:gd name="T61" fmla="*/ 3733 h 57"/>
                  <a:gd name="T62" fmla="*/ 3020 w 94"/>
                  <a:gd name="T63" fmla="*/ 3733 h 57"/>
                  <a:gd name="T64" fmla="*/ 3230 w 94"/>
                  <a:gd name="T65" fmla="*/ 3733 h 57"/>
                  <a:gd name="T66" fmla="*/ 3534 w 94"/>
                  <a:gd name="T67" fmla="*/ 3733 h 57"/>
                  <a:gd name="T68" fmla="*/ 3578 w 94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3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0" name="Freeform 548"/>
              <p:cNvSpPr>
                <a:spLocks noChangeArrowheads="1"/>
              </p:cNvSpPr>
              <p:nvPr/>
            </p:nvSpPr>
            <p:spPr bwMode="auto">
              <a:xfrm>
                <a:off x="3251" y="4069"/>
                <a:ext cx="104" cy="59"/>
              </a:xfrm>
              <a:custGeom>
                <a:avLst/>
                <a:gdLst>
                  <a:gd name="T0" fmla="*/ 5 w 99"/>
                  <a:gd name="T1" fmla="*/ 139 h 66"/>
                  <a:gd name="T2" fmla="*/ 1408 w 99"/>
                  <a:gd name="T3" fmla="*/ 112 h 66"/>
                  <a:gd name="T4" fmla="*/ 2534 w 99"/>
                  <a:gd name="T5" fmla="*/ 97 h 66"/>
                  <a:gd name="T6" fmla="*/ 3404 w 99"/>
                  <a:gd name="T7" fmla="*/ 97 h 66"/>
                  <a:gd name="T8" fmla="*/ 4444 w 99"/>
                  <a:gd name="T9" fmla="*/ 112 h 66"/>
                  <a:gd name="T10" fmla="*/ 5304 w 99"/>
                  <a:gd name="T11" fmla="*/ 139 h 66"/>
                  <a:gd name="T12" fmla="*/ 6226 w 99"/>
                  <a:gd name="T13" fmla="*/ 201 h 66"/>
                  <a:gd name="T14" fmla="*/ 7117 w 99"/>
                  <a:gd name="T15" fmla="*/ 252 h 66"/>
                  <a:gd name="T16" fmla="*/ 7878 w 99"/>
                  <a:gd name="T17" fmla="*/ 313 h 66"/>
                  <a:gd name="T18" fmla="*/ 8721 w 99"/>
                  <a:gd name="T19" fmla="*/ 386 h 66"/>
                  <a:gd name="T20" fmla="*/ 9251 w 99"/>
                  <a:gd name="T21" fmla="*/ 448 h 66"/>
                  <a:gd name="T22" fmla="*/ 9552 w 99"/>
                  <a:gd name="T23" fmla="*/ 500 h 66"/>
                  <a:gd name="T24" fmla="*/ 9961 w 99"/>
                  <a:gd name="T25" fmla="*/ 561 h 66"/>
                  <a:gd name="T26" fmla="*/ 9968 w 99"/>
                  <a:gd name="T27" fmla="*/ 598 h 66"/>
                  <a:gd name="T28" fmla="*/ 9968 w 99"/>
                  <a:gd name="T29" fmla="*/ 604 h 66"/>
                  <a:gd name="T30" fmla="*/ 10130 w 99"/>
                  <a:gd name="T31" fmla="*/ 604 h 66"/>
                  <a:gd name="T32" fmla="*/ 9968 w 99"/>
                  <a:gd name="T33" fmla="*/ 604 h 66"/>
                  <a:gd name="T34" fmla="*/ 9961 w 99"/>
                  <a:gd name="T35" fmla="*/ 699 h 66"/>
                  <a:gd name="T36" fmla="*/ 10571 w 99"/>
                  <a:gd name="T37" fmla="*/ 693 h 66"/>
                  <a:gd name="T38" fmla="*/ 11038 w 99"/>
                  <a:gd name="T39" fmla="*/ 644 h 66"/>
                  <a:gd name="T40" fmla="*/ 11038 w 99"/>
                  <a:gd name="T41" fmla="*/ 578 h 66"/>
                  <a:gd name="T42" fmla="*/ 10866 w 99"/>
                  <a:gd name="T43" fmla="*/ 523 h 66"/>
                  <a:gd name="T44" fmla="*/ 10563 w 99"/>
                  <a:gd name="T45" fmla="*/ 450 h 66"/>
                  <a:gd name="T46" fmla="*/ 9961 w 99"/>
                  <a:gd name="T47" fmla="*/ 386 h 66"/>
                  <a:gd name="T48" fmla="*/ 9394 w 99"/>
                  <a:gd name="T49" fmla="*/ 313 h 66"/>
                  <a:gd name="T50" fmla="*/ 8587 w 99"/>
                  <a:gd name="T51" fmla="*/ 250 h 66"/>
                  <a:gd name="T52" fmla="*/ 7634 w 99"/>
                  <a:gd name="T53" fmla="*/ 161 h 66"/>
                  <a:gd name="T54" fmla="*/ 6786 w 99"/>
                  <a:gd name="T55" fmla="*/ 112 h 66"/>
                  <a:gd name="T56" fmla="*/ 5778 w 99"/>
                  <a:gd name="T57" fmla="*/ 4 h 66"/>
                  <a:gd name="T58" fmla="*/ 4715 w 99"/>
                  <a:gd name="T59" fmla="*/ 2 h 66"/>
                  <a:gd name="T60" fmla="*/ 3513 w 99"/>
                  <a:gd name="T61" fmla="*/ 0 h 66"/>
                  <a:gd name="T62" fmla="*/ 2391 w 99"/>
                  <a:gd name="T63" fmla="*/ 0 h 66"/>
                  <a:gd name="T64" fmla="*/ 1255 w 99"/>
                  <a:gd name="T65" fmla="*/ 2 h 66"/>
                  <a:gd name="T66" fmla="*/ 0 w 99"/>
                  <a:gd name="T67" fmla="*/ 84 h 66"/>
                  <a:gd name="T68" fmla="*/ 5 w 99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1" name="Freeform 549"/>
              <p:cNvSpPr>
                <a:spLocks noChangeArrowheads="1"/>
              </p:cNvSpPr>
              <p:nvPr/>
            </p:nvSpPr>
            <p:spPr bwMode="auto">
              <a:xfrm>
                <a:off x="3248" y="4076"/>
                <a:ext cx="46" cy="54"/>
              </a:xfrm>
              <a:custGeom>
                <a:avLst/>
                <a:gdLst>
                  <a:gd name="T0" fmla="*/ 7577 w 44"/>
                  <a:gd name="T1" fmla="*/ 54940 h 49"/>
                  <a:gd name="T2" fmla="*/ 6216 w 44"/>
                  <a:gd name="T3" fmla="*/ 49593 h 49"/>
                  <a:gd name="T4" fmla="*/ 4929 w 44"/>
                  <a:gd name="T5" fmla="*/ 42434 h 49"/>
                  <a:gd name="T6" fmla="*/ 3916 w 44"/>
                  <a:gd name="T7" fmla="*/ 33486 h 49"/>
                  <a:gd name="T8" fmla="*/ 2638 w 44"/>
                  <a:gd name="T9" fmla="*/ 26442 h 49"/>
                  <a:gd name="T10" fmla="*/ 2026 w 44"/>
                  <a:gd name="T11" fmla="*/ 16628 h 49"/>
                  <a:gd name="T12" fmla="*/ 1776 w 44"/>
                  <a:gd name="T13" fmla="*/ 11161 h 49"/>
                  <a:gd name="T14" fmla="*/ 1660 w 44"/>
                  <a:gd name="T15" fmla="*/ 10380 h 49"/>
                  <a:gd name="T16" fmla="*/ 1660 w 44"/>
                  <a:gd name="T17" fmla="*/ 348 h 49"/>
                  <a:gd name="T18" fmla="*/ 1660 w 44"/>
                  <a:gd name="T19" fmla="*/ 10380 h 49"/>
                  <a:gd name="T20" fmla="*/ 1557 w 44"/>
                  <a:gd name="T21" fmla="*/ 10380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348 h 49"/>
                  <a:gd name="T28" fmla="*/ 0 w 44"/>
                  <a:gd name="T29" fmla="*/ 12109 h 49"/>
                  <a:gd name="T30" fmla="*/ 1 w 44"/>
                  <a:gd name="T31" fmla="*/ 16628 h 49"/>
                  <a:gd name="T32" fmla="*/ 4 w 44"/>
                  <a:gd name="T33" fmla="*/ 24527 h 49"/>
                  <a:gd name="T34" fmla="*/ 1776 w 44"/>
                  <a:gd name="T35" fmla="*/ 33486 h 49"/>
                  <a:gd name="T36" fmla="*/ 2638 w 44"/>
                  <a:gd name="T37" fmla="*/ 42434 h 49"/>
                  <a:gd name="T38" fmla="*/ 4186 w 44"/>
                  <a:gd name="T39" fmla="*/ 50800 h 49"/>
                  <a:gd name="T40" fmla="*/ 5449 w 44"/>
                  <a:gd name="T41" fmla="*/ 60202 h 49"/>
                  <a:gd name="T42" fmla="*/ 6804 w 44"/>
                  <a:gd name="T43" fmla="*/ 65159 h 49"/>
                  <a:gd name="T44" fmla="*/ 7577 w 44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39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2" name="Freeform 550"/>
              <p:cNvSpPr>
                <a:spLocks noChangeArrowheads="1"/>
              </p:cNvSpPr>
              <p:nvPr/>
            </p:nvSpPr>
            <p:spPr bwMode="auto">
              <a:xfrm>
                <a:off x="3289" y="4118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95 w 54"/>
                  <a:gd name="T5" fmla="*/ 23485 h 18"/>
                  <a:gd name="T6" fmla="*/ 2711 w 54"/>
                  <a:gd name="T7" fmla="*/ 23485 h 18"/>
                  <a:gd name="T8" fmla="*/ 2182 w 54"/>
                  <a:gd name="T9" fmla="*/ 21136 h 18"/>
                  <a:gd name="T10" fmla="*/ 1760 w 54"/>
                  <a:gd name="T11" fmla="*/ 21136 h 18"/>
                  <a:gd name="T12" fmla="*/ 1141 w 54"/>
                  <a:gd name="T13" fmla="*/ 17121 h 18"/>
                  <a:gd name="T14" fmla="*/ 823 w 54"/>
                  <a:gd name="T15" fmla="*/ 4 h 18"/>
                  <a:gd name="T16" fmla="*/ 5 w 54"/>
                  <a:gd name="T17" fmla="*/ 0 h 18"/>
                  <a:gd name="T18" fmla="*/ 0 w 54"/>
                  <a:gd name="T19" fmla="*/ 23485 h 18"/>
                  <a:gd name="T20" fmla="*/ 718 w 54"/>
                  <a:gd name="T21" fmla="*/ 32213 h 18"/>
                  <a:gd name="T22" fmla="*/ 1023 w 54"/>
                  <a:gd name="T23" fmla="*/ 46052 h 18"/>
                  <a:gd name="T24" fmla="*/ 1668 w 54"/>
                  <a:gd name="T25" fmla="*/ 49100 h 18"/>
                  <a:gd name="T26" fmla="*/ 2182 w 54"/>
                  <a:gd name="T27" fmla="*/ 51166 h 18"/>
                  <a:gd name="T28" fmla="*/ 2567 w 54"/>
                  <a:gd name="T29" fmla="*/ 51166 h 18"/>
                  <a:gd name="T30" fmla="*/ 3095 w 54"/>
                  <a:gd name="T31" fmla="*/ 51166 h 18"/>
                  <a:gd name="T32" fmla="*/ 3366 w 54"/>
                  <a:gd name="T33" fmla="*/ 54554 h 18"/>
                  <a:gd name="T34" fmla="*/ 3634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40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2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5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3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3" name="Freeform 551"/>
              <p:cNvSpPr>
                <a:spLocks noChangeArrowheads="1"/>
              </p:cNvSpPr>
              <p:nvPr/>
            </p:nvSpPr>
            <p:spPr bwMode="auto">
              <a:xfrm>
                <a:off x="3181" y="4073"/>
                <a:ext cx="97" cy="57"/>
              </a:xfrm>
              <a:custGeom>
                <a:avLst/>
                <a:gdLst>
                  <a:gd name="T0" fmla="*/ 5770 w 93"/>
                  <a:gd name="T1" fmla="*/ 3857 h 57"/>
                  <a:gd name="T2" fmla="*/ 5919 w 93"/>
                  <a:gd name="T3" fmla="*/ 3857 h 57"/>
                  <a:gd name="T4" fmla="*/ 6080 w 93"/>
                  <a:gd name="T5" fmla="*/ 3698 h 57"/>
                  <a:gd name="T6" fmla="*/ 6080 w 93"/>
                  <a:gd name="T7" fmla="*/ 3490 h 57"/>
                  <a:gd name="T8" fmla="*/ 5919 w 93"/>
                  <a:gd name="T9" fmla="*/ 3043 h 57"/>
                  <a:gd name="T10" fmla="*/ 5831 w 93"/>
                  <a:gd name="T11" fmla="*/ 2806 h 57"/>
                  <a:gd name="T12" fmla="*/ 5534 w 93"/>
                  <a:gd name="T13" fmla="*/ 2322 h 57"/>
                  <a:gd name="T14" fmla="*/ 5059 w 93"/>
                  <a:gd name="T15" fmla="*/ 1894 h 57"/>
                  <a:gd name="T16" fmla="*/ 4731 w 93"/>
                  <a:gd name="T17" fmla="*/ 1527 h 57"/>
                  <a:gd name="T18" fmla="*/ 4255 w 93"/>
                  <a:gd name="T19" fmla="*/ 1012 h 57"/>
                  <a:gd name="T20" fmla="*/ 3659 w 93"/>
                  <a:gd name="T21" fmla="*/ 682 h 57"/>
                  <a:gd name="T22" fmla="*/ 3128 w 93"/>
                  <a:gd name="T23" fmla="*/ 28 h 57"/>
                  <a:gd name="T24" fmla="*/ 2522 w 93"/>
                  <a:gd name="T25" fmla="*/ 3 h 57"/>
                  <a:gd name="T26" fmla="*/ 1955 w 93"/>
                  <a:gd name="T27" fmla="*/ 0 h 57"/>
                  <a:gd name="T28" fmla="*/ 1218 w 93"/>
                  <a:gd name="T29" fmla="*/ 0 h 57"/>
                  <a:gd name="T30" fmla="*/ 722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4 w 93"/>
                  <a:gd name="T43" fmla="*/ 1250 h 57"/>
                  <a:gd name="T44" fmla="*/ 8 w 93"/>
                  <a:gd name="T45" fmla="*/ 1634 h 57"/>
                  <a:gd name="T46" fmla="*/ 938 w 93"/>
                  <a:gd name="T47" fmla="*/ 2031 h 57"/>
                  <a:gd name="T48" fmla="*/ 1355 w 93"/>
                  <a:gd name="T49" fmla="*/ 2620 h 57"/>
                  <a:gd name="T50" fmla="*/ 1943 w 93"/>
                  <a:gd name="T51" fmla="*/ 2847 h 57"/>
                  <a:gd name="T52" fmla="*/ 2395 w 93"/>
                  <a:gd name="T53" fmla="*/ 3256 h 57"/>
                  <a:gd name="T54" fmla="*/ 2817 w 93"/>
                  <a:gd name="T55" fmla="*/ 3490 h 57"/>
                  <a:gd name="T56" fmla="*/ 3327 w 93"/>
                  <a:gd name="T57" fmla="*/ 3670 h 57"/>
                  <a:gd name="T58" fmla="*/ 3836 w 93"/>
                  <a:gd name="T59" fmla="*/ 3698 h 57"/>
                  <a:gd name="T60" fmla="*/ 4283 w 93"/>
                  <a:gd name="T61" fmla="*/ 3733 h 57"/>
                  <a:gd name="T62" fmla="*/ 4755 w 93"/>
                  <a:gd name="T63" fmla="*/ 3733 h 57"/>
                  <a:gd name="T64" fmla="*/ 5059 w 93"/>
                  <a:gd name="T65" fmla="*/ 3733 h 57"/>
                  <a:gd name="T66" fmla="*/ 5534 w 93"/>
                  <a:gd name="T67" fmla="*/ 3733 h 57"/>
                  <a:gd name="T68" fmla="*/ 5770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4" name="Freeform 552"/>
              <p:cNvSpPr>
                <a:spLocks noChangeArrowheads="1"/>
              </p:cNvSpPr>
              <p:nvPr/>
            </p:nvSpPr>
            <p:spPr bwMode="auto">
              <a:xfrm>
                <a:off x="3180" y="4069"/>
                <a:ext cx="103" cy="59"/>
              </a:xfrm>
              <a:custGeom>
                <a:avLst/>
                <a:gdLst>
                  <a:gd name="T0" fmla="*/ 4 w 98"/>
                  <a:gd name="T1" fmla="*/ 139 h 66"/>
                  <a:gd name="T2" fmla="*/ 1474 w 98"/>
                  <a:gd name="T3" fmla="*/ 112 h 66"/>
                  <a:gd name="T4" fmla="*/ 2516 w 98"/>
                  <a:gd name="T5" fmla="*/ 97 h 66"/>
                  <a:gd name="T6" fmla="*/ 3495 w 98"/>
                  <a:gd name="T7" fmla="*/ 97 h 66"/>
                  <a:gd name="T8" fmla="*/ 4560 w 98"/>
                  <a:gd name="T9" fmla="*/ 112 h 66"/>
                  <a:gd name="T10" fmla="*/ 5452 w 98"/>
                  <a:gd name="T11" fmla="*/ 139 h 66"/>
                  <a:gd name="T12" fmla="*/ 6514 w 98"/>
                  <a:gd name="T13" fmla="*/ 201 h 66"/>
                  <a:gd name="T14" fmla="*/ 7339 w 98"/>
                  <a:gd name="T15" fmla="*/ 252 h 66"/>
                  <a:gd name="T16" fmla="*/ 8264 w 98"/>
                  <a:gd name="T17" fmla="*/ 313 h 66"/>
                  <a:gd name="T18" fmla="*/ 9071 w 98"/>
                  <a:gd name="T19" fmla="*/ 386 h 66"/>
                  <a:gd name="T20" fmla="*/ 9627 w 98"/>
                  <a:gd name="T21" fmla="*/ 448 h 66"/>
                  <a:gd name="T22" fmla="*/ 10191 w 98"/>
                  <a:gd name="T23" fmla="*/ 500 h 66"/>
                  <a:gd name="T24" fmla="*/ 10283 w 98"/>
                  <a:gd name="T25" fmla="*/ 561 h 66"/>
                  <a:gd name="T26" fmla="*/ 10480 w 98"/>
                  <a:gd name="T27" fmla="*/ 598 h 66"/>
                  <a:gd name="T28" fmla="*/ 10480 w 98"/>
                  <a:gd name="T29" fmla="*/ 604 h 66"/>
                  <a:gd name="T30" fmla="*/ 10813 w 98"/>
                  <a:gd name="T31" fmla="*/ 604 h 66"/>
                  <a:gd name="T32" fmla="*/ 10480 w 98"/>
                  <a:gd name="T33" fmla="*/ 604 h 66"/>
                  <a:gd name="T34" fmla="*/ 10283 w 98"/>
                  <a:gd name="T35" fmla="*/ 699 h 66"/>
                  <a:gd name="T36" fmla="*/ 10914 w 98"/>
                  <a:gd name="T37" fmla="*/ 693 h 66"/>
                  <a:gd name="T38" fmla="*/ 11501 w 98"/>
                  <a:gd name="T39" fmla="*/ 644 h 66"/>
                  <a:gd name="T40" fmla="*/ 11501 w 98"/>
                  <a:gd name="T41" fmla="*/ 578 h 66"/>
                  <a:gd name="T42" fmla="*/ 11474 w 98"/>
                  <a:gd name="T43" fmla="*/ 523 h 66"/>
                  <a:gd name="T44" fmla="*/ 10914 w 98"/>
                  <a:gd name="T45" fmla="*/ 450 h 66"/>
                  <a:gd name="T46" fmla="*/ 10283 w 98"/>
                  <a:gd name="T47" fmla="*/ 386 h 66"/>
                  <a:gd name="T48" fmla="*/ 9658 w 98"/>
                  <a:gd name="T49" fmla="*/ 313 h 66"/>
                  <a:gd name="T50" fmla="*/ 9071 w 98"/>
                  <a:gd name="T51" fmla="*/ 250 h 66"/>
                  <a:gd name="T52" fmla="*/ 8034 w 98"/>
                  <a:gd name="T53" fmla="*/ 161 h 66"/>
                  <a:gd name="T54" fmla="*/ 7135 w 98"/>
                  <a:gd name="T55" fmla="*/ 112 h 66"/>
                  <a:gd name="T56" fmla="*/ 6023 w 98"/>
                  <a:gd name="T57" fmla="*/ 4 h 66"/>
                  <a:gd name="T58" fmla="*/ 4994 w 98"/>
                  <a:gd name="T59" fmla="*/ 2 h 66"/>
                  <a:gd name="T60" fmla="*/ 3594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84 h 66"/>
                  <a:gd name="T68" fmla="*/ 4 w 98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5" name="Freeform 553"/>
              <p:cNvSpPr>
                <a:spLocks noChangeArrowheads="1"/>
              </p:cNvSpPr>
              <p:nvPr/>
            </p:nvSpPr>
            <p:spPr bwMode="auto">
              <a:xfrm>
                <a:off x="3177" y="4076"/>
                <a:ext cx="44" cy="54"/>
              </a:xfrm>
              <a:custGeom>
                <a:avLst/>
                <a:gdLst>
                  <a:gd name="T0" fmla="*/ 1340 w 43"/>
                  <a:gd name="T1" fmla="*/ 54940 h 49"/>
                  <a:gd name="T2" fmla="*/ 1147 w 43"/>
                  <a:gd name="T3" fmla="*/ 49593 h 49"/>
                  <a:gd name="T4" fmla="*/ 851 w 43"/>
                  <a:gd name="T5" fmla="*/ 42434 h 49"/>
                  <a:gd name="T6" fmla="*/ 649 w 43"/>
                  <a:gd name="T7" fmla="*/ 33486 h 49"/>
                  <a:gd name="T8" fmla="*/ 474 w 43"/>
                  <a:gd name="T9" fmla="*/ 26442 h 49"/>
                  <a:gd name="T10" fmla="*/ 394 w 43"/>
                  <a:gd name="T11" fmla="*/ 16628 h 49"/>
                  <a:gd name="T12" fmla="*/ 9 w 43"/>
                  <a:gd name="T13" fmla="*/ 11161 h 49"/>
                  <a:gd name="T14" fmla="*/ 8 w 43"/>
                  <a:gd name="T15" fmla="*/ 10380 h 49"/>
                  <a:gd name="T16" fmla="*/ 8 w 43"/>
                  <a:gd name="T17" fmla="*/ 348 h 49"/>
                  <a:gd name="T18" fmla="*/ 8 w 43"/>
                  <a:gd name="T19" fmla="*/ 10380 h 49"/>
                  <a:gd name="T20" fmla="*/ 7 w 43"/>
                  <a:gd name="T21" fmla="*/ 10380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348 h 49"/>
                  <a:gd name="T28" fmla="*/ 0 w 43"/>
                  <a:gd name="T29" fmla="*/ 12109 h 49"/>
                  <a:gd name="T30" fmla="*/ 1 w 43"/>
                  <a:gd name="T31" fmla="*/ 16628 h 49"/>
                  <a:gd name="T32" fmla="*/ 5 w 43"/>
                  <a:gd name="T33" fmla="*/ 24527 h 49"/>
                  <a:gd name="T34" fmla="*/ 9 w 43"/>
                  <a:gd name="T35" fmla="*/ 33486 h 49"/>
                  <a:gd name="T36" fmla="*/ 474 w 43"/>
                  <a:gd name="T37" fmla="*/ 42434 h 49"/>
                  <a:gd name="T38" fmla="*/ 679 w 43"/>
                  <a:gd name="T39" fmla="*/ 50800 h 49"/>
                  <a:gd name="T40" fmla="*/ 976 w 43"/>
                  <a:gd name="T41" fmla="*/ 60202 h 49"/>
                  <a:gd name="T42" fmla="*/ 1257 w 43"/>
                  <a:gd name="T43" fmla="*/ 65159 h 49"/>
                  <a:gd name="T44" fmla="*/ 1340 w 43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5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6" name="Freeform 554"/>
              <p:cNvSpPr>
                <a:spLocks noChangeArrowheads="1"/>
              </p:cNvSpPr>
              <p:nvPr/>
            </p:nvSpPr>
            <p:spPr bwMode="auto">
              <a:xfrm>
                <a:off x="3219" y="4118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51 w 53"/>
                  <a:gd name="T3" fmla="*/ 23485 h 18"/>
                  <a:gd name="T4" fmla="*/ 3183 w 53"/>
                  <a:gd name="T5" fmla="*/ 23485 h 18"/>
                  <a:gd name="T6" fmla="*/ 2723 w 53"/>
                  <a:gd name="T7" fmla="*/ 23485 h 18"/>
                  <a:gd name="T8" fmla="*/ 2286 w 53"/>
                  <a:gd name="T9" fmla="*/ 21136 h 18"/>
                  <a:gd name="T10" fmla="*/ 1736 w 53"/>
                  <a:gd name="T11" fmla="*/ 21136 h 18"/>
                  <a:gd name="T12" fmla="*/ 1181 w 53"/>
                  <a:gd name="T13" fmla="*/ 17121 h 18"/>
                  <a:gd name="T14" fmla="*/ 802 w 53"/>
                  <a:gd name="T15" fmla="*/ 4 h 18"/>
                  <a:gd name="T16" fmla="*/ 3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060 w 53"/>
                  <a:gd name="T23" fmla="*/ 46052 h 18"/>
                  <a:gd name="T24" fmla="*/ 1643 w 53"/>
                  <a:gd name="T25" fmla="*/ 49100 h 18"/>
                  <a:gd name="T26" fmla="*/ 2187 w 53"/>
                  <a:gd name="T27" fmla="*/ 51166 h 18"/>
                  <a:gd name="T28" fmla="*/ 2700 w 53"/>
                  <a:gd name="T29" fmla="*/ 51166 h 18"/>
                  <a:gd name="T30" fmla="*/ 3183 w 53"/>
                  <a:gd name="T31" fmla="*/ 51166 h 18"/>
                  <a:gd name="T32" fmla="*/ 3551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8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7" name="Freeform 555"/>
              <p:cNvSpPr>
                <a:spLocks noChangeArrowheads="1"/>
              </p:cNvSpPr>
              <p:nvPr/>
            </p:nvSpPr>
            <p:spPr bwMode="auto">
              <a:xfrm>
                <a:off x="1291" y="4078"/>
                <a:ext cx="86" cy="57"/>
              </a:xfrm>
              <a:custGeom>
                <a:avLst/>
                <a:gdLst>
                  <a:gd name="T0" fmla="*/ 716 w 93"/>
                  <a:gd name="T1" fmla="*/ 0 h 57"/>
                  <a:gd name="T2" fmla="*/ 752 w 93"/>
                  <a:gd name="T3" fmla="*/ 0 h 57"/>
                  <a:gd name="T4" fmla="*/ 762 w 93"/>
                  <a:gd name="T5" fmla="*/ 2 h 57"/>
                  <a:gd name="T6" fmla="*/ 762 w 93"/>
                  <a:gd name="T7" fmla="*/ 31 h 57"/>
                  <a:gd name="T8" fmla="*/ 752 w 93"/>
                  <a:gd name="T9" fmla="*/ 1466 h 57"/>
                  <a:gd name="T10" fmla="*/ 732 w 93"/>
                  <a:gd name="T11" fmla="*/ 2436 h 57"/>
                  <a:gd name="T12" fmla="*/ 687 w 93"/>
                  <a:gd name="T13" fmla="*/ 3709 h 57"/>
                  <a:gd name="T14" fmla="*/ 638 w 93"/>
                  <a:gd name="T15" fmla="*/ 4775 h 57"/>
                  <a:gd name="T16" fmla="*/ 595 w 93"/>
                  <a:gd name="T17" fmla="*/ 6107 h 57"/>
                  <a:gd name="T18" fmla="*/ 526 w 93"/>
                  <a:gd name="T19" fmla="*/ 7066 h 57"/>
                  <a:gd name="T20" fmla="*/ 468 w 93"/>
                  <a:gd name="T21" fmla="*/ 7900 h 57"/>
                  <a:gd name="T22" fmla="*/ 387 w 93"/>
                  <a:gd name="T23" fmla="*/ 8676 h 57"/>
                  <a:gd name="T24" fmla="*/ 321 w 93"/>
                  <a:gd name="T25" fmla="*/ 9432 h 57"/>
                  <a:gd name="T26" fmla="*/ 235 w 93"/>
                  <a:gd name="T27" fmla="*/ 9894 h 57"/>
                  <a:gd name="T28" fmla="*/ 159 w 93"/>
                  <a:gd name="T29" fmla="*/ 9894 h 57"/>
                  <a:gd name="T30" fmla="*/ 85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3 w 93"/>
                  <a:gd name="T43" fmla="*/ 6645 h 57"/>
                  <a:gd name="T44" fmla="*/ 75 w 93"/>
                  <a:gd name="T45" fmla="*/ 5487 h 57"/>
                  <a:gd name="T46" fmla="*/ 110 w 93"/>
                  <a:gd name="T47" fmla="*/ 4362 h 57"/>
                  <a:gd name="T48" fmla="*/ 169 w 93"/>
                  <a:gd name="T49" fmla="*/ 3388 h 57"/>
                  <a:gd name="T50" fmla="*/ 231 w 93"/>
                  <a:gd name="T51" fmla="*/ 2059 h 57"/>
                  <a:gd name="T52" fmla="*/ 301 w 93"/>
                  <a:gd name="T53" fmla="*/ 1351 h 57"/>
                  <a:gd name="T54" fmla="*/ 362 w 93"/>
                  <a:gd name="T55" fmla="*/ 31 h 57"/>
                  <a:gd name="T56" fmla="*/ 429 w 93"/>
                  <a:gd name="T57" fmla="*/ 3 h 57"/>
                  <a:gd name="T58" fmla="*/ 488 w 93"/>
                  <a:gd name="T59" fmla="*/ 2 h 57"/>
                  <a:gd name="T60" fmla="*/ 546 w 93"/>
                  <a:gd name="T61" fmla="*/ 1 h 57"/>
                  <a:gd name="T62" fmla="*/ 603 w 93"/>
                  <a:gd name="T63" fmla="*/ 1 h 57"/>
                  <a:gd name="T64" fmla="*/ 646 w 93"/>
                  <a:gd name="T65" fmla="*/ 0 h 57"/>
                  <a:gd name="T66" fmla="*/ 681 w 93"/>
                  <a:gd name="T67" fmla="*/ 0 h 57"/>
                  <a:gd name="T68" fmla="*/ 716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8" name="Freeform 556"/>
              <p:cNvSpPr>
                <a:spLocks noChangeArrowheads="1"/>
              </p:cNvSpPr>
              <p:nvPr/>
            </p:nvSpPr>
            <p:spPr bwMode="auto">
              <a:xfrm>
                <a:off x="1277" y="4073"/>
                <a:ext cx="99" cy="58"/>
              </a:xfrm>
              <a:custGeom>
                <a:avLst/>
                <a:gdLst>
                  <a:gd name="T0" fmla="*/ 0 w 98"/>
                  <a:gd name="T1" fmla="*/ 328 h 66"/>
                  <a:gd name="T2" fmla="*/ 477 w 98"/>
                  <a:gd name="T3" fmla="*/ 373 h 66"/>
                  <a:gd name="T4" fmla="*/ 919 w 98"/>
                  <a:gd name="T5" fmla="*/ 379 h 66"/>
                  <a:gd name="T6" fmla="*/ 1397 w 98"/>
                  <a:gd name="T7" fmla="*/ 379 h 66"/>
                  <a:gd name="T8" fmla="*/ 1878 w 98"/>
                  <a:gd name="T9" fmla="*/ 373 h 66"/>
                  <a:gd name="T10" fmla="*/ 2245 w 98"/>
                  <a:gd name="T11" fmla="*/ 350 h 66"/>
                  <a:gd name="T12" fmla="*/ 2769 w 98"/>
                  <a:gd name="T13" fmla="*/ 314 h 66"/>
                  <a:gd name="T14" fmla="*/ 3118 w 98"/>
                  <a:gd name="T15" fmla="*/ 283 h 66"/>
                  <a:gd name="T16" fmla="*/ 3513 w 98"/>
                  <a:gd name="T17" fmla="*/ 245 h 66"/>
                  <a:gd name="T18" fmla="*/ 3737 w 98"/>
                  <a:gd name="T19" fmla="*/ 210 h 66"/>
                  <a:gd name="T20" fmla="*/ 3977 w 98"/>
                  <a:gd name="T21" fmla="*/ 170 h 66"/>
                  <a:gd name="T22" fmla="*/ 4222 w 98"/>
                  <a:gd name="T23" fmla="*/ 135 h 66"/>
                  <a:gd name="T24" fmla="*/ 4317 w 98"/>
                  <a:gd name="T25" fmla="*/ 94 h 66"/>
                  <a:gd name="T26" fmla="*/ 4465 w 98"/>
                  <a:gd name="T27" fmla="*/ 61 h 66"/>
                  <a:gd name="T28" fmla="*/ 4465 w 98"/>
                  <a:gd name="T29" fmla="*/ 4 h 66"/>
                  <a:gd name="T30" fmla="*/ 4238 w 98"/>
                  <a:gd name="T31" fmla="*/ 0 h 66"/>
                  <a:gd name="T32" fmla="*/ 3965 w 98"/>
                  <a:gd name="T33" fmla="*/ 0 h 66"/>
                  <a:gd name="T34" fmla="*/ 4070 w 98"/>
                  <a:gd name="T35" fmla="*/ 54 h 66"/>
                  <a:gd name="T36" fmla="*/ 4200 w 98"/>
                  <a:gd name="T37" fmla="*/ 54 h 66"/>
                  <a:gd name="T38" fmla="*/ 4070 w 98"/>
                  <a:gd name="T39" fmla="*/ 47 h 66"/>
                  <a:gd name="T40" fmla="*/ 4070 w 98"/>
                  <a:gd name="T41" fmla="*/ 54 h 66"/>
                  <a:gd name="T42" fmla="*/ 3977 w 98"/>
                  <a:gd name="T43" fmla="*/ 71 h 66"/>
                  <a:gd name="T44" fmla="*/ 3835 w 98"/>
                  <a:gd name="T45" fmla="*/ 101 h 66"/>
                  <a:gd name="T46" fmla="*/ 3728 w 98"/>
                  <a:gd name="T47" fmla="*/ 135 h 66"/>
                  <a:gd name="T48" fmla="*/ 3513 w 98"/>
                  <a:gd name="T49" fmla="*/ 170 h 66"/>
                  <a:gd name="T50" fmla="*/ 3146 w 98"/>
                  <a:gd name="T51" fmla="*/ 210 h 66"/>
                  <a:gd name="T52" fmla="*/ 2848 w 98"/>
                  <a:gd name="T53" fmla="*/ 243 h 66"/>
                  <a:gd name="T54" fmla="*/ 2530 w 98"/>
                  <a:gd name="T55" fmla="*/ 272 h 66"/>
                  <a:gd name="T56" fmla="*/ 2117 w 98"/>
                  <a:gd name="T57" fmla="*/ 302 h 66"/>
                  <a:gd name="T58" fmla="*/ 1771 w 98"/>
                  <a:gd name="T59" fmla="*/ 314 h 66"/>
                  <a:gd name="T60" fmla="*/ 1358 w 98"/>
                  <a:gd name="T61" fmla="*/ 326 h 66"/>
                  <a:gd name="T62" fmla="*/ 919 w 98"/>
                  <a:gd name="T63" fmla="*/ 328 h 66"/>
                  <a:gd name="T64" fmla="*/ 537 w 98"/>
                  <a:gd name="T65" fmla="*/ 314 h 66"/>
                  <a:gd name="T66" fmla="*/ 4 w 98"/>
                  <a:gd name="T67" fmla="*/ 292 h 66"/>
                  <a:gd name="T68" fmla="*/ 0 w 98"/>
                  <a:gd name="T69" fmla="*/ 328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9" name="Freeform 557"/>
              <p:cNvSpPr>
                <a:spLocks noChangeArrowheads="1"/>
              </p:cNvSpPr>
              <p:nvPr/>
            </p:nvSpPr>
            <p:spPr bwMode="auto">
              <a:xfrm>
                <a:off x="1271" y="4083"/>
                <a:ext cx="47" cy="54"/>
              </a:xfrm>
              <a:custGeom>
                <a:avLst/>
                <a:gdLst>
                  <a:gd name="T0" fmla="*/ 6367 w 45"/>
                  <a:gd name="T1" fmla="*/ 0 h 49"/>
                  <a:gd name="T2" fmla="*/ 4919 w 45"/>
                  <a:gd name="T3" fmla="*/ 316 h 49"/>
                  <a:gd name="T4" fmla="*/ 3802 w 45"/>
                  <a:gd name="T5" fmla="*/ 14220 h 49"/>
                  <a:gd name="T6" fmla="*/ 2422 w 45"/>
                  <a:gd name="T7" fmla="*/ 24527 h 49"/>
                  <a:gd name="T8" fmla="*/ 1643 w 45"/>
                  <a:gd name="T9" fmla="*/ 31769 h 49"/>
                  <a:gd name="T10" fmla="*/ 6 w 45"/>
                  <a:gd name="T11" fmla="*/ 42434 h 49"/>
                  <a:gd name="T12" fmla="*/ 3 w 45"/>
                  <a:gd name="T13" fmla="*/ 49593 h 49"/>
                  <a:gd name="T14" fmla="*/ 1 w 45"/>
                  <a:gd name="T15" fmla="*/ 54940 h 49"/>
                  <a:gd name="T16" fmla="*/ 0 w 45"/>
                  <a:gd name="T17" fmla="*/ 59435 h 49"/>
                  <a:gd name="T18" fmla="*/ 1 w 45"/>
                  <a:gd name="T19" fmla="*/ 62808 h 49"/>
                  <a:gd name="T20" fmla="*/ 5 w 45"/>
                  <a:gd name="T21" fmla="*/ 65159 h 49"/>
                  <a:gd name="T22" fmla="*/ 1444 w 45"/>
                  <a:gd name="T23" fmla="*/ 55671 h 49"/>
                  <a:gd name="T24" fmla="*/ 1541 w 45"/>
                  <a:gd name="T25" fmla="*/ 58084 h 49"/>
                  <a:gd name="T26" fmla="*/ 1541 w 45"/>
                  <a:gd name="T27" fmla="*/ 55671 h 49"/>
                  <a:gd name="T28" fmla="*/ 1871 w 45"/>
                  <a:gd name="T29" fmla="*/ 47596 h 49"/>
                  <a:gd name="T30" fmla="*/ 2422 w 45"/>
                  <a:gd name="T31" fmla="*/ 42434 h 49"/>
                  <a:gd name="T32" fmla="*/ 3566 w 45"/>
                  <a:gd name="T33" fmla="*/ 31769 h 49"/>
                  <a:gd name="T34" fmla="*/ 4613 w 45"/>
                  <a:gd name="T35" fmla="*/ 26442 h 49"/>
                  <a:gd name="T36" fmla="*/ 5600 w 45"/>
                  <a:gd name="T37" fmla="*/ 16628 h 49"/>
                  <a:gd name="T38" fmla="*/ 6797 w 45"/>
                  <a:gd name="T39" fmla="*/ 12109 h 49"/>
                  <a:gd name="T40" fmla="*/ 6367 w 45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49"/>
                  <a:gd name="T65" fmla="*/ 45 w 45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49">
                    <a:moveTo>
                      <a:pt x="41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3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49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0" name="Freeform 558"/>
              <p:cNvSpPr>
                <a:spLocks noChangeArrowheads="1"/>
              </p:cNvSpPr>
              <p:nvPr/>
            </p:nvSpPr>
            <p:spPr bwMode="auto">
              <a:xfrm>
                <a:off x="1328" y="4073"/>
                <a:ext cx="49" cy="19"/>
              </a:xfrm>
              <a:custGeom>
                <a:avLst/>
                <a:gdLst>
                  <a:gd name="T0" fmla="*/ 282 w 54"/>
                  <a:gd name="T1" fmla="*/ 0 h 18"/>
                  <a:gd name="T2" fmla="*/ 269 w 54"/>
                  <a:gd name="T3" fmla="*/ 0 h 18"/>
                  <a:gd name="T4" fmla="*/ 249 w 54"/>
                  <a:gd name="T5" fmla="*/ 0 h 18"/>
                  <a:gd name="T6" fmla="*/ 211 w 54"/>
                  <a:gd name="T7" fmla="*/ 0 h 18"/>
                  <a:gd name="T8" fmla="*/ 170 w 54"/>
                  <a:gd name="T9" fmla="*/ 1 h 18"/>
                  <a:gd name="T10" fmla="*/ 126 w 54"/>
                  <a:gd name="T11" fmla="*/ 2 h 18"/>
                  <a:gd name="T12" fmla="*/ 82 w 54"/>
                  <a:gd name="T13" fmla="*/ 4 h 18"/>
                  <a:gd name="T14" fmla="*/ 5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63 w 54"/>
                  <a:gd name="T21" fmla="*/ 44189 h 18"/>
                  <a:gd name="T22" fmla="*/ 93 w 54"/>
                  <a:gd name="T23" fmla="*/ 35793 h 18"/>
                  <a:gd name="T24" fmla="*/ 136 w 54"/>
                  <a:gd name="T25" fmla="*/ 32213 h 18"/>
                  <a:gd name="T26" fmla="*/ 173 w 54"/>
                  <a:gd name="T27" fmla="*/ 28991 h 18"/>
                  <a:gd name="T28" fmla="*/ 211 w 54"/>
                  <a:gd name="T29" fmla="*/ 28991 h 18"/>
                  <a:gd name="T30" fmla="*/ 249 w 54"/>
                  <a:gd name="T31" fmla="*/ 28991 h 18"/>
                  <a:gd name="T32" fmla="*/ 277 w 54"/>
                  <a:gd name="T33" fmla="*/ 26094 h 18"/>
                  <a:gd name="T34" fmla="*/ 298 w 54"/>
                  <a:gd name="T35" fmla="*/ 26094 h 18"/>
                  <a:gd name="T36" fmla="*/ 282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1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4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1" name="Freeform 559"/>
              <p:cNvSpPr>
                <a:spLocks noChangeArrowheads="1"/>
              </p:cNvSpPr>
              <p:nvPr/>
            </p:nvSpPr>
            <p:spPr bwMode="auto">
              <a:xfrm>
                <a:off x="4594" y="4073"/>
                <a:ext cx="97" cy="57"/>
              </a:xfrm>
              <a:custGeom>
                <a:avLst/>
                <a:gdLst>
                  <a:gd name="T0" fmla="*/ 5770 w 93"/>
                  <a:gd name="T1" fmla="*/ 3857 h 57"/>
                  <a:gd name="T2" fmla="*/ 5864 w 93"/>
                  <a:gd name="T3" fmla="*/ 3857 h 57"/>
                  <a:gd name="T4" fmla="*/ 6080 w 93"/>
                  <a:gd name="T5" fmla="*/ 3698 h 57"/>
                  <a:gd name="T6" fmla="*/ 6080 w 93"/>
                  <a:gd name="T7" fmla="*/ 3490 h 57"/>
                  <a:gd name="T8" fmla="*/ 5864 w 93"/>
                  <a:gd name="T9" fmla="*/ 3043 h 57"/>
                  <a:gd name="T10" fmla="*/ 5831 w 93"/>
                  <a:gd name="T11" fmla="*/ 2806 h 57"/>
                  <a:gd name="T12" fmla="*/ 5535 w 93"/>
                  <a:gd name="T13" fmla="*/ 2322 h 57"/>
                  <a:gd name="T14" fmla="*/ 5059 w 93"/>
                  <a:gd name="T15" fmla="*/ 1894 h 57"/>
                  <a:gd name="T16" fmla="*/ 4729 w 93"/>
                  <a:gd name="T17" fmla="*/ 1527 h 57"/>
                  <a:gd name="T18" fmla="*/ 4255 w 93"/>
                  <a:gd name="T19" fmla="*/ 1012 h 57"/>
                  <a:gd name="T20" fmla="*/ 3659 w 93"/>
                  <a:gd name="T21" fmla="*/ 682 h 57"/>
                  <a:gd name="T22" fmla="*/ 3157 w 93"/>
                  <a:gd name="T23" fmla="*/ 28 h 57"/>
                  <a:gd name="T24" fmla="*/ 2522 w 93"/>
                  <a:gd name="T25" fmla="*/ 3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3 w 93"/>
                  <a:gd name="T43" fmla="*/ 1250 h 57"/>
                  <a:gd name="T44" fmla="*/ 9 w 93"/>
                  <a:gd name="T45" fmla="*/ 1634 h 57"/>
                  <a:gd name="T46" fmla="*/ 938 w 93"/>
                  <a:gd name="T47" fmla="*/ 2031 h 57"/>
                  <a:gd name="T48" fmla="*/ 1286 w 93"/>
                  <a:gd name="T49" fmla="*/ 2620 h 57"/>
                  <a:gd name="T50" fmla="*/ 1955 w 93"/>
                  <a:gd name="T51" fmla="*/ 2847 h 57"/>
                  <a:gd name="T52" fmla="*/ 2395 w 93"/>
                  <a:gd name="T53" fmla="*/ 3256 h 57"/>
                  <a:gd name="T54" fmla="*/ 2954 w 93"/>
                  <a:gd name="T55" fmla="*/ 3490 h 57"/>
                  <a:gd name="T56" fmla="*/ 3327 w 93"/>
                  <a:gd name="T57" fmla="*/ 3670 h 57"/>
                  <a:gd name="T58" fmla="*/ 3836 w 93"/>
                  <a:gd name="T59" fmla="*/ 3698 h 57"/>
                  <a:gd name="T60" fmla="*/ 4322 w 93"/>
                  <a:gd name="T61" fmla="*/ 3733 h 57"/>
                  <a:gd name="T62" fmla="*/ 4731 w 93"/>
                  <a:gd name="T63" fmla="*/ 3733 h 57"/>
                  <a:gd name="T64" fmla="*/ 5251 w 93"/>
                  <a:gd name="T65" fmla="*/ 3733 h 57"/>
                  <a:gd name="T66" fmla="*/ 5534 w 93"/>
                  <a:gd name="T67" fmla="*/ 3733 h 57"/>
                  <a:gd name="T68" fmla="*/ 5770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2" name="Freeform 560"/>
              <p:cNvSpPr>
                <a:spLocks noChangeArrowheads="1"/>
              </p:cNvSpPr>
              <p:nvPr/>
            </p:nvSpPr>
            <p:spPr bwMode="auto">
              <a:xfrm>
                <a:off x="4593" y="4069"/>
                <a:ext cx="104" cy="59"/>
              </a:xfrm>
              <a:custGeom>
                <a:avLst/>
                <a:gdLst>
                  <a:gd name="T0" fmla="*/ 4 w 99"/>
                  <a:gd name="T1" fmla="*/ 139 h 66"/>
                  <a:gd name="T2" fmla="*/ 1408 w 99"/>
                  <a:gd name="T3" fmla="*/ 112 h 66"/>
                  <a:gd name="T4" fmla="*/ 2255 w 99"/>
                  <a:gd name="T5" fmla="*/ 97 h 66"/>
                  <a:gd name="T6" fmla="*/ 3404 w 99"/>
                  <a:gd name="T7" fmla="*/ 97 h 66"/>
                  <a:gd name="T8" fmla="*/ 4307 w 99"/>
                  <a:gd name="T9" fmla="*/ 112 h 66"/>
                  <a:gd name="T10" fmla="*/ 5304 w 99"/>
                  <a:gd name="T11" fmla="*/ 139 h 66"/>
                  <a:gd name="T12" fmla="*/ 6226 w 99"/>
                  <a:gd name="T13" fmla="*/ 201 h 66"/>
                  <a:gd name="T14" fmla="*/ 7117 w 99"/>
                  <a:gd name="T15" fmla="*/ 252 h 66"/>
                  <a:gd name="T16" fmla="*/ 7878 w 99"/>
                  <a:gd name="T17" fmla="*/ 313 h 66"/>
                  <a:gd name="T18" fmla="*/ 8490 w 99"/>
                  <a:gd name="T19" fmla="*/ 386 h 66"/>
                  <a:gd name="T20" fmla="*/ 9110 w 99"/>
                  <a:gd name="T21" fmla="*/ 448 h 66"/>
                  <a:gd name="T22" fmla="*/ 9552 w 99"/>
                  <a:gd name="T23" fmla="*/ 500 h 66"/>
                  <a:gd name="T24" fmla="*/ 9961 w 99"/>
                  <a:gd name="T25" fmla="*/ 561 h 66"/>
                  <a:gd name="T26" fmla="*/ 9968 w 99"/>
                  <a:gd name="T27" fmla="*/ 598 h 66"/>
                  <a:gd name="T28" fmla="*/ 9968 w 99"/>
                  <a:gd name="T29" fmla="*/ 604 h 66"/>
                  <a:gd name="T30" fmla="*/ 10130 w 99"/>
                  <a:gd name="T31" fmla="*/ 604 h 66"/>
                  <a:gd name="T32" fmla="*/ 9968 w 99"/>
                  <a:gd name="T33" fmla="*/ 604 h 66"/>
                  <a:gd name="T34" fmla="*/ 9810 w 99"/>
                  <a:gd name="T35" fmla="*/ 699 h 66"/>
                  <a:gd name="T36" fmla="*/ 10563 w 99"/>
                  <a:gd name="T37" fmla="*/ 693 h 66"/>
                  <a:gd name="T38" fmla="*/ 11038 w 99"/>
                  <a:gd name="T39" fmla="*/ 644 h 66"/>
                  <a:gd name="T40" fmla="*/ 11038 w 99"/>
                  <a:gd name="T41" fmla="*/ 578 h 66"/>
                  <a:gd name="T42" fmla="*/ 10629 w 99"/>
                  <a:gd name="T43" fmla="*/ 523 h 66"/>
                  <a:gd name="T44" fmla="*/ 10403 w 99"/>
                  <a:gd name="T45" fmla="*/ 450 h 66"/>
                  <a:gd name="T46" fmla="*/ 9961 w 99"/>
                  <a:gd name="T47" fmla="*/ 386 h 66"/>
                  <a:gd name="T48" fmla="*/ 9251 w 99"/>
                  <a:gd name="T49" fmla="*/ 313 h 66"/>
                  <a:gd name="T50" fmla="*/ 8490 w 99"/>
                  <a:gd name="T51" fmla="*/ 250 h 66"/>
                  <a:gd name="T52" fmla="*/ 7634 w 99"/>
                  <a:gd name="T53" fmla="*/ 161 h 66"/>
                  <a:gd name="T54" fmla="*/ 6711 w 99"/>
                  <a:gd name="T55" fmla="*/ 112 h 66"/>
                  <a:gd name="T56" fmla="*/ 5623 w 99"/>
                  <a:gd name="T57" fmla="*/ 4 h 66"/>
                  <a:gd name="T58" fmla="*/ 4567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84 h 66"/>
                  <a:gd name="T68" fmla="*/ 4 w 99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6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3" name="Freeform 561"/>
              <p:cNvSpPr>
                <a:spLocks noChangeArrowheads="1"/>
              </p:cNvSpPr>
              <p:nvPr/>
            </p:nvSpPr>
            <p:spPr bwMode="auto">
              <a:xfrm>
                <a:off x="4588" y="4076"/>
                <a:ext cx="46" cy="54"/>
              </a:xfrm>
              <a:custGeom>
                <a:avLst/>
                <a:gdLst>
                  <a:gd name="T0" fmla="*/ 7577 w 44"/>
                  <a:gd name="T1" fmla="*/ 54940 h 49"/>
                  <a:gd name="T2" fmla="*/ 6418 w 44"/>
                  <a:gd name="T3" fmla="*/ 49593 h 49"/>
                  <a:gd name="T4" fmla="*/ 5101 w 44"/>
                  <a:gd name="T5" fmla="*/ 42434 h 49"/>
                  <a:gd name="T6" fmla="*/ 3916 w 44"/>
                  <a:gd name="T7" fmla="*/ 33486 h 49"/>
                  <a:gd name="T8" fmla="*/ 2818 w 44"/>
                  <a:gd name="T9" fmla="*/ 26442 h 49"/>
                  <a:gd name="T10" fmla="*/ 2163 w 44"/>
                  <a:gd name="T11" fmla="*/ 16628 h 49"/>
                  <a:gd name="T12" fmla="*/ 1660 w 44"/>
                  <a:gd name="T13" fmla="*/ 11161 h 49"/>
                  <a:gd name="T14" fmla="*/ 1660 w 44"/>
                  <a:gd name="T15" fmla="*/ 10380 h 49"/>
                  <a:gd name="T16" fmla="*/ 1660 w 44"/>
                  <a:gd name="T17" fmla="*/ 348 h 49"/>
                  <a:gd name="T18" fmla="*/ 1660 w 44"/>
                  <a:gd name="T19" fmla="*/ 10380 h 49"/>
                  <a:gd name="T20" fmla="*/ 1557 w 44"/>
                  <a:gd name="T21" fmla="*/ 10380 h 49"/>
                  <a:gd name="T22" fmla="*/ 4 w 44"/>
                  <a:gd name="T23" fmla="*/ 0 h 49"/>
                  <a:gd name="T24" fmla="*/ 1 w 44"/>
                  <a:gd name="T25" fmla="*/ 3 h 49"/>
                  <a:gd name="T26" fmla="*/ 0 w 44"/>
                  <a:gd name="T27" fmla="*/ 348 h 49"/>
                  <a:gd name="T28" fmla="*/ 1 w 44"/>
                  <a:gd name="T29" fmla="*/ 12109 h 49"/>
                  <a:gd name="T30" fmla="*/ 2 w 44"/>
                  <a:gd name="T31" fmla="*/ 16628 h 49"/>
                  <a:gd name="T32" fmla="*/ 5 w 44"/>
                  <a:gd name="T33" fmla="*/ 24527 h 49"/>
                  <a:gd name="T34" fmla="*/ 1895 w 44"/>
                  <a:gd name="T35" fmla="*/ 33486 h 49"/>
                  <a:gd name="T36" fmla="*/ 2818 w 44"/>
                  <a:gd name="T37" fmla="*/ 42434 h 49"/>
                  <a:gd name="T38" fmla="*/ 4186 w 44"/>
                  <a:gd name="T39" fmla="*/ 50800 h 49"/>
                  <a:gd name="T40" fmla="*/ 5449 w 44"/>
                  <a:gd name="T41" fmla="*/ 60202 h 49"/>
                  <a:gd name="T42" fmla="*/ 6857 w 44"/>
                  <a:gd name="T43" fmla="*/ 65159 h 49"/>
                  <a:gd name="T44" fmla="*/ 7577 w 44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4" name="Freeform 562"/>
              <p:cNvSpPr>
                <a:spLocks noChangeArrowheads="1"/>
              </p:cNvSpPr>
              <p:nvPr/>
            </p:nvSpPr>
            <p:spPr bwMode="auto">
              <a:xfrm>
                <a:off x="4632" y="4118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95 w 54"/>
                  <a:gd name="T5" fmla="*/ 23485 h 18"/>
                  <a:gd name="T6" fmla="*/ 2567 w 54"/>
                  <a:gd name="T7" fmla="*/ 23485 h 18"/>
                  <a:gd name="T8" fmla="*/ 2182 w 54"/>
                  <a:gd name="T9" fmla="*/ 21136 h 18"/>
                  <a:gd name="T10" fmla="*/ 1760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4 h 18"/>
                  <a:gd name="T16" fmla="*/ 4 w 54"/>
                  <a:gd name="T17" fmla="*/ 0 h 18"/>
                  <a:gd name="T18" fmla="*/ 0 w 54"/>
                  <a:gd name="T19" fmla="*/ 23485 h 18"/>
                  <a:gd name="T20" fmla="*/ 718 w 54"/>
                  <a:gd name="T21" fmla="*/ 32213 h 18"/>
                  <a:gd name="T22" fmla="*/ 1023 w 54"/>
                  <a:gd name="T23" fmla="*/ 46052 h 18"/>
                  <a:gd name="T24" fmla="*/ 1532 w 54"/>
                  <a:gd name="T25" fmla="*/ 49100 h 18"/>
                  <a:gd name="T26" fmla="*/ 2120 w 54"/>
                  <a:gd name="T27" fmla="*/ 51166 h 18"/>
                  <a:gd name="T28" fmla="*/ 2567 w 54"/>
                  <a:gd name="T29" fmla="*/ 51166 h 18"/>
                  <a:gd name="T30" fmla="*/ 3095 w 54"/>
                  <a:gd name="T31" fmla="*/ 51166 h 18"/>
                  <a:gd name="T32" fmla="*/ 3366 w 54"/>
                  <a:gd name="T33" fmla="*/ 54554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5" name="Freeform 563"/>
              <p:cNvSpPr>
                <a:spLocks noChangeArrowheads="1"/>
              </p:cNvSpPr>
              <p:nvPr/>
            </p:nvSpPr>
            <p:spPr bwMode="auto">
              <a:xfrm>
                <a:off x="784" y="4076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633 h 57"/>
                  <a:gd name="T10" fmla="*/ 5831 w 93"/>
                  <a:gd name="T11" fmla="*/ 955 h 57"/>
                  <a:gd name="T12" fmla="*/ 5535 w 93"/>
                  <a:gd name="T13" fmla="*/ 1434 h 57"/>
                  <a:gd name="T14" fmla="*/ 5059 w 93"/>
                  <a:gd name="T15" fmla="*/ 1874 h 57"/>
                  <a:gd name="T16" fmla="*/ 4731 w 93"/>
                  <a:gd name="T17" fmla="*/ 2322 h 57"/>
                  <a:gd name="T18" fmla="*/ 4283 w 93"/>
                  <a:gd name="T19" fmla="*/ 2656 h 57"/>
                  <a:gd name="T20" fmla="*/ 3659 w 93"/>
                  <a:gd name="T21" fmla="*/ 3043 h 57"/>
                  <a:gd name="T22" fmla="*/ 3157 w 93"/>
                  <a:gd name="T23" fmla="*/ 3457 h 57"/>
                  <a:gd name="T24" fmla="*/ 2522 w 93"/>
                  <a:gd name="T25" fmla="*/ 3670 h 57"/>
                  <a:gd name="T26" fmla="*/ 1955 w 93"/>
                  <a:gd name="T27" fmla="*/ 3857 h 57"/>
                  <a:gd name="T28" fmla="*/ 1218 w 93"/>
                  <a:gd name="T29" fmla="*/ 3857 h 57"/>
                  <a:gd name="T30" fmla="*/ 760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4 w 93"/>
                  <a:gd name="T43" fmla="*/ 2620 h 57"/>
                  <a:gd name="T44" fmla="*/ 9 w 93"/>
                  <a:gd name="T45" fmla="*/ 2031 h 57"/>
                  <a:gd name="T46" fmla="*/ 938 w 93"/>
                  <a:gd name="T47" fmla="*/ 1657 h 57"/>
                  <a:gd name="T48" fmla="*/ 1286 w 93"/>
                  <a:gd name="T49" fmla="*/ 1250 h 57"/>
                  <a:gd name="T50" fmla="*/ 1955 w 93"/>
                  <a:gd name="T51" fmla="*/ 827 h 57"/>
                  <a:gd name="T52" fmla="*/ 2395 w 93"/>
                  <a:gd name="T53" fmla="*/ 591 h 57"/>
                  <a:gd name="T54" fmla="*/ 2817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6" name="Freeform 564"/>
              <p:cNvSpPr>
                <a:spLocks noChangeArrowheads="1"/>
              </p:cNvSpPr>
              <p:nvPr/>
            </p:nvSpPr>
            <p:spPr bwMode="auto">
              <a:xfrm>
                <a:off x="783" y="4071"/>
                <a:ext cx="103" cy="59"/>
              </a:xfrm>
              <a:custGeom>
                <a:avLst/>
                <a:gdLst>
                  <a:gd name="T0" fmla="*/ 0 w 98"/>
                  <a:gd name="T1" fmla="*/ 605 h 66"/>
                  <a:gd name="T2" fmla="*/ 1312 w 98"/>
                  <a:gd name="T3" fmla="*/ 687 h 66"/>
                  <a:gd name="T4" fmla="*/ 2370 w 98"/>
                  <a:gd name="T5" fmla="*/ 699 h 66"/>
                  <a:gd name="T6" fmla="*/ 3709 w 98"/>
                  <a:gd name="T7" fmla="*/ 699 h 66"/>
                  <a:gd name="T8" fmla="*/ 4841 w 98"/>
                  <a:gd name="T9" fmla="*/ 687 h 66"/>
                  <a:gd name="T10" fmla="*/ 6023 w 98"/>
                  <a:gd name="T11" fmla="*/ 650 h 66"/>
                  <a:gd name="T12" fmla="*/ 7135 w 98"/>
                  <a:gd name="T13" fmla="*/ 578 h 66"/>
                  <a:gd name="T14" fmla="*/ 8055 w 98"/>
                  <a:gd name="T15" fmla="*/ 524 h 66"/>
                  <a:gd name="T16" fmla="*/ 9049 w 98"/>
                  <a:gd name="T17" fmla="*/ 450 h 66"/>
                  <a:gd name="T18" fmla="*/ 9691 w 98"/>
                  <a:gd name="T19" fmla="*/ 386 h 66"/>
                  <a:gd name="T20" fmla="*/ 10283 w 98"/>
                  <a:gd name="T21" fmla="*/ 313 h 66"/>
                  <a:gd name="T22" fmla="*/ 10875 w 98"/>
                  <a:gd name="T23" fmla="*/ 250 h 66"/>
                  <a:gd name="T24" fmla="*/ 11122 w 98"/>
                  <a:gd name="T25" fmla="*/ 174 h 66"/>
                  <a:gd name="T26" fmla="*/ 11501 w 98"/>
                  <a:gd name="T27" fmla="*/ 112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46 w 98"/>
                  <a:gd name="T33" fmla="*/ 0 h 66"/>
                  <a:gd name="T34" fmla="*/ 10480 w 98"/>
                  <a:gd name="T35" fmla="*/ 97 h 66"/>
                  <a:gd name="T36" fmla="*/ 10813 w 98"/>
                  <a:gd name="T37" fmla="*/ 97 h 66"/>
                  <a:gd name="T38" fmla="*/ 10480 w 98"/>
                  <a:gd name="T39" fmla="*/ 89 h 66"/>
                  <a:gd name="T40" fmla="*/ 10480 w 98"/>
                  <a:gd name="T41" fmla="*/ 97 h 66"/>
                  <a:gd name="T42" fmla="*/ 10283 w 98"/>
                  <a:gd name="T43" fmla="*/ 129 h 66"/>
                  <a:gd name="T44" fmla="*/ 10191 w 98"/>
                  <a:gd name="T45" fmla="*/ 188 h 66"/>
                  <a:gd name="T46" fmla="*/ 9658 w 98"/>
                  <a:gd name="T47" fmla="*/ 250 h 66"/>
                  <a:gd name="T48" fmla="*/ 9071 w 98"/>
                  <a:gd name="T49" fmla="*/ 313 h 66"/>
                  <a:gd name="T50" fmla="*/ 8264 w 98"/>
                  <a:gd name="T51" fmla="*/ 386 h 66"/>
                  <a:gd name="T52" fmla="*/ 7339 w 98"/>
                  <a:gd name="T53" fmla="*/ 448 h 66"/>
                  <a:gd name="T54" fmla="*/ 6514 w 98"/>
                  <a:gd name="T55" fmla="*/ 500 h 66"/>
                  <a:gd name="T56" fmla="*/ 5625 w 98"/>
                  <a:gd name="T57" fmla="*/ 556 h 66"/>
                  <a:gd name="T58" fmla="*/ 4560 w 98"/>
                  <a:gd name="T59" fmla="*/ 578 h 66"/>
                  <a:gd name="T60" fmla="*/ 3594 w 98"/>
                  <a:gd name="T61" fmla="*/ 598 h 66"/>
                  <a:gd name="T62" fmla="*/ 2516 w 98"/>
                  <a:gd name="T63" fmla="*/ 604 h 66"/>
                  <a:gd name="T64" fmla="*/ 1474 w 98"/>
                  <a:gd name="T65" fmla="*/ 578 h 66"/>
                  <a:gd name="T66" fmla="*/ 4 w 98"/>
                  <a:gd name="T67" fmla="*/ 536 h 66"/>
                  <a:gd name="T68" fmla="*/ 0 w 98"/>
                  <a:gd name="T69" fmla="*/ 605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7" name="Freeform 565"/>
              <p:cNvSpPr>
                <a:spLocks noChangeArrowheads="1"/>
              </p:cNvSpPr>
              <p:nvPr/>
            </p:nvSpPr>
            <p:spPr bwMode="auto">
              <a:xfrm>
                <a:off x="780" y="4081"/>
                <a:ext cx="44" cy="54"/>
              </a:xfrm>
              <a:custGeom>
                <a:avLst/>
                <a:gdLst>
                  <a:gd name="T0" fmla="*/ 1225 w 43"/>
                  <a:gd name="T1" fmla="*/ 0 h 49"/>
                  <a:gd name="T2" fmla="*/ 976 w 43"/>
                  <a:gd name="T3" fmla="*/ 316 h 49"/>
                  <a:gd name="T4" fmla="*/ 679 w 43"/>
                  <a:gd name="T5" fmla="*/ 14220 h 49"/>
                  <a:gd name="T6" fmla="*/ 496 w 43"/>
                  <a:gd name="T7" fmla="*/ 22649 h 49"/>
                  <a:gd name="T8" fmla="*/ 9 w 43"/>
                  <a:gd name="T9" fmla="*/ 33486 h 49"/>
                  <a:gd name="T10" fmla="*/ 4 w 43"/>
                  <a:gd name="T11" fmla="*/ 43494 h 49"/>
                  <a:gd name="T12" fmla="*/ 1 w 43"/>
                  <a:gd name="T13" fmla="*/ 49593 h 49"/>
                  <a:gd name="T14" fmla="*/ 0 w 43"/>
                  <a:gd name="T15" fmla="*/ 54940 h 49"/>
                  <a:gd name="T16" fmla="*/ 0 w 43"/>
                  <a:gd name="T17" fmla="*/ 59435 h 49"/>
                  <a:gd name="T18" fmla="*/ 0 w 43"/>
                  <a:gd name="T19" fmla="*/ 62808 h 49"/>
                  <a:gd name="T20" fmla="*/ 3 w 43"/>
                  <a:gd name="T21" fmla="*/ 65159 h 49"/>
                  <a:gd name="T22" fmla="*/ 7 w 43"/>
                  <a:gd name="T23" fmla="*/ 55671 h 49"/>
                  <a:gd name="T24" fmla="*/ 8 w 43"/>
                  <a:gd name="T25" fmla="*/ 58084 h 49"/>
                  <a:gd name="T26" fmla="*/ 9 w 43"/>
                  <a:gd name="T27" fmla="*/ 55671 h 49"/>
                  <a:gd name="T28" fmla="*/ 394 w 43"/>
                  <a:gd name="T29" fmla="*/ 47596 h 49"/>
                  <a:gd name="T30" fmla="*/ 496 w 43"/>
                  <a:gd name="T31" fmla="*/ 42434 h 49"/>
                  <a:gd name="T32" fmla="*/ 649 w 43"/>
                  <a:gd name="T33" fmla="*/ 31769 h 49"/>
                  <a:gd name="T34" fmla="*/ 851 w 43"/>
                  <a:gd name="T35" fmla="*/ 26442 h 49"/>
                  <a:gd name="T36" fmla="*/ 1147 w 43"/>
                  <a:gd name="T37" fmla="*/ 16628 h 49"/>
                  <a:gd name="T38" fmla="*/ 1340 w 43"/>
                  <a:gd name="T39" fmla="*/ 12109 h 49"/>
                  <a:gd name="T40" fmla="*/ 1225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39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8" name="Freeform 566"/>
              <p:cNvSpPr>
                <a:spLocks noChangeArrowheads="1"/>
              </p:cNvSpPr>
              <p:nvPr/>
            </p:nvSpPr>
            <p:spPr bwMode="auto">
              <a:xfrm>
                <a:off x="834" y="4071"/>
                <a:ext cx="56" cy="19"/>
              </a:xfrm>
              <a:custGeom>
                <a:avLst/>
                <a:gdLst>
                  <a:gd name="T0" fmla="*/ 3551 w 54"/>
                  <a:gd name="T1" fmla="*/ 0 h 18"/>
                  <a:gd name="T2" fmla="*/ 3366 w 54"/>
                  <a:gd name="T3" fmla="*/ 0 h 18"/>
                  <a:gd name="T4" fmla="*/ 3021 w 54"/>
                  <a:gd name="T5" fmla="*/ 0 h 18"/>
                  <a:gd name="T6" fmla="*/ 2567 w 54"/>
                  <a:gd name="T7" fmla="*/ 0 h 18"/>
                  <a:gd name="T8" fmla="*/ 2182 w 54"/>
                  <a:gd name="T9" fmla="*/ 1 h 18"/>
                  <a:gd name="T10" fmla="*/ 1618 w 54"/>
                  <a:gd name="T11" fmla="*/ 2 h 18"/>
                  <a:gd name="T12" fmla="*/ 1023 w 54"/>
                  <a:gd name="T13" fmla="*/ 3 h 18"/>
                  <a:gd name="T14" fmla="*/ 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781 w 54"/>
                  <a:gd name="T21" fmla="*/ 44189 h 18"/>
                  <a:gd name="T22" fmla="*/ 1141 w 54"/>
                  <a:gd name="T23" fmla="*/ 35793 h 18"/>
                  <a:gd name="T24" fmla="*/ 1668 w 54"/>
                  <a:gd name="T25" fmla="*/ 32213 h 18"/>
                  <a:gd name="T26" fmla="*/ 2182 w 54"/>
                  <a:gd name="T27" fmla="*/ 28991 h 18"/>
                  <a:gd name="T28" fmla="*/ 2627 w 54"/>
                  <a:gd name="T29" fmla="*/ 28991 h 18"/>
                  <a:gd name="T30" fmla="*/ 3021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551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9" name="Freeform 567"/>
              <p:cNvSpPr>
                <a:spLocks noChangeArrowheads="1"/>
              </p:cNvSpPr>
              <p:nvPr/>
            </p:nvSpPr>
            <p:spPr bwMode="auto">
              <a:xfrm>
                <a:off x="4102" y="4073"/>
                <a:ext cx="97" cy="57"/>
              </a:xfrm>
              <a:custGeom>
                <a:avLst/>
                <a:gdLst>
                  <a:gd name="T0" fmla="*/ 5619 w 93"/>
                  <a:gd name="T1" fmla="*/ 4744 h 58"/>
                  <a:gd name="T2" fmla="*/ 5919 w 93"/>
                  <a:gd name="T3" fmla="*/ 4744 h 58"/>
                  <a:gd name="T4" fmla="*/ 6080 w 93"/>
                  <a:gd name="T5" fmla="*/ 4589 h 58"/>
                  <a:gd name="T6" fmla="*/ 6080 w 93"/>
                  <a:gd name="T7" fmla="*/ 4233 h 58"/>
                  <a:gd name="T8" fmla="*/ 5919 w 93"/>
                  <a:gd name="T9" fmla="*/ 3889 h 58"/>
                  <a:gd name="T10" fmla="*/ 5770 w 93"/>
                  <a:gd name="T11" fmla="*/ 3405 h 58"/>
                  <a:gd name="T12" fmla="*/ 5534 w 93"/>
                  <a:gd name="T13" fmla="*/ 2993 h 58"/>
                  <a:gd name="T14" fmla="*/ 5059 w 93"/>
                  <a:gd name="T15" fmla="*/ 2445 h 58"/>
                  <a:gd name="T16" fmla="*/ 4731 w 93"/>
                  <a:gd name="T17" fmla="*/ 1819 h 58"/>
                  <a:gd name="T18" fmla="*/ 4255 w 93"/>
                  <a:gd name="T19" fmla="*/ 1306 h 58"/>
                  <a:gd name="T20" fmla="*/ 3659 w 93"/>
                  <a:gd name="T21" fmla="*/ 799 h 58"/>
                  <a:gd name="T22" fmla="*/ 3128 w 93"/>
                  <a:gd name="T23" fmla="*/ 569 h 58"/>
                  <a:gd name="T24" fmla="*/ 2522 w 93"/>
                  <a:gd name="T25" fmla="*/ 3 h 58"/>
                  <a:gd name="T26" fmla="*/ 1943 w 93"/>
                  <a:gd name="T27" fmla="*/ 0 h 58"/>
                  <a:gd name="T28" fmla="*/ 1218 w 93"/>
                  <a:gd name="T29" fmla="*/ 0 h 58"/>
                  <a:gd name="T30" fmla="*/ 722 w 93"/>
                  <a:gd name="T31" fmla="*/ 3 h 58"/>
                  <a:gd name="T32" fmla="*/ 1 w 93"/>
                  <a:gd name="T33" fmla="*/ 625 h 58"/>
                  <a:gd name="T34" fmla="*/ 0 w 93"/>
                  <a:gd name="T35" fmla="*/ 678 h 58"/>
                  <a:gd name="T36" fmla="*/ 0 w 93"/>
                  <a:gd name="T37" fmla="*/ 736 h 58"/>
                  <a:gd name="T38" fmla="*/ 0 w 93"/>
                  <a:gd name="T39" fmla="*/ 869 h 58"/>
                  <a:gd name="T40" fmla="*/ 1 w 93"/>
                  <a:gd name="T41" fmla="*/ 1112 h 58"/>
                  <a:gd name="T42" fmla="*/ 4 w 93"/>
                  <a:gd name="T43" fmla="*/ 1619 h 58"/>
                  <a:gd name="T44" fmla="*/ 8 w 93"/>
                  <a:gd name="T45" fmla="*/ 2073 h 58"/>
                  <a:gd name="T46" fmla="*/ 889 w 93"/>
                  <a:gd name="T47" fmla="*/ 2570 h 58"/>
                  <a:gd name="T48" fmla="*/ 1286 w 93"/>
                  <a:gd name="T49" fmla="*/ 3136 h 58"/>
                  <a:gd name="T50" fmla="*/ 1943 w 93"/>
                  <a:gd name="T51" fmla="*/ 3573 h 58"/>
                  <a:gd name="T52" fmla="*/ 2395 w 93"/>
                  <a:gd name="T53" fmla="*/ 4021 h 58"/>
                  <a:gd name="T54" fmla="*/ 2817 w 93"/>
                  <a:gd name="T55" fmla="*/ 4224 h 58"/>
                  <a:gd name="T56" fmla="*/ 3296 w 93"/>
                  <a:gd name="T57" fmla="*/ 4367 h 58"/>
                  <a:gd name="T58" fmla="*/ 3836 w 93"/>
                  <a:gd name="T59" fmla="*/ 4589 h 58"/>
                  <a:gd name="T60" fmla="*/ 4283 w 93"/>
                  <a:gd name="T61" fmla="*/ 4605 h 58"/>
                  <a:gd name="T62" fmla="*/ 4731 w 93"/>
                  <a:gd name="T63" fmla="*/ 4605 h 58"/>
                  <a:gd name="T64" fmla="*/ 5059 w 93"/>
                  <a:gd name="T65" fmla="*/ 4605 h 58"/>
                  <a:gd name="T66" fmla="*/ 5534 w 93"/>
                  <a:gd name="T67" fmla="*/ 4605 h 58"/>
                  <a:gd name="T68" fmla="*/ 5619 w 93"/>
                  <a:gd name="T69" fmla="*/ 4744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58"/>
                    </a:moveTo>
                    <a:lnTo>
                      <a:pt x="92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0" name="Freeform 568"/>
              <p:cNvSpPr>
                <a:spLocks noChangeArrowheads="1"/>
              </p:cNvSpPr>
              <p:nvPr/>
            </p:nvSpPr>
            <p:spPr bwMode="auto">
              <a:xfrm>
                <a:off x="4101" y="4071"/>
                <a:ext cx="103" cy="58"/>
              </a:xfrm>
              <a:custGeom>
                <a:avLst/>
                <a:gdLst>
                  <a:gd name="T0" fmla="*/ 4 w 98"/>
                  <a:gd name="T1" fmla="*/ 76 h 66"/>
                  <a:gd name="T2" fmla="*/ 1388 w 98"/>
                  <a:gd name="T3" fmla="*/ 61 h 66"/>
                  <a:gd name="T4" fmla="*/ 2516 w 98"/>
                  <a:gd name="T5" fmla="*/ 54 h 66"/>
                  <a:gd name="T6" fmla="*/ 3495 w 98"/>
                  <a:gd name="T7" fmla="*/ 54 h 66"/>
                  <a:gd name="T8" fmla="*/ 4560 w 98"/>
                  <a:gd name="T9" fmla="*/ 61 h 66"/>
                  <a:gd name="T10" fmla="*/ 5452 w 98"/>
                  <a:gd name="T11" fmla="*/ 76 h 66"/>
                  <a:gd name="T12" fmla="*/ 6514 w 98"/>
                  <a:gd name="T13" fmla="*/ 111 h 66"/>
                  <a:gd name="T14" fmla="*/ 7339 w 98"/>
                  <a:gd name="T15" fmla="*/ 136 h 66"/>
                  <a:gd name="T16" fmla="*/ 8107 w 98"/>
                  <a:gd name="T17" fmla="*/ 170 h 66"/>
                  <a:gd name="T18" fmla="*/ 9071 w 98"/>
                  <a:gd name="T19" fmla="*/ 210 h 66"/>
                  <a:gd name="T20" fmla="*/ 9627 w 98"/>
                  <a:gd name="T21" fmla="*/ 243 h 66"/>
                  <a:gd name="T22" fmla="*/ 9874 w 98"/>
                  <a:gd name="T23" fmla="*/ 272 h 66"/>
                  <a:gd name="T24" fmla="*/ 10246 w 98"/>
                  <a:gd name="T25" fmla="*/ 305 h 66"/>
                  <a:gd name="T26" fmla="*/ 10283 w 98"/>
                  <a:gd name="T27" fmla="*/ 326 h 66"/>
                  <a:gd name="T28" fmla="*/ 10283 w 98"/>
                  <a:gd name="T29" fmla="*/ 328 h 66"/>
                  <a:gd name="T30" fmla="*/ 10813 w 98"/>
                  <a:gd name="T31" fmla="*/ 328 h 66"/>
                  <a:gd name="T32" fmla="*/ 10283 w 98"/>
                  <a:gd name="T33" fmla="*/ 328 h 66"/>
                  <a:gd name="T34" fmla="*/ 10215 w 98"/>
                  <a:gd name="T35" fmla="*/ 379 h 66"/>
                  <a:gd name="T36" fmla="*/ 10914 w 98"/>
                  <a:gd name="T37" fmla="*/ 378 h 66"/>
                  <a:gd name="T38" fmla="*/ 11501 w 98"/>
                  <a:gd name="T39" fmla="*/ 350 h 66"/>
                  <a:gd name="T40" fmla="*/ 11501 w 98"/>
                  <a:gd name="T41" fmla="*/ 314 h 66"/>
                  <a:gd name="T42" fmla="*/ 11122 w 98"/>
                  <a:gd name="T43" fmla="*/ 283 h 66"/>
                  <a:gd name="T44" fmla="*/ 10875 w 98"/>
                  <a:gd name="T45" fmla="*/ 245 h 66"/>
                  <a:gd name="T46" fmla="*/ 10246 w 98"/>
                  <a:gd name="T47" fmla="*/ 210 h 66"/>
                  <a:gd name="T48" fmla="*/ 9658 w 98"/>
                  <a:gd name="T49" fmla="*/ 170 h 66"/>
                  <a:gd name="T50" fmla="*/ 9049 w 98"/>
                  <a:gd name="T51" fmla="*/ 135 h 66"/>
                  <a:gd name="T52" fmla="*/ 8034 w 98"/>
                  <a:gd name="T53" fmla="*/ 89 h 66"/>
                  <a:gd name="T54" fmla="*/ 7135 w 98"/>
                  <a:gd name="T55" fmla="*/ 61 h 66"/>
                  <a:gd name="T56" fmla="*/ 5972 w 98"/>
                  <a:gd name="T57" fmla="*/ 4 h 66"/>
                  <a:gd name="T58" fmla="*/ 4841 w 98"/>
                  <a:gd name="T59" fmla="*/ 2 h 66"/>
                  <a:gd name="T60" fmla="*/ 3594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46 h 66"/>
                  <a:gd name="T68" fmla="*/ 4 w 98"/>
                  <a:gd name="T69" fmla="*/ 7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89" y="56"/>
                    </a:lnTo>
                    <a:lnTo>
                      <a:pt x="89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1" name="Freeform 569"/>
              <p:cNvSpPr>
                <a:spLocks noChangeArrowheads="1"/>
              </p:cNvSpPr>
              <p:nvPr/>
            </p:nvSpPr>
            <p:spPr bwMode="auto">
              <a:xfrm>
                <a:off x="4097" y="4078"/>
                <a:ext cx="46" cy="54"/>
              </a:xfrm>
              <a:custGeom>
                <a:avLst/>
                <a:gdLst>
                  <a:gd name="T0" fmla="*/ 7577 w 44"/>
                  <a:gd name="T1" fmla="*/ 54940 h 49"/>
                  <a:gd name="T2" fmla="*/ 6216 w 44"/>
                  <a:gd name="T3" fmla="*/ 49593 h 49"/>
                  <a:gd name="T4" fmla="*/ 4929 w 44"/>
                  <a:gd name="T5" fmla="*/ 42434 h 49"/>
                  <a:gd name="T6" fmla="*/ 4045 w 44"/>
                  <a:gd name="T7" fmla="*/ 33486 h 49"/>
                  <a:gd name="T8" fmla="*/ 2638 w 44"/>
                  <a:gd name="T9" fmla="*/ 26442 h 49"/>
                  <a:gd name="T10" fmla="*/ 2026 w 44"/>
                  <a:gd name="T11" fmla="*/ 16628 h 49"/>
                  <a:gd name="T12" fmla="*/ 1776 w 44"/>
                  <a:gd name="T13" fmla="*/ 11161 h 49"/>
                  <a:gd name="T14" fmla="*/ 1660 w 44"/>
                  <a:gd name="T15" fmla="*/ 10380 h 49"/>
                  <a:gd name="T16" fmla="*/ 1660 w 44"/>
                  <a:gd name="T17" fmla="*/ 348 h 49"/>
                  <a:gd name="T18" fmla="*/ 1660 w 44"/>
                  <a:gd name="T19" fmla="*/ 10380 h 49"/>
                  <a:gd name="T20" fmla="*/ 1557 w 44"/>
                  <a:gd name="T21" fmla="*/ 10380 h 49"/>
                  <a:gd name="T22" fmla="*/ 4 w 44"/>
                  <a:gd name="T23" fmla="*/ 0 h 49"/>
                  <a:gd name="T24" fmla="*/ 0 w 44"/>
                  <a:gd name="T25" fmla="*/ 3 h 49"/>
                  <a:gd name="T26" fmla="*/ 0 w 44"/>
                  <a:gd name="T27" fmla="*/ 348 h 49"/>
                  <a:gd name="T28" fmla="*/ 0 w 44"/>
                  <a:gd name="T29" fmla="*/ 12109 h 49"/>
                  <a:gd name="T30" fmla="*/ 1 w 44"/>
                  <a:gd name="T31" fmla="*/ 16628 h 49"/>
                  <a:gd name="T32" fmla="*/ 5 w 44"/>
                  <a:gd name="T33" fmla="*/ 24527 h 49"/>
                  <a:gd name="T34" fmla="*/ 1776 w 44"/>
                  <a:gd name="T35" fmla="*/ 33486 h 49"/>
                  <a:gd name="T36" fmla="*/ 2638 w 44"/>
                  <a:gd name="T37" fmla="*/ 42434 h 49"/>
                  <a:gd name="T38" fmla="*/ 4186 w 44"/>
                  <a:gd name="T39" fmla="*/ 50800 h 49"/>
                  <a:gd name="T40" fmla="*/ 5264 w 44"/>
                  <a:gd name="T41" fmla="*/ 60202 h 49"/>
                  <a:gd name="T42" fmla="*/ 6857 w 44"/>
                  <a:gd name="T43" fmla="*/ 65159 h 49"/>
                  <a:gd name="T44" fmla="*/ 7577 w 44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3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2" name="Freeform 570"/>
              <p:cNvSpPr>
                <a:spLocks noChangeArrowheads="1"/>
              </p:cNvSpPr>
              <p:nvPr/>
            </p:nvSpPr>
            <p:spPr bwMode="auto">
              <a:xfrm>
                <a:off x="4139" y="4119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851 w 53"/>
                  <a:gd name="T7" fmla="*/ 23485 h 18"/>
                  <a:gd name="T8" fmla="*/ 2286 w 53"/>
                  <a:gd name="T9" fmla="*/ 21136 h 18"/>
                  <a:gd name="T10" fmla="*/ 1833 w 53"/>
                  <a:gd name="T11" fmla="*/ 21136 h 18"/>
                  <a:gd name="T12" fmla="*/ 1181 w 53"/>
                  <a:gd name="T13" fmla="*/ 17121 h 18"/>
                  <a:gd name="T14" fmla="*/ 802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060 w 53"/>
                  <a:gd name="T23" fmla="*/ 46052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216 w 53"/>
                  <a:gd name="T31" fmla="*/ 51166 h 18"/>
                  <a:gd name="T32" fmla="*/ 3551 w 53"/>
                  <a:gd name="T33" fmla="*/ 54554 h 18"/>
                  <a:gd name="T34" fmla="*/ 3751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3" name="Freeform 571"/>
              <p:cNvSpPr>
                <a:spLocks noChangeArrowheads="1"/>
              </p:cNvSpPr>
              <p:nvPr/>
            </p:nvSpPr>
            <p:spPr bwMode="auto">
              <a:xfrm>
                <a:off x="1789" y="4076"/>
                <a:ext cx="84" cy="57"/>
              </a:xfrm>
              <a:custGeom>
                <a:avLst/>
                <a:gdLst>
                  <a:gd name="T0" fmla="*/ 271 w 93"/>
                  <a:gd name="T1" fmla="*/ 0 h 57"/>
                  <a:gd name="T2" fmla="*/ 285 w 93"/>
                  <a:gd name="T3" fmla="*/ 0 h 57"/>
                  <a:gd name="T4" fmla="*/ 293 w 93"/>
                  <a:gd name="T5" fmla="*/ 2 h 57"/>
                  <a:gd name="T6" fmla="*/ 293 w 93"/>
                  <a:gd name="T7" fmla="*/ 5 h 57"/>
                  <a:gd name="T8" fmla="*/ 285 w 93"/>
                  <a:gd name="T9" fmla="*/ 633 h 57"/>
                  <a:gd name="T10" fmla="*/ 278 w 93"/>
                  <a:gd name="T11" fmla="*/ 955 h 57"/>
                  <a:gd name="T12" fmla="*/ 266 w 93"/>
                  <a:gd name="T13" fmla="*/ 1434 h 57"/>
                  <a:gd name="T14" fmla="*/ 245 w 93"/>
                  <a:gd name="T15" fmla="*/ 1874 h 57"/>
                  <a:gd name="T16" fmla="*/ 229 w 93"/>
                  <a:gd name="T17" fmla="*/ 2322 h 57"/>
                  <a:gd name="T18" fmla="*/ 205 w 93"/>
                  <a:gd name="T19" fmla="*/ 2656 h 57"/>
                  <a:gd name="T20" fmla="*/ 177 w 93"/>
                  <a:gd name="T21" fmla="*/ 3043 h 57"/>
                  <a:gd name="T22" fmla="*/ 151 w 93"/>
                  <a:gd name="T23" fmla="*/ 3457 h 57"/>
                  <a:gd name="T24" fmla="*/ 121 w 93"/>
                  <a:gd name="T25" fmla="*/ 3670 h 57"/>
                  <a:gd name="T26" fmla="*/ 94 w 93"/>
                  <a:gd name="T27" fmla="*/ 3857 h 57"/>
                  <a:gd name="T28" fmla="*/ 59 w 93"/>
                  <a:gd name="T29" fmla="*/ 3857 h 57"/>
                  <a:gd name="T30" fmla="*/ 34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4 w 93"/>
                  <a:gd name="T43" fmla="*/ 2620 h 57"/>
                  <a:gd name="T44" fmla="*/ 5 w 93"/>
                  <a:gd name="T45" fmla="*/ 2031 h 57"/>
                  <a:gd name="T46" fmla="*/ 42 w 93"/>
                  <a:gd name="T47" fmla="*/ 1657 h 57"/>
                  <a:gd name="T48" fmla="*/ 65 w 93"/>
                  <a:gd name="T49" fmla="*/ 1250 h 57"/>
                  <a:gd name="T50" fmla="*/ 94 w 93"/>
                  <a:gd name="T51" fmla="*/ 827 h 57"/>
                  <a:gd name="T52" fmla="*/ 115 w 93"/>
                  <a:gd name="T53" fmla="*/ 591 h 57"/>
                  <a:gd name="T54" fmla="*/ 136 w 93"/>
                  <a:gd name="T55" fmla="*/ 5 h 57"/>
                  <a:gd name="T56" fmla="*/ 159 w 93"/>
                  <a:gd name="T57" fmla="*/ 3 h 57"/>
                  <a:gd name="T58" fmla="*/ 185 w 93"/>
                  <a:gd name="T59" fmla="*/ 2 h 57"/>
                  <a:gd name="T60" fmla="*/ 207 w 93"/>
                  <a:gd name="T61" fmla="*/ 1 h 57"/>
                  <a:gd name="T62" fmla="*/ 229 w 93"/>
                  <a:gd name="T63" fmla="*/ 1 h 57"/>
                  <a:gd name="T64" fmla="*/ 245 w 93"/>
                  <a:gd name="T65" fmla="*/ 0 h 57"/>
                  <a:gd name="T66" fmla="*/ 266 w 93"/>
                  <a:gd name="T67" fmla="*/ 0 h 57"/>
                  <a:gd name="T68" fmla="*/ 2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4" name="Freeform 572"/>
              <p:cNvSpPr>
                <a:spLocks noChangeArrowheads="1"/>
              </p:cNvSpPr>
              <p:nvPr/>
            </p:nvSpPr>
            <p:spPr bwMode="auto">
              <a:xfrm>
                <a:off x="1789" y="4071"/>
                <a:ext cx="90" cy="59"/>
              </a:xfrm>
              <a:custGeom>
                <a:avLst/>
                <a:gdLst>
                  <a:gd name="T0" fmla="*/ 0 w 98"/>
                  <a:gd name="T1" fmla="*/ 605 h 66"/>
                  <a:gd name="T2" fmla="*/ 71 w 98"/>
                  <a:gd name="T3" fmla="*/ 687 h 66"/>
                  <a:gd name="T4" fmla="*/ 138 w 98"/>
                  <a:gd name="T5" fmla="*/ 699 h 66"/>
                  <a:gd name="T6" fmla="*/ 209 w 98"/>
                  <a:gd name="T7" fmla="*/ 699 h 66"/>
                  <a:gd name="T8" fmla="*/ 282 w 98"/>
                  <a:gd name="T9" fmla="*/ 687 h 66"/>
                  <a:gd name="T10" fmla="*/ 347 w 98"/>
                  <a:gd name="T11" fmla="*/ 650 h 66"/>
                  <a:gd name="T12" fmla="*/ 415 w 98"/>
                  <a:gd name="T13" fmla="*/ 578 h 66"/>
                  <a:gd name="T14" fmla="*/ 468 w 98"/>
                  <a:gd name="T15" fmla="*/ 524 h 66"/>
                  <a:gd name="T16" fmla="*/ 526 w 98"/>
                  <a:gd name="T17" fmla="*/ 450 h 66"/>
                  <a:gd name="T18" fmla="*/ 563 w 98"/>
                  <a:gd name="T19" fmla="*/ 386 h 66"/>
                  <a:gd name="T20" fmla="*/ 596 w 98"/>
                  <a:gd name="T21" fmla="*/ 313 h 66"/>
                  <a:gd name="T22" fmla="*/ 632 w 98"/>
                  <a:gd name="T23" fmla="*/ 250 h 66"/>
                  <a:gd name="T24" fmla="*/ 668 w 98"/>
                  <a:gd name="T25" fmla="*/ 174 h 66"/>
                  <a:gd name="T26" fmla="*/ 669 w 98"/>
                  <a:gd name="T27" fmla="*/ 112 h 66"/>
                  <a:gd name="T28" fmla="*/ 669 w 98"/>
                  <a:gd name="T29" fmla="*/ 4 h 66"/>
                  <a:gd name="T30" fmla="*/ 636 w 98"/>
                  <a:gd name="T31" fmla="*/ 0 h 66"/>
                  <a:gd name="T32" fmla="*/ 596 w 98"/>
                  <a:gd name="T33" fmla="*/ 0 h 66"/>
                  <a:gd name="T34" fmla="*/ 598 w 98"/>
                  <a:gd name="T35" fmla="*/ 97 h 66"/>
                  <a:gd name="T36" fmla="*/ 629 w 98"/>
                  <a:gd name="T37" fmla="*/ 97 h 66"/>
                  <a:gd name="T38" fmla="*/ 598 w 98"/>
                  <a:gd name="T39" fmla="*/ 89 h 66"/>
                  <a:gd name="T40" fmla="*/ 598 w 98"/>
                  <a:gd name="T41" fmla="*/ 97 h 66"/>
                  <a:gd name="T42" fmla="*/ 596 w 98"/>
                  <a:gd name="T43" fmla="*/ 129 h 66"/>
                  <a:gd name="T44" fmla="*/ 575 w 98"/>
                  <a:gd name="T45" fmla="*/ 188 h 66"/>
                  <a:gd name="T46" fmla="*/ 560 w 98"/>
                  <a:gd name="T47" fmla="*/ 250 h 66"/>
                  <a:gd name="T48" fmla="*/ 527 w 98"/>
                  <a:gd name="T49" fmla="*/ 313 h 66"/>
                  <a:gd name="T50" fmla="*/ 471 w 98"/>
                  <a:gd name="T51" fmla="*/ 386 h 66"/>
                  <a:gd name="T52" fmla="*/ 427 w 98"/>
                  <a:gd name="T53" fmla="*/ 448 h 66"/>
                  <a:gd name="T54" fmla="*/ 378 w 98"/>
                  <a:gd name="T55" fmla="*/ 500 h 66"/>
                  <a:gd name="T56" fmla="*/ 316 w 98"/>
                  <a:gd name="T57" fmla="*/ 556 h 66"/>
                  <a:gd name="T58" fmla="*/ 265 w 98"/>
                  <a:gd name="T59" fmla="*/ 578 h 66"/>
                  <a:gd name="T60" fmla="*/ 204 w 98"/>
                  <a:gd name="T61" fmla="*/ 598 h 66"/>
                  <a:gd name="T62" fmla="*/ 146 w 98"/>
                  <a:gd name="T63" fmla="*/ 604 h 66"/>
                  <a:gd name="T64" fmla="*/ 81 w 98"/>
                  <a:gd name="T65" fmla="*/ 578 h 66"/>
                  <a:gd name="T66" fmla="*/ 4 w 98"/>
                  <a:gd name="T67" fmla="*/ 536 h 66"/>
                  <a:gd name="T68" fmla="*/ 0 w 98"/>
                  <a:gd name="T69" fmla="*/ 605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5" name="Freeform 573"/>
              <p:cNvSpPr>
                <a:spLocks noChangeArrowheads="1"/>
              </p:cNvSpPr>
              <p:nvPr/>
            </p:nvSpPr>
            <p:spPr bwMode="auto">
              <a:xfrm>
                <a:off x="1784" y="4081"/>
                <a:ext cx="33" cy="54"/>
              </a:xfrm>
              <a:custGeom>
                <a:avLst/>
                <a:gdLst>
                  <a:gd name="T0" fmla="*/ 8 w 44"/>
                  <a:gd name="T1" fmla="*/ 0 h 49"/>
                  <a:gd name="T2" fmla="*/ 6 w 44"/>
                  <a:gd name="T3" fmla="*/ 316 h 49"/>
                  <a:gd name="T4" fmla="*/ 5 w 44"/>
                  <a:gd name="T5" fmla="*/ 14220 h 49"/>
                  <a:gd name="T6" fmla="*/ 3 w 44"/>
                  <a:gd name="T7" fmla="*/ 22649 h 49"/>
                  <a:gd name="T8" fmla="*/ 2 w 44"/>
                  <a:gd name="T9" fmla="*/ 33486 h 49"/>
                  <a:gd name="T10" fmla="*/ 2 w 44"/>
                  <a:gd name="T11" fmla="*/ 43494 h 49"/>
                  <a:gd name="T12" fmla="*/ 1 w 44"/>
                  <a:gd name="T13" fmla="*/ 49593 h 49"/>
                  <a:gd name="T14" fmla="*/ 0 w 44"/>
                  <a:gd name="T15" fmla="*/ 54940 h 49"/>
                  <a:gd name="T16" fmla="*/ 0 w 44"/>
                  <a:gd name="T17" fmla="*/ 59435 h 49"/>
                  <a:gd name="T18" fmla="*/ 1 w 44"/>
                  <a:gd name="T19" fmla="*/ 62808 h 49"/>
                  <a:gd name="T20" fmla="*/ 2 w 44"/>
                  <a:gd name="T21" fmla="*/ 65159 h 49"/>
                  <a:gd name="T22" fmla="*/ 2 w 44"/>
                  <a:gd name="T23" fmla="*/ 55671 h 49"/>
                  <a:gd name="T24" fmla="*/ 2 w 44"/>
                  <a:gd name="T25" fmla="*/ 58084 h 49"/>
                  <a:gd name="T26" fmla="*/ 2 w 44"/>
                  <a:gd name="T27" fmla="*/ 55671 h 49"/>
                  <a:gd name="T28" fmla="*/ 2 w 44"/>
                  <a:gd name="T29" fmla="*/ 47596 h 49"/>
                  <a:gd name="T30" fmla="*/ 3 w 44"/>
                  <a:gd name="T31" fmla="*/ 42434 h 49"/>
                  <a:gd name="T32" fmla="*/ 5 w 44"/>
                  <a:gd name="T33" fmla="*/ 31769 h 49"/>
                  <a:gd name="T34" fmla="*/ 6 w 44"/>
                  <a:gd name="T35" fmla="*/ 26442 h 49"/>
                  <a:gd name="T36" fmla="*/ 6 w 44"/>
                  <a:gd name="T37" fmla="*/ 16628 h 49"/>
                  <a:gd name="T38" fmla="*/ 8 w 44"/>
                  <a:gd name="T39" fmla="*/ 12109 h 49"/>
                  <a:gd name="T40" fmla="*/ 8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6" name="Freeform 574"/>
              <p:cNvSpPr>
                <a:spLocks noChangeArrowheads="1"/>
              </p:cNvSpPr>
              <p:nvPr/>
            </p:nvSpPr>
            <p:spPr bwMode="auto">
              <a:xfrm>
                <a:off x="1817" y="4071"/>
                <a:ext cx="53" cy="19"/>
              </a:xfrm>
              <a:custGeom>
                <a:avLst/>
                <a:gdLst>
                  <a:gd name="T0" fmla="*/ 1573 w 53"/>
                  <a:gd name="T1" fmla="*/ 0 h 18"/>
                  <a:gd name="T2" fmla="*/ 1471 w 53"/>
                  <a:gd name="T3" fmla="*/ 0 h 18"/>
                  <a:gd name="T4" fmla="*/ 1331 w 53"/>
                  <a:gd name="T5" fmla="*/ 0 h 18"/>
                  <a:gd name="T6" fmla="*/ 1129 w 53"/>
                  <a:gd name="T7" fmla="*/ 0 h 18"/>
                  <a:gd name="T8" fmla="*/ 948 w 53"/>
                  <a:gd name="T9" fmla="*/ 1 h 18"/>
                  <a:gd name="T10" fmla="*/ 719 w 53"/>
                  <a:gd name="T11" fmla="*/ 2 h 18"/>
                  <a:gd name="T12" fmla="*/ 439 w 53"/>
                  <a:gd name="T13" fmla="*/ 3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349 w 53"/>
                  <a:gd name="T21" fmla="*/ 44189 h 18"/>
                  <a:gd name="T22" fmla="*/ 517 w 53"/>
                  <a:gd name="T23" fmla="*/ 35793 h 18"/>
                  <a:gd name="T24" fmla="*/ 761 w 53"/>
                  <a:gd name="T25" fmla="*/ 32213 h 18"/>
                  <a:gd name="T26" fmla="*/ 948 w 53"/>
                  <a:gd name="T27" fmla="*/ 28991 h 18"/>
                  <a:gd name="T28" fmla="*/ 1181 w 53"/>
                  <a:gd name="T29" fmla="*/ 28991 h 18"/>
                  <a:gd name="T30" fmla="*/ 1331 w 53"/>
                  <a:gd name="T31" fmla="*/ 28991 h 18"/>
                  <a:gd name="T32" fmla="*/ 1488 w 53"/>
                  <a:gd name="T33" fmla="*/ 26094 h 18"/>
                  <a:gd name="T34" fmla="*/ 1595 w 53"/>
                  <a:gd name="T35" fmla="*/ 26094 h 18"/>
                  <a:gd name="T36" fmla="*/ 1573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7" name="Freeform 575"/>
              <p:cNvSpPr>
                <a:spLocks noChangeArrowheads="1"/>
              </p:cNvSpPr>
              <p:nvPr/>
            </p:nvSpPr>
            <p:spPr bwMode="auto">
              <a:xfrm>
                <a:off x="5094" y="4073"/>
                <a:ext cx="97" cy="57"/>
              </a:xfrm>
              <a:custGeom>
                <a:avLst/>
                <a:gdLst>
                  <a:gd name="T0" fmla="*/ 5770 w 93"/>
                  <a:gd name="T1" fmla="*/ 4744 h 58"/>
                  <a:gd name="T2" fmla="*/ 5919 w 93"/>
                  <a:gd name="T3" fmla="*/ 4744 h 58"/>
                  <a:gd name="T4" fmla="*/ 6080 w 93"/>
                  <a:gd name="T5" fmla="*/ 4589 h 58"/>
                  <a:gd name="T6" fmla="*/ 6080 w 93"/>
                  <a:gd name="T7" fmla="*/ 4233 h 58"/>
                  <a:gd name="T8" fmla="*/ 5919 w 93"/>
                  <a:gd name="T9" fmla="*/ 3889 h 58"/>
                  <a:gd name="T10" fmla="*/ 5831 w 93"/>
                  <a:gd name="T11" fmla="*/ 3405 h 58"/>
                  <a:gd name="T12" fmla="*/ 5535 w 93"/>
                  <a:gd name="T13" fmla="*/ 2993 h 58"/>
                  <a:gd name="T14" fmla="*/ 5251 w 93"/>
                  <a:gd name="T15" fmla="*/ 2445 h 58"/>
                  <a:gd name="T16" fmla="*/ 4731 w 93"/>
                  <a:gd name="T17" fmla="*/ 1819 h 58"/>
                  <a:gd name="T18" fmla="*/ 4283 w 93"/>
                  <a:gd name="T19" fmla="*/ 1306 h 58"/>
                  <a:gd name="T20" fmla="*/ 3659 w 93"/>
                  <a:gd name="T21" fmla="*/ 799 h 58"/>
                  <a:gd name="T22" fmla="*/ 3157 w 93"/>
                  <a:gd name="T23" fmla="*/ 569 h 58"/>
                  <a:gd name="T24" fmla="*/ 2522 w 93"/>
                  <a:gd name="T25" fmla="*/ 3 h 58"/>
                  <a:gd name="T26" fmla="*/ 1955 w 93"/>
                  <a:gd name="T27" fmla="*/ 0 h 58"/>
                  <a:gd name="T28" fmla="*/ 1218 w 93"/>
                  <a:gd name="T29" fmla="*/ 0 h 58"/>
                  <a:gd name="T30" fmla="*/ 760 w 93"/>
                  <a:gd name="T31" fmla="*/ 3 h 58"/>
                  <a:gd name="T32" fmla="*/ 1 w 93"/>
                  <a:gd name="T33" fmla="*/ 625 h 58"/>
                  <a:gd name="T34" fmla="*/ 0 w 93"/>
                  <a:gd name="T35" fmla="*/ 678 h 58"/>
                  <a:gd name="T36" fmla="*/ 0 w 93"/>
                  <a:gd name="T37" fmla="*/ 736 h 58"/>
                  <a:gd name="T38" fmla="*/ 0 w 93"/>
                  <a:gd name="T39" fmla="*/ 869 h 58"/>
                  <a:gd name="T40" fmla="*/ 1 w 93"/>
                  <a:gd name="T41" fmla="*/ 1112 h 58"/>
                  <a:gd name="T42" fmla="*/ 4 w 93"/>
                  <a:gd name="T43" fmla="*/ 1619 h 58"/>
                  <a:gd name="T44" fmla="*/ 9 w 93"/>
                  <a:gd name="T45" fmla="*/ 2073 h 58"/>
                  <a:gd name="T46" fmla="*/ 938 w 93"/>
                  <a:gd name="T47" fmla="*/ 2570 h 58"/>
                  <a:gd name="T48" fmla="*/ 1355 w 93"/>
                  <a:gd name="T49" fmla="*/ 3136 h 58"/>
                  <a:gd name="T50" fmla="*/ 1955 w 93"/>
                  <a:gd name="T51" fmla="*/ 3573 h 58"/>
                  <a:gd name="T52" fmla="*/ 2395 w 93"/>
                  <a:gd name="T53" fmla="*/ 4021 h 58"/>
                  <a:gd name="T54" fmla="*/ 2954 w 93"/>
                  <a:gd name="T55" fmla="*/ 4224 h 58"/>
                  <a:gd name="T56" fmla="*/ 3327 w 93"/>
                  <a:gd name="T57" fmla="*/ 4367 h 58"/>
                  <a:gd name="T58" fmla="*/ 3836 w 93"/>
                  <a:gd name="T59" fmla="*/ 4589 h 58"/>
                  <a:gd name="T60" fmla="*/ 4322 w 93"/>
                  <a:gd name="T61" fmla="*/ 4605 h 58"/>
                  <a:gd name="T62" fmla="*/ 4731 w 93"/>
                  <a:gd name="T63" fmla="*/ 4605 h 58"/>
                  <a:gd name="T64" fmla="*/ 5251 w 93"/>
                  <a:gd name="T65" fmla="*/ 4605 h 58"/>
                  <a:gd name="T66" fmla="*/ 5535 w 93"/>
                  <a:gd name="T67" fmla="*/ 4605 h 58"/>
                  <a:gd name="T68" fmla="*/ 5770 w 93"/>
                  <a:gd name="T69" fmla="*/ 4744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58"/>
                    </a:moveTo>
                    <a:lnTo>
                      <a:pt x="92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8" name="Freeform 576"/>
              <p:cNvSpPr>
                <a:spLocks noChangeArrowheads="1"/>
              </p:cNvSpPr>
              <p:nvPr/>
            </p:nvSpPr>
            <p:spPr bwMode="auto">
              <a:xfrm>
                <a:off x="5093" y="4071"/>
                <a:ext cx="104" cy="58"/>
              </a:xfrm>
              <a:custGeom>
                <a:avLst/>
                <a:gdLst>
                  <a:gd name="T0" fmla="*/ 4 w 99"/>
                  <a:gd name="T1" fmla="*/ 76 h 66"/>
                  <a:gd name="T2" fmla="*/ 1408 w 99"/>
                  <a:gd name="T3" fmla="*/ 61 h 66"/>
                  <a:gd name="T4" fmla="*/ 2391 w 99"/>
                  <a:gd name="T5" fmla="*/ 54 h 66"/>
                  <a:gd name="T6" fmla="*/ 3404 w 99"/>
                  <a:gd name="T7" fmla="*/ 54 h 66"/>
                  <a:gd name="T8" fmla="*/ 4307 w 99"/>
                  <a:gd name="T9" fmla="*/ 61 h 66"/>
                  <a:gd name="T10" fmla="*/ 5304 w 99"/>
                  <a:gd name="T11" fmla="*/ 76 h 66"/>
                  <a:gd name="T12" fmla="*/ 6226 w 99"/>
                  <a:gd name="T13" fmla="*/ 111 h 66"/>
                  <a:gd name="T14" fmla="*/ 7117 w 99"/>
                  <a:gd name="T15" fmla="*/ 136 h 66"/>
                  <a:gd name="T16" fmla="*/ 7878 w 99"/>
                  <a:gd name="T17" fmla="*/ 170 h 66"/>
                  <a:gd name="T18" fmla="*/ 8587 w 99"/>
                  <a:gd name="T19" fmla="*/ 210 h 66"/>
                  <a:gd name="T20" fmla="*/ 9251 w 99"/>
                  <a:gd name="T21" fmla="*/ 243 h 66"/>
                  <a:gd name="T22" fmla="*/ 9552 w 99"/>
                  <a:gd name="T23" fmla="*/ 272 h 66"/>
                  <a:gd name="T24" fmla="*/ 9961 w 99"/>
                  <a:gd name="T25" fmla="*/ 305 h 66"/>
                  <a:gd name="T26" fmla="*/ 9968 w 99"/>
                  <a:gd name="T27" fmla="*/ 326 h 66"/>
                  <a:gd name="T28" fmla="*/ 9968 w 99"/>
                  <a:gd name="T29" fmla="*/ 328 h 66"/>
                  <a:gd name="T30" fmla="*/ 10130 w 99"/>
                  <a:gd name="T31" fmla="*/ 328 h 66"/>
                  <a:gd name="T32" fmla="*/ 9968 w 99"/>
                  <a:gd name="T33" fmla="*/ 328 h 66"/>
                  <a:gd name="T34" fmla="*/ 9961 w 99"/>
                  <a:gd name="T35" fmla="*/ 379 h 66"/>
                  <a:gd name="T36" fmla="*/ 10563 w 99"/>
                  <a:gd name="T37" fmla="*/ 378 h 66"/>
                  <a:gd name="T38" fmla="*/ 11038 w 99"/>
                  <a:gd name="T39" fmla="*/ 350 h 66"/>
                  <a:gd name="T40" fmla="*/ 11038 w 99"/>
                  <a:gd name="T41" fmla="*/ 314 h 66"/>
                  <a:gd name="T42" fmla="*/ 10745 w 99"/>
                  <a:gd name="T43" fmla="*/ 283 h 66"/>
                  <a:gd name="T44" fmla="*/ 10403 w 99"/>
                  <a:gd name="T45" fmla="*/ 245 h 66"/>
                  <a:gd name="T46" fmla="*/ 9961 w 99"/>
                  <a:gd name="T47" fmla="*/ 210 h 66"/>
                  <a:gd name="T48" fmla="*/ 9394 w 99"/>
                  <a:gd name="T49" fmla="*/ 170 h 66"/>
                  <a:gd name="T50" fmla="*/ 8490 w 99"/>
                  <a:gd name="T51" fmla="*/ 135 h 66"/>
                  <a:gd name="T52" fmla="*/ 7634 w 99"/>
                  <a:gd name="T53" fmla="*/ 89 h 66"/>
                  <a:gd name="T54" fmla="*/ 6711 w 99"/>
                  <a:gd name="T55" fmla="*/ 61 h 66"/>
                  <a:gd name="T56" fmla="*/ 5778 w 99"/>
                  <a:gd name="T57" fmla="*/ 4 h 66"/>
                  <a:gd name="T58" fmla="*/ 4567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46 h 66"/>
                  <a:gd name="T68" fmla="*/ 4 w 99"/>
                  <a:gd name="T69" fmla="*/ 7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9" name="Freeform 577"/>
              <p:cNvSpPr>
                <a:spLocks noChangeArrowheads="1"/>
              </p:cNvSpPr>
              <p:nvPr/>
            </p:nvSpPr>
            <p:spPr bwMode="auto">
              <a:xfrm>
                <a:off x="5089" y="4078"/>
                <a:ext cx="45" cy="54"/>
              </a:xfrm>
              <a:custGeom>
                <a:avLst/>
                <a:gdLst>
                  <a:gd name="T0" fmla="*/ 8189 w 43"/>
                  <a:gd name="T1" fmla="*/ 54940 h 49"/>
                  <a:gd name="T2" fmla="*/ 7126 w 43"/>
                  <a:gd name="T3" fmla="*/ 49593 h 49"/>
                  <a:gd name="T4" fmla="*/ 5464 w 43"/>
                  <a:gd name="T5" fmla="*/ 42434 h 49"/>
                  <a:gd name="T6" fmla="*/ 4445 w 43"/>
                  <a:gd name="T7" fmla="*/ 33486 h 49"/>
                  <a:gd name="T8" fmla="*/ 2968 w 43"/>
                  <a:gd name="T9" fmla="*/ 26442 h 49"/>
                  <a:gd name="T10" fmla="*/ 2266 w 43"/>
                  <a:gd name="T11" fmla="*/ 16628 h 49"/>
                  <a:gd name="T12" fmla="*/ 1852 w 43"/>
                  <a:gd name="T13" fmla="*/ 11161 h 49"/>
                  <a:gd name="T14" fmla="*/ 1729 w 43"/>
                  <a:gd name="T15" fmla="*/ 10380 h 49"/>
                  <a:gd name="T16" fmla="*/ 1729 w 43"/>
                  <a:gd name="T17" fmla="*/ 348 h 49"/>
                  <a:gd name="T18" fmla="*/ 1729 w 43"/>
                  <a:gd name="T19" fmla="*/ 10380 h 49"/>
                  <a:gd name="T20" fmla="*/ 7 w 43"/>
                  <a:gd name="T21" fmla="*/ 10380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348 h 49"/>
                  <a:gd name="T28" fmla="*/ 0 w 43"/>
                  <a:gd name="T29" fmla="*/ 12109 h 49"/>
                  <a:gd name="T30" fmla="*/ 1 w 43"/>
                  <a:gd name="T31" fmla="*/ 16628 h 49"/>
                  <a:gd name="T32" fmla="*/ 4 w 43"/>
                  <a:gd name="T33" fmla="*/ 24527 h 49"/>
                  <a:gd name="T34" fmla="*/ 1852 w 43"/>
                  <a:gd name="T35" fmla="*/ 33486 h 49"/>
                  <a:gd name="T36" fmla="*/ 2968 w 43"/>
                  <a:gd name="T37" fmla="*/ 42434 h 49"/>
                  <a:gd name="T38" fmla="*/ 4463 w 43"/>
                  <a:gd name="T39" fmla="*/ 50800 h 49"/>
                  <a:gd name="T40" fmla="*/ 6231 w 43"/>
                  <a:gd name="T41" fmla="*/ 60202 h 49"/>
                  <a:gd name="T42" fmla="*/ 7628 w 43"/>
                  <a:gd name="T43" fmla="*/ 65159 h 49"/>
                  <a:gd name="T44" fmla="*/ 8189 w 43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0" name="Freeform 578"/>
              <p:cNvSpPr>
                <a:spLocks noChangeArrowheads="1"/>
              </p:cNvSpPr>
              <p:nvPr/>
            </p:nvSpPr>
            <p:spPr bwMode="auto">
              <a:xfrm>
                <a:off x="5131" y="4119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95 w 54"/>
                  <a:gd name="T5" fmla="*/ 23485 h 18"/>
                  <a:gd name="T6" fmla="*/ 2627 w 54"/>
                  <a:gd name="T7" fmla="*/ 23485 h 18"/>
                  <a:gd name="T8" fmla="*/ 2182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823 w 54"/>
                  <a:gd name="T15" fmla="*/ 4 h 18"/>
                  <a:gd name="T16" fmla="*/ 4 w 54"/>
                  <a:gd name="T17" fmla="*/ 0 h 18"/>
                  <a:gd name="T18" fmla="*/ 0 w 54"/>
                  <a:gd name="T19" fmla="*/ 23485 h 18"/>
                  <a:gd name="T20" fmla="*/ 718 w 54"/>
                  <a:gd name="T21" fmla="*/ 32213 h 18"/>
                  <a:gd name="T22" fmla="*/ 1023 w 54"/>
                  <a:gd name="T23" fmla="*/ 46052 h 18"/>
                  <a:gd name="T24" fmla="*/ 1618 w 54"/>
                  <a:gd name="T25" fmla="*/ 49100 h 18"/>
                  <a:gd name="T26" fmla="*/ 2182 w 54"/>
                  <a:gd name="T27" fmla="*/ 51166 h 18"/>
                  <a:gd name="T28" fmla="*/ 2567 w 54"/>
                  <a:gd name="T29" fmla="*/ 51166 h 18"/>
                  <a:gd name="T30" fmla="*/ 3095 w 54"/>
                  <a:gd name="T31" fmla="*/ 51166 h 18"/>
                  <a:gd name="T32" fmla="*/ 3366 w 54"/>
                  <a:gd name="T33" fmla="*/ 54554 h 18"/>
                  <a:gd name="T34" fmla="*/ 3634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2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3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1" name="Freeform 579"/>
              <p:cNvSpPr>
                <a:spLocks noChangeArrowheads="1"/>
              </p:cNvSpPr>
              <p:nvPr/>
            </p:nvSpPr>
            <p:spPr bwMode="auto">
              <a:xfrm>
                <a:off x="566" y="4073"/>
                <a:ext cx="97" cy="57"/>
              </a:xfrm>
              <a:custGeom>
                <a:avLst/>
                <a:gdLst>
                  <a:gd name="T0" fmla="*/ 5619 w 93"/>
                  <a:gd name="T1" fmla="*/ 0 h 58"/>
                  <a:gd name="T2" fmla="*/ 5864 w 93"/>
                  <a:gd name="T3" fmla="*/ 0 h 58"/>
                  <a:gd name="T4" fmla="*/ 6080 w 93"/>
                  <a:gd name="T5" fmla="*/ 3 h 58"/>
                  <a:gd name="T6" fmla="*/ 6080 w 93"/>
                  <a:gd name="T7" fmla="*/ 569 h 58"/>
                  <a:gd name="T8" fmla="*/ 5864 w 93"/>
                  <a:gd name="T9" fmla="*/ 799 h 58"/>
                  <a:gd name="T10" fmla="*/ 5831 w 93"/>
                  <a:gd name="T11" fmla="*/ 1418 h 58"/>
                  <a:gd name="T12" fmla="*/ 5534 w 93"/>
                  <a:gd name="T13" fmla="*/ 1819 h 58"/>
                  <a:gd name="T14" fmla="*/ 5012 w 93"/>
                  <a:gd name="T15" fmla="*/ 2445 h 58"/>
                  <a:gd name="T16" fmla="*/ 4729 w 93"/>
                  <a:gd name="T17" fmla="*/ 2993 h 58"/>
                  <a:gd name="T18" fmla="*/ 4101 w 93"/>
                  <a:gd name="T19" fmla="*/ 3528 h 58"/>
                  <a:gd name="T20" fmla="*/ 3659 w 93"/>
                  <a:gd name="T21" fmla="*/ 3905 h 58"/>
                  <a:gd name="T22" fmla="*/ 3128 w 93"/>
                  <a:gd name="T23" fmla="*/ 4233 h 58"/>
                  <a:gd name="T24" fmla="*/ 2522 w 93"/>
                  <a:gd name="T25" fmla="*/ 4589 h 58"/>
                  <a:gd name="T26" fmla="*/ 1943 w 93"/>
                  <a:gd name="T27" fmla="*/ 4744 h 58"/>
                  <a:gd name="T28" fmla="*/ 1218 w 93"/>
                  <a:gd name="T29" fmla="*/ 4744 h 58"/>
                  <a:gd name="T30" fmla="*/ 722 w 93"/>
                  <a:gd name="T31" fmla="*/ 4589 h 58"/>
                  <a:gd name="T32" fmla="*/ 1 w 93"/>
                  <a:gd name="T33" fmla="*/ 4224 h 58"/>
                  <a:gd name="T34" fmla="*/ 0 w 93"/>
                  <a:gd name="T35" fmla="*/ 4163 h 58"/>
                  <a:gd name="T36" fmla="*/ 0 w 93"/>
                  <a:gd name="T37" fmla="*/ 4021 h 58"/>
                  <a:gd name="T38" fmla="*/ 0 w 93"/>
                  <a:gd name="T39" fmla="*/ 3889 h 58"/>
                  <a:gd name="T40" fmla="*/ 1 w 93"/>
                  <a:gd name="T41" fmla="*/ 3592 h 58"/>
                  <a:gd name="T42" fmla="*/ 3 w 93"/>
                  <a:gd name="T43" fmla="*/ 3249 h 58"/>
                  <a:gd name="T44" fmla="*/ 8 w 93"/>
                  <a:gd name="T45" fmla="*/ 2657 h 58"/>
                  <a:gd name="T46" fmla="*/ 889 w 93"/>
                  <a:gd name="T47" fmla="*/ 2145 h 58"/>
                  <a:gd name="T48" fmla="*/ 1286 w 93"/>
                  <a:gd name="T49" fmla="*/ 1675 h 58"/>
                  <a:gd name="T50" fmla="*/ 1853 w 93"/>
                  <a:gd name="T51" fmla="*/ 1112 h 58"/>
                  <a:gd name="T52" fmla="*/ 2395 w 93"/>
                  <a:gd name="T53" fmla="*/ 736 h 58"/>
                  <a:gd name="T54" fmla="*/ 2817 w 93"/>
                  <a:gd name="T55" fmla="*/ 569 h 58"/>
                  <a:gd name="T56" fmla="*/ 3327 w 93"/>
                  <a:gd name="T57" fmla="*/ 4 h 58"/>
                  <a:gd name="T58" fmla="*/ 3836 w 93"/>
                  <a:gd name="T59" fmla="*/ 3 h 58"/>
                  <a:gd name="T60" fmla="*/ 4283 w 93"/>
                  <a:gd name="T61" fmla="*/ 2 h 58"/>
                  <a:gd name="T62" fmla="*/ 4731 w 93"/>
                  <a:gd name="T63" fmla="*/ 2 h 58"/>
                  <a:gd name="T64" fmla="*/ 5059 w 93"/>
                  <a:gd name="T65" fmla="*/ 0 h 58"/>
                  <a:gd name="T66" fmla="*/ 5331 w 93"/>
                  <a:gd name="T67" fmla="*/ 0 h 58"/>
                  <a:gd name="T68" fmla="*/ 5619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0"/>
                    </a:moveTo>
                    <a:lnTo>
                      <a:pt x="91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1" y="10"/>
                    </a:lnTo>
                    <a:lnTo>
                      <a:pt x="89" y="17"/>
                    </a:lnTo>
                    <a:lnTo>
                      <a:pt x="84" y="22"/>
                    </a:lnTo>
                    <a:lnTo>
                      <a:pt x="78" y="29"/>
                    </a:lnTo>
                    <a:lnTo>
                      <a:pt x="72" y="36"/>
                    </a:lnTo>
                    <a:lnTo>
                      <a:pt x="64" y="42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8"/>
                    </a:lnTo>
                    <a:lnTo>
                      <a:pt x="20" y="58"/>
                    </a:lnTo>
                    <a:lnTo>
                      <a:pt x="10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3" y="39"/>
                    </a:lnTo>
                    <a:lnTo>
                      <a:pt x="8" y="32"/>
                    </a:lnTo>
                    <a:lnTo>
                      <a:pt x="14" y="26"/>
                    </a:lnTo>
                    <a:lnTo>
                      <a:pt x="21" y="20"/>
                    </a:lnTo>
                    <a:lnTo>
                      <a:pt x="28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6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2" name="Freeform 580"/>
              <p:cNvSpPr>
                <a:spLocks noChangeArrowheads="1"/>
              </p:cNvSpPr>
              <p:nvPr/>
            </p:nvSpPr>
            <p:spPr bwMode="auto">
              <a:xfrm>
                <a:off x="565" y="4071"/>
                <a:ext cx="103" cy="58"/>
              </a:xfrm>
              <a:custGeom>
                <a:avLst/>
                <a:gdLst>
                  <a:gd name="T0" fmla="*/ 0 w 98"/>
                  <a:gd name="T1" fmla="*/ 337 h 66"/>
                  <a:gd name="T2" fmla="*/ 1231 w 98"/>
                  <a:gd name="T3" fmla="*/ 373 h 66"/>
                  <a:gd name="T4" fmla="*/ 2370 w 98"/>
                  <a:gd name="T5" fmla="*/ 379 h 66"/>
                  <a:gd name="T6" fmla="*/ 3495 w 98"/>
                  <a:gd name="T7" fmla="*/ 379 h 66"/>
                  <a:gd name="T8" fmla="*/ 4841 w 98"/>
                  <a:gd name="T9" fmla="*/ 373 h 66"/>
                  <a:gd name="T10" fmla="*/ 5784 w 98"/>
                  <a:gd name="T11" fmla="*/ 350 h 66"/>
                  <a:gd name="T12" fmla="*/ 7135 w 98"/>
                  <a:gd name="T13" fmla="*/ 314 h 66"/>
                  <a:gd name="T14" fmla="*/ 8034 w 98"/>
                  <a:gd name="T15" fmla="*/ 283 h 66"/>
                  <a:gd name="T16" fmla="*/ 9049 w 98"/>
                  <a:gd name="T17" fmla="*/ 245 h 66"/>
                  <a:gd name="T18" fmla="*/ 9627 w 98"/>
                  <a:gd name="T19" fmla="*/ 210 h 66"/>
                  <a:gd name="T20" fmla="*/ 10246 w 98"/>
                  <a:gd name="T21" fmla="*/ 170 h 66"/>
                  <a:gd name="T22" fmla="*/ 10875 w 98"/>
                  <a:gd name="T23" fmla="*/ 135 h 66"/>
                  <a:gd name="T24" fmla="*/ 11122 w 98"/>
                  <a:gd name="T25" fmla="*/ 89 h 66"/>
                  <a:gd name="T26" fmla="*/ 11501 w 98"/>
                  <a:gd name="T27" fmla="*/ 61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15 w 98"/>
                  <a:gd name="T33" fmla="*/ 0 h 66"/>
                  <a:gd name="T34" fmla="*/ 10480 w 98"/>
                  <a:gd name="T35" fmla="*/ 54 h 66"/>
                  <a:gd name="T36" fmla="*/ 10813 w 98"/>
                  <a:gd name="T37" fmla="*/ 54 h 66"/>
                  <a:gd name="T38" fmla="*/ 10480 w 98"/>
                  <a:gd name="T39" fmla="*/ 47 h 66"/>
                  <a:gd name="T40" fmla="*/ 10480 w 98"/>
                  <a:gd name="T41" fmla="*/ 54 h 66"/>
                  <a:gd name="T42" fmla="*/ 10246 w 98"/>
                  <a:gd name="T43" fmla="*/ 71 h 66"/>
                  <a:gd name="T44" fmla="*/ 9874 w 98"/>
                  <a:gd name="T45" fmla="*/ 101 h 66"/>
                  <a:gd name="T46" fmla="*/ 9601 w 98"/>
                  <a:gd name="T47" fmla="*/ 136 h 66"/>
                  <a:gd name="T48" fmla="*/ 9049 w 98"/>
                  <a:gd name="T49" fmla="*/ 170 h 66"/>
                  <a:gd name="T50" fmla="*/ 8107 w 98"/>
                  <a:gd name="T51" fmla="*/ 210 h 66"/>
                  <a:gd name="T52" fmla="*/ 7339 w 98"/>
                  <a:gd name="T53" fmla="*/ 243 h 66"/>
                  <a:gd name="T54" fmla="*/ 6514 w 98"/>
                  <a:gd name="T55" fmla="*/ 272 h 66"/>
                  <a:gd name="T56" fmla="*/ 5452 w 98"/>
                  <a:gd name="T57" fmla="*/ 302 h 66"/>
                  <a:gd name="T58" fmla="*/ 4560 w 98"/>
                  <a:gd name="T59" fmla="*/ 314 h 66"/>
                  <a:gd name="T60" fmla="*/ 3495 w 98"/>
                  <a:gd name="T61" fmla="*/ 328 h 66"/>
                  <a:gd name="T62" fmla="*/ 2370 w 98"/>
                  <a:gd name="T63" fmla="*/ 328 h 66"/>
                  <a:gd name="T64" fmla="*/ 1388 w 98"/>
                  <a:gd name="T65" fmla="*/ 314 h 66"/>
                  <a:gd name="T66" fmla="*/ 4 w 98"/>
                  <a:gd name="T67" fmla="*/ 292 h 66"/>
                  <a:gd name="T68" fmla="*/ 0 w 98"/>
                  <a:gd name="T69" fmla="*/ 337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4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3" name="Freeform 581"/>
              <p:cNvSpPr>
                <a:spLocks noChangeArrowheads="1"/>
              </p:cNvSpPr>
              <p:nvPr/>
            </p:nvSpPr>
            <p:spPr bwMode="auto">
              <a:xfrm>
                <a:off x="560" y="4078"/>
                <a:ext cx="47" cy="55"/>
              </a:xfrm>
              <a:custGeom>
                <a:avLst/>
                <a:gdLst>
                  <a:gd name="T0" fmla="*/ 6367 w 45"/>
                  <a:gd name="T1" fmla="*/ 0 h 50"/>
                  <a:gd name="T2" fmla="*/ 4919 w 45"/>
                  <a:gd name="T3" fmla="*/ 288 h 50"/>
                  <a:gd name="T4" fmla="*/ 3802 w 45"/>
                  <a:gd name="T5" fmla="*/ 12279 h 50"/>
                  <a:gd name="T6" fmla="*/ 2422 w 45"/>
                  <a:gd name="T7" fmla="*/ 19436 h 50"/>
                  <a:gd name="T8" fmla="*/ 1643 w 45"/>
                  <a:gd name="T9" fmla="*/ 28523 h 50"/>
                  <a:gd name="T10" fmla="*/ 6 w 45"/>
                  <a:gd name="T11" fmla="*/ 37752 h 50"/>
                  <a:gd name="T12" fmla="*/ 2 w 45"/>
                  <a:gd name="T13" fmla="*/ 43014 h 50"/>
                  <a:gd name="T14" fmla="*/ 1 w 45"/>
                  <a:gd name="T15" fmla="*/ 46468 h 50"/>
                  <a:gd name="T16" fmla="*/ 0 w 45"/>
                  <a:gd name="T17" fmla="*/ 51376 h 50"/>
                  <a:gd name="T18" fmla="*/ 1 w 45"/>
                  <a:gd name="T19" fmla="*/ 55153 h 50"/>
                  <a:gd name="T20" fmla="*/ 5 w 45"/>
                  <a:gd name="T21" fmla="*/ 58524 h 50"/>
                  <a:gd name="T22" fmla="*/ 1444 w 45"/>
                  <a:gd name="T23" fmla="*/ 48917 h 50"/>
                  <a:gd name="T24" fmla="*/ 1541 w 45"/>
                  <a:gd name="T25" fmla="*/ 50210 h 50"/>
                  <a:gd name="T26" fmla="*/ 1541 w 45"/>
                  <a:gd name="T27" fmla="*/ 51376 h 50"/>
                  <a:gd name="T28" fmla="*/ 1541 w 45"/>
                  <a:gd name="T29" fmla="*/ 50210 h 50"/>
                  <a:gd name="T30" fmla="*/ 1541 w 45"/>
                  <a:gd name="T31" fmla="*/ 48917 h 50"/>
                  <a:gd name="T32" fmla="*/ 1871 w 45"/>
                  <a:gd name="T33" fmla="*/ 41971 h 50"/>
                  <a:gd name="T34" fmla="*/ 2422 w 45"/>
                  <a:gd name="T35" fmla="*/ 35973 h 50"/>
                  <a:gd name="T36" fmla="*/ 3566 w 45"/>
                  <a:gd name="T37" fmla="*/ 27726 h 50"/>
                  <a:gd name="T38" fmla="*/ 4613 w 45"/>
                  <a:gd name="T39" fmla="*/ 20965 h 50"/>
                  <a:gd name="T40" fmla="*/ 5600 w 45"/>
                  <a:gd name="T41" fmla="*/ 14315 h 50"/>
                  <a:gd name="T42" fmla="*/ 6797 w 45"/>
                  <a:gd name="T43" fmla="*/ 10502 h 50"/>
                  <a:gd name="T44" fmla="*/ 6367 w 45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50"/>
                  <a:gd name="T71" fmla="*/ 45 w 45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50">
                    <a:moveTo>
                      <a:pt x="41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6" y="32"/>
                    </a:lnTo>
                    <a:lnTo>
                      <a:pt x="2" y="37"/>
                    </a:lnTo>
                    <a:lnTo>
                      <a:pt x="1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50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8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4" name="Freeform 582"/>
              <p:cNvSpPr>
                <a:spLocks noChangeArrowheads="1"/>
              </p:cNvSpPr>
              <p:nvPr/>
            </p:nvSpPr>
            <p:spPr bwMode="auto">
              <a:xfrm>
                <a:off x="603" y="4071"/>
                <a:ext cx="56" cy="19"/>
              </a:xfrm>
              <a:custGeom>
                <a:avLst/>
                <a:gdLst>
                  <a:gd name="T0" fmla="*/ 3443 w 54"/>
                  <a:gd name="T1" fmla="*/ 0 h 18"/>
                  <a:gd name="T2" fmla="*/ 3261 w 54"/>
                  <a:gd name="T3" fmla="*/ 0 h 18"/>
                  <a:gd name="T4" fmla="*/ 2928 w 54"/>
                  <a:gd name="T5" fmla="*/ 0 h 18"/>
                  <a:gd name="T6" fmla="*/ 2567 w 54"/>
                  <a:gd name="T7" fmla="*/ 1 h 18"/>
                  <a:gd name="T8" fmla="*/ 2069 w 54"/>
                  <a:gd name="T9" fmla="*/ 1 h 18"/>
                  <a:gd name="T10" fmla="*/ 1532 w 54"/>
                  <a:gd name="T11" fmla="*/ 2 h 18"/>
                  <a:gd name="T12" fmla="*/ 997 w 54"/>
                  <a:gd name="T13" fmla="*/ 3 h 18"/>
                  <a:gd name="T14" fmla="*/ 7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758 w 54"/>
                  <a:gd name="T21" fmla="*/ 44189 h 18"/>
                  <a:gd name="T22" fmla="*/ 1141 w 54"/>
                  <a:gd name="T23" fmla="*/ 35793 h 18"/>
                  <a:gd name="T24" fmla="*/ 1668 w 54"/>
                  <a:gd name="T25" fmla="*/ 32213 h 18"/>
                  <a:gd name="T26" fmla="*/ 2120 w 54"/>
                  <a:gd name="T27" fmla="*/ 28991 h 18"/>
                  <a:gd name="T28" fmla="*/ 2567 w 54"/>
                  <a:gd name="T29" fmla="*/ 28991 h 18"/>
                  <a:gd name="T30" fmla="*/ 3021 w 54"/>
                  <a:gd name="T31" fmla="*/ 28991 h 18"/>
                  <a:gd name="T32" fmla="*/ 3366 w 54"/>
                  <a:gd name="T33" fmla="*/ 26094 h 18"/>
                  <a:gd name="T34" fmla="*/ 3635 w 54"/>
                  <a:gd name="T35" fmla="*/ 26094 h 18"/>
                  <a:gd name="T36" fmla="*/ 3443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4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5" name="Freeform 583"/>
              <p:cNvSpPr>
                <a:spLocks noChangeArrowheads="1"/>
              </p:cNvSpPr>
              <p:nvPr/>
            </p:nvSpPr>
            <p:spPr bwMode="auto">
              <a:xfrm>
                <a:off x="3881" y="4076"/>
                <a:ext cx="97" cy="57"/>
              </a:xfrm>
              <a:custGeom>
                <a:avLst/>
                <a:gdLst>
                  <a:gd name="T0" fmla="*/ 5770 w 93"/>
                  <a:gd name="T1" fmla="*/ 3857 h 57"/>
                  <a:gd name="T2" fmla="*/ 5864 w 93"/>
                  <a:gd name="T3" fmla="*/ 3733 h 57"/>
                  <a:gd name="T4" fmla="*/ 6080 w 93"/>
                  <a:gd name="T5" fmla="*/ 3670 h 57"/>
                  <a:gd name="T6" fmla="*/ 6080 w 93"/>
                  <a:gd name="T7" fmla="*/ 3432 h 57"/>
                  <a:gd name="T8" fmla="*/ 5864 w 93"/>
                  <a:gd name="T9" fmla="*/ 3043 h 57"/>
                  <a:gd name="T10" fmla="*/ 5831 w 93"/>
                  <a:gd name="T11" fmla="*/ 2656 h 57"/>
                  <a:gd name="T12" fmla="*/ 5535 w 93"/>
                  <a:gd name="T13" fmla="*/ 2303 h 57"/>
                  <a:gd name="T14" fmla="*/ 5012 w 93"/>
                  <a:gd name="T15" fmla="*/ 1874 h 57"/>
                  <a:gd name="T16" fmla="*/ 4729 w 93"/>
                  <a:gd name="T17" fmla="*/ 1434 h 57"/>
                  <a:gd name="T18" fmla="*/ 4255 w 93"/>
                  <a:gd name="T19" fmla="*/ 955 h 57"/>
                  <a:gd name="T20" fmla="*/ 3659 w 93"/>
                  <a:gd name="T21" fmla="*/ 633 h 57"/>
                  <a:gd name="T22" fmla="*/ 3157 w 93"/>
                  <a:gd name="T23" fmla="*/ 5 h 57"/>
                  <a:gd name="T24" fmla="*/ 2522 w 93"/>
                  <a:gd name="T25" fmla="*/ 2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3 w 93"/>
                  <a:gd name="T43" fmla="*/ 1163 h 57"/>
                  <a:gd name="T44" fmla="*/ 9 w 93"/>
                  <a:gd name="T45" fmla="*/ 1634 h 57"/>
                  <a:gd name="T46" fmla="*/ 938 w 93"/>
                  <a:gd name="T47" fmla="*/ 2009 h 57"/>
                  <a:gd name="T48" fmla="*/ 1286 w 93"/>
                  <a:gd name="T49" fmla="*/ 2480 h 57"/>
                  <a:gd name="T50" fmla="*/ 1943 w 93"/>
                  <a:gd name="T51" fmla="*/ 2816 h 57"/>
                  <a:gd name="T52" fmla="*/ 2395 w 93"/>
                  <a:gd name="T53" fmla="*/ 3226 h 57"/>
                  <a:gd name="T54" fmla="*/ 2954 w 93"/>
                  <a:gd name="T55" fmla="*/ 3432 h 57"/>
                  <a:gd name="T56" fmla="*/ 3327 w 93"/>
                  <a:gd name="T57" fmla="*/ 3490 h 57"/>
                  <a:gd name="T58" fmla="*/ 3836 w 93"/>
                  <a:gd name="T59" fmla="*/ 3670 h 57"/>
                  <a:gd name="T60" fmla="*/ 4322 w 93"/>
                  <a:gd name="T61" fmla="*/ 3670 h 57"/>
                  <a:gd name="T62" fmla="*/ 4731 w 93"/>
                  <a:gd name="T63" fmla="*/ 3733 h 57"/>
                  <a:gd name="T64" fmla="*/ 5251 w 93"/>
                  <a:gd name="T65" fmla="*/ 3733 h 57"/>
                  <a:gd name="T66" fmla="*/ 5534 w 93"/>
                  <a:gd name="T67" fmla="*/ 3733 h 57"/>
                  <a:gd name="T68" fmla="*/ 5770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1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8" y="28"/>
                    </a:lnTo>
                    <a:lnTo>
                      <a:pt x="72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3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6" name="Freeform 584"/>
              <p:cNvSpPr>
                <a:spLocks noChangeArrowheads="1"/>
              </p:cNvSpPr>
              <p:nvPr/>
            </p:nvSpPr>
            <p:spPr bwMode="auto">
              <a:xfrm>
                <a:off x="3881" y="4071"/>
                <a:ext cx="104" cy="59"/>
              </a:xfrm>
              <a:custGeom>
                <a:avLst/>
                <a:gdLst>
                  <a:gd name="T0" fmla="*/ 4 w 99"/>
                  <a:gd name="T1" fmla="*/ 139 h 66"/>
                  <a:gd name="T2" fmla="*/ 1408 w 99"/>
                  <a:gd name="T3" fmla="*/ 112 h 66"/>
                  <a:gd name="T4" fmla="*/ 2255 w 99"/>
                  <a:gd name="T5" fmla="*/ 97 h 66"/>
                  <a:gd name="T6" fmla="*/ 3404 w 99"/>
                  <a:gd name="T7" fmla="*/ 97 h 66"/>
                  <a:gd name="T8" fmla="*/ 4307 w 99"/>
                  <a:gd name="T9" fmla="*/ 112 h 66"/>
                  <a:gd name="T10" fmla="*/ 5304 w 99"/>
                  <a:gd name="T11" fmla="*/ 139 h 66"/>
                  <a:gd name="T12" fmla="*/ 6226 w 99"/>
                  <a:gd name="T13" fmla="*/ 201 h 66"/>
                  <a:gd name="T14" fmla="*/ 7117 w 99"/>
                  <a:gd name="T15" fmla="*/ 250 h 66"/>
                  <a:gd name="T16" fmla="*/ 7878 w 99"/>
                  <a:gd name="T17" fmla="*/ 313 h 66"/>
                  <a:gd name="T18" fmla="*/ 8490 w 99"/>
                  <a:gd name="T19" fmla="*/ 373 h 66"/>
                  <a:gd name="T20" fmla="*/ 9110 w 99"/>
                  <a:gd name="T21" fmla="*/ 448 h 66"/>
                  <a:gd name="T22" fmla="*/ 9552 w 99"/>
                  <a:gd name="T23" fmla="*/ 500 h 66"/>
                  <a:gd name="T24" fmla="*/ 9961 w 99"/>
                  <a:gd name="T25" fmla="*/ 561 h 66"/>
                  <a:gd name="T26" fmla="*/ 9968 w 99"/>
                  <a:gd name="T27" fmla="*/ 598 h 66"/>
                  <a:gd name="T28" fmla="*/ 9968 w 99"/>
                  <a:gd name="T29" fmla="*/ 604 h 66"/>
                  <a:gd name="T30" fmla="*/ 10130 w 99"/>
                  <a:gd name="T31" fmla="*/ 604 h 66"/>
                  <a:gd name="T32" fmla="*/ 9968 w 99"/>
                  <a:gd name="T33" fmla="*/ 604 h 66"/>
                  <a:gd name="T34" fmla="*/ 9810 w 99"/>
                  <a:gd name="T35" fmla="*/ 699 h 66"/>
                  <a:gd name="T36" fmla="*/ 10563 w 99"/>
                  <a:gd name="T37" fmla="*/ 693 h 66"/>
                  <a:gd name="T38" fmla="*/ 11038 w 99"/>
                  <a:gd name="T39" fmla="*/ 650 h 66"/>
                  <a:gd name="T40" fmla="*/ 11038 w 99"/>
                  <a:gd name="T41" fmla="*/ 578 h 66"/>
                  <a:gd name="T42" fmla="*/ 10629 w 99"/>
                  <a:gd name="T43" fmla="*/ 517 h 66"/>
                  <a:gd name="T44" fmla="*/ 10403 w 99"/>
                  <a:gd name="T45" fmla="*/ 450 h 66"/>
                  <a:gd name="T46" fmla="*/ 9961 w 99"/>
                  <a:gd name="T47" fmla="*/ 386 h 66"/>
                  <a:gd name="T48" fmla="*/ 9251 w 99"/>
                  <a:gd name="T49" fmla="*/ 313 h 66"/>
                  <a:gd name="T50" fmla="*/ 8490 w 99"/>
                  <a:gd name="T51" fmla="*/ 250 h 66"/>
                  <a:gd name="T52" fmla="*/ 7634 w 99"/>
                  <a:gd name="T53" fmla="*/ 174 h 66"/>
                  <a:gd name="T54" fmla="*/ 6711 w 99"/>
                  <a:gd name="T55" fmla="*/ 105 h 66"/>
                  <a:gd name="T56" fmla="*/ 5623 w 99"/>
                  <a:gd name="T57" fmla="*/ 4 h 66"/>
                  <a:gd name="T58" fmla="*/ 4567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84 h 66"/>
                  <a:gd name="T68" fmla="*/ 4 w 99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6" y="35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6" y="48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7" name="Freeform 585"/>
              <p:cNvSpPr>
                <a:spLocks noChangeArrowheads="1"/>
              </p:cNvSpPr>
              <p:nvPr/>
            </p:nvSpPr>
            <p:spPr bwMode="auto">
              <a:xfrm>
                <a:off x="3876" y="4078"/>
                <a:ext cx="46" cy="54"/>
              </a:xfrm>
              <a:custGeom>
                <a:avLst/>
                <a:gdLst>
                  <a:gd name="T0" fmla="*/ 7577 w 44"/>
                  <a:gd name="T1" fmla="*/ 54940 h 49"/>
                  <a:gd name="T2" fmla="*/ 6418 w 44"/>
                  <a:gd name="T3" fmla="*/ 49593 h 49"/>
                  <a:gd name="T4" fmla="*/ 5101 w 44"/>
                  <a:gd name="T5" fmla="*/ 43494 h 49"/>
                  <a:gd name="T6" fmla="*/ 3916 w 44"/>
                  <a:gd name="T7" fmla="*/ 33486 h 49"/>
                  <a:gd name="T8" fmla="*/ 2818 w 44"/>
                  <a:gd name="T9" fmla="*/ 26442 h 49"/>
                  <a:gd name="T10" fmla="*/ 2163 w 44"/>
                  <a:gd name="T11" fmla="*/ 16628 h 49"/>
                  <a:gd name="T12" fmla="*/ 1660 w 44"/>
                  <a:gd name="T13" fmla="*/ 11161 h 49"/>
                  <a:gd name="T14" fmla="*/ 1660 w 44"/>
                  <a:gd name="T15" fmla="*/ 10380 h 49"/>
                  <a:gd name="T16" fmla="*/ 1660 w 44"/>
                  <a:gd name="T17" fmla="*/ 348 h 49"/>
                  <a:gd name="T18" fmla="*/ 1660 w 44"/>
                  <a:gd name="T19" fmla="*/ 10380 h 49"/>
                  <a:gd name="T20" fmla="*/ 1557 w 44"/>
                  <a:gd name="T21" fmla="*/ 10380 h 49"/>
                  <a:gd name="T22" fmla="*/ 4 w 44"/>
                  <a:gd name="T23" fmla="*/ 0 h 49"/>
                  <a:gd name="T24" fmla="*/ 1 w 44"/>
                  <a:gd name="T25" fmla="*/ 3 h 49"/>
                  <a:gd name="T26" fmla="*/ 0 w 44"/>
                  <a:gd name="T27" fmla="*/ 348 h 49"/>
                  <a:gd name="T28" fmla="*/ 1 w 44"/>
                  <a:gd name="T29" fmla="*/ 13078 h 49"/>
                  <a:gd name="T30" fmla="*/ 2 w 44"/>
                  <a:gd name="T31" fmla="*/ 16628 h 49"/>
                  <a:gd name="T32" fmla="*/ 5 w 44"/>
                  <a:gd name="T33" fmla="*/ 24527 h 49"/>
                  <a:gd name="T34" fmla="*/ 1895 w 44"/>
                  <a:gd name="T35" fmla="*/ 33486 h 49"/>
                  <a:gd name="T36" fmla="*/ 2818 w 44"/>
                  <a:gd name="T37" fmla="*/ 43494 h 49"/>
                  <a:gd name="T38" fmla="*/ 4186 w 44"/>
                  <a:gd name="T39" fmla="*/ 50800 h 49"/>
                  <a:gd name="T40" fmla="*/ 5449 w 44"/>
                  <a:gd name="T41" fmla="*/ 60202 h 49"/>
                  <a:gd name="T42" fmla="*/ 6857 w 44"/>
                  <a:gd name="T43" fmla="*/ 65159 h 49"/>
                  <a:gd name="T44" fmla="*/ 7577 w 44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30" y="32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7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8" name="Freeform 586"/>
              <p:cNvSpPr>
                <a:spLocks noChangeArrowheads="1"/>
              </p:cNvSpPr>
              <p:nvPr/>
            </p:nvSpPr>
            <p:spPr bwMode="auto">
              <a:xfrm>
                <a:off x="3919" y="4120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95 w 54"/>
                  <a:gd name="T5" fmla="*/ 23485 h 18"/>
                  <a:gd name="T6" fmla="*/ 2567 w 54"/>
                  <a:gd name="T7" fmla="*/ 23485 h 18"/>
                  <a:gd name="T8" fmla="*/ 2182 w 54"/>
                  <a:gd name="T9" fmla="*/ 21136 h 18"/>
                  <a:gd name="T10" fmla="*/ 1760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3 h 18"/>
                  <a:gd name="T16" fmla="*/ 4 w 54"/>
                  <a:gd name="T17" fmla="*/ 0 h 18"/>
                  <a:gd name="T18" fmla="*/ 0 w 54"/>
                  <a:gd name="T19" fmla="*/ 23485 h 18"/>
                  <a:gd name="T20" fmla="*/ 718 w 54"/>
                  <a:gd name="T21" fmla="*/ 32213 h 18"/>
                  <a:gd name="T22" fmla="*/ 1023 w 54"/>
                  <a:gd name="T23" fmla="*/ 44189 h 18"/>
                  <a:gd name="T24" fmla="*/ 1532 w 54"/>
                  <a:gd name="T25" fmla="*/ 49100 h 18"/>
                  <a:gd name="T26" fmla="*/ 2120 w 54"/>
                  <a:gd name="T27" fmla="*/ 51166 h 18"/>
                  <a:gd name="T28" fmla="*/ 2567 w 54"/>
                  <a:gd name="T29" fmla="*/ 51166 h 18"/>
                  <a:gd name="T30" fmla="*/ 3095 w 54"/>
                  <a:gd name="T31" fmla="*/ 51166 h 18"/>
                  <a:gd name="T32" fmla="*/ 3366 w 54"/>
                  <a:gd name="T33" fmla="*/ 51166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9" name="Freeform 587"/>
              <p:cNvSpPr>
                <a:spLocks noChangeArrowheads="1"/>
              </p:cNvSpPr>
              <p:nvPr/>
            </p:nvSpPr>
            <p:spPr bwMode="auto">
              <a:xfrm>
                <a:off x="2405" y="4149"/>
                <a:ext cx="97" cy="62"/>
              </a:xfrm>
              <a:custGeom>
                <a:avLst/>
                <a:gdLst>
                  <a:gd name="T0" fmla="*/ 5770 w 93"/>
                  <a:gd name="T1" fmla="*/ 29013 h 57"/>
                  <a:gd name="T2" fmla="*/ 5919 w 93"/>
                  <a:gd name="T3" fmla="*/ 28073 h 57"/>
                  <a:gd name="T4" fmla="*/ 6080 w 93"/>
                  <a:gd name="T5" fmla="*/ 27821 h 57"/>
                  <a:gd name="T6" fmla="*/ 6080 w 93"/>
                  <a:gd name="T7" fmla="*/ 25809 h 57"/>
                  <a:gd name="T8" fmla="*/ 5919 w 93"/>
                  <a:gd name="T9" fmla="*/ 22894 h 57"/>
                  <a:gd name="T10" fmla="*/ 5831 w 93"/>
                  <a:gd name="T11" fmla="*/ 19986 h 57"/>
                  <a:gd name="T12" fmla="*/ 5535 w 93"/>
                  <a:gd name="T13" fmla="*/ 17333 h 57"/>
                  <a:gd name="T14" fmla="*/ 5251 w 93"/>
                  <a:gd name="T15" fmla="*/ 13290 h 57"/>
                  <a:gd name="T16" fmla="*/ 4731 w 93"/>
                  <a:gd name="T17" fmla="*/ 11496 h 57"/>
                  <a:gd name="T18" fmla="*/ 4283 w 93"/>
                  <a:gd name="T19" fmla="*/ 7188 h 57"/>
                  <a:gd name="T20" fmla="*/ 3659 w 93"/>
                  <a:gd name="T21" fmla="*/ 5135 h 57"/>
                  <a:gd name="T22" fmla="*/ 3157 w 93"/>
                  <a:gd name="T23" fmla="*/ 5 h 57"/>
                  <a:gd name="T24" fmla="*/ 2522 w 93"/>
                  <a:gd name="T25" fmla="*/ 2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208 h 57"/>
                  <a:gd name="T34" fmla="*/ 0 w 93"/>
                  <a:gd name="T35" fmla="*/ 208 h 57"/>
                  <a:gd name="T36" fmla="*/ 0 w 93"/>
                  <a:gd name="T37" fmla="*/ 4762 h 57"/>
                  <a:gd name="T38" fmla="*/ 0 w 93"/>
                  <a:gd name="T39" fmla="*/ 5440 h 57"/>
                  <a:gd name="T40" fmla="*/ 1 w 93"/>
                  <a:gd name="T41" fmla="*/ 6227 h 57"/>
                  <a:gd name="T42" fmla="*/ 5 w 93"/>
                  <a:gd name="T43" fmla="*/ 8747 h 57"/>
                  <a:gd name="T44" fmla="*/ 9 w 93"/>
                  <a:gd name="T45" fmla="*/ 12288 h 57"/>
                  <a:gd name="T46" fmla="*/ 938 w 93"/>
                  <a:gd name="T47" fmla="*/ 15277 h 57"/>
                  <a:gd name="T48" fmla="*/ 1430 w 93"/>
                  <a:gd name="T49" fmla="*/ 18659 h 57"/>
                  <a:gd name="T50" fmla="*/ 1955 w 93"/>
                  <a:gd name="T51" fmla="*/ 21422 h 57"/>
                  <a:gd name="T52" fmla="*/ 2395 w 93"/>
                  <a:gd name="T53" fmla="*/ 24138 h 57"/>
                  <a:gd name="T54" fmla="*/ 2954 w 93"/>
                  <a:gd name="T55" fmla="*/ 25809 h 57"/>
                  <a:gd name="T56" fmla="*/ 3327 w 93"/>
                  <a:gd name="T57" fmla="*/ 26255 h 57"/>
                  <a:gd name="T58" fmla="*/ 3856 w 93"/>
                  <a:gd name="T59" fmla="*/ 27821 h 57"/>
                  <a:gd name="T60" fmla="*/ 4322 w 93"/>
                  <a:gd name="T61" fmla="*/ 27821 h 57"/>
                  <a:gd name="T62" fmla="*/ 4731 w 93"/>
                  <a:gd name="T63" fmla="*/ 28073 h 57"/>
                  <a:gd name="T64" fmla="*/ 5251 w 93"/>
                  <a:gd name="T65" fmla="*/ 28073 h 57"/>
                  <a:gd name="T66" fmla="*/ 5535 w 93"/>
                  <a:gd name="T67" fmla="*/ 28073 h 57"/>
                  <a:gd name="T68" fmla="*/ 5770 w 93"/>
                  <a:gd name="T69" fmla="*/ 2901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5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7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7"/>
                    </a:lnTo>
                    <a:lnTo>
                      <a:pt x="30" y="43"/>
                    </a:lnTo>
                    <a:lnTo>
                      <a:pt x="37" y="47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5"/>
                    </a:lnTo>
                    <a:lnTo>
                      <a:pt x="67" y="55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0" name="Freeform 588"/>
              <p:cNvSpPr>
                <a:spLocks noChangeArrowheads="1"/>
              </p:cNvSpPr>
              <p:nvPr/>
            </p:nvSpPr>
            <p:spPr bwMode="auto">
              <a:xfrm>
                <a:off x="2404" y="4149"/>
                <a:ext cx="104" cy="72"/>
              </a:xfrm>
              <a:custGeom>
                <a:avLst/>
                <a:gdLst>
                  <a:gd name="T0" fmla="*/ 4 w 99"/>
                  <a:gd name="T1" fmla="*/ 10111 h 66"/>
                  <a:gd name="T2" fmla="*/ 1408 w 99"/>
                  <a:gd name="T3" fmla="*/ 7492 h 66"/>
                  <a:gd name="T4" fmla="*/ 2391 w 99"/>
                  <a:gd name="T5" fmla="*/ 6544 h 66"/>
                  <a:gd name="T6" fmla="*/ 3404 w 99"/>
                  <a:gd name="T7" fmla="*/ 6544 h 66"/>
                  <a:gd name="T8" fmla="*/ 4307 w 99"/>
                  <a:gd name="T9" fmla="*/ 7492 h 66"/>
                  <a:gd name="T10" fmla="*/ 5304 w 99"/>
                  <a:gd name="T11" fmla="*/ 10111 h 66"/>
                  <a:gd name="T12" fmla="*/ 6226 w 99"/>
                  <a:gd name="T13" fmla="*/ 13526 h 66"/>
                  <a:gd name="T14" fmla="*/ 7117 w 99"/>
                  <a:gd name="T15" fmla="*/ 16707 h 66"/>
                  <a:gd name="T16" fmla="*/ 7878 w 99"/>
                  <a:gd name="T17" fmla="*/ 20967 h 66"/>
                  <a:gd name="T18" fmla="*/ 8587 w 99"/>
                  <a:gd name="T19" fmla="*/ 25814 h 66"/>
                  <a:gd name="T20" fmla="*/ 9251 w 99"/>
                  <a:gd name="T21" fmla="*/ 29901 h 66"/>
                  <a:gd name="T22" fmla="*/ 9552 w 99"/>
                  <a:gd name="T23" fmla="*/ 34592 h 66"/>
                  <a:gd name="T24" fmla="*/ 9961 w 99"/>
                  <a:gd name="T25" fmla="*/ 37582 h 66"/>
                  <a:gd name="T26" fmla="*/ 9968 w 99"/>
                  <a:gd name="T27" fmla="*/ 40011 h 66"/>
                  <a:gd name="T28" fmla="*/ 9968 w 99"/>
                  <a:gd name="T29" fmla="*/ 40445 h 66"/>
                  <a:gd name="T30" fmla="*/ 10130 w 99"/>
                  <a:gd name="T31" fmla="*/ 40011 h 66"/>
                  <a:gd name="T32" fmla="*/ 9968 w 99"/>
                  <a:gd name="T33" fmla="*/ 40011 h 66"/>
                  <a:gd name="T34" fmla="*/ 9961 w 99"/>
                  <a:gd name="T35" fmla="*/ 46784 h 66"/>
                  <a:gd name="T36" fmla="*/ 10563 w 99"/>
                  <a:gd name="T37" fmla="*/ 46363 h 66"/>
                  <a:gd name="T38" fmla="*/ 11038 w 99"/>
                  <a:gd name="T39" fmla="*/ 43491 h 66"/>
                  <a:gd name="T40" fmla="*/ 11038 w 99"/>
                  <a:gd name="T41" fmla="*/ 38632 h 66"/>
                  <a:gd name="T42" fmla="*/ 10866 w 99"/>
                  <a:gd name="T43" fmla="*/ 34966 h 66"/>
                  <a:gd name="T44" fmla="*/ 10403 w 99"/>
                  <a:gd name="T45" fmla="*/ 30145 h 66"/>
                  <a:gd name="T46" fmla="*/ 9961 w 99"/>
                  <a:gd name="T47" fmla="*/ 26072 h 66"/>
                  <a:gd name="T48" fmla="*/ 9394 w 99"/>
                  <a:gd name="T49" fmla="*/ 20967 h 66"/>
                  <a:gd name="T50" fmla="*/ 8490 w 99"/>
                  <a:gd name="T51" fmla="*/ 15660 h 66"/>
                  <a:gd name="T52" fmla="*/ 7634 w 99"/>
                  <a:gd name="T53" fmla="*/ 11649 h 66"/>
                  <a:gd name="T54" fmla="*/ 6786 w 99"/>
                  <a:gd name="T55" fmla="*/ 6995 h 66"/>
                  <a:gd name="T56" fmla="*/ 5778 w 99"/>
                  <a:gd name="T57" fmla="*/ 235 h 66"/>
                  <a:gd name="T58" fmla="*/ 4715 w 99"/>
                  <a:gd name="T59" fmla="*/ 3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3 h 66"/>
                  <a:gd name="T66" fmla="*/ 0 w 99"/>
                  <a:gd name="T67" fmla="*/ 5587 h 66"/>
                  <a:gd name="T68" fmla="*/ 4 w 99"/>
                  <a:gd name="T69" fmla="*/ 1011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3" y="43"/>
                    </a:lnTo>
                    <a:lnTo>
                      <a:pt x="89" y="37"/>
                    </a:lnTo>
                    <a:lnTo>
                      <a:pt x="84" y="30"/>
                    </a:lnTo>
                    <a:lnTo>
                      <a:pt x="76" y="22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0" y="7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1" name="Freeform 590"/>
              <p:cNvSpPr>
                <a:spLocks noChangeArrowheads="1"/>
              </p:cNvSpPr>
              <p:nvPr/>
            </p:nvSpPr>
            <p:spPr bwMode="auto">
              <a:xfrm>
                <a:off x="2442" y="4213"/>
                <a:ext cx="56" cy="17"/>
              </a:xfrm>
              <a:custGeom>
                <a:avLst/>
                <a:gdLst>
                  <a:gd name="T0" fmla="*/ 3635 w 54"/>
                  <a:gd name="T1" fmla="*/ 7 h 17"/>
                  <a:gd name="T2" fmla="*/ 3440 w 54"/>
                  <a:gd name="T3" fmla="*/ 7 h 17"/>
                  <a:gd name="T4" fmla="*/ 3095 w 54"/>
                  <a:gd name="T5" fmla="*/ 7 h 17"/>
                  <a:gd name="T6" fmla="*/ 2627 w 54"/>
                  <a:gd name="T7" fmla="*/ 7 h 17"/>
                  <a:gd name="T8" fmla="*/ 2182 w 54"/>
                  <a:gd name="T9" fmla="*/ 6 h 17"/>
                  <a:gd name="T10" fmla="*/ 1760 w 54"/>
                  <a:gd name="T11" fmla="*/ 5 h 17"/>
                  <a:gd name="T12" fmla="*/ 1141 w 54"/>
                  <a:gd name="T13" fmla="*/ 4 h 17"/>
                  <a:gd name="T14" fmla="*/ 823 w 54"/>
                  <a:gd name="T15" fmla="*/ 2 h 17"/>
                  <a:gd name="T16" fmla="*/ 4 w 54"/>
                  <a:gd name="T17" fmla="*/ 0 h 17"/>
                  <a:gd name="T18" fmla="*/ 0 w 54"/>
                  <a:gd name="T19" fmla="*/ 7 h 17"/>
                  <a:gd name="T20" fmla="*/ 718 w 54"/>
                  <a:gd name="T21" fmla="*/ 608 h 17"/>
                  <a:gd name="T22" fmla="*/ 1023 w 54"/>
                  <a:gd name="T23" fmla="*/ 682 h 17"/>
                  <a:gd name="T24" fmla="*/ 1668 w 54"/>
                  <a:gd name="T25" fmla="*/ 764 h 17"/>
                  <a:gd name="T26" fmla="*/ 2182 w 54"/>
                  <a:gd name="T27" fmla="*/ 809 h 17"/>
                  <a:gd name="T28" fmla="*/ 2567 w 54"/>
                  <a:gd name="T29" fmla="*/ 809 h 17"/>
                  <a:gd name="T30" fmla="*/ 3095 w 54"/>
                  <a:gd name="T31" fmla="*/ 809 h 17"/>
                  <a:gd name="T32" fmla="*/ 3366 w 54"/>
                  <a:gd name="T33" fmla="*/ 809 h 17"/>
                  <a:gd name="T34" fmla="*/ 3634 w 54"/>
                  <a:gd name="T35" fmla="*/ 857 h 17"/>
                  <a:gd name="T36" fmla="*/ 3635 w 54"/>
                  <a:gd name="T37" fmla="*/ 7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4" y="7"/>
                    </a:moveTo>
                    <a:lnTo>
                      <a:pt x="50" y="7"/>
                    </a:lnTo>
                    <a:lnTo>
                      <a:pt x="45" y="7"/>
                    </a:lnTo>
                    <a:lnTo>
                      <a:pt x="39" y="7"/>
                    </a:lnTo>
                    <a:lnTo>
                      <a:pt x="32" y="6"/>
                    </a:lnTo>
                    <a:lnTo>
                      <a:pt x="26" y="5"/>
                    </a:lnTo>
                    <a:lnTo>
                      <a:pt x="18" y="4"/>
                    </a:lnTo>
                    <a:lnTo>
                      <a:pt x="12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9" y="11"/>
                    </a:lnTo>
                    <a:lnTo>
                      <a:pt x="16" y="13"/>
                    </a:lnTo>
                    <a:lnTo>
                      <a:pt x="25" y="15"/>
                    </a:lnTo>
                    <a:lnTo>
                      <a:pt x="32" y="16"/>
                    </a:lnTo>
                    <a:lnTo>
                      <a:pt x="38" y="16"/>
                    </a:lnTo>
                    <a:lnTo>
                      <a:pt x="45" y="16"/>
                    </a:lnTo>
                    <a:lnTo>
                      <a:pt x="49" y="16"/>
                    </a:lnTo>
                    <a:lnTo>
                      <a:pt x="53" y="17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2" name="Freeform 591"/>
              <p:cNvSpPr>
                <a:spLocks noChangeArrowheads="1"/>
              </p:cNvSpPr>
              <p:nvPr/>
            </p:nvSpPr>
            <p:spPr bwMode="auto">
              <a:xfrm>
                <a:off x="3532" y="4076"/>
                <a:ext cx="84" cy="57"/>
              </a:xfrm>
              <a:custGeom>
                <a:avLst/>
                <a:gdLst>
                  <a:gd name="T0" fmla="*/ 278 w 93"/>
                  <a:gd name="T1" fmla="*/ 3857 h 57"/>
                  <a:gd name="T2" fmla="*/ 285 w 93"/>
                  <a:gd name="T3" fmla="*/ 3733 h 57"/>
                  <a:gd name="T4" fmla="*/ 293 w 93"/>
                  <a:gd name="T5" fmla="*/ 3670 h 57"/>
                  <a:gd name="T6" fmla="*/ 293 w 93"/>
                  <a:gd name="T7" fmla="*/ 3432 h 57"/>
                  <a:gd name="T8" fmla="*/ 285 w 93"/>
                  <a:gd name="T9" fmla="*/ 3043 h 57"/>
                  <a:gd name="T10" fmla="*/ 282 w 93"/>
                  <a:gd name="T11" fmla="*/ 2656 h 57"/>
                  <a:gd name="T12" fmla="*/ 266 w 93"/>
                  <a:gd name="T13" fmla="*/ 2303 h 57"/>
                  <a:gd name="T14" fmla="*/ 245 w 93"/>
                  <a:gd name="T15" fmla="*/ 1874 h 57"/>
                  <a:gd name="T16" fmla="*/ 229 w 93"/>
                  <a:gd name="T17" fmla="*/ 1434 h 57"/>
                  <a:gd name="T18" fmla="*/ 207 w 93"/>
                  <a:gd name="T19" fmla="*/ 955 h 57"/>
                  <a:gd name="T20" fmla="*/ 177 w 93"/>
                  <a:gd name="T21" fmla="*/ 633 h 57"/>
                  <a:gd name="T22" fmla="*/ 152 w 93"/>
                  <a:gd name="T23" fmla="*/ 5 h 57"/>
                  <a:gd name="T24" fmla="*/ 121 w 93"/>
                  <a:gd name="T25" fmla="*/ 2 h 57"/>
                  <a:gd name="T26" fmla="*/ 94 w 93"/>
                  <a:gd name="T27" fmla="*/ 0 h 57"/>
                  <a:gd name="T28" fmla="*/ 59 w 93"/>
                  <a:gd name="T29" fmla="*/ 0 h 57"/>
                  <a:gd name="T30" fmla="*/ 37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4 w 93"/>
                  <a:gd name="T43" fmla="*/ 1163 h 57"/>
                  <a:gd name="T44" fmla="*/ 5 w 93"/>
                  <a:gd name="T45" fmla="*/ 1634 h 57"/>
                  <a:gd name="T46" fmla="*/ 46 w 93"/>
                  <a:gd name="T47" fmla="*/ 2009 h 57"/>
                  <a:gd name="T48" fmla="*/ 65 w 93"/>
                  <a:gd name="T49" fmla="*/ 2480 h 57"/>
                  <a:gd name="T50" fmla="*/ 94 w 93"/>
                  <a:gd name="T51" fmla="*/ 2816 h 57"/>
                  <a:gd name="T52" fmla="*/ 115 w 93"/>
                  <a:gd name="T53" fmla="*/ 3226 h 57"/>
                  <a:gd name="T54" fmla="*/ 136 w 93"/>
                  <a:gd name="T55" fmla="*/ 3432 h 57"/>
                  <a:gd name="T56" fmla="*/ 160 w 93"/>
                  <a:gd name="T57" fmla="*/ 3490 h 57"/>
                  <a:gd name="T58" fmla="*/ 185 w 93"/>
                  <a:gd name="T59" fmla="*/ 3670 h 57"/>
                  <a:gd name="T60" fmla="*/ 209 w 93"/>
                  <a:gd name="T61" fmla="*/ 3670 h 57"/>
                  <a:gd name="T62" fmla="*/ 229 w 93"/>
                  <a:gd name="T63" fmla="*/ 3733 h 57"/>
                  <a:gd name="T64" fmla="*/ 245 w 93"/>
                  <a:gd name="T65" fmla="*/ 3733 h 57"/>
                  <a:gd name="T66" fmla="*/ 266 w 93"/>
                  <a:gd name="T67" fmla="*/ 3733 h 57"/>
                  <a:gd name="T68" fmla="*/ 278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3" name="Freeform 592"/>
              <p:cNvSpPr>
                <a:spLocks noChangeArrowheads="1"/>
              </p:cNvSpPr>
              <p:nvPr/>
            </p:nvSpPr>
            <p:spPr bwMode="auto">
              <a:xfrm>
                <a:off x="3532" y="4071"/>
                <a:ext cx="89" cy="59"/>
              </a:xfrm>
              <a:custGeom>
                <a:avLst/>
                <a:gdLst>
                  <a:gd name="T0" fmla="*/ 4 w 98"/>
                  <a:gd name="T1" fmla="*/ 139 h 66"/>
                  <a:gd name="T2" fmla="*/ 57 w 98"/>
                  <a:gd name="T3" fmla="*/ 112 h 66"/>
                  <a:gd name="T4" fmla="*/ 95 w 98"/>
                  <a:gd name="T5" fmla="*/ 97 h 66"/>
                  <a:gd name="T6" fmla="*/ 136 w 98"/>
                  <a:gd name="T7" fmla="*/ 97 h 66"/>
                  <a:gd name="T8" fmla="*/ 173 w 98"/>
                  <a:gd name="T9" fmla="*/ 112 h 66"/>
                  <a:gd name="T10" fmla="*/ 213 w 98"/>
                  <a:gd name="T11" fmla="*/ 139 h 66"/>
                  <a:gd name="T12" fmla="*/ 247 w 98"/>
                  <a:gd name="T13" fmla="*/ 201 h 66"/>
                  <a:gd name="T14" fmla="*/ 280 w 98"/>
                  <a:gd name="T15" fmla="*/ 250 h 66"/>
                  <a:gd name="T16" fmla="*/ 314 w 98"/>
                  <a:gd name="T17" fmla="*/ 313 h 66"/>
                  <a:gd name="T18" fmla="*/ 345 w 98"/>
                  <a:gd name="T19" fmla="*/ 373 h 66"/>
                  <a:gd name="T20" fmla="*/ 367 w 98"/>
                  <a:gd name="T21" fmla="*/ 448 h 66"/>
                  <a:gd name="T22" fmla="*/ 388 w 98"/>
                  <a:gd name="T23" fmla="*/ 500 h 66"/>
                  <a:gd name="T24" fmla="*/ 391 w 98"/>
                  <a:gd name="T25" fmla="*/ 561 h 66"/>
                  <a:gd name="T26" fmla="*/ 397 w 98"/>
                  <a:gd name="T27" fmla="*/ 598 h 66"/>
                  <a:gd name="T28" fmla="*/ 397 w 98"/>
                  <a:gd name="T29" fmla="*/ 604 h 66"/>
                  <a:gd name="T30" fmla="*/ 410 w 98"/>
                  <a:gd name="T31" fmla="*/ 604 h 66"/>
                  <a:gd name="T32" fmla="*/ 397 w 98"/>
                  <a:gd name="T33" fmla="*/ 604 h 66"/>
                  <a:gd name="T34" fmla="*/ 391 w 98"/>
                  <a:gd name="T35" fmla="*/ 699 h 66"/>
                  <a:gd name="T36" fmla="*/ 416 w 98"/>
                  <a:gd name="T37" fmla="*/ 693 h 66"/>
                  <a:gd name="T38" fmla="*/ 436 w 98"/>
                  <a:gd name="T39" fmla="*/ 650 h 66"/>
                  <a:gd name="T40" fmla="*/ 436 w 98"/>
                  <a:gd name="T41" fmla="*/ 578 h 66"/>
                  <a:gd name="T42" fmla="*/ 436 w 98"/>
                  <a:gd name="T43" fmla="*/ 517 h 66"/>
                  <a:gd name="T44" fmla="*/ 416 w 98"/>
                  <a:gd name="T45" fmla="*/ 450 h 66"/>
                  <a:gd name="T46" fmla="*/ 391 w 98"/>
                  <a:gd name="T47" fmla="*/ 386 h 66"/>
                  <a:gd name="T48" fmla="*/ 368 w 98"/>
                  <a:gd name="T49" fmla="*/ 313 h 66"/>
                  <a:gd name="T50" fmla="*/ 345 w 98"/>
                  <a:gd name="T51" fmla="*/ 250 h 66"/>
                  <a:gd name="T52" fmla="*/ 306 w 98"/>
                  <a:gd name="T53" fmla="*/ 174 h 66"/>
                  <a:gd name="T54" fmla="*/ 272 w 98"/>
                  <a:gd name="T55" fmla="*/ 105 h 66"/>
                  <a:gd name="T56" fmla="*/ 229 w 98"/>
                  <a:gd name="T57" fmla="*/ 4 h 66"/>
                  <a:gd name="T58" fmla="*/ 184 w 98"/>
                  <a:gd name="T59" fmla="*/ 2 h 66"/>
                  <a:gd name="T60" fmla="*/ 142 w 98"/>
                  <a:gd name="T61" fmla="*/ 0 h 66"/>
                  <a:gd name="T62" fmla="*/ 90 w 98"/>
                  <a:gd name="T63" fmla="*/ 0 h 66"/>
                  <a:gd name="T64" fmla="*/ 49 w 98"/>
                  <a:gd name="T65" fmla="*/ 2 h 66"/>
                  <a:gd name="T66" fmla="*/ 0 w 98"/>
                  <a:gd name="T67" fmla="*/ 84 h 66"/>
                  <a:gd name="T68" fmla="*/ 4 w 98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2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4" name="Freeform 593"/>
              <p:cNvSpPr>
                <a:spLocks noChangeArrowheads="1"/>
              </p:cNvSpPr>
              <p:nvPr/>
            </p:nvSpPr>
            <p:spPr bwMode="auto">
              <a:xfrm>
                <a:off x="3528" y="4078"/>
                <a:ext cx="43" cy="54"/>
              </a:xfrm>
              <a:custGeom>
                <a:avLst/>
                <a:gdLst>
                  <a:gd name="T0" fmla="*/ 2783 w 43"/>
                  <a:gd name="T1" fmla="*/ 54940 h 49"/>
                  <a:gd name="T2" fmla="*/ 2425 w 43"/>
                  <a:gd name="T3" fmla="*/ 49593 h 49"/>
                  <a:gd name="T4" fmla="*/ 1851 w 43"/>
                  <a:gd name="T5" fmla="*/ 43494 h 49"/>
                  <a:gd name="T6" fmla="*/ 1512 w 43"/>
                  <a:gd name="T7" fmla="*/ 33486 h 49"/>
                  <a:gd name="T8" fmla="*/ 1009 w 43"/>
                  <a:gd name="T9" fmla="*/ 26442 h 49"/>
                  <a:gd name="T10" fmla="*/ 720 w 43"/>
                  <a:gd name="T11" fmla="*/ 16628 h 49"/>
                  <a:gd name="T12" fmla="*/ 628 w 43"/>
                  <a:gd name="T13" fmla="*/ 11161 h 49"/>
                  <a:gd name="T14" fmla="*/ 587 w 43"/>
                  <a:gd name="T15" fmla="*/ 10380 h 49"/>
                  <a:gd name="T16" fmla="*/ 587 w 43"/>
                  <a:gd name="T17" fmla="*/ 348 h 49"/>
                  <a:gd name="T18" fmla="*/ 587 w 43"/>
                  <a:gd name="T19" fmla="*/ 10380 h 49"/>
                  <a:gd name="T20" fmla="*/ 7 w 43"/>
                  <a:gd name="T21" fmla="*/ 10380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348 h 49"/>
                  <a:gd name="T28" fmla="*/ 0 w 43"/>
                  <a:gd name="T29" fmla="*/ 13078 h 49"/>
                  <a:gd name="T30" fmla="*/ 1 w 43"/>
                  <a:gd name="T31" fmla="*/ 16628 h 49"/>
                  <a:gd name="T32" fmla="*/ 4 w 43"/>
                  <a:gd name="T33" fmla="*/ 24527 h 49"/>
                  <a:gd name="T34" fmla="*/ 628 w 43"/>
                  <a:gd name="T35" fmla="*/ 33486 h 49"/>
                  <a:gd name="T36" fmla="*/ 1009 w 43"/>
                  <a:gd name="T37" fmla="*/ 43494 h 49"/>
                  <a:gd name="T38" fmla="*/ 1517 w 43"/>
                  <a:gd name="T39" fmla="*/ 50800 h 49"/>
                  <a:gd name="T40" fmla="*/ 2118 w 43"/>
                  <a:gd name="T41" fmla="*/ 60202 h 49"/>
                  <a:gd name="T42" fmla="*/ 2602 w 43"/>
                  <a:gd name="T43" fmla="*/ 65159 h 49"/>
                  <a:gd name="T44" fmla="*/ 2783 w 43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5" name="Freeform 594"/>
              <p:cNvSpPr>
                <a:spLocks noChangeArrowheads="1"/>
              </p:cNvSpPr>
              <p:nvPr/>
            </p:nvSpPr>
            <p:spPr bwMode="auto">
              <a:xfrm>
                <a:off x="3573" y="4120"/>
                <a:ext cx="52" cy="19"/>
              </a:xfrm>
              <a:custGeom>
                <a:avLst/>
                <a:gdLst>
                  <a:gd name="T0" fmla="*/ 1014 w 53"/>
                  <a:gd name="T1" fmla="*/ 26094 h 18"/>
                  <a:gd name="T2" fmla="*/ 945 w 53"/>
                  <a:gd name="T3" fmla="*/ 23485 h 18"/>
                  <a:gd name="T4" fmla="*/ 839 w 53"/>
                  <a:gd name="T5" fmla="*/ 23485 h 18"/>
                  <a:gd name="T6" fmla="*/ 718 w 53"/>
                  <a:gd name="T7" fmla="*/ 23485 h 18"/>
                  <a:gd name="T8" fmla="*/ 609 w 53"/>
                  <a:gd name="T9" fmla="*/ 21136 h 18"/>
                  <a:gd name="T10" fmla="*/ 458 w 53"/>
                  <a:gd name="T11" fmla="*/ 21136 h 18"/>
                  <a:gd name="T12" fmla="*/ 312 w 53"/>
                  <a:gd name="T13" fmla="*/ 17121 h 18"/>
                  <a:gd name="T14" fmla="*/ 223 w 53"/>
                  <a:gd name="T15" fmla="*/ 3 h 18"/>
                  <a:gd name="T16" fmla="*/ 3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279 w 53"/>
                  <a:gd name="T23" fmla="*/ 44189 h 18"/>
                  <a:gd name="T24" fmla="*/ 433 w 53"/>
                  <a:gd name="T25" fmla="*/ 49100 h 18"/>
                  <a:gd name="T26" fmla="*/ 602 w 53"/>
                  <a:gd name="T27" fmla="*/ 51166 h 18"/>
                  <a:gd name="T28" fmla="*/ 710 w 53"/>
                  <a:gd name="T29" fmla="*/ 51166 h 18"/>
                  <a:gd name="T30" fmla="*/ 839 w 53"/>
                  <a:gd name="T31" fmla="*/ 51166 h 18"/>
                  <a:gd name="T32" fmla="*/ 936 w 53"/>
                  <a:gd name="T33" fmla="*/ 51166 h 18"/>
                  <a:gd name="T34" fmla="*/ 998 w 53"/>
                  <a:gd name="T35" fmla="*/ 54554 h 18"/>
                  <a:gd name="T36" fmla="*/ 1014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6" name="Freeform 595"/>
              <p:cNvSpPr>
                <a:spLocks noChangeArrowheads="1"/>
              </p:cNvSpPr>
              <p:nvPr/>
            </p:nvSpPr>
            <p:spPr bwMode="auto">
              <a:xfrm>
                <a:off x="1557" y="4073"/>
                <a:ext cx="97" cy="57"/>
              </a:xfrm>
              <a:custGeom>
                <a:avLst/>
                <a:gdLst>
                  <a:gd name="T0" fmla="*/ 8647 w 93"/>
                  <a:gd name="T1" fmla="*/ 0 h 58"/>
                  <a:gd name="T2" fmla="*/ 8977 w 93"/>
                  <a:gd name="T3" fmla="*/ 0 h 58"/>
                  <a:gd name="T4" fmla="*/ 9105 w 93"/>
                  <a:gd name="T5" fmla="*/ 3 h 58"/>
                  <a:gd name="T6" fmla="*/ 9105 w 93"/>
                  <a:gd name="T7" fmla="*/ 569 h 58"/>
                  <a:gd name="T8" fmla="*/ 9020 w 93"/>
                  <a:gd name="T9" fmla="*/ 799 h 58"/>
                  <a:gd name="T10" fmla="*/ 8733 w 93"/>
                  <a:gd name="T11" fmla="*/ 1418 h 58"/>
                  <a:gd name="T12" fmla="*/ 8347 w 93"/>
                  <a:gd name="T13" fmla="*/ 1819 h 58"/>
                  <a:gd name="T14" fmla="*/ 7840 w 93"/>
                  <a:gd name="T15" fmla="*/ 2445 h 58"/>
                  <a:gd name="T16" fmla="*/ 7096 w 93"/>
                  <a:gd name="T17" fmla="*/ 2993 h 58"/>
                  <a:gd name="T18" fmla="*/ 6329 w 93"/>
                  <a:gd name="T19" fmla="*/ 3405 h 58"/>
                  <a:gd name="T20" fmla="*/ 5575 w 93"/>
                  <a:gd name="T21" fmla="*/ 3905 h 58"/>
                  <a:gd name="T22" fmla="*/ 4818 w 93"/>
                  <a:gd name="T23" fmla="*/ 4233 h 58"/>
                  <a:gd name="T24" fmla="*/ 3834 w 93"/>
                  <a:gd name="T25" fmla="*/ 4589 h 58"/>
                  <a:gd name="T26" fmla="*/ 2924 w 93"/>
                  <a:gd name="T27" fmla="*/ 4744 h 58"/>
                  <a:gd name="T28" fmla="*/ 1882 w 93"/>
                  <a:gd name="T29" fmla="*/ 4744 h 58"/>
                  <a:gd name="T30" fmla="*/ 1093 w 93"/>
                  <a:gd name="T31" fmla="*/ 4589 h 58"/>
                  <a:gd name="T32" fmla="*/ 1 w 93"/>
                  <a:gd name="T33" fmla="*/ 4224 h 58"/>
                  <a:gd name="T34" fmla="*/ 0 w 93"/>
                  <a:gd name="T35" fmla="*/ 4163 h 58"/>
                  <a:gd name="T36" fmla="*/ 0 w 93"/>
                  <a:gd name="T37" fmla="*/ 4021 h 58"/>
                  <a:gd name="T38" fmla="*/ 0 w 93"/>
                  <a:gd name="T39" fmla="*/ 3889 h 58"/>
                  <a:gd name="T40" fmla="*/ 1 w 93"/>
                  <a:gd name="T41" fmla="*/ 3592 h 58"/>
                  <a:gd name="T42" fmla="*/ 4 w 93"/>
                  <a:gd name="T43" fmla="*/ 3249 h 58"/>
                  <a:gd name="T44" fmla="*/ 952 w 93"/>
                  <a:gd name="T45" fmla="*/ 2657 h 58"/>
                  <a:gd name="T46" fmla="*/ 1389 w 93"/>
                  <a:gd name="T47" fmla="*/ 2145 h 58"/>
                  <a:gd name="T48" fmla="*/ 2019 w 93"/>
                  <a:gd name="T49" fmla="*/ 1675 h 58"/>
                  <a:gd name="T50" fmla="*/ 2924 w 93"/>
                  <a:gd name="T51" fmla="*/ 1112 h 58"/>
                  <a:gd name="T52" fmla="*/ 3596 w 93"/>
                  <a:gd name="T53" fmla="*/ 736 h 58"/>
                  <a:gd name="T54" fmla="*/ 4344 w 93"/>
                  <a:gd name="T55" fmla="*/ 569 h 58"/>
                  <a:gd name="T56" fmla="*/ 5124 w 93"/>
                  <a:gd name="T57" fmla="*/ 4 h 58"/>
                  <a:gd name="T58" fmla="*/ 5827 w 93"/>
                  <a:gd name="T59" fmla="*/ 3 h 58"/>
                  <a:gd name="T60" fmla="*/ 6599 w 93"/>
                  <a:gd name="T61" fmla="*/ 2 h 58"/>
                  <a:gd name="T62" fmla="*/ 7179 w 93"/>
                  <a:gd name="T63" fmla="*/ 2 h 58"/>
                  <a:gd name="T64" fmla="*/ 7840 w 93"/>
                  <a:gd name="T65" fmla="*/ 0 h 58"/>
                  <a:gd name="T66" fmla="*/ 8205 w 93"/>
                  <a:gd name="T67" fmla="*/ 0 h 58"/>
                  <a:gd name="T68" fmla="*/ 8647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1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2" y="36"/>
                    </a:lnTo>
                    <a:lnTo>
                      <a:pt x="65" y="41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1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7" name="Freeform 596"/>
              <p:cNvSpPr>
                <a:spLocks noChangeArrowheads="1"/>
              </p:cNvSpPr>
              <p:nvPr/>
            </p:nvSpPr>
            <p:spPr bwMode="auto">
              <a:xfrm>
                <a:off x="1555" y="4071"/>
                <a:ext cx="104" cy="58"/>
              </a:xfrm>
              <a:custGeom>
                <a:avLst/>
                <a:gdLst>
                  <a:gd name="T0" fmla="*/ 0 w 99"/>
                  <a:gd name="T1" fmla="*/ 337 h 66"/>
                  <a:gd name="T2" fmla="*/ 1255 w 99"/>
                  <a:gd name="T3" fmla="*/ 373 h 66"/>
                  <a:gd name="T4" fmla="*/ 2255 w 99"/>
                  <a:gd name="T5" fmla="*/ 379 h 66"/>
                  <a:gd name="T6" fmla="*/ 3513 w 99"/>
                  <a:gd name="T7" fmla="*/ 379 h 66"/>
                  <a:gd name="T8" fmla="*/ 4567 w 99"/>
                  <a:gd name="T9" fmla="*/ 373 h 66"/>
                  <a:gd name="T10" fmla="*/ 5623 w 99"/>
                  <a:gd name="T11" fmla="*/ 350 h 66"/>
                  <a:gd name="T12" fmla="*/ 6711 w 99"/>
                  <a:gd name="T13" fmla="*/ 314 h 66"/>
                  <a:gd name="T14" fmla="*/ 7634 w 99"/>
                  <a:gd name="T15" fmla="*/ 283 h 66"/>
                  <a:gd name="T16" fmla="*/ 8490 w 99"/>
                  <a:gd name="T17" fmla="*/ 245 h 66"/>
                  <a:gd name="T18" fmla="*/ 9394 w 99"/>
                  <a:gd name="T19" fmla="*/ 210 h 66"/>
                  <a:gd name="T20" fmla="*/ 9961 w 99"/>
                  <a:gd name="T21" fmla="*/ 170 h 66"/>
                  <a:gd name="T22" fmla="*/ 10403 w 99"/>
                  <a:gd name="T23" fmla="*/ 135 h 66"/>
                  <a:gd name="T24" fmla="*/ 10629 w 99"/>
                  <a:gd name="T25" fmla="*/ 89 h 66"/>
                  <a:gd name="T26" fmla="*/ 11038 w 99"/>
                  <a:gd name="T27" fmla="*/ 61 h 66"/>
                  <a:gd name="T28" fmla="*/ 11038 w 99"/>
                  <a:gd name="T29" fmla="*/ 4 h 66"/>
                  <a:gd name="T30" fmla="*/ 10563 w 99"/>
                  <a:gd name="T31" fmla="*/ 0 h 66"/>
                  <a:gd name="T32" fmla="*/ 9810 w 99"/>
                  <a:gd name="T33" fmla="*/ 0 h 66"/>
                  <a:gd name="T34" fmla="*/ 9968 w 99"/>
                  <a:gd name="T35" fmla="*/ 54 h 66"/>
                  <a:gd name="T36" fmla="*/ 10130 w 99"/>
                  <a:gd name="T37" fmla="*/ 54 h 66"/>
                  <a:gd name="T38" fmla="*/ 9968 w 99"/>
                  <a:gd name="T39" fmla="*/ 47 h 66"/>
                  <a:gd name="T40" fmla="*/ 9968 w 99"/>
                  <a:gd name="T41" fmla="*/ 54 h 66"/>
                  <a:gd name="T42" fmla="*/ 9961 w 99"/>
                  <a:gd name="T43" fmla="*/ 71 h 66"/>
                  <a:gd name="T44" fmla="*/ 9552 w 99"/>
                  <a:gd name="T45" fmla="*/ 101 h 66"/>
                  <a:gd name="T46" fmla="*/ 9110 w 99"/>
                  <a:gd name="T47" fmla="*/ 136 h 66"/>
                  <a:gd name="T48" fmla="*/ 8587 w 99"/>
                  <a:gd name="T49" fmla="*/ 170 h 66"/>
                  <a:gd name="T50" fmla="*/ 7878 w 99"/>
                  <a:gd name="T51" fmla="*/ 210 h 66"/>
                  <a:gd name="T52" fmla="*/ 7117 w 99"/>
                  <a:gd name="T53" fmla="*/ 243 h 66"/>
                  <a:gd name="T54" fmla="*/ 6226 w 99"/>
                  <a:gd name="T55" fmla="*/ 272 h 66"/>
                  <a:gd name="T56" fmla="*/ 5304 w 99"/>
                  <a:gd name="T57" fmla="*/ 302 h 66"/>
                  <a:gd name="T58" fmla="*/ 4307 w 99"/>
                  <a:gd name="T59" fmla="*/ 314 h 66"/>
                  <a:gd name="T60" fmla="*/ 3404 w 99"/>
                  <a:gd name="T61" fmla="*/ 328 h 66"/>
                  <a:gd name="T62" fmla="*/ 2255 w 99"/>
                  <a:gd name="T63" fmla="*/ 328 h 66"/>
                  <a:gd name="T64" fmla="*/ 1408 w 99"/>
                  <a:gd name="T65" fmla="*/ 314 h 66"/>
                  <a:gd name="T66" fmla="*/ 4 w 99"/>
                  <a:gd name="T67" fmla="*/ 292 h 66"/>
                  <a:gd name="T68" fmla="*/ 0 w 99"/>
                  <a:gd name="T69" fmla="*/ 337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8" name="Freeform 597"/>
              <p:cNvSpPr>
                <a:spLocks noChangeArrowheads="1"/>
              </p:cNvSpPr>
              <p:nvPr/>
            </p:nvSpPr>
            <p:spPr bwMode="auto">
              <a:xfrm>
                <a:off x="1552" y="4078"/>
                <a:ext cx="46" cy="55"/>
              </a:xfrm>
              <a:custGeom>
                <a:avLst/>
                <a:gdLst>
                  <a:gd name="T0" fmla="*/ 6857 w 44"/>
                  <a:gd name="T1" fmla="*/ 0 h 50"/>
                  <a:gd name="T2" fmla="*/ 5449 w 44"/>
                  <a:gd name="T3" fmla="*/ 288 h 50"/>
                  <a:gd name="T4" fmla="*/ 4186 w 44"/>
                  <a:gd name="T5" fmla="*/ 12279 h 50"/>
                  <a:gd name="T6" fmla="*/ 2818 w 44"/>
                  <a:gd name="T7" fmla="*/ 19436 h 50"/>
                  <a:gd name="T8" fmla="*/ 1895 w 44"/>
                  <a:gd name="T9" fmla="*/ 28523 h 50"/>
                  <a:gd name="T10" fmla="*/ 5 w 44"/>
                  <a:gd name="T11" fmla="*/ 37752 h 50"/>
                  <a:gd name="T12" fmla="*/ 2 w 44"/>
                  <a:gd name="T13" fmla="*/ 43014 h 50"/>
                  <a:gd name="T14" fmla="*/ 1 w 44"/>
                  <a:gd name="T15" fmla="*/ 46468 h 50"/>
                  <a:gd name="T16" fmla="*/ 0 w 44"/>
                  <a:gd name="T17" fmla="*/ 51376 h 50"/>
                  <a:gd name="T18" fmla="*/ 1 w 44"/>
                  <a:gd name="T19" fmla="*/ 55153 h 50"/>
                  <a:gd name="T20" fmla="*/ 4 w 44"/>
                  <a:gd name="T21" fmla="*/ 58524 h 50"/>
                  <a:gd name="T22" fmla="*/ 1557 w 44"/>
                  <a:gd name="T23" fmla="*/ 48917 h 50"/>
                  <a:gd name="T24" fmla="*/ 1660 w 44"/>
                  <a:gd name="T25" fmla="*/ 50210 h 50"/>
                  <a:gd name="T26" fmla="*/ 1660 w 44"/>
                  <a:gd name="T27" fmla="*/ 51376 h 50"/>
                  <a:gd name="T28" fmla="*/ 1660 w 44"/>
                  <a:gd name="T29" fmla="*/ 50210 h 50"/>
                  <a:gd name="T30" fmla="*/ 1660 w 44"/>
                  <a:gd name="T31" fmla="*/ 48917 h 50"/>
                  <a:gd name="T32" fmla="*/ 2163 w 44"/>
                  <a:gd name="T33" fmla="*/ 41971 h 50"/>
                  <a:gd name="T34" fmla="*/ 2818 w 44"/>
                  <a:gd name="T35" fmla="*/ 35973 h 50"/>
                  <a:gd name="T36" fmla="*/ 4045 w 44"/>
                  <a:gd name="T37" fmla="*/ 27726 h 50"/>
                  <a:gd name="T38" fmla="*/ 5101 w 44"/>
                  <a:gd name="T39" fmla="*/ 20965 h 50"/>
                  <a:gd name="T40" fmla="*/ 6418 w 44"/>
                  <a:gd name="T41" fmla="*/ 14315 h 50"/>
                  <a:gd name="T42" fmla="*/ 7577 w 44"/>
                  <a:gd name="T43" fmla="*/ 10502 h 50"/>
                  <a:gd name="T44" fmla="*/ 6857 w 44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8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9" name="Freeform 598"/>
              <p:cNvSpPr>
                <a:spLocks noChangeArrowheads="1"/>
              </p:cNvSpPr>
              <p:nvPr/>
            </p:nvSpPr>
            <p:spPr bwMode="auto">
              <a:xfrm>
                <a:off x="1594" y="4071"/>
                <a:ext cx="56" cy="19"/>
              </a:xfrm>
              <a:custGeom>
                <a:avLst/>
                <a:gdLst>
                  <a:gd name="T0" fmla="*/ 3551 w 54"/>
                  <a:gd name="T1" fmla="*/ 0 h 18"/>
                  <a:gd name="T2" fmla="*/ 3366 w 54"/>
                  <a:gd name="T3" fmla="*/ 0 h 18"/>
                  <a:gd name="T4" fmla="*/ 3095 w 54"/>
                  <a:gd name="T5" fmla="*/ 0 h 18"/>
                  <a:gd name="T6" fmla="*/ 2567 w 54"/>
                  <a:gd name="T7" fmla="*/ 1 h 18"/>
                  <a:gd name="T8" fmla="*/ 2120 w 54"/>
                  <a:gd name="T9" fmla="*/ 1 h 18"/>
                  <a:gd name="T10" fmla="*/ 1532 w 54"/>
                  <a:gd name="T11" fmla="*/ 2 h 18"/>
                  <a:gd name="T12" fmla="*/ 1023 w 54"/>
                  <a:gd name="T13" fmla="*/ 3 h 18"/>
                  <a:gd name="T14" fmla="*/ 71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781 w 54"/>
                  <a:gd name="T21" fmla="*/ 44189 h 18"/>
                  <a:gd name="T22" fmla="*/ 1141 w 54"/>
                  <a:gd name="T23" fmla="*/ 35793 h 18"/>
                  <a:gd name="T24" fmla="*/ 1760 w 54"/>
                  <a:gd name="T25" fmla="*/ 32213 h 18"/>
                  <a:gd name="T26" fmla="*/ 2182 w 54"/>
                  <a:gd name="T27" fmla="*/ 28991 h 18"/>
                  <a:gd name="T28" fmla="*/ 2567 w 54"/>
                  <a:gd name="T29" fmla="*/ 28991 h 18"/>
                  <a:gd name="T30" fmla="*/ 3095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551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0" name="Freeform 599"/>
              <p:cNvSpPr>
                <a:spLocks noChangeArrowheads="1"/>
              </p:cNvSpPr>
              <p:nvPr/>
            </p:nvSpPr>
            <p:spPr bwMode="auto">
              <a:xfrm>
                <a:off x="4875" y="4076"/>
                <a:ext cx="84" cy="57"/>
              </a:xfrm>
              <a:custGeom>
                <a:avLst/>
                <a:gdLst>
                  <a:gd name="T0" fmla="*/ 278 w 93"/>
                  <a:gd name="T1" fmla="*/ 3857 h 57"/>
                  <a:gd name="T2" fmla="*/ 283 w 93"/>
                  <a:gd name="T3" fmla="*/ 3733 h 57"/>
                  <a:gd name="T4" fmla="*/ 293 w 93"/>
                  <a:gd name="T5" fmla="*/ 3670 h 57"/>
                  <a:gd name="T6" fmla="*/ 293 w 93"/>
                  <a:gd name="T7" fmla="*/ 3432 h 57"/>
                  <a:gd name="T8" fmla="*/ 285 w 93"/>
                  <a:gd name="T9" fmla="*/ 3043 h 57"/>
                  <a:gd name="T10" fmla="*/ 282 w 93"/>
                  <a:gd name="T11" fmla="*/ 2656 h 57"/>
                  <a:gd name="T12" fmla="*/ 266 w 93"/>
                  <a:gd name="T13" fmla="*/ 2303 h 57"/>
                  <a:gd name="T14" fmla="*/ 245 w 93"/>
                  <a:gd name="T15" fmla="*/ 1874 h 57"/>
                  <a:gd name="T16" fmla="*/ 229 w 93"/>
                  <a:gd name="T17" fmla="*/ 1434 h 57"/>
                  <a:gd name="T18" fmla="*/ 205 w 93"/>
                  <a:gd name="T19" fmla="*/ 955 h 57"/>
                  <a:gd name="T20" fmla="*/ 177 w 93"/>
                  <a:gd name="T21" fmla="*/ 633 h 57"/>
                  <a:gd name="T22" fmla="*/ 151 w 93"/>
                  <a:gd name="T23" fmla="*/ 5 h 57"/>
                  <a:gd name="T24" fmla="*/ 121 w 93"/>
                  <a:gd name="T25" fmla="*/ 2 h 57"/>
                  <a:gd name="T26" fmla="*/ 94 w 93"/>
                  <a:gd name="T27" fmla="*/ 0 h 57"/>
                  <a:gd name="T28" fmla="*/ 59 w 93"/>
                  <a:gd name="T29" fmla="*/ 0 h 57"/>
                  <a:gd name="T30" fmla="*/ 34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4 w 93"/>
                  <a:gd name="T43" fmla="*/ 1163 h 57"/>
                  <a:gd name="T44" fmla="*/ 5 w 93"/>
                  <a:gd name="T45" fmla="*/ 1634 h 57"/>
                  <a:gd name="T46" fmla="*/ 46 w 93"/>
                  <a:gd name="T47" fmla="*/ 2009 h 57"/>
                  <a:gd name="T48" fmla="*/ 63 w 93"/>
                  <a:gd name="T49" fmla="*/ 2480 h 57"/>
                  <a:gd name="T50" fmla="*/ 94 w 93"/>
                  <a:gd name="T51" fmla="*/ 2816 h 57"/>
                  <a:gd name="T52" fmla="*/ 115 w 93"/>
                  <a:gd name="T53" fmla="*/ 3226 h 57"/>
                  <a:gd name="T54" fmla="*/ 136 w 93"/>
                  <a:gd name="T55" fmla="*/ 3432 h 57"/>
                  <a:gd name="T56" fmla="*/ 160 w 93"/>
                  <a:gd name="T57" fmla="*/ 3490 h 57"/>
                  <a:gd name="T58" fmla="*/ 185 w 93"/>
                  <a:gd name="T59" fmla="*/ 3670 h 57"/>
                  <a:gd name="T60" fmla="*/ 207 w 93"/>
                  <a:gd name="T61" fmla="*/ 3670 h 57"/>
                  <a:gd name="T62" fmla="*/ 229 w 93"/>
                  <a:gd name="T63" fmla="*/ 3733 h 57"/>
                  <a:gd name="T64" fmla="*/ 245 w 93"/>
                  <a:gd name="T65" fmla="*/ 3733 h 57"/>
                  <a:gd name="T66" fmla="*/ 257 w 93"/>
                  <a:gd name="T67" fmla="*/ 3733 h 57"/>
                  <a:gd name="T68" fmla="*/ 278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2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39" y="2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6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1" name="Freeform 600"/>
              <p:cNvSpPr>
                <a:spLocks noChangeArrowheads="1"/>
              </p:cNvSpPr>
              <p:nvPr/>
            </p:nvSpPr>
            <p:spPr bwMode="auto">
              <a:xfrm>
                <a:off x="4874" y="4071"/>
                <a:ext cx="89" cy="59"/>
              </a:xfrm>
              <a:custGeom>
                <a:avLst/>
                <a:gdLst>
                  <a:gd name="T0" fmla="*/ 4 w 98"/>
                  <a:gd name="T1" fmla="*/ 139 h 66"/>
                  <a:gd name="T2" fmla="*/ 53 w 98"/>
                  <a:gd name="T3" fmla="*/ 112 h 66"/>
                  <a:gd name="T4" fmla="*/ 90 w 98"/>
                  <a:gd name="T5" fmla="*/ 97 h 66"/>
                  <a:gd name="T6" fmla="*/ 133 w 98"/>
                  <a:gd name="T7" fmla="*/ 97 h 66"/>
                  <a:gd name="T8" fmla="*/ 173 w 98"/>
                  <a:gd name="T9" fmla="*/ 112 h 66"/>
                  <a:gd name="T10" fmla="*/ 208 w 98"/>
                  <a:gd name="T11" fmla="*/ 139 h 66"/>
                  <a:gd name="T12" fmla="*/ 247 w 98"/>
                  <a:gd name="T13" fmla="*/ 201 h 66"/>
                  <a:gd name="T14" fmla="*/ 280 w 98"/>
                  <a:gd name="T15" fmla="*/ 250 h 66"/>
                  <a:gd name="T16" fmla="*/ 314 w 98"/>
                  <a:gd name="T17" fmla="*/ 313 h 66"/>
                  <a:gd name="T18" fmla="*/ 345 w 98"/>
                  <a:gd name="T19" fmla="*/ 373 h 66"/>
                  <a:gd name="T20" fmla="*/ 364 w 98"/>
                  <a:gd name="T21" fmla="*/ 448 h 66"/>
                  <a:gd name="T22" fmla="*/ 374 w 98"/>
                  <a:gd name="T23" fmla="*/ 500 h 66"/>
                  <a:gd name="T24" fmla="*/ 391 w 98"/>
                  <a:gd name="T25" fmla="*/ 561 h 66"/>
                  <a:gd name="T26" fmla="*/ 397 w 98"/>
                  <a:gd name="T27" fmla="*/ 598 h 66"/>
                  <a:gd name="T28" fmla="*/ 397 w 98"/>
                  <a:gd name="T29" fmla="*/ 604 h 66"/>
                  <a:gd name="T30" fmla="*/ 410 w 98"/>
                  <a:gd name="T31" fmla="*/ 604 h 66"/>
                  <a:gd name="T32" fmla="*/ 397 w 98"/>
                  <a:gd name="T33" fmla="*/ 604 h 66"/>
                  <a:gd name="T34" fmla="*/ 389 w 98"/>
                  <a:gd name="T35" fmla="*/ 699 h 66"/>
                  <a:gd name="T36" fmla="*/ 416 w 98"/>
                  <a:gd name="T37" fmla="*/ 693 h 66"/>
                  <a:gd name="T38" fmla="*/ 436 w 98"/>
                  <a:gd name="T39" fmla="*/ 650 h 66"/>
                  <a:gd name="T40" fmla="*/ 436 w 98"/>
                  <a:gd name="T41" fmla="*/ 578 h 66"/>
                  <a:gd name="T42" fmla="*/ 423 w 98"/>
                  <a:gd name="T43" fmla="*/ 517 h 66"/>
                  <a:gd name="T44" fmla="*/ 413 w 98"/>
                  <a:gd name="T45" fmla="*/ 450 h 66"/>
                  <a:gd name="T46" fmla="*/ 391 w 98"/>
                  <a:gd name="T47" fmla="*/ 386 h 66"/>
                  <a:gd name="T48" fmla="*/ 367 w 98"/>
                  <a:gd name="T49" fmla="*/ 313 h 66"/>
                  <a:gd name="T50" fmla="*/ 345 w 98"/>
                  <a:gd name="T51" fmla="*/ 250 h 66"/>
                  <a:gd name="T52" fmla="*/ 306 w 98"/>
                  <a:gd name="T53" fmla="*/ 174 h 66"/>
                  <a:gd name="T54" fmla="*/ 272 w 98"/>
                  <a:gd name="T55" fmla="*/ 105 h 66"/>
                  <a:gd name="T56" fmla="*/ 226 w 98"/>
                  <a:gd name="T57" fmla="*/ 4 h 66"/>
                  <a:gd name="T58" fmla="*/ 184 w 98"/>
                  <a:gd name="T59" fmla="*/ 2 h 66"/>
                  <a:gd name="T60" fmla="*/ 136 w 98"/>
                  <a:gd name="T61" fmla="*/ 0 h 66"/>
                  <a:gd name="T62" fmla="*/ 90 w 98"/>
                  <a:gd name="T63" fmla="*/ 0 h 66"/>
                  <a:gd name="T64" fmla="*/ 48 w 98"/>
                  <a:gd name="T65" fmla="*/ 2 h 66"/>
                  <a:gd name="T66" fmla="*/ 0 w 98"/>
                  <a:gd name="T67" fmla="*/ 84 h 66"/>
                  <a:gd name="T68" fmla="*/ 4 w 98"/>
                  <a:gd name="T69" fmla="*/ 139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6" y="48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2" name="Freeform 601"/>
              <p:cNvSpPr>
                <a:spLocks noChangeArrowheads="1"/>
              </p:cNvSpPr>
              <p:nvPr/>
            </p:nvSpPr>
            <p:spPr bwMode="auto">
              <a:xfrm>
                <a:off x="4872" y="4078"/>
                <a:ext cx="32" cy="54"/>
              </a:xfrm>
              <a:custGeom>
                <a:avLst/>
                <a:gdLst>
                  <a:gd name="T0" fmla="*/ 7 w 43"/>
                  <a:gd name="T1" fmla="*/ 54940 h 49"/>
                  <a:gd name="T2" fmla="*/ 6 w 43"/>
                  <a:gd name="T3" fmla="*/ 49593 h 49"/>
                  <a:gd name="T4" fmla="*/ 4 w 43"/>
                  <a:gd name="T5" fmla="*/ 43494 h 49"/>
                  <a:gd name="T6" fmla="*/ 4 w 43"/>
                  <a:gd name="T7" fmla="*/ 33486 h 49"/>
                  <a:gd name="T8" fmla="*/ 2 w 43"/>
                  <a:gd name="T9" fmla="*/ 26442 h 49"/>
                  <a:gd name="T10" fmla="*/ 1 w 43"/>
                  <a:gd name="T11" fmla="*/ 16628 h 49"/>
                  <a:gd name="T12" fmla="*/ 1 w 43"/>
                  <a:gd name="T13" fmla="*/ 11161 h 49"/>
                  <a:gd name="T14" fmla="*/ 1 w 43"/>
                  <a:gd name="T15" fmla="*/ 10380 h 49"/>
                  <a:gd name="T16" fmla="*/ 1 w 43"/>
                  <a:gd name="T17" fmla="*/ 348 h 49"/>
                  <a:gd name="T18" fmla="*/ 1 w 43"/>
                  <a:gd name="T19" fmla="*/ 10380 h 49"/>
                  <a:gd name="T20" fmla="*/ 1 w 43"/>
                  <a:gd name="T21" fmla="*/ 10380 h 49"/>
                  <a:gd name="T22" fmla="*/ 1 w 43"/>
                  <a:gd name="T23" fmla="*/ 0 h 49"/>
                  <a:gd name="T24" fmla="*/ 0 w 43"/>
                  <a:gd name="T25" fmla="*/ 3 h 49"/>
                  <a:gd name="T26" fmla="*/ 0 w 43"/>
                  <a:gd name="T27" fmla="*/ 348 h 49"/>
                  <a:gd name="T28" fmla="*/ 0 w 43"/>
                  <a:gd name="T29" fmla="*/ 13078 h 49"/>
                  <a:gd name="T30" fmla="*/ 1 w 43"/>
                  <a:gd name="T31" fmla="*/ 16628 h 49"/>
                  <a:gd name="T32" fmla="*/ 1 w 43"/>
                  <a:gd name="T33" fmla="*/ 24527 h 49"/>
                  <a:gd name="T34" fmla="*/ 1 w 43"/>
                  <a:gd name="T35" fmla="*/ 33486 h 49"/>
                  <a:gd name="T36" fmla="*/ 2 w 43"/>
                  <a:gd name="T37" fmla="*/ 43494 h 49"/>
                  <a:gd name="T38" fmla="*/ 4 w 43"/>
                  <a:gd name="T39" fmla="*/ 50800 h 49"/>
                  <a:gd name="T40" fmla="*/ 5 w 43"/>
                  <a:gd name="T41" fmla="*/ 60202 h 49"/>
                  <a:gd name="T42" fmla="*/ 7 w 43"/>
                  <a:gd name="T43" fmla="*/ 65159 h 49"/>
                  <a:gd name="T44" fmla="*/ 7 w 43"/>
                  <a:gd name="T45" fmla="*/ 54940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5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3" name="Freeform 602"/>
              <p:cNvSpPr>
                <a:spLocks noChangeArrowheads="1"/>
              </p:cNvSpPr>
              <p:nvPr/>
            </p:nvSpPr>
            <p:spPr bwMode="auto">
              <a:xfrm>
                <a:off x="4899" y="4120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366 w 54"/>
                  <a:gd name="T3" fmla="*/ 23485 h 18"/>
                  <a:gd name="T4" fmla="*/ 3021 w 54"/>
                  <a:gd name="T5" fmla="*/ 23485 h 18"/>
                  <a:gd name="T6" fmla="*/ 2567 w 54"/>
                  <a:gd name="T7" fmla="*/ 23485 h 18"/>
                  <a:gd name="T8" fmla="*/ 2120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758 w 54"/>
                  <a:gd name="T15" fmla="*/ 3 h 18"/>
                  <a:gd name="T16" fmla="*/ 4 w 54"/>
                  <a:gd name="T17" fmla="*/ 0 h 18"/>
                  <a:gd name="T18" fmla="*/ 0 w 54"/>
                  <a:gd name="T19" fmla="*/ 23485 h 18"/>
                  <a:gd name="T20" fmla="*/ 8 w 54"/>
                  <a:gd name="T21" fmla="*/ 32213 h 18"/>
                  <a:gd name="T22" fmla="*/ 1023 w 54"/>
                  <a:gd name="T23" fmla="*/ 44189 h 18"/>
                  <a:gd name="T24" fmla="*/ 1532 w 54"/>
                  <a:gd name="T25" fmla="*/ 49100 h 18"/>
                  <a:gd name="T26" fmla="*/ 2069 w 54"/>
                  <a:gd name="T27" fmla="*/ 51166 h 18"/>
                  <a:gd name="T28" fmla="*/ 2567 w 54"/>
                  <a:gd name="T29" fmla="*/ 51166 h 18"/>
                  <a:gd name="T30" fmla="*/ 3021 w 54"/>
                  <a:gd name="T31" fmla="*/ 51166 h 18"/>
                  <a:gd name="T32" fmla="*/ 3261 w 54"/>
                  <a:gd name="T33" fmla="*/ 51166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4" name="Freeform 603"/>
              <p:cNvSpPr>
                <a:spLocks noChangeArrowheads="1"/>
              </p:cNvSpPr>
              <p:nvPr/>
            </p:nvSpPr>
            <p:spPr bwMode="auto">
              <a:xfrm>
                <a:off x="1063" y="4078"/>
                <a:ext cx="97" cy="57"/>
              </a:xfrm>
              <a:custGeom>
                <a:avLst/>
                <a:gdLst>
                  <a:gd name="T0" fmla="*/ 5619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682 h 57"/>
                  <a:gd name="T10" fmla="*/ 5770 w 93"/>
                  <a:gd name="T11" fmla="*/ 955 h 57"/>
                  <a:gd name="T12" fmla="*/ 5534 w 93"/>
                  <a:gd name="T13" fmla="*/ 1527 h 57"/>
                  <a:gd name="T14" fmla="*/ 5059 w 93"/>
                  <a:gd name="T15" fmla="*/ 1874 h 57"/>
                  <a:gd name="T16" fmla="*/ 4731 w 93"/>
                  <a:gd name="T17" fmla="*/ 2322 h 57"/>
                  <a:gd name="T18" fmla="*/ 4255 w 93"/>
                  <a:gd name="T19" fmla="*/ 2656 h 57"/>
                  <a:gd name="T20" fmla="*/ 3659 w 93"/>
                  <a:gd name="T21" fmla="*/ 3043 h 57"/>
                  <a:gd name="T22" fmla="*/ 3128 w 93"/>
                  <a:gd name="T23" fmla="*/ 3457 h 57"/>
                  <a:gd name="T24" fmla="*/ 2522 w 93"/>
                  <a:gd name="T25" fmla="*/ 3698 h 57"/>
                  <a:gd name="T26" fmla="*/ 1955 w 93"/>
                  <a:gd name="T27" fmla="*/ 3733 h 57"/>
                  <a:gd name="T28" fmla="*/ 1218 w 93"/>
                  <a:gd name="T29" fmla="*/ 3857 h 57"/>
                  <a:gd name="T30" fmla="*/ 722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8 w 93"/>
                  <a:gd name="T45" fmla="*/ 2148 h 57"/>
                  <a:gd name="T46" fmla="*/ 889 w 93"/>
                  <a:gd name="T47" fmla="*/ 1657 h 57"/>
                  <a:gd name="T48" fmla="*/ 1355 w 93"/>
                  <a:gd name="T49" fmla="*/ 1250 h 57"/>
                  <a:gd name="T50" fmla="*/ 1943 w 93"/>
                  <a:gd name="T51" fmla="*/ 827 h 57"/>
                  <a:gd name="T52" fmla="*/ 2395 w 93"/>
                  <a:gd name="T53" fmla="*/ 591 h 57"/>
                  <a:gd name="T54" fmla="*/ 2817 w 93"/>
                  <a:gd name="T55" fmla="*/ 5 h 57"/>
                  <a:gd name="T56" fmla="*/ 3296 w 93"/>
                  <a:gd name="T57" fmla="*/ 3 h 57"/>
                  <a:gd name="T58" fmla="*/ 3836 w 93"/>
                  <a:gd name="T59" fmla="*/ 2 h 57"/>
                  <a:gd name="T60" fmla="*/ 4283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619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8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5" name="Freeform 604"/>
              <p:cNvSpPr>
                <a:spLocks noChangeArrowheads="1"/>
              </p:cNvSpPr>
              <p:nvPr/>
            </p:nvSpPr>
            <p:spPr bwMode="auto">
              <a:xfrm>
                <a:off x="1061" y="4073"/>
                <a:ext cx="104" cy="59"/>
              </a:xfrm>
              <a:custGeom>
                <a:avLst/>
                <a:gdLst>
                  <a:gd name="T0" fmla="*/ 0 w 99"/>
                  <a:gd name="T1" fmla="*/ 622 h 66"/>
                  <a:gd name="T2" fmla="*/ 1255 w 99"/>
                  <a:gd name="T3" fmla="*/ 687 h 66"/>
                  <a:gd name="T4" fmla="*/ 2391 w 99"/>
                  <a:gd name="T5" fmla="*/ 699 h 66"/>
                  <a:gd name="T6" fmla="*/ 3513 w 99"/>
                  <a:gd name="T7" fmla="*/ 699 h 66"/>
                  <a:gd name="T8" fmla="*/ 4842 w 99"/>
                  <a:gd name="T9" fmla="*/ 687 h 66"/>
                  <a:gd name="T10" fmla="*/ 5778 w 99"/>
                  <a:gd name="T11" fmla="*/ 644 h 66"/>
                  <a:gd name="T12" fmla="*/ 6786 w 99"/>
                  <a:gd name="T13" fmla="*/ 578 h 66"/>
                  <a:gd name="T14" fmla="*/ 7634 w 99"/>
                  <a:gd name="T15" fmla="*/ 524 h 66"/>
                  <a:gd name="T16" fmla="*/ 8721 w 99"/>
                  <a:gd name="T17" fmla="*/ 450 h 66"/>
                  <a:gd name="T18" fmla="*/ 9394 w 99"/>
                  <a:gd name="T19" fmla="*/ 389 h 66"/>
                  <a:gd name="T20" fmla="*/ 9961 w 99"/>
                  <a:gd name="T21" fmla="*/ 313 h 66"/>
                  <a:gd name="T22" fmla="*/ 10571 w 99"/>
                  <a:gd name="T23" fmla="*/ 250 h 66"/>
                  <a:gd name="T24" fmla="*/ 10866 w 99"/>
                  <a:gd name="T25" fmla="*/ 174 h 66"/>
                  <a:gd name="T26" fmla="*/ 11038 w 99"/>
                  <a:gd name="T27" fmla="*/ 112 h 66"/>
                  <a:gd name="T28" fmla="*/ 11038 w 99"/>
                  <a:gd name="T29" fmla="*/ 4 h 66"/>
                  <a:gd name="T30" fmla="*/ 10571 w 99"/>
                  <a:gd name="T31" fmla="*/ 0 h 66"/>
                  <a:gd name="T32" fmla="*/ 9961 w 99"/>
                  <a:gd name="T33" fmla="*/ 0 h 66"/>
                  <a:gd name="T34" fmla="*/ 9968 w 99"/>
                  <a:gd name="T35" fmla="*/ 97 h 66"/>
                  <a:gd name="T36" fmla="*/ 10130 w 99"/>
                  <a:gd name="T37" fmla="*/ 97 h 66"/>
                  <a:gd name="T38" fmla="*/ 9968 w 99"/>
                  <a:gd name="T39" fmla="*/ 89 h 66"/>
                  <a:gd name="T40" fmla="*/ 9968 w 99"/>
                  <a:gd name="T41" fmla="*/ 97 h 66"/>
                  <a:gd name="T42" fmla="*/ 9961 w 99"/>
                  <a:gd name="T43" fmla="*/ 129 h 66"/>
                  <a:gd name="T44" fmla="*/ 9661 w 99"/>
                  <a:gd name="T45" fmla="*/ 188 h 66"/>
                  <a:gd name="T46" fmla="*/ 9251 w 99"/>
                  <a:gd name="T47" fmla="*/ 250 h 66"/>
                  <a:gd name="T48" fmla="*/ 8721 w 99"/>
                  <a:gd name="T49" fmla="*/ 313 h 66"/>
                  <a:gd name="T50" fmla="*/ 7878 w 99"/>
                  <a:gd name="T51" fmla="*/ 389 h 66"/>
                  <a:gd name="T52" fmla="*/ 7117 w 99"/>
                  <a:gd name="T53" fmla="*/ 448 h 66"/>
                  <a:gd name="T54" fmla="*/ 6327 w 99"/>
                  <a:gd name="T55" fmla="*/ 517 h 66"/>
                  <a:gd name="T56" fmla="*/ 5304 w 99"/>
                  <a:gd name="T57" fmla="*/ 556 h 66"/>
                  <a:gd name="T58" fmla="*/ 4444 w 99"/>
                  <a:gd name="T59" fmla="*/ 578 h 66"/>
                  <a:gd name="T60" fmla="*/ 3404 w 99"/>
                  <a:gd name="T61" fmla="*/ 598 h 66"/>
                  <a:gd name="T62" fmla="*/ 2534 w 99"/>
                  <a:gd name="T63" fmla="*/ 598 h 66"/>
                  <a:gd name="T64" fmla="*/ 1494 w 99"/>
                  <a:gd name="T65" fmla="*/ 578 h 66"/>
                  <a:gd name="T66" fmla="*/ 5 w 99"/>
                  <a:gd name="T67" fmla="*/ 536 h 66"/>
                  <a:gd name="T68" fmla="*/ 0 w 99"/>
                  <a:gd name="T69" fmla="*/ 62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8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5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7"/>
                    </a:lnTo>
                    <a:lnTo>
                      <a:pt x="64" y="42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3" y="56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3084" name="Group 605"/>
            <p:cNvGrpSpPr>
              <a:grpSpLocks/>
            </p:cNvGrpSpPr>
            <p:nvPr/>
          </p:nvGrpSpPr>
          <p:grpSpPr bwMode="auto">
            <a:xfrm>
              <a:off x="135" y="133"/>
              <a:ext cx="5489" cy="4098"/>
              <a:chOff x="135" y="133"/>
              <a:chExt cx="5489" cy="4098"/>
            </a:xfrm>
          </p:grpSpPr>
          <p:sp>
            <p:nvSpPr>
              <p:cNvPr id="3538" name="Freeform 606"/>
              <p:cNvSpPr>
                <a:spLocks noChangeArrowheads="1"/>
              </p:cNvSpPr>
              <p:nvPr/>
            </p:nvSpPr>
            <p:spPr bwMode="auto">
              <a:xfrm>
                <a:off x="1058" y="4083"/>
                <a:ext cx="46" cy="54"/>
              </a:xfrm>
              <a:custGeom>
                <a:avLst/>
                <a:gdLst>
                  <a:gd name="T0" fmla="*/ 6857 w 44"/>
                  <a:gd name="T1" fmla="*/ 0 h 50"/>
                  <a:gd name="T2" fmla="*/ 5449 w 44"/>
                  <a:gd name="T3" fmla="*/ 254 h 50"/>
                  <a:gd name="T4" fmla="*/ 4186 w 44"/>
                  <a:gd name="T5" fmla="*/ 9853 h 50"/>
                  <a:gd name="T6" fmla="*/ 2638 w 44"/>
                  <a:gd name="T7" fmla="*/ 16820 h 50"/>
                  <a:gd name="T8" fmla="*/ 1776 w 44"/>
                  <a:gd name="T9" fmla="*/ 22244 h 50"/>
                  <a:gd name="T10" fmla="*/ 5 w 44"/>
                  <a:gd name="T11" fmla="*/ 28859 h 50"/>
                  <a:gd name="T12" fmla="*/ 1 w 44"/>
                  <a:gd name="T13" fmla="*/ 34511 h 50"/>
                  <a:gd name="T14" fmla="*/ 0 w 44"/>
                  <a:gd name="T15" fmla="*/ 38180 h 50"/>
                  <a:gd name="T16" fmla="*/ 0 w 44"/>
                  <a:gd name="T17" fmla="*/ 41220 h 50"/>
                  <a:gd name="T18" fmla="*/ 1 w 44"/>
                  <a:gd name="T19" fmla="*/ 44254 h 50"/>
                  <a:gd name="T20" fmla="*/ 3 w 44"/>
                  <a:gd name="T21" fmla="*/ 46958 h 50"/>
                  <a:gd name="T22" fmla="*/ 1557 w 44"/>
                  <a:gd name="T23" fmla="*/ 39249 h 50"/>
                  <a:gd name="T24" fmla="*/ 1660 w 44"/>
                  <a:gd name="T25" fmla="*/ 40284 h 50"/>
                  <a:gd name="T26" fmla="*/ 1776 w 44"/>
                  <a:gd name="T27" fmla="*/ 39249 h 50"/>
                  <a:gd name="T28" fmla="*/ 2026 w 44"/>
                  <a:gd name="T29" fmla="*/ 33678 h 50"/>
                  <a:gd name="T30" fmla="*/ 2638 w 44"/>
                  <a:gd name="T31" fmla="*/ 28859 h 50"/>
                  <a:gd name="T32" fmla="*/ 3916 w 44"/>
                  <a:gd name="T33" fmla="*/ 22244 h 50"/>
                  <a:gd name="T34" fmla="*/ 4929 w 44"/>
                  <a:gd name="T35" fmla="*/ 18249 h 50"/>
                  <a:gd name="T36" fmla="*/ 6216 w 44"/>
                  <a:gd name="T37" fmla="*/ 11484 h 50"/>
                  <a:gd name="T38" fmla="*/ 7577 w 44"/>
                  <a:gd name="T39" fmla="*/ 8425 h 50"/>
                  <a:gd name="T40" fmla="*/ 6857 w 44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50"/>
                  <a:gd name="T65" fmla="*/ 44 w 44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9" name="Freeform 607"/>
              <p:cNvSpPr>
                <a:spLocks noChangeArrowheads="1"/>
              </p:cNvSpPr>
              <p:nvPr/>
            </p:nvSpPr>
            <p:spPr bwMode="auto">
              <a:xfrm>
                <a:off x="1100" y="4074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736 w 53"/>
                  <a:gd name="T11" fmla="*/ 3 h 18"/>
                  <a:gd name="T12" fmla="*/ 1060 w 53"/>
                  <a:gd name="T13" fmla="*/ 4 h 18"/>
                  <a:gd name="T14" fmla="*/ 8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6052 h 18"/>
                  <a:gd name="T22" fmla="*/ 1181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851 w 53"/>
                  <a:gd name="T29" fmla="*/ 28991 h 18"/>
                  <a:gd name="T30" fmla="*/ 3216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0" name="Freeform 608"/>
              <p:cNvSpPr>
                <a:spLocks noChangeArrowheads="1"/>
              </p:cNvSpPr>
              <p:nvPr/>
            </p:nvSpPr>
            <p:spPr bwMode="auto">
              <a:xfrm>
                <a:off x="4380" y="4072"/>
                <a:ext cx="97" cy="57"/>
              </a:xfrm>
              <a:custGeom>
                <a:avLst/>
                <a:gdLst>
                  <a:gd name="T0" fmla="*/ 5770 w 93"/>
                  <a:gd name="T1" fmla="*/ 9894 h 57"/>
                  <a:gd name="T2" fmla="*/ 5919 w 93"/>
                  <a:gd name="T3" fmla="*/ 9894 h 57"/>
                  <a:gd name="T4" fmla="*/ 6080 w 93"/>
                  <a:gd name="T5" fmla="*/ 9432 h 57"/>
                  <a:gd name="T6" fmla="*/ 6080 w 93"/>
                  <a:gd name="T7" fmla="*/ 9094 h 57"/>
                  <a:gd name="T8" fmla="*/ 5919 w 93"/>
                  <a:gd name="T9" fmla="*/ 7900 h 57"/>
                  <a:gd name="T10" fmla="*/ 5831 w 93"/>
                  <a:gd name="T11" fmla="*/ 7221 h 57"/>
                  <a:gd name="T12" fmla="*/ 5535 w 93"/>
                  <a:gd name="T13" fmla="*/ 6107 h 57"/>
                  <a:gd name="T14" fmla="*/ 5059 w 93"/>
                  <a:gd name="T15" fmla="*/ 5160 h 57"/>
                  <a:gd name="T16" fmla="*/ 4731 w 93"/>
                  <a:gd name="T17" fmla="*/ 3709 h 57"/>
                  <a:gd name="T18" fmla="*/ 4283 w 93"/>
                  <a:gd name="T19" fmla="*/ 2653 h 57"/>
                  <a:gd name="T20" fmla="*/ 3659 w 93"/>
                  <a:gd name="T21" fmla="*/ 1606 h 57"/>
                  <a:gd name="T22" fmla="*/ 3157 w 93"/>
                  <a:gd name="T23" fmla="*/ 1144 h 57"/>
                  <a:gd name="T24" fmla="*/ 2522 w 93"/>
                  <a:gd name="T25" fmla="*/ 2 h 57"/>
                  <a:gd name="T26" fmla="*/ 204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1235 h 57"/>
                  <a:gd name="T34" fmla="*/ 0 w 93"/>
                  <a:gd name="T35" fmla="*/ 1351 h 57"/>
                  <a:gd name="T36" fmla="*/ 0 w 93"/>
                  <a:gd name="T37" fmla="*/ 1466 h 57"/>
                  <a:gd name="T38" fmla="*/ 0 w 93"/>
                  <a:gd name="T39" fmla="*/ 1740 h 57"/>
                  <a:gd name="T40" fmla="*/ 1 w 93"/>
                  <a:gd name="T41" fmla="*/ 2059 h 57"/>
                  <a:gd name="T42" fmla="*/ 4 w 93"/>
                  <a:gd name="T43" fmla="*/ 3388 h 57"/>
                  <a:gd name="T44" fmla="*/ 9 w 93"/>
                  <a:gd name="T45" fmla="*/ 4039 h 57"/>
                  <a:gd name="T46" fmla="*/ 938 w 93"/>
                  <a:gd name="T47" fmla="*/ 5487 h 57"/>
                  <a:gd name="T48" fmla="*/ 1355 w 93"/>
                  <a:gd name="T49" fmla="*/ 6645 h 57"/>
                  <a:gd name="T50" fmla="*/ 1955 w 93"/>
                  <a:gd name="T51" fmla="*/ 7333 h 57"/>
                  <a:gd name="T52" fmla="*/ 2395 w 93"/>
                  <a:gd name="T53" fmla="*/ 8553 h 57"/>
                  <a:gd name="T54" fmla="*/ 2817 w 93"/>
                  <a:gd name="T55" fmla="*/ 9094 h 57"/>
                  <a:gd name="T56" fmla="*/ 3327 w 93"/>
                  <a:gd name="T57" fmla="*/ 9338 h 57"/>
                  <a:gd name="T58" fmla="*/ 3836 w 93"/>
                  <a:gd name="T59" fmla="*/ 9432 h 57"/>
                  <a:gd name="T60" fmla="*/ 4322 w 93"/>
                  <a:gd name="T61" fmla="*/ 9521 h 57"/>
                  <a:gd name="T62" fmla="*/ 4755 w 93"/>
                  <a:gd name="T63" fmla="*/ 9521 h 57"/>
                  <a:gd name="T64" fmla="*/ 5059 w 93"/>
                  <a:gd name="T65" fmla="*/ 9521 h 57"/>
                  <a:gd name="T66" fmla="*/ 5535 w 93"/>
                  <a:gd name="T67" fmla="*/ 9894 h 57"/>
                  <a:gd name="T68" fmla="*/ 5770 w 93"/>
                  <a:gd name="T69" fmla="*/ 9894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1" name="Freeform 609"/>
              <p:cNvSpPr>
                <a:spLocks noChangeArrowheads="1"/>
              </p:cNvSpPr>
              <p:nvPr/>
            </p:nvSpPr>
            <p:spPr bwMode="auto">
              <a:xfrm>
                <a:off x="4379" y="4069"/>
                <a:ext cx="101" cy="58"/>
              </a:xfrm>
              <a:custGeom>
                <a:avLst/>
                <a:gdLst>
                  <a:gd name="T0" fmla="*/ 4 w 98"/>
                  <a:gd name="T1" fmla="*/ 113 h 66"/>
                  <a:gd name="T2" fmla="*/ 980 w 98"/>
                  <a:gd name="T3" fmla="*/ 92 h 66"/>
                  <a:gd name="T4" fmla="*/ 1575 w 98"/>
                  <a:gd name="T5" fmla="*/ 80 h 66"/>
                  <a:gd name="T6" fmla="*/ 2248 w 98"/>
                  <a:gd name="T7" fmla="*/ 80 h 66"/>
                  <a:gd name="T8" fmla="*/ 2855 w 98"/>
                  <a:gd name="T9" fmla="*/ 92 h 66"/>
                  <a:gd name="T10" fmla="*/ 3520 w 98"/>
                  <a:gd name="T11" fmla="*/ 113 h 66"/>
                  <a:gd name="T12" fmla="*/ 4079 w 98"/>
                  <a:gd name="T13" fmla="*/ 154 h 66"/>
                  <a:gd name="T14" fmla="*/ 4597 w 98"/>
                  <a:gd name="T15" fmla="*/ 205 h 66"/>
                  <a:gd name="T16" fmla="*/ 5173 w 98"/>
                  <a:gd name="T17" fmla="*/ 253 h 66"/>
                  <a:gd name="T18" fmla="*/ 5681 w 98"/>
                  <a:gd name="T19" fmla="*/ 314 h 66"/>
                  <a:gd name="T20" fmla="*/ 6044 w 98"/>
                  <a:gd name="T21" fmla="*/ 364 h 66"/>
                  <a:gd name="T22" fmla="*/ 6392 w 98"/>
                  <a:gd name="T23" fmla="*/ 421 h 66"/>
                  <a:gd name="T24" fmla="*/ 6439 w 98"/>
                  <a:gd name="T25" fmla="*/ 457 h 66"/>
                  <a:gd name="T26" fmla="*/ 6561 w 98"/>
                  <a:gd name="T27" fmla="*/ 487 h 66"/>
                  <a:gd name="T28" fmla="*/ 6561 w 98"/>
                  <a:gd name="T29" fmla="*/ 493 h 66"/>
                  <a:gd name="T30" fmla="*/ 6770 w 98"/>
                  <a:gd name="T31" fmla="*/ 492 h 66"/>
                  <a:gd name="T32" fmla="*/ 6561 w 98"/>
                  <a:gd name="T33" fmla="*/ 492 h 66"/>
                  <a:gd name="T34" fmla="*/ 6439 w 98"/>
                  <a:gd name="T35" fmla="*/ 569 h 66"/>
                  <a:gd name="T36" fmla="*/ 6830 w 98"/>
                  <a:gd name="T37" fmla="*/ 564 h 66"/>
                  <a:gd name="T38" fmla="*/ 7204 w 98"/>
                  <a:gd name="T39" fmla="*/ 525 h 66"/>
                  <a:gd name="T40" fmla="*/ 7204 w 98"/>
                  <a:gd name="T41" fmla="*/ 470 h 66"/>
                  <a:gd name="T42" fmla="*/ 7184 w 98"/>
                  <a:gd name="T43" fmla="*/ 425 h 66"/>
                  <a:gd name="T44" fmla="*/ 6830 w 98"/>
                  <a:gd name="T45" fmla="*/ 366 h 66"/>
                  <a:gd name="T46" fmla="*/ 6439 w 98"/>
                  <a:gd name="T47" fmla="*/ 314 h 66"/>
                  <a:gd name="T48" fmla="*/ 6067 w 98"/>
                  <a:gd name="T49" fmla="*/ 253 h 66"/>
                  <a:gd name="T50" fmla="*/ 5681 w 98"/>
                  <a:gd name="T51" fmla="*/ 204 h 66"/>
                  <a:gd name="T52" fmla="*/ 5041 w 98"/>
                  <a:gd name="T53" fmla="*/ 131 h 66"/>
                  <a:gd name="T54" fmla="*/ 4467 w 98"/>
                  <a:gd name="T55" fmla="*/ 92 h 66"/>
                  <a:gd name="T56" fmla="*/ 3769 w 98"/>
                  <a:gd name="T57" fmla="*/ 4 h 66"/>
                  <a:gd name="T58" fmla="*/ 3128 w 98"/>
                  <a:gd name="T59" fmla="*/ 2 h 66"/>
                  <a:gd name="T60" fmla="*/ 2324 w 98"/>
                  <a:gd name="T61" fmla="*/ 0 h 66"/>
                  <a:gd name="T62" fmla="*/ 1483 w 98"/>
                  <a:gd name="T63" fmla="*/ 0 h 66"/>
                  <a:gd name="T64" fmla="*/ 816 w 98"/>
                  <a:gd name="T65" fmla="*/ 2 h 66"/>
                  <a:gd name="T66" fmla="*/ 0 w 98"/>
                  <a:gd name="T67" fmla="*/ 4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3" y="24"/>
                    </a:lnTo>
                    <a:lnTo>
                      <a:pt x="71" y="29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29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2" name="Freeform 610"/>
              <p:cNvSpPr>
                <a:spLocks noChangeArrowheads="1"/>
              </p:cNvSpPr>
              <p:nvPr/>
            </p:nvSpPr>
            <p:spPr bwMode="auto">
              <a:xfrm>
                <a:off x="4376" y="4075"/>
                <a:ext cx="45" cy="55"/>
              </a:xfrm>
              <a:custGeom>
                <a:avLst/>
                <a:gdLst>
                  <a:gd name="T0" fmla="*/ 8189 w 43"/>
                  <a:gd name="T1" fmla="*/ 48917 h 50"/>
                  <a:gd name="T2" fmla="*/ 7126 w 43"/>
                  <a:gd name="T3" fmla="*/ 44094 h 50"/>
                  <a:gd name="T4" fmla="*/ 5445 w 43"/>
                  <a:gd name="T5" fmla="*/ 37752 h 50"/>
                  <a:gd name="T6" fmla="*/ 4445 w 43"/>
                  <a:gd name="T7" fmla="*/ 29974 h 50"/>
                  <a:gd name="T8" fmla="*/ 2968 w 43"/>
                  <a:gd name="T9" fmla="*/ 23846 h 50"/>
                  <a:gd name="T10" fmla="*/ 2117 w 43"/>
                  <a:gd name="T11" fmla="*/ 15407 h 50"/>
                  <a:gd name="T12" fmla="*/ 1852 w 43"/>
                  <a:gd name="T13" fmla="*/ 10502 h 50"/>
                  <a:gd name="T14" fmla="*/ 1729 w 43"/>
                  <a:gd name="T15" fmla="*/ 9768 h 50"/>
                  <a:gd name="T16" fmla="*/ 1729 w 43"/>
                  <a:gd name="T17" fmla="*/ 9039 h 50"/>
                  <a:gd name="T18" fmla="*/ 1729 w 43"/>
                  <a:gd name="T19" fmla="*/ 9768 h 50"/>
                  <a:gd name="T20" fmla="*/ 7 w 43"/>
                  <a:gd name="T21" fmla="*/ 9768 h 50"/>
                  <a:gd name="T22" fmla="*/ 3 w 43"/>
                  <a:gd name="T23" fmla="*/ 0 h 50"/>
                  <a:gd name="T24" fmla="*/ 1 w 43"/>
                  <a:gd name="T25" fmla="*/ 4 h 50"/>
                  <a:gd name="T26" fmla="*/ 0 w 43"/>
                  <a:gd name="T27" fmla="*/ 9039 h 50"/>
                  <a:gd name="T28" fmla="*/ 0 w 43"/>
                  <a:gd name="T29" fmla="*/ 11361 h 50"/>
                  <a:gd name="T30" fmla="*/ 1 w 43"/>
                  <a:gd name="T31" fmla="*/ 15407 h 50"/>
                  <a:gd name="T32" fmla="*/ 4 w 43"/>
                  <a:gd name="T33" fmla="*/ 22744 h 50"/>
                  <a:gd name="T34" fmla="*/ 1852 w 43"/>
                  <a:gd name="T35" fmla="*/ 29974 h 50"/>
                  <a:gd name="T36" fmla="*/ 2968 w 43"/>
                  <a:gd name="T37" fmla="*/ 37752 h 50"/>
                  <a:gd name="T38" fmla="*/ 4463 w 43"/>
                  <a:gd name="T39" fmla="*/ 45316 h 50"/>
                  <a:gd name="T40" fmla="*/ 6231 w 43"/>
                  <a:gd name="T41" fmla="*/ 52894 h 50"/>
                  <a:gd name="T42" fmla="*/ 7654 w 43"/>
                  <a:gd name="T43" fmla="*/ 58524 h 50"/>
                  <a:gd name="T44" fmla="*/ 8189 w 43"/>
                  <a:gd name="T45" fmla="*/ 48917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0"/>
                  <a:gd name="T71" fmla="*/ 43 w 43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0">
                    <a:moveTo>
                      <a:pt x="43" y="42"/>
                    </a:moveTo>
                    <a:lnTo>
                      <a:pt x="36" y="38"/>
                    </a:lnTo>
                    <a:lnTo>
                      <a:pt x="28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1" y="14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2" y="45"/>
                    </a:lnTo>
                    <a:lnTo>
                      <a:pt x="40" y="50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3" name="Freeform 611"/>
              <p:cNvSpPr>
                <a:spLocks noChangeArrowheads="1"/>
              </p:cNvSpPr>
              <p:nvPr/>
            </p:nvSpPr>
            <p:spPr bwMode="auto">
              <a:xfrm>
                <a:off x="4418" y="4121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183 w 53"/>
                  <a:gd name="T5" fmla="*/ 23485 h 18"/>
                  <a:gd name="T6" fmla="*/ 2723 w 53"/>
                  <a:gd name="T7" fmla="*/ 23485 h 18"/>
                  <a:gd name="T8" fmla="*/ 2308 w 53"/>
                  <a:gd name="T9" fmla="*/ 23485 h 18"/>
                  <a:gd name="T10" fmla="*/ 1736 w 53"/>
                  <a:gd name="T11" fmla="*/ 21136 h 18"/>
                  <a:gd name="T12" fmla="*/ 1181 w 53"/>
                  <a:gd name="T13" fmla="*/ 19021 h 18"/>
                  <a:gd name="T14" fmla="*/ 851 w 53"/>
                  <a:gd name="T15" fmla="*/ 3 h 18"/>
                  <a:gd name="T16" fmla="*/ 3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060 w 53"/>
                  <a:gd name="T23" fmla="*/ 44189 h 18"/>
                  <a:gd name="T24" fmla="*/ 1643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183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4" y="7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4" name="Freeform 612"/>
              <p:cNvSpPr>
                <a:spLocks noChangeArrowheads="1"/>
              </p:cNvSpPr>
              <p:nvPr/>
            </p:nvSpPr>
            <p:spPr bwMode="auto">
              <a:xfrm>
                <a:off x="2056" y="4079"/>
                <a:ext cx="97" cy="56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919 w 93"/>
                  <a:gd name="T9" fmla="*/ 551 h 57"/>
                  <a:gd name="T10" fmla="*/ 5831 w 93"/>
                  <a:gd name="T11" fmla="*/ 772 h 57"/>
                  <a:gd name="T12" fmla="*/ 5535 w 93"/>
                  <a:gd name="T13" fmla="*/ 1235 h 57"/>
                  <a:gd name="T14" fmla="*/ 5059 w 93"/>
                  <a:gd name="T15" fmla="*/ 1514 h 57"/>
                  <a:gd name="T16" fmla="*/ 4731 w 93"/>
                  <a:gd name="T17" fmla="*/ 1877 h 57"/>
                  <a:gd name="T18" fmla="*/ 4283 w 93"/>
                  <a:gd name="T19" fmla="*/ 2148 h 57"/>
                  <a:gd name="T20" fmla="*/ 3659 w 93"/>
                  <a:gd name="T21" fmla="*/ 2460 h 57"/>
                  <a:gd name="T22" fmla="*/ 3157 w 93"/>
                  <a:gd name="T23" fmla="*/ 2793 h 57"/>
                  <a:gd name="T24" fmla="*/ 2538 w 93"/>
                  <a:gd name="T25" fmla="*/ 2992 h 57"/>
                  <a:gd name="T26" fmla="*/ 2045 w 93"/>
                  <a:gd name="T27" fmla="*/ 3019 h 57"/>
                  <a:gd name="T28" fmla="*/ 1218 w 93"/>
                  <a:gd name="T29" fmla="*/ 3118 h 57"/>
                  <a:gd name="T30" fmla="*/ 760 w 93"/>
                  <a:gd name="T31" fmla="*/ 2992 h 57"/>
                  <a:gd name="T32" fmla="*/ 1 w 93"/>
                  <a:gd name="T33" fmla="*/ 2777 h 57"/>
                  <a:gd name="T34" fmla="*/ 0 w 93"/>
                  <a:gd name="T35" fmla="*/ 2634 h 57"/>
                  <a:gd name="T36" fmla="*/ 0 w 93"/>
                  <a:gd name="T37" fmla="*/ 2596 h 57"/>
                  <a:gd name="T38" fmla="*/ 0 w 93"/>
                  <a:gd name="T39" fmla="*/ 2460 h 57"/>
                  <a:gd name="T40" fmla="*/ 1 w 93"/>
                  <a:gd name="T41" fmla="*/ 2427 h 57"/>
                  <a:gd name="T42" fmla="*/ 4 w 93"/>
                  <a:gd name="T43" fmla="*/ 2118 h 57"/>
                  <a:gd name="T44" fmla="*/ 9 w 93"/>
                  <a:gd name="T45" fmla="*/ 1737 h 57"/>
                  <a:gd name="T46" fmla="*/ 938 w 93"/>
                  <a:gd name="T47" fmla="*/ 1339 h 57"/>
                  <a:gd name="T48" fmla="*/ 1355 w 93"/>
                  <a:gd name="T49" fmla="*/ 1011 h 57"/>
                  <a:gd name="T50" fmla="*/ 1955 w 93"/>
                  <a:gd name="T51" fmla="*/ 668 h 57"/>
                  <a:gd name="T52" fmla="*/ 2406 w 93"/>
                  <a:gd name="T53" fmla="*/ 478 h 57"/>
                  <a:gd name="T54" fmla="*/ 2954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55 w 93"/>
                  <a:gd name="T63" fmla="*/ 1 h 57"/>
                  <a:gd name="T64" fmla="*/ 5059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5" name="Freeform 613"/>
              <p:cNvSpPr>
                <a:spLocks noChangeArrowheads="1"/>
              </p:cNvSpPr>
              <p:nvPr/>
            </p:nvSpPr>
            <p:spPr bwMode="auto">
              <a:xfrm>
                <a:off x="2054" y="4074"/>
                <a:ext cx="104" cy="58"/>
              </a:xfrm>
              <a:custGeom>
                <a:avLst/>
                <a:gdLst>
                  <a:gd name="T0" fmla="*/ 0 w 99"/>
                  <a:gd name="T1" fmla="*/ 506 h 66"/>
                  <a:gd name="T2" fmla="*/ 1255 w 99"/>
                  <a:gd name="T3" fmla="*/ 559 h 66"/>
                  <a:gd name="T4" fmla="*/ 2255 w 99"/>
                  <a:gd name="T5" fmla="*/ 569 h 66"/>
                  <a:gd name="T6" fmla="*/ 3513 w 99"/>
                  <a:gd name="T7" fmla="*/ 569 h 66"/>
                  <a:gd name="T8" fmla="*/ 4715 w 99"/>
                  <a:gd name="T9" fmla="*/ 559 h 66"/>
                  <a:gd name="T10" fmla="*/ 5778 w 99"/>
                  <a:gd name="T11" fmla="*/ 525 h 66"/>
                  <a:gd name="T12" fmla="*/ 6711 w 99"/>
                  <a:gd name="T13" fmla="*/ 470 h 66"/>
                  <a:gd name="T14" fmla="*/ 7634 w 99"/>
                  <a:gd name="T15" fmla="*/ 425 h 66"/>
                  <a:gd name="T16" fmla="*/ 8587 w 99"/>
                  <a:gd name="T17" fmla="*/ 366 h 66"/>
                  <a:gd name="T18" fmla="*/ 9394 w 99"/>
                  <a:gd name="T19" fmla="*/ 317 h 66"/>
                  <a:gd name="T20" fmla="*/ 9961 w 99"/>
                  <a:gd name="T21" fmla="*/ 255 h 66"/>
                  <a:gd name="T22" fmla="*/ 10563 w 99"/>
                  <a:gd name="T23" fmla="*/ 204 h 66"/>
                  <a:gd name="T24" fmla="*/ 10745 w 99"/>
                  <a:gd name="T25" fmla="*/ 142 h 66"/>
                  <a:gd name="T26" fmla="*/ 11038 w 99"/>
                  <a:gd name="T27" fmla="*/ 92 h 66"/>
                  <a:gd name="T28" fmla="*/ 10866 w 99"/>
                  <a:gd name="T29" fmla="*/ 4 h 66"/>
                  <a:gd name="T30" fmla="*/ 10563 w 99"/>
                  <a:gd name="T31" fmla="*/ 0 h 66"/>
                  <a:gd name="T32" fmla="*/ 9961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661 w 99"/>
                  <a:gd name="T45" fmla="*/ 154 h 66"/>
                  <a:gd name="T46" fmla="*/ 9251 w 99"/>
                  <a:gd name="T47" fmla="*/ 204 h 66"/>
                  <a:gd name="T48" fmla="*/ 8587 w 99"/>
                  <a:gd name="T49" fmla="*/ 255 h 66"/>
                  <a:gd name="T50" fmla="*/ 7878 w 99"/>
                  <a:gd name="T51" fmla="*/ 317 h 66"/>
                  <a:gd name="T52" fmla="*/ 7117 w 99"/>
                  <a:gd name="T53" fmla="*/ 364 h 66"/>
                  <a:gd name="T54" fmla="*/ 6226 w 99"/>
                  <a:gd name="T55" fmla="*/ 421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404 w 99"/>
                  <a:gd name="T61" fmla="*/ 487 h 66"/>
                  <a:gd name="T62" fmla="*/ 2391 w 99"/>
                  <a:gd name="T63" fmla="*/ 487 h 66"/>
                  <a:gd name="T64" fmla="*/ 1494 w 99"/>
                  <a:gd name="T65" fmla="*/ 470 h 66"/>
                  <a:gd name="T66" fmla="*/ 4 w 99"/>
                  <a:gd name="T67" fmla="*/ 438 h 66"/>
                  <a:gd name="T68" fmla="*/ 0 w 99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4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6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6" name="Freeform 614"/>
              <p:cNvSpPr>
                <a:spLocks noChangeArrowheads="1"/>
              </p:cNvSpPr>
              <p:nvPr/>
            </p:nvSpPr>
            <p:spPr bwMode="auto">
              <a:xfrm>
                <a:off x="2052" y="4083"/>
                <a:ext cx="44" cy="54"/>
              </a:xfrm>
              <a:custGeom>
                <a:avLst/>
                <a:gdLst>
                  <a:gd name="T0" fmla="*/ 1257 w 43"/>
                  <a:gd name="T1" fmla="*/ 0 h 50"/>
                  <a:gd name="T2" fmla="*/ 1021 w 43"/>
                  <a:gd name="T3" fmla="*/ 254 h 50"/>
                  <a:gd name="T4" fmla="*/ 679 w 43"/>
                  <a:gd name="T5" fmla="*/ 9853 h 50"/>
                  <a:gd name="T6" fmla="*/ 496 w 43"/>
                  <a:gd name="T7" fmla="*/ 16820 h 50"/>
                  <a:gd name="T8" fmla="*/ 9 w 43"/>
                  <a:gd name="T9" fmla="*/ 22244 h 50"/>
                  <a:gd name="T10" fmla="*/ 5 w 43"/>
                  <a:gd name="T11" fmla="*/ 28859 h 50"/>
                  <a:gd name="T12" fmla="*/ 1 w 43"/>
                  <a:gd name="T13" fmla="*/ 34511 h 50"/>
                  <a:gd name="T14" fmla="*/ 0 w 43"/>
                  <a:gd name="T15" fmla="*/ 38180 h 50"/>
                  <a:gd name="T16" fmla="*/ 0 w 43"/>
                  <a:gd name="T17" fmla="*/ 41220 h 50"/>
                  <a:gd name="T18" fmla="*/ 1 w 43"/>
                  <a:gd name="T19" fmla="*/ 44254 h 50"/>
                  <a:gd name="T20" fmla="*/ 3 w 43"/>
                  <a:gd name="T21" fmla="*/ 46958 h 50"/>
                  <a:gd name="T22" fmla="*/ 7 w 43"/>
                  <a:gd name="T23" fmla="*/ 39249 h 50"/>
                  <a:gd name="T24" fmla="*/ 8 w 43"/>
                  <a:gd name="T25" fmla="*/ 40284 h 50"/>
                  <a:gd name="T26" fmla="*/ 9 w 43"/>
                  <a:gd name="T27" fmla="*/ 39249 h 50"/>
                  <a:gd name="T28" fmla="*/ 394 w 43"/>
                  <a:gd name="T29" fmla="*/ 33678 h 50"/>
                  <a:gd name="T30" fmla="*/ 517 w 43"/>
                  <a:gd name="T31" fmla="*/ 28859 h 50"/>
                  <a:gd name="T32" fmla="*/ 649 w 43"/>
                  <a:gd name="T33" fmla="*/ 22244 h 50"/>
                  <a:gd name="T34" fmla="*/ 851 w 43"/>
                  <a:gd name="T35" fmla="*/ 18249 h 50"/>
                  <a:gd name="T36" fmla="*/ 1147 w 43"/>
                  <a:gd name="T37" fmla="*/ 11484 h 50"/>
                  <a:gd name="T38" fmla="*/ 1340 w 43"/>
                  <a:gd name="T39" fmla="*/ 8425 h 50"/>
                  <a:gd name="T40" fmla="*/ 1257 w 43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0"/>
                  <a:gd name="T65" fmla="*/ 43 w 43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7" name="Freeform 615"/>
              <p:cNvSpPr>
                <a:spLocks noChangeArrowheads="1"/>
              </p:cNvSpPr>
              <p:nvPr/>
            </p:nvSpPr>
            <p:spPr bwMode="auto">
              <a:xfrm>
                <a:off x="2093" y="4074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00 w 53"/>
                  <a:gd name="T7" fmla="*/ 0 h 18"/>
                  <a:gd name="T8" fmla="*/ 2286 w 53"/>
                  <a:gd name="T9" fmla="*/ 1 h 18"/>
                  <a:gd name="T10" fmla="*/ 1643 w 53"/>
                  <a:gd name="T11" fmla="*/ 3 h 18"/>
                  <a:gd name="T12" fmla="*/ 1060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3 w 53"/>
                  <a:gd name="T19" fmla="*/ 54554 h 18"/>
                  <a:gd name="T20" fmla="*/ 851 w 53"/>
                  <a:gd name="T21" fmla="*/ 46052 h 18"/>
                  <a:gd name="T22" fmla="*/ 1181 w 53"/>
                  <a:gd name="T23" fmla="*/ 35793 h 18"/>
                  <a:gd name="T24" fmla="*/ 1736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6094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8" name="Freeform 616"/>
              <p:cNvSpPr>
                <a:spLocks noChangeArrowheads="1"/>
              </p:cNvSpPr>
              <p:nvPr/>
            </p:nvSpPr>
            <p:spPr bwMode="auto">
              <a:xfrm>
                <a:off x="3184" y="4156"/>
                <a:ext cx="97" cy="62"/>
              </a:xfrm>
              <a:custGeom>
                <a:avLst/>
                <a:gdLst>
                  <a:gd name="T0" fmla="*/ 8647 w 93"/>
                  <a:gd name="T1" fmla="*/ 0 h 57"/>
                  <a:gd name="T2" fmla="*/ 9020 w 93"/>
                  <a:gd name="T3" fmla="*/ 0 h 57"/>
                  <a:gd name="T4" fmla="*/ 9105 w 93"/>
                  <a:gd name="T5" fmla="*/ 2 h 57"/>
                  <a:gd name="T6" fmla="*/ 9105 w 93"/>
                  <a:gd name="T7" fmla="*/ 10434 h 57"/>
                  <a:gd name="T8" fmla="*/ 9020 w 93"/>
                  <a:gd name="T9" fmla="*/ 14639 h 57"/>
                  <a:gd name="T10" fmla="*/ 8733 w 93"/>
                  <a:gd name="T11" fmla="*/ 22200 h 57"/>
                  <a:gd name="T12" fmla="*/ 8347 w 93"/>
                  <a:gd name="T13" fmla="*/ 33806 h 57"/>
                  <a:gd name="T14" fmla="*/ 7710 w 93"/>
                  <a:gd name="T15" fmla="*/ 47024 h 57"/>
                  <a:gd name="T16" fmla="*/ 7179 w 93"/>
                  <a:gd name="T17" fmla="*/ 55665 h 57"/>
                  <a:gd name="T18" fmla="*/ 6505 w 93"/>
                  <a:gd name="T19" fmla="*/ 65828 h 57"/>
                  <a:gd name="T20" fmla="*/ 5575 w 93"/>
                  <a:gd name="T21" fmla="*/ 72644 h 57"/>
                  <a:gd name="T22" fmla="*/ 4818 w 93"/>
                  <a:gd name="T23" fmla="*/ 82892 h 57"/>
                  <a:gd name="T24" fmla="*/ 3834 w 93"/>
                  <a:gd name="T25" fmla="*/ 85985 h 57"/>
                  <a:gd name="T26" fmla="*/ 2924 w 93"/>
                  <a:gd name="T27" fmla="*/ 90180 h 57"/>
                  <a:gd name="T28" fmla="*/ 1882 w 93"/>
                  <a:gd name="T29" fmla="*/ 90180 h 57"/>
                  <a:gd name="T30" fmla="*/ 1093 w 93"/>
                  <a:gd name="T31" fmla="*/ 85985 h 57"/>
                  <a:gd name="T32" fmla="*/ 1 w 93"/>
                  <a:gd name="T33" fmla="*/ 79086 h 57"/>
                  <a:gd name="T34" fmla="*/ 0 w 93"/>
                  <a:gd name="T35" fmla="*/ 77963 h 57"/>
                  <a:gd name="T36" fmla="*/ 0 w 93"/>
                  <a:gd name="T37" fmla="*/ 76253 h 57"/>
                  <a:gd name="T38" fmla="*/ 0 w 93"/>
                  <a:gd name="T39" fmla="*/ 72020 h 57"/>
                  <a:gd name="T40" fmla="*/ 1 w 93"/>
                  <a:gd name="T41" fmla="*/ 70038 h 57"/>
                  <a:gd name="T42" fmla="*/ 4 w 93"/>
                  <a:gd name="T43" fmla="*/ 60572 h 57"/>
                  <a:gd name="T44" fmla="*/ 889 w 93"/>
                  <a:gd name="T45" fmla="*/ 51182 h 57"/>
                  <a:gd name="T46" fmla="*/ 1389 w 93"/>
                  <a:gd name="T47" fmla="*/ 39754 h 57"/>
                  <a:gd name="T48" fmla="*/ 2143 w 93"/>
                  <a:gd name="T49" fmla="*/ 31072 h 57"/>
                  <a:gd name="T50" fmla="*/ 2924 w 93"/>
                  <a:gd name="T51" fmla="*/ 18783 h 57"/>
                  <a:gd name="T52" fmla="*/ 3596 w 93"/>
                  <a:gd name="T53" fmla="*/ 13366 h 57"/>
                  <a:gd name="T54" fmla="*/ 4310 w 93"/>
                  <a:gd name="T55" fmla="*/ 10434 h 57"/>
                  <a:gd name="T56" fmla="*/ 5124 w 93"/>
                  <a:gd name="T57" fmla="*/ 3 h 57"/>
                  <a:gd name="T58" fmla="*/ 5827 w 93"/>
                  <a:gd name="T59" fmla="*/ 2 h 57"/>
                  <a:gd name="T60" fmla="*/ 6599 w 93"/>
                  <a:gd name="T61" fmla="*/ 1 h 57"/>
                  <a:gd name="T62" fmla="*/ 7179 w 93"/>
                  <a:gd name="T63" fmla="*/ 1 h 57"/>
                  <a:gd name="T64" fmla="*/ 7710 w 93"/>
                  <a:gd name="T65" fmla="*/ 0 h 57"/>
                  <a:gd name="T66" fmla="*/ 8347 w 93"/>
                  <a:gd name="T67" fmla="*/ 0 h 57"/>
                  <a:gd name="T68" fmla="*/ 8647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6" y="41"/>
                    </a:lnTo>
                    <a:lnTo>
                      <a:pt x="57" y="47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2" y="20"/>
                    </a:lnTo>
                    <a:lnTo>
                      <a:pt x="30" y="13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9" name="Freeform 617"/>
              <p:cNvSpPr>
                <a:spLocks noChangeArrowheads="1"/>
              </p:cNvSpPr>
              <p:nvPr/>
            </p:nvSpPr>
            <p:spPr bwMode="auto">
              <a:xfrm>
                <a:off x="3183" y="4152"/>
                <a:ext cx="103" cy="72"/>
              </a:xfrm>
              <a:custGeom>
                <a:avLst/>
                <a:gdLst>
                  <a:gd name="T0" fmla="*/ 0 w 98"/>
                  <a:gd name="T1" fmla="*/ 41613 h 66"/>
                  <a:gd name="T2" fmla="*/ 1231 w 98"/>
                  <a:gd name="T3" fmla="*/ 44744 h 66"/>
                  <a:gd name="T4" fmla="*/ 2370 w 98"/>
                  <a:gd name="T5" fmla="*/ 46784 h 66"/>
                  <a:gd name="T6" fmla="*/ 3709 w 98"/>
                  <a:gd name="T7" fmla="*/ 46784 h 66"/>
                  <a:gd name="T8" fmla="*/ 4994 w 98"/>
                  <a:gd name="T9" fmla="*/ 44744 h 66"/>
                  <a:gd name="T10" fmla="*/ 6023 w 98"/>
                  <a:gd name="T11" fmla="*/ 43129 h 66"/>
                  <a:gd name="T12" fmla="*/ 7135 w 98"/>
                  <a:gd name="T13" fmla="*/ 38632 h 66"/>
                  <a:gd name="T14" fmla="*/ 8055 w 98"/>
                  <a:gd name="T15" fmla="*/ 34966 h 66"/>
                  <a:gd name="T16" fmla="*/ 9071 w 98"/>
                  <a:gd name="T17" fmla="*/ 29901 h 66"/>
                  <a:gd name="T18" fmla="*/ 9658 w 98"/>
                  <a:gd name="T19" fmla="*/ 25814 h 66"/>
                  <a:gd name="T20" fmla="*/ 10283 w 98"/>
                  <a:gd name="T21" fmla="*/ 20746 h 66"/>
                  <a:gd name="T22" fmla="*/ 10914 w 98"/>
                  <a:gd name="T23" fmla="*/ 16707 h 66"/>
                  <a:gd name="T24" fmla="*/ 11474 w 98"/>
                  <a:gd name="T25" fmla="*/ 10815 h 66"/>
                  <a:gd name="T26" fmla="*/ 11501 w 98"/>
                  <a:gd name="T27" fmla="*/ 7492 h 66"/>
                  <a:gd name="T28" fmla="*/ 11501 w 98"/>
                  <a:gd name="T29" fmla="*/ 5 h 66"/>
                  <a:gd name="T30" fmla="*/ 10914 w 98"/>
                  <a:gd name="T31" fmla="*/ 0 h 66"/>
                  <a:gd name="T32" fmla="*/ 10283 w 98"/>
                  <a:gd name="T33" fmla="*/ 0 h 66"/>
                  <a:gd name="T34" fmla="*/ 10480 w 98"/>
                  <a:gd name="T35" fmla="*/ 6021 h 66"/>
                  <a:gd name="T36" fmla="*/ 10813 w 98"/>
                  <a:gd name="T37" fmla="*/ 6021 h 66"/>
                  <a:gd name="T38" fmla="*/ 10480 w 98"/>
                  <a:gd name="T39" fmla="*/ 5587 h 66"/>
                  <a:gd name="T40" fmla="*/ 10480 w 98"/>
                  <a:gd name="T41" fmla="*/ 6021 h 66"/>
                  <a:gd name="T42" fmla="*/ 10283 w 98"/>
                  <a:gd name="T43" fmla="*/ 8635 h 66"/>
                  <a:gd name="T44" fmla="*/ 10215 w 98"/>
                  <a:gd name="T45" fmla="*/ 11649 h 66"/>
                  <a:gd name="T46" fmla="*/ 9627 w 98"/>
                  <a:gd name="T47" fmla="*/ 16781 h 66"/>
                  <a:gd name="T48" fmla="*/ 9071 w 98"/>
                  <a:gd name="T49" fmla="*/ 20746 h 66"/>
                  <a:gd name="T50" fmla="*/ 8264 w 98"/>
                  <a:gd name="T51" fmla="*/ 25814 h 66"/>
                  <a:gd name="T52" fmla="*/ 7339 w 98"/>
                  <a:gd name="T53" fmla="*/ 28863 h 66"/>
                  <a:gd name="T54" fmla="*/ 6514 w 98"/>
                  <a:gd name="T55" fmla="*/ 33418 h 66"/>
                  <a:gd name="T56" fmla="*/ 5625 w 98"/>
                  <a:gd name="T57" fmla="*/ 35963 h 66"/>
                  <a:gd name="T58" fmla="*/ 4560 w 98"/>
                  <a:gd name="T59" fmla="*/ 38632 h 66"/>
                  <a:gd name="T60" fmla="*/ 3594 w 98"/>
                  <a:gd name="T61" fmla="*/ 40011 h 66"/>
                  <a:gd name="T62" fmla="*/ 2516 w 98"/>
                  <a:gd name="T63" fmla="*/ 40445 h 66"/>
                  <a:gd name="T64" fmla="*/ 1564 w 98"/>
                  <a:gd name="T65" fmla="*/ 38632 h 66"/>
                  <a:gd name="T66" fmla="*/ 4 w 98"/>
                  <a:gd name="T67" fmla="*/ 34997 h 66"/>
                  <a:gd name="T68" fmla="*/ 0 w 98"/>
                  <a:gd name="T69" fmla="*/ 416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3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3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7" y="42"/>
                    </a:lnTo>
                    <a:lnTo>
                      <a:pt x="83" y="36"/>
                    </a:lnTo>
                    <a:lnTo>
                      <a:pt x="89" y="29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7" y="17"/>
                    </a:lnTo>
                    <a:lnTo>
                      <a:pt x="82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0" name="Freeform 618"/>
              <p:cNvSpPr>
                <a:spLocks noChangeArrowheads="1"/>
              </p:cNvSpPr>
              <p:nvPr/>
            </p:nvSpPr>
            <p:spPr bwMode="auto">
              <a:xfrm>
                <a:off x="3180" y="4161"/>
                <a:ext cx="44" cy="57"/>
              </a:xfrm>
              <a:custGeom>
                <a:avLst/>
                <a:gdLst>
                  <a:gd name="T0" fmla="*/ 1257 w 43"/>
                  <a:gd name="T1" fmla="*/ 0 h 51"/>
                  <a:gd name="T2" fmla="*/ 976 w 43"/>
                  <a:gd name="T3" fmla="*/ 460 h 51"/>
                  <a:gd name="T4" fmla="*/ 679 w 43"/>
                  <a:gd name="T5" fmla="*/ 16177 h 51"/>
                  <a:gd name="T6" fmla="*/ 496 w 43"/>
                  <a:gd name="T7" fmla="*/ 27319 h 51"/>
                  <a:gd name="T8" fmla="*/ 9 w 43"/>
                  <a:gd name="T9" fmla="*/ 39881 h 51"/>
                  <a:gd name="T10" fmla="*/ 4 w 43"/>
                  <a:gd name="T11" fmla="*/ 49896 h 51"/>
                  <a:gd name="T12" fmla="*/ 1 w 43"/>
                  <a:gd name="T13" fmla="*/ 58047 h 51"/>
                  <a:gd name="T14" fmla="*/ 0 w 43"/>
                  <a:gd name="T15" fmla="*/ 62662 h 51"/>
                  <a:gd name="T16" fmla="*/ 0 w 43"/>
                  <a:gd name="T17" fmla="*/ 67556 h 51"/>
                  <a:gd name="T18" fmla="*/ 1 w 43"/>
                  <a:gd name="T19" fmla="*/ 74937 h 51"/>
                  <a:gd name="T20" fmla="*/ 3 w 43"/>
                  <a:gd name="T21" fmla="*/ 78592 h 51"/>
                  <a:gd name="T22" fmla="*/ 7 w 43"/>
                  <a:gd name="T23" fmla="*/ 65980 h 51"/>
                  <a:gd name="T24" fmla="*/ 8 w 43"/>
                  <a:gd name="T25" fmla="*/ 67110 h 51"/>
                  <a:gd name="T26" fmla="*/ 9 w 43"/>
                  <a:gd name="T27" fmla="*/ 65980 h 51"/>
                  <a:gd name="T28" fmla="*/ 394 w 43"/>
                  <a:gd name="T29" fmla="*/ 57734 h 51"/>
                  <a:gd name="T30" fmla="*/ 496 w 43"/>
                  <a:gd name="T31" fmla="*/ 48830 h 51"/>
                  <a:gd name="T32" fmla="*/ 649 w 43"/>
                  <a:gd name="T33" fmla="*/ 38900 h 51"/>
                  <a:gd name="T34" fmla="*/ 851 w 43"/>
                  <a:gd name="T35" fmla="*/ 29411 h 51"/>
                  <a:gd name="T36" fmla="*/ 1147 w 43"/>
                  <a:gd name="T37" fmla="*/ 20218 h 51"/>
                  <a:gd name="T38" fmla="*/ 1340 w 43"/>
                  <a:gd name="T39" fmla="*/ 13863 h 51"/>
                  <a:gd name="T40" fmla="*/ 1257 w 43"/>
                  <a:gd name="T41" fmla="*/ 0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1"/>
                  <a:gd name="T65" fmla="*/ 43 w 43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1">
                    <a:moveTo>
                      <a:pt x="40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7"/>
                    </a:lnTo>
                    <a:lnTo>
                      <a:pt x="16" y="31"/>
                    </a:lnTo>
                    <a:lnTo>
                      <a:pt x="22" y="25"/>
                    </a:lnTo>
                    <a:lnTo>
                      <a:pt x="28" y="19"/>
                    </a:lnTo>
                    <a:lnTo>
                      <a:pt x="36" y="14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1" name="Freeform 619"/>
              <p:cNvSpPr>
                <a:spLocks noChangeArrowheads="1"/>
              </p:cNvSpPr>
              <p:nvPr/>
            </p:nvSpPr>
            <p:spPr bwMode="auto">
              <a:xfrm>
                <a:off x="3222" y="4152"/>
                <a:ext cx="55" cy="30"/>
              </a:xfrm>
              <a:custGeom>
                <a:avLst/>
                <a:gdLst>
                  <a:gd name="T0" fmla="*/ 3789 w 53"/>
                  <a:gd name="T1" fmla="*/ 0 h 17"/>
                  <a:gd name="T2" fmla="*/ 3551 w 53"/>
                  <a:gd name="T3" fmla="*/ 0 h 17"/>
                  <a:gd name="T4" fmla="*/ 3183 w 53"/>
                  <a:gd name="T5" fmla="*/ 0 h 17"/>
                  <a:gd name="T6" fmla="*/ 2700 w 53"/>
                  <a:gd name="T7" fmla="*/ 494162 h 17"/>
                  <a:gd name="T8" fmla="*/ 2286 w 53"/>
                  <a:gd name="T9" fmla="*/ 494162 h 17"/>
                  <a:gd name="T10" fmla="*/ 1643 w 53"/>
                  <a:gd name="T11" fmla="*/ 815922 h 17"/>
                  <a:gd name="T12" fmla="*/ 1060 w 53"/>
                  <a:gd name="T13" fmla="*/ 1253924 h 17"/>
                  <a:gd name="T14" fmla="*/ 7 w 53"/>
                  <a:gd name="T15" fmla="*/ 1872932 h 17"/>
                  <a:gd name="T16" fmla="*/ 0 w 53"/>
                  <a:gd name="T17" fmla="*/ 2898635 h 17"/>
                  <a:gd name="T18" fmla="*/ 3 w 53"/>
                  <a:gd name="T19" fmla="*/ 160220114 h 17"/>
                  <a:gd name="T20" fmla="*/ 851 w 53"/>
                  <a:gd name="T21" fmla="*/ 135071751 h 17"/>
                  <a:gd name="T22" fmla="*/ 1181 w 53"/>
                  <a:gd name="T23" fmla="*/ 120462646 h 17"/>
                  <a:gd name="T24" fmla="*/ 1736 w 53"/>
                  <a:gd name="T25" fmla="*/ 114023797 h 17"/>
                  <a:gd name="T26" fmla="*/ 2308 w 53"/>
                  <a:gd name="T27" fmla="*/ 107596710 h 17"/>
                  <a:gd name="T28" fmla="*/ 2723 w 53"/>
                  <a:gd name="T29" fmla="*/ 107596710 h 17"/>
                  <a:gd name="T30" fmla="*/ 3183 w 53"/>
                  <a:gd name="T31" fmla="*/ 107596710 h 17"/>
                  <a:gd name="T32" fmla="*/ 3586 w 53"/>
                  <a:gd name="T33" fmla="*/ 2898635 h 17"/>
                  <a:gd name="T34" fmla="*/ 3848 w 53"/>
                  <a:gd name="T35" fmla="*/ 2898635 h 17"/>
                  <a:gd name="T36" fmla="*/ 3789 w 53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3" y="17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8"/>
                    </a:lnTo>
                    <a:lnTo>
                      <a:pt x="53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2" name="Freeform 620"/>
              <p:cNvSpPr>
                <a:spLocks noChangeArrowheads="1"/>
              </p:cNvSpPr>
              <p:nvPr/>
            </p:nvSpPr>
            <p:spPr bwMode="auto">
              <a:xfrm>
                <a:off x="2337" y="4079"/>
                <a:ext cx="97" cy="56"/>
              </a:xfrm>
              <a:custGeom>
                <a:avLst/>
                <a:gdLst>
                  <a:gd name="T0" fmla="*/ 5770 w 93"/>
                  <a:gd name="T1" fmla="*/ 0 h 57"/>
                  <a:gd name="T2" fmla="*/ 5864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864 w 93"/>
                  <a:gd name="T9" fmla="*/ 551 h 57"/>
                  <a:gd name="T10" fmla="*/ 5831 w 93"/>
                  <a:gd name="T11" fmla="*/ 772 h 57"/>
                  <a:gd name="T12" fmla="*/ 5535 w 93"/>
                  <a:gd name="T13" fmla="*/ 1235 h 57"/>
                  <a:gd name="T14" fmla="*/ 5012 w 93"/>
                  <a:gd name="T15" fmla="*/ 1514 h 57"/>
                  <a:gd name="T16" fmla="*/ 4729 w 93"/>
                  <a:gd name="T17" fmla="*/ 1877 h 57"/>
                  <a:gd name="T18" fmla="*/ 4101 w 93"/>
                  <a:gd name="T19" fmla="*/ 2148 h 57"/>
                  <a:gd name="T20" fmla="*/ 3659 w 93"/>
                  <a:gd name="T21" fmla="*/ 2460 h 57"/>
                  <a:gd name="T22" fmla="*/ 3157 w 93"/>
                  <a:gd name="T23" fmla="*/ 2793 h 57"/>
                  <a:gd name="T24" fmla="*/ 2522 w 93"/>
                  <a:gd name="T25" fmla="*/ 2992 h 57"/>
                  <a:gd name="T26" fmla="*/ 1955 w 93"/>
                  <a:gd name="T27" fmla="*/ 3019 h 57"/>
                  <a:gd name="T28" fmla="*/ 1218 w 93"/>
                  <a:gd name="T29" fmla="*/ 3118 h 57"/>
                  <a:gd name="T30" fmla="*/ 722 w 93"/>
                  <a:gd name="T31" fmla="*/ 2992 h 57"/>
                  <a:gd name="T32" fmla="*/ 1 w 93"/>
                  <a:gd name="T33" fmla="*/ 2777 h 57"/>
                  <a:gd name="T34" fmla="*/ 0 w 93"/>
                  <a:gd name="T35" fmla="*/ 2634 h 57"/>
                  <a:gd name="T36" fmla="*/ 0 w 93"/>
                  <a:gd name="T37" fmla="*/ 2596 h 57"/>
                  <a:gd name="T38" fmla="*/ 0 w 93"/>
                  <a:gd name="T39" fmla="*/ 2460 h 57"/>
                  <a:gd name="T40" fmla="*/ 0 w 93"/>
                  <a:gd name="T41" fmla="*/ 2427 h 57"/>
                  <a:gd name="T42" fmla="*/ 3 w 93"/>
                  <a:gd name="T43" fmla="*/ 2118 h 57"/>
                  <a:gd name="T44" fmla="*/ 8 w 93"/>
                  <a:gd name="T45" fmla="*/ 1737 h 57"/>
                  <a:gd name="T46" fmla="*/ 938 w 93"/>
                  <a:gd name="T47" fmla="*/ 1339 h 57"/>
                  <a:gd name="T48" fmla="*/ 1286 w 93"/>
                  <a:gd name="T49" fmla="*/ 1011 h 57"/>
                  <a:gd name="T50" fmla="*/ 1853 w 93"/>
                  <a:gd name="T51" fmla="*/ 668 h 57"/>
                  <a:gd name="T52" fmla="*/ 2395 w 93"/>
                  <a:gd name="T53" fmla="*/ 478 h 57"/>
                  <a:gd name="T54" fmla="*/ 2817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331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3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3" name="Freeform 621"/>
              <p:cNvSpPr>
                <a:spLocks noChangeArrowheads="1"/>
              </p:cNvSpPr>
              <p:nvPr/>
            </p:nvSpPr>
            <p:spPr bwMode="auto">
              <a:xfrm>
                <a:off x="2336" y="4074"/>
                <a:ext cx="102" cy="58"/>
              </a:xfrm>
              <a:custGeom>
                <a:avLst/>
                <a:gdLst>
                  <a:gd name="T0" fmla="*/ 0 w 98"/>
                  <a:gd name="T1" fmla="*/ 506 h 66"/>
                  <a:gd name="T2" fmla="*/ 838 w 98"/>
                  <a:gd name="T3" fmla="*/ 559 h 66"/>
                  <a:gd name="T4" fmla="*/ 1595 w 98"/>
                  <a:gd name="T5" fmla="*/ 569 h 66"/>
                  <a:gd name="T6" fmla="*/ 2408 w 98"/>
                  <a:gd name="T7" fmla="*/ 569 h 66"/>
                  <a:gd name="T8" fmla="*/ 3241 w 98"/>
                  <a:gd name="T9" fmla="*/ 559 h 66"/>
                  <a:gd name="T10" fmla="*/ 4012 w 98"/>
                  <a:gd name="T11" fmla="*/ 525 h 66"/>
                  <a:gd name="T12" fmla="*/ 4801 w 98"/>
                  <a:gd name="T13" fmla="*/ 470 h 66"/>
                  <a:gd name="T14" fmla="*/ 5412 w 98"/>
                  <a:gd name="T15" fmla="*/ 425 h 66"/>
                  <a:gd name="T16" fmla="*/ 6090 w 98"/>
                  <a:gd name="T17" fmla="*/ 366 h 66"/>
                  <a:gd name="T18" fmla="*/ 6470 w 98"/>
                  <a:gd name="T19" fmla="*/ 317 h 66"/>
                  <a:gd name="T20" fmla="*/ 6913 w 98"/>
                  <a:gd name="T21" fmla="*/ 255 h 66"/>
                  <a:gd name="T22" fmla="*/ 7314 w 98"/>
                  <a:gd name="T23" fmla="*/ 204 h 66"/>
                  <a:gd name="T24" fmla="*/ 7483 w 98"/>
                  <a:gd name="T25" fmla="*/ 142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6913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913 w 98"/>
                  <a:gd name="T43" fmla="*/ 105 h 66"/>
                  <a:gd name="T44" fmla="*/ 6841 w 98"/>
                  <a:gd name="T45" fmla="*/ 154 h 66"/>
                  <a:gd name="T46" fmla="*/ 6458 w 98"/>
                  <a:gd name="T47" fmla="*/ 204 h 66"/>
                  <a:gd name="T48" fmla="*/ 6090 w 98"/>
                  <a:gd name="T49" fmla="*/ 255 h 66"/>
                  <a:gd name="T50" fmla="*/ 5552 w 98"/>
                  <a:gd name="T51" fmla="*/ 317 h 66"/>
                  <a:gd name="T52" fmla="*/ 4942 w 98"/>
                  <a:gd name="T53" fmla="*/ 364 h 66"/>
                  <a:gd name="T54" fmla="*/ 4371 w 98"/>
                  <a:gd name="T55" fmla="*/ 421 h 66"/>
                  <a:gd name="T56" fmla="*/ 3668 w 98"/>
                  <a:gd name="T57" fmla="*/ 452 h 66"/>
                  <a:gd name="T58" fmla="*/ 3058 w 98"/>
                  <a:gd name="T59" fmla="*/ 470 h 66"/>
                  <a:gd name="T60" fmla="*/ 2408 w 98"/>
                  <a:gd name="T61" fmla="*/ 487 h 66"/>
                  <a:gd name="T62" fmla="*/ 1595 w 98"/>
                  <a:gd name="T63" fmla="*/ 487 h 66"/>
                  <a:gd name="T64" fmla="*/ 988 w 98"/>
                  <a:gd name="T65" fmla="*/ 470 h 66"/>
                  <a:gd name="T66" fmla="*/ 4 w 98"/>
                  <a:gd name="T67" fmla="*/ 438 h 66"/>
                  <a:gd name="T68" fmla="*/ 0 w 98"/>
                  <a:gd name="T69" fmla="*/ 50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4" name="Freeform 622"/>
              <p:cNvSpPr>
                <a:spLocks noChangeArrowheads="1"/>
              </p:cNvSpPr>
              <p:nvPr/>
            </p:nvSpPr>
            <p:spPr bwMode="auto">
              <a:xfrm>
                <a:off x="2331" y="4083"/>
                <a:ext cx="46" cy="54"/>
              </a:xfrm>
              <a:custGeom>
                <a:avLst/>
                <a:gdLst>
                  <a:gd name="T0" fmla="*/ 6857 w 44"/>
                  <a:gd name="T1" fmla="*/ 0 h 50"/>
                  <a:gd name="T2" fmla="*/ 5264 w 44"/>
                  <a:gd name="T3" fmla="*/ 254 h 50"/>
                  <a:gd name="T4" fmla="*/ 4186 w 44"/>
                  <a:gd name="T5" fmla="*/ 9853 h 50"/>
                  <a:gd name="T6" fmla="*/ 2818 w 44"/>
                  <a:gd name="T7" fmla="*/ 16820 h 50"/>
                  <a:gd name="T8" fmla="*/ 1776 w 44"/>
                  <a:gd name="T9" fmla="*/ 22244 h 50"/>
                  <a:gd name="T10" fmla="*/ 5 w 44"/>
                  <a:gd name="T11" fmla="*/ 28859 h 50"/>
                  <a:gd name="T12" fmla="*/ 2 w 44"/>
                  <a:gd name="T13" fmla="*/ 34511 h 50"/>
                  <a:gd name="T14" fmla="*/ 1 w 44"/>
                  <a:gd name="T15" fmla="*/ 38180 h 50"/>
                  <a:gd name="T16" fmla="*/ 0 w 44"/>
                  <a:gd name="T17" fmla="*/ 41220 h 50"/>
                  <a:gd name="T18" fmla="*/ 1 w 44"/>
                  <a:gd name="T19" fmla="*/ 44254 h 50"/>
                  <a:gd name="T20" fmla="*/ 4 w 44"/>
                  <a:gd name="T21" fmla="*/ 46958 h 50"/>
                  <a:gd name="T22" fmla="*/ 1557 w 44"/>
                  <a:gd name="T23" fmla="*/ 39249 h 50"/>
                  <a:gd name="T24" fmla="*/ 1557 w 44"/>
                  <a:gd name="T25" fmla="*/ 40284 h 50"/>
                  <a:gd name="T26" fmla="*/ 1660 w 44"/>
                  <a:gd name="T27" fmla="*/ 40284 h 50"/>
                  <a:gd name="T28" fmla="*/ 1660 w 44"/>
                  <a:gd name="T29" fmla="*/ 39249 h 50"/>
                  <a:gd name="T30" fmla="*/ 2026 w 44"/>
                  <a:gd name="T31" fmla="*/ 33678 h 50"/>
                  <a:gd name="T32" fmla="*/ 2818 w 44"/>
                  <a:gd name="T33" fmla="*/ 28859 h 50"/>
                  <a:gd name="T34" fmla="*/ 3916 w 44"/>
                  <a:gd name="T35" fmla="*/ 22244 h 50"/>
                  <a:gd name="T36" fmla="*/ 4929 w 44"/>
                  <a:gd name="T37" fmla="*/ 18249 h 50"/>
                  <a:gd name="T38" fmla="*/ 6418 w 44"/>
                  <a:gd name="T39" fmla="*/ 11484 h 50"/>
                  <a:gd name="T40" fmla="*/ 7577 w 44"/>
                  <a:gd name="T41" fmla="*/ 8425 h 50"/>
                  <a:gd name="T42" fmla="*/ 6857 w 44"/>
                  <a:gd name="T43" fmla="*/ 0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0" y="0"/>
                    </a:moveTo>
                    <a:lnTo>
                      <a:pt x="31" y="6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5" name="Freeform 623"/>
              <p:cNvSpPr>
                <a:spLocks noChangeArrowheads="1"/>
              </p:cNvSpPr>
              <p:nvPr/>
            </p:nvSpPr>
            <p:spPr bwMode="auto">
              <a:xfrm>
                <a:off x="2375" y="4074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51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187 w 53"/>
                  <a:gd name="T9" fmla="*/ 1 h 18"/>
                  <a:gd name="T10" fmla="*/ 1643 w 53"/>
                  <a:gd name="T11" fmla="*/ 3 h 18"/>
                  <a:gd name="T12" fmla="*/ 1116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02 w 53"/>
                  <a:gd name="T21" fmla="*/ 46052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6094 h 18"/>
                  <a:gd name="T32" fmla="*/ 3640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9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6" name="Freeform 624"/>
              <p:cNvSpPr>
                <a:spLocks noChangeArrowheads="1"/>
              </p:cNvSpPr>
              <p:nvPr/>
            </p:nvSpPr>
            <p:spPr bwMode="auto">
              <a:xfrm>
                <a:off x="5374" y="4072"/>
                <a:ext cx="84" cy="57"/>
              </a:xfrm>
              <a:custGeom>
                <a:avLst/>
                <a:gdLst>
                  <a:gd name="T0" fmla="*/ 271 w 93"/>
                  <a:gd name="T1" fmla="*/ 9894 h 57"/>
                  <a:gd name="T2" fmla="*/ 285 w 93"/>
                  <a:gd name="T3" fmla="*/ 9894 h 57"/>
                  <a:gd name="T4" fmla="*/ 293 w 93"/>
                  <a:gd name="T5" fmla="*/ 9432 h 57"/>
                  <a:gd name="T6" fmla="*/ 293 w 93"/>
                  <a:gd name="T7" fmla="*/ 9094 h 57"/>
                  <a:gd name="T8" fmla="*/ 285 w 93"/>
                  <a:gd name="T9" fmla="*/ 7900 h 57"/>
                  <a:gd name="T10" fmla="*/ 278 w 93"/>
                  <a:gd name="T11" fmla="*/ 7221 h 57"/>
                  <a:gd name="T12" fmla="*/ 266 w 93"/>
                  <a:gd name="T13" fmla="*/ 6107 h 57"/>
                  <a:gd name="T14" fmla="*/ 245 w 93"/>
                  <a:gd name="T15" fmla="*/ 5160 h 57"/>
                  <a:gd name="T16" fmla="*/ 229 w 93"/>
                  <a:gd name="T17" fmla="*/ 3709 h 57"/>
                  <a:gd name="T18" fmla="*/ 205 w 93"/>
                  <a:gd name="T19" fmla="*/ 2653 h 57"/>
                  <a:gd name="T20" fmla="*/ 177 w 93"/>
                  <a:gd name="T21" fmla="*/ 1606 h 57"/>
                  <a:gd name="T22" fmla="*/ 151 w 93"/>
                  <a:gd name="T23" fmla="*/ 1144 h 57"/>
                  <a:gd name="T24" fmla="*/ 122 w 93"/>
                  <a:gd name="T25" fmla="*/ 2 h 57"/>
                  <a:gd name="T26" fmla="*/ 94 w 93"/>
                  <a:gd name="T27" fmla="*/ 0 h 57"/>
                  <a:gd name="T28" fmla="*/ 63 w 93"/>
                  <a:gd name="T29" fmla="*/ 0 h 57"/>
                  <a:gd name="T30" fmla="*/ 34 w 93"/>
                  <a:gd name="T31" fmla="*/ 2 h 57"/>
                  <a:gd name="T32" fmla="*/ 1 w 93"/>
                  <a:gd name="T33" fmla="*/ 1235 h 57"/>
                  <a:gd name="T34" fmla="*/ 0 w 93"/>
                  <a:gd name="T35" fmla="*/ 1351 h 57"/>
                  <a:gd name="T36" fmla="*/ 0 w 93"/>
                  <a:gd name="T37" fmla="*/ 1466 h 57"/>
                  <a:gd name="T38" fmla="*/ 0 w 93"/>
                  <a:gd name="T39" fmla="*/ 1740 h 57"/>
                  <a:gd name="T40" fmla="*/ 1 w 93"/>
                  <a:gd name="T41" fmla="*/ 2059 h 57"/>
                  <a:gd name="T42" fmla="*/ 4 w 93"/>
                  <a:gd name="T43" fmla="*/ 3388 h 57"/>
                  <a:gd name="T44" fmla="*/ 5 w 93"/>
                  <a:gd name="T45" fmla="*/ 4039 h 57"/>
                  <a:gd name="T46" fmla="*/ 42 w 93"/>
                  <a:gd name="T47" fmla="*/ 5487 h 57"/>
                  <a:gd name="T48" fmla="*/ 65 w 93"/>
                  <a:gd name="T49" fmla="*/ 6645 h 57"/>
                  <a:gd name="T50" fmla="*/ 94 w 93"/>
                  <a:gd name="T51" fmla="*/ 7333 h 57"/>
                  <a:gd name="T52" fmla="*/ 117 w 93"/>
                  <a:gd name="T53" fmla="*/ 8553 h 57"/>
                  <a:gd name="T54" fmla="*/ 136 w 93"/>
                  <a:gd name="T55" fmla="*/ 9094 h 57"/>
                  <a:gd name="T56" fmla="*/ 159 w 93"/>
                  <a:gd name="T57" fmla="*/ 9338 h 57"/>
                  <a:gd name="T58" fmla="*/ 185 w 93"/>
                  <a:gd name="T59" fmla="*/ 9432 h 57"/>
                  <a:gd name="T60" fmla="*/ 207 w 93"/>
                  <a:gd name="T61" fmla="*/ 9521 h 57"/>
                  <a:gd name="T62" fmla="*/ 230 w 93"/>
                  <a:gd name="T63" fmla="*/ 9521 h 57"/>
                  <a:gd name="T64" fmla="*/ 245 w 93"/>
                  <a:gd name="T65" fmla="*/ 9521 h 57"/>
                  <a:gd name="T66" fmla="*/ 266 w 93"/>
                  <a:gd name="T67" fmla="*/ 9894 h 57"/>
                  <a:gd name="T68" fmla="*/ 271 w 93"/>
                  <a:gd name="T69" fmla="*/ 9894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8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8" y="49"/>
                    </a:lnTo>
                    <a:lnTo>
                      <a:pt x="44" y="52"/>
                    </a:lnTo>
                    <a:lnTo>
                      <a:pt x="51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7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7" name="Freeform 625"/>
              <p:cNvSpPr>
                <a:spLocks noChangeArrowheads="1"/>
              </p:cNvSpPr>
              <p:nvPr/>
            </p:nvSpPr>
            <p:spPr bwMode="auto">
              <a:xfrm>
                <a:off x="5369" y="4075"/>
                <a:ext cx="33" cy="55"/>
              </a:xfrm>
              <a:custGeom>
                <a:avLst/>
                <a:gdLst>
                  <a:gd name="T0" fmla="*/ 8 w 44"/>
                  <a:gd name="T1" fmla="*/ 48917 h 50"/>
                  <a:gd name="T2" fmla="*/ 6 w 44"/>
                  <a:gd name="T3" fmla="*/ 44094 h 50"/>
                  <a:gd name="T4" fmla="*/ 6 w 44"/>
                  <a:gd name="T5" fmla="*/ 37752 h 50"/>
                  <a:gd name="T6" fmla="*/ 5 w 44"/>
                  <a:gd name="T7" fmla="*/ 29974 h 50"/>
                  <a:gd name="T8" fmla="*/ 4 w 44"/>
                  <a:gd name="T9" fmla="*/ 23846 h 50"/>
                  <a:gd name="T10" fmla="*/ 2 w 44"/>
                  <a:gd name="T11" fmla="*/ 15407 h 50"/>
                  <a:gd name="T12" fmla="*/ 2 w 44"/>
                  <a:gd name="T13" fmla="*/ 10502 h 50"/>
                  <a:gd name="T14" fmla="*/ 2 w 44"/>
                  <a:gd name="T15" fmla="*/ 9768 h 50"/>
                  <a:gd name="T16" fmla="*/ 2 w 44"/>
                  <a:gd name="T17" fmla="*/ 9039 h 50"/>
                  <a:gd name="T18" fmla="*/ 2 w 44"/>
                  <a:gd name="T19" fmla="*/ 9768 h 50"/>
                  <a:gd name="T20" fmla="*/ 2 w 44"/>
                  <a:gd name="T21" fmla="*/ 9768 h 50"/>
                  <a:gd name="T22" fmla="*/ 2 w 44"/>
                  <a:gd name="T23" fmla="*/ 0 h 50"/>
                  <a:gd name="T24" fmla="*/ 1 w 44"/>
                  <a:gd name="T25" fmla="*/ 4 h 50"/>
                  <a:gd name="T26" fmla="*/ 0 w 44"/>
                  <a:gd name="T27" fmla="*/ 9039 h 50"/>
                  <a:gd name="T28" fmla="*/ 0 w 44"/>
                  <a:gd name="T29" fmla="*/ 11361 h 50"/>
                  <a:gd name="T30" fmla="*/ 1 w 44"/>
                  <a:gd name="T31" fmla="*/ 15407 h 50"/>
                  <a:gd name="T32" fmla="*/ 2 w 44"/>
                  <a:gd name="T33" fmla="*/ 22744 h 50"/>
                  <a:gd name="T34" fmla="*/ 2 w 44"/>
                  <a:gd name="T35" fmla="*/ 29974 h 50"/>
                  <a:gd name="T36" fmla="*/ 3 w 44"/>
                  <a:gd name="T37" fmla="*/ 37752 h 50"/>
                  <a:gd name="T38" fmla="*/ 5 w 44"/>
                  <a:gd name="T39" fmla="*/ 45316 h 50"/>
                  <a:gd name="T40" fmla="*/ 6 w 44"/>
                  <a:gd name="T41" fmla="*/ 52894 h 50"/>
                  <a:gd name="T42" fmla="*/ 8 w 44"/>
                  <a:gd name="T43" fmla="*/ 58524 h 50"/>
                  <a:gd name="T44" fmla="*/ 8 w 44"/>
                  <a:gd name="T45" fmla="*/ 48917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4" y="42"/>
                    </a:moveTo>
                    <a:lnTo>
                      <a:pt x="36" y="38"/>
                    </a:lnTo>
                    <a:lnTo>
                      <a:pt x="29" y="32"/>
                    </a:lnTo>
                    <a:lnTo>
                      <a:pt x="23" y="26"/>
                    </a:lnTo>
                    <a:lnTo>
                      <a:pt x="17" y="20"/>
                    </a:lnTo>
                    <a:lnTo>
                      <a:pt x="12" y="14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6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4" y="39"/>
                    </a:lnTo>
                    <a:lnTo>
                      <a:pt x="32" y="45"/>
                    </a:lnTo>
                    <a:lnTo>
                      <a:pt x="41" y="50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8" name="Freeform 626"/>
              <p:cNvSpPr>
                <a:spLocks noChangeArrowheads="1"/>
              </p:cNvSpPr>
              <p:nvPr/>
            </p:nvSpPr>
            <p:spPr bwMode="auto">
              <a:xfrm>
                <a:off x="5411" y="4121"/>
                <a:ext cx="54" cy="19"/>
              </a:xfrm>
              <a:custGeom>
                <a:avLst/>
                <a:gdLst>
                  <a:gd name="T0" fmla="*/ 4136 w 52"/>
                  <a:gd name="T1" fmla="*/ 26094 h 18"/>
                  <a:gd name="T2" fmla="*/ 3839 w 52"/>
                  <a:gd name="T3" fmla="*/ 23485 h 18"/>
                  <a:gd name="T4" fmla="*/ 3432 w 52"/>
                  <a:gd name="T5" fmla="*/ 23485 h 18"/>
                  <a:gd name="T6" fmla="*/ 3027 w 52"/>
                  <a:gd name="T7" fmla="*/ 23485 h 18"/>
                  <a:gd name="T8" fmla="*/ 2450 w 52"/>
                  <a:gd name="T9" fmla="*/ 23485 h 18"/>
                  <a:gd name="T10" fmla="*/ 1933 w 52"/>
                  <a:gd name="T11" fmla="*/ 21136 h 18"/>
                  <a:gd name="T12" fmla="*/ 1305 w 52"/>
                  <a:gd name="T13" fmla="*/ 19021 h 18"/>
                  <a:gd name="T14" fmla="*/ 881 w 52"/>
                  <a:gd name="T15" fmla="*/ 3 h 18"/>
                  <a:gd name="T16" fmla="*/ 3 w 52"/>
                  <a:gd name="T17" fmla="*/ 0 h 18"/>
                  <a:gd name="T18" fmla="*/ 0 w 52"/>
                  <a:gd name="T19" fmla="*/ 23485 h 18"/>
                  <a:gd name="T20" fmla="*/ 7 w 52"/>
                  <a:gd name="T21" fmla="*/ 35793 h 18"/>
                  <a:gd name="T22" fmla="*/ 1167 w 52"/>
                  <a:gd name="T23" fmla="*/ 44189 h 18"/>
                  <a:gd name="T24" fmla="*/ 1827 w 52"/>
                  <a:gd name="T25" fmla="*/ 49100 h 18"/>
                  <a:gd name="T26" fmla="*/ 2418 w 52"/>
                  <a:gd name="T27" fmla="*/ 51166 h 18"/>
                  <a:gd name="T28" fmla="*/ 2903 w 52"/>
                  <a:gd name="T29" fmla="*/ 51166 h 18"/>
                  <a:gd name="T30" fmla="*/ 3432 w 52"/>
                  <a:gd name="T31" fmla="*/ 51166 h 18"/>
                  <a:gd name="T32" fmla="*/ 3839 w 52"/>
                  <a:gd name="T33" fmla="*/ 54554 h 18"/>
                  <a:gd name="T34" fmla="*/ 4059 w 52"/>
                  <a:gd name="T35" fmla="*/ 54554 h 18"/>
                  <a:gd name="T36" fmla="*/ 4136 w 52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8"/>
                  <a:gd name="T59" fmla="*/ 52 w 52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8">
                    <a:moveTo>
                      <a:pt x="52" y="9"/>
                    </a:moveTo>
                    <a:lnTo>
                      <a:pt x="48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1" y="8"/>
                    </a:lnTo>
                    <a:lnTo>
                      <a:pt x="24" y="7"/>
                    </a:lnTo>
                    <a:lnTo>
                      <a:pt x="17" y="6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2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9" name="Freeform 627"/>
              <p:cNvSpPr>
                <a:spLocks noChangeArrowheads="1"/>
              </p:cNvSpPr>
              <p:nvPr/>
            </p:nvSpPr>
            <p:spPr bwMode="auto">
              <a:xfrm>
                <a:off x="426" y="4077"/>
                <a:ext cx="99" cy="57"/>
              </a:xfrm>
              <a:custGeom>
                <a:avLst/>
                <a:gdLst>
                  <a:gd name="T0" fmla="*/ 5294 w 95"/>
                  <a:gd name="T1" fmla="*/ 0 h 57"/>
                  <a:gd name="T2" fmla="*/ 5483 w 95"/>
                  <a:gd name="T3" fmla="*/ 0 h 57"/>
                  <a:gd name="T4" fmla="*/ 5641 w 95"/>
                  <a:gd name="T5" fmla="*/ 2 h 57"/>
                  <a:gd name="T6" fmla="*/ 5641 w 95"/>
                  <a:gd name="T7" fmla="*/ 5 h 57"/>
                  <a:gd name="T8" fmla="*/ 5483 w 95"/>
                  <a:gd name="T9" fmla="*/ 633 h 57"/>
                  <a:gd name="T10" fmla="*/ 5294 w 95"/>
                  <a:gd name="T11" fmla="*/ 955 h 57"/>
                  <a:gd name="T12" fmla="*/ 5029 w 95"/>
                  <a:gd name="T13" fmla="*/ 1434 h 57"/>
                  <a:gd name="T14" fmla="*/ 4769 w 95"/>
                  <a:gd name="T15" fmla="*/ 1874 h 57"/>
                  <a:gd name="T16" fmla="*/ 4312 w 95"/>
                  <a:gd name="T17" fmla="*/ 2322 h 57"/>
                  <a:gd name="T18" fmla="*/ 3893 w 95"/>
                  <a:gd name="T19" fmla="*/ 2656 h 57"/>
                  <a:gd name="T20" fmla="*/ 3507 w 95"/>
                  <a:gd name="T21" fmla="*/ 3043 h 57"/>
                  <a:gd name="T22" fmla="*/ 2961 w 95"/>
                  <a:gd name="T23" fmla="*/ 3457 h 57"/>
                  <a:gd name="T24" fmla="*/ 2414 w 95"/>
                  <a:gd name="T25" fmla="*/ 3670 h 57"/>
                  <a:gd name="T26" fmla="*/ 1866 w 95"/>
                  <a:gd name="T27" fmla="*/ 3857 h 57"/>
                  <a:gd name="T28" fmla="*/ 1239 w 95"/>
                  <a:gd name="T29" fmla="*/ 3857 h 57"/>
                  <a:gd name="T30" fmla="*/ 741 w 95"/>
                  <a:gd name="T31" fmla="*/ 3670 h 57"/>
                  <a:gd name="T32" fmla="*/ 3 w 95"/>
                  <a:gd name="T33" fmla="*/ 3432 h 57"/>
                  <a:gd name="T34" fmla="*/ 1 w 95"/>
                  <a:gd name="T35" fmla="*/ 3256 h 57"/>
                  <a:gd name="T36" fmla="*/ 0 w 95"/>
                  <a:gd name="T37" fmla="*/ 3226 h 57"/>
                  <a:gd name="T38" fmla="*/ 1 w 95"/>
                  <a:gd name="T39" fmla="*/ 3043 h 57"/>
                  <a:gd name="T40" fmla="*/ 1 w 95"/>
                  <a:gd name="T41" fmla="*/ 2847 h 57"/>
                  <a:gd name="T42" fmla="*/ 5 w 95"/>
                  <a:gd name="T43" fmla="*/ 2620 h 57"/>
                  <a:gd name="T44" fmla="*/ 669 w 95"/>
                  <a:gd name="T45" fmla="*/ 2031 h 57"/>
                  <a:gd name="T46" fmla="*/ 863 w 95"/>
                  <a:gd name="T47" fmla="*/ 1657 h 57"/>
                  <a:gd name="T48" fmla="*/ 1305 w 95"/>
                  <a:gd name="T49" fmla="*/ 1250 h 57"/>
                  <a:gd name="T50" fmla="*/ 1800 w 95"/>
                  <a:gd name="T51" fmla="*/ 827 h 57"/>
                  <a:gd name="T52" fmla="*/ 2291 w 95"/>
                  <a:gd name="T53" fmla="*/ 591 h 57"/>
                  <a:gd name="T54" fmla="*/ 2717 w 95"/>
                  <a:gd name="T55" fmla="*/ 5 h 57"/>
                  <a:gd name="T56" fmla="*/ 3165 w 95"/>
                  <a:gd name="T57" fmla="*/ 3 h 57"/>
                  <a:gd name="T58" fmla="*/ 3635 w 95"/>
                  <a:gd name="T59" fmla="*/ 2 h 57"/>
                  <a:gd name="T60" fmla="*/ 4090 w 95"/>
                  <a:gd name="T61" fmla="*/ 1 h 57"/>
                  <a:gd name="T62" fmla="*/ 4390 w 95"/>
                  <a:gd name="T63" fmla="*/ 1 h 57"/>
                  <a:gd name="T64" fmla="*/ 4780 w 95"/>
                  <a:gd name="T65" fmla="*/ 0 h 57"/>
                  <a:gd name="T66" fmla="*/ 5029 w 95"/>
                  <a:gd name="T67" fmla="*/ 0 h 57"/>
                  <a:gd name="T68" fmla="*/ 5294 w 95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89" y="0"/>
                    </a:moveTo>
                    <a:lnTo>
                      <a:pt x="92" y="0"/>
                    </a:lnTo>
                    <a:lnTo>
                      <a:pt x="95" y="2"/>
                    </a:lnTo>
                    <a:lnTo>
                      <a:pt x="95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9" y="46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2" y="54"/>
                    </a:lnTo>
                    <a:lnTo>
                      <a:pt x="3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5" y="38"/>
                    </a:lnTo>
                    <a:lnTo>
                      <a:pt x="10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9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0" name="Freeform 628"/>
              <p:cNvSpPr>
                <a:spLocks noChangeArrowheads="1"/>
              </p:cNvSpPr>
              <p:nvPr/>
            </p:nvSpPr>
            <p:spPr bwMode="auto">
              <a:xfrm>
                <a:off x="426" y="4072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180 w 99"/>
                  <a:gd name="T3" fmla="*/ 559 h 66"/>
                  <a:gd name="T4" fmla="*/ 2255 w 99"/>
                  <a:gd name="T5" fmla="*/ 569 h 66"/>
                  <a:gd name="T6" fmla="*/ 3404 w 99"/>
                  <a:gd name="T7" fmla="*/ 569 h 66"/>
                  <a:gd name="T8" fmla="*/ 4715 w 99"/>
                  <a:gd name="T9" fmla="*/ 559 h 66"/>
                  <a:gd name="T10" fmla="*/ 5623 w 99"/>
                  <a:gd name="T11" fmla="*/ 529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587 w 99"/>
                  <a:gd name="T17" fmla="*/ 366 h 66"/>
                  <a:gd name="T18" fmla="*/ 9251 w 99"/>
                  <a:gd name="T19" fmla="*/ 314 h 66"/>
                  <a:gd name="T20" fmla="*/ 9961 w 99"/>
                  <a:gd name="T21" fmla="*/ 255 h 66"/>
                  <a:gd name="T22" fmla="*/ 10563 w 99"/>
                  <a:gd name="T23" fmla="*/ 204 h 66"/>
                  <a:gd name="T24" fmla="*/ 10745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71 w 99"/>
                  <a:gd name="T31" fmla="*/ 0 h 66"/>
                  <a:gd name="T32" fmla="*/ 9810 w 99"/>
                  <a:gd name="T33" fmla="*/ 0 h 66"/>
                  <a:gd name="T34" fmla="*/ 9961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552 w 99"/>
                  <a:gd name="T45" fmla="*/ 154 h 66"/>
                  <a:gd name="T46" fmla="*/ 9110 w 99"/>
                  <a:gd name="T47" fmla="*/ 204 h 66"/>
                  <a:gd name="T48" fmla="*/ 8587 w 99"/>
                  <a:gd name="T49" fmla="*/ 255 h 66"/>
                  <a:gd name="T50" fmla="*/ 7752 w 99"/>
                  <a:gd name="T51" fmla="*/ 314 h 66"/>
                  <a:gd name="T52" fmla="*/ 7117 w 99"/>
                  <a:gd name="T53" fmla="*/ 364 h 66"/>
                  <a:gd name="T54" fmla="*/ 6327 w 99"/>
                  <a:gd name="T55" fmla="*/ 406 h 66"/>
                  <a:gd name="T56" fmla="*/ 5304 w 99"/>
                  <a:gd name="T57" fmla="*/ 452 h 66"/>
                  <a:gd name="T58" fmla="*/ 4444 w 99"/>
                  <a:gd name="T59" fmla="*/ 470 h 66"/>
                  <a:gd name="T60" fmla="*/ 3309 w 99"/>
                  <a:gd name="T61" fmla="*/ 487 h 66"/>
                  <a:gd name="T62" fmla="*/ 2391 w 99"/>
                  <a:gd name="T63" fmla="*/ 492 h 66"/>
                  <a:gd name="T64" fmla="*/ 1408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1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1" name="Freeform 629"/>
              <p:cNvSpPr>
                <a:spLocks noChangeArrowheads="1"/>
              </p:cNvSpPr>
              <p:nvPr/>
            </p:nvSpPr>
            <p:spPr bwMode="auto">
              <a:xfrm>
                <a:off x="421" y="4081"/>
                <a:ext cx="47" cy="53"/>
              </a:xfrm>
              <a:custGeom>
                <a:avLst/>
                <a:gdLst>
                  <a:gd name="T0" fmla="*/ 6105 w 45"/>
                  <a:gd name="T1" fmla="*/ 0 h 49"/>
                  <a:gd name="T2" fmla="*/ 4919 w 45"/>
                  <a:gd name="T3" fmla="*/ 253 h 49"/>
                  <a:gd name="T4" fmla="*/ 3566 w 45"/>
                  <a:gd name="T5" fmla="*/ 11364 h 49"/>
                  <a:gd name="T6" fmla="*/ 2422 w 45"/>
                  <a:gd name="T7" fmla="*/ 18095 h 49"/>
                  <a:gd name="T8" fmla="*/ 1643 w 45"/>
                  <a:gd name="T9" fmla="*/ 26757 h 49"/>
                  <a:gd name="T10" fmla="*/ 5 w 45"/>
                  <a:gd name="T11" fmla="*/ 34754 h 49"/>
                  <a:gd name="T12" fmla="*/ 2 w 45"/>
                  <a:gd name="T13" fmla="*/ 39629 h 49"/>
                  <a:gd name="T14" fmla="*/ 1 w 45"/>
                  <a:gd name="T15" fmla="*/ 43901 h 49"/>
                  <a:gd name="T16" fmla="*/ 0 w 45"/>
                  <a:gd name="T17" fmla="*/ 47491 h 49"/>
                  <a:gd name="T18" fmla="*/ 1 w 45"/>
                  <a:gd name="T19" fmla="*/ 50186 h 49"/>
                  <a:gd name="T20" fmla="*/ 4 w 45"/>
                  <a:gd name="T21" fmla="*/ 52068 h 49"/>
                  <a:gd name="T22" fmla="*/ 1444 w 45"/>
                  <a:gd name="T23" fmla="*/ 44486 h 49"/>
                  <a:gd name="T24" fmla="*/ 1444 w 45"/>
                  <a:gd name="T25" fmla="*/ 46416 h 49"/>
                  <a:gd name="T26" fmla="*/ 1541 w 45"/>
                  <a:gd name="T27" fmla="*/ 46416 h 49"/>
                  <a:gd name="T28" fmla="*/ 1541 w 45"/>
                  <a:gd name="T29" fmla="*/ 44486 h 49"/>
                  <a:gd name="T30" fmla="*/ 1871 w 45"/>
                  <a:gd name="T31" fmla="*/ 38035 h 49"/>
                  <a:gd name="T32" fmla="*/ 2422 w 45"/>
                  <a:gd name="T33" fmla="*/ 33912 h 49"/>
                  <a:gd name="T34" fmla="*/ 3342 w 45"/>
                  <a:gd name="T35" fmla="*/ 25385 h 49"/>
                  <a:gd name="T36" fmla="*/ 4613 w 45"/>
                  <a:gd name="T37" fmla="*/ 21130 h 49"/>
                  <a:gd name="T38" fmla="*/ 5600 w 45"/>
                  <a:gd name="T39" fmla="*/ 13284 h 49"/>
                  <a:gd name="T40" fmla="*/ 6797 w 45"/>
                  <a:gd name="T41" fmla="*/ 9676 h 49"/>
                  <a:gd name="T42" fmla="*/ 6105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2" name="Freeform 630"/>
              <p:cNvSpPr>
                <a:spLocks noChangeArrowheads="1"/>
              </p:cNvSpPr>
              <p:nvPr/>
            </p:nvSpPr>
            <p:spPr bwMode="auto">
              <a:xfrm>
                <a:off x="464" y="4072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216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736 w 53"/>
                  <a:gd name="T11" fmla="*/ 2 h 18"/>
                  <a:gd name="T12" fmla="*/ 1116 w 53"/>
                  <a:gd name="T13" fmla="*/ 3 h 18"/>
                  <a:gd name="T14" fmla="*/ 8 w 53"/>
                  <a:gd name="T15" fmla="*/ 19021 h 18"/>
                  <a:gd name="T16" fmla="*/ 0 w 53"/>
                  <a:gd name="T17" fmla="*/ 26094 h 18"/>
                  <a:gd name="T18" fmla="*/ 5 w 53"/>
                  <a:gd name="T19" fmla="*/ 54554 h 18"/>
                  <a:gd name="T20" fmla="*/ 851 w 53"/>
                  <a:gd name="T21" fmla="*/ 44189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360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3" name="Freeform 631"/>
              <p:cNvSpPr>
                <a:spLocks noChangeArrowheads="1"/>
              </p:cNvSpPr>
              <p:nvPr/>
            </p:nvSpPr>
            <p:spPr bwMode="auto">
              <a:xfrm>
                <a:off x="3744" y="4075"/>
                <a:ext cx="99" cy="57"/>
              </a:xfrm>
              <a:custGeom>
                <a:avLst/>
                <a:gdLst>
                  <a:gd name="T0" fmla="*/ 12636 w 94"/>
                  <a:gd name="T1" fmla="*/ 6003 h 58"/>
                  <a:gd name="T2" fmla="*/ 13133 w 94"/>
                  <a:gd name="T3" fmla="*/ 6003 h 58"/>
                  <a:gd name="T4" fmla="*/ 13257 w 94"/>
                  <a:gd name="T5" fmla="*/ 5808 h 58"/>
                  <a:gd name="T6" fmla="*/ 13257 w 94"/>
                  <a:gd name="T7" fmla="*/ 5363 h 58"/>
                  <a:gd name="T8" fmla="*/ 13133 w 94"/>
                  <a:gd name="T9" fmla="*/ 4921 h 58"/>
                  <a:gd name="T10" fmla="*/ 12636 w 94"/>
                  <a:gd name="T11" fmla="*/ 4313 h 58"/>
                  <a:gd name="T12" fmla="*/ 12101 w 94"/>
                  <a:gd name="T13" fmla="*/ 3793 h 58"/>
                  <a:gd name="T14" fmla="*/ 11163 w 94"/>
                  <a:gd name="T15" fmla="*/ 3098 h 58"/>
                  <a:gd name="T16" fmla="*/ 10348 w 94"/>
                  <a:gd name="T17" fmla="*/ 2307 h 58"/>
                  <a:gd name="T18" fmla="*/ 9272 w 94"/>
                  <a:gd name="T19" fmla="*/ 1653 h 58"/>
                  <a:gd name="T20" fmla="*/ 8190 w 94"/>
                  <a:gd name="T21" fmla="*/ 1010 h 58"/>
                  <a:gd name="T22" fmla="*/ 6967 w 94"/>
                  <a:gd name="T23" fmla="*/ 723 h 58"/>
                  <a:gd name="T24" fmla="*/ 5783 w 94"/>
                  <a:gd name="T25" fmla="*/ 3 h 58"/>
                  <a:gd name="T26" fmla="*/ 4345 w 94"/>
                  <a:gd name="T27" fmla="*/ 0 h 58"/>
                  <a:gd name="T28" fmla="*/ 2928 w 94"/>
                  <a:gd name="T29" fmla="*/ 0 h 58"/>
                  <a:gd name="T30" fmla="*/ 1676 w 94"/>
                  <a:gd name="T31" fmla="*/ 3 h 58"/>
                  <a:gd name="T32" fmla="*/ 2 w 94"/>
                  <a:gd name="T33" fmla="*/ 785 h 58"/>
                  <a:gd name="T34" fmla="*/ 1 w 94"/>
                  <a:gd name="T35" fmla="*/ 854 h 58"/>
                  <a:gd name="T36" fmla="*/ 0 w 94"/>
                  <a:gd name="T37" fmla="*/ 925 h 58"/>
                  <a:gd name="T38" fmla="*/ 1 w 94"/>
                  <a:gd name="T39" fmla="*/ 1094 h 58"/>
                  <a:gd name="T40" fmla="*/ 1 w 94"/>
                  <a:gd name="T41" fmla="*/ 1405 h 58"/>
                  <a:gd name="T42" fmla="*/ 4 w 94"/>
                  <a:gd name="T43" fmla="*/ 2052 h 58"/>
                  <a:gd name="T44" fmla="*/ 1482 w 94"/>
                  <a:gd name="T45" fmla="*/ 2626 h 58"/>
                  <a:gd name="T46" fmla="*/ 2021 w 94"/>
                  <a:gd name="T47" fmla="*/ 3259 h 58"/>
                  <a:gd name="T48" fmla="*/ 3114 w 94"/>
                  <a:gd name="T49" fmla="*/ 3969 h 58"/>
                  <a:gd name="T50" fmla="*/ 4248 w 94"/>
                  <a:gd name="T51" fmla="*/ 4528 h 58"/>
                  <a:gd name="T52" fmla="*/ 5439 w 94"/>
                  <a:gd name="T53" fmla="*/ 5097 h 58"/>
                  <a:gd name="T54" fmla="*/ 6308 w 94"/>
                  <a:gd name="T55" fmla="*/ 5344 h 58"/>
                  <a:gd name="T56" fmla="*/ 7584 w 94"/>
                  <a:gd name="T57" fmla="*/ 5532 h 58"/>
                  <a:gd name="T58" fmla="*/ 8585 w 94"/>
                  <a:gd name="T59" fmla="*/ 5808 h 58"/>
                  <a:gd name="T60" fmla="*/ 9714 w 94"/>
                  <a:gd name="T61" fmla="*/ 5830 h 58"/>
                  <a:gd name="T62" fmla="*/ 10494 w 94"/>
                  <a:gd name="T63" fmla="*/ 5830 h 58"/>
                  <a:gd name="T64" fmla="*/ 11373 w 94"/>
                  <a:gd name="T65" fmla="*/ 5830 h 58"/>
                  <a:gd name="T66" fmla="*/ 12101 w 94"/>
                  <a:gd name="T67" fmla="*/ 5830 h 58"/>
                  <a:gd name="T68" fmla="*/ 12636 w 94"/>
                  <a:gd name="T69" fmla="*/ 600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8"/>
                  <a:gd name="T107" fmla="*/ 94 w 94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10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1"/>
                    </a:lnTo>
                    <a:lnTo>
                      <a:pt x="53" y="53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4" name="Freeform 632"/>
              <p:cNvSpPr>
                <a:spLocks noChangeArrowheads="1"/>
              </p:cNvSpPr>
              <p:nvPr/>
            </p:nvSpPr>
            <p:spPr bwMode="auto">
              <a:xfrm>
                <a:off x="3744" y="4069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474 w 98"/>
                  <a:gd name="T3" fmla="*/ 92 h 66"/>
                  <a:gd name="T4" fmla="*/ 2370 w 98"/>
                  <a:gd name="T5" fmla="*/ 80 h 66"/>
                  <a:gd name="T6" fmla="*/ 3495 w 98"/>
                  <a:gd name="T7" fmla="*/ 80 h 66"/>
                  <a:gd name="T8" fmla="*/ 4560 w 98"/>
                  <a:gd name="T9" fmla="*/ 92 h 66"/>
                  <a:gd name="T10" fmla="*/ 5625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107 w 98"/>
                  <a:gd name="T17" fmla="*/ 255 h 66"/>
                  <a:gd name="T18" fmla="*/ 9049 w 98"/>
                  <a:gd name="T19" fmla="*/ 314 h 66"/>
                  <a:gd name="T20" fmla="*/ 9601 w 98"/>
                  <a:gd name="T21" fmla="*/ 364 h 66"/>
                  <a:gd name="T22" fmla="*/ 10191 w 98"/>
                  <a:gd name="T23" fmla="*/ 406 h 66"/>
                  <a:gd name="T24" fmla="*/ 10283 w 98"/>
                  <a:gd name="T25" fmla="*/ 457 h 66"/>
                  <a:gd name="T26" fmla="*/ 10480 w 98"/>
                  <a:gd name="T27" fmla="*/ 487 h 66"/>
                  <a:gd name="T28" fmla="*/ 10480 w 98"/>
                  <a:gd name="T29" fmla="*/ 492 h 66"/>
                  <a:gd name="T30" fmla="*/ 10813 w 98"/>
                  <a:gd name="T31" fmla="*/ 492 h 66"/>
                  <a:gd name="T32" fmla="*/ 10283 w 98"/>
                  <a:gd name="T33" fmla="*/ 492 h 66"/>
                  <a:gd name="T34" fmla="*/ 10246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122 w 98"/>
                  <a:gd name="T43" fmla="*/ 425 h 66"/>
                  <a:gd name="T44" fmla="*/ 10875 w 98"/>
                  <a:gd name="T45" fmla="*/ 366 h 66"/>
                  <a:gd name="T46" fmla="*/ 10283 w 98"/>
                  <a:gd name="T47" fmla="*/ 314 h 66"/>
                  <a:gd name="T48" fmla="*/ 9627 w 98"/>
                  <a:gd name="T49" fmla="*/ 255 h 66"/>
                  <a:gd name="T50" fmla="*/ 9049 w 98"/>
                  <a:gd name="T51" fmla="*/ 204 h 66"/>
                  <a:gd name="T52" fmla="*/ 8055 w 98"/>
                  <a:gd name="T53" fmla="*/ 131 h 66"/>
                  <a:gd name="T54" fmla="*/ 7135 w 98"/>
                  <a:gd name="T55" fmla="*/ 92 h 66"/>
                  <a:gd name="T56" fmla="*/ 5972 w 98"/>
                  <a:gd name="T57" fmla="*/ 4 h 66"/>
                  <a:gd name="T58" fmla="*/ 4841 w 98"/>
                  <a:gd name="T59" fmla="*/ 2 h 66"/>
                  <a:gd name="T60" fmla="*/ 3594 w 98"/>
                  <a:gd name="T61" fmla="*/ 0 h 66"/>
                  <a:gd name="T62" fmla="*/ 2237 w 98"/>
                  <a:gd name="T63" fmla="*/ 0 h 66"/>
                  <a:gd name="T64" fmla="*/ 123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5" name="Freeform 633"/>
              <p:cNvSpPr>
                <a:spLocks noChangeArrowheads="1"/>
              </p:cNvSpPr>
              <p:nvPr/>
            </p:nvSpPr>
            <p:spPr bwMode="auto">
              <a:xfrm>
                <a:off x="3739" y="4078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418 w 44"/>
                  <a:gd name="T3" fmla="*/ 39629 h 49"/>
                  <a:gd name="T4" fmla="*/ 4929 w 44"/>
                  <a:gd name="T5" fmla="*/ 33912 h 49"/>
                  <a:gd name="T6" fmla="*/ 3916 w 44"/>
                  <a:gd name="T7" fmla="*/ 26757 h 49"/>
                  <a:gd name="T8" fmla="*/ 2818 w 44"/>
                  <a:gd name="T9" fmla="*/ 21130 h 49"/>
                  <a:gd name="T10" fmla="*/ 2026 w 44"/>
                  <a:gd name="T11" fmla="*/ 13284 h 49"/>
                  <a:gd name="T12" fmla="*/ 1660 w 44"/>
                  <a:gd name="T13" fmla="*/ 8918 h 49"/>
                  <a:gd name="T14" fmla="*/ 1660 w 44"/>
                  <a:gd name="T15" fmla="*/ 8294 h 49"/>
                  <a:gd name="T16" fmla="*/ 1660 w 44"/>
                  <a:gd name="T17" fmla="*/ 278 h 49"/>
                  <a:gd name="T18" fmla="*/ 1557 w 44"/>
                  <a:gd name="T19" fmla="*/ 8294 h 49"/>
                  <a:gd name="T20" fmla="*/ 4 w 44"/>
                  <a:gd name="T21" fmla="*/ 0 h 49"/>
                  <a:gd name="T22" fmla="*/ 1 w 44"/>
                  <a:gd name="T23" fmla="*/ 3 h 49"/>
                  <a:gd name="T24" fmla="*/ 0 w 44"/>
                  <a:gd name="T25" fmla="*/ 278 h 49"/>
                  <a:gd name="T26" fmla="*/ 1 w 44"/>
                  <a:gd name="T27" fmla="*/ 9676 h 49"/>
                  <a:gd name="T28" fmla="*/ 2 w 44"/>
                  <a:gd name="T29" fmla="*/ 13284 h 49"/>
                  <a:gd name="T30" fmla="*/ 5 w 44"/>
                  <a:gd name="T31" fmla="*/ 19600 h 49"/>
                  <a:gd name="T32" fmla="*/ 1776 w 44"/>
                  <a:gd name="T33" fmla="*/ 26757 h 49"/>
                  <a:gd name="T34" fmla="*/ 2818 w 44"/>
                  <a:gd name="T35" fmla="*/ 33912 h 49"/>
                  <a:gd name="T36" fmla="*/ 4045 w 44"/>
                  <a:gd name="T37" fmla="*/ 40592 h 49"/>
                  <a:gd name="T38" fmla="*/ 5264 w 44"/>
                  <a:gd name="T39" fmla="*/ 48102 h 49"/>
                  <a:gd name="T40" fmla="*/ 6857 w 44"/>
                  <a:gd name="T41" fmla="*/ 52068 h 49"/>
                  <a:gd name="T42" fmla="*/ 7577 w 44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7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6" name="Freeform 634"/>
              <p:cNvSpPr>
                <a:spLocks noChangeArrowheads="1"/>
              </p:cNvSpPr>
              <p:nvPr/>
            </p:nvSpPr>
            <p:spPr bwMode="auto">
              <a:xfrm>
                <a:off x="3782" y="4123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308 w 53"/>
                  <a:gd name="T9" fmla="*/ 21136 h 18"/>
                  <a:gd name="T10" fmla="*/ 1736 w 53"/>
                  <a:gd name="T11" fmla="*/ 21136 h 18"/>
                  <a:gd name="T12" fmla="*/ 1247 w 53"/>
                  <a:gd name="T13" fmla="*/ 17121 h 18"/>
                  <a:gd name="T14" fmla="*/ 851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7 w 53"/>
                  <a:gd name="T21" fmla="*/ 32213 h 18"/>
                  <a:gd name="T22" fmla="*/ 1116 w 53"/>
                  <a:gd name="T23" fmla="*/ 46052 h 18"/>
                  <a:gd name="T24" fmla="*/ 1643 w 53"/>
                  <a:gd name="T25" fmla="*/ 49100 h 18"/>
                  <a:gd name="T26" fmla="*/ 2286 w 53"/>
                  <a:gd name="T27" fmla="*/ 51166 h 18"/>
                  <a:gd name="T28" fmla="*/ 2723 w 53"/>
                  <a:gd name="T29" fmla="*/ 51166 h 18"/>
                  <a:gd name="T30" fmla="*/ 3183 w 53"/>
                  <a:gd name="T31" fmla="*/ 51166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7" name="Freeform 635"/>
              <p:cNvSpPr>
                <a:spLocks noChangeArrowheads="1"/>
              </p:cNvSpPr>
              <p:nvPr/>
            </p:nvSpPr>
            <p:spPr bwMode="auto">
              <a:xfrm>
                <a:off x="2268" y="4152"/>
                <a:ext cx="97" cy="61"/>
              </a:xfrm>
              <a:custGeom>
                <a:avLst/>
                <a:gdLst>
                  <a:gd name="T0" fmla="*/ 5770 w 93"/>
                  <a:gd name="T1" fmla="*/ 23869 h 57"/>
                  <a:gd name="T2" fmla="*/ 5864 w 93"/>
                  <a:gd name="T3" fmla="*/ 23097 h 57"/>
                  <a:gd name="T4" fmla="*/ 6080 w 93"/>
                  <a:gd name="T5" fmla="*/ 22886 h 57"/>
                  <a:gd name="T6" fmla="*/ 6080 w 93"/>
                  <a:gd name="T7" fmla="*/ 21234 h 57"/>
                  <a:gd name="T8" fmla="*/ 5919 w 93"/>
                  <a:gd name="T9" fmla="*/ 18837 h 57"/>
                  <a:gd name="T10" fmla="*/ 5831 w 93"/>
                  <a:gd name="T11" fmla="*/ 16445 h 57"/>
                  <a:gd name="T12" fmla="*/ 5535 w 93"/>
                  <a:gd name="T13" fmla="*/ 14264 h 57"/>
                  <a:gd name="T14" fmla="*/ 5059 w 93"/>
                  <a:gd name="T15" fmla="*/ 11593 h 57"/>
                  <a:gd name="T16" fmla="*/ 4731 w 93"/>
                  <a:gd name="T17" fmla="*/ 9459 h 57"/>
                  <a:gd name="T18" fmla="*/ 4283 w 93"/>
                  <a:gd name="T19" fmla="*/ 5913 h 57"/>
                  <a:gd name="T20" fmla="*/ 3659 w 93"/>
                  <a:gd name="T21" fmla="*/ 4223 h 57"/>
                  <a:gd name="T22" fmla="*/ 3157 w 93"/>
                  <a:gd name="T23" fmla="*/ 5 h 57"/>
                  <a:gd name="T24" fmla="*/ 2522 w 93"/>
                  <a:gd name="T25" fmla="*/ 2 h 57"/>
                  <a:gd name="T26" fmla="*/ 1955 w 93"/>
                  <a:gd name="T27" fmla="*/ 0 h 57"/>
                  <a:gd name="T28" fmla="*/ 1218 w 93"/>
                  <a:gd name="T29" fmla="*/ 0 h 57"/>
                  <a:gd name="T30" fmla="*/ 760 w 93"/>
                  <a:gd name="T31" fmla="*/ 2 h 57"/>
                  <a:gd name="T32" fmla="*/ 1 w 93"/>
                  <a:gd name="T33" fmla="*/ 173 h 57"/>
                  <a:gd name="T34" fmla="*/ 0 w 93"/>
                  <a:gd name="T35" fmla="*/ 188 h 57"/>
                  <a:gd name="T36" fmla="*/ 0 w 93"/>
                  <a:gd name="T37" fmla="*/ 3661 h 57"/>
                  <a:gd name="T38" fmla="*/ 0 w 93"/>
                  <a:gd name="T39" fmla="*/ 4474 h 57"/>
                  <a:gd name="T40" fmla="*/ 1 w 93"/>
                  <a:gd name="T41" fmla="*/ 5121 h 57"/>
                  <a:gd name="T42" fmla="*/ 4 w 93"/>
                  <a:gd name="T43" fmla="*/ 7197 h 57"/>
                  <a:gd name="T44" fmla="*/ 9 w 93"/>
                  <a:gd name="T45" fmla="*/ 10107 h 57"/>
                  <a:gd name="T46" fmla="*/ 938 w 93"/>
                  <a:gd name="T47" fmla="*/ 12440 h 57"/>
                  <a:gd name="T48" fmla="*/ 1286 w 93"/>
                  <a:gd name="T49" fmla="*/ 15351 h 57"/>
                  <a:gd name="T50" fmla="*/ 1955 w 93"/>
                  <a:gd name="T51" fmla="*/ 17429 h 57"/>
                  <a:gd name="T52" fmla="*/ 2395 w 93"/>
                  <a:gd name="T53" fmla="*/ 19860 h 57"/>
                  <a:gd name="T54" fmla="*/ 2954 w 93"/>
                  <a:gd name="T55" fmla="*/ 21234 h 57"/>
                  <a:gd name="T56" fmla="*/ 3327 w 93"/>
                  <a:gd name="T57" fmla="*/ 21601 h 57"/>
                  <a:gd name="T58" fmla="*/ 3836 w 93"/>
                  <a:gd name="T59" fmla="*/ 22886 h 57"/>
                  <a:gd name="T60" fmla="*/ 4322 w 93"/>
                  <a:gd name="T61" fmla="*/ 22886 h 57"/>
                  <a:gd name="T62" fmla="*/ 4731 w 93"/>
                  <a:gd name="T63" fmla="*/ 23097 h 57"/>
                  <a:gd name="T64" fmla="*/ 5059 w 93"/>
                  <a:gd name="T65" fmla="*/ 23097 h 57"/>
                  <a:gd name="T66" fmla="*/ 5535 w 93"/>
                  <a:gd name="T67" fmla="*/ 23097 h 57"/>
                  <a:gd name="T68" fmla="*/ 5770 w 93"/>
                  <a:gd name="T69" fmla="*/ 23869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5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30" y="42"/>
                    </a:lnTo>
                    <a:lnTo>
                      <a:pt x="37" y="47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59" y="55"/>
                    </a:lnTo>
                    <a:lnTo>
                      <a:pt x="67" y="55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8" name="Freeform 636"/>
              <p:cNvSpPr>
                <a:spLocks noChangeArrowheads="1"/>
              </p:cNvSpPr>
              <p:nvPr/>
            </p:nvSpPr>
            <p:spPr bwMode="auto">
              <a:xfrm>
                <a:off x="2268" y="4152"/>
                <a:ext cx="103" cy="72"/>
              </a:xfrm>
              <a:custGeom>
                <a:avLst/>
                <a:gdLst>
                  <a:gd name="T0" fmla="*/ 4 w 98"/>
                  <a:gd name="T1" fmla="*/ 10111 h 66"/>
                  <a:gd name="T2" fmla="*/ 1474 w 98"/>
                  <a:gd name="T3" fmla="*/ 7492 h 66"/>
                  <a:gd name="T4" fmla="*/ 2516 w 98"/>
                  <a:gd name="T5" fmla="*/ 6544 h 66"/>
                  <a:gd name="T6" fmla="*/ 3594 w 98"/>
                  <a:gd name="T7" fmla="*/ 6544 h 66"/>
                  <a:gd name="T8" fmla="*/ 4560 w 98"/>
                  <a:gd name="T9" fmla="*/ 7492 h 66"/>
                  <a:gd name="T10" fmla="*/ 5625 w 98"/>
                  <a:gd name="T11" fmla="*/ 10111 h 66"/>
                  <a:gd name="T12" fmla="*/ 6514 w 98"/>
                  <a:gd name="T13" fmla="*/ 13526 h 66"/>
                  <a:gd name="T14" fmla="*/ 7573 w 98"/>
                  <a:gd name="T15" fmla="*/ 16707 h 66"/>
                  <a:gd name="T16" fmla="*/ 8264 w 98"/>
                  <a:gd name="T17" fmla="*/ 20967 h 66"/>
                  <a:gd name="T18" fmla="*/ 9071 w 98"/>
                  <a:gd name="T19" fmla="*/ 24977 h 66"/>
                  <a:gd name="T20" fmla="*/ 9627 w 98"/>
                  <a:gd name="T21" fmla="*/ 29901 h 66"/>
                  <a:gd name="T22" fmla="*/ 10191 w 98"/>
                  <a:gd name="T23" fmla="*/ 33418 h 66"/>
                  <a:gd name="T24" fmla="*/ 10283 w 98"/>
                  <a:gd name="T25" fmla="*/ 37582 h 66"/>
                  <a:gd name="T26" fmla="*/ 10480 w 98"/>
                  <a:gd name="T27" fmla="*/ 40011 h 66"/>
                  <a:gd name="T28" fmla="*/ 10480 w 98"/>
                  <a:gd name="T29" fmla="*/ 40445 h 66"/>
                  <a:gd name="T30" fmla="*/ 10813 w 98"/>
                  <a:gd name="T31" fmla="*/ 40445 h 66"/>
                  <a:gd name="T32" fmla="*/ 10480 w 98"/>
                  <a:gd name="T33" fmla="*/ 40445 h 66"/>
                  <a:gd name="T34" fmla="*/ 10246 w 98"/>
                  <a:gd name="T35" fmla="*/ 46784 h 66"/>
                  <a:gd name="T36" fmla="*/ 10914 w 98"/>
                  <a:gd name="T37" fmla="*/ 46363 h 66"/>
                  <a:gd name="T38" fmla="*/ 11501 w 98"/>
                  <a:gd name="T39" fmla="*/ 43491 h 66"/>
                  <a:gd name="T40" fmla="*/ 11501 w 98"/>
                  <a:gd name="T41" fmla="*/ 38632 h 66"/>
                  <a:gd name="T42" fmla="*/ 11122 w 98"/>
                  <a:gd name="T43" fmla="*/ 34966 h 66"/>
                  <a:gd name="T44" fmla="*/ 10875 w 98"/>
                  <a:gd name="T45" fmla="*/ 30145 h 66"/>
                  <a:gd name="T46" fmla="*/ 10283 w 98"/>
                  <a:gd name="T47" fmla="*/ 26072 h 66"/>
                  <a:gd name="T48" fmla="*/ 9691 w 98"/>
                  <a:gd name="T49" fmla="*/ 20967 h 66"/>
                  <a:gd name="T50" fmla="*/ 9049 w 98"/>
                  <a:gd name="T51" fmla="*/ 16707 h 66"/>
                  <a:gd name="T52" fmla="*/ 8055 w 98"/>
                  <a:gd name="T53" fmla="*/ 11649 h 66"/>
                  <a:gd name="T54" fmla="*/ 7135 w 98"/>
                  <a:gd name="T55" fmla="*/ 6995 h 66"/>
                  <a:gd name="T56" fmla="*/ 5972 w 98"/>
                  <a:gd name="T57" fmla="*/ 235 h 66"/>
                  <a:gd name="T58" fmla="*/ 4841 w 98"/>
                  <a:gd name="T59" fmla="*/ 2 h 66"/>
                  <a:gd name="T60" fmla="*/ 3709 w 98"/>
                  <a:gd name="T61" fmla="*/ 0 h 66"/>
                  <a:gd name="T62" fmla="*/ 2370 w 98"/>
                  <a:gd name="T63" fmla="*/ 0 h 66"/>
                  <a:gd name="T64" fmla="*/ 1312 w 98"/>
                  <a:gd name="T65" fmla="*/ 2 h 66"/>
                  <a:gd name="T66" fmla="*/ 0 w 98"/>
                  <a:gd name="T67" fmla="*/ 5587 h 66"/>
                  <a:gd name="T68" fmla="*/ 4 w 98"/>
                  <a:gd name="T69" fmla="*/ 1011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7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9" name="Freeform 637"/>
              <p:cNvSpPr>
                <a:spLocks noChangeArrowheads="1"/>
              </p:cNvSpPr>
              <p:nvPr/>
            </p:nvSpPr>
            <p:spPr bwMode="auto">
              <a:xfrm>
                <a:off x="2263" y="4154"/>
                <a:ext cx="45" cy="57"/>
              </a:xfrm>
              <a:custGeom>
                <a:avLst/>
                <a:gdLst>
                  <a:gd name="T0" fmla="*/ 8189 w 43"/>
                  <a:gd name="T1" fmla="*/ 203766 h 49"/>
                  <a:gd name="T2" fmla="*/ 7126 w 43"/>
                  <a:gd name="T3" fmla="*/ 181546 h 49"/>
                  <a:gd name="T4" fmla="*/ 5445 w 43"/>
                  <a:gd name="T5" fmla="*/ 159158 h 49"/>
                  <a:gd name="T6" fmla="*/ 4445 w 43"/>
                  <a:gd name="T7" fmla="*/ 122609 h 49"/>
                  <a:gd name="T8" fmla="*/ 2968 w 43"/>
                  <a:gd name="T9" fmla="*/ 96798 h 49"/>
                  <a:gd name="T10" fmla="*/ 2266 w 43"/>
                  <a:gd name="T11" fmla="*/ 60876 h 49"/>
                  <a:gd name="T12" fmla="*/ 1729 w 43"/>
                  <a:gd name="T13" fmla="*/ 44332 h 49"/>
                  <a:gd name="T14" fmla="*/ 1729 w 43"/>
                  <a:gd name="T15" fmla="*/ 40884 h 49"/>
                  <a:gd name="T16" fmla="*/ 1729 w 43"/>
                  <a:gd name="T17" fmla="*/ 1309 h 49"/>
                  <a:gd name="T18" fmla="*/ 1729 w 43"/>
                  <a:gd name="T19" fmla="*/ 40884 h 49"/>
                  <a:gd name="T20" fmla="*/ 7 w 43"/>
                  <a:gd name="T21" fmla="*/ 40884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1309 h 49"/>
                  <a:gd name="T28" fmla="*/ 0 w 43"/>
                  <a:gd name="T29" fmla="*/ 47831 h 49"/>
                  <a:gd name="T30" fmla="*/ 1 w 43"/>
                  <a:gd name="T31" fmla="*/ 60876 h 49"/>
                  <a:gd name="T32" fmla="*/ 4 w 43"/>
                  <a:gd name="T33" fmla="*/ 96798 h 49"/>
                  <a:gd name="T34" fmla="*/ 1852 w 43"/>
                  <a:gd name="T35" fmla="*/ 122609 h 49"/>
                  <a:gd name="T36" fmla="*/ 2968 w 43"/>
                  <a:gd name="T37" fmla="*/ 159158 h 49"/>
                  <a:gd name="T38" fmla="*/ 4463 w 43"/>
                  <a:gd name="T39" fmla="*/ 185977 h 49"/>
                  <a:gd name="T40" fmla="*/ 5848 w 43"/>
                  <a:gd name="T41" fmla="*/ 220342 h 49"/>
                  <a:gd name="T42" fmla="*/ 7628 w 43"/>
                  <a:gd name="T43" fmla="*/ 238518 h 49"/>
                  <a:gd name="T44" fmla="*/ 8189 w 43"/>
                  <a:gd name="T45" fmla="*/ 203766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2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39" y="49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0" name="Freeform 638"/>
              <p:cNvSpPr>
                <a:spLocks noChangeArrowheads="1"/>
              </p:cNvSpPr>
              <p:nvPr/>
            </p:nvSpPr>
            <p:spPr bwMode="auto">
              <a:xfrm>
                <a:off x="2304" y="4215"/>
                <a:ext cx="56" cy="17"/>
              </a:xfrm>
              <a:custGeom>
                <a:avLst/>
                <a:gdLst>
                  <a:gd name="T0" fmla="*/ 3635 w 54"/>
                  <a:gd name="T1" fmla="*/ 8 h 17"/>
                  <a:gd name="T2" fmla="*/ 3440 w 54"/>
                  <a:gd name="T3" fmla="*/ 7 h 17"/>
                  <a:gd name="T4" fmla="*/ 3021 w 54"/>
                  <a:gd name="T5" fmla="*/ 7 h 17"/>
                  <a:gd name="T6" fmla="*/ 2567 w 54"/>
                  <a:gd name="T7" fmla="*/ 7 h 17"/>
                  <a:gd name="T8" fmla="*/ 2182 w 54"/>
                  <a:gd name="T9" fmla="*/ 6 h 17"/>
                  <a:gd name="T10" fmla="*/ 1668 w 54"/>
                  <a:gd name="T11" fmla="*/ 6 h 17"/>
                  <a:gd name="T12" fmla="*/ 1141 w 54"/>
                  <a:gd name="T13" fmla="*/ 4 h 17"/>
                  <a:gd name="T14" fmla="*/ 781 w 54"/>
                  <a:gd name="T15" fmla="*/ 2 h 17"/>
                  <a:gd name="T16" fmla="*/ 4 w 54"/>
                  <a:gd name="T17" fmla="*/ 0 h 17"/>
                  <a:gd name="T18" fmla="*/ 0 w 54"/>
                  <a:gd name="T19" fmla="*/ 7 h 17"/>
                  <a:gd name="T20" fmla="*/ 718 w 54"/>
                  <a:gd name="T21" fmla="*/ 608 h 17"/>
                  <a:gd name="T22" fmla="*/ 1023 w 54"/>
                  <a:gd name="T23" fmla="*/ 682 h 17"/>
                  <a:gd name="T24" fmla="*/ 1618 w 54"/>
                  <a:gd name="T25" fmla="*/ 764 h 17"/>
                  <a:gd name="T26" fmla="*/ 2182 w 54"/>
                  <a:gd name="T27" fmla="*/ 809 h 17"/>
                  <a:gd name="T28" fmla="*/ 2567 w 54"/>
                  <a:gd name="T29" fmla="*/ 809 h 17"/>
                  <a:gd name="T30" fmla="*/ 3021 w 54"/>
                  <a:gd name="T31" fmla="*/ 809 h 17"/>
                  <a:gd name="T32" fmla="*/ 3366 w 54"/>
                  <a:gd name="T33" fmla="*/ 809 h 17"/>
                  <a:gd name="T34" fmla="*/ 3551 w 54"/>
                  <a:gd name="T35" fmla="*/ 857 h 17"/>
                  <a:gd name="T36" fmla="*/ 3635 w 54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4" y="8"/>
                    </a:moveTo>
                    <a:lnTo>
                      <a:pt x="50" y="7"/>
                    </a:lnTo>
                    <a:lnTo>
                      <a:pt x="44" y="7"/>
                    </a:lnTo>
                    <a:lnTo>
                      <a:pt x="38" y="7"/>
                    </a:lnTo>
                    <a:lnTo>
                      <a:pt x="32" y="6"/>
                    </a:lnTo>
                    <a:lnTo>
                      <a:pt x="25" y="6"/>
                    </a:lnTo>
                    <a:lnTo>
                      <a:pt x="18" y="4"/>
                    </a:lnTo>
                    <a:lnTo>
                      <a:pt x="11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9" y="11"/>
                    </a:lnTo>
                    <a:lnTo>
                      <a:pt x="16" y="13"/>
                    </a:lnTo>
                    <a:lnTo>
                      <a:pt x="24" y="15"/>
                    </a:lnTo>
                    <a:lnTo>
                      <a:pt x="32" y="16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9" y="16"/>
                    </a:lnTo>
                    <a:lnTo>
                      <a:pt x="52" y="17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1" name="Freeform 639"/>
              <p:cNvSpPr>
                <a:spLocks noChangeArrowheads="1"/>
              </p:cNvSpPr>
              <p:nvPr/>
            </p:nvSpPr>
            <p:spPr bwMode="auto">
              <a:xfrm>
                <a:off x="3396" y="4075"/>
                <a:ext cx="97" cy="57"/>
              </a:xfrm>
              <a:custGeom>
                <a:avLst/>
                <a:gdLst>
                  <a:gd name="T0" fmla="*/ 8647 w 93"/>
                  <a:gd name="T1" fmla="*/ 6003 h 58"/>
                  <a:gd name="T2" fmla="*/ 8977 w 93"/>
                  <a:gd name="T3" fmla="*/ 6003 h 58"/>
                  <a:gd name="T4" fmla="*/ 9105 w 93"/>
                  <a:gd name="T5" fmla="*/ 5808 h 58"/>
                  <a:gd name="T6" fmla="*/ 9105 w 93"/>
                  <a:gd name="T7" fmla="*/ 5363 h 58"/>
                  <a:gd name="T8" fmla="*/ 9020 w 93"/>
                  <a:gd name="T9" fmla="*/ 4921 h 58"/>
                  <a:gd name="T10" fmla="*/ 8733 w 93"/>
                  <a:gd name="T11" fmla="*/ 4313 h 58"/>
                  <a:gd name="T12" fmla="*/ 8347 w 93"/>
                  <a:gd name="T13" fmla="*/ 3793 h 58"/>
                  <a:gd name="T14" fmla="*/ 7710 w 93"/>
                  <a:gd name="T15" fmla="*/ 3098 h 58"/>
                  <a:gd name="T16" fmla="*/ 7179 w 93"/>
                  <a:gd name="T17" fmla="*/ 2307 h 58"/>
                  <a:gd name="T18" fmla="*/ 6329 w 93"/>
                  <a:gd name="T19" fmla="*/ 1653 h 58"/>
                  <a:gd name="T20" fmla="*/ 5575 w 93"/>
                  <a:gd name="T21" fmla="*/ 1010 h 58"/>
                  <a:gd name="T22" fmla="*/ 4818 w 93"/>
                  <a:gd name="T23" fmla="*/ 723 h 58"/>
                  <a:gd name="T24" fmla="*/ 3834 w 93"/>
                  <a:gd name="T25" fmla="*/ 3 h 58"/>
                  <a:gd name="T26" fmla="*/ 2924 w 93"/>
                  <a:gd name="T27" fmla="*/ 0 h 58"/>
                  <a:gd name="T28" fmla="*/ 1882 w 93"/>
                  <a:gd name="T29" fmla="*/ 0 h 58"/>
                  <a:gd name="T30" fmla="*/ 1012 w 93"/>
                  <a:gd name="T31" fmla="*/ 3 h 58"/>
                  <a:gd name="T32" fmla="*/ 1 w 93"/>
                  <a:gd name="T33" fmla="*/ 785 h 58"/>
                  <a:gd name="T34" fmla="*/ 0 w 93"/>
                  <a:gd name="T35" fmla="*/ 854 h 58"/>
                  <a:gd name="T36" fmla="*/ 0 w 93"/>
                  <a:gd name="T37" fmla="*/ 925 h 58"/>
                  <a:gd name="T38" fmla="*/ 0 w 93"/>
                  <a:gd name="T39" fmla="*/ 1094 h 58"/>
                  <a:gd name="T40" fmla="*/ 1 w 93"/>
                  <a:gd name="T41" fmla="*/ 1405 h 58"/>
                  <a:gd name="T42" fmla="*/ 4 w 93"/>
                  <a:gd name="T43" fmla="*/ 2052 h 58"/>
                  <a:gd name="T44" fmla="*/ 889 w 93"/>
                  <a:gd name="T45" fmla="*/ 2626 h 58"/>
                  <a:gd name="T46" fmla="*/ 1389 w 93"/>
                  <a:gd name="T47" fmla="*/ 3259 h 58"/>
                  <a:gd name="T48" fmla="*/ 2019 w 93"/>
                  <a:gd name="T49" fmla="*/ 3969 h 58"/>
                  <a:gd name="T50" fmla="*/ 2924 w 93"/>
                  <a:gd name="T51" fmla="*/ 4528 h 58"/>
                  <a:gd name="T52" fmla="*/ 3596 w 93"/>
                  <a:gd name="T53" fmla="*/ 5097 h 58"/>
                  <a:gd name="T54" fmla="*/ 4310 w 93"/>
                  <a:gd name="T55" fmla="*/ 5344 h 58"/>
                  <a:gd name="T56" fmla="*/ 5124 w 93"/>
                  <a:gd name="T57" fmla="*/ 5532 h 58"/>
                  <a:gd name="T58" fmla="*/ 5827 w 93"/>
                  <a:gd name="T59" fmla="*/ 5808 h 58"/>
                  <a:gd name="T60" fmla="*/ 6599 w 93"/>
                  <a:gd name="T61" fmla="*/ 5830 h 58"/>
                  <a:gd name="T62" fmla="*/ 7179 w 93"/>
                  <a:gd name="T63" fmla="*/ 5830 h 58"/>
                  <a:gd name="T64" fmla="*/ 7710 w 93"/>
                  <a:gd name="T65" fmla="*/ 5830 h 58"/>
                  <a:gd name="T66" fmla="*/ 8347 w 93"/>
                  <a:gd name="T67" fmla="*/ 5830 h 58"/>
                  <a:gd name="T68" fmla="*/ 8647 w 93"/>
                  <a:gd name="T69" fmla="*/ 600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2" name="Freeform 640"/>
              <p:cNvSpPr>
                <a:spLocks noChangeArrowheads="1"/>
              </p:cNvSpPr>
              <p:nvPr/>
            </p:nvSpPr>
            <p:spPr bwMode="auto">
              <a:xfrm>
                <a:off x="3395" y="4069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474 w 98"/>
                  <a:gd name="T3" fmla="*/ 92 h 66"/>
                  <a:gd name="T4" fmla="*/ 2516 w 98"/>
                  <a:gd name="T5" fmla="*/ 80 h 66"/>
                  <a:gd name="T6" fmla="*/ 3594 w 98"/>
                  <a:gd name="T7" fmla="*/ 80 h 66"/>
                  <a:gd name="T8" fmla="*/ 4560 w 98"/>
                  <a:gd name="T9" fmla="*/ 92 h 66"/>
                  <a:gd name="T10" fmla="*/ 5452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264 w 98"/>
                  <a:gd name="T17" fmla="*/ 255 h 66"/>
                  <a:gd name="T18" fmla="*/ 9071 w 98"/>
                  <a:gd name="T19" fmla="*/ 314 h 66"/>
                  <a:gd name="T20" fmla="*/ 9627 w 98"/>
                  <a:gd name="T21" fmla="*/ 364 h 66"/>
                  <a:gd name="T22" fmla="*/ 10191 w 98"/>
                  <a:gd name="T23" fmla="*/ 406 h 66"/>
                  <a:gd name="T24" fmla="*/ 10283 w 98"/>
                  <a:gd name="T25" fmla="*/ 457 h 66"/>
                  <a:gd name="T26" fmla="*/ 10480 w 98"/>
                  <a:gd name="T27" fmla="*/ 487 h 66"/>
                  <a:gd name="T28" fmla="*/ 10480 w 98"/>
                  <a:gd name="T29" fmla="*/ 492 h 66"/>
                  <a:gd name="T30" fmla="*/ 10813 w 98"/>
                  <a:gd name="T31" fmla="*/ 492 h 66"/>
                  <a:gd name="T32" fmla="*/ 10480 w 98"/>
                  <a:gd name="T33" fmla="*/ 492 h 66"/>
                  <a:gd name="T34" fmla="*/ 10246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122 w 98"/>
                  <a:gd name="T43" fmla="*/ 425 h 66"/>
                  <a:gd name="T44" fmla="*/ 10875 w 98"/>
                  <a:gd name="T45" fmla="*/ 366 h 66"/>
                  <a:gd name="T46" fmla="*/ 10283 w 98"/>
                  <a:gd name="T47" fmla="*/ 314 h 66"/>
                  <a:gd name="T48" fmla="*/ 9658 w 98"/>
                  <a:gd name="T49" fmla="*/ 255 h 66"/>
                  <a:gd name="T50" fmla="*/ 9049 w 98"/>
                  <a:gd name="T51" fmla="*/ 204 h 66"/>
                  <a:gd name="T52" fmla="*/ 8055 w 98"/>
                  <a:gd name="T53" fmla="*/ 131 h 66"/>
                  <a:gd name="T54" fmla="*/ 7135 w 98"/>
                  <a:gd name="T55" fmla="*/ 92 h 66"/>
                  <a:gd name="T56" fmla="*/ 5972 w 98"/>
                  <a:gd name="T57" fmla="*/ 4 h 66"/>
                  <a:gd name="T58" fmla="*/ 4841 w 98"/>
                  <a:gd name="T59" fmla="*/ 2 h 66"/>
                  <a:gd name="T60" fmla="*/ 3709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3" name="Freeform 641"/>
              <p:cNvSpPr>
                <a:spLocks noChangeArrowheads="1"/>
              </p:cNvSpPr>
              <p:nvPr/>
            </p:nvSpPr>
            <p:spPr bwMode="auto">
              <a:xfrm>
                <a:off x="3392" y="4078"/>
                <a:ext cx="44" cy="53"/>
              </a:xfrm>
              <a:custGeom>
                <a:avLst/>
                <a:gdLst>
                  <a:gd name="T0" fmla="*/ 1340 w 43"/>
                  <a:gd name="T1" fmla="*/ 43901 h 49"/>
                  <a:gd name="T2" fmla="*/ 1147 w 43"/>
                  <a:gd name="T3" fmla="*/ 39629 h 49"/>
                  <a:gd name="T4" fmla="*/ 851 w 43"/>
                  <a:gd name="T5" fmla="*/ 33912 h 49"/>
                  <a:gd name="T6" fmla="*/ 649 w 43"/>
                  <a:gd name="T7" fmla="*/ 26757 h 49"/>
                  <a:gd name="T8" fmla="*/ 496 w 43"/>
                  <a:gd name="T9" fmla="*/ 21130 h 49"/>
                  <a:gd name="T10" fmla="*/ 394 w 43"/>
                  <a:gd name="T11" fmla="*/ 13284 h 49"/>
                  <a:gd name="T12" fmla="*/ 8 w 43"/>
                  <a:gd name="T13" fmla="*/ 8918 h 49"/>
                  <a:gd name="T14" fmla="*/ 8 w 43"/>
                  <a:gd name="T15" fmla="*/ 8294 h 49"/>
                  <a:gd name="T16" fmla="*/ 8 w 43"/>
                  <a:gd name="T17" fmla="*/ 278 h 49"/>
                  <a:gd name="T18" fmla="*/ 8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278 h 49"/>
                  <a:gd name="T28" fmla="*/ 0 w 43"/>
                  <a:gd name="T29" fmla="*/ 9676 h 49"/>
                  <a:gd name="T30" fmla="*/ 1 w 43"/>
                  <a:gd name="T31" fmla="*/ 13284 h 49"/>
                  <a:gd name="T32" fmla="*/ 4 w 43"/>
                  <a:gd name="T33" fmla="*/ 19600 h 49"/>
                  <a:gd name="T34" fmla="*/ 9 w 43"/>
                  <a:gd name="T35" fmla="*/ 26757 h 49"/>
                  <a:gd name="T36" fmla="*/ 496 w 43"/>
                  <a:gd name="T37" fmla="*/ 33912 h 49"/>
                  <a:gd name="T38" fmla="*/ 679 w 43"/>
                  <a:gd name="T39" fmla="*/ 40592 h 49"/>
                  <a:gd name="T40" fmla="*/ 932 w 43"/>
                  <a:gd name="T41" fmla="*/ 48102 h 49"/>
                  <a:gd name="T42" fmla="*/ 1225 w 43"/>
                  <a:gd name="T43" fmla="*/ 52068 h 49"/>
                  <a:gd name="T44" fmla="*/ 1340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4" name="Freeform 642"/>
              <p:cNvSpPr>
                <a:spLocks noChangeArrowheads="1"/>
              </p:cNvSpPr>
              <p:nvPr/>
            </p:nvSpPr>
            <p:spPr bwMode="auto">
              <a:xfrm>
                <a:off x="3433" y="4123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21 w 54"/>
                  <a:gd name="T5" fmla="*/ 23485 h 18"/>
                  <a:gd name="T6" fmla="*/ 2567 w 54"/>
                  <a:gd name="T7" fmla="*/ 23485 h 18"/>
                  <a:gd name="T8" fmla="*/ 2182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758 w 54"/>
                  <a:gd name="T15" fmla="*/ 4 h 18"/>
                  <a:gd name="T16" fmla="*/ 4 w 54"/>
                  <a:gd name="T17" fmla="*/ 0 h 18"/>
                  <a:gd name="T18" fmla="*/ 0 w 54"/>
                  <a:gd name="T19" fmla="*/ 23485 h 18"/>
                  <a:gd name="T20" fmla="*/ 8 w 54"/>
                  <a:gd name="T21" fmla="*/ 32213 h 18"/>
                  <a:gd name="T22" fmla="*/ 1023 w 54"/>
                  <a:gd name="T23" fmla="*/ 46052 h 18"/>
                  <a:gd name="T24" fmla="*/ 1618 w 54"/>
                  <a:gd name="T25" fmla="*/ 49100 h 18"/>
                  <a:gd name="T26" fmla="*/ 2182 w 54"/>
                  <a:gd name="T27" fmla="*/ 51166 h 18"/>
                  <a:gd name="T28" fmla="*/ 2567 w 54"/>
                  <a:gd name="T29" fmla="*/ 51166 h 18"/>
                  <a:gd name="T30" fmla="*/ 3021 w 54"/>
                  <a:gd name="T31" fmla="*/ 51166 h 18"/>
                  <a:gd name="T32" fmla="*/ 3261 w 54"/>
                  <a:gd name="T33" fmla="*/ 54554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5" name="Freeform 643"/>
              <p:cNvSpPr>
                <a:spLocks noChangeArrowheads="1"/>
              </p:cNvSpPr>
              <p:nvPr/>
            </p:nvSpPr>
            <p:spPr bwMode="auto">
              <a:xfrm>
                <a:off x="1419" y="4077"/>
                <a:ext cx="99" cy="57"/>
              </a:xfrm>
              <a:custGeom>
                <a:avLst/>
                <a:gdLst>
                  <a:gd name="T0" fmla="*/ 12636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5 h 57"/>
                  <a:gd name="T8" fmla="*/ 13133 w 94"/>
                  <a:gd name="T9" fmla="*/ 633 h 57"/>
                  <a:gd name="T10" fmla="*/ 12873 w 94"/>
                  <a:gd name="T11" fmla="*/ 955 h 57"/>
                  <a:gd name="T12" fmla="*/ 12101 w 94"/>
                  <a:gd name="T13" fmla="*/ 1434 h 57"/>
                  <a:gd name="T14" fmla="*/ 11163 w 94"/>
                  <a:gd name="T15" fmla="*/ 1874 h 57"/>
                  <a:gd name="T16" fmla="*/ 10348 w 94"/>
                  <a:gd name="T17" fmla="*/ 2322 h 57"/>
                  <a:gd name="T18" fmla="*/ 9272 w 94"/>
                  <a:gd name="T19" fmla="*/ 2656 h 57"/>
                  <a:gd name="T20" fmla="*/ 8190 w 94"/>
                  <a:gd name="T21" fmla="*/ 3043 h 57"/>
                  <a:gd name="T22" fmla="*/ 7131 w 94"/>
                  <a:gd name="T23" fmla="*/ 3457 h 57"/>
                  <a:gd name="T24" fmla="*/ 5783 w 94"/>
                  <a:gd name="T25" fmla="*/ 3670 h 57"/>
                  <a:gd name="T26" fmla="*/ 4345 w 94"/>
                  <a:gd name="T27" fmla="*/ 3857 h 57"/>
                  <a:gd name="T28" fmla="*/ 2928 w 94"/>
                  <a:gd name="T29" fmla="*/ 3857 h 57"/>
                  <a:gd name="T30" fmla="*/ 1676 w 94"/>
                  <a:gd name="T31" fmla="*/ 3670 h 57"/>
                  <a:gd name="T32" fmla="*/ 2 w 94"/>
                  <a:gd name="T33" fmla="*/ 3432 h 57"/>
                  <a:gd name="T34" fmla="*/ 1 w 94"/>
                  <a:gd name="T35" fmla="*/ 3256 h 57"/>
                  <a:gd name="T36" fmla="*/ 0 w 94"/>
                  <a:gd name="T37" fmla="*/ 3226 h 57"/>
                  <a:gd name="T38" fmla="*/ 1 w 94"/>
                  <a:gd name="T39" fmla="*/ 3043 h 57"/>
                  <a:gd name="T40" fmla="*/ 1 w 94"/>
                  <a:gd name="T41" fmla="*/ 2847 h 57"/>
                  <a:gd name="T42" fmla="*/ 4 w 94"/>
                  <a:gd name="T43" fmla="*/ 2620 h 57"/>
                  <a:gd name="T44" fmla="*/ 1482 w 94"/>
                  <a:gd name="T45" fmla="*/ 2031 h 57"/>
                  <a:gd name="T46" fmla="*/ 2151 w 94"/>
                  <a:gd name="T47" fmla="*/ 1657 h 57"/>
                  <a:gd name="T48" fmla="*/ 3114 w 94"/>
                  <a:gd name="T49" fmla="*/ 1250 h 57"/>
                  <a:gd name="T50" fmla="*/ 4248 w 94"/>
                  <a:gd name="T51" fmla="*/ 827 h 57"/>
                  <a:gd name="T52" fmla="*/ 5439 w 94"/>
                  <a:gd name="T53" fmla="*/ 591 h 57"/>
                  <a:gd name="T54" fmla="*/ 6547 w 94"/>
                  <a:gd name="T55" fmla="*/ 5 h 57"/>
                  <a:gd name="T56" fmla="*/ 7584 w 94"/>
                  <a:gd name="T57" fmla="*/ 3 h 57"/>
                  <a:gd name="T58" fmla="*/ 8585 w 94"/>
                  <a:gd name="T59" fmla="*/ 2 h 57"/>
                  <a:gd name="T60" fmla="*/ 9714 w 94"/>
                  <a:gd name="T61" fmla="*/ 1 h 57"/>
                  <a:gd name="T62" fmla="*/ 10494 w 94"/>
                  <a:gd name="T63" fmla="*/ 1 h 57"/>
                  <a:gd name="T64" fmla="*/ 11373 w 94"/>
                  <a:gd name="T65" fmla="*/ 0 h 57"/>
                  <a:gd name="T66" fmla="*/ 12101 w 94"/>
                  <a:gd name="T67" fmla="*/ 0 h 57"/>
                  <a:gd name="T68" fmla="*/ 1263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90" y="15"/>
                    </a:lnTo>
                    <a:lnTo>
                      <a:pt x="85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50" y="51"/>
                    </a:lnTo>
                    <a:lnTo>
                      <a:pt x="40" y="54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4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10" y="31"/>
                    </a:lnTo>
                    <a:lnTo>
                      <a:pt x="16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6" name="Freeform 644"/>
              <p:cNvSpPr>
                <a:spLocks noChangeArrowheads="1"/>
              </p:cNvSpPr>
              <p:nvPr/>
            </p:nvSpPr>
            <p:spPr bwMode="auto">
              <a:xfrm>
                <a:off x="1419" y="4072"/>
                <a:ext cx="102" cy="58"/>
              </a:xfrm>
              <a:custGeom>
                <a:avLst/>
                <a:gdLst>
                  <a:gd name="T0" fmla="*/ 0 w 98"/>
                  <a:gd name="T1" fmla="*/ 493 h 66"/>
                  <a:gd name="T2" fmla="*/ 884 w 98"/>
                  <a:gd name="T3" fmla="*/ 559 h 66"/>
                  <a:gd name="T4" fmla="*/ 1595 w 98"/>
                  <a:gd name="T5" fmla="*/ 569 h 66"/>
                  <a:gd name="T6" fmla="*/ 2408 w 98"/>
                  <a:gd name="T7" fmla="*/ 569 h 66"/>
                  <a:gd name="T8" fmla="*/ 3241 w 98"/>
                  <a:gd name="T9" fmla="*/ 559 h 66"/>
                  <a:gd name="T10" fmla="*/ 4012 w 98"/>
                  <a:gd name="T11" fmla="*/ 529 h 66"/>
                  <a:gd name="T12" fmla="*/ 4801 w 98"/>
                  <a:gd name="T13" fmla="*/ 470 h 66"/>
                  <a:gd name="T14" fmla="*/ 5412 w 98"/>
                  <a:gd name="T15" fmla="*/ 425 h 66"/>
                  <a:gd name="T16" fmla="*/ 6090 w 98"/>
                  <a:gd name="T17" fmla="*/ 366 h 66"/>
                  <a:gd name="T18" fmla="*/ 6497 w 98"/>
                  <a:gd name="T19" fmla="*/ 314 h 66"/>
                  <a:gd name="T20" fmla="*/ 6913 w 98"/>
                  <a:gd name="T21" fmla="*/ 255 h 66"/>
                  <a:gd name="T22" fmla="*/ 7314 w 98"/>
                  <a:gd name="T23" fmla="*/ 204 h 66"/>
                  <a:gd name="T24" fmla="*/ 7483 w 98"/>
                  <a:gd name="T25" fmla="*/ 142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6913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913 w 98"/>
                  <a:gd name="T43" fmla="*/ 105 h 66"/>
                  <a:gd name="T44" fmla="*/ 6841 w 98"/>
                  <a:gd name="T45" fmla="*/ 154 h 66"/>
                  <a:gd name="T46" fmla="*/ 6458 w 98"/>
                  <a:gd name="T47" fmla="*/ 204 h 66"/>
                  <a:gd name="T48" fmla="*/ 6090 w 98"/>
                  <a:gd name="T49" fmla="*/ 255 h 66"/>
                  <a:gd name="T50" fmla="*/ 5552 w 98"/>
                  <a:gd name="T51" fmla="*/ 314 h 66"/>
                  <a:gd name="T52" fmla="*/ 4942 w 98"/>
                  <a:gd name="T53" fmla="*/ 364 h 66"/>
                  <a:gd name="T54" fmla="*/ 4371 w 98"/>
                  <a:gd name="T55" fmla="*/ 406 h 66"/>
                  <a:gd name="T56" fmla="*/ 3785 w 98"/>
                  <a:gd name="T57" fmla="*/ 452 h 66"/>
                  <a:gd name="T58" fmla="*/ 3058 w 98"/>
                  <a:gd name="T59" fmla="*/ 470 h 66"/>
                  <a:gd name="T60" fmla="*/ 2408 w 98"/>
                  <a:gd name="T61" fmla="*/ 487 h 66"/>
                  <a:gd name="T62" fmla="*/ 1595 w 98"/>
                  <a:gd name="T63" fmla="*/ 492 h 66"/>
                  <a:gd name="T64" fmla="*/ 988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7" name="Freeform 645"/>
              <p:cNvSpPr>
                <a:spLocks noChangeArrowheads="1"/>
              </p:cNvSpPr>
              <p:nvPr/>
            </p:nvSpPr>
            <p:spPr bwMode="auto">
              <a:xfrm>
                <a:off x="1415" y="4081"/>
                <a:ext cx="46" cy="53"/>
              </a:xfrm>
              <a:custGeom>
                <a:avLst/>
                <a:gdLst>
                  <a:gd name="T0" fmla="*/ 6857 w 44"/>
                  <a:gd name="T1" fmla="*/ 0 h 49"/>
                  <a:gd name="T2" fmla="*/ 5449 w 44"/>
                  <a:gd name="T3" fmla="*/ 253 h 49"/>
                  <a:gd name="T4" fmla="*/ 4186 w 44"/>
                  <a:gd name="T5" fmla="*/ 11364 h 49"/>
                  <a:gd name="T6" fmla="*/ 2818 w 44"/>
                  <a:gd name="T7" fmla="*/ 18095 h 49"/>
                  <a:gd name="T8" fmla="*/ 1776 w 44"/>
                  <a:gd name="T9" fmla="*/ 26757 h 49"/>
                  <a:gd name="T10" fmla="*/ 5 w 44"/>
                  <a:gd name="T11" fmla="*/ 34754 h 49"/>
                  <a:gd name="T12" fmla="*/ 2 w 44"/>
                  <a:gd name="T13" fmla="*/ 39629 h 49"/>
                  <a:gd name="T14" fmla="*/ 1 w 44"/>
                  <a:gd name="T15" fmla="*/ 43901 h 49"/>
                  <a:gd name="T16" fmla="*/ 0 w 44"/>
                  <a:gd name="T17" fmla="*/ 47491 h 49"/>
                  <a:gd name="T18" fmla="*/ 1 w 44"/>
                  <a:gd name="T19" fmla="*/ 50186 h 49"/>
                  <a:gd name="T20" fmla="*/ 4 w 44"/>
                  <a:gd name="T21" fmla="*/ 52068 h 49"/>
                  <a:gd name="T22" fmla="*/ 1557 w 44"/>
                  <a:gd name="T23" fmla="*/ 44486 h 49"/>
                  <a:gd name="T24" fmla="*/ 1557 w 44"/>
                  <a:gd name="T25" fmla="*/ 46416 h 49"/>
                  <a:gd name="T26" fmla="*/ 1660 w 44"/>
                  <a:gd name="T27" fmla="*/ 46416 h 49"/>
                  <a:gd name="T28" fmla="*/ 1660 w 44"/>
                  <a:gd name="T29" fmla="*/ 44486 h 49"/>
                  <a:gd name="T30" fmla="*/ 2026 w 44"/>
                  <a:gd name="T31" fmla="*/ 38035 h 49"/>
                  <a:gd name="T32" fmla="*/ 2818 w 44"/>
                  <a:gd name="T33" fmla="*/ 33912 h 49"/>
                  <a:gd name="T34" fmla="*/ 3916 w 44"/>
                  <a:gd name="T35" fmla="*/ 25385 h 49"/>
                  <a:gd name="T36" fmla="*/ 4929 w 44"/>
                  <a:gd name="T37" fmla="*/ 21130 h 49"/>
                  <a:gd name="T38" fmla="*/ 6418 w 44"/>
                  <a:gd name="T39" fmla="*/ 13284 h 49"/>
                  <a:gd name="T40" fmla="*/ 7577 w 44"/>
                  <a:gd name="T41" fmla="*/ 9676 h 49"/>
                  <a:gd name="T42" fmla="*/ 6857 w 44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8" name="Freeform 646"/>
              <p:cNvSpPr>
                <a:spLocks noChangeArrowheads="1"/>
              </p:cNvSpPr>
              <p:nvPr/>
            </p:nvSpPr>
            <p:spPr bwMode="auto">
              <a:xfrm>
                <a:off x="1458" y="4072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586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286 w 53"/>
                  <a:gd name="T9" fmla="*/ 1 h 18"/>
                  <a:gd name="T10" fmla="*/ 1643 w 53"/>
                  <a:gd name="T11" fmla="*/ 2 h 18"/>
                  <a:gd name="T12" fmla="*/ 1116 w 53"/>
                  <a:gd name="T13" fmla="*/ 3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51 w 53"/>
                  <a:gd name="T21" fmla="*/ 44189 h 18"/>
                  <a:gd name="T22" fmla="*/ 1247 w 53"/>
                  <a:gd name="T23" fmla="*/ 35793 h 18"/>
                  <a:gd name="T24" fmla="*/ 1833 w 53"/>
                  <a:gd name="T25" fmla="*/ 32213 h 18"/>
                  <a:gd name="T26" fmla="*/ 2308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640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9" name="Freeform 647"/>
              <p:cNvSpPr>
                <a:spLocks noChangeArrowheads="1"/>
              </p:cNvSpPr>
              <p:nvPr/>
            </p:nvSpPr>
            <p:spPr bwMode="auto">
              <a:xfrm>
                <a:off x="4737" y="4075"/>
                <a:ext cx="97" cy="57"/>
              </a:xfrm>
              <a:custGeom>
                <a:avLst/>
                <a:gdLst>
                  <a:gd name="T0" fmla="*/ 5619 w 93"/>
                  <a:gd name="T1" fmla="*/ 6003 h 58"/>
                  <a:gd name="T2" fmla="*/ 5864 w 93"/>
                  <a:gd name="T3" fmla="*/ 6003 h 58"/>
                  <a:gd name="T4" fmla="*/ 6080 w 93"/>
                  <a:gd name="T5" fmla="*/ 5808 h 58"/>
                  <a:gd name="T6" fmla="*/ 6080 w 93"/>
                  <a:gd name="T7" fmla="*/ 5363 h 58"/>
                  <a:gd name="T8" fmla="*/ 5864 w 93"/>
                  <a:gd name="T9" fmla="*/ 4921 h 58"/>
                  <a:gd name="T10" fmla="*/ 5770 w 93"/>
                  <a:gd name="T11" fmla="*/ 4313 h 58"/>
                  <a:gd name="T12" fmla="*/ 5534 w 93"/>
                  <a:gd name="T13" fmla="*/ 3793 h 58"/>
                  <a:gd name="T14" fmla="*/ 5012 w 93"/>
                  <a:gd name="T15" fmla="*/ 3098 h 58"/>
                  <a:gd name="T16" fmla="*/ 4729 w 93"/>
                  <a:gd name="T17" fmla="*/ 2307 h 58"/>
                  <a:gd name="T18" fmla="*/ 4101 w 93"/>
                  <a:gd name="T19" fmla="*/ 1653 h 58"/>
                  <a:gd name="T20" fmla="*/ 3659 w 93"/>
                  <a:gd name="T21" fmla="*/ 1010 h 58"/>
                  <a:gd name="T22" fmla="*/ 3128 w 93"/>
                  <a:gd name="T23" fmla="*/ 723 h 58"/>
                  <a:gd name="T24" fmla="*/ 2522 w 93"/>
                  <a:gd name="T25" fmla="*/ 3 h 58"/>
                  <a:gd name="T26" fmla="*/ 1943 w 93"/>
                  <a:gd name="T27" fmla="*/ 0 h 58"/>
                  <a:gd name="T28" fmla="*/ 1218 w 93"/>
                  <a:gd name="T29" fmla="*/ 0 h 58"/>
                  <a:gd name="T30" fmla="*/ 722 w 93"/>
                  <a:gd name="T31" fmla="*/ 3 h 58"/>
                  <a:gd name="T32" fmla="*/ 1 w 93"/>
                  <a:gd name="T33" fmla="*/ 785 h 58"/>
                  <a:gd name="T34" fmla="*/ 0 w 93"/>
                  <a:gd name="T35" fmla="*/ 854 h 58"/>
                  <a:gd name="T36" fmla="*/ 0 w 93"/>
                  <a:gd name="T37" fmla="*/ 925 h 58"/>
                  <a:gd name="T38" fmla="*/ 0 w 93"/>
                  <a:gd name="T39" fmla="*/ 1094 h 58"/>
                  <a:gd name="T40" fmla="*/ 0 w 93"/>
                  <a:gd name="T41" fmla="*/ 1405 h 58"/>
                  <a:gd name="T42" fmla="*/ 3 w 93"/>
                  <a:gd name="T43" fmla="*/ 2052 h 58"/>
                  <a:gd name="T44" fmla="*/ 8 w 93"/>
                  <a:gd name="T45" fmla="*/ 2626 h 58"/>
                  <a:gd name="T46" fmla="*/ 889 w 93"/>
                  <a:gd name="T47" fmla="*/ 3259 h 58"/>
                  <a:gd name="T48" fmla="*/ 1286 w 93"/>
                  <a:gd name="T49" fmla="*/ 3969 h 58"/>
                  <a:gd name="T50" fmla="*/ 1853 w 93"/>
                  <a:gd name="T51" fmla="*/ 4528 h 58"/>
                  <a:gd name="T52" fmla="*/ 2395 w 93"/>
                  <a:gd name="T53" fmla="*/ 5097 h 58"/>
                  <a:gd name="T54" fmla="*/ 2817 w 93"/>
                  <a:gd name="T55" fmla="*/ 5344 h 58"/>
                  <a:gd name="T56" fmla="*/ 3296 w 93"/>
                  <a:gd name="T57" fmla="*/ 5532 h 58"/>
                  <a:gd name="T58" fmla="*/ 3836 w 93"/>
                  <a:gd name="T59" fmla="*/ 5808 h 58"/>
                  <a:gd name="T60" fmla="*/ 4283 w 93"/>
                  <a:gd name="T61" fmla="*/ 5830 h 58"/>
                  <a:gd name="T62" fmla="*/ 4731 w 93"/>
                  <a:gd name="T63" fmla="*/ 5830 h 58"/>
                  <a:gd name="T64" fmla="*/ 5059 w 93"/>
                  <a:gd name="T65" fmla="*/ 5830 h 58"/>
                  <a:gd name="T66" fmla="*/ 5331 w 93"/>
                  <a:gd name="T67" fmla="*/ 5830 h 58"/>
                  <a:gd name="T68" fmla="*/ 5619 w 93"/>
                  <a:gd name="T69" fmla="*/ 600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8" y="29"/>
                    </a:lnTo>
                    <a:lnTo>
                      <a:pt x="72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8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0" name="Freeform 648"/>
              <p:cNvSpPr>
                <a:spLocks noChangeArrowheads="1"/>
              </p:cNvSpPr>
              <p:nvPr/>
            </p:nvSpPr>
            <p:spPr bwMode="auto">
              <a:xfrm>
                <a:off x="4737" y="4069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388 w 98"/>
                  <a:gd name="T3" fmla="*/ 92 h 66"/>
                  <a:gd name="T4" fmla="*/ 2370 w 98"/>
                  <a:gd name="T5" fmla="*/ 80 h 66"/>
                  <a:gd name="T6" fmla="*/ 3495 w 98"/>
                  <a:gd name="T7" fmla="*/ 80 h 66"/>
                  <a:gd name="T8" fmla="*/ 4560 w 98"/>
                  <a:gd name="T9" fmla="*/ 92 h 66"/>
                  <a:gd name="T10" fmla="*/ 5452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107 w 98"/>
                  <a:gd name="T17" fmla="*/ 255 h 66"/>
                  <a:gd name="T18" fmla="*/ 9049 w 98"/>
                  <a:gd name="T19" fmla="*/ 314 h 66"/>
                  <a:gd name="T20" fmla="*/ 9601 w 98"/>
                  <a:gd name="T21" fmla="*/ 364 h 66"/>
                  <a:gd name="T22" fmla="*/ 9874 w 98"/>
                  <a:gd name="T23" fmla="*/ 406 h 66"/>
                  <a:gd name="T24" fmla="*/ 10246 w 98"/>
                  <a:gd name="T25" fmla="*/ 457 h 66"/>
                  <a:gd name="T26" fmla="*/ 10283 w 98"/>
                  <a:gd name="T27" fmla="*/ 487 h 66"/>
                  <a:gd name="T28" fmla="*/ 10283 w 98"/>
                  <a:gd name="T29" fmla="*/ 492 h 66"/>
                  <a:gd name="T30" fmla="*/ 10813 w 98"/>
                  <a:gd name="T31" fmla="*/ 492 h 66"/>
                  <a:gd name="T32" fmla="*/ 10246 w 98"/>
                  <a:gd name="T33" fmla="*/ 492 h 66"/>
                  <a:gd name="T34" fmla="*/ 10215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122 w 98"/>
                  <a:gd name="T43" fmla="*/ 425 h 66"/>
                  <a:gd name="T44" fmla="*/ 10875 w 98"/>
                  <a:gd name="T45" fmla="*/ 366 h 66"/>
                  <a:gd name="T46" fmla="*/ 10246 w 98"/>
                  <a:gd name="T47" fmla="*/ 314 h 66"/>
                  <a:gd name="T48" fmla="*/ 9627 w 98"/>
                  <a:gd name="T49" fmla="*/ 255 h 66"/>
                  <a:gd name="T50" fmla="*/ 9049 w 98"/>
                  <a:gd name="T51" fmla="*/ 204 h 66"/>
                  <a:gd name="T52" fmla="*/ 8034 w 98"/>
                  <a:gd name="T53" fmla="*/ 131 h 66"/>
                  <a:gd name="T54" fmla="*/ 7135 w 98"/>
                  <a:gd name="T55" fmla="*/ 92 h 66"/>
                  <a:gd name="T56" fmla="*/ 5784 w 98"/>
                  <a:gd name="T57" fmla="*/ 4 h 66"/>
                  <a:gd name="T58" fmla="*/ 4841 w 98"/>
                  <a:gd name="T59" fmla="*/ 2 h 66"/>
                  <a:gd name="T60" fmla="*/ 3495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89" y="56"/>
                    </a:lnTo>
                    <a:lnTo>
                      <a:pt x="89" y="57"/>
                    </a:lnTo>
                    <a:lnTo>
                      <a:pt x="91" y="57"/>
                    </a:lnTo>
                    <a:lnTo>
                      <a:pt x="88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0" y="6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1" name="Freeform 649"/>
              <p:cNvSpPr>
                <a:spLocks noChangeArrowheads="1"/>
              </p:cNvSpPr>
              <p:nvPr/>
            </p:nvSpPr>
            <p:spPr bwMode="auto">
              <a:xfrm>
                <a:off x="4731" y="4078"/>
                <a:ext cx="47" cy="53"/>
              </a:xfrm>
              <a:custGeom>
                <a:avLst/>
                <a:gdLst>
                  <a:gd name="T0" fmla="*/ 6797 w 45"/>
                  <a:gd name="T1" fmla="*/ 43901 h 49"/>
                  <a:gd name="T2" fmla="*/ 5600 w 45"/>
                  <a:gd name="T3" fmla="*/ 39629 h 49"/>
                  <a:gd name="T4" fmla="*/ 4613 w 45"/>
                  <a:gd name="T5" fmla="*/ 33912 h 49"/>
                  <a:gd name="T6" fmla="*/ 3566 w 45"/>
                  <a:gd name="T7" fmla="*/ 26757 h 49"/>
                  <a:gd name="T8" fmla="*/ 2422 w 45"/>
                  <a:gd name="T9" fmla="*/ 21130 h 49"/>
                  <a:gd name="T10" fmla="*/ 1871 w 45"/>
                  <a:gd name="T11" fmla="*/ 13284 h 49"/>
                  <a:gd name="T12" fmla="*/ 1541 w 45"/>
                  <a:gd name="T13" fmla="*/ 8918 h 49"/>
                  <a:gd name="T14" fmla="*/ 1541 w 45"/>
                  <a:gd name="T15" fmla="*/ 8294 h 49"/>
                  <a:gd name="T16" fmla="*/ 1541 w 45"/>
                  <a:gd name="T17" fmla="*/ 278 h 49"/>
                  <a:gd name="T18" fmla="*/ 1444 w 45"/>
                  <a:gd name="T19" fmla="*/ 8294 h 49"/>
                  <a:gd name="T20" fmla="*/ 5 w 45"/>
                  <a:gd name="T21" fmla="*/ 0 h 49"/>
                  <a:gd name="T22" fmla="*/ 1 w 45"/>
                  <a:gd name="T23" fmla="*/ 3 h 49"/>
                  <a:gd name="T24" fmla="*/ 0 w 45"/>
                  <a:gd name="T25" fmla="*/ 278 h 49"/>
                  <a:gd name="T26" fmla="*/ 1 w 45"/>
                  <a:gd name="T27" fmla="*/ 9676 h 49"/>
                  <a:gd name="T28" fmla="*/ 2 w 45"/>
                  <a:gd name="T29" fmla="*/ 13284 h 49"/>
                  <a:gd name="T30" fmla="*/ 6 w 45"/>
                  <a:gd name="T31" fmla="*/ 19600 h 49"/>
                  <a:gd name="T32" fmla="*/ 1643 w 45"/>
                  <a:gd name="T33" fmla="*/ 26757 h 49"/>
                  <a:gd name="T34" fmla="*/ 2422 w 45"/>
                  <a:gd name="T35" fmla="*/ 33912 h 49"/>
                  <a:gd name="T36" fmla="*/ 3802 w 45"/>
                  <a:gd name="T37" fmla="*/ 40592 h 49"/>
                  <a:gd name="T38" fmla="*/ 4919 w 45"/>
                  <a:gd name="T39" fmla="*/ 48102 h 49"/>
                  <a:gd name="T40" fmla="*/ 6367 w 45"/>
                  <a:gd name="T41" fmla="*/ 52068 h 49"/>
                  <a:gd name="T42" fmla="*/ 6797 w 45"/>
                  <a:gd name="T43" fmla="*/ 4390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1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2" name="Freeform 650"/>
              <p:cNvSpPr>
                <a:spLocks noChangeArrowheads="1"/>
              </p:cNvSpPr>
              <p:nvPr/>
            </p:nvSpPr>
            <p:spPr bwMode="auto">
              <a:xfrm>
                <a:off x="4775" y="4123"/>
                <a:ext cx="54" cy="19"/>
              </a:xfrm>
              <a:custGeom>
                <a:avLst/>
                <a:gdLst>
                  <a:gd name="T0" fmla="*/ 4136 w 52"/>
                  <a:gd name="T1" fmla="*/ 26094 h 18"/>
                  <a:gd name="T2" fmla="*/ 3909 w 52"/>
                  <a:gd name="T3" fmla="*/ 23485 h 18"/>
                  <a:gd name="T4" fmla="*/ 3582 w 52"/>
                  <a:gd name="T5" fmla="*/ 23485 h 18"/>
                  <a:gd name="T6" fmla="*/ 3027 w 52"/>
                  <a:gd name="T7" fmla="*/ 23485 h 18"/>
                  <a:gd name="T8" fmla="*/ 2450 w 52"/>
                  <a:gd name="T9" fmla="*/ 21136 h 18"/>
                  <a:gd name="T10" fmla="*/ 2045 w 52"/>
                  <a:gd name="T11" fmla="*/ 21136 h 18"/>
                  <a:gd name="T12" fmla="*/ 1379 w 52"/>
                  <a:gd name="T13" fmla="*/ 17121 h 18"/>
                  <a:gd name="T14" fmla="*/ 881 w 52"/>
                  <a:gd name="T15" fmla="*/ 4 h 18"/>
                  <a:gd name="T16" fmla="*/ 4 w 52"/>
                  <a:gd name="T17" fmla="*/ 0 h 18"/>
                  <a:gd name="T18" fmla="*/ 0 w 52"/>
                  <a:gd name="T19" fmla="*/ 23485 h 18"/>
                  <a:gd name="T20" fmla="*/ 7 w 52"/>
                  <a:gd name="T21" fmla="*/ 32213 h 18"/>
                  <a:gd name="T22" fmla="*/ 1167 w 52"/>
                  <a:gd name="T23" fmla="*/ 46052 h 18"/>
                  <a:gd name="T24" fmla="*/ 1827 w 52"/>
                  <a:gd name="T25" fmla="*/ 49100 h 18"/>
                  <a:gd name="T26" fmla="*/ 2418 w 52"/>
                  <a:gd name="T27" fmla="*/ 51166 h 18"/>
                  <a:gd name="T28" fmla="*/ 3027 w 52"/>
                  <a:gd name="T29" fmla="*/ 51166 h 18"/>
                  <a:gd name="T30" fmla="*/ 3432 w 52"/>
                  <a:gd name="T31" fmla="*/ 51166 h 18"/>
                  <a:gd name="T32" fmla="*/ 3839 w 52"/>
                  <a:gd name="T33" fmla="*/ 54554 h 18"/>
                  <a:gd name="T34" fmla="*/ 4059 w 52"/>
                  <a:gd name="T35" fmla="*/ 54554 h 18"/>
                  <a:gd name="T36" fmla="*/ 4136 w 52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8"/>
                  <a:gd name="T59" fmla="*/ 52 w 52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8">
                    <a:moveTo>
                      <a:pt x="52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3" name="Freeform 651"/>
              <p:cNvSpPr>
                <a:spLocks noChangeArrowheads="1"/>
              </p:cNvSpPr>
              <p:nvPr/>
            </p:nvSpPr>
            <p:spPr bwMode="auto">
              <a:xfrm>
                <a:off x="925" y="4078"/>
                <a:ext cx="97" cy="56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28 h 57"/>
                  <a:gd name="T8" fmla="*/ 5919 w 93"/>
                  <a:gd name="T9" fmla="*/ 1185 h 57"/>
                  <a:gd name="T10" fmla="*/ 5831 w 93"/>
                  <a:gd name="T11" fmla="*/ 1970 h 57"/>
                  <a:gd name="T12" fmla="*/ 5535 w 93"/>
                  <a:gd name="T13" fmla="*/ 2999 h 57"/>
                  <a:gd name="T14" fmla="*/ 5251 w 93"/>
                  <a:gd name="T15" fmla="*/ 3862 h 57"/>
                  <a:gd name="T16" fmla="*/ 4731 w 93"/>
                  <a:gd name="T17" fmla="*/ 4939 h 57"/>
                  <a:gd name="T18" fmla="*/ 4283 w 93"/>
                  <a:gd name="T19" fmla="*/ 5713 h 57"/>
                  <a:gd name="T20" fmla="*/ 3659 w 93"/>
                  <a:gd name="T21" fmla="*/ 6389 h 57"/>
                  <a:gd name="T22" fmla="*/ 3157 w 93"/>
                  <a:gd name="T23" fmla="*/ 7016 h 57"/>
                  <a:gd name="T24" fmla="*/ 2522 w 93"/>
                  <a:gd name="T25" fmla="*/ 7627 h 57"/>
                  <a:gd name="T26" fmla="*/ 1955 w 93"/>
                  <a:gd name="T27" fmla="*/ 7999 h 57"/>
                  <a:gd name="T28" fmla="*/ 1218 w 93"/>
                  <a:gd name="T29" fmla="*/ 7999 h 57"/>
                  <a:gd name="T30" fmla="*/ 760 w 93"/>
                  <a:gd name="T31" fmla="*/ 7627 h 57"/>
                  <a:gd name="T32" fmla="*/ 1 w 93"/>
                  <a:gd name="T33" fmla="*/ 6946 h 57"/>
                  <a:gd name="T34" fmla="*/ 0 w 93"/>
                  <a:gd name="T35" fmla="*/ 6916 h 57"/>
                  <a:gd name="T36" fmla="*/ 0 w 93"/>
                  <a:gd name="T37" fmla="*/ 6764 h 57"/>
                  <a:gd name="T38" fmla="*/ 0 w 93"/>
                  <a:gd name="T39" fmla="*/ 6389 h 57"/>
                  <a:gd name="T40" fmla="*/ 1 w 93"/>
                  <a:gd name="T41" fmla="*/ 6213 h 57"/>
                  <a:gd name="T42" fmla="*/ 5 w 93"/>
                  <a:gd name="T43" fmla="*/ 5371 h 57"/>
                  <a:gd name="T44" fmla="*/ 9 w 93"/>
                  <a:gd name="T45" fmla="*/ 4436 h 57"/>
                  <a:gd name="T46" fmla="*/ 938 w 93"/>
                  <a:gd name="T47" fmla="*/ 3527 h 57"/>
                  <a:gd name="T48" fmla="*/ 1355 w 93"/>
                  <a:gd name="T49" fmla="*/ 2741 h 57"/>
                  <a:gd name="T50" fmla="*/ 1955 w 93"/>
                  <a:gd name="T51" fmla="*/ 1666 h 57"/>
                  <a:gd name="T52" fmla="*/ 2395 w 93"/>
                  <a:gd name="T53" fmla="*/ 1092 h 57"/>
                  <a:gd name="T54" fmla="*/ 2954 w 93"/>
                  <a:gd name="T55" fmla="*/ 28 h 57"/>
                  <a:gd name="T56" fmla="*/ 3327 w 93"/>
                  <a:gd name="T57" fmla="*/ 3 h 57"/>
                  <a:gd name="T58" fmla="*/ 385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251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4" name="Freeform 652"/>
              <p:cNvSpPr>
                <a:spLocks noChangeArrowheads="1"/>
              </p:cNvSpPr>
              <p:nvPr/>
            </p:nvSpPr>
            <p:spPr bwMode="auto">
              <a:xfrm>
                <a:off x="924" y="4072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255 w 99"/>
                  <a:gd name="T3" fmla="*/ 559 h 66"/>
                  <a:gd name="T4" fmla="*/ 2255 w 99"/>
                  <a:gd name="T5" fmla="*/ 569 h 66"/>
                  <a:gd name="T6" fmla="*/ 3513 w 99"/>
                  <a:gd name="T7" fmla="*/ 569 h 66"/>
                  <a:gd name="T8" fmla="*/ 4715 w 99"/>
                  <a:gd name="T9" fmla="*/ 559 h 66"/>
                  <a:gd name="T10" fmla="*/ 5778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490 w 99"/>
                  <a:gd name="T17" fmla="*/ 366 h 66"/>
                  <a:gd name="T18" fmla="*/ 9394 w 99"/>
                  <a:gd name="T19" fmla="*/ 314 h 66"/>
                  <a:gd name="T20" fmla="*/ 9961 w 99"/>
                  <a:gd name="T21" fmla="*/ 255 h 66"/>
                  <a:gd name="T22" fmla="*/ 10403 w 99"/>
                  <a:gd name="T23" fmla="*/ 204 h 66"/>
                  <a:gd name="T24" fmla="*/ 10866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63 w 99"/>
                  <a:gd name="T31" fmla="*/ 0 h 66"/>
                  <a:gd name="T32" fmla="*/ 9810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9968 w 99"/>
                  <a:gd name="T39" fmla="*/ 73 h 66"/>
                  <a:gd name="T40" fmla="*/ 9968 w 99"/>
                  <a:gd name="T41" fmla="*/ 80 h 66"/>
                  <a:gd name="T42" fmla="*/ 9961 w 99"/>
                  <a:gd name="T43" fmla="*/ 105 h 66"/>
                  <a:gd name="T44" fmla="*/ 9552 w 99"/>
                  <a:gd name="T45" fmla="*/ 154 h 66"/>
                  <a:gd name="T46" fmla="*/ 9251 w 99"/>
                  <a:gd name="T47" fmla="*/ 204 h 66"/>
                  <a:gd name="T48" fmla="*/ 8721 w 99"/>
                  <a:gd name="T49" fmla="*/ 255 h 66"/>
                  <a:gd name="T50" fmla="*/ 7878 w 99"/>
                  <a:gd name="T51" fmla="*/ 314 h 66"/>
                  <a:gd name="T52" fmla="*/ 7117 w 99"/>
                  <a:gd name="T53" fmla="*/ 364 h 66"/>
                  <a:gd name="T54" fmla="*/ 6226 w 99"/>
                  <a:gd name="T55" fmla="*/ 406 h 66"/>
                  <a:gd name="T56" fmla="*/ 5304 w 99"/>
                  <a:gd name="T57" fmla="*/ 452 h 66"/>
                  <a:gd name="T58" fmla="*/ 4307 w 99"/>
                  <a:gd name="T59" fmla="*/ 470 h 66"/>
                  <a:gd name="T60" fmla="*/ 3404 w 99"/>
                  <a:gd name="T61" fmla="*/ 487 h 66"/>
                  <a:gd name="T62" fmla="*/ 2534 w 99"/>
                  <a:gd name="T63" fmla="*/ 492 h 66"/>
                  <a:gd name="T64" fmla="*/ 1408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5" name="Freeform 653"/>
              <p:cNvSpPr>
                <a:spLocks noChangeArrowheads="1"/>
              </p:cNvSpPr>
              <p:nvPr/>
            </p:nvSpPr>
            <p:spPr bwMode="auto">
              <a:xfrm>
                <a:off x="920" y="4082"/>
                <a:ext cx="45" cy="53"/>
              </a:xfrm>
              <a:custGeom>
                <a:avLst/>
                <a:gdLst>
                  <a:gd name="T0" fmla="*/ 7628 w 43"/>
                  <a:gd name="T1" fmla="*/ 0 h 49"/>
                  <a:gd name="T2" fmla="*/ 5848 w 43"/>
                  <a:gd name="T3" fmla="*/ 253 h 49"/>
                  <a:gd name="T4" fmla="*/ 4463 w 43"/>
                  <a:gd name="T5" fmla="*/ 11364 h 49"/>
                  <a:gd name="T6" fmla="*/ 2968 w 43"/>
                  <a:gd name="T7" fmla="*/ 19600 h 49"/>
                  <a:gd name="T8" fmla="*/ 1978 w 43"/>
                  <a:gd name="T9" fmla="*/ 25385 h 49"/>
                  <a:gd name="T10" fmla="*/ 4 w 43"/>
                  <a:gd name="T11" fmla="*/ 33912 h 49"/>
                  <a:gd name="T12" fmla="*/ 1 w 43"/>
                  <a:gd name="T13" fmla="*/ 39629 h 49"/>
                  <a:gd name="T14" fmla="*/ 0 w 43"/>
                  <a:gd name="T15" fmla="*/ 43901 h 49"/>
                  <a:gd name="T16" fmla="*/ 0 w 43"/>
                  <a:gd name="T17" fmla="*/ 47491 h 49"/>
                  <a:gd name="T18" fmla="*/ 1 w 43"/>
                  <a:gd name="T19" fmla="*/ 50186 h 49"/>
                  <a:gd name="T20" fmla="*/ 3 w 43"/>
                  <a:gd name="T21" fmla="*/ 52068 h 49"/>
                  <a:gd name="T22" fmla="*/ 1729 w 43"/>
                  <a:gd name="T23" fmla="*/ 44486 h 49"/>
                  <a:gd name="T24" fmla="*/ 1852 w 43"/>
                  <a:gd name="T25" fmla="*/ 46416 h 49"/>
                  <a:gd name="T26" fmla="*/ 1978 w 43"/>
                  <a:gd name="T27" fmla="*/ 44486 h 49"/>
                  <a:gd name="T28" fmla="*/ 2266 w 43"/>
                  <a:gd name="T29" fmla="*/ 38035 h 49"/>
                  <a:gd name="T30" fmla="*/ 2968 w 43"/>
                  <a:gd name="T31" fmla="*/ 33912 h 49"/>
                  <a:gd name="T32" fmla="*/ 4445 w 43"/>
                  <a:gd name="T33" fmla="*/ 25385 h 49"/>
                  <a:gd name="T34" fmla="*/ 5464 w 43"/>
                  <a:gd name="T35" fmla="*/ 21130 h 49"/>
                  <a:gd name="T36" fmla="*/ 7126 w 43"/>
                  <a:gd name="T37" fmla="*/ 13284 h 49"/>
                  <a:gd name="T38" fmla="*/ 8189 w 43"/>
                  <a:gd name="T39" fmla="*/ 9676 h 49"/>
                  <a:gd name="T40" fmla="*/ 7628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39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6" name="Freeform 654"/>
              <p:cNvSpPr>
                <a:spLocks noChangeArrowheads="1"/>
              </p:cNvSpPr>
              <p:nvPr/>
            </p:nvSpPr>
            <p:spPr bwMode="auto">
              <a:xfrm>
                <a:off x="962" y="4072"/>
                <a:ext cx="56" cy="19"/>
              </a:xfrm>
              <a:custGeom>
                <a:avLst/>
                <a:gdLst>
                  <a:gd name="T0" fmla="*/ 3551 w 54"/>
                  <a:gd name="T1" fmla="*/ 0 h 18"/>
                  <a:gd name="T2" fmla="*/ 3366 w 54"/>
                  <a:gd name="T3" fmla="*/ 0 h 18"/>
                  <a:gd name="T4" fmla="*/ 3095 w 54"/>
                  <a:gd name="T5" fmla="*/ 0 h 18"/>
                  <a:gd name="T6" fmla="*/ 2567 w 54"/>
                  <a:gd name="T7" fmla="*/ 0 h 18"/>
                  <a:gd name="T8" fmla="*/ 2182 w 54"/>
                  <a:gd name="T9" fmla="*/ 1 h 18"/>
                  <a:gd name="T10" fmla="*/ 1668 w 54"/>
                  <a:gd name="T11" fmla="*/ 2 h 18"/>
                  <a:gd name="T12" fmla="*/ 1023 w 54"/>
                  <a:gd name="T13" fmla="*/ 4 h 18"/>
                  <a:gd name="T14" fmla="*/ 71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823 w 54"/>
                  <a:gd name="T21" fmla="*/ 44189 h 18"/>
                  <a:gd name="T22" fmla="*/ 1141 w 54"/>
                  <a:gd name="T23" fmla="*/ 35793 h 18"/>
                  <a:gd name="T24" fmla="*/ 1760 w 54"/>
                  <a:gd name="T25" fmla="*/ 32213 h 18"/>
                  <a:gd name="T26" fmla="*/ 2182 w 54"/>
                  <a:gd name="T27" fmla="*/ 28991 h 18"/>
                  <a:gd name="T28" fmla="*/ 2627 w 54"/>
                  <a:gd name="T29" fmla="*/ 28991 h 18"/>
                  <a:gd name="T30" fmla="*/ 3095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551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4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7" name="Freeform 655"/>
              <p:cNvSpPr>
                <a:spLocks noChangeArrowheads="1"/>
              </p:cNvSpPr>
              <p:nvPr/>
            </p:nvSpPr>
            <p:spPr bwMode="auto">
              <a:xfrm>
                <a:off x="4243" y="4074"/>
                <a:ext cx="97" cy="56"/>
              </a:xfrm>
              <a:custGeom>
                <a:avLst/>
                <a:gdLst>
                  <a:gd name="T0" fmla="*/ 5770 w 93"/>
                  <a:gd name="T1" fmla="*/ 3118 h 57"/>
                  <a:gd name="T2" fmla="*/ 5919 w 93"/>
                  <a:gd name="T3" fmla="*/ 3118 h 57"/>
                  <a:gd name="T4" fmla="*/ 6080 w 93"/>
                  <a:gd name="T5" fmla="*/ 2992 h 57"/>
                  <a:gd name="T6" fmla="*/ 6080 w 93"/>
                  <a:gd name="T7" fmla="*/ 2824 h 57"/>
                  <a:gd name="T8" fmla="*/ 5919 w 93"/>
                  <a:gd name="T9" fmla="*/ 2460 h 57"/>
                  <a:gd name="T10" fmla="*/ 5831 w 93"/>
                  <a:gd name="T11" fmla="*/ 2269 h 57"/>
                  <a:gd name="T12" fmla="*/ 5535 w 93"/>
                  <a:gd name="T13" fmla="*/ 1877 h 57"/>
                  <a:gd name="T14" fmla="*/ 5059 w 93"/>
                  <a:gd name="T15" fmla="*/ 1532 h 57"/>
                  <a:gd name="T16" fmla="*/ 4731 w 93"/>
                  <a:gd name="T17" fmla="*/ 1235 h 57"/>
                  <a:gd name="T18" fmla="*/ 4255 w 93"/>
                  <a:gd name="T19" fmla="*/ 818 h 57"/>
                  <a:gd name="T20" fmla="*/ 3659 w 93"/>
                  <a:gd name="T21" fmla="*/ 551 h 57"/>
                  <a:gd name="T22" fmla="*/ 3157 w 93"/>
                  <a:gd name="T23" fmla="*/ 28 h 57"/>
                  <a:gd name="T24" fmla="*/ 2522 w 93"/>
                  <a:gd name="T25" fmla="*/ 3 h 57"/>
                  <a:gd name="T26" fmla="*/ 1955 w 93"/>
                  <a:gd name="T27" fmla="*/ 0 h 57"/>
                  <a:gd name="T28" fmla="*/ 1218 w 93"/>
                  <a:gd name="T29" fmla="*/ 0 h 57"/>
                  <a:gd name="T30" fmla="*/ 722 w 93"/>
                  <a:gd name="T31" fmla="*/ 3 h 57"/>
                  <a:gd name="T32" fmla="*/ 1 w 93"/>
                  <a:gd name="T33" fmla="*/ 28 h 57"/>
                  <a:gd name="T34" fmla="*/ 0 w 93"/>
                  <a:gd name="T35" fmla="*/ 478 h 57"/>
                  <a:gd name="T36" fmla="*/ 0 w 93"/>
                  <a:gd name="T37" fmla="*/ 512 h 57"/>
                  <a:gd name="T38" fmla="*/ 0 w 93"/>
                  <a:gd name="T39" fmla="*/ 585 h 57"/>
                  <a:gd name="T40" fmla="*/ 1 w 93"/>
                  <a:gd name="T41" fmla="*/ 668 h 57"/>
                  <a:gd name="T42" fmla="*/ 4 w 93"/>
                  <a:gd name="T43" fmla="*/ 1011 h 57"/>
                  <a:gd name="T44" fmla="*/ 8 w 93"/>
                  <a:gd name="T45" fmla="*/ 1321 h 57"/>
                  <a:gd name="T46" fmla="*/ 938 w 93"/>
                  <a:gd name="T47" fmla="*/ 1643 h 57"/>
                  <a:gd name="T48" fmla="*/ 1355 w 93"/>
                  <a:gd name="T49" fmla="*/ 2118 h 57"/>
                  <a:gd name="T50" fmla="*/ 1955 w 93"/>
                  <a:gd name="T51" fmla="*/ 2302 h 57"/>
                  <a:gd name="T52" fmla="*/ 2395 w 93"/>
                  <a:gd name="T53" fmla="*/ 2634 h 57"/>
                  <a:gd name="T54" fmla="*/ 2817 w 93"/>
                  <a:gd name="T55" fmla="*/ 2824 h 57"/>
                  <a:gd name="T56" fmla="*/ 3327 w 93"/>
                  <a:gd name="T57" fmla="*/ 2968 h 57"/>
                  <a:gd name="T58" fmla="*/ 3836 w 93"/>
                  <a:gd name="T59" fmla="*/ 2992 h 57"/>
                  <a:gd name="T60" fmla="*/ 4322 w 93"/>
                  <a:gd name="T61" fmla="*/ 3019 h 57"/>
                  <a:gd name="T62" fmla="*/ 4731 w 93"/>
                  <a:gd name="T63" fmla="*/ 3019 h 57"/>
                  <a:gd name="T64" fmla="*/ 5059 w 93"/>
                  <a:gd name="T65" fmla="*/ 3019 h 57"/>
                  <a:gd name="T66" fmla="*/ 5535 w 93"/>
                  <a:gd name="T67" fmla="*/ 3019 h 57"/>
                  <a:gd name="T68" fmla="*/ 5770 w 93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8" name="Freeform 656"/>
              <p:cNvSpPr>
                <a:spLocks noChangeArrowheads="1"/>
              </p:cNvSpPr>
              <p:nvPr/>
            </p:nvSpPr>
            <p:spPr bwMode="auto">
              <a:xfrm>
                <a:off x="4242" y="4069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474 w 98"/>
                  <a:gd name="T3" fmla="*/ 92 h 66"/>
                  <a:gd name="T4" fmla="*/ 2516 w 98"/>
                  <a:gd name="T5" fmla="*/ 80 h 66"/>
                  <a:gd name="T6" fmla="*/ 3594 w 98"/>
                  <a:gd name="T7" fmla="*/ 80 h 66"/>
                  <a:gd name="T8" fmla="*/ 4560 w 98"/>
                  <a:gd name="T9" fmla="*/ 92 h 66"/>
                  <a:gd name="T10" fmla="*/ 5452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264 w 98"/>
                  <a:gd name="T17" fmla="*/ 255 h 66"/>
                  <a:gd name="T18" fmla="*/ 9071 w 98"/>
                  <a:gd name="T19" fmla="*/ 314 h 66"/>
                  <a:gd name="T20" fmla="*/ 9627 w 98"/>
                  <a:gd name="T21" fmla="*/ 364 h 66"/>
                  <a:gd name="T22" fmla="*/ 10191 w 98"/>
                  <a:gd name="T23" fmla="*/ 406 h 66"/>
                  <a:gd name="T24" fmla="*/ 10283 w 98"/>
                  <a:gd name="T25" fmla="*/ 457 h 66"/>
                  <a:gd name="T26" fmla="*/ 10480 w 98"/>
                  <a:gd name="T27" fmla="*/ 487 h 66"/>
                  <a:gd name="T28" fmla="*/ 10480 w 98"/>
                  <a:gd name="T29" fmla="*/ 492 h 66"/>
                  <a:gd name="T30" fmla="*/ 10813 w 98"/>
                  <a:gd name="T31" fmla="*/ 492 h 66"/>
                  <a:gd name="T32" fmla="*/ 10480 w 98"/>
                  <a:gd name="T33" fmla="*/ 492 h 66"/>
                  <a:gd name="T34" fmla="*/ 10246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474 w 98"/>
                  <a:gd name="T43" fmla="*/ 425 h 66"/>
                  <a:gd name="T44" fmla="*/ 10875 w 98"/>
                  <a:gd name="T45" fmla="*/ 366 h 66"/>
                  <a:gd name="T46" fmla="*/ 10283 w 98"/>
                  <a:gd name="T47" fmla="*/ 314 h 66"/>
                  <a:gd name="T48" fmla="*/ 9658 w 98"/>
                  <a:gd name="T49" fmla="*/ 255 h 66"/>
                  <a:gd name="T50" fmla="*/ 9049 w 98"/>
                  <a:gd name="T51" fmla="*/ 204 h 66"/>
                  <a:gd name="T52" fmla="*/ 8055 w 98"/>
                  <a:gd name="T53" fmla="*/ 131 h 66"/>
                  <a:gd name="T54" fmla="*/ 7135 w 98"/>
                  <a:gd name="T55" fmla="*/ 92 h 66"/>
                  <a:gd name="T56" fmla="*/ 6023 w 98"/>
                  <a:gd name="T57" fmla="*/ 4 h 66"/>
                  <a:gd name="T58" fmla="*/ 4841 w 98"/>
                  <a:gd name="T59" fmla="*/ 2 h 66"/>
                  <a:gd name="T60" fmla="*/ 3709 w 98"/>
                  <a:gd name="T61" fmla="*/ 0 h 66"/>
                  <a:gd name="T62" fmla="*/ 2370 w 98"/>
                  <a:gd name="T63" fmla="*/ 0 h 66"/>
                  <a:gd name="T64" fmla="*/ 1231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9" name="Freeform 657"/>
              <p:cNvSpPr>
                <a:spLocks noChangeArrowheads="1"/>
              </p:cNvSpPr>
              <p:nvPr/>
            </p:nvSpPr>
            <p:spPr bwMode="auto">
              <a:xfrm>
                <a:off x="4239" y="4077"/>
                <a:ext cx="44" cy="53"/>
              </a:xfrm>
              <a:custGeom>
                <a:avLst/>
                <a:gdLst>
                  <a:gd name="T0" fmla="*/ 1340 w 43"/>
                  <a:gd name="T1" fmla="*/ 43901 h 49"/>
                  <a:gd name="T2" fmla="*/ 1147 w 43"/>
                  <a:gd name="T3" fmla="*/ 39629 h 49"/>
                  <a:gd name="T4" fmla="*/ 851 w 43"/>
                  <a:gd name="T5" fmla="*/ 33912 h 49"/>
                  <a:gd name="T6" fmla="*/ 649 w 43"/>
                  <a:gd name="T7" fmla="*/ 26757 h 49"/>
                  <a:gd name="T8" fmla="*/ 496 w 43"/>
                  <a:gd name="T9" fmla="*/ 21130 h 49"/>
                  <a:gd name="T10" fmla="*/ 394 w 43"/>
                  <a:gd name="T11" fmla="*/ 13284 h 49"/>
                  <a:gd name="T12" fmla="*/ 9 w 43"/>
                  <a:gd name="T13" fmla="*/ 8918 h 49"/>
                  <a:gd name="T14" fmla="*/ 8 w 43"/>
                  <a:gd name="T15" fmla="*/ 8294 h 49"/>
                  <a:gd name="T16" fmla="*/ 8 w 43"/>
                  <a:gd name="T17" fmla="*/ 278 h 49"/>
                  <a:gd name="T18" fmla="*/ 8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278 h 49"/>
                  <a:gd name="T28" fmla="*/ 0 w 43"/>
                  <a:gd name="T29" fmla="*/ 9676 h 49"/>
                  <a:gd name="T30" fmla="*/ 1 w 43"/>
                  <a:gd name="T31" fmla="*/ 13284 h 49"/>
                  <a:gd name="T32" fmla="*/ 4 w 43"/>
                  <a:gd name="T33" fmla="*/ 19600 h 49"/>
                  <a:gd name="T34" fmla="*/ 9 w 43"/>
                  <a:gd name="T35" fmla="*/ 26757 h 49"/>
                  <a:gd name="T36" fmla="*/ 496 w 43"/>
                  <a:gd name="T37" fmla="*/ 33912 h 49"/>
                  <a:gd name="T38" fmla="*/ 679 w 43"/>
                  <a:gd name="T39" fmla="*/ 40592 h 49"/>
                  <a:gd name="T40" fmla="*/ 932 w 43"/>
                  <a:gd name="T41" fmla="*/ 48102 h 49"/>
                  <a:gd name="T42" fmla="*/ 1225 w 43"/>
                  <a:gd name="T43" fmla="*/ 52068 h 49"/>
                  <a:gd name="T44" fmla="*/ 1340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0" name="Freeform 658"/>
              <p:cNvSpPr>
                <a:spLocks noChangeArrowheads="1"/>
              </p:cNvSpPr>
              <p:nvPr/>
            </p:nvSpPr>
            <p:spPr bwMode="auto">
              <a:xfrm>
                <a:off x="4279" y="4122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21 w 54"/>
                  <a:gd name="T5" fmla="*/ 23485 h 18"/>
                  <a:gd name="T6" fmla="*/ 2627 w 54"/>
                  <a:gd name="T7" fmla="*/ 23485 h 18"/>
                  <a:gd name="T8" fmla="*/ 2182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4 h 18"/>
                  <a:gd name="T16" fmla="*/ 4 w 54"/>
                  <a:gd name="T17" fmla="*/ 0 h 18"/>
                  <a:gd name="T18" fmla="*/ 0 w 54"/>
                  <a:gd name="T19" fmla="*/ 23485 h 18"/>
                  <a:gd name="T20" fmla="*/ 8 w 54"/>
                  <a:gd name="T21" fmla="*/ 32213 h 18"/>
                  <a:gd name="T22" fmla="*/ 1023 w 54"/>
                  <a:gd name="T23" fmla="*/ 46052 h 18"/>
                  <a:gd name="T24" fmla="*/ 1618 w 54"/>
                  <a:gd name="T25" fmla="*/ 49100 h 18"/>
                  <a:gd name="T26" fmla="*/ 2182 w 54"/>
                  <a:gd name="T27" fmla="*/ 51166 h 18"/>
                  <a:gd name="T28" fmla="*/ 2567 w 54"/>
                  <a:gd name="T29" fmla="*/ 51166 h 18"/>
                  <a:gd name="T30" fmla="*/ 3021 w 54"/>
                  <a:gd name="T31" fmla="*/ 51166 h 18"/>
                  <a:gd name="T32" fmla="*/ 3261 w 54"/>
                  <a:gd name="T33" fmla="*/ 54554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1" name="Freeform 659"/>
              <p:cNvSpPr>
                <a:spLocks noChangeArrowheads="1"/>
              </p:cNvSpPr>
              <p:nvPr/>
            </p:nvSpPr>
            <p:spPr bwMode="auto">
              <a:xfrm>
                <a:off x="1918" y="4078"/>
                <a:ext cx="97" cy="56"/>
              </a:xfrm>
              <a:custGeom>
                <a:avLst/>
                <a:gdLst>
                  <a:gd name="T0" fmla="*/ 5770 w 93"/>
                  <a:gd name="T1" fmla="*/ 0 h 57"/>
                  <a:gd name="T2" fmla="*/ 5919 w 93"/>
                  <a:gd name="T3" fmla="*/ 0 h 57"/>
                  <a:gd name="T4" fmla="*/ 6080 w 93"/>
                  <a:gd name="T5" fmla="*/ 2 h 57"/>
                  <a:gd name="T6" fmla="*/ 6080 w 93"/>
                  <a:gd name="T7" fmla="*/ 28 h 57"/>
                  <a:gd name="T8" fmla="*/ 5919 w 93"/>
                  <a:gd name="T9" fmla="*/ 1185 h 57"/>
                  <a:gd name="T10" fmla="*/ 5831 w 93"/>
                  <a:gd name="T11" fmla="*/ 1970 h 57"/>
                  <a:gd name="T12" fmla="*/ 5535 w 93"/>
                  <a:gd name="T13" fmla="*/ 2999 h 57"/>
                  <a:gd name="T14" fmla="*/ 5059 w 93"/>
                  <a:gd name="T15" fmla="*/ 3862 h 57"/>
                  <a:gd name="T16" fmla="*/ 4731 w 93"/>
                  <a:gd name="T17" fmla="*/ 4939 h 57"/>
                  <a:gd name="T18" fmla="*/ 4283 w 93"/>
                  <a:gd name="T19" fmla="*/ 5713 h 57"/>
                  <a:gd name="T20" fmla="*/ 3659 w 93"/>
                  <a:gd name="T21" fmla="*/ 6389 h 57"/>
                  <a:gd name="T22" fmla="*/ 3157 w 93"/>
                  <a:gd name="T23" fmla="*/ 7016 h 57"/>
                  <a:gd name="T24" fmla="*/ 2522 w 93"/>
                  <a:gd name="T25" fmla="*/ 7627 h 57"/>
                  <a:gd name="T26" fmla="*/ 1955 w 93"/>
                  <a:gd name="T27" fmla="*/ 7999 h 57"/>
                  <a:gd name="T28" fmla="*/ 1218 w 93"/>
                  <a:gd name="T29" fmla="*/ 7999 h 57"/>
                  <a:gd name="T30" fmla="*/ 760 w 93"/>
                  <a:gd name="T31" fmla="*/ 7627 h 57"/>
                  <a:gd name="T32" fmla="*/ 1 w 93"/>
                  <a:gd name="T33" fmla="*/ 6946 h 57"/>
                  <a:gd name="T34" fmla="*/ 0 w 93"/>
                  <a:gd name="T35" fmla="*/ 6916 h 57"/>
                  <a:gd name="T36" fmla="*/ 0 w 93"/>
                  <a:gd name="T37" fmla="*/ 6764 h 57"/>
                  <a:gd name="T38" fmla="*/ 0 w 93"/>
                  <a:gd name="T39" fmla="*/ 6389 h 57"/>
                  <a:gd name="T40" fmla="*/ 1 w 93"/>
                  <a:gd name="T41" fmla="*/ 6213 h 57"/>
                  <a:gd name="T42" fmla="*/ 4 w 93"/>
                  <a:gd name="T43" fmla="*/ 5371 h 57"/>
                  <a:gd name="T44" fmla="*/ 8 w 93"/>
                  <a:gd name="T45" fmla="*/ 4436 h 57"/>
                  <a:gd name="T46" fmla="*/ 938 w 93"/>
                  <a:gd name="T47" fmla="*/ 3527 h 57"/>
                  <a:gd name="T48" fmla="*/ 1355 w 93"/>
                  <a:gd name="T49" fmla="*/ 2741 h 57"/>
                  <a:gd name="T50" fmla="*/ 1955 w 93"/>
                  <a:gd name="T51" fmla="*/ 1666 h 57"/>
                  <a:gd name="T52" fmla="*/ 2395 w 93"/>
                  <a:gd name="T53" fmla="*/ 1092 h 57"/>
                  <a:gd name="T54" fmla="*/ 2817 w 93"/>
                  <a:gd name="T55" fmla="*/ 28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5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2" name="Freeform 660"/>
              <p:cNvSpPr>
                <a:spLocks noChangeArrowheads="1"/>
              </p:cNvSpPr>
              <p:nvPr/>
            </p:nvSpPr>
            <p:spPr bwMode="auto">
              <a:xfrm>
                <a:off x="1915" y="4072"/>
                <a:ext cx="103" cy="58"/>
              </a:xfrm>
              <a:custGeom>
                <a:avLst/>
                <a:gdLst>
                  <a:gd name="T0" fmla="*/ 0 w 98"/>
                  <a:gd name="T1" fmla="*/ 493 h 66"/>
                  <a:gd name="T2" fmla="*/ 1231 w 98"/>
                  <a:gd name="T3" fmla="*/ 559 h 66"/>
                  <a:gd name="T4" fmla="*/ 2370 w 98"/>
                  <a:gd name="T5" fmla="*/ 569 h 66"/>
                  <a:gd name="T6" fmla="*/ 3709 w 98"/>
                  <a:gd name="T7" fmla="*/ 569 h 66"/>
                  <a:gd name="T8" fmla="*/ 4841 w 98"/>
                  <a:gd name="T9" fmla="*/ 559 h 66"/>
                  <a:gd name="T10" fmla="*/ 6023 w 98"/>
                  <a:gd name="T11" fmla="*/ 525 h 66"/>
                  <a:gd name="T12" fmla="*/ 7135 w 98"/>
                  <a:gd name="T13" fmla="*/ 470 h 66"/>
                  <a:gd name="T14" fmla="*/ 8055 w 98"/>
                  <a:gd name="T15" fmla="*/ 425 h 66"/>
                  <a:gd name="T16" fmla="*/ 9049 w 98"/>
                  <a:gd name="T17" fmla="*/ 366 h 66"/>
                  <a:gd name="T18" fmla="*/ 9658 w 98"/>
                  <a:gd name="T19" fmla="*/ 314 h 66"/>
                  <a:gd name="T20" fmla="*/ 10283 w 98"/>
                  <a:gd name="T21" fmla="*/ 255 h 66"/>
                  <a:gd name="T22" fmla="*/ 10875 w 98"/>
                  <a:gd name="T23" fmla="*/ 204 h 66"/>
                  <a:gd name="T24" fmla="*/ 11474 w 98"/>
                  <a:gd name="T25" fmla="*/ 142 h 66"/>
                  <a:gd name="T26" fmla="*/ 11501 w 98"/>
                  <a:gd name="T27" fmla="*/ 92 h 66"/>
                  <a:gd name="T28" fmla="*/ 11501 w 98"/>
                  <a:gd name="T29" fmla="*/ 4 h 66"/>
                  <a:gd name="T30" fmla="*/ 10914 w 98"/>
                  <a:gd name="T31" fmla="*/ 0 h 66"/>
                  <a:gd name="T32" fmla="*/ 10283 w 98"/>
                  <a:gd name="T33" fmla="*/ 0 h 66"/>
                  <a:gd name="T34" fmla="*/ 10480 w 98"/>
                  <a:gd name="T35" fmla="*/ 80 h 66"/>
                  <a:gd name="T36" fmla="*/ 10813 w 98"/>
                  <a:gd name="T37" fmla="*/ 80 h 66"/>
                  <a:gd name="T38" fmla="*/ 10480 w 98"/>
                  <a:gd name="T39" fmla="*/ 73 h 66"/>
                  <a:gd name="T40" fmla="*/ 10480 w 98"/>
                  <a:gd name="T41" fmla="*/ 80 h 66"/>
                  <a:gd name="T42" fmla="*/ 10283 w 98"/>
                  <a:gd name="T43" fmla="*/ 105 h 66"/>
                  <a:gd name="T44" fmla="*/ 10191 w 98"/>
                  <a:gd name="T45" fmla="*/ 154 h 66"/>
                  <a:gd name="T46" fmla="*/ 9627 w 98"/>
                  <a:gd name="T47" fmla="*/ 204 h 66"/>
                  <a:gd name="T48" fmla="*/ 9071 w 98"/>
                  <a:gd name="T49" fmla="*/ 255 h 66"/>
                  <a:gd name="T50" fmla="*/ 8264 w 98"/>
                  <a:gd name="T51" fmla="*/ 314 h 66"/>
                  <a:gd name="T52" fmla="*/ 7339 w 98"/>
                  <a:gd name="T53" fmla="*/ 364 h 66"/>
                  <a:gd name="T54" fmla="*/ 6514 w 98"/>
                  <a:gd name="T55" fmla="*/ 406 h 66"/>
                  <a:gd name="T56" fmla="*/ 5452 w 98"/>
                  <a:gd name="T57" fmla="*/ 452 h 66"/>
                  <a:gd name="T58" fmla="*/ 4560 w 98"/>
                  <a:gd name="T59" fmla="*/ 470 h 66"/>
                  <a:gd name="T60" fmla="*/ 3594 w 98"/>
                  <a:gd name="T61" fmla="*/ 487 h 66"/>
                  <a:gd name="T62" fmla="*/ 2516 w 98"/>
                  <a:gd name="T63" fmla="*/ 492 h 66"/>
                  <a:gd name="T64" fmla="*/ 1474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3" name="Freeform 661"/>
              <p:cNvSpPr>
                <a:spLocks noChangeArrowheads="1"/>
              </p:cNvSpPr>
              <p:nvPr/>
            </p:nvSpPr>
            <p:spPr bwMode="auto">
              <a:xfrm>
                <a:off x="1913" y="4082"/>
                <a:ext cx="45" cy="53"/>
              </a:xfrm>
              <a:custGeom>
                <a:avLst/>
                <a:gdLst>
                  <a:gd name="T0" fmla="*/ 7654 w 43"/>
                  <a:gd name="T1" fmla="*/ 0 h 49"/>
                  <a:gd name="T2" fmla="*/ 5848 w 43"/>
                  <a:gd name="T3" fmla="*/ 253 h 49"/>
                  <a:gd name="T4" fmla="*/ 4463 w 43"/>
                  <a:gd name="T5" fmla="*/ 11364 h 49"/>
                  <a:gd name="T6" fmla="*/ 2968 w 43"/>
                  <a:gd name="T7" fmla="*/ 19600 h 49"/>
                  <a:gd name="T8" fmla="*/ 1852 w 43"/>
                  <a:gd name="T9" fmla="*/ 25385 h 49"/>
                  <a:gd name="T10" fmla="*/ 4 w 43"/>
                  <a:gd name="T11" fmla="*/ 33912 h 49"/>
                  <a:gd name="T12" fmla="*/ 1 w 43"/>
                  <a:gd name="T13" fmla="*/ 39629 h 49"/>
                  <a:gd name="T14" fmla="*/ 0 w 43"/>
                  <a:gd name="T15" fmla="*/ 43901 h 49"/>
                  <a:gd name="T16" fmla="*/ 0 w 43"/>
                  <a:gd name="T17" fmla="*/ 47491 h 49"/>
                  <a:gd name="T18" fmla="*/ 1 w 43"/>
                  <a:gd name="T19" fmla="*/ 50186 h 49"/>
                  <a:gd name="T20" fmla="*/ 3 w 43"/>
                  <a:gd name="T21" fmla="*/ 52068 h 49"/>
                  <a:gd name="T22" fmla="*/ 7 w 43"/>
                  <a:gd name="T23" fmla="*/ 44486 h 49"/>
                  <a:gd name="T24" fmla="*/ 1729 w 43"/>
                  <a:gd name="T25" fmla="*/ 46416 h 49"/>
                  <a:gd name="T26" fmla="*/ 1852 w 43"/>
                  <a:gd name="T27" fmla="*/ 44486 h 49"/>
                  <a:gd name="T28" fmla="*/ 2117 w 43"/>
                  <a:gd name="T29" fmla="*/ 38035 h 49"/>
                  <a:gd name="T30" fmla="*/ 2968 w 43"/>
                  <a:gd name="T31" fmla="*/ 33912 h 49"/>
                  <a:gd name="T32" fmla="*/ 4445 w 43"/>
                  <a:gd name="T33" fmla="*/ 25385 h 49"/>
                  <a:gd name="T34" fmla="*/ 5445 w 43"/>
                  <a:gd name="T35" fmla="*/ 21130 h 49"/>
                  <a:gd name="T36" fmla="*/ 7126 w 43"/>
                  <a:gd name="T37" fmla="*/ 13284 h 49"/>
                  <a:gd name="T38" fmla="*/ 8189 w 43"/>
                  <a:gd name="T39" fmla="*/ 9676 h 49"/>
                  <a:gd name="T40" fmla="*/ 7654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4" name="Freeform 662"/>
              <p:cNvSpPr>
                <a:spLocks noChangeArrowheads="1"/>
              </p:cNvSpPr>
              <p:nvPr/>
            </p:nvSpPr>
            <p:spPr bwMode="auto">
              <a:xfrm>
                <a:off x="1956" y="4072"/>
                <a:ext cx="55" cy="19"/>
              </a:xfrm>
              <a:custGeom>
                <a:avLst/>
                <a:gdLst>
                  <a:gd name="T0" fmla="*/ 3789 w 53"/>
                  <a:gd name="T1" fmla="*/ 0 h 18"/>
                  <a:gd name="T2" fmla="*/ 3446 w 53"/>
                  <a:gd name="T3" fmla="*/ 0 h 18"/>
                  <a:gd name="T4" fmla="*/ 3183 w 53"/>
                  <a:gd name="T5" fmla="*/ 0 h 18"/>
                  <a:gd name="T6" fmla="*/ 2700 w 53"/>
                  <a:gd name="T7" fmla="*/ 0 h 18"/>
                  <a:gd name="T8" fmla="*/ 2286 w 53"/>
                  <a:gd name="T9" fmla="*/ 1 h 18"/>
                  <a:gd name="T10" fmla="*/ 1643 w 53"/>
                  <a:gd name="T11" fmla="*/ 2 h 18"/>
                  <a:gd name="T12" fmla="*/ 1060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3 w 53"/>
                  <a:gd name="T19" fmla="*/ 54554 h 18"/>
                  <a:gd name="T20" fmla="*/ 802 w 53"/>
                  <a:gd name="T21" fmla="*/ 44189 h 18"/>
                  <a:gd name="T22" fmla="*/ 1181 w 53"/>
                  <a:gd name="T23" fmla="*/ 35793 h 18"/>
                  <a:gd name="T24" fmla="*/ 1736 w 53"/>
                  <a:gd name="T25" fmla="*/ 32213 h 18"/>
                  <a:gd name="T26" fmla="*/ 2286 w 53"/>
                  <a:gd name="T27" fmla="*/ 28991 h 18"/>
                  <a:gd name="T28" fmla="*/ 2723 w 53"/>
                  <a:gd name="T29" fmla="*/ 28991 h 18"/>
                  <a:gd name="T30" fmla="*/ 3183 w 53"/>
                  <a:gd name="T31" fmla="*/ 28991 h 18"/>
                  <a:gd name="T32" fmla="*/ 3586 w 53"/>
                  <a:gd name="T33" fmla="*/ 26094 h 18"/>
                  <a:gd name="T34" fmla="*/ 3848 w 53"/>
                  <a:gd name="T35" fmla="*/ 26094 h 18"/>
                  <a:gd name="T36" fmla="*/ 3789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5" name="Freeform 663"/>
              <p:cNvSpPr>
                <a:spLocks noChangeArrowheads="1"/>
              </p:cNvSpPr>
              <p:nvPr/>
            </p:nvSpPr>
            <p:spPr bwMode="auto">
              <a:xfrm>
                <a:off x="2202" y="4078"/>
                <a:ext cx="99" cy="56"/>
              </a:xfrm>
              <a:custGeom>
                <a:avLst/>
                <a:gdLst>
                  <a:gd name="T0" fmla="*/ 12636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28 h 57"/>
                  <a:gd name="T8" fmla="*/ 13133 w 94"/>
                  <a:gd name="T9" fmla="*/ 1185 h 57"/>
                  <a:gd name="T10" fmla="*/ 12636 w 94"/>
                  <a:gd name="T11" fmla="*/ 1970 h 57"/>
                  <a:gd name="T12" fmla="*/ 11874 w 94"/>
                  <a:gd name="T13" fmla="*/ 2999 h 57"/>
                  <a:gd name="T14" fmla="*/ 11163 w 94"/>
                  <a:gd name="T15" fmla="*/ 3862 h 57"/>
                  <a:gd name="T16" fmla="*/ 10348 w 94"/>
                  <a:gd name="T17" fmla="*/ 4939 h 57"/>
                  <a:gd name="T18" fmla="*/ 9142 w 94"/>
                  <a:gd name="T19" fmla="*/ 5713 h 57"/>
                  <a:gd name="T20" fmla="*/ 8190 w 94"/>
                  <a:gd name="T21" fmla="*/ 6389 h 57"/>
                  <a:gd name="T22" fmla="*/ 6713 w 94"/>
                  <a:gd name="T23" fmla="*/ 7016 h 57"/>
                  <a:gd name="T24" fmla="*/ 5783 w 94"/>
                  <a:gd name="T25" fmla="*/ 7627 h 57"/>
                  <a:gd name="T26" fmla="*/ 4248 w 94"/>
                  <a:gd name="T27" fmla="*/ 7999 h 57"/>
                  <a:gd name="T28" fmla="*/ 2928 w 94"/>
                  <a:gd name="T29" fmla="*/ 7999 h 57"/>
                  <a:gd name="T30" fmla="*/ 1577 w 94"/>
                  <a:gd name="T31" fmla="*/ 7627 h 57"/>
                  <a:gd name="T32" fmla="*/ 2 w 94"/>
                  <a:gd name="T33" fmla="*/ 6946 h 57"/>
                  <a:gd name="T34" fmla="*/ 1 w 94"/>
                  <a:gd name="T35" fmla="*/ 6916 h 57"/>
                  <a:gd name="T36" fmla="*/ 0 w 94"/>
                  <a:gd name="T37" fmla="*/ 6764 h 57"/>
                  <a:gd name="T38" fmla="*/ 1 w 94"/>
                  <a:gd name="T39" fmla="*/ 6389 h 57"/>
                  <a:gd name="T40" fmla="*/ 1 w 94"/>
                  <a:gd name="T41" fmla="*/ 6213 h 57"/>
                  <a:gd name="T42" fmla="*/ 4 w 94"/>
                  <a:gd name="T43" fmla="*/ 5371 h 57"/>
                  <a:gd name="T44" fmla="*/ 1392 w 94"/>
                  <a:gd name="T45" fmla="*/ 4436 h 57"/>
                  <a:gd name="T46" fmla="*/ 1898 w 94"/>
                  <a:gd name="T47" fmla="*/ 3527 h 57"/>
                  <a:gd name="T48" fmla="*/ 3114 w 94"/>
                  <a:gd name="T49" fmla="*/ 2741 h 57"/>
                  <a:gd name="T50" fmla="*/ 4085 w 94"/>
                  <a:gd name="T51" fmla="*/ 1666 h 57"/>
                  <a:gd name="T52" fmla="*/ 5439 w 94"/>
                  <a:gd name="T53" fmla="*/ 1092 h 57"/>
                  <a:gd name="T54" fmla="*/ 6308 w 94"/>
                  <a:gd name="T55" fmla="*/ 28 h 57"/>
                  <a:gd name="T56" fmla="*/ 7584 w 94"/>
                  <a:gd name="T57" fmla="*/ 3 h 57"/>
                  <a:gd name="T58" fmla="*/ 8585 w 94"/>
                  <a:gd name="T59" fmla="*/ 2 h 57"/>
                  <a:gd name="T60" fmla="*/ 9491 w 94"/>
                  <a:gd name="T61" fmla="*/ 1 h 57"/>
                  <a:gd name="T62" fmla="*/ 10494 w 94"/>
                  <a:gd name="T63" fmla="*/ 1 h 57"/>
                  <a:gd name="T64" fmla="*/ 11163 w 94"/>
                  <a:gd name="T65" fmla="*/ 0 h 57"/>
                  <a:gd name="T66" fmla="*/ 11874 w 94"/>
                  <a:gd name="T67" fmla="*/ 0 h 57"/>
                  <a:gd name="T68" fmla="*/ 1263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8" y="46"/>
                    </a:lnTo>
                    <a:lnTo>
                      <a:pt x="48" y="51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6" name="Freeform 664"/>
              <p:cNvSpPr>
                <a:spLocks noChangeArrowheads="1"/>
              </p:cNvSpPr>
              <p:nvPr/>
            </p:nvSpPr>
            <p:spPr bwMode="auto">
              <a:xfrm>
                <a:off x="2200" y="4072"/>
                <a:ext cx="104" cy="58"/>
              </a:xfrm>
              <a:custGeom>
                <a:avLst/>
                <a:gdLst>
                  <a:gd name="T0" fmla="*/ 0 w 99"/>
                  <a:gd name="T1" fmla="*/ 493 h 66"/>
                  <a:gd name="T2" fmla="*/ 1180 w 99"/>
                  <a:gd name="T3" fmla="*/ 559 h 66"/>
                  <a:gd name="T4" fmla="*/ 2255 w 99"/>
                  <a:gd name="T5" fmla="*/ 569 h 66"/>
                  <a:gd name="T6" fmla="*/ 3404 w 99"/>
                  <a:gd name="T7" fmla="*/ 569 h 66"/>
                  <a:gd name="T8" fmla="*/ 4715 w 99"/>
                  <a:gd name="T9" fmla="*/ 559 h 66"/>
                  <a:gd name="T10" fmla="*/ 5623 w 99"/>
                  <a:gd name="T11" fmla="*/ 525 h 66"/>
                  <a:gd name="T12" fmla="*/ 6786 w 99"/>
                  <a:gd name="T13" fmla="*/ 470 h 66"/>
                  <a:gd name="T14" fmla="*/ 7634 w 99"/>
                  <a:gd name="T15" fmla="*/ 425 h 66"/>
                  <a:gd name="T16" fmla="*/ 8587 w 99"/>
                  <a:gd name="T17" fmla="*/ 366 h 66"/>
                  <a:gd name="T18" fmla="*/ 9251 w 99"/>
                  <a:gd name="T19" fmla="*/ 314 h 66"/>
                  <a:gd name="T20" fmla="*/ 9968 w 99"/>
                  <a:gd name="T21" fmla="*/ 255 h 66"/>
                  <a:gd name="T22" fmla="*/ 10563 w 99"/>
                  <a:gd name="T23" fmla="*/ 204 h 66"/>
                  <a:gd name="T24" fmla="*/ 10745 w 99"/>
                  <a:gd name="T25" fmla="*/ 142 h 66"/>
                  <a:gd name="T26" fmla="*/ 11038 w 99"/>
                  <a:gd name="T27" fmla="*/ 92 h 66"/>
                  <a:gd name="T28" fmla="*/ 11038 w 99"/>
                  <a:gd name="T29" fmla="*/ 4 h 66"/>
                  <a:gd name="T30" fmla="*/ 10571 w 99"/>
                  <a:gd name="T31" fmla="*/ 0 h 66"/>
                  <a:gd name="T32" fmla="*/ 9810 w 99"/>
                  <a:gd name="T33" fmla="*/ 0 h 66"/>
                  <a:gd name="T34" fmla="*/ 9968 w 99"/>
                  <a:gd name="T35" fmla="*/ 80 h 66"/>
                  <a:gd name="T36" fmla="*/ 10130 w 99"/>
                  <a:gd name="T37" fmla="*/ 80 h 66"/>
                  <a:gd name="T38" fmla="*/ 10130 w 99"/>
                  <a:gd name="T39" fmla="*/ 73 h 66"/>
                  <a:gd name="T40" fmla="*/ 10130 w 99"/>
                  <a:gd name="T41" fmla="*/ 80 h 66"/>
                  <a:gd name="T42" fmla="*/ 9810 w 99"/>
                  <a:gd name="T43" fmla="*/ 105 h 66"/>
                  <a:gd name="T44" fmla="*/ 9552 w 99"/>
                  <a:gd name="T45" fmla="*/ 154 h 66"/>
                  <a:gd name="T46" fmla="*/ 9110 w 99"/>
                  <a:gd name="T47" fmla="*/ 204 h 66"/>
                  <a:gd name="T48" fmla="*/ 8587 w 99"/>
                  <a:gd name="T49" fmla="*/ 255 h 66"/>
                  <a:gd name="T50" fmla="*/ 7752 w 99"/>
                  <a:gd name="T51" fmla="*/ 314 h 66"/>
                  <a:gd name="T52" fmla="*/ 7117 w 99"/>
                  <a:gd name="T53" fmla="*/ 364 h 66"/>
                  <a:gd name="T54" fmla="*/ 6226 w 99"/>
                  <a:gd name="T55" fmla="*/ 406 h 66"/>
                  <a:gd name="T56" fmla="*/ 5304 w 99"/>
                  <a:gd name="T57" fmla="*/ 452 h 66"/>
                  <a:gd name="T58" fmla="*/ 4444 w 99"/>
                  <a:gd name="T59" fmla="*/ 470 h 66"/>
                  <a:gd name="T60" fmla="*/ 3309 w 99"/>
                  <a:gd name="T61" fmla="*/ 487 h 66"/>
                  <a:gd name="T62" fmla="*/ 2391 w 99"/>
                  <a:gd name="T63" fmla="*/ 492 h 66"/>
                  <a:gd name="T64" fmla="*/ 1408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1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7" name="Freeform 665"/>
              <p:cNvSpPr>
                <a:spLocks noChangeArrowheads="1"/>
              </p:cNvSpPr>
              <p:nvPr/>
            </p:nvSpPr>
            <p:spPr bwMode="auto">
              <a:xfrm>
                <a:off x="2197" y="4082"/>
                <a:ext cx="47" cy="53"/>
              </a:xfrm>
              <a:custGeom>
                <a:avLst/>
                <a:gdLst>
                  <a:gd name="T0" fmla="*/ 6367 w 45"/>
                  <a:gd name="T1" fmla="*/ 0 h 49"/>
                  <a:gd name="T2" fmla="*/ 4919 w 45"/>
                  <a:gd name="T3" fmla="*/ 253 h 49"/>
                  <a:gd name="T4" fmla="*/ 3801 w 45"/>
                  <a:gd name="T5" fmla="*/ 11364 h 49"/>
                  <a:gd name="T6" fmla="*/ 2422 w 45"/>
                  <a:gd name="T7" fmla="*/ 19600 h 49"/>
                  <a:gd name="T8" fmla="*/ 1643 w 45"/>
                  <a:gd name="T9" fmla="*/ 25385 h 49"/>
                  <a:gd name="T10" fmla="*/ 6 w 45"/>
                  <a:gd name="T11" fmla="*/ 33912 h 49"/>
                  <a:gd name="T12" fmla="*/ 3 w 45"/>
                  <a:gd name="T13" fmla="*/ 39629 h 49"/>
                  <a:gd name="T14" fmla="*/ 1 w 45"/>
                  <a:gd name="T15" fmla="*/ 43901 h 49"/>
                  <a:gd name="T16" fmla="*/ 0 w 45"/>
                  <a:gd name="T17" fmla="*/ 47491 h 49"/>
                  <a:gd name="T18" fmla="*/ 1 w 45"/>
                  <a:gd name="T19" fmla="*/ 50186 h 49"/>
                  <a:gd name="T20" fmla="*/ 4 w 45"/>
                  <a:gd name="T21" fmla="*/ 52068 h 49"/>
                  <a:gd name="T22" fmla="*/ 1444 w 45"/>
                  <a:gd name="T23" fmla="*/ 44486 h 49"/>
                  <a:gd name="T24" fmla="*/ 1444 w 45"/>
                  <a:gd name="T25" fmla="*/ 46416 h 49"/>
                  <a:gd name="T26" fmla="*/ 1541 w 45"/>
                  <a:gd name="T27" fmla="*/ 46416 h 49"/>
                  <a:gd name="T28" fmla="*/ 1541 w 45"/>
                  <a:gd name="T29" fmla="*/ 44486 h 49"/>
                  <a:gd name="T30" fmla="*/ 1871 w 45"/>
                  <a:gd name="T31" fmla="*/ 38035 h 49"/>
                  <a:gd name="T32" fmla="*/ 2422 w 45"/>
                  <a:gd name="T33" fmla="*/ 33912 h 49"/>
                  <a:gd name="T34" fmla="*/ 3566 w 45"/>
                  <a:gd name="T35" fmla="*/ 25385 h 49"/>
                  <a:gd name="T36" fmla="*/ 4613 w 45"/>
                  <a:gd name="T37" fmla="*/ 21130 h 49"/>
                  <a:gd name="T38" fmla="*/ 5598 w 45"/>
                  <a:gd name="T39" fmla="*/ 13284 h 49"/>
                  <a:gd name="T40" fmla="*/ 6797 w 45"/>
                  <a:gd name="T41" fmla="*/ 9676 h 49"/>
                  <a:gd name="T42" fmla="*/ 6367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1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3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9"/>
                    </a:lnTo>
                    <a:lnTo>
                      <a:pt x="36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8" name="Freeform 666"/>
              <p:cNvSpPr>
                <a:spLocks noChangeArrowheads="1"/>
              </p:cNvSpPr>
              <p:nvPr/>
            </p:nvSpPr>
            <p:spPr bwMode="auto">
              <a:xfrm>
                <a:off x="2239" y="4072"/>
                <a:ext cx="55" cy="19"/>
              </a:xfrm>
              <a:custGeom>
                <a:avLst/>
                <a:gdLst>
                  <a:gd name="T0" fmla="*/ 3751 w 53"/>
                  <a:gd name="T1" fmla="*/ 0 h 18"/>
                  <a:gd name="T2" fmla="*/ 3551 w 53"/>
                  <a:gd name="T3" fmla="*/ 0 h 18"/>
                  <a:gd name="T4" fmla="*/ 3183 w 53"/>
                  <a:gd name="T5" fmla="*/ 0 h 18"/>
                  <a:gd name="T6" fmla="*/ 2723 w 53"/>
                  <a:gd name="T7" fmla="*/ 0 h 18"/>
                  <a:gd name="T8" fmla="*/ 2187 w 53"/>
                  <a:gd name="T9" fmla="*/ 1 h 18"/>
                  <a:gd name="T10" fmla="*/ 1643 w 53"/>
                  <a:gd name="T11" fmla="*/ 2 h 18"/>
                  <a:gd name="T12" fmla="*/ 1116 w 53"/>
                  <a:gd name="T13" fmla="*/ 4 h 18"/>
                  <a:gd name="T14" fmla="*/ 7 w 53"/>
                  <a:gd name="T15" fmla="*/ 19021 h 18"/>
                  <a:gd name="T16" fmla="*/ 0 w 53"/>
                  <a:gd name="T17" fmla="*/ 26094 h 18"/>
                  <a:gd name="T18" fmla="*/ 4 w 53"/>
                  <a:gd name="T19" fmla="*/ 54554 h 18"/>
                  <a:gd name="T20" fmla="*/ 802 w 53"/>
                  <a:gd name="T21" fmla="*/ 44189 h 18"/>
                  <a:gd name="T22" fmla="*/ 1247 w 53"/>
                  <a:gd name="T23" fmla="*/ 35793 h 18"/>
                  <a:gd name="T24" fmla="*/ 1736 w 53"/>
                  <a:gd name="T25" fmla="*/ 32213 h 18"/>
                  <a:gd name="T26" fmla="*/ 2286 w 53"/>
                  <a:gd name="T27" fmla="*/ 28991 h 18"/>
                  <a:gd name="T28" fmla="*/ 2723 w 53"/>
                  <a:gd name="T29" fmla="*/ 28991 h 18"/>
                  <a:gd name="T30" fmla="*/ 3216 w 53"/>
                  <a:gd name="T31" fmla="*/ 28991 h 18"/>
                  <a:gd name="T32" fmla="*/ 3551 w 53"/>
                  <a:gd name="T33" fmla="*/ 26094 h 18"/>
                  <a:gd name="T34" fmla="*/ 3848 w 53"/>
                  <a:gd name="T35" fmla="*/ 26094 h 18"/>
                  <a:gd name="T36" fmla="*/ 3751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9" name="Freeform 667"/>
              <p:cNvSpPr>
                <a:spLocks noChangeArrowheads="1"/>
              </p:cNvSpPr>
              <p:nvPr/>
            </p:nvSpPr>
            <p:spPr bwMode="auto">
              <a:xfrm>
                <a:off x="3331" y="4156"/>
                <a:ext cx="99" cy="62"/>
              </a:xfrm>
              <a:custGeom>
                <a:avLst/>
                <a:gdLst>
                  <a:gd name="T0" fmla="*/ 12459 w 94"/>
                  <a:gd name="T1" fmla="*/ 0 h 57"/>
                  <a:gd name="T2" fmla="*/ 13133 w 94"/>
                  <a:gd name="T3" fmla="*/ 0 h 57"/>
                  <a:gd name="T4" fmla="*/ 13257 w 94"/>
                  <a:gd name="T5" fmla="*/ 2 h 57"/>
                  <a:gd name="T6" fmla="*/ 13257 w 94"/>
                  <a:gd name="T7" fmla="*/ 5 h 57"/>
                  <a:gd name="T8" fmla="*/ 13133 w 94"/>
                  <a:gd name="T9" fmla="*/ 5135 h 57"/>
                  <a:gd name="T10" fmla="*/ 12459 w 94"/>
                  <a:gd name="T11" fmla="*/ 7615 h 57"/>
                  <a:gd name="T12" fmla="*/ 11874 w 94"/>
                  <a:gd name="T13" fmla="*/ 11496 h 57"/>
                  <a:gd name="T14" fmla="*/ 11163 w 94"/>
                  <a:gd name="T15" fmla="*/ 14252 h 57"/>
                  <a:gd name="T16" fmla="*/ 10348 w 94"/>
                  <a:gd name="T17" fmla="*/ 17470 h 57"/>
                  <a:gd name="T18" fmla="*/ 9142 w 94"/>
                  <a:gd name="T19" fmla="*/ 21189 h 57"/>
                  <a:gd name="T20" fmla="*/ 8080 w 94"/>
                  <a:gd name="T21" fmla="*/ 24138 h 57"/>
                  <a:gd name="T22" fmla="*/ 6713 w 94"/>
                  <a:gd name="T23" fmla="*/ 26255 h 57"/>
                  <a:gd name="T24" fmla="*/ 5783 w 94"/>
                  <a:gd name="T25" fmla="*/ 27821 h 57"/>
                  <a:gd name="T26" fmla="*/ 4248 w 94"/>
                  <a:gd name="T27" fmla="*/ 29013 h 57"/>
                  <a:gd name="T28" fmla="*/ 2928 w 94"/>
                  <a:gd name="T29" fmla="*/ 29013 h 57"/>
                  <a:gd name="T30" fmla="*/ 1577 w 94"/>
                  <a:gd name="T31" fmla="*/ 27821 h 57"/>
                  <a:gd name="T32" fmla="*/ 1 w 94"/>
                  <a:gd name="T33" fmla="*/ 25809 h 57"/>
                  <a:gd name="T34" fmla="*/ 1 w 94"/>
                  <a:gd name="T35" fmla="*/ 24502 h 57"/>
                  <a:gd name="T36" fmla="*/ 0 w 94"/>
                  <a:gd name="T37" fmla="*/ 24272 h 57"/>
                  <a:gd name="T38" fmla="*/ 0 w 94"/>
                  <a:gd name="T39" fmla="*/ 22894 h 57"/>
                  <a:gd name="T40" fmla="*/ 1 w 94"/>
                  <a:gd name="T41" fmla="*/ 22578 h 57"/>
                  <a:gd name="T42" fmla="*/ 4 w 94"/>
                  <a:gd name="T43" fmla="*/ 19717 h 57"/>
                  <a:gd name="T44" fmla="*/ 1392 w 94"/>
                  <a:gd name="T45" fmla="*/ 16156 h 57"/>
                  <a:gd name="T46" fmla="*/ 1898 w 94"/>
                  <a:gd name="T47" fmla="*/ 12465 h 57"/>
                  <a:gd name="T48" fmla="*/ 3114 w 94"/>
                  <a:gd name="T49" fmla="*/ 10062 h 57"/>
                  <a:gd name="T50" fmla="*/ 4085 w 94"/>
                  <a:gd name="T51" fmla="*/ 6227 h 57"/>
                  <a:gd name="T52" fmla="*/ 5439 w 94"/>
                  <a:gd name="T53" fmla="*/ 4762 h 57"/>
                  <a:gd name="T54" fmla="*/ 6308 w 94"/>
                  <a:gd name="T55" fmla="*/ 5 h 57"/>
                  <a:gd name="T56" fmla="*/ 7409 w 94"/>
                  <a:gd name="T57" fmla="*/ 3 h 57"/>
                  <a:gd name="T58" fmla="*/ 8585 w 94"/>
                  <a:gd name="T59" fmla="*/ 2 h 57"/>
                  <a:gd name="T60" fmla="*/ 9272 w 94"/>
                  <a:gd name="T61" fmla="*/ 1 h 57"/>
                  <a:gd name="T62" fmla="*/ 10494 w 94"/>
                  <a:gd name="T63" fmla="*/ 1 h 57"/>
                  <a:gd name="T64" fmla="*/ 11163 w 94"/>
                  <a:gd name="T65" fmla="*/ 0 h 57"/>
                  <a:gd name="T66" fmla="*/ 11874 w 94"/>
                  <a:gd name="T67" fmla="*/ 0 h 57"/>
                  <a:gd name="T68" fmla="*/ 12459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10"/>
                    </a:lnTo>
                    <a:lnTo>
                      <a:pt x="88" y="16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4" y="25"/>
                    </a:lnTo>
                    <a:lnTo>
                      <a:pt x="22" y="20"/>
                    </a:lnTo>
                    <a:lnTo>
                      <a:pt x="29" y="13"/>
                    </a:lnTo>
                    <a:lnTo>
                      <a:pt x="38" y="9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0" name="Freeform 668"/>
              <p:cNvSpPr>
                <a:spLocks noChangeArrowheads="1"/>
              </p:cNvSpPr>
              <p:nvPr/>
            </p:nvSpPr>
            <p:spPr bwMode="auto">
              <a:xfrm>
                <a:off x="3329" y="4152"/>
                <a:ext cx="105" cy="71"/>
              </a:xfrm>
              <a:custGeom>
                <a:avLst/>
                <a:gdLst>
                  <a:gd name="T0" fmla="*/ 0 w 100"/>
                  <a:gd name="T1" fmla="*/ 46230 h 65"/>
                  <a:gd name="T2" fmla="*/ 1208 w 100"/>
                  <a:gd name="T3" fmla="*/ 49717 h 65"/>
                  <a:gd name="T4" fmla="*/ 2290 w 100"/>
                  <a:gd name="T5" fmla="*/ 49869 h 65"/>
                  <a:gd name="T6" fmla="*/ 3396 w 100"/>
                  <a:gd name="T7" fmla="*/ 49869 h 65"/>
                  <a:gd name="T8" fmla="*/ 4610 w 100"/>
                  <a:gd name="T9" fmla="*/ 49717 h 65"/>
                  <a:gd name="T10" fmla="*/ 5488 w 100"/>
                  <a:gd name="T11" fmla="*/ 46282 h 65"/>
                  <a:gd name="T12" fmla="*/ 6536 w 100"/>
                  <a:gd name="T13" fmla="*/ 42336 h 65"/>
                  <a:gd name="T14" fmla="*/ 7344 w 100"/>
                  <a:gd name="T15" fmla="*/ 37725 h 65"/>
                  <a:gd name="T16" fmla="*/ 8249 w 100"/>
                  <a:gd name="T17" fmla="*/ 31941 h 65"/>
                  <a:gd name="T18" fmla="*/ 8949 w 100"/>
                  <a:gd name="T19" fmla="*/ 27559 h 65"/>
                  <a:gd name="T20" fmla="*/ 9485 w 100"/>
                  <a:gd name="T21" fmla="*/ 22088 h 65"/>
                  <a:gd name="T22" fmla="*/ 10133 w 100"/>
                  <a:gd name="T23" fmla="*/ 17711 h 65"/>
                  <a:gd name="T24" fmla="*/ 10414 w 100"/>
                  <a:gd name="T25" fmla="*/ 11940 h 65"/>
                  <a:gd name="T26" fmla="*/ 10660 w 100"/>
                  <a:gd name="T27" fmla="*/ 8233 h 65"/>
                  <a:gd name="T28" fmla="*/ 10660 w 100"/>
                  <a:gd name="T29" fmla="*/ 5 h 65"/>
                  <a:gd name="T30" fmla="*/ 10133 w 100"/>
                  <a:gd name="T31" fmla="*/ 0 h 65"/>
                  <a:gd name="T32" fmla="*/ 9485 w 100"/>
                  <a:gd name="T33" fmla="*/ 0 h 65"/>
                  <a:gd name="T34" fmla="*/ 9556 w 100"/>
                  <a:gd name="T35" fmla="*/ 6569 h 65"/>
                  <a:gd name="T36" fmla="*/ 9683 w 100"/>
                  <a:gd name="T37" fmla="*/ 6569 h 65"/>
                  <a:gd name="T38" fmla="*/ 9683 w 100"/>
                  <a:gd name="T39" fmla="*/ 6042 h 65"/>
                  <a:gd name="T40" fmla="*/ 9556 w 100"/>
                  <a:gd name="T41" fmla="*/ 6569 h 65"/>
                  <a:gd name="T42" fmla="*/ 9485 w 100"/>
                  <a:gd name="T43" fmla="*/ 9561 h 65"/>
                  <a:gd name="T44" fmla="*/ 9268 w 100"/>
                  <a:gd name="T45" fmla="*/ 12909 h 65"/>
                  <a:gd name="T46" fmla="*/ 8749 w 100"/>
                  <a:gd name="T47" fmla="*/ 18682 h 65"/>
                  <a:gd name="T48" fmla="*/ 8249 w 100"/>
                  <a:gd name="T49" fmla="*/ 22088 h 65"/>
                  <a:gd name="T50" fmla="*/ 7569 w 100"/>
                  <a:gd name="T51" fmla="*/ 27559 h 65"/>
                  <a:gd name="T52" fmla="*/ 6926 w 100"/>
                  <a:gd name="T53" fmla="*/ 31924 h 65"/>
                  <a:gd name="T54" fmla="*/ 6080 w 100"/>
                  <a:gd name="T55" fmla="*/ 37003 h 65"/>
                  <a:gd name="T56" fmla="*/ 5178 w 100"/>
                  <a:gd name="T57" fmla="*/ 39913 h 65"/>
                  <a:gd name="T58" fmla="*/ 4346 w 100"/>
                  <a:gd name="T59" fmla="*/ 42336 h 65"/>
                  <a:gd name="T60" fmla="*/ 3248 w 100"/>
                  <a:gd name="T61" fmla="*/ 43784 h 65"/>
                  <a:gd name="T62" fmla="*/ 2429 w 100"/>
                  <a:gd name="T63" fmla="*/ 43784 h 65"/>
                  <a:gd name="T64" fmla="*/ 1436 w 100"/>
                  <a:gd name="T65" fmla="*/ 42336 h 65"/>
                  <a:gd name="T66" fmla="*/ 6 w 100"/>
                  <a:gd name="T67" fmla="*/ 39296 h 65"/>
                  <a:gd name="T68" fmla="*/ 0 w 100"/>
                  <a:gd name="T69" fmla="*/ 46230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0"/>
                  <a:gd name="T106" fmla="*/ 0 h 65"/>
                  <a:gd name="T107" fmla="*/ 100 w 10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0" h="65">
                    <a:moveTo>
                      <a:pt x="0" y="59"/>
                    </a:moveTo>
                    <a:lnTo>
                      <a:pt x="11" y="63"/>
                    </a:lnTo>
                    <a:lnTo>
                      <a:pt x="22" y="65"/>
                    </a:lnTo>
                    <a:lnTo>
                      <a:pt x="32" y="65"/>
                    </a:lnTo>
                    <a:lnTo>
                      <a:pt x="43" y="63"/>
                    </a:lnTo>
                    <a:lnTo>
                      <a:pt x="52" y="60"/>
                    </a:lnTo>
                    <a:lnTo>
                      <a:pt x="62" y="54"/>
                    </a:lnTo>
                    <a:lnTo>
                      <a:pt x="70" y="49"/>
                    </a:lnTo>
                    <a:lnTo>
                      <a:pt x="78" y="42"/>
                    </a:lnTo>
                    <a:lnTo>
                      <a:pt x="84" y="36"/>
                    </a:lnTo>
                    <a:lnTo>
                      <a:pt x="89" y="29"/>
                    </a:lnTo>
                    <a:lnTo>
                      <a:pt x="95" y="23"/>
                    </a:lnTo>
                    <a:lnTo>
                      <a:pt x="98" y="16"/>
                    </a:lnTo>
                    <a:lnTo>
                      <a:pt x="100" y="11"/>
                    </a:lnTo>
                    <a:lnTo>
                      <a:pt x="100" y="5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1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7" y="17"/>
                    </a:lnTo>
                    <a:lnTo>
                      <a:pt x="83" y="24"/>
                    </a:lnTo>
                    <a:lnTo>
                      <a:pt x="78" y="29"/>
                    </a:lnTo>
                    <a:lnTo>
                      <a:pt x="71" y="36"/>
                    </a:lnTo>
                    <a:lnTo>
                      <a:pt x="65" y="41"/>
                    </a:lnTo>
                    <a:lnTo>
                      <a:pt x="57" y="47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3" y="57"/>
                    </a:lnTo>
                    <a:lnTo>
                      <a:pt x="14" y="54"/>
                    </a:lnTo>
                    <a:lnTo>
                      <a:pt x="6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1" name="Freeform 669"/>
              <p:cNvSpPr>
                <a:spLocks noChangeArrowheads="1"/>
              </p:cNvSpPr>
              <p:nvPr/>
            </p:nvSpPr>
            <p:spPr bwMode="auto">
              <a:xfrm>
                <a:off x="3326" y="4160"/>
                <a:ext cx="47" cy="56"/>
              </a:xfrm>
              <a:custGeom>
                <a:avLst/>
                <a:gdLst>
                  <a:gd name="T0" fmla="*/ 6367 w 45"/>
                  <a:gd name="T1" fmla="*/ 0 h 51"/>
                  <a:gd name="T2" fmla="*/ 4919 w 45"/>
                  <a:gd name="T3" fmla="*/ 372 h 51"/>
                  <a:gd name="T4" fmla="*/ 3801 w 45"/>
                  <a:gd name="T5" fmla="*/ 13080 h 51"/>
                  <a:gd name="T6" fmla="*/ 2270 w 45"/>
                  <a:gd name="T7" fmla="*/ 22090 h 51"/>
                  <a:gd name="T8" fmla="*/ 1541 w 45"/>
                  <a:gd name="T9" fmla="*/ 32251 h 51"/>
                  <a:gd name="T10" fmla="*/ 6 w 45"/>
                  <a:gd name="T11" fmla="*/ 40351 h 51"/>
                  <a:gd name="T12" fmla="*/ 2 w 45"/>
                  <a:gd name="T13" fmla="*/ 46937 h 51"/>
                  <a:gd name="T14" fmla="*/ 0 w 45"/>
                  <a:gd name="T15" fmla="*/ 50670 h 51"/>
                  <a:gd name="T16" fmla="*/ 0 w 45"/>
                  <a:gd name="T17" fmla="*/ 54635 h 51"/>
                  <a:gd name="T18" fmla="*/ 1 w 45"/>
                  <a:gd name="T19" fmla="*/ 60600 h 51"/>
                  <a:gd name="T20" fmla="*/ 3 w 45"/>
                  <a:gd name="T21" fmla="*/ 63549 h 51"/>
                  <a:gd name="T22" fmla="*/ 1444 w 45"/>
                  <a:gd name="T23" fmla="*/ 53356 h 51"/>
                  <a:gd name="T24" fmla="*/ 1444 w 45"/>
                  <a:gd name="T25" fmla="*/ 54271 h 51"/>
                  <a:gd name="T26" fmla="*/ 1444 w 45"/>
                  <a:gd name="T27" fmla="*/ 54635 h 51"/>
                  <a:gd name="T28" fmla="*/ 1444 w 45"/>
                  <a:gd name="T29" fmla="*/ 54271 h 51"/>
                  <a:gd name="T30" fmla="*/ 1541 w 45"/>
                  <a:gd name="T31" fmla="*/ 53356 h 51"/>
                  <a:gd name="T32" fmla="*/ 1752 w 45"/>
                  <a:gd name="T33" fmla="*/ 46685 h 51"/>
                  <a:gd name="T34" fmla="*/ 2422 w 45"/>
                  <a:gd name="T35" fmla="*/ 39485 h 51"/>
                  <a:gd name="T36" fmla="*/ 3566 w 45"/>
                  <a:gd name="T37" fmla="*/ 31451 h 51"/>
                  <a:gd name="T38" fmla="*/ 4326 w 45"/>
                  <a:gd name="T39" fmla="*/ 23781 h 51"/>
                  <a:gd name="T40" fmla="*/ 5598 w 45"/>
                  <a:gd name="T41" fmla="*/ 16353 h 51"/>
                  <a:gd name="T42" fmla="*/ 6797 w 45"/>
                  <a:gd name="T43" fmla="*/ 11212 h 51"/>
                  <a:gd name="T44" fmla="*/ 6367 w 45"/>
                  <a:gd name="T45" fmla="*/ 0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51"/>
                  <a:gd name="T71" fmla="*/ 45 w 45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51">
                    <a:moveTo>
                      <a:pt x="41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6" y="32"/>
                    </a:lnTo>
                    <a:lnTo>
                      <a:pt x="2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3" y="51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7"/>
                    </a:lnTo>
                    <a:lnTo>
                      <a:pt x="17" y="31"/>
                    </a:lnTo>
                    <a:lnTo>
                      <a:pt x="23" y="25"/>
                    </a:lnTo>
                    <a:lnTo>
                      <a:pt x="29" y="19"/>
                    </a:lnTo>
                    <a:lnTo>
                      <a:pt x="36" y="14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2" name="Freeform 670"/>
              <p:cNvSpPr>
                <a:spLocks noChangeArrowheads="1"/>
              </p:cNvSpPr>
              <p:nvPr/>
            </p:nvSpPr>
            <p:spPr bwMode="auto">
              <a:xfrm>
                <a:off x="3369" y="4152"/>
                <a:ext cx="54" cy="30"/>
              </a:xfrm>
              <a:custGeom>
                <a:avLst/>
                <a:gdLst>
                  <a:gd name="T0" fmla="*/ 4059 w 52"/>
                  <a:gd name="T1" fmla="*/ 0 h 17"/>
                  <a:gd name="T2" fmla="*/ 3839 w 52"/>
                  <a:gd name="T3" fmla="*/ 0 h 17"/>
                  <a:gd name="T4" fmla="*/ 3432 w 52"/>
                  <a:gd name="T5" fmla="*/ 0 h 17"/>
                  <a:gd name="T6" fmla="*/ 3027 w 52"/>
                  <a:gd name="T7" fmla="*/ 494162 h 17"/>
                  <a:gd name="T8" fmla="*/ 2418 w 52"/>
                  <a:gd name="T9" fmla="*/ 494162 h 17"/>
                  <a:gd name="T10" fmla="*/ 1827 w 52"/>
                  <a:gd name="T11" fmla="*/ 815922 h 17"/>
                  <a:gd name="T12" fmla="*/ 1167 w 52"/>
                  <a:gd name="T13" fmla="*/ 1253924 h 17"/>
                  <a:gd name="T14" fmla="*/ 7 w 52"/>
                  <a:gd name="T15" fmla="*/ 1872932 h 17"/>
                  <a:gd name="T16" fmla="*/ 0 w 52"/>
                  <a:gd name="T17" fmla="*/ 2898635 h 17"/>
                  <a:gd name="T18" fmla="*/ 4 w 52"/>
                  <a:gd name="T19" fmla="*/ 160220114 h 17"/>
                  <a:gd name="T20" fmla="*/ 881 w 52"/>
                  <a:gd name="T21" fmla="*/ 135071751 h 17"/>
                  <a:gd name="T22" fmla="*/ 1305 w 52"/>
                  <a:gd name="T23" fmla="*/ 120462646 h 17"/>
                  <a:gd name="T24" fmla="*/ 1933 w 52"/>
                  <a:gd name="T25" fmla="*/ 114023797 h 17"/>
                  <a:gd name="T26" fmla="*/ 2450 w 52"/>
                  <a:gd name="T27" fmla="*/ 101570592 h 17"/>
                  <a:gd name="T28" fmla="*/ 3027 w 52"/>
                  <a:gd name="T29" fmla="*/ 101570592 h 17"/>
                  <a:gd name="T30" fmla="*/ 3432 w 52"/>
                  <a:gd name="T31" fmla="*/ 101570592 h 17"/>
                  <a:gd name="T32" fmla="*/ 3839 w 52"/>
                  <a:gd name="T33" fmla="*/ 2898635 h 17"/>
                  <a:gd name="T34" fmla="*/ 4136 w 52"/>
                  <a:gd name="T35" fmla="*/ 2898635 h 17"/>
                  <a:gd name="T36" fmla="*/ 4059 w 52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7"/>
                  <a:gd name="T59" fmla="*/ 52 w 52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7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9"/>
                    </a:lnTo>
                    <a:lnTo>
                      <a:pt x="38" y="9"/>
                    </a:lnTo>
                    <a:lnTo>
                      <a:pt x="43" y="9"/>
                    </a:lnTo>
                    <a:lnTo>
                      <a:pt x="48" y="8"/>
                    </a:lnTo>
                    <a:lnTo>
                      <a:pt x="52" y="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3" name="Freeform 671"/>
              <p:cNvSpPr>
                <a:spLocks noChangeArrowheads="1"/>
              </p:cNvSpPr>
              <p:nvPr/>
            </p:nvSpPr>
            <p:spPr bwMode="auto">
              <a:xfrm>
                <a:off x="5235" y="4074"/>
                <a:ext cx="97" cy="56"/>
              </a:xfrm>
              <a:custGeom>
                <a:avLst/>
                <a:gdLst>
                  <a:gd name="T0" fmla="*/ 3578 w 94"/>
                  <a:gd name="T1" fmla="*/ 3118 h 57"/>
                  <a:gd name="T2" fmla="*/ 3773 w 94"/>
                  <a:gd name="T3" fmla="*/ 3118 h 57"/>
                  <a:gd name="T4" fmla="*/ 3834 w 94"/>
                  <a:gd name="T5" fmla="*/ 2992 h 57"/>
                  <a:gd name="T6" fmla="*/ 3834 w 94"/>
                  <a:gd name="T7" fmla="*/ 2824 h 57"/>
                  <a:gd name="T8" fmla="*/ 3773 w 94"/>
                  <a:gd name="T9" fmla="*/ 2460 h 57"/>
                  <a:gd name="T10" fmla="*/ 3634 w 94"/>
                  <a:gd name="T11" fmla="*/ 2269 h 57"/>
                  <a:gd name="T12" fmla="*/ 3534 w 94"/>
                  <a:gd name="T13" fmla="*/ 1877 h 57"/>
                  <a:gd name="T14" fmla="*/ 3230 w 94"/>
                  <a:gd name="T15" fmla="*/ 1532 h 57"/>
                  <a:gd name="T16" fmla="*/ 3020 w 94"/>
                  <a:gd name="T17" fmla="*/ 1235 h 57"/>
                  <a:gd name="T18" fmla="*/ 2745 w 94"/>
                  <a:gd name="T19" fmla="*/ 818 h 57"/>
                  <a:gd name="T20" fmla="*/ 2349 w 94"/>
                  <a:gd name="T21" fmla="*/ 551 h 57"/>
                  <a:gd name="T22" fmla="*/ 2026 w 94"/>
                  <a:gd name="T23" fmla="*/ 28 h 57"/>
                  <a:gd name="T24" fmla="*/ 1627 w 94"/>
                  <a:gd name="T25" fmla="*/ 3 h 57"/>
                  <a:gd name="T26" fmla="*/ 1250 w 94"/>
                  <a:gd name="T27" fmla="*/ 0 h 57"/>
                  <a:gd name="T28" fmla="*/ 797 w 94"/>
                  <a:gd name="T29" fmla="*/ 0 h 57"/>
                  <a:gd name="T30" fmla="*/ 476 w 94"/>
                  <a:gd name="T31" fmla="*/ 3 h 57"/>
                  <a:gd name="T32" fmla="*/ 2 w 94"/>
                  <a:gd name="T33" fmla="*/ 28 h 57"/>
                  <a:gd name="T34" fmla="*/ 0 w 94"/>
                  <a:gd name="T35" fmla="*/ 478 h 57"/>
                  <a:gd name="T36" fmla="*/ 0 w 94"/>
                  <a:gd name="T37" fmla="*/ 512 h 57"/>
                  <a:gd name="T38" fmla="*/ 0 w 94"/>
                  <a:gd name="T39" fmla="*/ 585 h 57"/>
                  <a:gd name="T40" fmla="*/ 2 w 94"/>
                  <a:gd name="T41" fmla="*/ 668 h 57"/>
                  <a:gd name="T42" fmla="*/ 5 w 94"/>
                  <a:gd name="T43" fmla="*/ 1011 h 57"/>
                  <a:gd name="T44" fmla="*/ 9 w 94"/>
                  <a:gd name="T45" fmla="*/ 1321 h 57"/>
                  <a:gd name="T46" fmla="*/ 585 w 94"/>
                  <a:gd name="T47" fmla="*/ 1643 h 57"/>
                  <a:gd name="T48" fmla="*/ 883 w 94"/>
                  <a:gd name="T49" fmla="*/ 2118 h 57"/>
                  <a:gd name="T50" fmla="*/ 1250 w 94"/>
                  <a:gd name="T51" fmla="*/ 2302 h 57"/>
                  <a:gd name="T52" fmla="*/ 1479 w 94"/>
                  <a:gd name="T53" fmla="*/ 2634 h 57"/>
                  <a:gd name="T54" fmla="*/ 1822 w 94"/>
                  <a:gd name="T55" fmla="*/ 2824 h 57"/>
                  <a:gd name="T56" fmla="*/ 2131 w 94"/>
                  <a:gd name="T57" fmla="*/ 2968 h 57"/>
                  <a:gd name="T58" fmla="*/ 2481 w 94"/>
                  <a:gd name="T59" fmla="*/ 2992 h 57"/>
                  <a:gd name="T60" fmla="*/ 2756 w 94"/>
                  <a:gd name="T61" fmla="*/ 3019 h 57"/>
                  <a:gd name="T62" fmla="*/ 3020 w 94"/>
                  <a:gd name="T63" fmla="*/ 3019 h 57"/>
                  <a:gd name="T64" fmla="*/ 3230 w 94"/>
                  <a:gd name="T65" fmla="*/ 3019 h 57"/>
                  <a:gd name="T66" fmla="*/ 3534 w 94"/>
                  <a:gd name="T67" fmla="*/ 3019 h 57"/>
                  <a:gd name="T68" fmla="*/ 3578 w 94"/>
                  <a:gd name="T69" fmla="*/ 311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3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4" name="Freeform 672"/>
              <p:cNvSpPr>
                <a:spLocks noChangeArrowheads="1"/>
              </p:cNvSpPr>
              <p:nvPr/>
            </p:nvSpPr>
            <p:spPr bwMode="auto">
              <a:xfrm>
                <a:off x="5233" y="4069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08 w 99"/>
                  <a:gd name="T3" fmla="*/ 92 h 66"/>
                  <a:gd name="T4" fmla="*/ 2534 w 99"/>
                  <a:gd name="T5" fmla="*/ 80 h 66"/>
                  <a:gd name="T6" fmla="*/ 3404 w 99"/>
                  <a:gd name="T7" fmla="*/ 80 h 66"/>
                  <a:gd name="T8" fmla="*/ 4444 w 99"/>
                  <a:gd name="T9" fmla="*/ 92 h 66"/>
                  <a:gd name="T10" fmla="*/ 5304 w 99"/>
                  <a:gd name="T11" fmla="*/ 113 h 66"/>
                  <a:gd name="T12" fmla="*/ 6226 w 99"/>
                  <a:gd name="T13" fmla="*/ 165 h 66"/>
                  <a:gd name="T14" fmla="*/ 7117 w 99"/>
                  <a:gd name="T15" fmla="*/ 205 h 66"/>
                  <a:gd name="T16" fmla="*/ 7878 w 99"/>
                  <a:gd name="T17" fmla="*/ 255 h 66"/>
                  <a:gd name="T18" fmla="*/ 8721 w 99"/>
                  <a:gd name="T19" fmla="*/ 314 h 66"/>
                  <a:gd name="T20" fmla="*/ 9251 w 99"/>
                  <a:gd name="T21" fmla="*/ 364 h 66"/>
                  <a:gd name="T22" fmla="*/ 9552 w 99"/>
                  <a:gd name="T23" fmla="*/ 406 h 66"/>
                  <a:gd name="T24" fmla="*/ 9961 w 99"/>
                  <a:gd name="T25" fmla="*/ 457 h 66"/>
                  <a:gd name="T26" fmla="*/ 9968 w 99"/>
                  <a:gd name="T27" fmla="*/ 487 h 66"/>
                  <a:gd name="T28" fmla="*/ 9968 w 99"/>
                  <a:gd name="T29" fmla="*/ 492 h 66"/>
                  <a:gd name="T30" fmla="*/ 10130 w 99"/>
                  <a:gd name="T31" fmla="*/ 492 h 66"/>
                  <a:gd name="T32" fmla="*/ 9968 w 99"/>
                  <a:gd name="T33" fmla="*/ 492 h 66"/>
                  <a:gd name="T34" fmla="*/ 9961 w 99"/>
                  <a:gd name="T35" fmla="*/ 569 h 66"/>
                  <a:gd name="T36" fmla="*/ 10571 w 99"/>
                  <a:gd name="T37" fmla="*/ 564 h 66"/>
                  <a:gd name="T38" fmla="*/ 11038 w 99"/>
                  <a:gd name="T39" fmla="*/ 525 h 66"/>
                  <a:gd name="T40" fmla="*/ 11038 w 99"/>
                  <a:gd name="T41" fmla="*/ 470 h 66"/>
                  <a:gd name="T42" fmla="*/ 10866 w 99"/>
                  <a:gd name="T43" fmla="*/ 425 h 66"/>
                  <a:gd name="T44" fmla="*/ 10563 w 99"/>
                  <a:gd name="T45" fmla="*/ 366 h 66"/>
                  <a:gd name="T46" fmla="*/ 9961 w 99"/>
                  <a:gd name="T47" fmla="*/ 314 h 66"/>
                  <a:gd name="T48" fmla="*/ 9394 w 99"/>
                  <a:gd name="T49" fmla="*/ 255 h 66"/>
                  <a:gd name="T50" fmla="*/ 8587 w 99"/>
                  <a:gd name="T51" fmla="*/ 204 h 66"/>
                  <a:gd name="T52" fmla="*/ 7634 w 99"/>
                  <a:gd name="T53" fmla="*/ 131 h 66"/>
                  <a:gd name="T54" fmla="*/ 6786 w 99"/>
                  <a:gd name="T55" fmla="*/ 92 h 66"/>
                  <a:gd name="T56" fmla="*/ 5778 w 99"/>
                  <a:gd name="T57" fmla="*/ 4 h 66"/>
                  <a:gd name="T58" fmla="*/ 4715 w 99"/>
                  <a:gd name="T59" fmla="*/ 2 h 66"/>
                  <a:gd name="T60" fmla="*/ 3513 w 99"/>
                  <a:gd name="T61" fmla="*/ 0 h 66"/>
                  <a:gd name="T62" fmla="*/ 2391 w 99"/>
                  <a:gd name="T63" fmla="*/ 0 h 66"/>
                  <a:gd name="T64" fmla="*/ 1255 w 99"/>
                  <a:gd name="T65" fmla="*/ 2 h 66"/>
                  <a:gd name="T66" fmla="*/ 0 w 99"/>
                  <a:gd name="T67" fmla="*/ 68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5" name="Freeform 673"/>
              <p:cNvSpPr>
                <a:spLocks noChangeArrowheads="1"/>
              </p:cNvSpPr>
              <p:nvPr/>
            </p:nvSpPr>
            <p:spPr bwMode="auto">
              <a:xfrm>
                <a:off x="5230" y="4077"/>
                <a:ext cx="46" cy="53"/>
              </a:xfrm>
              <a:custGeom>
                <a:avLst/>
                <a:gdLst>
                  <a:gd name="T0" fmla="*/ 7577 w 44"/>
                  <a:gd name="T1" fmla="*/ 43901 h 49"/>
                  <a:gd name="T2" fmla="*/ 6216 w 44"/>
                  <a:gd name="T3" fmla="*/ 39629 h 49"/>
                  <a:gd name="T4" fmla="*/ 4929 w 44"/>
                  <a:gd name="T5" fmla="*/ 33912 h 49"/>
                  <a:gd name="T6" fmla="*/ 3916 w 44"/>
                  <a:gd name="T7" fmla="*/ 26757 h 49"/>
                  <a:gd name="T8" fmla="*/ 2638 w 44"/>
                  <a:gd name="T9" fmla="*/ 21130 h 49"/>
                  <a:gd name="T10" fmla="*/ 2026 w 44"/>
                  <a:gd name="T11" fmla="*/ 13284 h 49"/>
                  <a:gd name="T12" fmla="*/ 1776 w 44"/>
                  <a:gd name="T13" fmla="*/ 8918 h 49"/>
                  <a:gd name="T14" fmla="*/ 1660 w 44"/>
                  <a:gd name="T15" fmla="*/ 8294 h 49"/>
                  <a:gd name="T16" fmla="*/ 1660 w 44"/>
                  <a:gd name="T17" fmla="*/ 278 h 49"/>
                  <a:gd name="T18" fmla="*/ 1660 w 44"/>
                  <a:gd name="T19" fmla="*/ 8294 h 49"/>
                  <a:gd name="T20" fmla="*/ 1557 w 44"/>
                  <a:gd name="T21" fmla="*/ 8294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278 h 49"/>
                  <a:gd name="T28" fmla="*/ 0 w 44"/>
                  <a:gd name="T29" fmla="*/ 9676 h 49"/>
                  <a:gd name="T30" fmla="*/ 1 w 44"/>
                  <a:gd name="T31" fmla="*/ 13284 h 49"/>
                  <a:gd name="T32" fmla="*/ 4 w 44"/>
                  <a:gd name="T33" fmla="*/ 19600 h 49"/>
                  <a:gd name="T34" fmla="*/ 1776 w 44"/>
                  <a:gd name="T35" fmla="*/ 26757 h 49"/>
                  <a:gd name="T36" fmla="*/ 2638 w 44"/>
                  <a:gd name="T37" fmla="*/ 33912 h 49"/>
                  <a:gd name="T38" fmla="*/ 4186 w 44"/>
                  <a:gd name="T39" fmla="*/ 40592 h 49"/>
                  <a:gd name="T40" fmla="*/ 5449 w 44"/>
                  <a:gd name="T41" fmla="*/ 48102 h 49"/>
                  <a:gd name="T42" fmla="*/ 6857 w 44"/>
                  <a:gd name="T43" fmla="*/ 52068 h 49"/>
                  <a:gd name="T44" fmla="*/ 7577 w 44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6" name="Freeform 674"/>
              <p:cNvSpPr>
                <a:spLocks noChangeArrowheads="1"/>
              </p:cNvSpPr>
              <p:nvPr/>
            </p:nvSpPr>
            <p:spPr bwMode="auto">
              <a:xfrm>
                <a:off x="5272" y="4122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851 w 53"/>
                  <a:gd name="T7" fmla="*/ 23485 h 18"/>
                  <a:gd name="T8" fmla="*/ 2286 w 53"/>
                  <a:gd name="T9" fmla="*/ 21136 h 18"/>
                  <a:gd name="T10" fmla="*/ 1833 w 53"/>
                  <a:gd name="T11" fmla="*/ 21136 h 18"/>
                  <a:gd name="T12" fmla="*/ 1181 w 53"/>
                  <a:gd name="T13" fmla="*/ 17121 h 18"/>
                  <a:gd name="T14" fmla="*/ 851 w 53"/>
                  <a:gd name="T15" fmla="*/ 4 h 18"/>
                  <a:gd name="T16" fmla="*/ 4 w 53"/>
                  <a:gd name="T17" fmla="*/ 0 h 18"/>
                  <a:gd name="T18" fmla="*/ 0 w 53"/>
                  <a:gd name="T19" fmla="*/ 23485 h 18"/>
                  <a:gd name="T20" fmla="*/ 8 w 53"/>
                  <a:gd name="T21" fmla="*/ 32213 h 18"/>
                  <a:gd name="T22" fmla="*/ 1060 w 53"/>
                  <a:gd name="T23" fmla="*/ 46052 h 18"/>
                  <a:gd name="T24" fmla="*/ 1736 w 53"/>
                  <a:gd name="T25" fmla="*/ 49100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216 w 53"/>
                  <a:gd name="T31" fmla="*/ 51166 h 18"/>
                  <a:gd name="T32" fmla="*/ 3551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7" name="Freeform 675"/>
              <p:cNvSpPr>
                <a:spLocks noChangeArrowheads="1"/>
              </p:cNvSpPr>
              <p:nvPr/>
            </p:nvSpPr>
            <p:spPr bwMode="auto">
              <a:xfrm>
                <a:off x="705" y="4077"/>
                <a:ext cx="97" cy="57"/>
              </a:xfrm>
              <a:custGeom>
                <a:avLst/>
                <a:gdLst>
                  <a:gd name="T0" fmla="*/ 5770 w 93"/>
                  <a:gd name="T1" fmla="*/ 0 h 57"/>
                  <a:gd name="T2" fmla="*/ 5864 w 93"/>
                  <a:gd name="T3" fmla="*/ 0 h 57"/>
                  <a:gd name="T4" fmla="*/ 6080 w 93"/>
                  <a:gd name="T5" fmla="*/ 2 h 57"/>
                  <a:gd name="T6" fmla="*/ 6080 w 93"/>
                  <a:gd name="T7" fmla="*/ 5 h 57"/>
                  <a:gd name="T8" fmla="*/ 5864 w 93"/>
                  <a:gd name="T9" fmla="*/ 633 h 57"/>
                  <a:gd name="T10" fmla="*/ 5831 w 93"/>
                  <a:gd name="T11" fmla="*/ 955 h 57"/>
                  <a:gd name="T12" fmla="*/ 5535 w 93"/>
                  <a:gd name="T13" fmla="*/ 1434 h 57"/>
                  <a:gd name="T14" fmla="*/ 5012 w 93"/>
                  <a:gd name="T15" fmla="*/ 1874 h 57"/>
                  <a:gd name="T16" fmla="*/ 4729 w 93"/>
                  <a:gd name="T17" fmla="*/ 2322 h 57"/>
                  <a:gd name="T18" fmla="*/ 4101 w 93"/>
                  <a:gd name="T19" fmla="*/ 2656 h 57"/>
                  <a:gd name="T20" fmla="*/ 3659 w 93"/>
                  <a:gd name="T21" fmla="*/ 3043 h 57"/>
                  <a:gd name="T22" fmla="*/ 3157 w 93"/>
                  <a:gd name="T23" fmla="*/ 3457 h 57"/>
                  <a:gd name="T24" fmla="*/ 2522 w 93"/>
                  <a:gd name="T25" fmla="*/ 3670 h 57"/>
                  <a:gd name="T26" fmla="*/ 1955 w 93"/>
                  <a:gd name="T27" fmla="*/ 3857 h 57"/>
                  <a:gd name="T28" fmla="*/ 1218 w 93"/>
                  <a:gd name="T29" fmla="*/ 3857 h 57"/>
                  <a:gd name="T30" fmla="*/ 760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3 w 93"/>
                  <a:gd name="T43" fmla="*/ 2620 h 57"/>
                  <a:gd name="T44" fmla="*/ 8 w 93"/>
                  <a:gd name="T45" fmla="*/ 2031 h 57"/>
                  <a:gd name="T46" fmla="*/ 938 w 93"/>
                  <a:gd name="T47" fmla="*/ 1657 h 57"/>
                  <a:gd name="T48" fmla="*/ 1286 w 93"/>
                  <a:gd name="T49" fmla="*/ 1250 h 57"/>
                  <a:gd name="T50" fmla="*/ 1943 w 93"/>
                  <a:gd name="T51" fmla="*/ 827 h 57"/>
                  <a:gd name="T52" fmla="*/ 2395 w 93"/>
                  <a:gd name="T53" fmla="*/ 591 h 57"/>
                  <a:gd name="T54" fmla="*/ 2817 w 93"/>
                  <a:gd name="T55" fmla="*/ 5 h 57"/>
                  <a:gd name="T56" fmla="*/ 3327 w 93"/>
                  <a:gd name="T57" fmla="*/ 3 h 57"/>
                  <a:gd name="T58" fmla="*/ 3836 w 93"/>
                  <a:gd name="T59" fmla="*/ 2 h 57"/>
                  <a:gd name="T60" fmla="*/ 4322 w 93"/>
                  <a:gd name="T61" fmla="*/ 1 h 57"/>
                  <a:gd name="T62" fmla="*/ 4731 w 93"/>
                  <a:gd name="T63" fmla="*/ 1 h 57"/>
                  <a:gd name="T64" fmla="*/ 5059 w 93"/>
                  <a:gd name="T65" fmla="*/ 0 h 57"/>
                  <a:gd name="T66" fmla="*/ 5534 w 93"/>
                  <a:gd name="T67" fmla="*/ 0 h 57"/>
                  <a:gd name="T68" fmla="*/ 5770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3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8" name="Freeform 676"/>
              <p:cNvSpPr>
                <a:spLocks noChangeArrowheads="1"/>
              </p:cNvSpPr>
              <p:nvPr/>
            </p:nvSpPr>
            <p:spPr bwMode="auto">
              <a:xfrm>
                <a:off x="705" y="4072"/>
                <a:ext cx="102" cy="58"/>
              </a:xfrm>
              <a:custGeom>
                <a:avLst/>
                <a:gdLst>
                  <a:gd name="T0" fmla="*/ 0 w 98"/>
                  <a:gd name="T1" fmla="*/ 493 h 66"/>
                  <a:gd name="T2" fmla="*/ 838 w 98"/>
                  <a:gd name="T3" fmla="*/ 559 h 66"/>
                  <a:gd name="T4" fmla="*/ 1595 w 98"/>
                  <a:gd name="T5" fmla="*/ 569 h 66"/>
                  <a:gd name="T6" fmla="*/ 2506 w 98"/>
                  <a:gd name="T7" fmla="*/ 569 h 66"/>
                  <a:gd name="T8" fmla="*/ 3241 w 98"/>
                  <a:gd name="T9" fmla="*/ 559 h 66"/>
                  <a:gd name="T10" fmla="*/ 4012 w 98"/>
                  <a:gd name="T11" fmla="*/ 529 h 66"/>
                  <a:gd name="T12" fmla="*/ 4801 w 98"/>
                  <a:gd name="T13" fmla="*/ 470 h 66"/>
                  <a:gd name="T14" fmla="*/ 5412 w 98"/>
                  <a:gd name="T15" fmla="*/ 425 h 66"/>
                  <a:gd name="T16" fmla="*/ 6090 w 98"/>
                  <a:gd name="T17" fmla="*/ 366 h 66"/>
                  <a:gd name="T18" fmla="*/ 6470 w 98"/>
                  <a:gd name="T19" fmla="*/ 314 h 66"/>
                  <a:gd name="T20" fmla="*/ 6913 w 98"/>
                  <a:gd name="T21" fmla="*/ 255 h 66"/>
                  <a:gd name="T22" fmla="*/ 7314 w 98"/>
                  <a:gd name="T23" fmla="*/ 204 h 66"/>
                  <a:gd name="T24" fmla="*/ 7483 w 98"/>
                  <a:gd name="T25" fmla="*/ 142 h 66"/>
                  <a:gd name="T26" fmla="*/ 7733 w 98"/>
                  <a:gd name="T27" fmla="*/ 92 h 66"/>
                  <a:gd name="T28" fmla="*/ 7733 w 98"/>
                  <a:gd name="T29" fmla="*/ 4 h 66"/>
                  <a:gd name="T30" fmla="*/ 7352 w 98"/>
                  <a:gd name="T31" fmla="*/ 0 h 66"/>
                  <a:gd name="T32" fmla="*/ 6891 w 98"/>
                  <a:gd name="T33" fmla="*/ 0 h 66"/>
                  <a:gd name="T34" fmla="*/ 7034 w 98"/>
                  <a:gd name="T35" fmla="*/ 80 h 66"/>
                  <a:gd name="T36" fmla="*/ 7267 w 98"/>
                  <a:gd name="T37" fmla="*/ 80 h 66"/>
                  <a:gd name="T38" fmla="*/ 7034 w 98"/>
                  <a:gd name="T39" fmla="*/ 73 h 66"/>
                  <a:gd name="T40" fmla="*/ 7034 w 98"/>
                  <a:gd name="T41" fmla="*/ 80 h 66"/>
                  <a:gd name="T42" fmla="*/ 6913 w 98"/>
                  <a:gd name="T43" fmla="*/ 105 h 66"/>
                  <a:gd name="T44" fmla="*/ 6841 w 98"/>
                  <a:gd name="T45" fmla="*/ 154 h 66"/>
                  <a:gd name="T46" fmla="*/ 6458 w 98"/>
                  <a:gd name="T47" fmla="*/ 204 h 66"/>
                  <a:gd name="T48" fmla="*/ 6090 w 98"/>
                  <a:gd name="T49" fmla="*/ 255 h 66"/>
                  <a:gd name="T50" fmla="*/ 5552 w 98"/>
                  <a:gd name="T51" fmla="*/ 314 h 66"/>
                  <a:gd name="T52" fmla="*/ 4942 w 98"/>
                  <a:gd name="T53" fmla="*/ 364 h 66"/>
                  <a:gd name="T54" fmla="*/ 4371 w 98"/>
                  <a:gd name="T55" fmla="*/ 406 h 66"/>
                  <a:gd name="T56" fmla="*/ 3668 w 98"/>
                  <a:gd name="T57" fmla="*/ 452 h 66"/>
                  <a:gd name="T58" fmla="*/ 3058 w 98"/>
                  <a:gd name="T59" fmla="*/ 470 h 66"/>
                  <a:gd name="T60" fmla="*/ 2408 w 98"/>
                  <a:gd name="T61" fmla="*/ 487 h 66"/>
                  <a:gd name="T62" fmla="*/ 1595 w 98"/>
                  <a:gd name="T63" fmla="*/ 492 h 66"/>
                  <a:gd name="T64" fmla="*/ 988 w 98"/>
                  <a:gd name="T65" fmla="*/ 470 h 66"/>
                  <a:gd name="T66" fmla="*/ 4 w 98"/>
                  <a:gd name="T67" fmla="*/ 438 h 66"/>
                  <a:gd name="T68" fmla="*/ 0 w 98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9" name="Freeform 677"/>
              <p:cNvSpPr>
                <a:spLocks noChangeArrowheads="1"/>
              </p:cNvSpPr>
              <p:nvPr/>
            </p:nvSpPr>
            <p:spPr bwMode="auto">
              <a:xfrm>
                <a:off x="700" y="4081"/>
                <a:ext cx="46" cy="53"/>
              </a:xfrm>
              <a:custGeom>
                <a:avLst/>
                <a:gdLst>
                  <a:gd name="T0" fmla="*/ 6857 w 44"/>
                  <a:gd name="T1" fmla="*/ 0 h 49"/>
                  <a:gd name="T2" fmla="*/ 5264 w 44"/>
                  <a:gd name="T3" fmla="*/ 253 h 49"/>
                  <a:gd name="T4" fmla="*/ 4186 w 44"/>
                  <a:gd name="T5" fmla="*/ 11364 h 49"/>
                  <a:gd name="T6" fmla="*/ 2818 w 44"/>
                  <a:gd name="T7" fmla="*/ 18095 h 49"/>
                  <a:gd name="T8" fmla="*/ 1776 w 44"/>
                  <a:gd name="T9" fmla="*/ 26757 h 49"/>
                  <a:gd name="T10" fmla="*/ 5 w 44"/>
                  <a:gd name="T11" fmla="*/ 34754 h 49"/>
                  <a:gd name="T12" fmla="*/ 2 w 44"/>
                  <a:gd name="T13" fmla="*/ 39629 h 49"/>
                  <a:gd name="T14" fmla="*/ 1 w 44"/>
                  <a:gd name="T15" fmla="*/ 43901 h 49"/>
                  <a:gd name="T16" fmla="*/ 0 w 44"/>
                  <a:gd name="T17" fmla="*/ 47491 h 49"/>
                  <a:gd name="T18" fmla="*/ 1 w 44"/>
                  <a:gd name="T19" fmla="*/ 50186 h 49"/>
                  <a:gd name="T20" fmla="*/ 4 w 44"/>
                  <a:gd name="T21" fmla="*/ 52068 h 49"/>
                  <a:gd name="T22" fmla="*/ 1557 w 44"/>
                  <a:gd name="T23" fmla="*/ 44486 h 49"/>
                  <a:gd name="T24" fmla="*/ 1660 w 44"/>
                  <a:gd name="T25" fmla="*/ 46416 h 49"/>
                  <a:gd name="T26" fmla="*/ 1660 w 44"/>
                  <a:gd name="T27" fmla="*/ 44486 h 49"/>
                  <a:gd name="T28" fmla="*/ 2026 w 44"/>
                  <a:gd name="T29" fmla="*/ 38035 h 49"/>
                  <a:gd name="T30" fmla="*/ 2818 w 44"/>
                  <a:gd name="T31" fmla="*/ 33912 h 49"/>
                  <a:gd name="T32" fmla="*/ 3916 w 44"/>
                  <a:gd name="T33" fmla="*/ 25385 h 49"/>
                  <a:gd name="T34" fmla="*/ 4929 w 44"/>
                  <a:gd name="T35" fmla="*/ 21130 h 49"/>
                  <a:gd name="T36" fmla="*/ 6418 w 44"/>
                  <a:gd name="T37" fmla="*/ 13284 h 49"/>
                  <a:gd name="T38" fmla="*/ 7577 w 44"/>
                  <a:gd name="T39" fmla="*/ 9676 h 49"/>
                  <a:gd name="T40" fmla="*/ 6857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0" name="Freeform 678"/>
              <p:cNvSpPr>
                <a:spLocks noChangeArrowheads="1"/>
              </p:cNvSpPr>
              <p:nvPr/>
            </p:nvSpPr>
            <p:spPr bwMode="auto">
              <a:xfrm>
                <a:off x="742" y="4072"/>
                <a:ext cx="56" cy="19"/>
              </a:xfrm>
              <a:custGeom>
                <a:avLst/>
                <a:gdLst>
                  <a:gd name="T0" fmla="*/ 3551 w 54"/>
                  <a:gd name="T1" fmla="*/ 0 h 18"/>
                  <a:gd name="T2" fmla="*/ 3366 w 54"/>
                  <a:gd name="T3" fmla="*/ 0 h 18"/>
                  <a:gd name="T4" fmla="*/ 3021 w 54"/>
                  <a:gd name="T5" fmla="*/ 0 h 18"/>
                  <a:gd name="T6" fmla="*/ 2567 w 54"/>
                  <a:gd name="T7" fmla="*/ 0 h 18"/>
                  <a:gd name="T8" fmla="*/ 2120 w 54"/>
                  <a:gd name="T9" fmla="*/ 1 h 18"/>
                  <a:gd name="T10" fmla="*/ 1532 w 54"/>
                  <a:gd name="T11" fmla="*/ 2 h 18"/>
                  <a:gd name="T12" fmla="*/ 1023 w 54"/>
                  <a:gd name="T13" fmla="*/ 3 h 18"/>
                  <a:gd name="T14" fmla="*/ 8 w 54"/>
                  <a:gd name="T15" fmla="*/ 19021 h 18"/>
                  <a:gd name="T16" fmla="*/ 0 w 54"/>
                  <a:gd name="T17" fmla="*/ 26094 h 18"/>
                  <a:gd name="T18" fmla="*/ 4 w 54"/>
                  <a:gd name="T19" fmla="*/ 54554 h 18"/>
                  <a:gd name="T20" fmla="*/ 758 w 54"/>
                  <a:gd name="T21" fmla="*/ 44189 h 18"/>
                  <a:gd name="T22" fmla="*/ 1141 w 54"/>
                  <a:gd name="T23" fmla="*/ 35793 h 18"/>
                  <a:gd name="T24" fmla="*/ 1668 w 54"/>
                  <a:gd name="T25" fmla="*/ 32213 h 18"/>
                  <a:gd name="T26" fmla="*/ 2182 w 54"/>
                  <a:gd name="T27" fmla="*/ 28991 h 18"/>
                  <a:gd name="T28" fmla="*/ 2567 w 54"/>
                  <a:gd name="T29" fmla="*/ 28991 h 18"/>
                  <a:gd name="T30" fmla="*/ 3021 w 54"/>
                  <a:gd name="T31" fmla="*/ 28991 h 18"/>
                  <a:gd name="T32" fmla="*/ 3440 w 54"/>
                  <a:gd name="T33" fmla="*/ 26094 h 18"/>
                  <a:gd name="T34" fmla="*/ 3635 w 54"/>
                  <a:gd name="T35" fmla="*/ 26094 h 18"/>
                  <a:gd name="T36" fmla="*/ 3551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1" name="Freeform 679"/>
              <p:cNvSpPr>
                <a:spLocks noChangeArrowheads="1"/>
              </p:cNvSpPr>
              <p:nvPr/>
            </p:nvSpPr>
            <p:spPr bwMode="auto">
              <a:xfrm>
                <a:off x="4025" y="4075"/>
                <a:ext cx="96" cy="57"/>
              </a:xfrm>
              <a:custGeom>
                <a:avLst/>
                <a:gdLst>
                  <a:gd name="T0" fmla="*/ 4388 w 93"/>
                  <a:gd name="T1" fmla="*/ 6003 h 58"/>
                  <a:gd name="T2" fmla="*/ 4557 w 93"/>
                  <a:gd name="T3" fmla="*/ 6003 h 58"/>
                  <a:gd name="T4" fmla="*/ 4744 w 93"/>
                  <a:gd name="T5" fmla="*/ 5808 h 58"/>
                  <a:gd name="T6" fmla="*/ 4744 w 93"/>
                  <a:gd name="T7" fmla="*/ 5363 h 58"/>
                  <a:gd name="T8" fmla="*/ 4557 w 93"/>
                  <a:gd name="T9" fmla="*/ 4921 h 58"/>
                  <a:gd name="T10" fmla="*/ 4502 w 93"/>
                  <a:gd name="T11" fmla="*/ 4313 h 58"/>
                  <a:gd name="T12" fmla="*/ 4324 w 93"/>
                  <a:gd name="T13" fmla="*/ 3793 h 58"/>
                  <a:gd name="T14" fmla="*/ 3911 w 93"/>
                  <a:gd name="T15" fmla="*/ 3098 h 58"/>
                  <a:gd name="T16" fmla="*/ 3558 w 93"/>
                  <a:gd name="T17" fmla="*/ 2307 h 58"/>
                  <a:gd name="T18" fmla="*/ 3201 w 93"/>
                  <a:gd name="T19" fmla="*/ 1653 h 58"/>
                  <a:gd name="T20" fmla="*/ 2861 w 93"/>
                  <a:gd name="T21" fmla="*/ 1010 h 58"/>
                  <a:gd name="T22" fmla="*/ 2442 w 93"/>
                  <a:gd name="T23" fmla="*/ 723 h 58"/>
                  <a:gd name="T24" fmla="*/ 1967 w 93"/>
                  <a:gd name="T25" fmla="*/ 3 h 58"/>
                  <a:gd name="T26" fmla="*/ 1515 w 93"/>
                  <a:gd name="T27" fmla="*/ 0 h 58"/>
                  <a:gd name="T28" fmla="*/ 955 w 93"/>
                  <a:gd name="T29" fmla="*/ 0 h 58"/>
                  <a:gd name="T30" fmla="*/ 565 w 93"/>
                  <a:gd name="T31" fmla="*/ 3 h 58"/>
                  <a:gd name="T32" fmla="*/ 1 w 93"/>
                  <a:gd name="T33" fmla="*/ 785 h 58"/>
                  <a:gd name="T34" fmla="*/ 0 w 93"/>
                  <a:gd name="T35" fmla="*/ 854 h 58"/>
                  <a:gd name="T36" fmla="*/ 0 w 93"/>
                  <a:gd name="T37" fmla="*/ 925 h 58"/>
                  <a:gd name="T38" fmla="*/ 0 w 93"/>
                  <a:gd name="T39" fmla="*/ 1094 h 58"/>
                  <a:gd name="T40" fmla="*/ 1 w 93"/>
                  <a:gd name="T41" fmla="*/ 1405 h 58"/>
                  <a:gd name="T42" fmla="*/ 3 w 93"/>
                  <a:gd name="T43" fmla="*/ 2052 h 58"/>
                  <a:gd name="T44" fmla="*/ 8 w 93"/>
                  <a:gd name="T45" fmla="*/ 2626 h 58"/>
                  <a:gd name="T46" fmla="*/ 697 w 93"/>
                  <a:gd name="T47" fmla="*/ 3259 h 58"/>
                  <a:gd name="T48" fmla="*/ 1004 w 93"/>
                  <a:gd name="T49" fmla="*/ 3969 h 58"/>
                  <a:gd name="T50" fmla="*/ 1515 w 93"/>
                  <a:gd name="T51" fmla="*/ 4528 h 58"/>
                  <a:gd name="T52" fmla="*/ 1869 w 93"/>
                  <a:gd name="T53" fmla="*/ 5097 h 58"/>
                  <a:gd name="T54" fmla="*/ 2202 w 93"/>
                  <a:gd name="T55" fmla="*/ 5344 h 58"/>
                  <a:gd name="T56" fmla="*/ 2582 w 93"/>
                  <a:gd name="T57" fmla="*/ 5532 h 58"/>
                  <a:gd name="T58" fmla="*/ 2994 w 93"/>
                  <a:gd name="T59" fmla="*/ 5808 h 58"/>
                  <a:gd name="T60" fmla="*/ 3345 w 93"/>
                  <a:gd name="T61" fmla="*/ 5830 h 58"/>
                  <a:gd name="T62" fmla="*/ 3690 w 93"/>
                  <a:gd name="T63" fmla="*/ 5830 h 58"/>
                  <a:gd name="T64" fmla="*/ 3949 w 93"/>
                  <a:gd name="T65" fmla="*/ 5830 h 58"/>
                  <a:gd name="T66" fmla="*/ 4163 w 93"/>
                  <a:gd name="T67" fmla="*/ 5830 h 58"/>
                  <a:gd name="T68" fmla="*/ 4388 w 93"/>
                  <a:gd name="T69" fmla="*/ 600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58"/>
                    </a:moveTo>
                    <a:lnTo>
                      <a:pt x="90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0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8" y="29"/>
                    </a:lnTo>
                    <a:lnTo>
                      <a:pt x="71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2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2" name="Freeform 680"/>
              <p:cNvSpPr>
                <a:spLocks noChangeArrowheads="1"/>
              </p:cNvSpPr>
              <p:nvPr/>
            </p:nvSpPr>
            <p:spPr bwMode="auto">
              <a:xfrm>
                <a:off x="4022" y="4069"/>
                <a:ext cx="91" cy="58"/>
              </a:xfrm>
              <a:custGeom>
                <a:avLst/>
                <a:gdLst>
                  <a:gd name="T0" fmla="*/ 5 w 99"/>
                  <a:gd name="T1" fmla="*/ 113 h 66"/>
                  <a:gd name="T2" fmla="*/ 85 w 99"/>
                  <a:gd name="T3" fmla="*/ 92 h 66"/>
                  <a:gd name="T4" fmla="*/ 142 w 99"/>
                  <a:gd name="T5" fmla="*/ 80 h 66"/>
                  <a:gd name="T6" fmla="*/ 204 w 99"/>
                  <a:gd name="T7" fmla="*/ 80 h 66"/>
                  <a:gd name="T8" fmla="*/ 265 w 99"/>
                  <a:gd name="T9" fmla="*/ 92 h 66"/>
                  <a:gd name="T10" fmla="*/ 317 w 99"/>
                  <a:gd name="T11" fmla="*/ 113 h 66"/>
                  <a:gd name="T12" fmla="*/ 379 w 99"/>
                  <a:gd name="T13" fmla="*/ 165 h 66"/>
                  <a:gd name="T14" fmla="*/ 427 w 99"/>
                  <a:gd name="T15" fmla="*/ 205 h 66"/>
                  <a:gd name="T16" fmla="*/ 472 w 99"/>
                  <a:gd name="T17" fmla="*/ 255 h 66"/>
                  <a:gd name="T18" fmla="*/ 515 w 99"/>
                  <a:gd name="T19" fmla="*/ 314 h 66"/>
                  <a:gd name="T20" fmla="*/ 545 w 99"/>
                  <a:gd name="T21" fmla="*/ 364 h 66"/>
                  <a:gd name="T22" fmla="*/ 571 w 99"/>
                  <a:gd name="T23" fmla="*/ 406 h 66"/>
                  <a:gd name="T24" fmla="*/ 597 w 99"/>
                  <a:gd name="T25" fmla="*/ 457 h 66"/>
                  <a:gd name="T26" fmla="*/ 597 w 99"/>
                  <a:gd name="T27" fmla="*/ 487 h 66"/>
                  <a:gd name="T28" fmla="*/ 597 w 99"/>
                  <a:gd name="T29" fmla="*/ 492 h 66"/>
                  <a:gd name="T30" fmla="*/ 606 w 99"/>
                  <a:gd name="T31" fmla="*/ 492 h 66"/>
                  <a:gd name="T32" fmla="*/ 597 w 99"/>
                  <a:gd name="T33" fmla="*/ 492 h 66"/>
                  <a:gd name="T34" fmla="*/ 587 w 99"/>
                  <a:gd name="T35" fmla="*/ 569 h 66"/>
                  <a:gd name="T36" fmla="*/ 633 w 99"/>
                  <a:gd name="T37" fmla="*/ 564 h 66"/>
                  <a:gd name="T38" fmla="*/ 661 w 99"/>
                  <a:gd name="T39" fmla="*/ 525 h 66"/>
                  <a:gd name="T40" fmla="*/ 661 w 99"/>
                  <a:gd name="T41" fmla="*/ 470 h 66"/>
                  <a:gd name="T42" fmla="*/ 643 w 99"/>
                  <a:gd name="T43" fmla="*/ 425 h 66"/>
                  <a:gd name="T44" fmla="*/ 632 w 99"/>
                  <a:gd name="T45" fmla="*/ 366 h 66"/>
                  <a:gd name="T46" fmla="*/ 597 w 99"/>
                  <a:gd name="T47" fmla="*/ 314 h 66"/>
                  <a:gd name="T48" fmla="*/ 553 w 99"/>
                  <a:gd name="T49" fmla="*/ 255 h 66"/>
                  <a:gd name="T50" fmla="*/ 515 w 99"/>
                  <a:gd name="T51" fmla="*/ 204 h 66"/>
                  <a:gd name="T52" fmla="*/ 457 w 99"/>
                  <a:gd name="T53" fmla="*/ 131 h 66"/>
                  <a:gd name="T54" fmla="*/ 407 w 99"/>
                  <a:gd name="T55" fmla="*/ 92 h 66"/>
                  <a:gd name="T56" fmla="*/ 337 w 99"/>
                  <a:gd name="T57" fmla="*/ 4 h 66"/>
                  <a:gd name="T58" fmla="*/ 281 w 99"/>
                  <a:gd name="T59" fmla="*/ 2 h 66"/>
                  <a:gd name="T60" fmla="*/ 210 w 99"/>
                  <a:gd name="T61" fmla="*/ 0 h 66"/>
                  <a:gd name="T62" fmla="*/ 142 w 99"/>
                  <a:gd name="T63" fmla="*/ 0 h 66"/>
                  <a:gd name="T64" fmla="*/ 75 w 99"/>
                  <a:gd name="T65" fmla="*/ 2 h 66"/>
                  <a:gd name="T66" fmla="*/ 0 w 99"/>
                  <a:gd name="T67" fmla="*/ 68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3" name="Freeform 681"/>
              <p:cNvSpPr>
                <a:spLocks noChangeArrowheads="1"/>
              </p:cNvSpPr>
              <p:nvPr/>
            </p:nvSpPr>
            <p:spPr bwMode="auto">
              <a:xfrm>
                <a:off x="4017" y="4078"/>
                <a:ext cx="34" cy="53"/>
              </a:xfrm>
              <a:custGeom>
                <a:avLst/>
                <a:gdLst>
                  <a:gd name="T0" fmla="*/ 8 w 45"/>
                  <a:gd name="T1" fmla="*/ 43901 h 49"/>
                  <a:gd name="T2" fmla="*/ 6 w 45"/>
                  <a:gd name="T3" fmla="*/ 39629 h 49"/>
                  <a:gd name="T4" fmla="*/ 6 w 45"/>
                  <a:gd name="T5" fmla="*/ 33912 h 49"/>
                  <a:gd name="T6" fmla="*/ 5 w 45"/>
                  <a:gd name="T7" fmla="*/ 26757 h 49"/>
                  <a:gd name="T8" fmla="*/ 3 w 45"/>
                  <a:gd name="T9" fmla="*/ 21130 h 49"/>
                  <a:gd name="T10" fmla="*/ 2 w 45"/>
                  <a:gd name="T11" fmla="*/ 13284 h 49"/>
                  <a:gd name="T12" fmla="*/ 2 w 45"/>
                  <a:gd name="T13" fmla="*/ 8918 h 49"/>
                  <a:gd name="T14" fmla="*/ 2 w 45"/>
                  <a:gd name="T15" fmla="*/ 8294 h 49"/>
                  <a:gd name="T16" fmla="*/ 2 w 45"/>
                  <a:gd name="T17" fmla="*/ 278 h 49"/>
                  <a:gd name="T18" fmla="*/ 2 w 45"/>
                  <a:gd name="T19" fmla="*/ 8294 h 49"/>
                  <a:gd name="T20" fmla="*/ 2 w 45"/>
                  <a:gd name="T21" fmla="*/ 8294 h 49"/>
                  <a:gd name="T22" fmla="*/ 2 w 45"/>
                  <a:gd name="T23" fmla="*/ 0 h 49"/>
                  <a:gd name="T24" fmla="*/ 1 w 45"/>
                  <a:gd name="T25" fmla="*/ 3 h 49"/>
                  <a:gd name="T26" fmla="*/ 0 w 45"/>
                  <a:gd name="T27" fmla="*/ 278 h 49"/>
                  <a:gd name="T28" fmla="*/ 1 w 45"/>
                  <a:gd name="T29" fmla="*/ 9676 h 49"/>
                  <a:gd name="T30" fmla="*/ 2 w 45"/>
                  <a:gd name="T31" fmla="*/ 13284 h 49"/>
                  <a:gd name="T32" fmla="*/ 2 w 45"/>
                  <a:gd name="T33" fmla="*/ 19600 h 49"/>
                  <a:gd name="T34" fmla="*/ 2 w 45"/>
                  <a:gd name="T35" fmla="*/ 26757 h 49"/>
                  <a:gd name="T36" fmla="*/ 3 w 45"/>
                  <a:gd name="T37" fmla="*/ 33912 h 49"/>
                  <a:gd name="T38" fmla="*/ 5 w 45"/>
                  <a:gd name="T39" fmla="*/ 40592 h 49"/>
                  <a:gd name="T40" fmla="*/ 6 w 45"/>
                  <a:gd name="T41" fmla="*/ 48102 h 49"/>
                  <a:gd name="T42" fmla="*/ 8 w 45"/>
                  <a:gd name="T43" fmla="*/ 52068 h 49"/>
                  <a:gd name="T44" fmla="*/ 8 w 45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49"/>
                  <a:gd name="T71" fmla="*/ 45 w 45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4" name="Freeform 682"/>
              <p:cNvSpPr>
                <a:spLocks noChangeArrowheads="1"/>
              </p:cNvSpPr>
              <p:nvPr/>
            </p:nvSpPr>
            <p:spPr bwMode="auto">
              <a:xfrm>
                <a:off x="4059" y="4123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95 w 54"/>
                  <a:gd name="T5" fmla="*/ 23485 h 18"/>
                  <a:gd name="T6" fmla="*/ 2567 w 54"/>
                  <a:gd name="T7" fmla="*/ 23485 h 18"/>
                  <a:gd name="T8" fmla="*/ 2182 w 54"/>
                  <a:gd name="T9" fmla="*/ 21136 h 18"/>
                  <a:gd name="T10" fmla="*/ 1760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4 h 18"/>
                  <a:gd name="T16" fmla="*/ 5 w 54"/>
                  <a:gd name="T17" fmla="*/ 0 h 18"/>
                  <a:gd name="T18" fmla="*/ 0 w 54"/>
                  <a:gd name="T19" fmla="*/ 23485 h 18"/>
                  <a:gd name="T20" fmla="*/ 718 w 54"/>
                  <a:gd name="T21" fmla="*/ 32213 h 18"/>
                  <a:gd name="T22" fmla="*/ 1023 w 54"/>
                  <a:gd name="T23" fmla="*/ 46052 h 18"/>
                  <a:gd name="T24" fmla="*/ 1618 w 54"/>
                  <a:gd name="T25" fmla="*/ 49100 h 18"/>
                  <a:gd name="T26" fmla="*/ 2120 w 54"/>
                  <a:gd name="T27" fmla="*/ 51166 h 18"/>
                  <a:gd name="T28" fmla="*/ 2567 w 54"/>
                  <a:gd name="T29" fmla="*/ 51166 h 18"/>
                  <a:gd name="T30" fmla="*/ 3095 w 54"/>
                  <a:gd name="T31" fmla="*/ 51166 h 18"/>
                  <a:gd name="T32" fmla="*/ 3366 w 54"/>
                  <a:gd name="T33" fmla="*/ 54554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5" name="Freeform 683"/>
              <p:cNvSpPr>
                <a:spLocks noChangeArrowheads="1"/>
              </p:cNvSpPr>
              <p:nvPr/>
            </p:nvSpPr>
            <p:spPr bwMode="auto">
              <a:xfrm>
                <a:off x="1699" y="4077"/>
                <a:ext cx="84" cy="57"/>
              </a:xfrm>
              <a:custGeom>
                <a:avLst/>
                <a:gdLst>
                  <a:gd name="T0" fmla="*/ 271 w 93"/>
                  <a:gd name="T1" fmla="*/ 0 h 57"/>
                  <a:gd name="T2" fmla="*/ 283 w 93"/>
                  <a:gd name="T3" fmla="*/ 0 h 57"/>
                  <a:gd name="T4" fmla="*/ 293 w 93"/>
                  <a:gd name="T5" fmla="*/ 2 h 57"/>
                  <a:gd name="T6" fmla="*/ 293 w 93"/>
                  <a:gd name="T7" fmla="*/ 5 h 57"/>
                  <a:gd name="T8" fmla="*/ 285 w 93"/>
                  <a:gd name="T9" fmla="*/ 633 h 57"/>
                  <a:gd name="T10" fmla="*/ 278 w 93"/>
                  <a:gd name="T11" fmla="*/ 955 h 57"/>
                  <a:gd name="T12" fmla="*/ 266 w 93"/>
                  <a:gd name="T13" fmla="*/ 1434 h 57"/>
                  <a:gd name="T14" fmla="*/ 245 w 93"/>
                  <a:gd name="T15" fmla="*/ 1874 h 57"/>
                  <a:gd name="T16" fmla="*/ 220 w 93"/>
                  <a:gd name="T17" fmla="*/ 2322 h 57"/>
                  <a:gd name="T18" fmla="*/ 205 w 93"/>
                  <a:gd name="T19" fmla="*/ 2656 h 57"/>
                  <a:gd name="T20" fmla="*/ 177 w 93"/>
                  <a:gd name="T21" fmla="*/ 3043 h 57"/>
                  <a:gd name="T22" fmla="*/ 151 w 93"/>
                  <a:gd name="T23" fmla="*/ 3457 h 57"/>
                  <a:gd name="T24" fmla="*/ 121 w 93"/>
                  <a:gd name="T25" fmla="*/ 3670 h 57"/>
                  <a:gd name="T26" fmla="*/ 94 w 93"/>
                  <a:gd name="T27" fmla="*/ 3857 h 57"/>
                  <a:gd name="T28" fmla="*/ 59 w 93"/>
                  <a:gd name="T29" fmla="*/ 3857 h 57"/>
                  <a:gd name="T30" fmla="*/ 34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4 w 93"/>
                  <a:gd name="T43" fmla="*/ 2620 h 57"/>
                  <a:gd name="T44" fmla="*/ 5 w 93"/>
                  <a:gd name="T45" fmla="*/ 2031 h 57"/>
                  <a:gd name="T46" fmla="*/ 42 w 93"/>
                  <a:gd name="T47" fmla="*/ 1657 h 57"/>
                  <a:gd name="T48" fmla="*/ 63 w 93"/>
                  <a:gd name="T49" fmla="*/ 1250 h 57"/>
                  <a:gd name="T50" fmla="*/ 94 w 93"/>
                  <a:gd name="T51" fmla="*/ 827 h 57"/>
                  <a:gd name="T52" fmla="*/ 115 w 93"/>
                  <a:gd name="T53" fmla="*/ 591 h 57"/>
                  <a:gd name="T54" fmla="*/ 136 w 93"/>
                  <a:gd name="T55" fmla="*/ 5 h 57"/>
                  <a:gd name="T56" fmla="*/ 159 w 93"/>
                  <a:gd name="T57" fmla="*/ 3 h 57"/>
                  <a:gd name="T58" fmla="*/ 185 w 93"/>
                  <a:gd name="T59" fmla="*/ 2 h 57"/>
                  <a:gd name="T60" fmla="*/ 207 w 93"/>
                  <a:gd name="T61" fmla="*/ 1 h 57"/>
                  <a:gd name="T62" fmla="*/ 229 w 93"/>
                  <a:gd name="T63" fmla="*/ 1 h 57"/>
                  <a:gd name="T64" fmla="*/ 245 w 93"/>
                  <a:gd name="T65" fmla="*/ 0 h 57"/>
                  <a:gd name="T66" fmla="*/ 257 w 93"/>
                  <a:gd name="T67" fmla="*/ 0 h 57"/>
                  <a:gd name="T68" fmla="*/ 2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1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6" name="Freeform 684"/>
              <p:cNvSpPr>
                <a:spLocks noChangeArrowheads="1"/>
              </p:cNvSpPr>
              <p:nvPr/>
            </p:nvSpPr>
            <p:spPr bwMode="auto">
              <a:xfrm>
                <a:off x="1696" y="4072"/>
                <a:ext cx="91" cy="58"/>
              </a:xfrm>
              <a:custGeom>
                <a:avLst/>
                <a:gdLst>
                  <a:gd name="T0" fmla="*/ 0 w 99"/>
                  <a:gd name="T1" fmla="*/ 493 h 66"/>
                  <a:gd name="T2" fmla="*/ 75 w 99"/>
                  <a:gd name="T3" fmla="*/ 559 h 66"/>
                  <a:gd name="T4" fmla="*/ 142 w 99"/>
                  <a:gd name="T5" fmla="*/ 569 h 66"/>
                  <a:gd name="T6" fmla="*/ 210 w 99"/>
                  <a:gd name="T7" fmla="*/ 569 h 66"/>
                  <a:gd name="T8" fmla="*/ 281 w 99"/>
                  <a:gd name="T9" fmla="*/ 559 h 66"/>
                  <a:gd name="T10" fmla="*/ 337 w 99"/>
                  <a:gd name="T11" fmla="*/ 529 h 66"/>
                  <a:gd name="T12" fmla="*/ 407 w 99"/>
                  <a:gd name="T13" fmla="*/ 470 h 66"/>
                  <a:gd name="T14" fmla="*/ 457 w 99"/>
                  <a:gd name="T15" fmla="*/ 425 h 66"/>
                  <a:gd name="T16" fmla="*/ 515 w 99"/>
                  <a:gd name="T17" fmla="*/ 366 h 66"/>
                  <a:gd name="T18" fmla="*/ 562 w 99"/>
                  <a:gd name="T19" fmla="*/ 314 h 66"/>
                  <a:gd name="T20" fmla="*/ 597 w 99"/>
                  <a:gd name="T21" fmla="*/ 255 h 66"/>
                  <a:gd name="T22" fmla="*/ 632 w 99"/>
                  <a:gd name="T23" fmla="*/ 204 h 66"/>
                  <a:gd name="T24" fmla="*/ 643 w 99"/>
                  <a:gd name="T25" fmla="*/ 142 h 66"/>
                  <a:gd name="T26" fmla="*/ 661 w 99"/>
                  <a:gd name="T27" fmla="*/ 92 h 66"/>
                  <a:gd name="T28" fmla="*/ 661 w 99"/>
                  <a:gd name="T29" fmla="*/ 4 h 66"/>
                  <a:gd name="T30" fmla="*/ 633 w 99"/>
                  <a:gd name="T31" fmla="*/ 0 h 66"/>
                  <a:gd name="T32" fmla="*/ 587 w 99"/>
                  <a:gd name="T33" fmla="*/ 0 h 66"/>
                  <a:gd name="T34" fmla="*/ 597 w 99"/>
                  <a:gd name="T35" fmla="*/ 80 h 66"/>
                  <a:gd name="T36" fmla="*/ 606 w 99"/>
                  <a:gd name="T37" fmla="*/ 80 h 66"/>
                  <a:gd name="T38" fmla="*/ 597 w 99"/>
                  <a:gd name="T39" fmla="*/ 73 h 66"/>
                  <a:gd name="T40" fmla="*/ 597 w 99"/>
                  <a:gd name="T41" fmla="*/ 80 h 66"/>
                  <a:gd name="T42" fmla="*/ 597 w 99"/>
                  <a:gd name="T43" fmla="*/ 105 h 66"/>
                  <a:gd name="T44" fmla="*/ 571 w 99"/>
                  <a:gd name="T45" fmla="*/ 154 h 66"/>
                  <a:gd name="T46" fmla="*/ 545 w 99"/>
                  <a:gd name="T47" fmla="*/ 204 h 66"/>
                  <a:gd name="T48" fmla="*/ 524 w 99"/>
                  <a:gd name="T49" fmla="*/ 255 h 66"/>
                  <a:gd name="T50" fmla="*/ 472 w 99"/>
                  <a:gd name="T51" fmla="*/ 314 h 66"/>
                  <a:gd name="T52" fmla="*/ 427 w 99"/>
                  <a:gd name="T53" fmla="*/ 364 h 66"/>
                  <a:gd name="T54" fmla="*/ 379 w 99"/>
                  <a:gd name="T55" fmla="*/ 406 h 66"/>
                  <a:gd name="T56" fmla="*/ 317 w 99"/>
                  <a:gd name="T57" fmla="*/ 452 h 66"/>
                  <a:gd name="T58" fmla="*/ 265 w 99"/>
                  <a:gd name="T59" fmla="*/ 470 h 66"/>
                  <a:gd name="T60" fmla="*/ 204 w 99"/>
                  <a:gd name="T61" fmla="*/ 487 h 66"/>
                  <a:gd name="T62" fmla="*/ 142 w 99"/>
                  <a:gd name="T63" fmla="*/ 492 h 66"/>
                  <a:gd name="T64" fmla="*/ 85 w 99"/>
                  <a:gd name="T65" fmla="*/ 470 h 66"/>
                  <a:gd name="T66" fmla="*/ 5 w 99"/>
                  <a:gd name="T67" fmla="*/ 438 h 66"/>
                  <a:gd name="T68" fmla="*/ 0 w 99"/>
                  <a:gd name="T69" fmla="*/ 49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1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7" name="Freeform 685"/>
              <p:cNvSpPr>
                <a:spLocks noChangeArrowheads="1"/>
              </p:cNvSpPr>
              <p:nvPr/>
            </p:nvSpPr>
            <p:spPr bwMode="auto">
              <a:xfrm>
                <a:off x="1694" y="4081"/>
                <a:ext cx="41" cy="53"/>
              </a:xfrm>
              <a:custGeom>
                <a:avLst/>
                <a:gdLst>
                  <a:gd name="T0" fmla="*/ 444 w 44"/>
                  <a:gd name="T1" fmla="*/ 0 h 49"/>
                  <a:gd name="T2" fmla="*/ 344 w 44"/>
                  <a:gd name="T3" fmla="*/ 253 h 49"/>
                  <a:gd name="T4" fmla="*/ 273 w 44"/>
                  <a:gd name="T5" fmla="*/ 11364 h 49"/>
                  <a:gd name="T6" fmla="*/ 172 w 44"/>
                  <a:gd name="T7" fmla="*/ 18095 h 49"/>
                  <a:gd name="T8" fmla="*/ 116 w 44"/>
                  <a:gd name="T9" fmla="*/ 26757 h 49"/>
                  <a:gd name="T10" fmla="*/ 5 w 44"/>
                  <a:gd name="T11" fmla="*/ 34754 h 49"/>
                  <a:gd name="T12" fmla="*/ 1 w 44"/>
                  <a:gd name="T13" fmla="*/ 39629 h 49"/>
                  <a:gd name="T14" fmla="*/ 0 w 44"/>
                  <a:gd name="T15" fmla="*/ 43901 h 49"/>
                  <a:gd name="T16" fmla="*/ 0 w 44"/>
                  <a:gd name="T17" fmla="*/ 47491 h 49"/>
                  <a:gd name="T18" fmla="*/ 0 w 44"/>
                  <a:gd name="T19" fmla="*/ 50186 h 49"/>
                  <a:gd name="T20" fmla="*/ 3 w 44"/>
                  <a:gd name="T21" fmla="*/ 52068 h 49"/>
                  <a:gd name="T22" fmla="*/ 102 w 44"/>
                  <a:gd name="T23" fmla="*/ 44486 h 49"/>
                  <a:gd name="T24" fmla="*/ 108 w 44"/>
                  <a:gd name="T25" fmla="*/ 46416 h 49"/>
                  <a:gd name="T26" fmla="*/ 108 w 44"/>
                  <a:gd name="T27" fmla="*/ 44486 h 49"/>
                  <a:gd name="T28" fmla="*/ 132 w 44"/>
                  <a:gd name="T29" fmla="*/ 38035 h 49"/>
                  <a:gd name="T30" fmla="*/ 172 w 44"/>
                  <a:gd name="T31" fmla="*/ 33912 h 49"/>
                  <a:gd name="T32" fmla="*/ 264 w 44"/>
                  <a:gd name="T33" fmla="*/ 25385 h 49"/>
                  <a:gd name="T34" fmla="*/ 322 w 44"/>
                  <a:gd name="T35" fmla="*/ 21130 h 49"/>
                  <a:gd name="T36" fmla="*/ 406 w 44"/>
                  <a:gd name="T37" fmla="*/ 13284 h 49"/>
                  <a:gd name="T38" fmla="*/ 494 w 44"/>
                  <a:gd name="T39" fmla="*/ 9676 h 49"/>
                  <a:gd name="T40" fmla="*/ 444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39" y="0"/>
                    </a:moveTo>
                    <a:lnTo>
                      <a:pt x="31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8" name="Freeform 686"/>
              <p:cNvSpPr>
                <a:spLocks noChangeArrowheads="1"/>
              </p:cNvSpPr>
              <p:nvPr/>
            </p:nvSpPr>
            <p:spPr bwMode="auto">
              <a:xfrm>
                <a:off x="1735" y="4072"/>
                <a:ext cx="43" cy="19"/>
              </a:xfrm>
              <a:custGeom>
                <a:avLst/>
                <a:gdLst>
                  <a:gd name="T0" fmla="*/ 14 w 54"/>
                  <a:gd name="T1" fmla="*/ 0 h 18"/>
                  <a:gd name="T2" fmla="*/ 14 w 54"/>
                  <a:gd name="T3" fmla="*/ 0 h 18"/>
                  <a:gd name="T4" fmla="*/ 13 w 54"/>
                  <a:gd name="T5" fmla="*/ 0 h 18"/>
                  <a:gd name="T6" fmla="*/ 11 w 54"/>
                  <a:gd name="T7" fmla="*/ 0 h 18"/>
                  <a:gd name="T8" fmla="*/ 9 w 54"/>
                  <a:gd name="T9" fmla="*/ 1 h 18"/>
                  <a:gd name="T10" fmla="*/ 7 w 54"/>
                  <a:gd name="T11" fmla="*/ 2 h 18"/>
                  <a:gd name="T12" fmla="*/ 5 w 54"/>
                  <a:gd name="T13" fmla="*/ 3 h 18"/>
                  <a:gd name="T14" fmla="*/ 3 w 54"/>
                  <a:gd name="T15" fmla="*/ 19021 h 18"/>
                  <a:gd name="T16" fmla="*/ 0 w 54"/>
                  <a:gd name="T17" fmla="*/ 26094 h 18"/>
                  <a:gd name="T18" fmla="*/ 2 w 54"/>
                  <a:gd name="T19" fmla="*/ 54554 h 18"/>
                  <a:gd name="T20" fmla="*/ 3 w 54"/>
                  <a:gd name="T21" fmla="*/ 44189 h 18"/>
                  <a:gd name="T22" fmla="*/ 5 w 54"/>
                  <a:gd name="T23" fmla="*/ 35793 h 18"/>
                  <a:gd name="T24" fmla="*/ 7 w 54"/>
                  <a:gd name="T25" fmla="*/ 32213 h 18"/>
                  <a:gd name="T26" fmla="*/ 9 w 54"/>
                  <a:gd name="T27" fmla="*/ 28991 h 18"/>
                  <a:gd name="T28" fmla="*/ 11 w 54"/>
                  <a:gd name="T29" fmla="*/ 28991 h 18"/>
                  <a:gd name="T30" fmla="*/ 13 w 54"/>
                  <a:gd name="T31" fmla="*/ 28991 h 18"/>
                  <a:gd name="T32" fmla="*/ 14 w 54"/>
                  <a:gd name="T33" fmla="*/ 26094 h 18"/>
                  <a:gd name="T34" fmla="*/ 14 w 54"/>
                  <a:gd name="T35" fmla="*/ 26094 h 18"/>
                  <a:gd name="T36" fmla="*/ 14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9" name="Freeform 687"/>
              <p:cNvSpPr>
                <a:spLocks noChangeArrowheads="1"/>
              </p:cNvSpPr>
              <p:nvPr/>
            </p:nvSpPr>
            <p:spPr bwMode="auto">
              <a:xfrm>
                <a:off x="5016" y="4075"/>
                <a:ext cx="97" cy="57"/>
              </a:xfrm>
              <a:custGeom>
                <a:avLst/>
                <a:gdLst>
                  <a:gd name="T0" fmla="*/ 5770 w 93"/>
                  <a:gd name="T1" fmla="*/ 6003 h 58"/>
                  <a:gd name="T2" fmla="*/ 5864 w 93"/>
                  <a:gd name="T3" fmla="*/ 6003 h 58"/>
                  <a:gd name="T4" fmla="*/ 6080 w 93"/>
                  <a:gd name="T5" fmla="*/ 5808 h 58"/>
                  <a:gd name="T6" fmla="*/ 6080 w 93"/>
                  <a:gd name="T7" fmla="*/ 5363 h 58"/>
                  <a:gd name="T8" fmla="*/ 5919 w 93"/>
                  <a:gd name="T9" fmla="*/ 4921 h 58"/>
                  <a:gd name="T10" fmla="*/ 5831 w 93"/>
                  <a:gd name="T11" fmla="*/ 4313 h 58"/>
                  <a:gd name="T12" fmla="*/ 5535 w 93"/>
                  <a:gd name="T13" fmla="*/ 3793 h 58"/>
                  <a:gd name="T14" fmla="*/ 5059 w 93"/>
                  <a:gd name="T15" fmla="*/ 3098 h 58"/>
                  <a:gd name="T16" fmla="*/ 4729 w 93"/>
                  <a:gd name="T17" fmla="*/ 2307 h 58"/>
                  <a:gd name="T18" fmla="*/ 4283 w 93"/>
                  <a:gd name="T19" fmla="*/ 1653 h 58"/>
                  <a:gd name="T20" fmla="*/ 3659 w 93"/>
                  <a:gd name="T21" fmla="*/ 1010 h 58"/>
                  <a:gd name="T22" fmla="*/ 3157 w 93"/>
                  <a:gd name="T23" fmla="*/ 723 h 58"/>
                  <a:gd name="T24" fmla="*/ 2522 w 93"/>
                  <a:gd name="T25" fmla="*/ 3 h 58"/>
                  <a:gd name="T26" fmla="*/ 1955 w 93"/>
                  <a:gd name="T27" fmla="*/ 0 h 58"/>
                  <a:gd name="T28" fmla="*/ 1218 w 93"/>
                  <a:gd name="T29" fmla="*/ 0 h 58"/>
                  <a:gd name="T30" fmla="*/ 760 w 93"/>
                  <a:gd name="T31" fmla="*/ 3 h 58"/>
                  <a:gd name="T32" fmla="*/ 1 w 93"/>
                  <a:gd name="T33" fmla="*/ 785 h 58"/>
                  <a:gd name="T34" fmla="*/ 0 w 93"/>
                  <a:gd name="T35" fmla="*/ 854 h 58"/>
                  <a:gd name="T36" fmla="*/ 0 w 93"/>
                  <a:gd name="T37" fmla="*/ 925 h 58"/>
                  <a:gd name="T38" fmla="*/ 0 w 93"/>
                  <a:gd name="T39" fmla="*/ 1094 h 58"/>
                  <a:gd name="T40" fmla="*/ 1 w 93"/>
                  <a:gd name="T41" fmla="*/ 1405 h 58"/>
                  <a:gd name="T42" fmla="*/ 4 w 93"/>
                  <a:gd name="T43" fmla="*/ 2052 h 58"/>
                  <a:gd name="T44" fmla="*/ 9 w 93"/>
                  <a:gd name="T45" fmla="*/ 2626 h 58"/>
                  <a:gd name="T46" fmla="*/ 938 w 93"/>
                  <a:gd name="T47" fmla="*/ 3259 h 58"/>
                  <a:gd name="T48" fmla="*/ 1286 w 93"/>
                  <a:gd name="T49" fmla="*/ 3969 h 58"/>
                  <a:gd name="T50" fmla="*/ 1955 w 93"/>
                  <a:gd name="T51" fmla="*/ 4528 h 58"/>
                  <a:gd name="T52" fmla="*/ 2395 w 93"/>
                  <a:gd name="T53" fmla="*/ 5097 h 58"/>
                  <a:gd name="T54" fmla="*/ 2954 w 93"/>
                  <a:gd name="T55" fmla="*/ 5344 h 58"/>
                  <a:gd name="T56" fmla="*/ 3327 w 93"/>
                  <a:gd name="T57" fmla="*/ 5532 h 58"/>
                  <a:gd name="T58" fmla="*/ 3836 w 93"/>
                  <a:gd name="T59" fmla="*/ 5808 h 58"/>
                  <a:gd name="T60" fmla="*/ 4322 w 93"/>
                  <a:gd name="T61" fmla="*/ 5830 h 58"/>
                  <a:gd name="T62" fmla="*/ 4731 w 93"/>
                  <a:gd name="T63" fmla="*/ 5830 h 58"/>
                  <a:gd name="T64" fmla="*/ 5059 w 93"/>
                  <a:gd name="T65" fmla="*/ 5830 h 58"/>
                  <a:gd name="T66" fmla="*/ 5534 w 93"/>
                  <a:gd name="T67" fmla="*/ 5830 h 58"/>
                  <a:gd name="T68" fmla="*/ 5770 w 93"/>
                  <a:gd name="T69" fmla="*/ 6003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0" name="Freeform 688"/>
              <p:cNvSpPr>
                <a:spLocks noChangeArrowheads="1"/>
              </p:cNvSpPr>
              <p:nvPr/>
            </p:nvSpPr>
            <p:spPr bwMode="auto">
              <a:xfrm>
                <a:off x="5014" y="4069"/>
                <a:ext cx="103" cy="58"/>
              </a:xfrm>
              <a:custGeom>
                <a:avLst/>
                <a:gdLst>
                  <a:gd name="T0" fmla="*/ 4 w 98"/>
                  <a:gd name="T1" fmla="*/ 113 h 66"/>
                  <a:gd name="T2" fmla="*/ 1474 w 98"/>
                  <a:gd name="T3" fmla="*/ 92 h 66"/>
                  <a:gd name="T4" fmla="*/ 2370 w 98"/>
                  <a:gd name="T5" fmla="*/ 80 h 66"/>
                  <a:gd name="T6" fmla="*/ 3594 w 98"/>
                  <a:gd name="T7" fmla="*/ 80 h 66"/>
                  <a:gd name="T8" fmla="*/ 4560 w 98"/>
                  <a:gd name="T9" fmla="*/ 92 h 66"/>
                  <a:gd name="T10" fmla="*/ 5625 w 98"/>
                  <a:gd name="T11" fmla="*/ 113 h 66"/>
                  <a:gd name="T12" fmla="*/ 6514 w 98"/>
                  <a:gd name="T13" fmla="*/ 165 h 66"/>
                  <a:gd name="T14" fmla="*/ 7339 w 98"/>
                  <a:gd name="T15" fmla="*/ 205 h 66"/>
                  <a:gd name="T16" fmla="*/ 8264 w 98"/>
                  <a:gd name="T17" fmla="*/ 255 h 66"/>
                  <a:gd name="T18" fmla="*/ 9071 w 98"/>
                  <a:gd name="T19" fmla="*/ 314 h 66"/>
                  <a:gd name="T20" fmla="*/ 9601 w 98"/>
                  <a:gd name="T21" fmla="*/ 364 h 66"/>
                  <a:gd name="T22" fmla="*/ 10191 w 98"/>
                  <a:gd name="T23" fmla="*/ 406 h 66"/>
                  <a:gd name="T24" fmla="*/ 10283 w 98"/>
                  <a:gd name="T25" fmla="*/ 457 h 66"/>
                  <a:gd name="T26" fmla="*/ 10480 w 98"/>
                  <a:gd name="T27" fmla="*/ 487 h 66"/>
                  <a:gd name="T28" fmla="*/ 10480 w 98"/>
                  <a:gd name="T29" fmla="*/ 492 h 66"/>
                  <a:gd name="T30" fmla="*/ 10813 w 98"/>
                  <a:gd name="T31" fmla="*/ 492 h 66"/>
                  <a:gd name="T32" fmla="*/ 10480 w 98"/>
                  <a:gd name="T33" fmla="*/ 492 h 66"/>
                  <a:gd name="T34" fmla="*/ 10246 w 98"/>
                  <a:gd name="T35" fmla="*/ 569 h 66"/>
                  <a:gd name="T36" fmla="*/ 10914 w 98"/>
                  <a:gd name="T37" fmla="*/ 564 h 66"/>
                  <a:gd name="T38" fmla="*/ 11501 w 98"/>
                  <a:gd name="T39" fmla="*/ 525 h 66"/>
                  <a:gd name="T40" fmla="*/ 11501 w 98"/>
                  <a:gd name="T41" fmla="*/ 470 h 66"/>
                  <a:gd name="T42" fmla="*/ 11122 w 98"/>
                  <a:gd name="T43" fmla="*/ 425 h 66"/>
                  <a:gd name="T44" fmla="*/ 10875 w 98"/>
                  <a:gd name="T45" fmla="*/ 366 h 66"/>
                  <a:gd name="T46" fmla="*/ 10283 w 98"/>
                  <a:gd name="T47" fmla="*/ 314 h 66"/>
                  <a:gd name="T48" fmla="*/ 9691 w 98"/>
                  <a:gd name="T49" fmla="*/ 255 h 66"/>
                  <a:gd name="T50" fmla="*/ 9049 w 98"/>
                  <a:gd name="T51" fmla="*/ 204 h 66"/>
                  <a:gd name="T52" fmla="*/ 8055 w 98"/>
                  <a:gd name="T53" fmla="*/ 131 h 66"/>
                  <a:gd name="T54" fmla="*/ 7135 w 98"/>
                  <a:gd name="T55" fmla="*/ 92 h 66"/>
                  <a:gd name="T56" fmla="*/ 5972 w 98"/>
                  <a:gd name="T57" fmla="*/ 4 h 66"/>
                  <a:gd name="T58" fmla="*/ 4841 w 98"/>
                  <a:gd name="T59" fmla="*/ 2 h 66"/>
                  <a:gd name="T60" fmla="*/ 3709 w 98"/>
                  <a:gd name="T61" fmla="*/ 0 h 66"/>
                  <a:gd name="T62" fmla="*/ 2370 w 98"/>
                  <a:gd name="T63" fmla="*/ 0 h 66"/>
                  <a:gd name="T64" fmla="*/ 1312 w 98"/>
                  <a:gd name="T65" fmla="*/ 2 h 66"/>
                  <a:gd name="T66" fmla="*/ 0 w 98"/>
                  <a:gd name="T67" fmla="*/ 68 h 66"/>
                  <a:gd name="T68" fmla="*/ 4 w 98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1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1" name="Freeform 689"/>
              <p:cNvSpPr>
                <a:spLocks noChangeArrowheads="1"/>
              </p:cNvSpPr>
              <p:nvPr/>
            </p:nvSpPr>
            <p:spPr bwMode="auto">
              <a:xfrm>
                <a:off x="5011" y="4078"/>
                <a:ext cx="44" cy="53"/>
              </a:xfrm>
              <a:custGeom>
                <a:avLst/>
                <a:gdLst>
                  <a:gd name="T0" fmla="*/ 1340 w 43"/>
                  <a:gd name="T1" fmla="*/ 43901 h 49"/>
                  <a:gd name="T2" fmla="*/ 1147 w 43"/>
                  <a:gd name="T3" fmla="*/ 39629 h 49"/>
                  <a:gd name="T4" fmla="*/ 851 w 43"/>
                  <a:gd name="T5" fmla="*/ 33912 h 49"/>
                  <a:gd name="T6" fmla="*/ 649 w 43"/>
                  <a:gd name="T7" fmla="*/ 26757 h 49"/>
                  <a:gd name="T8" fmla="*/ 496 w 43"/>
                  <a:gd name="T9" fmla="*/ 21130 h 49"/>
                  <a:gd name="T10" fmla="*/ 394 w 43"/>
                  <a:gd name="T11" fmla="*/ 13284 h 49"/>
                  <a:gd name="T12" fmla="*/ 8 w 43"/>
                  <a:gd name="T13" fmla="*/ 8918 h 49"/>
                  <a:gd name="T14" fmla="*/ 8 w 43"/>
                  <a:gd name="T15" fmla="*/ 8294 h 49"/>
                  <a:gd name="T16" fmla="*/ 8 w 43"/>
                  <a:gd name="T17" fmla="*/ 278 h 49"/>
                  <a:gd name="T18" fmla="*/ 8 w 43"/>
                  <a:gd name="T19" fmla="*/ 8294 h 49"/>
                  <a:gd name="T20" fmla="*/ 7 w 43"/>
                  <a:gd name="T21" fmla="*/ 8294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278 h 49"/>
                  <a:gd name="T28" fmla="*/ 0 w 43"/>
                  <a:gd name="T29" fmla="*/ 9676 h 49"/>
                  <a:gd name="T30" fmla="*/ 1 w 43"/>
                  <a:gd name="T31" fmla="*/ 13284 h 49"/>
                  <a:gd name="T32" fmla="*/ 4 w 43"/>
                  <a:gd name="T33" fmla="*/ 19600 h 49"/>
                  <a:gd name="T34" fmla="*/ 9 w 43"/>
                  <a:gd name="T35" fmla="*/ 26757 h 49"/>
                  <a:gd name="T36" fmla="*/ 496 w 43"/>
                  <a:gd name="T37" fmla="*/ 33912 h 49"/>
                  <a:gd name="T38" fmla="*/ 679 w 43"/>
                  <a:gd name="T39" fmla="*/ 40592 h 49"/>
                  <a:gd name="T40" fmla="*/ 976 w 43"/>
                  <a:gd name="T41" fmla="*/ 48102 h 49"/>
                  <a:gd name="T42" fmla="*/ 1225 w 43"/>
                  <a:gd name="T43" fmla="*/ 52068 h 49"/>
                  <a:gd name="T44" fmla="*/ 1340 w 43"/>
                  <a:gd name="T45" fmla="*/ 4390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2" name="Freeform 690"/>
              <p:cNvSpPr>
                <a:spLocks noChangeArrowheads="1"/>
              </p:cNvSpPr>
              <p:nvPr/>
            </p:nvSpPr>
            <p:spPr bwMode="auto">
              <a:xfrm>
                <a:off x="5053" y="4123"/>
                <a:ext cx="56" cy="19"/>
              </a:xfrm>
              <a:custGeom>
                <a:avLst/>
                <a:gdLst>
                  <a:gd name="T0" fmla="*/ 3635 w 54"/>
                  <a:gd name="T1" fmla="*/ 26094 h 18"/>
                  <a:gd name="T2" fmla="*/ 3440 w 54"/>
                  <a:gd name="T3" fmla="*/ 23485 h 18"/>
                  <a:gd name="T4" fmla="*/ 3021 w 54"/>
                  <a:gd name="T5" fmla="*/ 23485 h 18"/>
                  <a:gd name="T6" fmla="*/ 2567 w 54"/>
                  <a:gd name="T7" fmla="*/ 23485 h 18"/>
                  <a:gd name="T8" fmla="*/ 2182 w 54"/>
                  <a:gd name="T9" fmla="*/ 21136 h 18"/>
                  <a:gd name="T10" fmla="*/ 1668 w 54"/>
                  <a:gd name="T11" fmla="*/ 21136 h 18"/>
                  <a:gd name="T12" fmla="*/ 1141 w 54"/>
                  <a:gd name="T13" fmla="*/ 17121 h 18"/>
                  <a:gd name="T14" fmla="*/ 781 w 54"/>
                  <a:gd name="T15" fmla="*/ 4 h 18"/>
                  <a:gd name="T16" fmla="*/ 4 w 54"/>
                  <a:gd name="T17" fmla="*/ 0 h 18"/>
                  <a:gd name="T18" fmla="*/ 0 w 54"/>
                  <a:gd name="T19" fmla="*/ 23485 h 18"/>
                  <a:gd name="T20" fmla="*/ 8 w 54"/>
                  <a:gd name="T21" fmla="*/ 32213 h 18"/>
                  <a:gd name="T22" fmla="*/ 1023 w 54"/>
                  <a:gd name="T23" fmla="*/ 46052 h 18"/>
                  <a:gd name="T24" fmla="*/ 1532 w 54"/>
                  <a:gd name="T25" fmla="*/ 49100 h 18"/>
                  <a:gd name="T26" fmla="*/ 2120 w 54"/>
                  <a:gd name="T27" fmla="*/ 51166 h 18"/>
                  <a:gd name="T28" fmla="*/ 2567 w 54"/>
                  <a:gd name="T29" fmla="*/ 51166 h 18"/>
                  <a:gd name="T30" fmla="*/ 3021 w 54"/>
                  <a:gd name="T31" fmla="*/ 51166 h 18"/>
                  <a:gd name="T32" fmla="*/ 3366 w 54"/>
                  <a:gd name="T33" fmla="*/ 54554 h 18"/>
                  <a:gd name="T34" fmla="*/ 3551 w 54"/>
                  <a:gd name="T35" fmla="*/ 54554 h 18"/>
                  <a:gd name="T36" fmla="*/ 3635 w 54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3" name="Freeform 691"/>
              <p:cNvSpPr>
                <a:spLocks noChangeArrowheads="1"/>
              </p:cNvSpPr>
              <p:nvPr/>
            </p:nvSpPr>
            <p:spPr bwMode="auto">
              <a:xfrm>
                <a:off x="1203" y="4080"/>
                <a:ext cx="84" cy="57"/>
              </a:xfrm>
              <a:custGeom>
                <a:avLst/>
                <a:gdLst>
                  <a:gd name="T0" fmla="*/ 278 w 93"/>
                  <a:gd name="T1" fmla="*/ 0 h 57"/>
                  <a:gd name="T2" fmla="*/ 285 w 93"/>
                  <a:gd name="T3" fmla="*/ 0 h 57"/>
                  <a:gd name="T4" fmla="*/ 293 w 93"/>
                  <a:gd name="T5" fmla="*/ 2 h 57"/>
                  <a:gd name="T6" fmla="*/ 293 w 93"/>
                  <a:gd name="T7" fmla="*/ 5 h 57"/>
                  <a:gd name="T8" fmla="*/ 285 w 93"/>
                  <a:gd name="T9" fmla="*/ 682 h 57"/>
                  <a:gd name="T10" fmla="*/ 282 w 93"/>
                  <a:gd name="T11" fmla="*/ 955 h 57"/>
                  <a:gd name="T12" fmla="*/ 266 w 93"/>
                  <a:gd name="T13" fmla="*/ 1527 h 57"/>
                  <a:gd name="T14" fmla="*/ 245 w 93"/>
                  <a:gd name="T15" fmla="*/ 1874 h 57"/>
                  <a:gd name="T16" fmla="*/ 229 w 93"/>
                  <a:gd name="T17" fmla="*/ 2322 h 57"/>
                  <a:gd name="T18" fmla="*/ 205 w 93"/>
                  <a:gd name="T19" fmla="*/ 2656 h 57"/>
                  <a:gd name="T20" fmla="*/ 177 w 93"/>
                  <a:gd name="T21" fmla="*/ 3043 h 57"/>
                  <a:gd name="T22" fmla="*/ 151 w 93"/>
                  <a:gd name="T23" fmla="*/ 3457 h 57"/>
                  <a:gd name="T24" fmla="*/ 121 w 93"/>
                  <a:gd name="T25" fmla="*/ 3698 h 57"/>
                  <a:gd name="T26" fmla="*/ 94 w 93"/>
                  <a:gd name="T27" fmla="*/ 3733 h 57"/>
                  <a:gd name="T28" fmla="*/ 59 w 93"/>
                  <a:gd name="T29" fmla="*/ 3857 h 57"/>
                  <a:gd name="T30" fmla="*/ 34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5 w 93"/>
                  <a:gd name="T45" fmla="*/ 2148 h 57"/>
                  <a:gd name="T46" fmla="*/ 46 w 93"/>
                  <a:gd name="T47" fmla="*/ 1657 h 57"/>
                  <a:gd name="T48" fmla="*/ 65 w 93"/>
                  <a:gd name="T49" fmla="*/ 1163 h 57"/>
                  <a:gd name="T50" fmla="*/ 94 w 93"/>
                  <a:gd name="T51" fmla="*/ 827 h 57"/>
                  <a:gd name="T52" fmla="*/ 115 w 93"/>
                  <a:gd name="T53" fmla="*/ 633 h 57"/>
                  <a:gd name="T54" fmla="*/ 136 w 93"/>
                  <a:gd name="T55" fmla="*/ 5 h 57"/>
                  <a:gd name="T56" fmla="*/ 160 w 93"/>
                  <a:gd name="T57" fmla="*/ 3 h 57"/>
                  <a:gd name="T58" fmla="*/ 185 w 93"/>
                  <a:gd name="T59" fmla="*/ 2 h 57"/>
                  <a:gd name="T60" fmla="*/ 207 w 93"/>
                  <a:gd name="T61" fmla="*/ 1 h 57"/>
                  <a:gd name="T62" fmla="*/ 230 w 93"/>
                  <a:gd name="T63" fmla="*/ 0 h 57"/>
                  <a:gd name="T64" fmla="*/ 245 w 93"/>
                  <a:gd name="T65" fmla="*/ 0 h 57"/>
                  <a:gd name="T66" fmla="*/ 266 w 93"/>
                  <a:gd name="T67" fmla="*/ 0 h 57"/>
                  <a:gd name="T68" fmla="*/ 278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2" y="18"/>
                    </a:lnTo>
                    <a:lnTo>
                      <a:pt x="29" y="13"/>
                    </a:lnTo>
                    <a:lnTo>
                      <a:pt x="37" y="9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4" y="0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4" name="Freeform 692"/>
              <p:cNvSpPr>
                <a:spLocks noChangeArrowheads="1"/>
              </p:cNvSpPr>
              <p:nvPr/>
            </p:nvSpPr>
            <p:spPr bwMode="auto">
              <a:xfrm>
                <a:off x="1202" y="4075"/>
                <a:ext cx="89" cy="59"/>
              </a:xfrm>
              <a:custGeom>
                <a:avLst/>
                <a:gdLst>
                  <a:gd name="T0" fmla="*/ 0 w 98"/>
                  <a:gd name="T1" fmla="*/ 622 h 66"/>
                  <a:gd name="T2" fmla="*/ 48 w 98"/>
                  <a:gd name="T3" fmla="*/ 687 h 66"/>
                  <a:gd name="T4" fmla="*/ 90 w 98"/>
                  <a:gd name="T5" fmla="*/ 699 h 66"/>
                  <a:gd name="T6" fmla="*/ 136 w 98"/>
                  <a:gd name="T7" fmla="*/ 699 h 66"/>
                  <a:gd name="T8" fmla="*/ 190 w 98"/>
                  <a:gd name="T9" fmla="*/ 687 h 66"/>
                  <a:gd name="T10" fmla="*/ 229 w 98"/>
                  <a:gd name="T11" fmla="*/ 644 h 66"/>
                  <a:gd name="T12" fmla="*/ 272 w 98"/>
                  <a:gd name="T13" fmla="*/ 578 h 66"/>
                  <a:gd name="T14" fmla="*/ 306 w 98"/>
                  <a:gd name="T15" fmla="*/ 524 h 66"/>
                  <a:gd name="T16" fmla="*/ 345 w 98"/>
                  <a:gd name="T17" fmla="*/ 450 h 66"/>
                  <a:gd name="T18" fmla="*/ 367 w 98"/>
                  <a:gd name="T19" fmla="*/ 389 h 66"/>
                  <a:gd name="T20" fmla="*/ 391 w 98"/>
                  <a:gd name="T21" fmla="*/ 313 h 66"/>
                  <a:gd name="T22" fmla="*/ 416 w 98"/>
                  <a:gd name="T23" fmla="*/ 250 h 66"/>
                  <a:gd name="T24" fmla="*/ 436 w 98"/>
                  <a:gd name="T25" fmla="*/ 174 h 66"/>
                  <a:gd name="T26" fmla="*/ 436 w 98"/>
                  <a:gd name="T27" fmla="*/ 112 h 66"/>
                  <a:gd name="T28" fmla="*/ 436 w 98"/>
                  <a:gd name="T29" fmla="*/ 4 h 66"/>
                  <a:gd name="T30" fmla="*/ 416 w 98"/>
                  <a:gd name="T31" fmla="*/ 0 h 66"/>
                  <a:gd name="T32" fmla="*/ 391 w 98"/>
                  <a:gd name="T33" fmla="*/ 0 h 66"/>
                  <a:gd name="T34" fmla="*/ 397 w 98"/>
                  <a:gd name="T35" fmla="*/ 97 h 66"/>
                  <a:gd name="T36" fmla="*/ 410 w 98"/>
                  <a:gd name="T37" fmla="*/ 97 h 66"/>
                  <a:gd name="T38" fmla="*/ 397 w 98"/>
                  <a:gd name="T39" fmla="*/ 89 h 66"/>
                  <a:gd name="T40" fmla="*/ 397 w 98"/>
                  <a:gd name="T41" fmla="*/ 97 h 66"/>
                  <a:gd name="T42" fmla="*/ 391 w 98"/>
                  <a:gd name="T43" fmla="*/ 122 h 66"/>
                  <a:gd name="T44" fmla="*/ 388 w 98"/>
                  <a:gd name="T45" fmla="*/ 188 h 66"/>
                  <a:gd name="T46" fmla="*/ 365 w 98"/>
                  <a:gd name="T47" fmla="*/ 250 h 66"/>
                  <a:gd name="T48" fmla="*/ 345 w 98"/>
                  <a:gd name="T49" fmla="*/ 313 h 66"/>
                  <a:gd name="T50" fmla="*/ 314 w 98"/>
                  <a:gd name="T51" fmla="*/ 389 h 66"/>
                  <a:gd name="T52" fmla="*/ 280 w 98"/>
                  <a:gd name="T53" fmla="*/ 448 h 66"/>
                  <a:gd name="T54" fmla="*/ 247 w 98"/>
                  <a:gd name="T55" fmla="*/ 517 h 66"/>
                  <a:gd name="T56" fmla="*/ 208 w 98"/>
                  <a:gd name="T57" fmla="*/ 556 h 66"/>
                  <a:gd name="T58" fmla="*/ 173 w 98"/>
                  <a:gd name="T59" fmla="*/ 578 h 66"/>
                  <a:gd name="T60" fmla="*/ 133 w 98"/>
                  <a:gd name="T61" fmla="*/ 598 h 66"/>
                  <a:gd name="T62" fmla="*/ 95 w 98"/>
                  <a:gd name="T63" fmla="*/ 598 h 66"/>
                  <a:gd name="T64" fmla="*/ 57 w 98"/>
                  <a:gd name="T65" fmla="*/ 578 h 66"/>
                  <a:gd name="T66" fmla="*/ 4 w 98"/>
                  <a:gd name="T67" fmla="*/ 536 h 66"/>
                  <a:gd name="T68" fmla="*/ 0 w 98"/>
                  <a:gd name="T69" fmla="*/ 622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2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5" name="Freeform 693"/>
              <p:cNvSpPr>
                <a:spLocks noChangeArrowheads="1"/>
              </p:cNvSpPr>
              <p:nvPr/>
            </p:nvSpPr>
            <p:spPr bwMode="auto">
              <a:xfrm>
                <a:off x="1199" y="4085"/>
                <a:ext cx="44" cy="55"/>
              </a:xfrm>
              <a:custGeom>
                <a:avLst/>
                <a:gdLst>
                  <a:gd name="T0" fmla="*/ 1257 w 43"/>
                  <a:gd name="T1" fmla="*/ 0 h 50"/>
                  <a:gd name="T2" fmla="*/ 976 w 43"/>
                  <a:gd name="T3" fmla="*/ 317 h 50"/>
                  <a:gd name="T4" fmla="*/ 679 w 43"/>
                  <a:gd name="T5" fmla="*/ 12279 h 50"/>
                  <a:gd name="T6" fmla="*/ 474 w 43"/>
                  <a:gd name="T7" fmla="*/ 20965 h 50"/>
                  <a:gd name="T8" fmla="*/ 9 w 43"/>
                  <a:gd name="T9" fmla="*/ 27726 h 50"/>
                  <a:gd name="T10" fmla="*/ 4 w 43"/>
                  <a:gd name="T11" fmla="*/ 35973 h 50"/>
                  <a:gd name="T12" fmla="*/ 1 w 43"/>
                  <a:gd name="T13" fmla="*/ 44094 h 50"/>
                  <a:gd name="T14" fmla="*/ 0 w 43"/>
                  <a:gd name="T15" fmla="*/ 47585 h 50"/>
                  <a:gd name="T16" fmla="*/ 0 w 43"/>
                  <a:gd name="T17" fmla="*/ 51376 h 50"/>
                  <a:gd name="T18" fmla="*/ 1 w 43"/>
                  <a:gd name="T19" fmla="*/ 55153 h 50"/>
                  <a:gd name="T20" fmla="*/ 3 w 43"/>
                  <a:gd name="T21" fmla="*/ 58524 h 50"/>
                  <a:gd name="T22" fmla="*/ 7 w 43"/>
                  <a:gd name="T23" fmla="*/ 48917 h 50"/>
                  <a:gd name="T24" fmla="*/ 8 w 43"/>
                  <a:gd name="T25" fmla="*/ 50210 h 50"/>
                  <a:gd name="T26" fmla="*/ 9 w 43"/>
                  <a:gd name="T27" fmla="*/ 48917 h 50"/>
                  <a:gd name="T28" fmla="*/ 394 w 43"/>
                  <a:gd name="T29" fmla="*/ 41971 h 50"/>
                  <a:gd name="T30" fmla="*/ 474 w 43"/>
                  <a:gd name="T31" fmla="*/ 35973 h 50"/>
                  <a:gd name="T32" fmla="*/ 649 w 43"/>
                  <a:gd name="T33" fmla="*/ 27726 h 50"/>
                  <a:gd name="T34" fmla="*/ 851 w 43"/>
                  <a:gd name="T35" fmla="*/ 22744 h 50"/>
                  <a:gd name="T36" fmla="*/ 1147 w 43"/>
                  <a:gd name="T37" fmla="*/ 14315 h 50"/>
                  <a:gd name="T38" fmla="*/ 1340 w 43"/>
                  <a:gd name="T39" fmla="*/ 10502 h 50"/>
                  <a:gd name="T40" fmla="*/ 1257 w 43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0"/>
                  <a:gd name="T65" fmla="*/ 43 w 43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0">
                    <a:moveTo>
                      <a:pt x="40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5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6" name="Freeform 694"/>
              <p:cNvSpPr>
                <a:spLocks noChangeArrowheads="1"/>
              </p:cNvSpPr>
              <p:nvPr/>
            </p:nvSpPr>
            <p:spPr bwMode="auto">
              <a:xfrm>
                <a:off x="1240" y="4075"/>
                <a:ext cx="42" cy="19"/>
              </a:xfrm>
              <a:custGeom>
                <a:avLst/>
                <a:gdLst>
                  <a:gd name="T0" fmla="*/ 13 w 53"/>
                  <a:gd name="T1" fmla="*/ 0 h 18"/>
                  <a:gd name="T2" fmla="*/ 13 w 53"/>
                  <a:gd name="T3" fmla="*/ 0 h 18"/>
                  <a:gd name="T4" fmla="*/ 11 w 53"/>
                  <a:gd name="T5" fmla="*/ 0 h 18"/>
                  <a:gd name="T6" fmla="*/ 10 w 53"/>
                  <a:gd name="T7" fmla="*/ 0 h 18"/>
                  <a:gd name="T8" fmla="*/ 8 w 53"/>
                  <a:gd name="T9" fmla="*/ 2 h 18"/>
                  <a:gd name="T10" fmla="*/ 6 w 53"/>
                  <a:gd name="T11" fmla="*/ 3 h 18"/>
                  <a:gd name="T12" fmla="*/ 4 w 53"/>
                  <a:gd name="T13" fmla="*/ 4 h 18"/>
                  <a:gd name="T14" fmla="*/ 2 w 53"/>
                  <a:gd name="T15" fmla="*/ 19021 h 18"/>
                  <a:gd name="T16" fmla="*/ 0 w 53"/>
                  <a:gd name="T17" fmla="*/ 26094 h 18"/>
                  <a:gd name="T18" fmla="*/ 2 w 53"/>
                  <a:gd name="T19" fmla="*/ 54554 h 18"/>
                  <a:gd name="T20" fmla="*/ 3 w 53"/>
                  <a:gd name="T21" fmla="*/ 46052 h 18"/>
                  <a:gd name="T22" fmla="*/ 4 w 53"/>
                  <a:gd name="T23" fmla="*/ 35793 h 18"/>
                  <a:gd name="T24" fmla="*/ 6 w 53"/>
                  <a:gd name="T25" fmla="*/ 32213 h 18"/>
                  <a:gd name="T26" fmla="*/ 8 w 53"/>
                  <a:gd name="T27" fmla="*/ 28991 h 18"/>
                  <a:gd name="T28" fmla="*/ 10 w 53"/>
                  <a:gd name="T29" fmla="*/ 28991 h 18"/>
                  <a:gd name="T30" fmla="*/ 11 w 53"/>
                  <a:gd name="T31" fmla="*/ 26094 h 18"/>
                  <a:gd name="T32" fmla="*/ 13 w 53"/>
                  <a:gd name="T33" fmla="*/ 26094 h 18"/>
                  <a:gd name="T34" fmla="*/ 13 w 53"/>
                  <a:gd name="T35" fmla="*/ 26094 h 18"/>
                  <a:gd name="T36" fmla="*/ 13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7" name="Freeform 695"/>
              <p:cNvSpPr>
                <a:spLocks noChangeArrowheads="1"/>
              </p:cNvSpPr>
              <p:nvPr/>
            </p:nvSpPr>
            <p:spPr bwMode="auto">
              <a:xfrm>
                <a:off x="4520" y="4072"/>
                <a:ext cx="97" cy="57"/>
              </a:xfrm>
              <a:custGeom>
                <a:avLst/>
                <a:gdLst>
                  <a:gd name="T0" fmla="*/ 8647 w 93"/>
                  <a:gd name="T1" fmla="*/ 3857 h 57"/>
                  <a:gd name="T2" fmla="*/ 9020 w 93"/>
                  <a:gd name="T3" fmla="*/ 3857 h 57"/>
                  <a:gd name="T4" fmla="*/ 9105 w 93"/>
                  <a:gd name="T5" fmla="*/ 3698 h 57"/>
                  <a:gd name="T6" fmla="*/ 9105 w 93"/>
                  <a:gd name="T7" fmla="*/ 3490 h 57"/>
                  <a:gd name="T8" fmla="*/ 9020 w 93"/>
                  <a:gd name="T9" fmla="*/ 3043 h 57"/>
                  <a:gd name="T10" fmla="*/ 8733 w 93"/>
                  <a:gd name="T11" fmla="*/ 2806 h 57"/>
                  <a:gd name="T12" fmla="*/ 8347 w 93"/>
                  <a:gd name="T13" fmla="*/ 2322 h 57"/>
                  <a:gd name="T14" fmla="*/ 7840 w 93"/>
                  <a:gd name="T15" fmla="*/ 1894 h 57"/>
                  <a:gd name="T16" fmla="*/ 7179 w 93"/>
                  <a:gd name="T17" fmla="*/ 1527 h 57"/>
                  <a:gd name="T18" fmla="*/ 6505 w 93"/>
                  <a:gd name="T19" fmla="*/ 955 h 57"/>
                  <a:gd name="T20" fmla="*/ 5575 w 93"/>
                  <a:gd name="T21" fmla="*/ 682 h 57"/>
                  <a:gd name="T22" fmla="*/ 4818 w 93"/>
                  <a:gd name="T23" fmla="*/ 28 h 57"/>
                  <a:gd name="T24" fmla="*/ 3834 w 93"/>
                  <a:gd name="T25" fmla="*/ 2 h 57"/>
                  <a:gd name="T26" fmla="*/ 2974 w 93"/>
                  <a:gd name="T27" fmla="*/ 0 h 57"/>
                  <a:gd name="T28" fmla="*/ 1882 w 93"/>
                  <a:gd name="T29" fmla="*/ 0 h 57"/>
                  <a:gd name="T30" fmla="*/ 1093 w 93"/>
                  <a:gd name="T31" fmla="*/ 2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5 w 93"/>
                  <a:gd name="T43" fmla="*/ 1250 h 57"/>
                  <a:gd name="T44" fmla="*/ 952 w 93"/>
                  <a:gd name="T45" fmla="*/ 1634 h 57"/>
                  <a:gd name="T46" fmla="*/ 1389 w 93"/>
                  <a:gd name="T47" fmla="*/ 2031 h 57"/>
                  <a:gd name="T48" fmla="*/ 2274 w 93"/>
                  <a:gd name="T49" fmla="*/ 2480 h 57"/>
                  <a:gd name="T50" fmla="*/ 2924 w 93"/>
                  <a:gd name="T51" fmla="*/ 2847 h 57"/>
                  <a:gd name="T52" fmla="*/ 3596 w 93"/>
                  <a:gd name="T53" fmla="*/ 3226 h 57"/>
                  <a:gd name="T54" fmla="*/ 4344 w 93"/>
                  <a:gd name="T55" fmla="*/ 3490 h 57"/>
                  <a:gd name="T56" fmla="*/ 5124 w 93"/>
                  <a:gd name="T57" fmla="*/ 3670 h 57"/>
                  <a:gd name="T58" fmla="*/ 5875 w 93"/>
                  <a:gd name="T59" fmla="*/ 3698 h 57"/>
                  <a:gd name="T60" fmla="*/ 6599 w 93"/>
                  <a:gd name="T61" fmla="*/ 3733 h 57"/>
                  <a:gd name="T62" fmla="*/ 7223 w 93"/>
                  <a:gd name="T63" fmla="*/ 3733 h 57"/>
                  <a:gd name="T64" fmla="*/ 7840 w 93"/>
                  <a:gd name="T65" fmla="*/ 3733 h 57"/>
                  <a:gd name="T66" fmla="*/ 8347 w 93"/>
                  <a:gd name="T67" fmla="*/ 3857 h 57"/>
                  <a:gd name="T68" fmla="*/ 8647 w 93"/>
                  <a:gd name="T69" fmla="*/ 3857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7"/>
                    </a:lnTo>
                    <a:lnTo>
                      <a:pt x="30" y="43"/>
                    </a:lnTo>
                    <a:lnTo>
                      <a:pt x="37" y="48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8" name="Freeform 696"/>
              <p:cNvSpPr>
                <a:spLocks noChangeArrowheads="1"/>
              </p:cNvSpPr>
              <p:nvPr/>
            </p:nvSpPr>
            <p:spPr bwMode="auto">
              <a:xfrm>
                <a:off x="4519" y="4067"/>
                <a:ext cx="104" cy="58"/>
              </a:xfrm>
              <a:custGeom>
                <a:avLst/>
                <a:gdLst>
                  <a:gd name="T0" fmla="*/ 5 w 99"/>
                  <a:gd name="T1" fmla="*/ 113 h 66"/>
                  <a:gd name="T2" fmla="*/ 1494 w 99"/>
                  <a:gd name="T3" fmla="*/ 92 h 66"/>
                  <a:gd name="T4" fmla="*/ 2534 w 99"/>
                  <a:gd name="T5" fmla="*/ 80 h 66"/>
                  <a:gd name="T6" fmla="*/ 3404 w 99"/>
                  <a:gd name="T7" fmla="*/ 80 h 66"/>
                  <a:gd name="T8" fmla="*/ 4307 w 99"/>
                  <a:gd name="T9" fmla="*/ 92 h 66"/>
                  <a:gd name="T10" fmla="*/ 5304 w 99"/>
                  <a:gd name="T11" fmla="*/ 113 h 66"/>
                  <a:gd name="T12" fmla="*/ 6226 w 99"/>
                  <a:gd name="T13" fmla="*/ 154 h 66"/>
                  <a:gd name="T14" fmla="*/ 7117 w 99"/>
                  <a:gd name="T15" fmla="*/ 205 h 66"/>
                  <a:gd name="T16" fmla="*/ 7878 w 99"/>
                  <a:gd name="T17" fmla="*/ 253 h 66"/>
                  <a:gd name="T18" fmla="*/ 8721 w 99"/>
                  <a:gd name="T19" fmla="*/ 314 h 66"/>
                  <a:gd name="T20" fmla="*/ 9251 w 99"/>
                  <a:gd name="T21" fmla="*/ 352 h 66"/>
                  <a:gd name="T22" fmla="*/ 9661 w 99"/>
                  <a:gd name="T23" fmla="*/ 421 h 66"/>
                  <a:gd name="T24" fmla="*/ 9961 w 99"/>
                  <a:gd name="T25" fmla="*/ 452 h 66"/>
                  <a:gd name="T26" fmla="*/ 9968 w 99"/>
                  <a:gd name="T27" fmla="*/ 487 h 66"/>
                  <a:gd name="T28" fmla="*/ 9968 w 99"/>
                  <a:gd name="T29" fmla="*/ 493 h 66"/>
                  <a:gd name="T30" fmla="*/ 10130 w 99"/>
                  <a:gd name="T31" fmla="*/ 492 h 66"/>
                  <a:gd name="T32" fmla="*/ 9968 w 99"/>
                  <a:gd name="T33" fmla="*/ 492 h 66"/>
                  <a:gd name="T34" fmla="*/ 9961 w 99"/>
                  <a:gd name="T35" fmla="*/ 569 h 66"/>
                  <a:gd name="T36" fmla="*/ 10563 w 99"/>
                  <a:gd name="T37" fmla="*/ 569 h 66"/>
                  <a:gd name="T38" fmla="*/ 11038 w 99"/>
                  <a:gd name="T39" fmla="*/ 525 h 66"/>
                  <a:gd name="T40" fmla="*/ 11038 w 99"/>
                  <a:gd name="T41" fmla="*/ 470 h 66"/>
                  <a:gd name="T42" fmla="*/ 10866 w 99"/>
                  <a:gd name="T43" fmla="*/ 425 h 66"/>
                  <a:gd name="T44" fmla="*/ 10563 w 99"/>
                  <a:gd name="T45" fmla="*/ 366 h 66"/>
                  <a:gd name="T46" fmla="*/ 9961 w 99"/>
                  <a:gd name="T47" fmla="*/ 314 h 66"/>
                  <a:gd name="T48" fmla="*/ 9394 w 99"/>
                  <a:gd name="T49" fmla="*/ 253 h 66"/>
                  <a:gd name="T50" fmla="*/ 8721 w 99"/>
                  <a:gd name="T51" fmla="*/ 204 h 66"/>
                  <a:gd name="T52" fmla="*/ 7634 w 99"/>
                  <a:gd name="T53" fmla="*/ 131 h 66"/>
                  <a:gd name="T54" fmla="*/ 6786 w 99"/>
                  <a:gd name="T55" fmla="*/ 92 h 66"/>
                  <a:gd name="T56" fmla="*/ 5778 w 99"/>
                  <a:gd name="T57" fmla="*/ 4 h 66"/>
                  <a:gd name="T58" fmla="*/ 4842 w 99"/>
                  <a:gd name="T59" fmla="*/ 2 h 66"/>
                  <a:gd name="T60" fmla="*/ 3513 w 99"/>
                  <a:gd name="T61" fmla="*/ 0 h 66"/>
                  <a:gd name="T62" fmla="*/ 2255 w 99"/>
                  <a:gd name="T63" fmla="*/ 0 h 66"/>
                  <a:gd name="T64" fmla="*/ 1255 w 99"/>
                  <a:gd name="T65" fmla="*/ 2 h 66"/>
                  <a:gd name="T66" fmla="*/ 0 w 99"/>
                  <a:gd name="T67" fmla="*/ 4 h 66"/>
                  <a:gd name="T68" fmla="*/ 5 w 99"/>
                  <a:gd name="T69" fmla="*/ 11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4" y="24"/>
                    </a:lnTo>
                    <a:lnTo>
                      <a:pt x="71" y="29"/>
                    </a:lnTo>
                    <a:lnTo>
                      <a:pt x="78" y="36"/>
                    </a:lnTo>
                    <a:lnTo>
                      <a:pt x="83" y="41"/>
                    </a:lnTo>
                    <a:lnTo>
                      <a:pt x="87" y="48"/>
                    </a:lnTo>
                    <a:lnTo>
                      <a:pt x="89" y="52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6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29"/>
                    </a:lnTo>
                    <a:lnTo>
                      <a:pt x="78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9" name="Freeform 697"/>
              <p:cNvSpPr>
                <a:spLocks noChangeArrowheads="1"/>
              </p:cNvSpPr>
              <p:nvPr/>
            </p:nvSpPr>
            <p:spPr bwMode="auto">
              <a:xfrm>
                <a:off x="4515" y="4074"/>
                <a:ext cx="44" cy="55"/>
              </a:xfrm>
              <a:custGeom>
                <a:avLst/>
                <a:gdLst>
                  <a:gd name="T0" fmla="*/ 1340 w 43"/>
                  <a:gd name="T1" fmla="*/ 34746 h 51"/>
                  <a:gd name="T2" fmla="*/ 1147 w 43"/>
                  <a:gd name="T3" fmla="*/ 30572 h 51"/>
                  <a:gd name="T4" fmla="*/ 891 w 43"/>
                  <a:gd name="T5" fmla="*/ 26280 h 51"/>
                  <a:gd name="T6" fmla="*/ 649 w 43"/>
                  <a:gd name="T7" fmla="*/ 21019 h 51"/>
                  <a:gd name="T8" fmla="*/ 496 w 43"/>
                  <a:gd name="T9" fmla="*/ 16715 h 51"/>
                  <a:gd name="T10" fmla="*/ 412 w 43"/>
                  <a:gd name="T11" fmla="*/ 11480 h 51"/>
                  <a:gd name="T12" fmla="*/ 10 w 43"/>
                  <a:gd name="T13" fmla="*/ 7315 h 51"/>
                  <a:gd name="T14" fmla="*/ 9 w 43"/>
                  <a:gd name="T15" fmla="*/ 6840 h 51"/>
                  <a:gd name="T16" fmla="*/ 9 w 43"/>
                  <a:gd name="T17" fmla="*/ 6284 h 51"/>
                  <a:gd name="T18" fmla="*/ 9 w 43"/>
                  <a:gd name="T19" fmla="*/ 6840 h 51"/>
                  <a:gd name="T20" fmla="*/ 8 w 43"/>
                  <a:gd name="T21" fmla="*/ 6840 h 51"/>
                  <a:gd name="T22" fmla="*/ 3 w 43"/>
                  <a:gd name="T23" fmla="*/ 0 h 51"/>
                  <a:gd name="T24" fmla="*/ 1 w 43"/>
                  <a:gd name="T25" fmla="*/ 4 h 51"/>
                  <a:gd name="T26" fmla="*/ 0 w 43"/>
                  <a:gd name="T27" fmla="*/ 6284 h 51"/>
                  <a:gd name="T28" fmla="*/ 0 w 43"/>
                  <a:gd name="T29" fmla="*/ 7889 h 51"/>
                  <a:gd name="T30" fmla="*/ 1 w 43"/>
                  <a:gd name="T31" fmla="*/ 9870 h 51"/>
                  <a:gd name="T32" fmla="*/ 5 w 43"/>
                  <a:gd name="T33" fmla="*/ 15493 h 51"/>
                  <a:gd name="T34" fmla="*/ 10 w 43"/>
                  <a:gd name="T35" fmla="*/ 21019 h 51"/>
                  <a:gd name="T36" fmla="*/ 496 w 43"/>
                  <a:gd name="T37" fmla="*/ 26280 h 51"/>
                  <a:gd name="T38" fmla="*/ 679 w 43"/>
                  <a:gd name="T39" fmla="*/ 32225 h 51"/>
                  <a:gd name="T40" fmla="*/ 1021 w 43"/>
                  <a:gd name="T41" fmla="*/ 37499 h 51"/>
                  <a:gd name="T42" fmla="*/ 1257 w 43"/>
                  <a:gd name="T43" fmla="*/ 41401 h 51"/>
                  <a:gd name="T44" fmla="*/ 1340 w 43"/>
                  <a:gd name="T45" fmla="*/ 34746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1"/>
                  <a:gd name="T71" fmla="*/ 43 w 43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1">
                    <a:moveTo>
                      <a:pt x="43" y="42"/>
                    </a:moveTo>
                    <a:lnTo>
                      <a:pt x="36" y="38"/>
                    </a:lnTo>
                    <a:lnTo>
                      <a:pt x="29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2" y="15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2" y="45"/>
                    </a:lnTo>
                    <a:lnTo>
                      <a:pt x="40" y="51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0" name="Freeform 698"/>
              <p:cNvSpPr>
                <a:spLocks noChangeArrowheads="1"/>
              </p:cNvSpPr>
              <p:nvPr/>
            </p:nvSpPr>
            <p:spPr bwMode="auto">
              <a:xfrm>
                <a:off x="4558" y="4120"/>
                <a:ext cx="55" cy="19"/>
              </a:xfrm>
              <a:custGeom>
                <a:avLst/>
                <a:gdLst>
                  <a:gd name="T0" fmla="*/ 3848 w 53"/>
                  <a:gd name="T1" fmla="*/ 26094 h 18"/>
                  <a:gd name="T2" fmla="*/ 3586 w 53"/>
                  <a:gd name="T3" fmla="*/ 23485 h 18"/>
                  <a:gd name="T4" fmla="*/ 3216 w 53"/>
                  <a:gd name="T5" fmla="*/ 23485 h 18"/>
                  <a:gd name="T6" fmla="*/ 2723 w 53"/>
                  <a:gd name="T7" fmla="*/ 23485 h 18"/>
                  <a:gd name="T8" fmla="*/ 2308 w 53"/>
                  <a:gd name="T9" fmla="*/ 23485 h 18"/>
                  <a:gd name="T10" fmla="*/ 1833 w 53"/>
                  <a:gd name="T11" fmla="*/ 21136 h 18"/>
                  <a:gd name="T12" fmla="*/ 1181 w 53"/>
                  <a:gd name="T13" fmla="*/ 19021 h 18"/>
                  <a:gd name="T14" fmla="*/ 851 w 53"/>
                  <a:gd name="T15" fmla="*/ 3 h 18"/>
                  <a:gd name="T16" fmla="*/ 3 w 53"/>
                  <a:gd name="T17" fmla="*/ 0 h 18"/>
                  <a:gd name="T18" fmla="*/ 0 w 53"/>
                  <a:gd name="T19" fmla="*/ 26094 h 18"/>
                  <a:gd name="T20" fmla="*/ 8 w 53"/>
                  <a:gd name="T21" fmla="*/ 35793 h 18"/>
                  <a:gd name="T22" fmla="*/ 1060 w 53"/>
                  <a:gd name="T23" fmla="*/ 44189 h 18"/>
                  <a:gd name="T24" fmla="*/ 1736 w 53"/>
                  <a:gd name="T25" fmla="*/ 46052 h 18"/>
                  <a:gd name="T26" fmla="*/ 2286 w 53"/>
                  <a:gd name="T27" fmla="*/ 51166 h 18"/>
                  <a:gd name="T28" fmla="*/ 2700 w 53"/>
                  <a:gd name="T29" fmla="*/ 51166 h 18"/>
                  <a:gd name="T30" fmla="*/ 3216 w 53"/>
                  <a:gd name="T31" fmla="*/ 54554 h 18"/>
                  <a:gd name="T32" fmla="*/ 3586 w 53"/>
                  <a:gd name="T33" fmla="*/ 54554 h 18"/>
                  <a:gd name="T34" fmla="*/ 3789 w 53"/>
                  <a:gd name="T35" fmla="*/ 54554 h 18"/>
                  <a:gd name="T36" fmla="*/ 3848 w 53"/>
                  <a:gd name="T37" fmla="*/ 2609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5" y="7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9"/>
                    </a:lnTo>
                    <a:lnTo>
                      <a:pt x="8" y="12"/>
                    </a:lnTo>
                    <a:lnTo>
                      <a:pt x="15" y="14"/>
                    </a:lnTo>
                    <a:lnTo>
                      <a:pt x="24" y="15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8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1" name="Freeform 699"/>
              <p:cNvSpPr>
                <a:spLocks noChangeArrowheads="1"/>
              </p:cNvSpPr>
              <p:nvPr/>
            </p:nvSpPr>
            <p:spPr bwMode="auto">
              <a:xfrm>
                <a:off x="145" y="137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48 w 65"/>
                  <a:gd name="T5" fmla="*/ 76913 h 107"/>
                  <a:gd name="T6" fmla="*/ 7248 w 65"/>
                  <a:gd name="T7" fmla="*/ 78428 h 107"/>
                  <a:gd name="T8" fmla="*/ 6966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284 w 65"/>
                  <a:gd name="T15" fmla="*/ 78428 h 107"/>
                  <a:gd name="T16" fmla="*/ 4691 w 65"/>
                  <a:gd name="T17" fmla="*/ 7678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161 w 65"/>
                  <a:gd name="T23" fmla="*/ 61960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8537 h 107"/>
                  <a:gd name="T30" fmla="*/ 1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1126 h 107"/>
                  <a:gd name="T36" fmla="*/ 4 w 65"/>
                  <a:gd name="T37" fmla="*/ 3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702 w 65"/>
                  <a:gd name="T47" fmla="*/ 5 h 107"/>
                  <a:gd name="T48" fmla="*/ 2583 w 65"/>
                  <a:gd name="T49" fmla="*/ 6695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900 h 107"/>
                  <a:gd name="T56" fmla="*/ 5397 w 65"/>
                  <a:gd name="T57" fmla="*/ 28864 h 107"/>
                  <a:gd name="T58" fmla="*/ 5954 w 65"/>
                  <a:gd name="T59" fmla="*/ 35854 h 107"/>
                  <a:gd name="T60" fmla="*/ 6323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288 h 107"/>
                  <a:gd name="T66" fmla="*/ 6966 w 65"/>
                  <a:gd name="T67" fmla="*/ 59387 h 107"/>
                  <a:gd name="T68" fmla="*/ 7120 w 65"/>
                  <a:gd name="T69" fmla="*/ 66492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5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7" y="105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2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5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8" y="39"/>
                    </a:lnTo>
                    <a:lnTo>
                      <a:pt x="53" y="48"/>
                    </a:lnTo>
                    <a:lnTo>
                      <a:pt x="56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2" name="Freeform 700"/>
              <p:cNvSpPr>
                <a:spLocks noChangeArrowheads="1"/>
              </p:cNvSpPr>
              <p:nvPr/>
            </p:nvSpPr>
            <p:spPr bwMode="auto">
              <a:xfrm>
                <a:off x="140" y="138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8 w 74"/>
                  <a:gd name="T11" fmla="*/ 73935 h 111"/>
                  <a:gd name="T12" fmla="*/ 872 w 74"/>
                  <a:gd name="T13" fmla="*/ 86521 h 111"/>
                  <a:gd name="T14" fmla="*/ 1258 w 74"/>
                  <a:gd name="T15" fmla="*/ 98812 h 111"/>
                  <a:gd name="T16" fmla="*/ 1818 w 74"/>
                  <a:gd name="T17" fmla="*/ 107805 h 111"/>
                  <a:gd name="T18" fmla="*/ 2239 w 74"/>
                  <a:gd name="T19" fmla="*/ 116095 h 111"/>
                  <a:gd name="T20" fmla="*/ 2762 w 74"/>
                  <a:gd name="T21" fmla="*/ 122121 h 111"/>
                  <a:gd name="T22" fmla="*/ 3235 w 74"/>
                  <a:gd name="T23" fmla="*/ 127048 h 111"/>
                  <a:gd name="T24" fmla="*/ 3602 w 74"/>
                  <a:gd name="T25" fmla="*/ 128751 h 111"/>
                  <a:gd name="T26" fmla="*/ 4001 w 74"/>
                  <a:gd name="T27" fmla="*/ 130555 h 111"/>
                  <a:gd name="T28" fmla="*/ 4406 w 74"/>
                  <a:gd name="T29" fmla="*/ 127802 h 111"/>
                  <a:gd name="T30" fmla="*/ 4563 w 74"/>
                  <a:gd name="T31" fmla="*/ 125536 h 111"/>
                  <a:gd name="T32" fmla="*/ 4681 w 74"/>
                  <a:gd name="T33" fmla="*/ 120746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106 w 74"/>
                  <a:gd name="T39" fmla="*/ 115468 h 111"/>
                  <a:gd name="T40" fmla="*/ 4211 w 74"/>
                  <a:gd name="T41" fmla="*/ 116587 h 111"/>
                  <a:gd name="T42" fmla="*/ 4106 w 74"/>
                  <a:gd name="T43" fmla="*/ 117499 h 111"/>
                  <a:gd name="T44" fmla="*/ 4106 w 74"/>
                  <a:gd name="T45" fmla="*/ 118165 h 111"/>
                  <a:gd name="T46" fmla="*/ 3998 w 74"/>
                  <a:gd name="T47" fmla="*/ 118165 h 111"/>
                  <a:gd name="T48" fmla="*/ 3789 w 74"/>
                  <a:gd name="T49" fmla="*/ 118165 h 111"/>
                  <a:gd name="T50" fmla="*/ 3413 w 74"/>
                  <a:gd name="T51" fmla="*/ 116587 h 111"/>
                  <a:gd name="T52" fmla="*/ 3070 w 74"/>
                  <a:gd name="T53" fmla="*/ 113042 h 111"/>
                  <a:gd name="T54" fmla="*/ 2620 w 74"/>
                  <a:gd name="T55" fmla="*/ 107805 h 111"/>
                  <a:gd name="T56" fmla="*/ 2129 w 74"/>
                  <a:gd name="T57" fmla="*/ 99729 h 111"/>
                  <a:gd name="T58" fmla="*/ 1818 w 74"/>
                  <a:gd name="T59" fmla="*/ 91442 h 111"/>
                  <a:gd name="T60" fmla="*/ 1326 w 74"/>
                  <a:gd name="T61" fmla="*/ 80010 h 111"/>
                  <a:gd name="T62" fmla="*/ 965 w 74"/>
                  <a:gd name="T63" fmla="*/ 70778 h 111"/>
                  <a:gd name="T64" fmla="*/ 782 w 74"/>
                  <a:gd name="T65" fmla="*/ 57554 h 111"/>
                  <a:gd name="T66" fmla="*/ 9 w 74"/>
                  <a:gd name="T67" fmla="*/ 45373 h 111"/>
                  <a:gd name="T68" fmla="*/ 8 w 74"/>
                  <a:gd name="T69" fmla="*/ 31398 h 111"/>
                  <a:gd name="T70" fmla="*/ 9 w 74"/>
                  <a:gd name="T71" fmla="*/ 16834 h 111"/>
                  <a:gd name="T72" fmla="*/ 782 w 74"/>
                  <a:gd name="T73" fmla="*/ 3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8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2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4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2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3" name="Freeform 701"/>
              <p:cNvSpPr>
                <a:spLocks noChangeArrowheads="1"/>
              </p:cNvSpPr>
              <p:nvPr/>
            </p:nvSpPr>
            <p:spPr bwMode="auto">
              <a:xfrm>
                <a:off x="145" y="133"/>
                <a:ext cx="55" cy="50"/>
              </a:xfrm>
              <a:custGeom>
                <a:avLst/>
                <a:gdLst>
                  <a:gd name="T0" fmla="*/ 3848 w 53"/>
                  <a:gd name="T1" fmla="*/ 69114 h 46"/>
                  <a:gd name="T2" fmla="*/ 3394 w 53"/>
                  <a:gd name="T3" fmla="*/ 53860 h 46"/>
                  <a:gd name="T4" fmla="*/ 2880 w 53"/>
                  <a:gd name="T5" fmla="*/ 38600 h 46"/>
                  <a:gd name="T6" fmla="*/ 2417 w 53"/>
                  <a:gd name="T7" fmla="*/ 23835 h 46"/>
                  <a:gd name="T8" fmla="*/ 1833 w 53"/>
                  <a:gd name="T9" fmla="*/ 15775 h 46"/>
                  <a:gd name="T10" fmla="*/ 1317 w 53"/>
                  <a:gd name="T11" fmla="*/ 4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310 h 46"/>
                  <a:gd name="T22" fmla="*/ 8 w 53"/>
                  <a:gd name="T23" fmla="*/ 13371 h 46"/>
                  <a:gd name="T24" fmla="*/ 8 w 53"/>
                  <a:gd name="T25" fmla="*/ 14513 h 46"/>
                  <a:gd name="T26" fmla="*/ 7 w 53"/>
                  <a:gd name="T27" fmla="*/ 14513 h 46"/>
                  <a:gd name="T28" fmla="*/ 7 w 53"/>
                  <a:gd name="T29" fmla="*/ 15775 h 46"/>
                  <a:gd name="T30" fmla="*/ 761 w 53"/>
                  <a:gd name="T31" fmla="*/ 15775 h 46"/>
                  <a:gd name="T32" fmla="*/ 1000 w 53"/>
                  <a:gd name="T33" fmla="*/ 18552 h 46"/>
                  <a:gd name="T34" fmla="*/ 1394 w 53"/>
                  <a:gd name="T35" fmla="*/ 25864 h 46"/>
                  <a:gd name="T36" fmla="*/ 1938 w 53"/>
                  <a:gd name="T37" fmla="*/ 36036 h 46"/>
                  <a:gd name="T38" fmla="*/ 2438 w 53"/>
                  <a:gd name="T39" fmla="*/ 50327 h 46"/>
                  <a:gd name="T40" fmla="*/ 2880 w 53"/>
                  <a:gd name="T41" fmla="*/ 59712 h 46"/>
                  <a:gd name="T42" fmla="*/ 3360 w 53"/>
                  <a:gd name="T43" fmla="*/ 76383 h 46"/>
                  <a:gd name="T44" fmla="*/ 3848 w 53"/>
                  <a:gd name="T45" fmla="*/ 69114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6"/>
                  <a:gd name="T71" fmla="*/ 53 w 53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6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4" name="Freeform 702"/>
              <p:cNvSpPr>
                <a:spLocks noChangeArrowheads="1"/>
              </p:cNvSpPr>
              <p:nvPr/>
            </p:nvSpPr>
            <p:spPr bwMode="auto">
              <a:xfrm>
                <a:off x="192" y="165"/>
                <a:ext cx="26" cy="66"/>
              </a:xfrm>
              <a:custGeom>
                <a:avLst/>
                <a:gdLst>
                  <a:gd name="T0" fmla="*/ 8566 w 25"/>
                  <a:gd name="T1" fmla="*/ 59355 h 61"/>
                  <a:gd name="T2" fmla="*/ 8314 w 25"/>
                  <a:gd name="T3" fmla="*/ 55647 h 61"/>
                  <a:gd name="T4" fmla="*/ 8314 w 25"/>
                  <a:gd name="T5" fmla="*/ 47543 h 61"/>
                  <a:gd name="T6" fmla="*/ 7342 w 25"/>
                  <a:gd name="T7" fmla="*/ 40599 h 61"/>
                  <a:gd name="T8" fmla="*/ 7126 w 25"/>
                  <a:gd name="T9" fmla="*/ 34605 h 61"/>
                  <a:gd name="T10" fmla="*/ 6295 w 25"/>
                  <a:gd name="T11" fmla="*/ 25320 h 61"/>
                  <a:gd name="T12" fmla="*/ 4997 w 25"/>
                  <a:gd name="T13" fmla="*/ 16907 h 61"/>
                  <a:gd name="T14" fmla="*/ 3967 w 25"/>
                  <a:gd name="T15" fmla="*/ 8310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2302 h 61"/>
                  <a:gd name="T22" fmla="*/ 2917 w 25"/>
                  <a:gd name="T23" fmla="*/ 19929 h 61"/>
                  <a:gd name="T24" fmla="*/ 3400 w 25"/>
                  <a:gd name="T25" fmla="*/ 27349 h 61"/>
                  <a:gd name="T26" fmla="*/ 3967 w 25"/>
                  <a:gd name="T27" fmla="*/ 36968 h 61"/>
                  <a:gd name="T28" fmla="*/ 4282 w 25"/>
                  <a:gd name="T29" fmla="*/ 43380 h 61"/>
                  <a:gd name="T30" fmla="*/ 4627 w 25"/>
                  <a:gd name="T31" fmla="*/ 50728 h 61"/>
                  <a:gd name="T32" fmla="*/ 4997 w 25"/>
                  <a:gd name="T33" fmla="*/ 55688 h 61"/>
                  <a:gd name="T34" fmla="*/ 4997 w 25"/>
                  <a:gd name="T35" fmla="*/ 60187 h 61"/>
                  <a:gd name="T36" fmla="*/ 8566 w 25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4" y="56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3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5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5" name="Freeform 703"/>
              <p:cNvSpPr>
                <a:spLocks noChangeArrowheads="1"/>
              </p:cNvSpPr>
              <p:nvPr/>
            </p:nvSpPr>
            <p:spPr bwMode="auto">
              <a:xfrm>
                <a:off x="5546" y="266"/>
                <a:ext cx="68" cy="117"/>
              </a:xfrm>
              <a:custGeom>
                <a:avLst/>
                <a:gdLst>
                  <a:gd name="T0" fmla="*/ 0 w 65"/>
                  <a:gd name="T1" fmla="*/ 153191 h 106"/>
                  <a:gd name="T2" fmla="*/ 0 w 65"/>
                  <a:gd name="T3" fmla="*/ 161410 h 106"/>
                  <a:gd name="T4" fmla="*/ 1 w 65"/>
                  <a:gd name="T5" fmla="*/ 163367 h 106"/>
                  <a:gd name="T6" fmla="*/ 1 w 65"/>
                  <a:gd name="T7" fmla="*/ 166190 h 106"/>
                  <a:gd name="T8" fmla="*/ 3 w 65"/>
                  <a:gd name="T9" fmla="*/ 170726 h 106"/>
                  <a:gd name="T10" fmla="*/ 6 w 65"/>
                  <a:gd name="T11" fmla="*/ 172544 h 106"/>
                  <a:gd name="T12" fmla="*/ 1261 w 65"/>
                  <a:gd name="T13" fmla="*/ 170726 h 106"/>
                  <a:gd name="T14" fmla="*/ 1916 w 65"/>
                  <a:gd name="T15" fmla="*/ 166190 h 106"/>
                  <a:gd name="T16" fmla="*/ 2743 w 65"/>
                  <a:gd name="T17" fmla="*/ 161881 h 106"/>
                  <a:gd name="T18" fmla="*/ 3347 w 65"/>
                  <a:gd name="T19" fmla="*/ 151922 h 106"/>
                  <a:gd name="T20" fmla="*/ 4249 w 65"/>
                  <a:gd name="T21" fmla="*/ 141261 h 106"/>
                  <a:gd name="T22" fmla="*/ 5079 w 65"/>
                  <a:gd name="T23" fmla="*/ 129137 h 106"/>
                  <a:gd name="T24" fmla="*/ 5726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79931 h 106"/>
                  <a:gd name="T30" fmla="*/ 7248 w 65"/>
                  <a:gd name="T31" fmla="*/ 60931 h 106"/>
                  <a:gd name="T32" fmla="*/ 7271 w 65"/>
                  <a:gd name="T33" fmla="*/ 41539 h 106"/>
                  <a:gd name="T34" fmla="*/ 7248 w 65"/>
                  <a:gd name="T35" fmla="*/ 21617 h 106"/>
                  <a:gd name="T36" fmla="*/ 6847 w 65"/>
                  <a:gd name="T37" fmla="*/ 1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485 w 65"/>
                  <a:gd name="T47" fmla="*/ 3 h 106"/>
                  <a:gd name="T48" fmla="*/ 4786 w 65"/>
                  <a:gd name="T49" fmla="*/ 12210 h 106"/>
                  <a:gd name="T50" fmla="*/ 4002 w 65"/>
                  <a:gd name="T51" fmla="*/ 21617 h 106"/>
                  <a:gd name="T52" fmla="*/ 3152 w 65"/>
                  <a:gd name="T53" fmla="*/ 34324 h 106"/>
                  <a:gd name="T54" fmla="*/ 2433 w 65"/>
                  <a:gd name="T55" fmla="*/ 47570 h 106"/>
                  <a:gd name="T56" fmla="*/ 1805 w 65"/>
                  <a:gd name="T57" fmla="*/ 60931 h 106"/>
                  <a:gd name="T58" fmla="*/ 1338 w 65"/>
                  <a:gd name="T59" fmla="*/ 73575 h 106"/>
                  <a:gd name="T60" fmla="*/ 1117 w 65"/>
                  <a:gd name="T61" fmla="*/ 91224 h 106"/>
                  <a:gd name="T62" fmla="*/ 6 w 65"/>
                  <a:gd name="T63" fmla="*/ 100140 h 106"/>
                  <a:gd name="T64" fmla="*/ 4 w 65"/>
                  <a:gd name="T65" fmla="*/ 116525 h 106"/>
                  <a:gd name="T66" fmla="*/ 3 w 65"/>
                  <a:gd name="T67" fmla="*/ 127963 h 106"/>
                  <a:gd name="T68" fmla="*/ 2 w 65"/>
                  <a:gd name="T69" fmla="*/ 137601 h 106"/>
                  <a:gd name="T70" fmla="*/ 1 w 65"/>
                  <a:gd name="T71" fmla="*/ 148794 h 106"/>
                  <a:gd name="T72" fmla="*/ 0 w 65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5"/>
                    </a:moveTo>
                    <a:lnTo>
                      <a:pt x="0" y="99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8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9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6" name="Freeform 704"/>
              <p:cNvSpPr>
                <a:spLocks noChangeArrowheads="1"/>
              </p:cNvSpPr>
              <p:nvPr/>
            </p:nvSpPr>
            <p:spPr bwMode="auto">
              <a:xfrm>
                <a:off x="5541" y="266"/>
                <a:ext cx="77" cy="122"/>
              </a:xfrm>
              <a:custGeom>
                <a:avLst/>
                <a:gdLst>
                  <a:gd name="T0" fmla="*/ 3998 w 74"/>
                  <a:gd name="T1" fmla="*/ 3 h 111"/>
                  <a:gd name="T2" fmla="*/ 4211 w 74"/>
                  <a:gd name="T3" fmla="*/ 16834 h 111"/>
                  <a:gd name="T4" fmla="*/ 4216 w 74"/>
                  <a:gd name="T5" fmla="*/ 30635 h 111"/>
                  <a:gd name="T6" fmla="*/ 4211 w 74"/>
                  <a:gd name="T7" fmla="*/ 45373 h 111"/>
                  <a:gd name="T8" fmla="*/ 3998 w 74"/>
                  <a:gd name="T9" fmla="*/ 57554 h 111"/>
                  <a:gd name="T10" fmla="*/ 3696 w 74"/>
                  <a:gd name="T11" fmla="*/ 69935 h 111"/>
                  <a:gd name="T12" fmla="*/ 3327 w 74"/>
                  <a:gd name="T13" fmla="*/ 80010 h 111"/>
                  <a:gd name="T14" fmla="*/ 2915 w 74"/>
                  <a:gd name="T15" fmla="*/ 91442 h 111"/>
                  <a:gd name="T16" fmla="*/ 2490 w 74"/>
                  <a:gd name="T17" fmla="*/ 99398 h 111"/>
                  <a:gd name="T18" fmla="*/ 2127 w 74"/>
                  <a:gd name="T19" fmla="*/ 107439 h 111"/>
                  <a:gd name="T20" fmla="*/ 1723 w 74"/>
                  <a:gd name="T21" fmla="*/ 111722 h 111"/>
                  <a:gd name="T22" fmla="*/ 1258 w 74"/>
                  <a:gd name="T23" fmla="*/ 117499 h 111"/>
                  <a:gd name="T24" fmla="*/ 916 w 74"/>
                  <a:gd name="T25" fmla="*/ 118165 h 111"/>
                  <a:gd name="T26" fmla="*/ 782 w 74"/>
                  <a:gd name="T27" fmla="*/ 119073 h 111"/>
                  <a:gd name="T28" fmla="*/ 703 w 74"/>
                  <a:gd name="T29" fmla="*/ 118165 h 111"/>
                  <a:gd name="T30" fmla="*/ 703 w 74"/>
                  <a:gd name="T31" fmla="*/ 117499 h 111"/>
                  <a:gd name="T32" fmla="*/ 9 w 74"/>
                  <a:gd name="T33" fmla="*/ 116587 h 111"/>
                  <a:gd name="T34" fmla="*/ 703 w 74"/>
                  <a:gd name="T35" fmla="*/ 113042 h 111"/>
                  <a:gd name="T36" fmla="*/ 0 w 74"/>
                  <a:gd name="T37" fmla="*/ 111722 h 111"/>
                  <a:gd name="T38" fmla="*/ 0 w 74"/>
                  <a:gd name="T39" fmla="*/ 116587 h 111"/>
                  <a:gd name="T40" fmla="*/ 1 w 74"/>
                  <a:gd name="T41" fmla="*/ 120746 h 111"/>
                  <a:gd name="T42" fmla="*/ 3 w 74"/>
                  <a:gd name="T43" fmla="*/ 125536 h 111"/>
                  <a:gd name="T44" fmla="*/ 6 w 74"/>
                  <a:gd name="T45" fmla="*/ 127048 h 111"/>
                  <a:gd name="T46" fmla="*/ 744 w 74"/>
                  <a:gd name="T47" fmla="*/ 130555 h 111"/>
                  <a:gd name="T48" fmla="*/ 1020 w 74"/>
                  <a:gd name="T49" fmla="*/ 128751 h 111"/>
                  <a:gd name="T50" fmla="*/ 1471 w 74"/>
                  <a:gd name="T51" fmla="*/ 125947 h 111"/>
                  <a:gd name="T52" fmla="*/ 2016 w 74"/>
                  <a:gd name="T53" fmla="*/ 120746 h 111"/>
                  <a:gd name="T54" fmla="*/ 2488 w 74"/>
                  <a:gd name="T55" fmla="*/ 115468 h 111"/>
                  <a:gd name="T56" fmla="*/ 2915 w 74"/>
                  <a:gd name="T57" fmla="*/ 107439 h 111"/>
                  <a:gd name="T58" fmla="*/ 3413 w 74"/>
                  <a:gd name="T59" fmla="*/ 96654 h 111"/>
                  <a:gd name="T60" fmla="*/ 3796 w 74"/>
                  <a:gd name="T61" fmla="*/ 85338 h 111"/>
                  <a:gd name="T62" fmla="*/ 4216 w 74"/>
                  <a:gd name="T63" fmla="*/ 73935 h 111"/>
                  <a:gd name="T64" fmla="*/ 4443 w 74"/>
                  <a:gd name="T65" fmla="*/ 59842 h 111"/>
                  <a:gd name="T66" fmla="*/ 4681 w 74"/>
                  <a:gd name="T67" fmla="*/ 45521 h 111"/>
                  <a:gd name="T68" fmla="*/ 4686 w 74"/>
                  <a:gd name="T69" fmla="*/ 31398 h 111"/>
                  <a:gd name="T70" fmla="*/ 4681 w 74"/>
                  <a:gd name="T71" fmla="*/ 14382 h 111"/>
                  <a:gd name="T72" fmla="*/ 4443 w 74"/>
                  <a:gd name="T73" fmla="*/ 0 h 111"/>
                  <a:gd name="T74" fmla="*/ 3998 w 74"/>
                  <a:gd name="T75" fmla="*/ 3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7" y="95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10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6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7" name="Freeform 705"/>
              <p:cNvSpPr>
                <a:spLocks noChangeArrowheads="1"/>
              </p:cNvSpPr>
              <p:nvPr/>
            </p:nvSpPr>
            <p:spPr bwMode="auto">
              <a:xfrm>
                <a:off x="5559" y="261"/>
                <a:ext cx="55" cy="56"/>
              </a:xfrm>
              <a:custGeom>
                <a:avLst/>
                <a:gdLst>
                  <a:gd name="T0" fmla="*/ 8 w 53"/>
                  <a:gd name="T1" fmla="*/ 2081121 h 45"/>
                  <a:gd name="T2" fmla="*/ 951 w 53"/>
                  <a:gd name="T3" fmla="*/ 1739572 h 45"/>
                  <a:gd name="T4" fmla="*/ 1317 w 53"/>
                  <a:gd name="T5" fmla="*/ 1359099 h 45"/>
                  <a:gd name="T6" fmla="*/ 2047 w 53"/>
                  <a:gd name="T7" fmla="*/ 978319 h 45"/>
                  <a:gd name="T8" fmla="*/ 2417 w 53"/>
                  <a:gd name="T9" fmla="*/ 749081 h 45"/>
                  <a:gd name="T10" fmla="*/ 2851 w 53"/>
                  <a:gd name="T11" fmla="*/ 487168 h 45"/>
                  <a:gd name="T12" fmla="*/ 3216 w 53"/>
                  <a:gd name="T13" fmla="*/ 411286 h 45"/>
                  <a:gd name="T14" fmla="*/ 3394 w 53"/>
                  <a:gd name="T15" fmla="*/ 411286 h 45"/>
                  <a:gd name="T16" fmla="*/ 3360 w 53"/>
                  <a:gd name="T17" fmla="*/ 377479 h 45"/>
                  <a:gd name="T18" fmla="*/ 3848 w 53"/>
                  <a:gd name="T19" fmla="*/ 7794 h 45"/>
                  <a:gd name="T20" fmla="*/ 3751 w 53"/>
                  <a:gd name="T21" fmla="*/ 1 h 45"/>
                  <a:gd name="T22" fmla="*/ 3446 w 53"/>
                  <a:gd name="T23" fmla="*/ 0 h 45"/>
                  <a:gd name="T24" fmla="*/ 3216 w 53"/>
                  <a:gd name="T25" fmla="*/ 0 h 45"/>
                  <a:gd name="T26" fmla="*/ 3012 w 53"/>
                  <a:gd name="T27" fmla="*/ 0 h 45"/>
                  <a:gd name="T28" fmla="*/ 2438 w 53"/>
                  <a:gd name="T29" fmla="*/ 912 h 45"/>
                  <a:gd name="T30" fmla="*/ 2067 w 53"/>
                  <a:gd name="T31" fmla="*/ 411286 h 45"/>
                  <a:gd name="T32" fmla="*/ 1394 w 53"/>
                  <a:gd name="T33" fmla="*/ 749081 h 45"/>
                  <a:gd name="T34" fmla="*/ 951 w 53"/>
                  <a:gd name="T35" fmla="*/ 1052006 h 45"/>
                  <a:gd name="T36" fmla="*/ 7 w 53"/>
                  <a:gd name="T37" fmla="*/ 1469294 h 45"/>
                  <a:gd name="T38" fmla="*/ 0 w 53"/>
                  <a:gd name="T39" fmla="*/ 1913047 h 45"/>
                  <a:gd name="T40" fmla="*/ 8 w 53"/>
                  <a:gd name="T41" fmla="*/ 2081121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8" name="Freeform 706"/>
              <p:cNvSpPr>
                <a:spLocks noChangeArrowheads="1"/>
              </p:cNvSpPr>
              <p:nvPr/>
            </p:nvSpPr>
            <p:spPr bwMode="auto">
              <a:xfrm>
                <a:off x="5541" y="318"/>
                <a:ext cx="26" cy="56"/>
              </a:xfrm>
              <a:custGeom>
                <a:avLst/>
                <a:gdLst>
                  <a:gd name="T0" fmla="*/ 3400 w 25"/>
                  <a:gd name="T1" fmla="*/ 1997 h 60"/>
                  <a:gd name="T2" fmla="*/ 3400 w 25"/>
                  <a:gd name="T3" fmla="*/ 1935 h 60"/>
                  <a:gd name="T4" fmla="*/ 3673 w 25"/>
                  <a:gd name="T5" fmla="*/ 1681 h 60"/>
                  <a:gd name="T6" fmla="*/ 3967 w 25"/>
                  <a:gd name="T7" fmla="*/ 1521 h 60"/>
                  <a:gd name="T8" fmla="*/ 4282 w 25"/>
                  <a:gd name="T9" fmla="*/ 1222 h 60"/>
                  <a:gd name="T10" fmla="*/ 4997 w 25"/>
                  <a:gd name="T11" fmla="*/ 960 h 60"/>
                  <a:gd name="T12" fmla="*/ 5829 w 25"/>
                  <a:gd name="T13" fmla="*/ 699 h 60"/>
                  <a:gd name="T14" fmla="*/ 7342 w 25"/>
                  <a:gd name="T15" fmla="*/ 398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290 h 60"/>
                  <a:gd name="T22" fmla="*/ 3400 w 25"/>
                  <a:gd name="T23" fmla="*/ 551 h 60"/>
                  <a:gd name="T24" fmla="*/ 2699 w 25"/>
                  <a:gd name="T25" fmla="*/ 828 h 60"/>
                  <a:gd name="T26" fmla="*/ 5 w 25"/>
                  <a:gd name="T27" fmla="*/ 1141 h 60"/>
                  <a:gd name="T28" fmla="*/ 4 w 25"/>
                  <a:gd name="T29" fmla="*/ 1435 h 60"/>
                  <a:gd name="T30" fmla="*/ 1 w 25"/>
                  <a:gd name="T31" fmla="*/ 1653 h 60"/>
                  <a:gd name="T32" fmla="*/ 1 w 25"/>
                  <a:gd name="T33" fmla="*/ 1843 h 60"/>
                  <a:gd name="T34" fmla="*/ 0 w 25"/>
                  <a:gd name="T35" fmla="*/ 1976 h 60"/>
                  <a:gd name="T36" fmla="*/ 3400 w 25"/>
                  <a:gd name="T37" fmla="*/ 1997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10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4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10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9" name="Freeform 707"/>
              <p:cNvSpPr>
                <a:spLocks noChangeArrowheads="1"/>
              </p:cNvSpPr>
              <p:nvPr/>
            </p:nvSpPr>
            <p:spPr bwMode="auto">
              <a:xfrm>
                <a:off x="142" y="483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6913 h 107"/>
                  <a:gd name="T6" fmla="*/ 7248 w 65"/>
                  <a:gd name="T7" fmla="*/ 77642 h 107"/>
                  <a:gd name="T8" fmla="*/ 6966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1 w 65"/>
                  <a:gd name="T31" fmla="*/ 30072 h 107"/>
                  <a:gd name="T32" fmla="*/ 0 w 65"/>
                  <a:gd name="T33" fmla="*/ 20976 h 107"/>
                  <a:gd name="T34" fmla="*/ 1 w 65"/>
                  <a:gd name="T35" fmla="*/ 9580 h 107"/>
                  <a:gd name="T36" fmla="*/ 4 w 65"/>
                  <a:gd name="T37" fmla="*/ 2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3 h 107"/>
                  <a:gd name="T48" fmla="*/ 2583 w 65"/>
                  <a:gd name="T49" fmla="*/ 6252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5954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143 h 107"/>
                  <a:gd name="T66" fmla="*/ 6966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0" name="Freeform 708"/>
              <p:cNvSpPr>
                <a:spLocks noChangeArrowheads="1"/>
              </p:cNvSpPr>
              <p:nvPr/>
            </p:nvSpPr>
            <p:spPr bwMode="auto">
              <a:xfrm>
                <a:off x="137" y="483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5518 h 111"/>
                  <a:gd name="T4" fmla="*/ 0 w 74"/>
                  <a:gd name="T5" fmla="*/ 33263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9398 h 111"/>
                  <a:gd name="T16" fmla="*/ 1913 w 74"/>
                  <a:gd name="T17" fmla="*/ 107439 h 111"/>
                  <a:gd name="T18" fmla="*/ 2243 w 74"/>
                  <a:gd name="T19" fmla="*/ 116587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96 w 74"/>
                  <a:gd name="T25" fmla="*/ 130555 h 111"/>
                  <a:gd name="T26" fmla="*/ 4106 w 74"/>
                  <a:gd name="T27" fmla="*/ 130555 h 111"/>
                  <a:gd name="T28" fmla="*/ 4440 w 74"/>
                  <a:gd name="T29" fmla="*/ 127802 h 111"/>
                  <a:gd name="T30" fmla="*/ 4646 w 74"/>
                  <a:gd name="T31" fmla="*/ 125947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8531 h 111"/>
                  <a:gd name="T68" fmla="*/ 744 w 74"/>
                  <a:gd name="T69" fmla="*/ 45521 h 111"/>
                  <a:gd name="T70" fmla="*/ 703 w 74"/>
                  <a:gd name="T71" fmla="*/ 33263 h 111"/>
                  <a:gd name="T72" fmla="*/ 703 w 74"/>
                  <a:gd name="T73" fmla="*/ 18163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1" name="Freeform 709"/>
              <p:cNvSpPr>
                <a:spLocks noChangeArrowheads="1"/>
              </p:cNvSpPr>
              <p:nvPr/>
            </p:nvSpPr>
            <p:spPr bwMode="auto">
              <a:xfrm>
                <a:off x="142" y="478"/>
                <a:ext cx="55" cy="49"/>
              </a:xfrm>
              <a:custGeom>
                <a:avLst/>
                <a:gdLst>
                  <a:gd name="T0" fmla="*/ 3848 w 53"/>
                  <a:gd name="T1" fmla="*/ 79223 h 45"/>
                  <a:gd name="T2" fmla="*/ 3394 w 53"/>
                  <a:gd name="T3" fmla="*/ 61960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4 h 45"/>
                  <a:gd name="T22" fmla="*/ 8 w 53"/>
                  <a:gd name="T23" fmla="*/ 14444 h 45"/>
                  <a:gd name="T24" fmla="*/ 8 w 53"/>
                  <a:gd name="T25" fmla="*/ 17192 h 45"/>
                  <a:gd name="T26" fmla="*/ 7 w 53"/>
                  <a:gd name="T27" fmla="*/ 17192 h 45"/>
                  <a:gd name="T28" fmla="*/ 761 w 53"/>
                  <a:gd name="T29" fmla="*/ 17192 h 45"/>
                  <a:gd name="T30" fmla="*/ 951 w 53"/>
                  <a:gd name="T31" fmla="*/ 22306 h 45"/>
                  <a:gd name="T32" fmla="*/ 1394 w 53"/>
                  <a:gd name="T33" fmla="*/ 31324 h 45"/>
                  <a:gd name="T34" fmla="*/ 1938 w 53"/>
                  <a:gd name="T35" fmla="*/ 40896 h 45"/>
                  <a:gd name="T36" fmla="*/ 2417 w 53"/>
                  <a:gd name="T37" fmla="*/ 52756 h 45"/>
                  <a:gd name="T38" fmla="*/ 2880 w 53"/>
                  <a:gd name="T39" fmla="*/ 72729 h 45"/>
                  <a:gd name="T40" fmla="*/ 3360 w 53"/>
                  <a:gd name="T41" fmla="*/ 87011 h 45"/>
                  <a:gd name="T42" fmla="*/ 3848 w 53"/>
                  <a:gd name="T43" fmla="*/ 79223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2" name="Freeform 710"/>
              <p:cNvSpPr>
                <a:spLocks noChangeArrowheads="1"/>
              </p:cNvSpPr>
              <p:nvPr/>
            </p:nvSpPr>
            <p:spPr bwMode="auto">
              <a:xfrm>
                <a:off x="190" y="509"/>
                <a:ext cx="25" cy="67"/>
              </a:xfrm>
              <a:custGeom>
                <a:avLst/>
                <a:gdLst>
                  <a:gd name="T0" fmla="*/ 10602 w 24"/>
                  <a:gd name="T1" fmla="*/ 71091 h 61"/>
                  <a:gd name="T2" fmla="*/ 10098 w 24"/>
                  <a:gd name="T3" fmla="*/ 65781 h 61"/>
                  <a:gd name="T4" fmla="*/ 10098 w 24"/>
                  <a:gd name="T5" fmla="*/ 58895 h 61"/>
                  <a:gd name="T6" fmla="*/ 9783 w 24"/>
                  <a:gd name="T7" fmla="*/ 48628 h 61"/>
                  <a:gd name="T8" fmla="*/ 9034 w 24"/>
                  <a:gd name="T9" fmla="*/ 40981 h 61"/>
                  <a:gd name="T10" fmla="*/ 8338 w 24"/>
                  <a:gd name="T11" fmla="*/ 32377 h 61"/>
                  <a:gd name="T12" fmla="*/ 7103 w 24"/>
                  <a:gd name="T13" fmla="*/ 21882 h 61"/>
                  <a:gd name="T14" fmla="*/ 5158 w 24"/>
                  <a:gd name="T15" fmla="*/ 10809 h 61"/>
                  <a:gd name="T16" fmla="*/ 3747 w 24"/>
                  <a:gd name="T17" fmla="*/ 0 h 61"/>
                  <a:gd name="T18" fmla="*/ 0 w 24"/>
                  <a:gd name="T19" fmla="*/ 5 h 61"/>
                  <a:gd name="T20" fmla="*/ 4 w 24"/>
                  <a:gd name="T21" fmla="*/ 13638 h 61"/>
                  <a:gd name="T22" fmla="*/ 3747 w 24"/>
                  <a:gd name="T23" fmla="*/ 23867 h 61"/>
                  <a:gd name="T24" fmla="*/ 4396 w 24"/>
                  <a:gd name="T25" fmla="*/ 35063 h 61"/>
                  <a:gd name="T26" fmla="*/ 5158 w 24"/>
                  <a:gd name="T27" fmla="*/ 44280 h 61"/>
                  <a:gd name="T28" fmla="*/ 5589 w 24"/>
                  <a:gd name="T29" fmla="*/ 52548 h 61"/>
                  <a:gd name="T30" fmla="*/ 6053 w 24"/>
                  <a:gd name="T31" fmla="*/ 60764 h 61"/>
                  <a:gd name="T32" fmla="*/ 6556 w 24"/>
                  <a:gd name="T33" fmla="*/ 66655 h 61"/>
                  <a:gd name="T34" fmla="*/ 7103 w 24"/>
                  <a:gd name="T35" fmla="*/ 72089 h 61"/>
                  <a:gd name="T36" fmla="*/ 10602 w 24"/>
                  <a:gd name="T37" fmla="*/ 71091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3" name="Freeform 711"/>
              <p:cNvSpPr>
                <a:spLocks noChangeArrowheads="1"/>
              </p:cNvSpPr>
              <p:nvPr/>
            </p:nvSpPr>
            <p:spPr bwMode="auto">
              <a:xfrm>
                <a:off x="5548" y="609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4436 h 107"/>
                  <a:gd name="T4" fmla="*/ 0 w 65"/>
                  <a:gd name="T5" fmla="*/ 77642 h 107"/>
                  <a:gd name="T6" fmla="*/ 1 w 65"/>
                  <a:gd name="T7" fmla="*/ 78428 h 107"/>
                  <a:gd name="T8" fmla="*/ 3 w 65"/>
                  <a:gd name="T9" fmla="*/ 79276 h 107"/>
                  <a:gd name="T10" fmla="*/ 6 w 65"/>
                  <a:gd name="T11" fmla="*/ 80036 h 107"/>
                  <a:gd name="T12" fmla="*/ 1261 w 65"/>
                  <a:gd name="T13" fmla="*/ 80036 h 107"/>
                  <a:gd name="T14" fmla="*/ 1805 w 65"/>
                  <a:gd name="T15" fmla="*/ 78428 h 107"/>
                  <a:gd name="T16" fmla="*/ 2743 w 65"/>
                  <a:gd name="T17" fmla="*/ 74436 h 107"/>
                  <a:gd name="T18" fmla="*/ 3347 w 65"/>
                  <a:gd name="T19" fmla="*/ 72227 h 107"/>
                  <a:gd name="T20" fmla="*/ 4249 w 65"/>
                  <a:gd name="T21" fmla="*/ 67207 h 107"/>
                  <a:gd name="T22" fmla="*/ 4979 w 65"/>
                  <a:gd name="T23" fmla="*/ 61831 h 107"/>
                  <a:gd name="T24" fmla="*/ 5726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30072 h 107"/>
                  <a:gd name="T32" fmla="*/ 7271 w 65"/>
                  <a:gd name="T33" fmla="*/ 20976 h 107"/>
                  <a:gd name="T34" fmla="*/ 7248 w 65"/>
                  <a:gd name="T35" fmla="*/ 11126 h 107"/>
                  <a:gd name="T36" fmla="*/ 6847 w 65"/>
                  <a:gd name="T37" fmla="*/ 3 h 107"/>
                  <a:gd name="T38" fmla="*/ 6827 w 65"/>
                  <a:gd name="T39" fmla="*/ 2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2 h 107"/>
                  <a:gd name="T46" fmla="*/ 5397 w 65"/>
                  <a:gd name="T47" fmla="*/ 4 h 107"/>
                  <a:gd name="T48" fmla="*/ 4786 w 65"/>
                  <a:gd name="T49" fmla="*/ 6695 h 107"/>
                  <a:gd name="T50" fmla="*/ 4002 w 65"/>
                  <a:gd name="T51" fmla="*/ 10298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338 w 65"/>
                  <a:gd name="T59" fmla="*/ 35854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4143 h 107"/>
                  <a:gd name="T66" fmla="*/ 3 w 65"/>
                  <a:gd name="T67" fmla="*/ 61831 h 107"/>
                  <a:gd name="T68" fmla="*/ 1 w 65"/>
                  <a:gd name="T69" fmla="*/ 66492 h 107"/>
                  <a:gd name="T70" fmla="*/ 1 w 65"/>
                  <a:gd name="T71" fmla="*/ 69279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3"/>
                    </a:lnTo>
                    <a:lnTo>
                      <a:pt x="1" y="105"/>
                    </a:lnTo>
                    <a:lnTo>
                      <a:pt x="3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6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8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1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4" name="Freeform 712"/>
              <p:cNvSpPr>
                <a:spLocks noChangeArrowheads="1"/>
              </p:cNvSpPr>
              <p:nvPr/>
            </p:nvSpPr>
            <p:spPr bwMode="auto">
              <a:xfrm>
                <a:off x="5544" y="611"/>
                <a:ext cx="77" cy="120"/>
              </a:xfrm>
              <a:custGeom>
                <a:avLst/>
                <a:gdLst>
                  <a:gd name="T0" fmla="*/ 3895 w 74"/>
                  <a:gd name="T1" fmla="*/ 2 h 109"/>
                  <a:gd name="T2" fmla="*/ 4106 w 74"/>
                  <a:gd name="T3" fmla="*/ 17692 h 109"/>
                  <a:gd name="T4" fmla="*/ 4106 w 74"/>
                  <a:gd name="T5" fmla="*/ 33350 h 109"/>
                  <a:gd name="T6" fmla="*/ 4001 w 74"/>
                  <a:gd name="T7" fmla="*/ 49597 h 109"/>
                  <a:gd name="T8" fmla="*/ 3895 w 74"/>
                  <a:gd name="T9" fmla="*/ 63110 h 109"/>
                  <a:gd name="T10" fmla="*/ 3602 w 74"/>
                  <a:gd name="T11" fmla="*/ 78643 h 109"/>
                  <a:gd name="T12" fmla="*/ 3241 w 74"/>
                  <a:gd name="T13" fmla="*/ 92109 h 109"/>
                  <a:gd name="T14" fmla="*/ 2912 w 74"/>
                  <a:gd name="T15" fmla="*/ 101109 h 109"/>
                  <a:gd name="T16" fmla="*/ 2488 w 74"/>
                  <a:gd name="T17" fmla="*/ 112165 h 109"/>
                  <a:gd name="T18" fmla="*/ 2019 w 74"/>
                  <a:gd name="T19" fmla="*/ 118906 h 109"/>
                  <a:gd name="T20" fmla="*/ 1552 w 74"/>
                  <a:gd name="T21" fmla="*/ 127966 h 109"/>
                  <a:gd name="T22" fmla="*/ 1192 w 74"/>
                  <a:gd name="T23" fmla="*/ 129633 h 109"/>
                  <a:gd name="T24" fmla="*/ 872 w 74"/>
                  <a:gd name="T25" fmla="*/ 132847 h 109"/>
                  <a:gd name="T26" fmla="*/ 703 w 74"/>
                  <a:gd name="T27" fmla="*/ 132847 h 109"/>
                  <a:gd name="T28" fmla="*/ 8 w 74"/>
                  <a:gd name="T29" fmla="*/ 131527 h 109"/>
                  <a:gd name="T30" fmla="*/ 9 w 74"/>
                  <a:gd name="T31" fmla="*/ 131527 h 109"/>
                  <a:gd name="T32" fmla="*/ 8 w 74"/>
                  <a:gd name="T33" fmla="*/ 131527 h 109"/>
                  <a:gd name="T34" fmla="*/ 8 w 74"/>
                  <a:gd name="T35" fmla="*/ 129633 h 109"/>
                  <a:gd name="T36" fmla="*/ 8 w 74"/>
                  <a:gd name="T37" fmla="*/ 128389 h 109"/>
                  <a:gd name="T38" fmla="*/ 0 w 74"/>
                  <a:gd name="T39" fmla="*/ 127966 h 109"/>
                  <a:gd name="T40" fmla="*/ 0 w 74"/>
                  <a:gd name="T41" fmla="*/ 129633 h 109"/>
                  <a:gd name="T42" fmla="*/ 0 w 74"/>
                  <a:gd name="T43" fmla="*/ 136965 h 109"/>
                  <a:gd name="T44" fmla="*/ 2 w 74"/>
                  <a:gd name="T45" fmla="*/ 139374 h 109"/>
                  <a:gd name="T46" fmla="*/ 5 w 74"/>
                  <a:gd name="T47" fmla="*/ 143292 h 109"/>
                  <a:gd name="T48" fmla="*/ 703 w 74"/>
                  <a:gd name="T49" fmla="*/ 143843 h 109"/>
                  <a:gd name="T50" fmla="*/ 965 w 74"/>
                  <a:gd name="T51" fmla="*/ 143843 h 109"/>
                  <a:gd name="T52" fmla="*/ 1395 w 74"/>
                  <a:gd name="T53" fmla="*/ 142392 h 109"/>
                  <a:gd name="T54" fmla="*/ 1914 w 74"/>
                  <a:gd name="T55" fmla="*/ 138543 h 109"/>
                  <a:gd name="T56" fmla="*/ 2360 w 74"/>
                  <a:gd name="T57" fmla="*/ 128760 h 109"/>
                  <a:gd name="T58" fmla="*/ 2912 w 74"/>
                  <a:gd name="T59" fmla="*/ 121406 h 109"/>
                  <a:gd name="T60" fmla="*/ 3327 w 74"/>
                  <a:gd name="T61" fmla="*/ 109531 h 109"/>
                  <a:gd name="T62" fmla="*/ 3789 w 74"/>
                  <a:gd name="T63" fmla="*/ 96657 h 109"/>
                  <a:gd name="T64" fmla="*/ 4106 w 74"/>
                  <a:gd name="T65" fmla="*/ 82581 h 109"/>
                  <a:gd name="T66" fmla="*/ 4440 w 74"/>
                  <a:gd name="T67" fmla="*/ 68076 h 109"/>
                  <a:gd name="T68" fmla="*/ 4681 w 74"/>
                  <a:gd name="T69" fmla="*/ 51359 h 109"/>
                  <a:gd name="T70" fmla="*/ 4686 w 74"/>
                  <a:gd name="T71" fmla="*/ 33350 h 109"/>
                  <a:gd name="T72" fmla="*/ 4681 w 74"/>
                  <a:gd name="T73" fmla="*/ 16356 h 109"/>
                  <a:gd name="T74" fmla="*/ 4440 w 74"/>
                  <a:gd name="T75" fmla="*/ 0 h 109"/>
                  <a:gd name="T76" fmla="*/ 3895 w 74"/>
                  <a:gd name="T77" fmla="*/ 2 h 10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09"/>
                  <a:gd name="T119" fmla="*/ 74 w 74"/>
                  <a:gd name="T120" fmla="*/ 109 h 10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09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8"/>
                    </a:lnTo>
                    <a:lnTo>
                      <a:pt x="51" y="68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2" y="90"/>
                    </a:lnTo>
                    <a:lnTo>
                      <a:pt x="25" y="95"/>
                    </a:lnTo>
                    <a:lnTo>
                      <a:pt x="20" y="98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99"/>
                    </a:lnTo>
                    <a:lnTo>
                      <a:pt x="9" y="99"/>
                    </a:lnTo>
                    <a:lnTo>
                      <a:pt x="8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5" y="108"/>
                    </a:lnTo>
                    <a:lnTo>
                      <a:pt x="10" y="109"/>
                    </a:lnTo>
                    <a:lnTo>
                      <a:pt x="16" y="109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5" name="Freeform 713"/>
              <p:cNvSpPr>
                <a:spLocks noChangeArrowheads="1"/>
              </p:cNvSpPr>
              <p:nvPr/>
            </p:nvSpPr>
            <p:spPr bwMode="auto">
              <a:xfrm>
                <a:off x="5561" y="605"/>
                <a:ext cx="55" cy="57"/>
              </a:xfrm>
              <a:custGeom>
                <a:avLst/>
                <a:gdLst>
                  <a:gd name="T0" fmla="*/ 8 w 53"/>
                  <a:gd name="T1" fmla="*/ 2573588 h 45"/>
                  <a:gd name="T2" fmla="*/ 951 w 53"/>
                  <a:gd name="T3" fmla="*/ 2151219 h 45"/>
                  <a:gd name="T4" fmla="*/ 1394 w 53"/>
                  <a:gd name="T5" fmla="*/ 1701537 h 45"/>
                  <a:gd name="T6" fmla="*/ 2047 w 53"/>
                  <a:gd name="T7" fmla="*/ 1209814 h 45"/>
                  <a:gd name="T8" fmla="*/ 2417 w 53"/>
                  <a:gd name="T9" fmla="*/ 1008576 h 45"/>
                  <a:gd name="T10" fmla="*/ 2880 w 53"/>
                  <a:gd name="T11" fmla="*/ 659914 h 45"/>
                  <a:gd name="T12" fmla="*/ 3216 w 53"/>
                  <a:gd name="T13" fmla="*/ 553612 h 45"/>
                  <a:gd name="T14" fmla="*/ 3394 w 53"/>
                  <a:gd name="T15" fmla="*/ 508611 h 45"/>
                  <a:gd name="T16" fmla="*/ 3360 w 53"/>
                  <a:gd name="T17" fmla="*/ 508611 h 45"/>
                  <a:gd name="T18" fmla="*/ 3360 w 53"/>
                  <a:gd name="T19" fmla="*/ 466807 h 45"/>
                  <a:gd name="T20" fmla="*/ 3848 w 53"/>
                  <a:gd name="T21" fmla="*/ 393789 h 45"/>
                  <a:gd name="T22" fmla="*/ 3751 w 53"/>
                  <a:gd name="T23" fmla="*/ 702 h 45"/>
                  <a:gd name="T24" fmla="*/ 3446 w 53"/>
                  <a:gd name="T25" fmla="*/ 0 h 45"/>
                  <a:gd name="T26" fmla="*/ 3216 w 53"/>
                  <a:gd name="T27" fmla="*/ 0 h 45"/>
                  <a:gd name="T28" fmla="*/ 3012 w 53"/>
                  <a:gd name="T29" fmla="*/ 1 h 45"/>
                  <a:gd name="T30" fmla="*/ 2438 w 53"/>
                  <a:gd name="T31" fmla="*/ 1126 h 45"/>
                  <a:gd name="T32" fmla="*/ 2067 w 53"/>
                  <a:gd name="T33" fmla="*/ 508611 h 45"/>
                  <a:gd name="T34" fmla="*/ 1473 w 53"/>
                  <a:gd name="T35" fmla="*/ 850994 h 45"/>
                  <a:gd name="T36" fmla="*/ 951 w 53"/>
                  <a:gd name="T37" fmla="*/ 1300944 h 45"/>
                  <a:gd name="T38" fmla="*/ 7 w 53"/>
                  <a:gd name="T39" fmla="*/ 1832611 h 45"/>
                  <a:gd name="T40" fmla="*/ 0 w 53"/>
                  <a:gd name="T41" fmla="*/ 2365743 h 45"/>
                  <a:gd name="T42" fmla="*/ 8 w 53"/>
                  <a:gd name="T43" fmla="*/ 2573588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20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6" name="Freeform 714"/>
              <p:cNvSpPr>
                <a:spLocks noChangeArrowheads="1"/>
              </p:cNvSpPr>
              <p:nvPr/>
            </p:nvSpPr>
            <p:spPr bwMode="auto">
              <a:xfrm>
                <a:off x="5544" y="662"/>
                <a:ext cx="25" cy="56"/>
              </a:xfrm>
              <a:custGeom>
                <a:avLst/>
                <a:gdLst>
                  <a:gd name="T0" fmla="*/ 3747 w 24"/>
                  <a:gd name="T1" fmla="*/ 1336 h 61"/>
                  <a:gd name="T2" fmla="*/ 4058 w 24"/>
                  <a:gd name="T3" fmla="*/ 1236 h 61"/>
                  <a:gd name="T4" fmla="*/ 4396 w 24"/>
                  <a:gd name="T5" fmla="*/ 1091 h 61"/>
                  <a:gd name="T6" fmla="*/ 4763 w 24"/>
                  <a:gd name="T7" fmla="*/ 975 h 61"/>
                  <a:gd name="T8" fmla="*/ 5158 w 24"/>
                  <a:gd name="T9" fmla="*/ 769 h 61"/>
                  <a:gd name="T10" fmla="*/ 6053 w 24"/>
                  <a:gd name="T11" fmla="*/ 608 h 61"/>
                  <a:gd name="T12" fmla="*/ 7103 w 24"/>
                  <a:gd name="T13" fmla="*/ 474 h 61"/>
                  <a:gd name="T14" fmla="*/ 9034 w 24"/>
                  <a:gd name="T15" fmla="*/ 252 h 61"/>
                  <a:gd name="T16" fmla="*/ 10602 w 24"/>
                  <a:gd name="T17" fmla="*/ 4 h 61"/>
                  <a:gd name="T18" fmla="*/ 7103 w 24"/>
                  <a:gd name="T19" fmla="*/ 0 h 61"/>
                  <a:gd name="T20" fmla="*/ 5158 w 24"/>
                  <a:gd name="T21" fmla="*/ 185 h 61"/>
                  <a:gd name="T22" fmla="*/ 3747 w 24"/>
                  <a:gd name="T23" fmla="*/ 375 h 61"/>
                  <a:gd name="T24" fmla="*/ 3191 w 24"/>
                  <a:gd name="T25" fmla="*/ 561 h 61"/>
                  <a:gd name="T26" fmla="*/ 4 w 24"/>
                  <a:gd name="T27" fmla="*/ 768 h 61"/>
                  <a:gd name="T28" fmla="*/ 2 w 24"/>
                  <a:gd name="T29" fmla="*/ 963 h 61"/>
                  <a:gd name="T30" fmla="*/ 1 w 24"/>
                  <a:gd name="T31" fmla="*/ 1055 h 61"/>
                  <a:gd name="T32" fmla="*/ 1 w 24"/>
                  <a:gd name="T33" fmla="*/ 1235 h 61"/>
                  <a:gd name="T34" fmla="*/ 0 w 24"/>
                  <a:gd name="T35" fmla="*/ 1317 h 61"/>
                  <a:gd name="T36" fmla="*/ 3747 w 24"/>
                  <a:gd name="T37" fmla="*/ 1336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10" y="50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7" name="Freeform 715"/>
              <p:cNvSpPr>
                <a:spLocks noChangeArrowheads="1"/>
              </p:cNvSpPr>
              <p:nvPr/>
            </p:nvSpPr>
            <p:spPr bwMode="auto">
              <a:xfrm>
                <a:off x="143" y="307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7849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291 w 65"/>
                  <a:gd name="T23" fmla="*/ 59387 h 107"/>
                  <a:gd name="T24" fmla="*/ 1603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3 h 107"/>
                  <a:gd name="T48" fmla="*/ 2583 w 65"/>
                  <a:gd name="T49" fmla="*/ 6695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5954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3638 h 107"/>
                  <a:gd name="T66" fmla="*/ 7120 w 65"/>
                  <a:gd name="T67" fmla="*/ 59387 h 107"/>
                  <a:gd name="T68" fmla="*/ 7248 w 65"/>
                  <a:gd name="T69" fmla="*/ 66492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8" name="Freeform 716"/>
              <p:cNvSpPr>
                <a:spLocks noChangeArrowheads="1"/>
              </p:cNvSpPr>
              <p:nvPr/>
            </p:nvSpPr>
            <p:spPr bwMode="auto">
              <a:xfrm>
                <a:off x="138" y="308"/>
                <a:ext cx="78" cy="121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5569 h 110"/>
                  <a:gd name="T4" fmla="*/ 0 w 75"/>
                  <a:gd name="T5" fmla="*/ 32210 h 110"/>
                  <a:gd name="T6" fmla="*/ 2 w 75"/>
                  <a:gd name="T7" fmla="*/ 50931 h 110"/>
                  <a:gd name="T8" fmla="*/ 5 w 75"/>
                  <a:gd name="T9" fmla="*/ 65288 h 110"/>
                  <a:gd name="T10" fmla="*/ 667 w 75"/>
                  <a:gd name="T11" fmla="*/ 79184 h 110"/>
                  <a:gd name="T12" fmla="*/ 861 w 75"/>
                  <a:gd name="T13" fmla="*/ 92698 h 110"/>
                  <a:gd name="T14" fmla="*/ 1241 w 75"/>
                  <a:gd name="T15" fmla="*/ 104669 h 110"/>
                  <a:gd name="T16" fmla="*/ 1784 w 75"/>
                  <a:gd name="T17" fmla="*/ 113478 h 110"/>
                  <a:gd name="T18" fmla="*/ 2185 w 75"/>
                  <a:gd name="T19" fmla="*/ 122704 h 110"/>
                  <a:gd name="T20" fmla="*/ 2692 w 75"/>
                  <a:gd name="T21" fmla="*/ 130050 h 110"/>
                  <a:gd name="T22" fmla="*/ 3143 w 75"/>
                  <a:gd name="T23" fmla="*/ 135123 h 110"/>
                  <a:gd name="T24" fmla="*/ 3488 w 75"/>
                  <a:gd name="T25" fmla="*/ 137309 h 110"/>
                  <a:gd name="T26" fmla="*/ 3871 w 75"/>
                  <a:gd name="T27" fmla="*/ 137309 h 110"/>
                  <a:gd name="T28" fmla="*/ 4267 w 75"/>
                  <a:gd name="T29" fmla="*/ 135837 h 110"/>
                  <a:gd name="T30" fmla="*/ 4315 w 75"/>
                  <a:gd name="T31" fmla="*/ 132799 h 110"/>
                  <a:gd name="T32" fmla="*/ 4523 w 75"/>
                  <a:gd name="T33" fmla="*/ 126880 h 110"/>
                  <a:gd name="T34" fmla="*/ 4523 w 75"/>
                  <a:gd name="T35" fmla="*/ 123088 h 110"/>
                  <a:gd name="T36" fmla="*/ 4523 w 75"/>
                  <a:gd name="T37" fmla="*/ 121109 h 110"/>
                  <a:gd name="T38" fmla="*/ 4076 w 75"/>
                  <a:gd name="T39" fmla="*/ 122520 h 110"/>
                  <a:gd name="T40" fmla="*/ 4076 w 75"/>
                  <a:gd name="T41" fmla="*/ 123088 h 110"/>
                  <a:gd name="T42" fmla="*/ 4076 w 75"/>
                  <a:gd name="T43" fmla="*/ 124936 h 110"/>
                  <a:gd name="T44" fmla="*/ 3889 w 75"/>
                  <a:gd name="T45" fmla="*/ 124936 h 110"/>
                  <a:gd name="T46" fmla="*/ 4076 w 75"/>
                  <a:gd name="T47" fmla="*/ 124936 h 110"/>
                  <a:gd name="T48" fmla="*/ 3871 w 75"/>
                  <a:gd name="T49" fmla="*/ 125607 h 110"/>
                  <a:gd name="T50" fmla="*/ 3673 w 75"/>
                  <a:gd name="T51" fmla="*/ 125607 h 110"/>
                  <a:gd name="T52" fmla="*/ 3311 w 75"/>
                  <a:gd name="T53" fmla="*/ 123088 h 110"/>
                  <a:gd name="T54" fmla="*/ 2986 w 75"/>
                  <a:gd name="T55" fmla="*/ 121109 h 110"/>
                  <a:gd name="T56" fmla="*/ 2554 w 75"/>
                  <a:gd name="T57" fmla="*/ 113207 h 110"/>
                  <a:gd name="T58" fmla="*/ 2085 w 75"/>
                  <a:gd name="T59" fmla="*/ 106743 h 110"/>
                  <a:gd name="T60" fmla="*/ 1784 w 75"/>
                  <a:gd name="T61" fmla="*/ 96762 h 110"/>
                  <a:gd name="T62" fmla="*/ 1306 w 75"/>
                  <a:gd name="T63" fmla="*/ 85644 h 110"/>
                  <a:gd name="T64" fmla="*/ 957 w 75"/>
                  <a:gd name="T65" fmla="*/ 73255 h 110"/>
                  <a:gd name="T66" fmla="*/ 780 w 75"/>
                  <a:gd name="T67" fmla="*/ 60319 h 110"/>
                  <a:gd name="T68" fmla="*/ 702 w 75"/>
                  <a:gd name="T69" fmla="*/ 46896 h 110"/>
                  <a:gd name="T70" fmla="*/ 667 w 75"/>
                  <a:gd name="T71" fmla="*/ 32210 h 110"/>
                  <a:gd name="T72" fmla="*/ 667 w 75"/>
                  <a:gd name="T73" fmla="*/ 16948 h 110"/>
                  <a:gd name="T74" fmla="*/ 780 w 75"/>
                  <a:gd name="T75" fmla="*/ 2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9" name="Freeform 717"/>
              <p:cNvSpPr>
                <a:spLocks noChangeArrowheads="1"/>
              </p:cNvSpPr>
              <p:nvPr/>
            </p:nvSpPr>
            <p:spPr bwMode="auto">
              <a:xfrm>
                <a:off x="143" y="290"/>
                <a:ext cx="55" cy="57"/>
              </a:xfrm>
              <a:custGeom>
                <a:avLst/>
                <a:gdLst>
                  <a:gd name="T0" fmla="*/ 3848 w 53"/>
                  <a:gd name="T1" fmla="*/ 2343307 h 45"/>
                  <a:gd name="T2" fmla="*/ 3446 w 53"/>
                  <a:gd name="T3" fmla="*/ 1816980 h 45"/>
                  <a:gd name="T4" fmla="*/ 2880 w 53"/>
                  <a:gd name="T5" fmla="*/ 1300944 h 45"/>
                  <a:gd name="T6" fmla="*/ 2308 w 53"/>
                  <a:gd name="T7" fmla="*/ 850994 h 45"/>
                  <a:gd name="T8" fmla="*/ 1833 w 53"/>
                  <a:gd name="T9" fmla="*/ 466807 h 45"/>
                  <a:gd name="T10" fmla="*/ 1317 w 53"/>
                  <a:gd name="T11" fmla="*/ 1126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702 h 45"/>
                  <a:gd name="T20" fmla="*/ 0 w 53"/>
                  <a:gd name="T21" fmla="*/ 9656 h 45"/>
                  <a:gd name="T22" fmla="*/ 8 w 53"/>
                  <a:gd name="T23" fmla="*/ 427600 h 45"/>
                  <a:gd name="T24" fmla="*/ 8 w 53"/>
                  <a:gd name="T25" fmla="*/ 466807 h 45"/>
                  <a:gd name="T26" fmla="*/ 7 w 53"/>
                  <a:gd name="T27" fmla="*/ 466807 h 45"/>
                  <a:gd name="T28" fmla="*/ 8 w 53"/>
                  <a:gd name="T29" fmla="*/ 466807 h 45"/>
                  <a:gd name="T30" fmla="*/ 761 w 53"/>
                  <a:gd name="T31" fmla="*/ 553612 h 45"/>
                  <a:gd name="T32" fmla="*/ 951 w 53"/>
                  <a:gd name="T33" fmla="*/ 659914 h 45"/>
                  <a:gd name="T34" fmla="*/ 1394 w 53"/>
                  <a:gd name="T35" fmla="*/ 926331 h 45"/>
                  <a:gd name="T36" fmla="*/ 1938 w 53"/>
                  <a:gd name="T37" fmla="*/ 1209814 h 45"/>
                  <a:gd name="T38" fmla="*/ 2438 w 53"/>
                  <a:gd name="T39" fmla="*/ 1680707 h 45"/>
                  <a:gd name="T40" fmla="*/ 2880 w 53"/>
                  <a:gd name="T41" fmla="*/ 2151219 h 45"/>
                  <a:gd name="T42" fmla="*/ 3360 w 53"/>
                  <a:gd name="T43" fmla="*/ 2573588 h 45"/>
                  <a:gd name="T44" fmla="*/ 3848 w 53"/>
                  <a:gd name="T45" fmla="*/ 2343307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0" name="Freeform 718"/>
              <p:cNvSpPr>
                <a:spLocks noChangeArrowheads="1"/>
              </p:cNvSpPr>
              <p:nvPr/>
            </p:nvSpPr>
            <p:spPr bwMode="auto">
              <a:xfrm>
                <a:off x="191" y="347"/>
                <a:ext cx="26" cy="56"/>
              </a:xfrm>
              <a:custGeom>
                <a:avLst/>
                <a:gdLst>
                  <a:gd name="T0" fmla="*/ 8566 w 25"/>
                  <a:gd name="T1" fmla="*/ 957 h 62"/>
                  <a:gd name="T2" fmla="*/ 7931 w 25"/>
                  <a:gd name="T3" fmla="*/ 885 h 62"/>
                  <a:gd name="T4" fmla="*/ 7931 w 25"/>
                  <a:gd name="T5" fmla="*/ 768 h 62"/>
                  <a:gd name="T6" fmla="*/ 7696 w 25"/>
                  <a:gd name="T7" fmla="*/ 659 h 62"/>
                  <a:gd name="T8" fmla="*/ 7126 w 25"/>
                  <a:gd name="T9" fmla="*/ 555 h 62"/>
                  <a:gd name="T10" fmla="*/ 6295 w 25"/>
                  <a:gd name="T11" fmla="*/ 414 h 62"/>
                  <a:gd name="T12" fmla="*/ 5399 w 25"/>
                  <a:gd name="T13" fmla="*/ 282 h 62"/>
                  <a:gd name="T14" fmla="*/ 3967 w 25"/>
                  <a:gd name="T15" fmla="*/ 140 h 62"/>
                  <a:gd name="T16" fmla="*/ 2917 w 25"/>
                  <a:gd name="T17" fmla="*/ 0 h 62"/>
                  <a:gd name="T18" fmla="*/ 0 w 25"/>
                  <a:gd name="T19" fmla="*/ 5 h 62"/>
                  <a:gd name="T20" fmla="*/ 4 w 25"/>
                  <a:gd name="T21" fmla="*/ 176 h 62"/>
                  <a:gd name="T22" fmla="*/ 2917 w 25"/>
                  <a:gd name="T23" fmla="*/ 327 h 62"/>
                  <a:gd name="T24" fmla="*/ 3400 w 25"/>
                  <a:gd name="T25" fmla="*/ 447 h 62"/>
                  <a:gd name="T26" fmla="*/ 3967 w 25"/>
                  <a:gd name="T27" fmla="*/ 565 h 62"/>
                  <a:gd name="T28" fmla="*/ 4282 w 25"/>
                  <a:gd name="T29" fmla="*/ 701 h 62"/>
                  <a:gd name="T30" fmla="*/ 4627 w 25"/>
                  <a:gd name="T31" fmla="*/ 789 h 62"/>
                  <a:gd name="T32" fmla="*/ 4997 w 25"/>
                  <a:gd name="T33" fmla="*/ 898 h 62"/>
                  <a:gd name="T34" fmla="*/ 5399 w 25"/>
                  <a:gd name="T35" fmla="*/ 970 h 62"/>
                  <a:gd name="T36" fmla="*/ 8566 w 25"/>
                  <a:gd name="T37" fmla="*/ 957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1" name="Freeform 719"/>
              <p:cNvSpPr>
                <a:spLocks noChangeArrowheads="1"/>
              </p:cNvSpPr>
              <p:nvPr/>
            </p:nvSpPr>
            <p:spPr bwMode="auto">
              <a:xfrm>
                <a:off x="5548" y="448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849 h 107"/>
                  <a:gd name="T8" fmla="*/ 2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61831 h 107"/>
                  <a:gd name="T24" fmla="*/ 5613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2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338 w 65"/>
                  <a:gd name="T59" fmla="*/ 3516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8577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2" name="Freeform 720"/>
              <p:cNvSpPr>
                <a:spLocks noChangeArrowheads="1"/>
              </p:cNvSpPr>
              <p:nvPr/>
            </p:nvSpPr>
            <p:spPr bwMode="auto">
              <a:xfrm>
                <a:off x="5542" y="448"/>
                <a:ext cx="78" cy="122"/>
              </a:xfrm>
              <a:custGeom>
                <a:avLst/>
                <a:gdLst>
                  <a:gd name="T0" fmla="*/ 3692 w 75"/>
                  <a:gd name="T1" fmla="*/ 4 h 111"/>
                  <a:gd name="T2" fmla="*/ 3889 w 75"/>
                  <a:gd name="T3" fmla="*/ 18163 h 111"/>
                  <a:gd name="T4" fmla="*/ 3889 w 75"/>
                  <a:gd name="T5" fmla="*/ 31398 h 111"/>
                  <a:gd name="T6" fmla="*/ 3871 w 75"/>
                  <a:gd name="T7" fmla="*/ 45521 h 111"/>
                  <a:gd name="T8" fmla="*/ 3692 w 75"/>
                  <a:gd name="T9" fmla="*/ 57554 h 111"/>
                  <a:gd name="T10" fmla="*/ 3488 w 75"/>
                  <a:gd name="T11" fmla="*/ 70778 h 111"/>
                  <a:gd name="T12" fmla="*/ 3145 w 75"/>
                  <a:gd name="T13" fmla="*/ 81744 h 111"/>
                  <a:gd name="T14" fmla="*/ 2836 w 75"/>
                  <a:gd name="T15" fmla="*/ 91442 h 111"/>
                  <a:gd name="T16" fmla="*/ 2426 w 75"/>
                  <a:gd name="T17" fmla="*/ 99729 h 111"/>
                  <a:gd name="T18" fmla="*/ 1979 w 75"/>
                  <a:gd name="T19" fmla="*/ 107805 h 111"/>
                  <a:gd name="T20" fmla="*/ 1526 w 75"/>
                  <a:gd name="T21" fmla="*/ 113042 h 111"/>
                  <a:gd name="T22" fmla="*/ 1178 w 75"/>
                  <a:gd name="T23" fmla="*/ 116587 h 111"/>
                  <a:gd name="T24" fmla="*/ 861 w 75"/>
                  <a:gd name="T25" fmla="*/ 118165 h 111"/>
                  <a:gd name="T26" fmla="*/ 702 w 75"/>
                  <a:gd name="T27" fmla="*/ 118165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6587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6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28751 h 111"/>
                  <a:gd name="T52" fmla="*/ 1377 w 75"/>
                  <a:gd name="T53" fmla="*/ 127048 h 111"/>
                  <a:gd name="T54" fmla="*/ 1880 w 75"/>
                  <a:gd name="T55" fmla="*/ 122121 h 111"/>
                  <a:gd name="T56" fmla="*/ 2314 w 75"/>
                  <a:gd name="T57" fmla="*/ 116095 h 111"/>
                  <a:gd name="T58" fmla="*/ 2836 w 75"/>
                  <a:gd name="T59" fmla="*/ 107805 h 111"/>
                  <a:gd name="T60" fmla="*/ 3158 w 75"/>
                  <a:gd name="T61" fmla="*/ 98812 h 111"/>
                  <a:gd name="T62" fmla="*/ 3673 w 75"/>
                  <a:gd name="T63" fmla="*/ 86521 h 111"/>
                  <a:gd name="T64" fmla="*/ 3889 w 75"/>
                  <a:gd name="T65" fmla="*/ 73935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1398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9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2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2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3" name="Freeform 721"/>
              <p:cNvSpPr>
                <a:spLocks noChangeArrowheads="1"/>
              </p:cNvSpPr>
              <p:nvPr/>
            </p:nvSpPr>
            <p:spPr bwMode="auto">
              <a:xfrm>
                <a:off x="5560" y="443"/>
                <a:ext cx="55" cy="50"/>
              </a:xfrm>
              <a:custGeom>
                <a:avLst/>
                <a:gdLst>
                  <a:gd name="T0" fmla="*/ 8 w 53"/>
                  <a:gd name="T1" fmla="*/ 76383 h 46"/>
                  <a:gd name="T2" fmla="*/ 951 w 53"/>
                  <a:gd name="T3" fmla="*/ 59712 h 46"/>
                  <a:gd name="T4" fmla="*/ 1317 w 53"/>
                  <a:gd name="T5" fmla="*/ 50327 h 46"/>
                  <a:gd name="T6" fmla="*/ 2047 w 53"/>
                  <a:gd name="T7" fmla="*/ 38600 h 46"/>
                  <a:gd name="T8" fmla="*/ 2417 w 53"/>
                  <a:gd name="T9" fmla="*/ 25864 h 46"/>
                  <a:gd name="T10" fmla="*/ 2880 w 53"/>
                  <a:gd name="T11" fmla="*/ 18552 h 46"/>
                  <a:gd name="T12" fmla="*/ 3216 w 53"/>
                  <a:gd name="T13" fmla="*/ 15775 h 46"/>
                  <a:gd name="T14" fmla="*/ 3360 w 53"/>
                  <a:gd name="T15" fmla="*/ 15775 h 46"/>
                  <a:gd name="T16" fmla="*/ 3394 w 53"/>
                  <a:gd name="T17" fmla="*/ 15775 h 46"/>
                  <a:gd name="T18" fmla="*/ 3360 w 53"/>
                  <a:gd name="T19" fmla="*/ 14513 h 46"/>
                  <a:gd name="T20" fmla="*/ 3848 w 53"/>
                  <a:gd name="T21" fmla="*/ 310 h 46"/>
                  <a:gd name="T22" fmla="*/ 3751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4 h 46"/>
                  <a:gd name="T32" fmla="*/ 2067 w 53"/>
                  <a:gd name="T33" fmla="*/ 15775 h 46"/>
                  <a:gd name="T34" fmla="*/ 1473 w 53"/>
                  <a:gd name="T35" fmla="*/ 25864 h 46"/>
                  <a:gd name="T36" fmla="*/ 951 w 53"/>
                  <a:gd name="T37" fmla="*/ 38600 h 46"/>
                  <a:gd name="T38" fmla="*/ 6 w 53"/>
                  <a:gd name="T39" fmla="*/ 53860 h 46"/>
                  <a:gd name="T40" fmla="*/ 0 w 53"/>
                  <a:gd name="T41" fmla="*/ 69114 h 46"/>
                  <a:gd name="T42" fmla="*/ 8 w 53"/>
                  <a:gd name="T43" fmla="*/ 7638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4" name="Freeform 722"/>
              <p:cNvSpPr>
                <a:spLocks noChangeArrowheads="1"/>
              </p:cNvSpPr>
              <p:nvPr/>
            </p:nvSpPr>
            <p:spPr bwMode="auto">
              <a:xfrm>
                <a:off x="5542" y="488"/>
                <a:ext cx="26" cy="66"/>
              </a:xfrm>
              <a:custGeom>
                <a:avLst/>
                <a:gdLst>
                  <a:gd name="T0" fmla="*/ 3152 w 25"/>
                  <a:gd name="T1" fmla="*/ 60187 h 61"/>
                  <a:gd name="T2" fmla="*/ 3400 w 25"/>
                  <a:gd name="T3" fmla="*/ 55688 h 61"/>
                  <a:gd name="T4" fmla="*/ 3673 w 25"/>
                  <a:gd name="T5" fmla="*/ 50728 h 61"/>
                  <a:gd name="T6" fmla="*/ 3967 w 25"/>
                  <a:gd name="T7" fmla="*/ 43934 h 61"/>
                  <a:gd name="T8" fmla="*/ 4282 w 25"/>
                  <a:gd name="T9" fmla="*/ 36968 h 61"/>
                  <a:gd name="T10" fmla="*/ 4997 w 25"/>
                  <a:gd name="T11" fmla="*/ 27349 h 61"/>
                  <a:gd name="T12" fmla="*/ 5829 w 25"/>
                  <a:gd name="T13" fmla="*/ 19929 h 61"/>
                  <a:gd name="T14" fmla="*/ 7342 w 25"/>
                  <a:gd name="T15" fmla="*/ 12302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8310 h 61"/>
                  <a:gd name="T22" fmla="*/ 3152 w 25"/>
                  <a:gd name="T23" fmla="*/ 16907 h 61"/>
                  <a:gd name="T24" fmla="*/ 2699 w 25"/>
                  <a:gd name="T25" fmla="*/ 25320 h 61"/>
                  <a:gd name="T26" fmla="*/ 5 w 25"/>
                  <a:gd name="T27" fmla="*/ 34605 h 61"/>
                  <a:gd name="T28" fmla="*/ 3 w 25"/>
                  <a:gd name="T29" fmla="*/ 40599 h 61"/>
                  <a:gd name="T30" fmla="*/ 2 w 25"/>
                  <a:gd name="T31" fmla="*/ 47543 h 61"/>
                  <a:gd name="T32" fmla="*/ 2 w 25"/>
                  <a:gd name="T33" fmla="*/ 55647 h 61"/>
                  <a:gd name="T34" fmla="*/ 0 w 25"/>
                  <a:gd name="T35" fmla="*/ 59355 h 61"/>
                  <a:gd name="T36" fmla="*/ 3152 w 25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5" name="Freeform 723"/>
              <p:cNvSpPr>
                <a:spLocks noChangeArrowheads="1"/>
              </p:cNvSpPr>
              <p:nvPr/>
            </p:nvSpPr>
            <p:spPr bwMode="auto">
              <a:xfrm>
                <a:off x="142" y="653"/>
                <a:ext cx="67" cy="116"/>
              </a:xfrm>
              <a:custGeom>
                <a:avLst/>
                <a:gdLst>
                  <a:gd name="T0" fmla="*/ 7583 w 64"/>
                  <a:gd name="T1" fmla="*/ 76541 h 106"/>
                  <a:gd name="T2" fmla="*/ 7583 w 64"/>
                  <a:gd name="T3" fmla="*/ 78671 h 106"/>
                  <a:gd name="T4" fmla="*/ 7583 w 64"/>
                  <a:gd name="T5" fmla="*/ 81550 h 106"/>
                  <a:gd name="T6" fmla="*/ 7569 w 64"/>
                  <a:gd name="T7" fmla="*/ 82243 h 106"/>
                  <a:gd name="T8" fmla="*/ 7567 w 64"/>
                  <a:gd name="T9" fmla="*/ 83105 h 106"/>
                  <a:gd name="T10" fmla="*/ 7124 w 64"/>
                  <a:gd name="T11" fmla="*/ 84584 h 106"/>
                  <a:gd name="T12" fmla="*/ 6312 w 64"/>
                  <a:gd name="T13" fmla="*/ 83105 h 106"/>
                  <a:gd name="T14" fmla="*/ 5590 w 64"/>
                  <a:gd name="T15" fmla="*/ 82243 h 106"/>
                  <a:gd name="T16" fmla="*/ 4774 w 64"/>
                  <a:gd name="T17" fmla="*/ 80392 h 106"/>
                  <a:gd name="T18" fmla="*/ 3888 w 64"/>
                  <a:gd name="T19" fmla="*/ 75269 h 106"/>
                  <a:gd name="T20" fmla="*/ 3133 w 64"/>
                  <a:gd name="T21" fmla="*/ 70474 h 106"/>
                  <a:gd name="T22" fmla="*/ 2255 w 64"/>
                  <a:gd name="T23" fmla="*/ 63219 h 106"/>
                  <a:gd name="T24" fmla="*/ 1476 w 64"/>
                  <a:gd name="T25" fmla="*/ 56664 h 106"/>
                  <a:gd name="T26" fmla="*/ 7 w 64"/>
                  <a:gd name="T27" fmla="*/ 48940 h 106"/>
                  <a:gd name="T28" fmla="*/ 3 w 64"/>
                  <a:gd name="T29" fmla="*/ 39694 h 106"/>
                  <a:gd name="T30" fmla="*/ 1 w 64"/>
                  <a:gd name="T31" fmla="*/ 31519 h 106"/>
                  <a:gd name="T32" fmla="*/ 0 w 64"/>
                  <a:gd name="T33" fmla="*/ 20868 h 106"/>
                  <a:gd name="T34" fmla="*/ 0 w 64"/>
                  <a:gd name="T35" fmla="*/ 10622 h 106"/>
                  <a:gd name="T36" fmla="*/ 3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0 h 106"/>
                  <a:gd name="T46" fmla="*/ 1768 w 64"/>
                  <a:gd name="T47" fmla="*/ 3 h 106"/>
                  <a:gd name="T48" fmla="*/ 2546 w 64"/>
                  <a:gd name="T49" fmla="*/ 6855 h 106"/>
                  <a:gd name="T50" fmla="*/ 3321 w 64"/>
                  <a:gd name="T51" fmla="*/ 10622 h 106"/>
                  <a:gd name="T52" fmla="*/ 4229 w 64"/>
                  <a:gd name="T53" fmla="*/ 17680 h 106"/>
                  <a:gd name="T54" fmla="*/ 5073 w 64"/>
                  <a:gd name="T55" fmla="*/ 23640 h 106"/>
                  <a:gd name="T56" fmla="*/ 5729 w 64"/>
                  <a:gd name="T57" fmla="*/ 30009 h 106"/>
                  <a:gd name="T58" fmla="*/ 6312 w 64"/>
                  <a:gd name="T59" fmla="*/ 36608 h 106"/>
                  <a:gd name="T60" fmla="*/ 6706 w 64"/>
                  <a:gd name="T61" fmla="*/ 43185 h 106"/>
                  <a:gd name="T62" fmla="*/ 7124 w 64"/>
                  <a:gd name="T63" fmla="*/ 50892 h 106"/>
                  <a:gd name="T64" fmla="*/ 7139 w 64"/>
                  <a:gd name="T65" fmla="*/ 56664 h 106"/>
                  <a:gd name="T66" fmla="*/ 7567 w 64"/>
                  <a:gd name="T67" fmla="*/ 62099 h 106"/>
                  <a:gd name="T68" fmla="*/ 7569 w 64"/>
                  <a:gd name="T69" fmla="*/ 67979 h 106"/>
                  <a:gd name="T70" fmla="*/ 7569 w 64"/>
                  <a:gd name="T71" fmla="*/ 73114 h 106"/>
                  <a:gd name="T72" fmla="*/ 7583 w 64"/>
                  <a:gd name="T73" fmla="*/ 7654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0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7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6" name="Freeform 724"/>
              <p:cNvSpPr>
                <a:spLocks noChangeArrowheads="1"/>
              </p:cNvSpPr>
              <p:nvPr/>
            </p:nvSpPr>
            <p:spPr bwMode="auto">
              <a:xfrm>
                <a:off x="136" y="653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2 w 74"/>
                  <a:gd name="T7" fmla="*/ 45521 h 111"/>
                  <a:gd name="T8" fmla="*/ 5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5338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02 w 74"/>
                  <a:gd name="T25" fmla="*/ 128751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416 w 74"/>
                  <a:gd name="T53" fmla="*/ 117499 h 111"/>
                  <a:gd name="T54" fmla="*/ 3155 w 74"/>
                  <a:gd name="T55" fmla="*/ 111722 h 111"/>
                  <a:gd name="T56" fmla="*/ 2624 w 74"/>
                  <a:gd name="T57" fmla="*/ 107439 h 111"/>
                  <a:gd name="T58" fmla="*/ 2239 w 74"/>
                  <a:gd name="T59" fmla="*/ 99398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7" name="Freeform 725"/>
              <p:cNvSpPr>
                <a:spLocks noChangeArrowheads="1"/>
              </p:cNvSpPr>
              <p:nvPr/>
            </p:nvSpPr>
            <p:spPr bwMode="auto">
              <a:xfrm>
                <a:off x="142" y="648"/>
                <a:ext cx="53" cy="49"/>
              </a:xfrm>
              <a:custGeom>
                <a:avLst/>
                <a:gdLst>
                  <a:gd name="T0" fmla="*/ 4397 w 51"/>
                  <a:gd name="T1" fmla="*/ 79223 h 45"/>
                  <a:gd name="T2" fmla="*/ 4018 w 51"/>
                  <a:gd name="T3" fmla="*/ 57518 h 45"/>
                  <a:gd name="T4" fmla="*/ 3386 w 51"/>
                  <a:gd name="T5" fmla="*/ 43977 h 45"/>
                  <a:gd name="T6" fmla="*/ 2695 w 51"/>
                  <a:gd name="T7" fmla="*/ 28764 h 45"/>
                  <a:gd name="T8" fmla="*/ 2026 w 51"/>
                  <a:gd name="T9" fmla="*/ 15782 h 45"/>
                  <a:gd name="T10" fmla="*/ 1438 w 51"/>
                  <a:gd name="T11" fmla="*/ 3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4444 h 45"/>
                  <a:gd name="T24" fmla="*/ 7 w 51"/>
                  <a:gd name="T25" fmla="*/ 15782 h 45"/>
                  <a:gd name="T26" fmla="*/ 6 w 51"/>
                  <a:gd name="T27" fmla="*/ 15782 h 45"/>
                  <a:gd name="T28" fmla="*/ 7 w 51"/>
                  <a:gd name="T29" fmla="*/ 15782 h 45"/>
                  <a:gd name="T30" fmla="*/ 8 w 51"/>
                  <a:gd name="T31" fmla="*/ 15782 h 45"/>
                  <a:gd name="T32" fmla="*/ 1082 w 51"/>
                  <a:gd name="T33" fmla="*/ 22306 h 45"/>
                  <a:gd name="T34" fmla="*/ 1522 w 51"/>
                  <a:gd name="T35" fmla="*/ 28764 h 45"/>
                  <a:gd name="T36" fmla="*/ 2270 w 51"/>
                  <a:gd name="T37" fmla="*/ 40365 h 45"/>
                  <a:gd name="T38" fmla="*/ 2697 w 51"/>
                  <a:gd name="T39" fmla="*/ 52756 h 45"/>
                  <a:gd name="T40" fmla="*/ 3386 w 51"/>
                  <a:gd name="T41" fmla="*/ 68264 h 45"/>
                  <a:gd name="T42" fmla="*/ 3800 w 51"/>
                  <a:gd name="T43" fmla="*/ 87011 h 45"/>
                  <a:gd name="T44" fmla="*/ 4397 w 51"/>
                  <a:gd name="T45" fmla="*/ 7922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0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2"/>
                    </a:lnTo>
                    <a:lnTo>
                      <a:pt x="19" y="15"/>
                    </a:lnTo>
                    <a:lnTo>
                      <a:pt x="26" y="21"/>
                    </a:lnTo>
                    <a:lnTo>
                      <a:pt x="32" y="28"/>
                    </a:lnTo>
                    <a:lnTo>
                      <a:pt x="39" y="36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8" name="Freeform 726"/>
              <p:cNvSpPr>
                <a:spLocks noChangeArrowheads="1"/>
              </p:cNvSpPr>
              <p:nvPr/>
            </p:nvSpPr>
            <p:spPr bwMode="auto">
              <a:xfrm>
                <a:off x="189" y="693"/>
                <a:ext cx="25" cy="56"/>
              </a:xfrm>
              <a:custGeom>
                <a:avLst/>
                <a:gdLst>
                  <a:gd name="T0" fmla="*/ 10602 w 24"/>
                  <a:gd name="T1" fmla="*/ 1314 h 61"/>
                  <a:gd name="T2" fmla="*/ 10602 w 24"/>
                  <a:gd name="T3" fmla="*/ 1218 h 61"/>
                  <a:gd name="T4" fmla="*/ 10098 w 24"/>
                  <a:gd name="T5" fmla="*/ 1091 h 61"/>
                  <a:gd name="T6" fmla="*/ 9783 w 24"/>
                  <a:gd name="T7" fmla="*/ 902 h 61"/>
                  <a:gd name="T8" fmla="*/ 9034 w 24"/>
                  <a:gd name="T9" fmla="*/ 760 h 61"/>
                  <a:gd name="T10" fmla="*/ 8338 w 24"/>
                  <a:gd name="T11" fmla="*/ 552 h 61"/>
                  <a:gd name="T12" fmla="*/ 7103 w 24"/>
                  <a:gd name="T13" fmla="*/ 375 h 61"/>
                  <a:gd name="T14" fmla="*/ 5158 w 24"/>
                  <a:gd name="T15" fmla="*/ 185 h 61"/>
                  <a:gd name="T16" fmla="*/ 3456 w 24"/>
                  <a:gd name="T17" fmla="*/ 0 h 61"/>
                  <a:gd name="T18" fmla="*/ 0 w 24"/>
                  <a:gd name="T19" fmla="*/ 5 h 61"/>
                  <a:gd name="T20" fmla="*/ 4 w 24"/>
                  <a:gd name="T21" fmla="*/ 252 h 61"/>
                  <a:gd name="T22" fmla="*/ 3456 w 24"/>
                  <a:gd name="T23" fmla="*/ 442 h 61"/>
                  <a:gd name="T24" fmla="*/ 4396 w 24"/>
                  <a:gd name="T25" fmla="*/ 649 h 61"/>
                  <a:gd name="T26" fmla="*/ 5158 w 24"/>
                  <a:gd name="T27" fmla="*/ 769 h 61"/>
                  <a:gd name="T28" fmla="*/ 6053 w 24"/>
                  <a:gd name="T29" fmla="*/ 975 h 61"/>
                  <a:gd name="T30" fmla="*/ 6556 w 24"/>
                  <a:gd name="T31" fmla="*/ 1126 h 61"/>
                  <a:gd name="T32" fmla="*/ 6556 w 24"/>
                  <a:gd name="T33" fmla="*/ 1235 h 61"/>
                  <a:gd name="T34" fmla="*/ 7103 w 24"/>
                  <a:gd name="T35" fmla="*/ 1336 h 61"/>
                  <a:gd name="T36" fmla="*/ 10602 w 24"/>
                  <a:gd name="T37" fmla="*/ 1314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9" name="Freeform 727"/>
              <p:cNvSpPr>
                <a:spLocks noChangeArrowheads="1"/>
              </p:cNvSpPr>
              <p:nvPr/>
            </p:nvSpPr>
            <p:spPr bwMode="auto">
              <a:xfrm>
                <a:off x="5550" y="792"/>
                <a:ext cx="67" cy="117"/>
              </a:xfrm>
              <a:custGeom>
                <a:avLst/>
                <a:gdLst>
                  <a:gd name="T0" fmla="*/ 0 w 64"/>
                  <a:gd name="T1" fmla="*/ 72434 h 107"/>
                  <a:gd name="T2" fmla="*/ 0 w 64"/>
                  <a:gd name="T3" fmla="*/ 74436 h 107"/>
                  <a:gd name="T4" fmla="*/ 0 w 64"/>
                  <a:gd name="T5" fmla="*/ 76913 h 107"/>
                  <a:gd name="T6" fmla="*/ 1 w 64"/>
                  <a:gd name="T7" fmla="*/ 78428 h 107"/>
                  <a:gd name="T8" fmla="*/ 2 w 64"/>
                  <a:gd name="T9" fmla="*/ 79276 h 107"/>
                  <a:gd name="T10" fmla="*/ 6 w 64"/>
                  <a:gd name="T11" fmla="*/ 80036 h 107"/>
                  <a:gd name="T12" fmla="*/ 1307 w 64"/>
                  <a:gd name="T13" fmla="*/ 80036 h 107"/>
                  <a:gd name="T14" fmla="*/ 1879 w 64"/>
                  <a:gd name="T15" fmla="*/ 78428 h 107"/>
                  <a:gd name="T16" fmla="*/ 2873 w 64"/>
                  <a:gd name="T17" fmla="*/ 74436 h 107"/>
                  <a:gd name="T18" fmla="*/ 3664 w 64"/>
                  <a:gd name="T19" fmla="*/ 71553 h 107"/>
                  <a:gd name="T20" fmla="*/ 4495 w 64"/>
                  <a:gd name="T21" fmla="*/ 66620 h 107"/>
                  <a:gd name="T22" fmla="*/ 5261 w 64"/>
                  <a:gd name="T23" fmla="*/ 59387 h 107"/>
                  <a:gd name="T24" fmla="*/ 6087 w 64"/>
                  <a:gd name="T25" fmla="*/ 54143 h 107"/>
                  <a:gd name="T26" fmla="*/ 6706 w 64"/>
                  <a:gd name="T27" fmla="*/ 46823 h 107"/>
                  <a:gd name="T28" fmla="*/ 7299 w 64"/>
                  <a:gd name="T29" fmla="*/ 37883 h 107"/>
                  <a:gd name="T30" fmla="*/ 7569 w 64"/>
                  <a:gd name="T31" fmla="*/ 30072 h 107"/>
                  <a:gd name="T32" fmla="*/ 7583 w 64"/>
                  <a:gd name="T33" fmla="*/ 20976 h 107"/>
                  <a:gd name="T34" fmla="*/ 7583 w 64"/>
                  <a:gd name="T35" fmla="*/ 9580 h 107"/>
                  <a:gd name="T36" fmla="*/ 7299 w 64"/>
                  <a:gd name="T37" fmla="*/ 2 h 107"/>
                  <a:gd name="T38" fmla="*/ 7139 w 64"/>
                  <a:gd name="T39" fmla="*/ 1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1 h 107"/>
                  <a:gd name="T46" fmla="*/ 5729 w 64"/>
                  <a:gd name="T47" fmla="*/ 3 h 107"/>
                  <a:gd name="T48" fmla="*/ 5073 w 64"/>
                  <a:gd name="T49" fmla="*/ 6695 h 107"/>
                  <a:gd name="T50" fmla="*/ 4229 w 64"/>
                  <a:gd name="T51" fmla="*/ 9580 h 107"/>
                  <a:gd name="T52" fmla="*/ 3321 w 64"/>
                  <a:gd name="T53" fmla="*/ 16933 h 107"/>
                  <a:gd name="T54" fmla="*/ 2546 w 64"/>
                  <a:gd name="T55" fmla="*/ 22537 h 107"/>
                  <a:gd name="T56" fmla="*/ 1768 w 64"/>
                  <a:gd name="T57" fmla="*/ 28864 h 107"/>
                  <a:gd name="T58" fmla="*/ 1307 w 64"/>
                  <a:gd name="T59" fmla="*/ 34729 h 107"/>
                  <a:gd name="T60" fmla="*/ 1091 w 64"/>
                  <a:gd name="T61" fmla="*/ 40761 h 107"/>
                  <a:gd name="T62" fmla="*/ 6 w 64"/>
                  <a:gd name="T63" fmla="*/ 47804 h 107"/>
                  <a:gd name="T64" fmla="*/ 4 w 64"/>
                  <a:gd name="T65" fmla="*/ 54143 h 107"/>
                  <a:gd name="T66" fmla="*/ 2 w 64"/>
                  <a:gd name="T67" fmla="*/ 58758 h 107"/>
                  <a:gd name="T68" fmla="*/ 1 w 64"/>
                  <a:gd name="T69" fmla="*/ 66492 h 107"/>
                  <a:gd name="T70" fmla="*/ 1 w 64"/>
                  <a:gd name="T71" fmla="*/ 68577 h 107"/>
                  <a:gd name="T72" fmla="*/ 0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0" name="Freeform 728"/>
              <p:cNvSpPr>
                <a:spLocks noChangeArrowheads="1"/>
              </p:cNvSpPr>
              <p:nvPr/>
            </p:nvSpPr>
            <p:spPr bwMode="auto">
              <a:xfrm>
                <a:off x="5545" y="792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8163 h 111"/>
                  <a:gd name="T4" fmla="*/ 4106 w 74"/>
                  <a:gd name="T5" fmla="*/ 33263 h 111"/>
                  <a:gd name="T6" fmla="*/ 4001 w 74"/>
                  <a:gd name="T7" fmla="*/ 45521 h 111"/>
                  <a:gd name="T8" fmla="*/ 3895 w 74"/>
                  <a:gd name="T9" fmla="*/ 58531 h 111"/>
                  <a:gd name="T10" fmla="*/ 3602 w 74"/>
                  <a:gd name="T11" fmla="*/ 69935 h 111"/>
                  <a:gd name="T12" fmla="*/ 3241 w 74"/>
                  <a:gd name="T13" fmla="*/ 81744 h 111"/>
                  <a:gd name="T14" fmla="*/ 2912 w 74"/>
                  <a:gd name="T15" fmla="*/ 91893 h 111"/>
                  <a:gd name="T16" fmla="*/ 2488 w 74"/>
                  <a:gd name="T17" fmla="*/ 99729 h 111"/>
                  <a:gd name="T18" fmla="*/ 2019 w 74"/>
                  <a:gd name="T19" fmla="*/ 107439 h 111"/>
                  <a:gd name="T20" fmla="*/ 1552 w 74"/>
                  <a:gd name="T21" fmla="*/ 115468 h 111"/>
                  <a:gd name="T22" fmla="*/ 1192 w 74"/>
                  <a:gd name="T23" fmla="*/ 117499 h 111"/>
                  <a:gd name="T24" fmla="*/ 872 w 74"/>
                  <a:gd name="T25" fmla="*/ 119073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8165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7499 h 111"/>
                  <a:gd name="T42" fmla="*/ 0 w 74"/>
                  <a:gd name="T43" fmla="*/ 120746 h 111"/>
                  <a:gd name="T44" fmla="*/ 2 w 74"/>
                  <a:gd name="T45" fmla="*/ 125947 h 111"/>
                  <a:gd name="T46" fmla="*/ 4 w 74"/>
                  <a:gd name="T47" fmla="*/ 128751 h 111"/>
                  <a:gd name="T48" fmla="*/ 9 w 74"/>
                  <a:gd name="T49" fmla="*/ 130555 h 111"/>
                  <a:gd name="T50" fmla="*/ 1020 w 74"/>
                  <a:gd name="T51" fmla="*/ 130555 h 111"/>
                  <a:gd name="T52" fmla="*/ 1395 w 74"/>
                  <a:gd name="T53" fmla="*/ 127802 h 111"/>
                  <a:gd name="T54" fmla="*/ 1914 w 74"/>
                  <a:gd name="T55" fmla="*/ 124874 h 111"/>
                  <a:gd name="T56" fmla="*/ 2360 w 74"/>
                  <a:gd name="T57" fmla="*/ 116587 h 111"/>
                  <a:gd name="T58" fmla="*/ 2912 w 74"/>
                  <a:gd name="T59" fmla="*/ 107439 h 111"/>
                  <a:gd name="T60" fmla="*/ 3327 w 74"/>
                  <a:gd name="T61" fmla="*/ 99398 h 111"/>
                  <a:gd name="T62" fmla="*/ 3789 w 74"/>
                  <a:gd name="T63" fmla="*/ 86521 h 111"/>
                  <a:gd name="T64" fmla="*/ 4106 w 74"/>
                  <a:gd name="T65" fmla="*/ 75662 h 111"/>
                  <a:gd name="T66" fmla="*/ 4440 w 74"/>
                  <a:gd name="T67" fmla="*/ 62255 h 111"/>
                  <a:gd name="T68" fmla="*/ 4646 w 74"/>
                  <a:gd name="T69" fmla="*/ 49041 h 111"/>
                  <a:gd name="T70" fmla="*/ 4686 w 74"/>
                  <a:gd name="T71" fmla="*/ 33263 h 111"/>
                  <a:gd name="T72" fmla="*/ 4681 w 74"/>
                  <a:gd name="T73" fmla="*/ 15518 h 111"/>
                  <a:gd name="T74" fmla="*/ 4406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7" y="111"/>
                    </a:lnTo>
                    <a:lnTo>
                      <a:pt x="23" y="109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1" name="Freeform 729"/>
              <p:cNvSpPr>
                <a:spLocks noChangeArrowheads="1"/>
              </p:cNvSpPr>
              <p:nvPr/>
            </p:nvSpPr>
            <p:spPr bwMode="auto">
              <a:xfrm>
                <a:off x="5563" y="787"/>
                <a:ext cx="53" cy="50"/>
              </a:xfrm>
              <a:custGeom>
                <a:avLst/>
                <a:gdLst>
                  <a:gd name="T0" fmla="*/ 7 w 51"/>
                  <a:gd name="T1" fmla="*/ 110880 h 45"/>
                  <a:gd name="T2" fmla="*/ 1021 w 51"/>
                  <a:gd name="T3" fmla="*/ 92684 h 45"/>
                  <a:gd name="T4" fmla="*/ 1522 w 51"/>
                  <a:gd name="T5" fmla="*/ 72411 h 45"/>
                  <a:gd name="T6" fmla="*/ 2144 w 51"/>
                  <a:gd name="T7" fmla="*/ 52113 h 45"/>
                  <a:gd name="T8" fmla="*/ 2697 w 51"/>
                  <a:gd name="T9" fmla="*/ 39918 h 45"/>
                  <a:gd name="T10" fmla="*/ 3201 w 51"/>
                  <a:gd name="T11" fmla="*/ 28429 h 45"/>
                  <a:gd name="T12" fmla="*/ 3797 w 51"/>
                  <a:gd name="T13" fmla="*/ 23856 h 45"/>
                  <a:gd name="T14" fmla="*/ 3800 w 51"/>
                  <a:gd name="T15" fmla="*/ 21911 h 45"/>
                  <a:gd name="T16" fmla="*/ 3921 w 51"/>
                  <a:gd name="T17" fmla="*/ 21911 h 45"/>
                  <a:gd name="T18" fmla="*/ 3800 w 51"/>
                  <a:gd name="T19" fmla="*/ 21911 h 45"/>
                  <a:gd name="T20" fmla="*/ 3800 w 51"/>
                  <a:gd name="T21" fmla="*/ 18408 h 45"/>
                  <a:gd name="T22" fmla="*/ 4397 w 51"/>
                  <a:gd name="T23" fmla="*/ 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4 h 45"/>
                  <a:gd name="T34" fmla="*/ 2403 w 51"/>
                  <a:gd name="T35" fmla="*/ 21911 h 45"/>
                  <a:gd name="T36" fmla="*/ 1610 w 51"/>
                  <a:gd name="T37" fmla="*/ 36654 h 45"/>
                  <a:gd name="T38" fmla="*/ 1021 w 51"/>
                  <a:gd name="T39" fmla="*/ 56038 h 45"/>
                  <a:gd name="T40" fmla="*/ 5 w 51"/>
                  <a:gd name="T41" fmla="*/ 78962 h 45"/>
                  <a:gd name="T42" fmla="*/ 0 w 51"/>
                  <a:gd name="T43" fmla="*/ 100958 h 45"/>
                  <a:gd name="T44" fmla="*/ 7 w 51"/>
                  <a:gd name="T45" fmla="*/ 110880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2" name="Freeform 730"/>
              <p:cNvSpPr>
                <a:spLocks noChangeArrowheads="1"/>
              </p:cNvSpPr>
              <p:nvPr/>
            </p:nvSpPr>
            <p:spPr bwMode="auto">
              <a:xfrm>
                <a:off x="5545" y="832"/>
                <a:ext cx="25" cy="67"/>
              </a:xfrm>
              <a:custGeom>
                <a:avLst/>
                <a:gdLst>
                  <a:gd name="T0" fmla="*/ 3747 w 24"/>
                  <a:gd name="T1" fmla="*/ 72089 h 61"/>
                  <a:gd name="T2" fmla="*/ 4058 w 24"/>
                  <a:gd name="T3" fmla="*/ 66655 h 61"/>
                  <a:gd name="T4" fmla="*/ 4058 w 24"/>
                  <a:gd name="T5" fmla="*/ 60764 h 61"/>
                  <a:gd name="T6" fmla="*/ 4396 w 24"/>
                  <a:gd name="T7" fmla="*/ 52548 h 61"/>
                  <a:gd name="T8" fmla="*/ 5158 w 24"/>
                  <a:gd name="T9" fmla="*/ 44280 h 61"/>
                  <a:gd name="T10" fmla="*/ 6053 w 24"/>
                  <a:gd name="T11" fmla="*/ 35063 h 61"/>
                  <a:gd name="T12" fmla="*/ 7694 w 24"/>
                  <a:gd name="T13" fmla="*/ 25598 h 61"/>
                  <a:gd name="T14" fmla="*/ 9034 w 24"/>
                  <a:gd name="T15" fmla="*/ 13638 h 61"/>
                  <a:gd name="T16" fmla="*/ 10602 w 24"/>
                  <a:gd name="T17" fmla="*/ 5 h 61"/>
                  <a:gd name="T18" fmla="*/ 7694 w 24"/>
                  <a:gd name="T19" fmla="*/ 0 h 61"/>
                  <a:gd name="T20" fmla="*/ 5158 w 24"/>
                  <a:gd name="T21" fmla="*/ 10809 h 61"/>
                  <a:gd name="T22" fmla="*/ 3747 w 24"/>
                  <a:gd name="T23" fmla="*/ 21882 h 61"/>
                  <a:gd name="T24" fmla="*/ 3191 w 24"/>
                  <a:gd name="T25" fmla="*/ 32377 h 61"/>
                  <a:gd name="T26" fmla="*/ 4 w 24"/>
                  <a:gd name="T27" fmla="*/ 40981 h 61"/>
                  <a:gd name="T28" fmla="*/ 2 w 24"/>
                  <a:gd name="T29" fmla="*/ 51960 h 61"/>
                  <a:gd name="T30" fmla="*/ 1 w 24"/>
                  <a:gd name="T31" fmla="*/ 58895 h 61"/>
                  <a:gd name="T32" fmla="*/ 0 w 24"/>
                  <a:gd name="T33" fmla="*/ 65781 h 61"/>
                  <a:gd name="T34" fmla="*/ 0 w 24"/>
                  <a:gd name="T35" fmla="*/ 71091 h 61"/>
                  <a:gd name="T36" fmla="*/ 3747 w 24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3" name="Freeform 731"/>
              <p:cNvSpPr>
                <a:spLocks noChangeArrowheads="1"/>
              </p:cNvSpPr>
              <p:nvPr/>
            </p:nvSpPr>
            <p:spPr bwMode="auto">
              <a:xfrm>
                <a:off x="142" y="221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7849 h 107"/>
                  <a:gd name="T8" fmla="*/ 6966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678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291 w 65"/>
                  <a:gd name="T23" fmla="*/ 61831 h 107"/>
                  <a:gd name="T24" fmla="*/ 1510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8537 h 107"/>
                  <a:gd name="T30" fmla="*/ 1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0298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3 h 107"/>
                  <a:gd name="T48" fmla="*/ 2583 w 65"/>
                  <a:gd name="T49" fmla="*/ 6695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900 h 107"/>
                  <a:gd name="T56" fmla="*/ 5485 w 65"/>
                  <a:gd name="T57" fmla="*/ 28864 h 107"/>
                  <a:gd name="T58" fmla="*/ 5954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288 h 107"/>
                  <a:gd name="T66" fmla="*/ 6966 w 65"/>
                  <a:gd name="T67" fmla="*/ 59387 h 107"/>
                  <a:gd name="T68" fmla="*/ 7248 w 65"/>
                  <a:gd name="T69" fmla="*/ 66492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4" name="Freeform 732"/>
              <p:cNvSpPr>
                <a:spLocks noChangeArrowheads="1"/>
              </p:cNvSpPr>
              <p:nvPr/>
            </p:nvSpPr>
            <p:spPr bwMode="auto">
              <a:xfrm>
                <a:off x="137" y="222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96 w 74"/>
                  <a:gd name="T25" fmla="*/ 128751 h 111"/>
                  <a:gd name="T26" fmla="*/ 4106 w 74"/>
                  <a:gd name="T27" fmla="*/ 130555 h 111"/>
                  <a:gd name="T28" fmla="*/ 4440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7499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6873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329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5518 h 111"/>
                  <a:gd name="T74" fmla="*/ 825 w 74"/>
                  <a:gd name="T75" fmla="*/ 2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5" name="Freeform 733"/>
              <p:cNvSpPr>
                <a:spLocks noChangeArrowheads="1"/>
              </p:cNvSpPr>
              <p:nvPr/>
            </p:nvSpPr>
            <p:spPr bwMode="auto">
              <a:xfrm>
                <a:off x="142" y="217"/>
                <a:ext cx="55" cy="49"/>
              </a:xfrm>
              <a:custGeom>
                <a:avLst/>
                <a:gdLst>
                  <a:gd name="T0" fmla="*/ 3848 w 53"/>
                  <a:gd name="T1" fmla="*/ 13018 h 46"/>
                  <a:gd name="T2" fmla="*/ 3394 w 53"/>
                  <a:gd name="T3" fmla="*/ 10131 h 46"/>
                  <a:gd name="T4" fmla="*/ 2880 w 53"/>
                  <a:gd name="T5" fmla="*/ 7382 h 46"/>
                  <a:gd name="T6" fmla="*/ 2308 w 53"/>
                  <a:gd name="T7" fmla="*/ 4407 h 46"/>
                  <a:gd name="T8" fmla="*/ 1833 w 53"/>
                  <a:gd name="T9" fmla="*/ 2808 h 46"/>
                  <a:gd name="T10" fmla="*/ 1317 w 53"/>
                  <a:gd name="T11" fmla="*/ 4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5 h 46"/>
                  <a:gd name="T22" fmla="*/ 8 w 53"/>
                  <a:gd name="T23" fmla="*/ 177 h 46"/>
                  <a:gd name="T24" fmla="*/ 8 w 53"/>
                  <a:gd name="T25" fmla="*/ 2808 h 46"/>
                  <a:gd name="T26" fmla="*/ 7 w 53"/>
                  <a:gd name="T27" fmla="*/ 2808 h 46"/>
                  <a:gd name="T28" fmla="*/ 761 w 53"/>
                  <a:gd name="T29" fmla="*/ 3387 h 46"/>
                  <a:gd name="T30" fmla="*/ 951 w 53"/>
                  <a:gd name="T31" fmla="*/ 3632 h 46"/>
                  <a:gd name="T32" fmla="*/ 1394 w 53"/>
                  <a:gd name="T33" fmla="*/ 4701 h 46"/>
                  <a:gd name="T34" fmla="*/ 1938 w 53"/>
                  <a:gd name="T35" fmla="*/ 6916 h 46"/>
                  <a:gd name="T36" fmla="*/ 2417 w 53"/>
                  <a:gd name="T37" fmla="*/ 9339 h 46"/>
                  <a:gd name="T38" fmla="*/ 2880 w 53"/>
                  <a:gd name="T39" fmla="*/ 12017 h 46"/>
                  <a:gd name="T40" fmla="*/ 3360 w 53"/>
                  <a:gd name="T41" fmla="*/ 14746 h 46"/>
                  <a:gd name="T42" fmla="*/ 3848 w 53"/>
                  <a:gd name="T43" fmla="*/ 1301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6" name="Freeform 734"/>
              <p:cNvSpPr>
                <a:spLocks noChangeArrowheads="1"/>
              </p:cNvSpPr>
              <p:nvPr/>
            </p:nvSpPr>
            <p:spPr bwMode="auto">
              <a:xfrm>
                <a:off x="190" y="261"/>
                <a:ext cx="25" cy="67"/>
              </a:xfrm>
              <a:custGeom>
                <a:avLst/>
                <a:gdLst>
                  <a:gd name="T0" fmla="*/ 10602 w 24"/>
                  <a:gd name="T1" fmla="*/ 54670 h 62"/>
                  <a:gd name="T2" fmla="*/ 10098 w 24"/>
                  <a:gd name="T3" fmla="*/ 50620 h 62"/>
                  <a:gd name="T4" fmla="*/ 10098 w 24"/>
                  <a:gd name="T5" fmla="*/ 43957 h 62"/>
                  <a:gd name="T6" fmla="*/ 9783 w 24"/>
                  <a:gd name="T7" fmla="*/ 37696 h 62"/>
                  <a:gd name="T8" fmla="*/ 9034 w 24"/>
                  <a:gd name="T9" fmla="*/ 31772 h 62"/>
                  <a:gd name="T10" fmla="*/ 8338 w 24"/>
                  <a:gd name="T11" fmla="*/ 23666 h 62"/>
                  <a:gd name="T12" fmla="*/ 7103 w 24"/>
                  <a:gd name="T13" fmla="*/ 16045 h 62"/>
                  <a:gd name="T14" fmla="*/ 5158 w 24"/>
                  <a:gd name="T15" fmla="*/ 7994 h 62"/>
                  <a:gd name="T16" fmla="*/ 3747 w 24"/>
                  <a:gd name="T17" fmla="*/ 0 h 62"/>
                  <a:gd name="T18" fmla="*/ 0 w 24"/>
                  <a:gd name="T19" fmla="*/ 240 h 62"/>
                  <a:gd name="T20" fmla="*/ 4 w 24"/>
                  <a:gd name="T21" fmla="*/ 10037 h 62"/>
                  <a:gd name="T22" fmla="*/ 3747 w 24"/>
                  <a:gd name="T23" fmla="*/ 18751 h 62"/>
                  <a:gd name="T24" fmla="*/ 4396 w 24"/>
                  <a:gd name="T25" fmla="*/ 25575 h 62"/>
                  <a:gd name="T26" fmla="*/ 5158 w 24"/>
                  <a:gd name="T27" fmla="*/ 34367 h 62"/>
                  <a:gd name="T28" fmla="*/ 5589 w 24"/>
                  <a:gd name="T29" fmla="*/ 40079 h 62"/>
                  <a:gd name="T30" fmla="*/ 6053 w 24"/>
                  <a:gd name="T31" fmla="*/ 45043 h 62"/>
                  <a:gd name="T32" fmla="*/ 6556 w 24"/>
                  <a:gd name="T33" fmla="*/ 51273 h 62"/>
                  <a:gd name="T34" fmla="*/ 7103 w 24"/>
                  <a:gd name="T35" fmla="*/ 55473 h 62"/>
                  <a:gd name="T36" fmla="*/ 10602 w 24"/>
                  <a:gd name="T37" fmla="*/ 546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7" name="Freeform 735"/>
              <p:cNvSpPr>
                <a:spLocks noChangeArrowheads="1"/>
              </p:cNvSpPr>
              <p:nvPr/>
            </p:nvSpPr>
            <p:spPr bwMode="auto">
              <a:xfrm>
                <a:off x="5548" y="361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849 h 107"/>
                  <a:gd name="T8" fmla="*/ 3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61831 h 107"/>
                  <a:gd name="T24" fmla="*/ 5726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2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338 w 65"/>
                  <a:gd name="T59" fmla="*/ 3516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4143 h 107"/>
                  <a:gd name="T66" fmla="*/ 3 w 65"/>
                  <a:gd name="T67" fmla="*/ 59387 h 107"/>
                  <a:gd name="T68" fmla="*/ 1 w 65"/>
                  <a:gd name="T69" fmla="*/ 63848 h 107"/>
                  <a:gd name="T70" fmla="*/ 1 w 65"/>
                  <a:gd name="T71" fmla="*/ 68577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8" name="Freeform 736"/>
              <p:cNvSpPr>
                <a:spLocks noChangeArrowheads="1"/>
              </p:cNvSpPr>
              <p:nvPr/>
            </p:nvSpPr>
            <p:spPr bwMode="auto">
              <a:xfrm>
                <a:off x="5544" y="361"/>
                <a:ext cx="77" cy="122"/>
              </a:xfrm>
              <a:custGeom>
                <a:avLst/>
                <a:gdLst>
                  <a:gd name="T0" fmla="*/ 3895 w 74"/>
                  <a:gd name="T1" fmla="*/ 4 h 111"/>
                  <a:gd name="T2" fmla="*/ 4106 w 74"/>
                  <a:gd name="T3" fmla="*/ 18163 h 111"/>
                  <a:gd name="T4" fmla="*/ 4106 w 74"/>
                  <a:gd name="T5" fmla="*/ 31398 h 111"/>
                  <a:gd name="T6" fmla="*/ 4001 w 74"/>
                  <a:gd name="T7" fmla="*/ 45521 h 111"/>
                  <a:gd name="T8" fmla="*/ 3895 w 74"/>
                  <a:gd name="T9" fmla="*/ 58531 h 111"/>
                  <a:gd name="T10" fmla="*/ 3602 w 74"/>
                  <a:gd name="T11" fmla="*/ 70778 h 111"/>
                  <a:gd name="T12" fmla="*/ 3241 w 74"/>
                  <a:gd name="T13" fmla="*/ 81744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805 h 111"/>
                  <a:gd name="T20" fmla="*/ 1552 w 74"/>
                  <a:gd name="T21" fmla="*/ 113042 h 111"/>
                  <a:gd name="T22" fmla="*/ 1192 w 74"/>
                  <a:gd name="T23" fmla="*/ 117499 h 111"/>
                  <a:gd name="T24" fmla="*/ 872 w 74"/>
                  <a:gd name="T25" fmla="*/ 118165 h 111"/>
                  <a:gd name="T26" fmla="*/ 703 w 74"/>
                  <a:gd name="T27" fmla="*/ 120746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22121 h 111"/>
                  <a:gd name="T44" fmla="*/ 2 w 74"/>
                  <a:gd name="T45" fmla="*/ 125536 h 111"/>
                  <a:gd name="T46" fmla="*/ 5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2121 h 111"/>
                  <a:gd name="T56" fmla="*/ 2360 w 74"/>
                  <a:gd name="T57" fmla="*/ 116095 h 111"/>
                  <a:gd name="T58" fmla="*/ 2912 w 74"/>
                  <a:gd name="T59" fmla="*/ 107805 h 111"/>
                  <a:gd name="T60" fmla="*/ 3327 w 74"/>
                  <a:gd name="T61" fmla="*/ 98812 h 111"/>
                  <a:gd name="T62" fmla="*/ 3789 w 74"/>
                  <a:gd name="T63" fmla="*/ 86521 h 111"/>
                  <a:gd name="T64" fmla="*/ 4106 w 74"/>
                  <a:gd name="T65" fmla="*/ 73935 h 111"/>
                  <a:gd name="T66" fmla="*/ 4440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1398 h 111"/>
                  <a:gd name="T72" fmla="*/ 4681 w 74"/>
                  <a:gd name="T73" fmla="*/ 15518 h 111"/>
                  <a:gd name="T74" fmla="*/ 4440 w 74"/>
                  <a:gd name="T75" fmla="*/ 0 h 111"/>
                  <a:gd name="T76" fmla="*/ 3895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2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3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4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2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9" name="Freeform 737"/>
              <p:cNvSpPr>
                <a:spLocks noChangeArrowheads="1"/>
              </p:cNvSpPr>
              <p:nvPr/>
            </p:nvSpPr>
            <p:spPr bwMode="auto">
              <a:xfrm>
                <a:off x="5561" y="357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68264 h 45"/>
                  <a:gd name="T4" fmla="*/ 1394 w 53"/>
                  <a:gd name="T5" fmla="*/ 56826 h 45"/>
                  <a:gd name="T6" fmla="*/ 2047 w 53"/>
                  <a:gd name="T7" fmla="*/ 40896 h 45"/>
                  <a:gd name="T8" fmla="*/ 2417 w 53"/>
                  <a:gd name="T9" fmla="*/ 28764 h 45"/>
                  <a:gd name="T10" fmla="*/ 2880 w 53"/>
                  <a:gd name="T11" fmla="*/ 20380 h 45"/>
                  <a:gd name="T12" fmla="*/ 3216 w 53"/>
                  <a:gd name="T13" fmla="*/ 17192 h 45"/>
                  <a:gd name="T14" fmla="*/ 3394 w 53"/>
                  <a:gd name="T15" fmla="*/ 17192 h 45"/>
                  <a:gd name="T16" fmla="*/ 3360 w 53"/>
                  <a:gd name="T17" fmla="*/ 15782 h 45"/>
                  <a:gd name="T18" fmla="*/ 3848 w 53"/>
                  <a:gd name="T19" fmla="*/ 4 h 45"/>
                  <a:gd name="T20" fmla="*/ 3751 w 53"/>
                  <a:gd name="T21" fmla="*/ 1 h 45"/>
                  <a:gd name="T22" fmla="*/ 3446 w 53"/>
                  <a:gd name="T23" fmla="*/ 0 h 45"/>
                  <a:gd name="T24" fmla="*/ 3216 w 53"/>
                  <a:gd name="T25" fmla="*/ 0 h 45"/>
                  <a:gd name="T26" fmla="*/ 3012 w 53"/>
                  <a:gd name="T27" fmla="*/ 0 h 45"/>
                  <a:gd name="T28" fmla="*/ 2438 w 53"/>
                  <a:gd name="T29" fmla="*/ 3 h 45"/>
                  <a:gd name="T30" fmla="*/ 2067 w 53"/>
                  <a:gd name="T31" fmla="*/ 17192 h 45"/>
                  <a:gd name="T32" fmla="*/ 1473 w 53"/>
                  <a:gd name="T33" fmla="*/ 28764 h 45"/>
                  <a:gd name="T34" fmla="*/ 951 w 53"/>
                  <a:gd name="T35" fmla="*/ 43977 h 45"/>
                  <a:gd name="T36" fmla="*/ 6 w 53"/>
                  <a:gd name="T37" fmla="*/ 61437 h 45"/>
                  <a:gd name="T38" fmla="*/ 0 w 53"/>
                  <a:gd name="T39" fmla="*/ 79981 h 45"/>
                  <a:gd name="T40" fmla="*/ 8 w 53"/>
                  <a:gd name="T41" fmla="*/ 87011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20" y="29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40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0" name="Freeform 738"/>
              <p:cNvSpPr>
                <a:spLocks noChangeArrowheads="1"/>
              </p:cNvSpPr>
              <p:nvPr/>
            </p:nvSpPr>
            <p:spPr bwMode="auto">
              <a:xfrm>
                <a:off x="5544" y="390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396 w 24"/>
                  <a:gd name="T5" fmla="*/ 55498 h 60"/>
                  <a:gd name="T6" fmla="*/ 4763 w 24"/>
                  <a:gd name="T7" fmla="*/ 50148 h 60"/>
                  <a:gd name="T8" fmla="*/ 5158 w 24"/>
                  <a:gd name="T9" fmla="*/ 40269 h 60"/>
                  <a:gd name="T10" fmla="*/ 6053 w 24"/>
                  <a:gd name="T11" fmla="*/ 31663 h 60"/>
                  <a:gd name="T12" fmla="*/ 7103 w 24"/>
                  <a:gd name="T13" fmla="*/ 21473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103 w 24"/>
                  <a:gd name="T19" fmla="*/ 0 h 60"/>
                  <a:gd name="T20" fmla="*/ 5158 w 24"/>
                  <a:gd name="T21" fmla="*/ 8760 h 60"/>
                  <a:gd name="T22" fmla="*/ 3747 w 24"/>
                  <a:gd name="T23" fmla="*/ 18113 h 60"/>
                  <a:gd name="T24" fmla="*/ 3191 w 24"/>
                  <a:gd name="T25" fmla="*/ 27299 h 60"/>
                  <a:gd name="T26" fmla="*/ 4 w 24"/>
                  <a:gd name="T27" fmla="*/ 37624 h 60"/>
                  <a:gd name="T28" fmla="*/ 2 w 24"/>
                  <a:gd name="T29" fmla="*/ 46350 h 60"/>
                  <a:gd name="T30" fmla="*/ 1 w 24"/>
                  <a:gd name="T31" fmla="*/ 54487 h 60"/>
                  <a:gd name="T32" fmla="*/ 1 w 24"/>
                  <a:gd name="T33" fmla="*/ 60767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0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1" name="Freeform 739"/>
              <p:cNvSpPr>
                <a:spLocks noChangeArrowheads="1"/>
              </p:cNvSpPr>
              <p:nvPr/>
            </p:nvSpPr>
            <p:spPr bwMode="auto">
              <a:xfrm>
                <a:off x="141" y="566"/>
                <a:ext cx="67" cy="116"/>
              </a:xfrm>
              <a:custGeom>
                <a:avLst/>
                <a:gdLst>
                  <a:gd name="T0" fmla="*/ 7583 w 64"/>
                  <a:gd name="T1" fmla="*/ 76541 h 106"/>
                  <a:gd name="T2" fmla="*/ 7583 w 64"/>
                  <a:gd name="T3" fmla="*/ 78671 h 106"/>
                  <a:gd name="T4" fmla="*/ 7583 w 64"/>
                  <a:gd name="T5" fmla="*/ 81550 h 106"/>
                  <a:gd name="T6" fmla="*/ 7569 w 64"/>
                  <a:gd name="T7" fmla="*/ 82243 h 106"/>
                  <a:gd name="T8" fmla="*/ 7567 w 64"/>
                  <a:gd name="T9" fmla="*/ 83105 h 106"/>
                  <a:gd name="T10" fmla="*/ 7124 w 64"/>
                  <a:gd name="T11" fmla="*/ 84584 h 106"/>
                  <a:gd name="T12" fmla="*/ 6311 w 64"/>
                  <a:gd name="T13" fmla="*/ 84584 h 106"/>
                  <a:gd name="T14" fmla="*/ 5590 w 64"/>
                  <a:gd name="T15" fmla="*/ 82290 h 106"/>
                  <a:gd name="T16" fmla="*/ 4774 w 64"/>
                  <a:gd name="T17" fmla="*/ 80392 h 106"/>
                  <a:gd name="T18" fmla="*/ 3888 w 64"/>
                  <a:gd name="T19" fmla="*/ 75269 h 106"/>
                  <a:gd name="T20" fmla="*/ 3133 w 64"/>
                  <a:gd name="T21" fmla="*/ 70474 h 106"/>
                  <a:gd name="T22" fmla="*/ 2255 w 64"/>
                  <a:gd name="T23" fmla="*/ 63219 h 106"/>
                  <a:gd name="T24" fmla="*/ 1476 w 64"/>
                  <a:gd name="T25" fmla="*/ 56664 h 106"/>
                  <a:gd name="T26" fmla="*/ 7 w 64"/>
                  <a:gd name="T27" fmla="*/ 48940 h 106"/>
                  <a:gd name="T28" fmla="*/ 3 w 64"/>
                  <a:gd name="T29" fmla="*/ 39694 h 106"/>
                  <a:gd name="T30" fmla="*/ 1 w 64"/>
                  <a:gd name="T31" fmla="*/ 31519 h 106"/>
                  <a:gd name="T32" fmla="*/ 0 w 64"/>
                  <a:gd name="T33" fmla="*/ 20868 h 106"/>
                  <a:gd name="T34" fmla="*/ 0 w 64"/>
                  <a:gd name="T35" fmla="*/ 10622 h 106"/>
                  <a:gd name="T36" fmla="*/ 3 w 64"/>
                  <a:gd name="T37" fmla="*/ 2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0 h 106"/>
                  <a:gd name="T46" fmla="*/ 1663 w 64"/>
                  <a:gd name="T47" fmla="*/ 3 h 106"/>
                  <a:gd name="T48" fmla="*/ 2546 w 64"/>
                  <a:gd name="T49" fmla="*/ 6855 h 106"/>
                  <a:gd name="T50" fmla="*/ 3321 w 64"/>
                  <a:gd name="T51" fmla="*/ 10622 h 106"/>
                  <a:gd name="T52" fmla="*/ 4229 w 64"/>
                  <a:gd name="T53" fmla="*/ 17680 h 106"/>
                  <a:gd name="T54" fmla="*/ 5073 w 64"/>
                  <a:gd name="T55" fmla="*/ 23640 h 106"/>
                  <a:gd name="T56" fmla="*/ 5729 w 64"/>
                  <a:gd name="T57" fmla="*/ 30009 h 106"/>
                  <a:gd name="T58" fmla="*/ 6311 w 64"/>
                  <a:gd name="T59" fmla="*/ 36608 h 106"/>
                  <a:gd name="T60" fmla="*/ 6706 w 64"/>
                  <a:gd name="T61" fmla="*/ 43185 h 106"/>
                  <a:gd name="T62" fmla="*/ 7124 w 64"/>
                  <a:gd name="T63" fmla="*/ 50892 h 106"/>
                  <a:gd name="T64" fmla="*/ 7139 w 64"/>
                  <a:gd name="T65" fmla="*/ 56664 h 106"/>
                  <a:gd name="T66" fmla="*/ 7567 w 64"/>
                  <a:gd name="T67" fmla="*/ 62099 h 106"/>
                  <a:gd name="T68" fmla="*/ 7569 w 64"/>
                  <a:gd name="T69" fmla="*/ 67979 h 106"/>
                  <a:gd name="T70" fmla="*/ 7569 w 64"/>
                  <a:gd name="T71" fmla="*/ 73114 h 106"/>
                  <a:gd name="T72" fmla="*/ 7583 w 64"/>
                  <a:gd name="T73" fmla="*/ 7654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2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7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5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2" name="Freeform 740"/>
              <p:cNvSpPr>
                <a:spLocks noChangeArrowheads="1"/>
              </p:cNvSpPr>
              <p:nvPr/>
            </p:nvSpPr>
            <p:spPr bwMode="auto">
              <a:xfrm>
                <a:off x="135" y="566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2 w 74"/>
                  <a:gd name="T7" fmla="*/ 45521 h 111"/>
                  <a:gd name="T8" fmla="*/ 5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258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02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439 h 111"/>
                  <a:gd name="T58" fmla="*/ 2239 w 74"/>
                  <a:gd name="T59" fmla="*/ 99398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1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3" name="Freeform 741"/>
              <p:cNvSpPr>
                <a:spLocks noChangeArrowheads="1"/>
              </p:cNvSpPr>
              <p:nvPr/>
            </p:nvSpPr>
            <p:spPr bwMode="auto">
              <a:xfrm>
                <a:off x="141" y="562"/>
                <a:ext cx="53" cy="49"/>
              </a:xfrm>
              <a:custGeom>
                <a:avLst/>
                <a:gdLst>
                  <a:gd name="T0" fmla="*/ 4397 w 51"/>
                  <a:gd name="T1" fmla="*/ 79223 h 45"/>
                  <a:gd name="T2" fmla="*/ 4018 w 51"/>
                  <a:gd name="T3" fmla="*/ 61437 h 45"/>
                  <a:gd name="T4" fmla="*/ 3386 w 51"/>
                  <a:gd name="T5" fmla="*/ 43977 h 45"/>
                  <a:gd name="T6" fmla="*/ 2695 w 51"/>
                  <a:gd name="T7" fmla="*/ 28764 h 45"/>
                  <a:gd name="T8" fmla="*/ 2026 w 51"/>
                  <a:gd name="T9" fmla="*/ 15782 h 45"/>
                  <a:gd name="T10" fmla="*/ 1438 w 51"/>
                  <a:gd name="T11" fmla="*/ 3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4444 h 45"/>
                  <a:gd name="T24" fmla="*/ 7 w 51"/>
                  <a:gd name="T25" fmla="*/ 15782 h 45"/>
                  <a:gd name="T26" fmla="*/ 6 w 51"/>
                  <a:gd name="T27" fmla="*/ 15782 h 45"/>
                  <a:gd name="T28" fmla="*/ 7 w 51"/>
                  <a:gd name="T29" fmla="*/ 15782 h 45"/>
                  <a:gd name="T30" fmla="*/ 8 w 51"/>
                  <a:gd name="T31" fmla="*/ 15782 h 45"/>
                  <a:gd name="T32" fmla="*/ 1082 w 51"/>
                  <a:gd name="T33" fmla="*/ 22306 h 45"/>
                  <a:gd name="T34" fmla="*/ 1522 w 51"/>
                  <a:gd name="T35" fmla="*/ 31324 h 45"/>
                  <a:gd name="T36" fmla="*/ 2270 w 51"/>
                  <a:gd name="T37" fmla="*/ 40896 h 45"/>
                  <a:gd name="T38" fmla="*/ 2697 w 51"/>
                  <a:gd name="T39" fmla="*/ 52756 h 45"/>
                  <a:gd name="T40" fmla="*/ 3386 w 51"/>
                  <a:gd name="T41" fmla="*/ 72729 h 45"/>
                  <a:gd name="T42" fmla="*/ 3800 w 51"/>
                  <a:gd name="T43" fmla="*/ 87011 h 45"/>
                  <a:gd name="T44" fmla="*/ 4397 w 51"/>
                  <a:gd name="T45" fmla="*/ 7922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4" name="Freeform 742"/>
              <p:cNvSpPr>
                <a:spLocks noChangeArrowheads="1"/>
              </p:cNvSpPr>
              <p:nvPr/>
            </p:nvSpPr>
            <p:spPr bwMode="auto">
              <a:xfrm>
                <a:off x="188" y="605"/>
                <a:ext cx="24" cy="67"/>
              </a:xfrm>
              <a:custGeom>
                <a:avLst/>
                <a:gdLst>
                  <a:gd name="T0" fmla="*/ 391 w 24"/>
                  <a:gd name="T1" fmla="*/ 70851 h 61"/>
                  <a:gd name="T2" fmla="*/ 391 w 24"/>
                  <a:gd name="T3" fmla="*/ 65781 h 61"/>
                  <a:gd name="T4" fmla="*/ 375 w 24"/>
                  <a:gd name="T5" fmla="*/ 58895 h 61"/>
                  <a:gd name="T6" fmla="*/ 360 w 24"/>
                  <a:gd name="T7" fmla="*/ 48628 h 61"/>
                  <a:gd name="T8" fmla="*/ 333 w 24"/>
                  <a:gd name="T9" fmla="*/ 40981 h 61"/>
                  <a:gd name="T10" fmla="*/ 307 w 24"/>
                  <a:gd name="T11" fmla="*/ 29857 h 61"/>
                  <a:gd name="T12" fmla="*/ 283 w 24"/>
                  <a:gd name="T13" fmla="*/ 20250 h 61"/>
                  <a:gd name="T14" fmla="*/ 241 w 24"/>
                  <a:gd name="T15" fmla="*/ 10809 h 61"/>
                  <a:gd name="T16" fmla="*/ 7 w 24"/>
                  <a:gd name="T17" fmla="*/ 0 h 61"/>
                  <a:gd name="T18" fmla="*/ 0 w 24"/>
                  <a:gd name="T19" fmla="*/ 5 h 61"/>
                  <a:gd name="T20" fmla="*/ 4 w 24"/>
                  <a:gd name="T21" fmla="*/ 13638 h 61"/>
                  <a:gd name="T22" fmla="*/ 7 w 24"/>
                  <a:gd name="T23" fmla="*/ 23867 h 61"/>
                  <a:gd name="T24" fmla="*/ 10 w 24"/>
                  <a:gd name="T25" fmla="*/ 35063 h 61"/>
                  <a:gd name="T26" fmla="*/ 241 w 24"/>
                  <a:gd name="T27" fmla="*/ 41518 h 61"/>
                  <a:gd name="T28" fmla="*/ 261 w 24"/>
                  <a:gd name="T29" fmla="*/ 52548 h 61"/>
                  <a:gd name="T30" fmla="*/ 272 w 24"/>
                  <a:gd name="T31" fmla="*/ 60764 h 61"/>
                  <a:gd name="T32" fmla="*/ 272 w 24"/>
                  <a:gd name="T33" fmla="*/ 66655 h 61"/>
                  <a:gd name="T34" fmla="*/ 283 w 24"/>
                  <a:gd name="T35" fmla="*/ 72089 h 61"/>
                  <a:gd name="T36" fmla="*/ 391 w 24"/>
                  <a:gd name="T37" fmla="*/ 70851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5" name="Freeform 743"/>
              <p:cNvSpPr>
                <a:spLocks noChangeArrowheads="1"/>
              </p:cNvSpPr>
              <p:nvPr/>
            </p:nvSpPr>
            <p:spPr bwMode="auto">
              <a:xfrm>
                <a:off x="5551" y="706"/>
                <a:ext cx="67" cy="117"/>
              </a:xfrm>
              <a:custGeom>
                <a:avLst/>
                <a:gdLst>
                  <a:gd name="T0" fmla="*/ 0 w 64"/>
                  <a:gd name="T1" fmla="*/ 72434 h 107"/>
                  <a:gd name="T2" fmla="*/ 0 w 64"/>
                  <a:gd name="T3" fmla="*/ 74436 h 107"/>
                  <a:gd name="T4" fmla="*/ 0 w 64"/>
                  <a:gd name="T5" fmla="*/ 76913 h 107"/>
                  <a:gd name="T6" fmla="*/ 1 w 64"/>
                  <a:gd name="T7" fmla="*/ 78428 h 107"/>
                  <a:gd name="T8" fmla="*/ 2 w 64"/>
                  <a:gd name="T9" fmla="*/ 79276 h 107"/>
                  <a:gd name="T10" fmla="*/ 6 w 64"/>
                  <a:gd name="T11" fmla="*/ 80036 h 107"/>
                  <a:gd name="T12" fmla="*/ 1387 w 64"/>
                  <a:gd name="T13" fmla="*/ 80036 h 107"/>
                  <a:gd name="T14" fmla="*/ 1879 w 64"/>
                  <a:gd name="T15" fmla="*/ 78428 h 107"/>
                  <a:gd name="T16" fmla="*/ 2873 w 64"/>
                  <a:gd name="T17" fmla="*/ 74436 h 107"/>
                  <a:gd name="T18" fmla="*/ 3664 w 64"/>
                  <a:gd name="T19" fmla="*/ 72227 h 107"/>
                  <a:gd name="T20" fmla="*/ 4495 w 64"/>
                  <a:gd name="T21" fmla="*/ 67207 h 107"/>
                  <a:gd name="T22" fmla="*/ 5261 w 64"/>
                  <a:gd name="T23" fmla="*/ 59387 h 107"/>
                  <a:gd name="T24" fmla="*/ 6087 w 64"/>
                  <a:gd name="T25" fmla="*/ 54143 h 107"/>
                  <a:gd name="T26" fmla="*/ 6872 w 64"/>
                  <a:gd name="T27" fmla="*/ 46823 h 107"/>
                  <a:gd name="T28" fmla="*/ 7299 w 64"/>
                  <a:gd name="T29" fmla="*/ 37883 h 107"/>
                  <a:gd name="T30" fmla="*/ 7569 w 64"/>
                  <a:gd name="T31" fmla="*/ 30072 h 107"/>
                  <a:gd name="T32" fmla="*/ 7583 w 64"/>
                  <a:gd name="T33" fmla="*/ 20976 h 107"/>
                  <a:gd name="T34" fmla="*/ 7583 w 64"/>
                  <a:gd name="T35" fmla="*/ 11126 h 107"/>
                  <a:gd name="T36" fmla="*/ 7299 w 64"/>
                  <a:gd name="T37" fmla="*/ 2 h 107"/>
                  <a:gd name="T38" fmla="*/ 7139 w 64"/>
                  <a:gd name="T39" fmla="*/ 1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1 h 107"/>
                  <a:gd name="T46" fmla="*/ 5938 w 64"/>
                  <a:gd name="T47" fmla="*/ 4 h 107"/>
                  <a:gd name="T48" fmla="*/ 5073 w 64"/>
                  <a:gd name="T49" fmla="*/ 6695 h 107"/>
                  <a:gd name="T50" fmla="*/ 4229 w 64"/>
                  <a:gd name="T51" fmla="*/ 9580 h 107"/>
                  <a:gd name="T52" fmla="*/ 3321 w 64"/>
                  <a:gd name="T53" fmla="*/ 16933 h 107"/>
                  <a:gd name="T54" fmla="*/ 2546 w 64"/>
                  <a:gd name="T55" fmla="*/ 22537 h 107"/>
                  <a:gd name="T56" fmla="*/ 1768 w 64"/>
                  <a:gd name="T57" fmla="*/ 28864 h 107"/>
                  <a:gd name="T58" fmla="*/ 1387 w 64"/>
                  <a:gd name="T59" fmla="*/ 35169 h 107"/>
                  <a:gd name="T60" fmla="*/ 1091 w 64"/>
                  <a:gd name="T61" fmla="*/ 40761 h 107"/>
                  <a:gd name="T62" fmla="*/ 6 w 64"/>
                  <a:gd name="T63" fmla="*/ 47804 h 107"/>
                  <a:gd name="T64" fmla="*/ 4 w 64"/>
                  <a:gd name="T65" fmla="*/ 54143 h 107"/>
                  <a:gd name="T66" fmla="*/ 2 w 64"/>
                  <a:gd name="T67" fmla="*/ 58758 h 107"/>
                  <a:gd name="T68" fmla="*/ 1 w 64"/>
                  <a:gd name="T69" fmla="*/ 66492 h 107"/>
                  <a:gd name="T70" fmla="*/ 1 w 64"/>
                  <a:gd name="T71" fmla="*/ 68577 h 107"/>
                  <a:gd name="T72" fmla="*/ 0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2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6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6" name="Freeform 744"/>
              <p:cNvSpPr>
                <a:spLocks noChangeArrowheads="1"/>
              </p:cNvSpPr>
              <p:nvPr/>
            </p:nvSpPr>
            <p:spPr bwMode="auto">
              <a:xfrm>
                <a:off x="5546" y="706"/>
                <a:ext cx="77" cy="122"/>
              </a:xfrm>
              <a:custGeom>
                <a:avLst/>
                <a:gdLst>
                  <a:gd name="T0" fmla="*/ 3895 w 74"/>
                  <a:gd name="T1" fmla="*/ 4 h 111"/>
                  <a:gd name="T2" fmla="*/ 4106 w 74"/>
                  <a:gd name="T3" fmla="*/ 18163 h 111"/>
                  <a:gd name="T4" fmla="*/ 4106 w 74"/>
                  <a:gd name="T5" fmla="*/ 33263 h 111"/>
                  <a:gd name="T6" fmla="*/ 4001 w 74"/>
                  <a:gd name="T7" fmla="*/ 45521 h 111"/>
                  <a:gd name="T8" fmla="*/ 3895 w 74"/>
                  <a:gd name="T9" fmla="*/ 58531 h 111"/>
                  <a:gd name="T10" fmla="*/ 3602 w 74"/>
                  <a:gd name="T11" fmla="*/ 70778 h 111"/>
                  <a:gd name="T12" fmla="*/ 3241 w 74"/>
                  <a:gd name="T13" fmla="*/ 81744 h 111"/>
                  <a:gd name="T14" fmla="*/ 2912 w 74"/>
                  <a:gd name="T15" fmla="*/ 91893 h 111"/>
                  <a:gd name="T16" fmla="*/ 2488 w 74"/>
                  <a:gd name="T17" fmla="*/ 101146 h 111"/>
                  <a:gd name="T18" fmla="*/ 2019 w 74"/>
                  <a:gd name="T19" fmla="*/ 107439 h 111"/>
                  <a:gd name="T20" fmla="*/ 1552 w 74"/>
                  <a:gd name="T21" fmla="*/ 115468 h 111"/>
                  <a:gd name="T22" fmla="*/ 1192 w 74"/>
                  <a:gd name="T23" fmla="*/ 117499 h 111"/>
                  <a:gd name="T24" fmla="*/ 872 w 74"/>
                  <a:gd name="T25" fmla="*/ 119073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8165 h 111"/>
                  <a:gd name="T34" fmla="*/ 8 w 74"/>
                  <a:gd name="T35" fmla="*/ 117499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7499 h 111"/>
                  <a:gd name="T42" fmla="*/ 0 w 74"/>
                  <a:gd name="T43" fmla="*/ 120746 h 111"/>
                  <a:gd name="T44" fmla="*/ 2 w 74"/>
                  <a:gd name="T45" fmla="*/ 125947 h 111"/>
                  <a:gd name="T46" fmla="*/ 4 w 74"/>
                  <a:gd name="T47" fmla="*/ 128751 h 111"/>
                  <a:gd name="T48" fmla="*/ 9 w 74"/>
                  <a:gd name="T49" fmla="*/ 130555 h 111"/>
                  <a:gd name="T50" fmla="*/ 1020 w 74"/>
                  <a:gd name="T51" fmla="*/ 130555 h 111"/>
                  <a:gd name="T52" fmla="*/ 1395 w 74"/>
                  <a:gd name="T53" fmla="*/ 127802 h 111"/>
                  <a:gd name="T54" fmla="*/ 1914 w 74"/>
                  <a:gd name="T55" fmla="*/ 124874 h 111"/>
                  <a:gd name="T56" fmla="*/ 2360 w 74"/>
                  <a:gd name="T57" fmla="*/ 116587 h 111"/>
                  <a:gd name="T58" fmla="*/ 2912 w 74"/>
                  <a:gd name="T59" fmla="*/ 107439 h 111"/>
                  <a:gd name="T60" fmla="*/ 3413 w 74"/>
                  <a:gd name="T61" fmla="*/ 99398 h 111"/>
                  <a:gd name="T62" fmla="*/ 3789 w 74"/>
                  <a:gd name="T63" fmla="*/ 88429 h 111"/>
                  <a:gd name="T64" fmla="*/ 4106 w 74"/>
                  <a:gd name="T65" fmla="*/ 75662 h 111"/>
                  <a:gd name="T66" fmla="*/ 4440 w 74"/>
                  <a:gd name="T67" fmla="*/ 62255 h 111"/>
                  <a:gd name="T68" fmla="*/ 4646 w 74"/>
                  <a:gd name="T69" fmla="*/ 49041 h 111"/>
                  <a:gd name="T70" fmla="*/ 4686 w 74"/>
                  <a:gd name="T71" fmla="*/ 33263 h 111"/>
                  <a:gd name="T72" fmla="*/ 4681 w 74"/>
                  <a:gd name="T73" fmla="*/ 15518 h 111"/>
                  <a:gd name="T74" fmla="*/ 4406 w 74"/>
                  <a:gd name="T75" fmla="*/ 0 h 111"/>
                  <a:gd name="T76" fmla="*/ 3895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6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100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7" y="111"/>
                    </a:lnTo>
                    <a:lnTo>
                      <a:pt x="23" y="109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3" y="84"/>
                    </a:lnTo>
                    <a:lnTo>
                      <a:pt x="59" y="75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7" name="Freeform 745"/>
              <p:cNvSpPr>
                <a:spLocks noChangeArrowheads="1"/>
              </p:cNvSpPr>
              <p:nvPr/>
            </p:nvSpPr>
            <p:spPr bwMode="auto">
              <a:xfrm>
                <a:off x="5564" y="702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72729 h 45"/>
                  <a:gd name="T4" fmla="*/ 1522 w 51"/>
                  <a:gd name="T5" fmla="*/ 56826 h 45"/>
                  <a:gd name="T6" fmla="*/ 2144 w 51"/>
                  <a:gd name="T7" fmla="*/ 40896 h 45"/>
                  <a:gd name="T8" fmla="*/ 2697 w 51"/>
                  <a:gd name="T9" fmla="*/ 31324 h 45"/>
                  <a:gd name="T10" fmla="*/ 3201 w 51"/>
                  <a:gd name="T11" fmla="*/ 22306 h 45"/>
                  <a:gd name="T12" fmla="*/ 3797 w 51"/>
                  <a:gd name="T13" fmla="*/ 18719 h 45"/>
                  <a:gd name="T14" fmla="*/ 3800 w 51"/>
                  <a:gd name="T15" fmla="*/ 17192 h 45"/>
                  <a:gd name="T16" fmla="*/ 3921 w 51"/>
                  <a:gd name="T17" fmla="*/ 17192 h 45"/>
                  <a:gd name="T18" fmla="*/ 3800 w 51"/>
                  <a:gd name="T19" fmla="*/ 17192 h 45"/>
                  <a:gd name="T20" fmla="*/ 3800 w 51"/>
                  <a:gd name="T21" fmla="*/ 15782 h 45"/>
                  <a:gd name="T22" fmla="*/ 4397 w 51"/>
                  <a:gd name="T23" fmla="*/ 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4 h 45"/>
                  <a:gd name="T34" fmla="*/ 2403 w 51"/>
                  <a:gd name="T35" fmla="*/ 17192 h 45"/>
                  <a:gd name="T36" fmla="*/ 1610 w 51"/>
                  <a:gd name="T37" fmla="*/ 28764 h 45"/>
                  <a:gd name="T38" fmla="*/ 1021 w 51"/>
                  <a:gd name="T39" fmla="*/ 43977 h 45"/>
                  <a:gd name="T40" fmla="*/ 5 w 51"/>
                  <a:gd name="T41" fmla="*/ 61960 h 45"/>
                  <a:gd name="T42" fmla="*/ 0 w 51"/>
                  <a:gd name="T43" fmla="*/ 79223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8" name="Freeform 746"/>
              <p:cNvSpPr>
                <a:spLocks noChangeArrowheads="1"/>
              </p:cNvSpPr>
              <p:nvPr/>
            </p:nvSpPr>
            <p:spPr bwMode="auto">
              <a:xfrm>
                <a:off x="5546" y="733"/>
                <a:ext cx="25" cy="67"/>
              </a:xfrm>
              <a:custGeom>
                <a:avLst/>
                <a:gdLst>
                  <a:gd name="T0" fmla="*/ 3747 w 24"/>
                  <a:gd name="T1" fmla="*/ 72089 h 61"/>
                  <a:gd name="T2" fmla="*/ 4058 w 24"/>
                  <a:gd name="T3" fmla="*/ 68903 h 61"/>
                  <a:gd name="T4" fmla="*/ 4058 w 24"/>
                  <a:gd name="T5" fmla="*/ 60764 h 61"/>
                  <a:gd name="T6" fmla="*/ 4396 w 24"/>
                  <a:gd name="T7" fmla="*/ 52548 h 61"/>
                  <a:gd name="T8" fmla="*/ 5158 w 24"/>
                  <a:gd name="T9" fmla="*/ 44280 h 61"/>
                  <a:gd name="T10" fmla="*/ 6053 w 24"/>
                  <a:gd name="T11" fmla="*/ 35063 h 61"/>
                  <a:gd name="T12" fmla="*/ 7694 w 24"/>
                  <a:gd name="T13" fmla="*/ 25598 h 61"/>
                  <a:gd name="T14" fmla="*/ 9034 w 24"/>
                  <a:gd name="T15" fmla="*/ 14730 h 61"/>
                  <a:gd name="T16" fmla="*/ 10602 w 24"/>
                  <a:gd name="T17" fmla="*/ 5 h 61"/>
                  <a:gd name="T18" fmla="*/ 7694 w 24"/>
                  <a:gd name="T19" fmla="*/ 0 h 61"/>
                  <a:gd name="T20" fmla="*/ 5158 w 24"/>
                  <a:gd name="T21" fmla="*/ 10809 h 61"/>
                  <a:gd name="T22" fmla="*/ 3747 w 24"/>
                  <a:gd name="T23" fmla="*/ 21882 h 61"/>
                  <a:gd name="T24" fmla="*/ 3191 w 24"/>
                  <a:gd name="T25" fmla="*/ 32377 h 61"/>
                  <a:gd name="T26" fmla="*/ 4 w 24"/>
                  <a:gd name="T27" fmla="*/ 41518 h 61"/>
                  <a:gd name="T28" fmla="*/ 2 w 24"/>
                  <a:gd name="T29" fmla="*/ 51960 h 61"/>
                  <a:gd name="T30" fmla="*/ 1 w 24"/>
                  <a:gd name="T31" fmla="*/ 58895 h 61"/>
                  <a:gd name="T32" fmla="*/ 0 w 24"/>
                  <a:gd name="T33" fmla="*/ 65781 h 61"/>
                  <a:gd name="T34" fmla="*/ 0 w 24"/>
                  <a:gd name="T35" fmla="*/ 71091 h 61"/>
                  <a:gd name="T36" fmla="*/ 3747 w 24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8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6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9" name="Freeform 747"/>
              <p:cNvSpPr>
                <a:spLocks noChangeArrowheads="1"/>
              </p:cNvSpPr>
              <p:nvPr/>
            </p:nvSpPr>
            <p:spPr bwMode="auto">
              <a:xfrm>
                <a:off x="142" y="378"/>
                <a:ext cx="67" cy="117"/>
              </a:xfrm>
              <a:custGeom>
                <a:avLst/>
                <a:gdLst>
                  <a:gd name="T0" fmla="*/ 7583 w 64"/>
                  <a:gd name="T1" fmla="*/ 154217 h 106"/>
                  <a:gd name="T2" fmla="*/ 7583 w 64"/>
                  <a:gd name="T3" fmla="*/ 161881 h 106"/>
                  <a:gd name="T4" fmla="*/ 7583 w 64"/>
                  <a:gd name="T5" fmla="*/ 164895 h 106"/>
                  <a:gd name="T6" fmla="*/ 7569 w 64"/>
                  <a:gd name="T7" fmla="*/ 167361 h 106"/>
                  <a:gd name="T8" fmla="*/ 7567 w 64"/>
                  <a:gd name="T9" fmla="*/ 170726 h 106"/>
                  <a:gd name="T10" fmla="*/ 7124 w 64"/>
                  <a:gd name="T11" fmla="*/ 172544 h 106"/>
                  <a:gd name="T12" fmla="*/ 6312 w 64"/>
                  <a:gd name="T13" fmla="*/ 172544 h 106"/>
                  <a:gd name="T14" fmla="*/ 5590 w 64"/>
                  <a:gd name="T15" fmla="*/ 167361 h 106"/>
                  <a:gd name="T16" fmla="*/ 4774 w 64"/>
                  <a:gd name="T17" fmla="*/ 161881 h 106"/>
                  <a:gd name="T18" fmla="*/ 3888 w 64"/>
                  <a:gd name="T19" fmla="*/ 153191 h 106"/>
                  <a:gd name="T20" fmla="*/ 3133 w 64"/>
                  <a:gd name="T21" fmla="*/ 145086 h 106"/>
                  <a:gd name="T22" fmla="*/ 2255 w 64"/>
                  <a:gd name="T23" fmla="*/ 129137 h 106"/>
                  <a:gd name="T24" fmla="*/ 1476 w 64"/>
                  <a:gd name="T25" fmla="*/ 116525 h 106"/>
                  <a:gd name="T26" fmla="*/ 1091 w 64"/>
                  <a:gd name="T27" fmla="*/ 99325 h 106"/>
                  <a:gd name="T28" fmla="*/ 3 w 64"/>
                  <a:gd name="T29" fmla="*/ 79931 h 106"/>
                  <a:gd name="T30" fmla="*/ 1 w 64"/>
                  <a:gd name="T31" fmla="*/ 62468 h 106"/>
                  <a:gd name="T32" fmla="*/ 0 w 64"/>
                  <a:gd name="T33" fmla="*/ 43874 h 106"/>
                  <a:gd name="T34" fmla="*/ 0 w 64"/>
                  <a:gd name="T35" fmla="*/ 23523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1 h 106"/>
                  <a:gd name="T46" fmla="*/ 1768 w 64"/>
                  <a:gd name="T47" fmla="*/ 3 h 106"/>
                  <a:gd name="T48" fmla="*/ 2546 w 64"/>
                  <a:gd name="T49" fmla="*/ 14462 h 106"/>
                  <a:gd name="T50" fmla="*/ 3321 w 64"/>
                  <a:gd name="T51" fmla="*/ 21617 h 106"/>
                  <a:gd name="T52" fmla="*/ 4229 w 64"/>
                  <a:gd name="T53" fmla="*/ 35352 h 106"/>
                  <a:gd name="T54" fmla="*/ 5073 w 64"/>
                  <a:gd name="T55" fmla="*/ 47570 h 106"/>
                  <a:gd name="T56" fmla="*/ 5729 w 64"/>
                  <a:gd name="T57" fmla="*/ 60931 h 106"/>
                  <a:gd name="T58" fmla="*/ 6312 w 64"/>
                  <a:gd name="T59" fmla="*/ 77489 h 106"/>
                  <a:gd name="T60" fmla="*/ 6706 w 64"/>
                  <a:gd name="T61" fmla="*/ 91224 h 106"/>
                  <a:gd name="T62" fmla="*/ 7124 w 64"/>
                  <a:gd name="T63" fmla="*/ 101978 h 106"/>
                  <a:gd name="T64" fmla="*/ 7139 w 64"/>
                  <a:gd name="T65" fmla="*/ 116525 h 106"/>
                  <a:gd name="T66" fmla="*/ 7567 w 64"/>
                  <a:gd name="T67" fmla="*/ 127963 h 106"/>
                  <a:gd name="T68" fmla="*/ 7569 w 64"/>
                  <a:gd name="T69" fmla="*/ 140116 h 106"/>
                  <a:gd name="T70" fmla="*/ 7569 w 64"/>
                  <a:gd name="T71" fmla="*/ 149272 h 106"/>
                  <a:gd name="T72" fmla="*/ 7583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9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9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0" name="Freeform 748"/>
              <p:cNvSpPr>
                <a:spLocks noChangeArrowheads="1"/>
              </p:cNvSpPr>
              <p:nvPr/>
            </p:nvSpPr>
            <p:spPr bwMode="auto">
              <a:xfrm>
                <a:off x="136" y="378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2 w 74"/>
                  <a:gd name="T7" fmla="*/ 46334 h 111"/>
                  <a:gd name="T8" fmla="*/ 5 w 74"/>
                  <a:gd name="T9" fmla="*/ 62255 h 111"/>
                  <a:gd name="T10" fmla="*/ 703 w 74"/>
                  <a:gd name="T11" fmla="*/ 75662 h 111"/>
                  <a:gd name="T12" fmla="*/ 916 w 74"/>
                  <a:gd name="T13" fmla="*/ 85338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587 h 111"/>
                  <a:gd name="T20" fmla="*/ 2767 w 74"/>
                  <a:gd name="T21" fmla="*/ 122121 h 111"/>
                  <a:gd name="T22" fmla="*/ 3241 w 74"/>
                  <a:gd name="T23" fmla="*/ 127802 h 111"/>
                  <a:gd name="T24" fmla="*/ 3602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8751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6 w 74"/>
                  <a:gd name="T39" fmla="*/ 113042 h 111"/>
                  <a:gd name="T40" fmla="*/ 4216 w 74"/>
                  <a:gd name="T41" fmla="*/ 117499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416 w 74"/>
                  <a:gd name="T53" fmla="*/ 117499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9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1" name="Freeform 749"/>
              <p:cNvSpPr>
                <a:spLocks noChangeArrowheads="1"/>
              </p:cNvSpPr>
              <p:nvPr/>
            </p:nvSpPr>
            <p:spPr bwMode="auto">
              <a:xfrm>
                <a:off x="142" y="376"/>
                <a:ext cx="53" cy="57"/>
              </a:xfrm>
              <a:custGeom>
                <a:avLst/>
                <a:gdLst>
                  <a:gd name="T0" fmla="*/ 4397 w 51"/>
                  <a:gd name="T1" fmla="*/ 2365743 h 45"/>
                  <a:gd name="T2" fmla="*/ 4018 w 51"/>
                  <a:gd name="T3" fmla="*/ 1832611 h 45"/>
                  <a:gd name="T4" fmla="*/ 3386 w 51"/>
                  <a:gd name="T5" fmla="*/ 1300944 h 45"/>
                  <a:gd name="T6" fmla="*/ 2695 w 51"/>
                  <a:gd name="T7" fmla="*/ 926331 h 45"/>
                  <a:gd name="T8" fmla="*/ 2026 w 51"/>
                  <a:gd name="T9" fmla="*/ 508611 h 45"/>
                  <a:gd name="T10" fmla="*/ 1438 w 51"/>
                  <a:gd name="T11" fmla="*/ 9656 h 45"/>
                  <a:gd name="T12" fmla="*/ 965 w 51"/>
                  <a:gd name="T13" fmla="*/ 702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702 h 45"/>
                  <a:gd name="T20" fmla="*/ 0 w 51"/>
                  <a:gd name="T21" fmla="*/ 9656 h 45"/>
                  <a:gd name="T22" fmla="*/ 7 w 51"/>
                  <a:gd name="T23" fmla="*/ 466807 h 45"/>
                  <a:gd name="T24" fmla="*/ 7 w 51"/>
                  <a:gd name="T25" fmla="*/ 508611 h 45"/>
                  <a:gd name="T26" fmla="*/ 6 w 51"/>
                  <a:gd name="T27" fmla="*/ 508611 h 45"/>
                  <a:gd name="T28" fmla="*/ 7 w 51"/>
                  <a:gd name="T29" fmla="*/ 508611 h 45"/>
                  <a:gd name="T30" fmla="*/ 8 w 51"/>
                  <a:gd name="T31" fmla="*/ 553612 h 45"/>
                  <a:gd name="T32" fmla="*/ 1082 w 51"/>
                  <a:gd name="T33" fmla="*/ 718184 h 45"/>
                  <a:gd name="T34" fmla="*/ 1522 w 51"/>
                  <a:gd name="T35" fmla="*/ 1008576 h 45"/>
                  <a:gd name="T36" fmla="*/ 2270 w 51"/>
                  <a:gd name="T37" fmla="*/ 1209814 h 45"/>
                  <a:gd name="T38" fmla="*/ 2697 w 51"/>
                  <a:gd name="T39" fmla="*/ 1701537 h 45"/>
                  <a:gd name="T40" fmla="*/ 3386 w 51"/>
                  <a:gd name="T41" fmla="*/ 2171882 h 45"/>
                  <a:gd name="T42" fmla="*/ 3800 w 51"/>
                  <a:gd name="T43" fmla="*/ 2573588 h 45"/>
                  <a:gd name="T44" fmla="*/ 4397 w 51"/>
                  <a:gd name="T45" fmla="*/ 236574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3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2" name="Freeform 750"/>
              <p:cNvSpPr>
                <a:spLocks noChangeArrowheads="1"/>
              </p:cNvSpPr>
              <p:nvPr/>
            </p:nvSpPr>
            <p:spPr bwMode="auto">
              <a:xfrm>
                <a:off x="189" y="431"/>
                <a:ext cx="25" cy="56"/>
              </a:xfrm>
              <a:custGeom>
                <a:avLst/>
                <a:gdLst>
                  <a:gd name="T0" fmla="*/ 10602 w 24"/>
                  <a:gd name="T1" fmla="*/ 1976 h 60"/>
                  <a:gd name="T2" fmla="*/ 10602 w 24"/>
                  <a:gd name="T3" fmla="*/ 1843 h 60"/>
                  <a:gd name="T4" fmla="*/ 10098 w 24"/>
                  <a:gd name="T5" fmla="*/ 1653 h 60"/>
                  <a:gd name="T6" fmla="*/ 9783 w 24"/>
                  <a:gd name="T7" fmla="*/ 1450 h 60"/>
                  <a:gd name="T8" fmla="*/ 9034 w 24"/>
                  <a:gd name="T9" fmla="*/ 1198 h 60"/>
                  <a:gd name="T10" fmla="*/ 8338 w 24"/>
                  <a:gd name="T11" fmla="*/ 887 h 60"/>
                  <a:gd name="T12" fmla="*/ 7103 w 24"/>
                  <a:gd name="T13" fmla="*/ 643 h 60"/>
                  <a:gd name="T14" fmla="*/ 5158 w 24"/>
                  <a:gd name="T15" fmla="*/ 312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398 h 60"/>
                  <a:gd name="T22" fmla="*/ 3456 w 24"/>
                  <a:gd name="T23" fmla="*/ 705 h 60"/>
                  <a:gd name="T24" fmla="*/ 4396 w 24"/>
                  <a:gd name="T25" fmla="*/ 971 h 60"/>
                  <a:gd name="T26" fmla="*/ 5158 w 24"/>
                  <a:gd name="T27" fmla="*/ 1222 h 60"/>
                  <a:gd name="T28" fmla="*/ 6053 w 24"/>
                  <a:gd name="T29" fmla="*/ 1521 h 60"/>
                  <a:gd name="T30" fmla="*/ 6556 w 24"/>
                  <a:gd name="T31" fmla="*/ 1701 h 60"/>
                  <a:gd name="T32" fmla="*/ 6556 w 24"/>
                  <a:gd name="T33" fmla="*/ 1939 h 60"/>
                  <a:gd name="T34" fmla="*/ 7103 w 24"/>
                  <a:gd name="T35" fmla="*/ 1997 h 60"/>
                  <a:gd name="T36" fmla="*/ 10602 w 24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7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3" name="Freeform 751"/>
              <p:cNvSpPr>
                <a:spLocks noChangeArrowheads="1"/>
              </p:cNvSpPr>
              <p:nvPr/>
            </p:nvSpPr>
            <p:spPr bwMode="auto">
              <a:xfrm>
                <a:off x="5550" y="518"/>
                <a:ext cx="67" cy="131"/>
              </a:xfrm>
              <a:custGeom>
                <a:avLst/>
                <a:gdLst>
                  <a:gd name="T0" fmla="*/ 0 w 64"/>
                  <a:gd name="T1" fmla="*/ 643850 h 108"/>
                  <a:gd name="T2" fmla="*/ 0 w 64"/>
                  <a:gd name="T3" fmla="*/ 661394 h 108"/>
                  <a:gd name="T4" fmla="*/ 0 w 64"/>
                  <a:gd name="T5" fmla="*/ 677464 h 108"/>
                  <a:gd name="T6" fmla="*/ 1 w 64"/>
                  <a:gd name="T7" fmla="*/ 691629 h 108"/>
                  <a:gd name="T8" fmla="*/ 2 w 64"/>
                  <a:gd name="T9" fmla="*/ 698910 h 108"/>
                  <a:gd name="T10" fmla="*/ 6 w 64"/>
                  <a:gd name="T11" fmla="*/ 710801 h 108"/>
                  <a:gd name="T12" fmla="*/ 1307 w 64"/>
                  <a:gd name="T13" fmla="*/ 710318 h 108"/>
                  <a:gd name="T14" fmla="*/ 1879 w 64"/>
                  <a:gd name="T15" fmla="*/ 691629 h 108"/>
                  <a:gd name="T16" fmla="*/ 2873 w 64"/>
                  <a:gd name="T17" fmla="*/ 661611 h 108"/>
                  <a:gd name="T18" fmla="*/ 3664 w 64"/>
                  <a:gd name="T19" fmla="*/ 639604 h 108"/>
                  <a:gd name="T20" fmla="*/ 4495 w 64"/>
                  <a:gd name="T21" fmla="*/ 595497 h 108"/>
                  <a:gd name="T22" fmla="*/ 5261 w 64"/>
                  <a:gd name="T23" fmla="*/ 533872 h 108"/>
                  <a:gd name="T24" fmla="*/ 6087 w 64"/>
                  <a:gd name="T25" fmla="*/ 483252 h 108"/>
                  <a:gd name="T26" fmla="*/ 6706 w 64"/>
                  <a:gd name="T27" fmla="*/ 419230 h 108"/>
                  <a:gd name="T28" fmla="*/ 7299 w 64"/>
                  <a:gd name="T29" fmla="*/ 339026 h 108"/>
                  <a:gd name="T30" fmla="*/ 7569 w 64"/>
                  <a:gd name="T31" fmla="*/ 267644 h 108"/>
                  <a:gd name="T32" fmla="*/ 7583 w 64"/>
                  <a:gd name="T33" fmla="*/ 187508 h 108"/>
                  <a:gd name="T34" fmla="*/ 7583 w 64"/>
                  <a:gd name="T35" fmla="*/ 92823 h 108"/>
                  <a:gd name="T36" fmla="*/ 7299 w 64"/>
                  <a:gd name="T37" fmla="*/ 2 h 108"/>
                  <a:gd name="T38" fmla="*/ 7139 w 64"/>
                  <a:gd name="T39" fmla="*/ 1 h 108"/>
                  <a:gd name="T40" fmla="*/ 7124 w 64"/>
                  <a:gd name="T41" fmla="*/ 0 h 108"/>
                  <a:gd name="T42" fmla="*/ 6872 w 64"/>
                  <a:gd name="T43" fmla="*/ 1 h 108"/>
                  <a:gd name="T44" fmla="*/ 6705 w 64"/>
                  <a:gd name="T45" fmla="*/ 1 h 108"/>
                  <a:gd name="T46" fmla="*/ 5729 w 64"/>
                  <a:gd name="T47" fmla="*/ 337 h 108"/>
                  <a:gd name="T48" fmla="*/ 5073 w 64"/>
                  <a:gd name="T49" fmla="*/ 60386 h 108"/>
                  <a:gd name="T50" fmla="*/ 4229 w 64"/>
                  <a:gd name="T51" fmla="*/ 92823 h 108"/>
                  <a:gd name="T52" fmla="*/ 3321 w 64"/>
                  <a:gd name="T53" fmla="*/ 151134 h 108"/>
                  <a:gd name="T54" fmla="*/ 2546 w 64"/>
                  <a:gd name="T55" fmla="*/ 203479 h 108"/>
                  <a:gd name="T56" fmla="*/ 1768 w 64"/>
                  <a:gd name="T57" fmla="*/ 267644 h 108"/>
                  <a:gd name="T58" fmla="*/ 1307 w 64"/>
                  <a:gd name="T59" fmla="*/ 313582 h 108"/>
                  <a:gd name="T60" fmla="*/ 1091 w 64"/>
                  <a:gd name="T61" fmla="*/ 363885 h 108"/>
                  <a:gd name="T62" fmla="*/ 6 w 64"/>
                  <a:gd name="T63" fmla="*/ 419608 h 108"/>
                  <a:gd name="T64" fmla="*/ 4 w 64"/>
                  <a:gd name="T65" fmla="*/ 483252 h 108"/>
                  <a:gd name="T66" fmla="*/ 2 w 64"/>
                  <a:gd name="T67" fmla="*/ 525020 h 108"/>
                  <a:gd name="T68" fmla="*/ 1 w 64"/>
                  <a:gd name="T69" fmla="*/ 573328 h 108"/>
                  <a:gd name="T70" fmla="*/ 1 w 64"/>
                  <a:gd name="T71" fmla="*/ 605734 h 108"/>
                  <a:gd name="T72" fmla="*/ 0 w 64"/>
                  <a:gd name="T73" fmla="*/ 643850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8"/>
                  <a:gd name="T113" fmla="*/ 64 w 64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8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3"/>
                    </a:lnTo>
                    <a:lnTo>
                      <a:pt x="56" y="63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1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40"/>
                    </a:lnTo>
                    <a:lnTo>
                      <a:pt x="11" y="47"/>
                    </a:lnTo>
                    <a:lnTo>
                      <a:pt x="8" y="56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4" name="Freeform 752"/>
              <p:cNvSpPr>
                <a:spLocks noChangeArrowheads="1"/>
              </p:cNvSpPr>
              <p:nvPr/>
            </p:nvSpPr>
            <p:spPr bwMode="auto">
              <a:xfrm>
                <a:off x="5545" y="519"/>
                <a:ext cx="77" cy="135"/>
              </a:xfrm>
              <a:custGeom>
                <a:avLst/>
                <a:gdLst>
                  <a:gd name="T0" fmla="*/ 3895 w 74"/>
                  <a:gd name="T1" fmla="*/ 305 h 111"/>
                  <a:gd name="T2" fmla="*/ 4106 w 74"/>
                  <a:gd name="T3" fmla="*/ 158736 h 111"/>
                  <a:gd name="T4" fmla="*/ 4106 w 74"/>
                  <a:gd name="T5" fmla="*/ 274421 h 111"/>
                  <a:gd name="T6" fmla="*/ 4001 w 74"/>
                  <a:gd name="T7" fmla="*/ 397712 h 111"/>
                  <a:gd name="T8" fmla="*/ 3895 w 74"/>
                  <a:gd name="T9" fmla="*/ 502749 h 111"/>
                  <a:gd name="T10" fmla="*/ 3602 w 74"/>
                  <a:gd name="T11" fmla="*/ 610865 h 111"/>
                  <a:gd name="T12" fmla="*/ 3241 w 74"/>
                  <a:gd name="T13" fmla="*/ 698888 h 111"/>
                  <a:gd name="T14" fmla="*/ 2912 w 74"/>
                  <a:gd name="T15" fmla="*/ 798759 h 111"/>
                  <a:gd name="T16" fmla="*/ 2488 w 74"/>
                  <a:gd name="T17" fmla="*/ 871230 h 111"/>
                  <a:gd name="T18" fmla="*/ 2019 w 74"/>
                  <a:gd name="T19" fmla="*/ 938401 h 111"/>
                  <a:gd name="T20" fmla="*/ 1552 w 74"/>
                  <a:gd name="T21" fmla="*/ 987272 h 111"/>
                  <a:gd name="T22" fmla="*/ 1192 w 74"/>
                  <a:gd name="T23" fmla="*/ 1018289 h 111"/>
                  <a:gd name="T24" fmla="*/ 872 w 74"/>
                  <a:gd name="T25" fmla="*/ 1032148 h 111"/>
                  <a:gd name="T26" fmla="*/ 703 w 74"/>
                  <a:gd name="T27" fmla="*/ 1032148 h 111"/>
                  <a:gd name="T28" fmla="*/ 8 w 74"/>
                  <a:gd name="T29" fmla="*/ 1032148 h 111"/>
                  <a:gd name="T30" fmla="*/ 9 w 74"/>
                  <a:gd name="T31" fmla="*/ 1032148 h 111"/>
                  <a:gd name="T32" fmla="*/ 8 w 74"/>
                  <a:gd name="T33" fmla="*/ 1026238 h 111"/>
                  <a:gd name="T34" fmla="*/ 8 w 74"/>
                  <a:gd name="T35" fmla="*/ 1018289 h 111"/>
                  <a:gd name="T36" fmla="*/ 8 w 74"/>
                  <a:gd name="T37" fmla="*/ 1008619 h 111"/>
                  <a:gd name="T38" fmla="*/ 0 w 74"/>
                  <a:gd name="T39" fmla="*/ 987272 h 111"/>
                  <a:gd name="T40" fmla="*/ 0 w 74"/>
                  <a:gd name="T41" fmla="*/ 1018289 h 111"/>
                  <a:gd name="T42" fmla="*/ 0 w 74"/>
                  <a:gd name="T43" fmla="*/ 1040083 h 111"/>
                  <a:gd name="T44" fmla="*/ 2 w 74"/>
                  <a:gd name="T45" fmla="*/ 1096427 h 111"/>
                  <a:gd name="T46" fmla="*/ 4 w 74"/>
                  <a:gd name="T47" fmla="*/ 1116379 h 111"/>
                  <a:gd name="T48" fmla="*/ 9 w 74"/>
                  <a:gd name="T49" fmla="*/ 1140281 h 111"/>
                  <a:gd name="T50" fmla="*/ 1020 w 74"/>
                  <a:gd name="T51" fmla="*/ 1124499 h 111"/>
                  <a:gd name="T52" fmla="*/ 1395 w 74"/>
                  <a:gd name="T53" fmla="*/ 1109653 h 111"/>
                  <a:gd name="T54" fmla="*/ 1914 w 74"/>
                  <a:gd name="T55" fmla="*/ 1054566 h 111"/>
                  <a:gd name="T56" fmla="*/ 2360 w 74"/>
                  <a:gd name="T57" fmla="*/ 1014046 h 111"/>
                  <a:gd name="T58" fmla="*/ 2912 w 74"/>
                  <a:gd name="T59" fmla="*/ 938401 h 111"/>
                  <a:gd name="T60" fmla="*/ 3327 w 74"/>
                  <a:gd name="T61" fmla="*/ 863143 h 111"/>
                  <a:gd name="T62" fmla="*/ 3789 w 74"/>
                  <a:gd name="T63" fmla="*/ 755634 h 111"/>
                  <a:gd name="T64" fmla="*/ 4106 w 74"/>
                  <a:gd name="T65" fmla="*/ 645743 h 111"/>
                  <a:gd name="T66" fmla="*/ 4440 w 74"/>
                  <a:gd name="T67" fmla="*/ 540587 h 111"/>
                  <a:gd name="T68" fmla="*/ 4646 w 74"/>
                  <a:gd name="T69" fmla="*/ 404703 h 111"/>
                  <a:gd name="T70" fmla="*/ 4686 w 74"/>
                  <a:gd name="T71" fmla="*/ 274421 h 111"/>
                  <a:gd name="T72" fmla="*/ 4681 w 74"/>
                  <a:gd name="T73" fmla="*/ 125624 h 111"/>
                  <a:gd name="T74" fmla="*/ 4406 w 74"/>
                  <a:gd name="T75" fmla="*/ 0 h 111"/>
                  <a:gd name="T76" fmla="*/ 3895 w 74"/>
                  <a:gd name="T77" fmla="*/ 305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5" name="Freeform 753"/>
              <p:cNvSpPr>
                <a:spLocks noChangeArrowheads="1"/>
              </p:cNvSpPr>
              <p:nvPr/>
            </p:nvSpPr>
            <p:spPr bwMode="auto">
              <a:xfrm>
                <a:off x="5563" y="513"/>
                <a:ext cx="53" cy="56"/>
              </a:xfrm>
              <a:custGeom>
                <a:avLst/>
                <a:gdLst>
                  <a:gd name="T0" fmla="*/ 7 w 51"/>
                  <a:gd name="T1" fmla="*/ 1130673 h 46"/>
                  <a:gd name="T2" fmla="*/ 1021 w 51"/>
                  <a:gd name="T3" fmla="*/ 883809 h 46"/>
                  <a:gd name="T4" fmla="*/ 1522 w 51"/>
                  <a:gd name="T5" fmla="*/ 732258 h 46"/>
                  <a:gd name="T6" fmla="*/ 2144 w 51"/>
                  <a:gd name="T7" fmla="*/ 571319 h 46"/>
                  <a:gd name="T8" fmla="*/ 2697 w 51"/>
                  <a:gd name="T9" fmla="*/ 382777 h 46"/>
                  <a:gd name="T10" fmla="*/ 3201 w 51"/>
                  <a:gd name="T11" fmla="*/ 274589 h 46"/>
                  <a:gd name="T12" fmla="*/ 3797 w 51"/>
                  <a:gd name="T13" fmla="*/ 233395 h 46"/>
                  <a:gd name="T14" fmla="*/ 3800 w 51"/>
                  <a:gd name="T15" fmla="*/ 233395 h 46"/>
                  <a:gd name="T16" fmla="*/ 3921 w 51"/>
                  <a:gd name="T17" fmla="*/ 233395 h 46"/>
                  <a:gd name="T18" fmla="*/ 3800 w 51"/>
                  <a:gd name="T19" fmla="*/ 197794 h 46"/>
                  <a:gd name="T20" fmla="*/ 4397 w 51"/>
                  <a:gd name="T21" fmla="*/ 4615 h 46"/>
                  <a:gd name="T22" fmla="*/ 4259 w 51"/>
                  <a:gd name="T23" fmla="*/ 2 h 46"/>
                  <a:gd name="T24" fmla="*/ 4018 w 51"/>
                  <a:gd name="T25" fmla="*/ 0 h 46"/>
                  <a:gd name="T26" fmla="*/ 3797 w 51"/>
                  <a:gd name="T27" fmla="*/ 0 h 46"/>
                  <a:gd name="T28" fmla="*/ 3390 w 51"/>
                  <a:gd name="T29" fmla="*/ 1 h 46"/>
                  <a:gd name="T30" fmla="*/ 2850 w 51"/>
                  <a:gd name="T31" fmla="*/ 530 h 46"/>
                  <a:gd name="T32" fmla="*/ 2403 w 51"/>
                  <a:gd name="T33" fmla="*/ 233395 h 46"/>
                  <a:gd name="T34" fmla="*/ 1610 w 51"/>
                  <a:gd name="T35" fmla="*/ 352900 h 46"/>
                  <a:gd name="T36" fmla="*/ 1021 w 51"/>
                  <a:gd name="T37" fmla="*/ 571319 h 46"/>
                  <a:gd name="T38" fmla="*/ 5 w 51"/>
                  <a:gd name="T39" fmla="*/ 797217 h 46"/>
                  <a:gd name="T40" fmla="*/ 0 w 51"/>
                  <a:gd name="T41" fmla="*/ 960578 h 46"/>
                  <a:gd name="T42" fmla="*/ 7 w 51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3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10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6" name="Freeform 754"/>
              <p:cNvSpPr>
                <a:spLocks noChangeArrowheads="1"/>
              </p:cNvSpPr>
              <p:nvPr/>
            </p:nvSpPr>
            <p:spPr bwMode="auto">
              <a:xfrm>
                <a:off x="5545" y="571"/>
                <a:ext cx="25" cy="56"/>
              </a:xfrm>
              <a:custGeom>
                <a:avLst/>
                <a:gdLst>
                  <a:gd name="T0" fmla="*/ 3747 w 24"/>
                  <a:gd name="T1" fmla="*/ 970 h 62"/>
                  <a:gd name="T2" fmla="*/ 4058 w 24"/>
                  <a:gd name="T3" fmla="*/ 898 h 62"/>
                  <a:gd name="T4" fmla="*/ 4058 w 24"/>
                  <a:gd name="T5" fmla="*/ 820 h 62"/>
                  <a:gd name="T6" fmla="*/ 4396 w 24"/>
                  <a:gd name="T7" fmla="*/ 712 h 62"/>
                  <a:gd name="T8" fmla="*/ 5158 w 24"/>
                  <a:gd name="T9" fmla="*/ 602 h 62"/>
                  <a:gd name="T10" fmla="*/ 6053 w 24"/>
                  <a:gd name="T11" fmla="*/ 447 h 62"/>
                  <a:gd name="T12" fmla="*/ 7694 w 24"/>
                  <a:gd name="T13" fmla="*/ 327 h 62"/>
                  <a:gd name="T14" fmla="*/ 9034 w 24"/>
                  <a:gd name="T15" fmla="*/ 207 h 62"/>
                  <a:gd name="T16" fmla="*/ 10602 w 24"/>
                  <a:gd name="T17" fmla="*/ 5 h 62"/>
                  <a:gd name="T18" fmla="*/ 7694 w 24"/>
                  <a:gd name="T19" fmla="*/ 0 h 62"/>
                  <a:gd name="T20" fmla="*/ 5158 w 24"/>
                  <a:gd name="T21" fmla="*/ 140 h 62"/>
                  <a:gd name="T22" fmla="*/ 3747 w 24"/>
                  <a:gd name="T23" fmla="*/ 282 h 62"/>
                  <a:gd name="T24" fmla="*/ 3191 w 24"/>
                  <a:gd name="T25" fmla="*/ 414 h 62"/>
                  <a:gd name="T26" fmla="*/ 4 w 24"/>
                  <a:gd name="T27" fmla="*/ 555 h 62"/>
                  <a:gd name="T28" fmla="*/ 2 w 24"/>
                  <a:gd name="T29" fmla="*/ 659 h 62"/>
                  <a:gd name="T30" fmla="*/ 1 w 24"/>
                  <a:gd name="T31" fmla="*/ 768 h 62"/>
                  <a:gd name="T32" fmla="*/ 0 w 24"/>
                  <a:gd name="T33" fmla="*/ 885 h 62"/>
                  <a:gd name="T34" fmla="*/ 0 w 24"/>
                  <a:gd name="T35" fmla="*/ 957 h 62"/>
                  <a:gd name="T36" fmla="*/ 3747 w 24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4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7" name="Freeform 755"/>
              <p:cNvSpPr>
                <a:spLocks noChangeArrowheads="1"/>
              </p:cNvSpPr>
              <p:nvPr/>
            </p:nvSpPr>
            <p:spPr bwMode="auto">
              <a:xfrm>
                <a:off x="140" y="723"/>
                <a:ext cx="67" cy="117"/>
              </a:xfrm>
              <a:custGeom>
                <a:avLst/>
                <a:gdLst>
                  <a:gd name="T0" fmla="*/ 7583 w 64"/>
                  <a:gd name="T1" fmla="*/ 154217 h 106"/>
                  <a:gd name="T2" fmla="*/ 7583 w 64"/>
                  <a:gd name="T3" fmla="*/ 159065 h 106"/>
                  <a:gd name="T4" fmla="*/ 7583 w 64"/>
                  <a:gd name="T5" fmla="*/ 164895 h 106"/>
                  <a:gd name="T6" fmla="*/ 7569 w 64"/>
                  <a:gd name="T7" fmla="*/ 166190 h 106"/>
                  <a:gd name="T8" fmla="*/ 7567 w 64"/>
                  <a:gd name="T9" fmla="*/ 170726 h 106"/>
                  <a:gd name="T10" fmla="*/ 7124 w 64"/>
                  <a:gd name="T11" fmla="*/ 172544 h 106"/>
                  <a:gd name="T12" fmla="*/ 6312 w 64"/>
                  <a:gd name="T13" fmla="*/ 170726 h 106"/>
                  <a:gd name="T14" fmla="*/ 5590 w 64"/>
                  <a:gd name="T15" fmla="*/ 166190 h 106"/>
                  <a:gd name="T16" fmla="*/ 4952 w 64"/>
                  <a:gd name="T17" fmla="*/ 161881 h 106"/>
                  <a:gd name="T18" fmla="*/ 3888 w 64"/>
                  <a:gd name="T19" fmla="*/ 151922 h 106"/>
                  <a:gd name="T20" fmla="*/ 3133 w 64"/>
                  <a:gd name="T21" fmla="*/ 141261 h 106"/>
                  <a:gd name="T22" fmla="*/ 2255 w 64"/>
                  <a:gd name="T23" fmla="*/ 129137 h 106"/>
                  <a:gd name="T24" fmla="*/ 1476 w 64"/>
                  <a:gd name="T25" fmla="*/ 116525 h 106"/>
                  <a:gd name="T26" fmla="*/ 1091 w 64"/>
                  <a:gd name="T27" fmla="*/ 99325 h 106"/>
                  <a:gd name="T28" fmla="*/ 4 w 64"/>
                  <a:gd name="T29" fmla="*/ 79931 h 106"/>
                  <a:gd name="T30" fmla="*/ 1 w 64"/>
                  <a:gd name="T31" fmla="*/ 62468 h 106"/>
                  <a:gd name="T32" fmla="*/ 0 w 64"/>
                  <a:gd name="T33" fmla="*/ 43874 h 106"/>
                  <a:gd name="T34" fmla="*/ 1 w 64"/>
                  <a:gd name="T35" fmla="*/ 21617 h 106"/>
                  <a:gd name="T36" fmla="*/ 4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1230 w 64"/>
                  <a:gd name="T45" fmla="*/ 0 h 106"/>
                  <a:gd name="T46" fmla="*/ 1663 w 64"/>
                  <a:gd name="T47" fmla="*/ 3 h 106"/>
                  <a:gd name="T48" fmla="*/ 2546 w 64"/>
                  <a:gd name="T49" fmla="*/ 12210 h 106"/>
                  <a:gd name="T50" fmla="*/ 3445 w 64"/>
                  <a:gd name="T51" fmla="*/ 21617 h 106"/>
                  <a:gd name="T52" fmla="*/ 4133 w 64"/>
                  <a:gd name="T53" fmla="*/ 34324 h 106"/>
                  <a:gd name="T54" fmla="*/ 5073 w 64"/>
                  <a:gd name="T55" fmla="*/ 47570 h 106"/>
                  <a:gd name="T56" fmla="*/ 5729 w 64"/>
                  <a:gd name="T57" fmla="*/ 60931 h 106"/>
                  <a:gd name="T58" fmla="*/ 6311 w 64"/>
                  <a:gd name="T59" fmla="*/ 73575 h 106"/>
                  <a:gd name="T60" fmla="*/ 6706 w 64"/>
                  <a:gd name="T61" fmla="*/ 91224 h 106"/>
                  <a:gd name="T62" fmla="*/ 7124 w 64"/>
                  <a:gd name="T63" fmla="*/ 100140 h 106"/>
                  <a:gd name="T64" fmla="*/ 7139 w 64"/>
                  <a:gd name="T65" fmla="*/ 116525 h 106"/>
                  <a:gd name="T66" fmla="*/ 7567 w 64"/>
                  <a:gd name="T67" fmla="*/ 127963 h 106"/>
                  <a:gd name="T68" fmla="*/ 7569 w 64"/>
                  <a:gd name="T69" fmla="*/ 137601 h 106"/>
                  <a:gd name="T70" fmla="*/ 7583 w 64"/>
                  <a:gd name="T71" fmla="*/ 149272 h 106"/>
                  <a:gd name="T72" fmla="*/ 7583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98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22" y="7"/>
                    </a:lnTo>
                    <a:lnTo>
                      <a:pt x="29" y="14"/>
                    </a:lnTo>
                    <a:lnTo>
                      <a:pt x="35" y="21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2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8" name="Freeform 756"/>
              <p:cNvSpPr>
                <a:spLocks noChangeArrowheads="1"/>
              </p:cNvSpPr>
              <p:nvPr/>
            </p:nvSpPr>
            <p:spPr bwMode="auto">
              <a:xfrm>
                <a:off x="135" y="723"/>
                <a:ext cx="76" cy="122"/>
              </a:xfrm>
              <a:custGeom>
                <a:avLst/>
                <a:gdLst>
                  <a:gd name="T0" fmla="*/ 5 w 73"/>
                  <a:gd name="T1" fmla="*/ 0 h 111"/>
                  <a:gd name="T2" fmla="*/ 0 w 73"/>
                  <a:gd name="T3" fmla="*/ 14382 h 111"/>
                  <a:gd name="T4" fmla="*/ 0 w 73"/>
                  <a:gd name="T5" fmla="*/ 31398 h 111"/>
                  <a:gd name="T6" fmla="*/ 1 w 73"/>
                  <a:gd name="T7" fmla="*/ 45521 h 111"/>
                  <a:gd name="T8" fmla="*/ 5 w 73"/>
                  <a:gd name="T9" fmla="*/ 59842 h 111"/>
                  <a:gd name="T10" fmla="*/ 9 w 73"/>
                  <a:gd name="T11" fmla="*/ 73935 h 111"/>
                  <a:gd name="T12" fmla="*/ 928 w 73"/>
                  <a:gd name="T13" fmla="*/ 85338 h 111"/>
                  <a:gd name="T14" fmla="*/ 1348 w 73"/>
                  <a:gd name="T15" fmla="*/ 98812 h 111"/>
                  <a:gd name="T16" fmla="*/ 1958 w 73"/>
                  <a:gd name="T17" fmla="*/ 107439 h 111"/>
                  <a:gd name="T18" fmla="*/ 2341 w 73"/>
                  <a:gd name="T19" fmla="*/ 115468 h 111"/>
                  <a:gd name="T20" fmla="*/ 2894 w 73"/>
                  <a:gd name="T21" fmla="*/ 120746 h 111"/>
                  <a:gd name="T22" fmla="*/ 3398 w 73"/>
                  <a:gd name="T23" fmla="*/ 125947 h 111"/>
                  <a:gd name="T24" fmla="*/ 3834 w 73"/>
                  <a:gd name="T25" fmla="*/ 127802 h 111"/>
                  <a:gd name="T26" fmla="*/ 4357 w 73"/>
                  <a:gd name="T27" fmla="*/ 130555 h 111"/>
                  <a:gd name="T28" fmla="*/ 4683 w 73"/>
                  <a:gd name="T29" fmla="*/ 127048 h 111"/>
                  <a:gd name="T30" fmla="*/ 4821 w 73"/>
                  <a:gd name="T31" fmla="*/ 125536 h 111"/>
                  <a:gd name="T32" fmla="*/ 4937 w 73"/>
                  <a:gd name="T33" fmla="*/ 120746 h 111"/>
                  <a:gd name="T34" fmla="*/ 4937 w 73"/>
                  <a:gd name="T35" fmla="*/ 116095 h 111"/>
                  <a:gd name="T36" fmla="*/ 4937 w 73"/>
                  <a:gd name="T37" fmla="*/ 111722 h 111"/>
                  <a:gd name="T38" fmla="*/ 4437 w 73"/>
                  <a:gd name="T39" fmla="*/ 113042 h 111"/>
                  <a:gd name="T40" fmla="*/ 4437 w 73"/>
                  <a:gd name="T41" fmla="*/ 116095 h 111"/>
                  <a:gd name="T42" fmla="*/ 4437 w 73"/>
                  <a:gd name="T43" fmla="*/ 117499 h 111"/>
                  <a:gd name="T44" fmla="*/ 4437 w 73"/>
                  <a:gd name="T45" fmla="*/ 118165 h 111"/>
                  <a:gd name="T46" fmla="*/ 4266 w 73"/>
                  <a:gd name="T47" fmla="*/ 119073 h 111"/>
                  <a:gd name="T48" fmla="*/ 3916 w 73"/>
                  <a:gd name="T49" fmla="*/ 118165 h 111"/>
                  <a:gd name="T50" fmla="*/ 3634 w 73"/>
                  <a:gd name="T51" fmla="*/ 117499 h 111"/>
                  <a:gd name="T52" fmla="*/ 3267 w 73"/>
                  <a:gd name="T53" fmla="*/ 111722 h 111"/>
                  <a:gd name="T54" fmla="*/ 2844 w 73"/>
                  <a:gd name="T55" fmla="*/ 107439 h 111"/>
                  <a:gd name="T56" fmla="*/ 2297 w 73"/>
                  <a:gd name="T57" fmla="*/ 99398 h 111"/>
                  <a:gd name="T58" fmla="*/ 1958 w 73"/>
                  <a:gd name="T59" fmla="*/ 91442 h 111"/>
                  <a:gd name="T60" fmla="*/ 1348 w 73"/>
                  <a:gd name="T61" fmla="*/ 81744 h 111"/>
                  <a:gd name="T62" fmla="*/ 1031 w 73"/>
                  <a:gd name="T63" fmla="*/ 69935 h 111"/>
                  <a:gd name="T64" fmla="*/ 834 w 73"/>
                  <a:gd name="T65" fmla="*/ 57554 h 111"/>
                  <a:gd name="T66" fmla="*/ 748 w 73"/>
                  <a:gd name="T67" fmla="*/ 45373 h 111"/>
                  <a:gd name="T68" fmla="*/ 9 w 73"/>
                  <a:gd name="T69" fmla="*/ 30635 h 111"/>
                  <a:gd name="T70" fmla="*/ 748 w 73"/>
                  <a:gd name="T71" fmla="*/ 16834 h 111"/>
                  <a:gd name="T72" fmla="*/ 834 w 73"/>
                  <a:gd name="T73" fmla="*/ 3 h 111"/>
                  <a:gd name="T74" fmla="*/ 5 w 73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3"/>
                  <a:gd name="T115" fmla="*/ 0 h 111"/>
                  <a:gd name="T116" fmla="*/ 73 w 73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3" h="111">
                    <a:moveTo>
                      <a:pt x="5" y="0"/>
                    </a:moveTo>
                    <a:lnTo>
                      <a:pt x="0" y="13"/>
                    </a:lnTo>
                    <a:lnTo>
                      <a:pt x="0" y="27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7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09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3" y="98"/>
                    </a:lnTo>
                    <a:lnTo>
                      <a:pt x="73" y="95"/>
                    </a:lnTo>
                    <a:lnTo>
                      <a:pt x="65" y="96"/>
                    </a:lnTo>
                    <a:lnTo>
                      <a:pt x="65" y="98"/>
                    </a:lnTo>
                    <a:lnTo>
                      <a:pt x="65" y="100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58" y="101"/>
                    </a:lnTo>
                    <a:lnTo>
                      <a:pt x="54" y="100"/>
                    </a:lnTo>
                    <a:lnTo>
                      <a:pt x="48" y="95"/>
                    </a:lnTo>
                    <a:lnTo>
                      <a:pt x="42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1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9" y="26"/>
                    </a:lnTo>
                    <a:lnTo>
                      <a:pt x="10" y="15"/>
                    </a:lnTo>
                    <a:lnTo>
                      <a:pt x="12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9" name="Freeform 757"/>
              <p:cNvSpPr>
                <a:spLocks noChangeArrowheads="1"/>
              </p:cNvSpPr>
              <p:nvPr/>
            </p:nvSpPr>
            <p:spPr bwMode="auto">
              <a:xfrm>
                <a:off x="140" y="719"/>
                <a:ext cx="53" cy="57"/>
              </a:xfrm>
              <a:custGeom>
                <a:avLst/>
                <a:gdLst>
                  <a:gd name="T0" fmla="*/ 4397 w 51"/>
                  <a:gd name="T1" fmla="*/ 2365743 h 45"/>
                  <a:gd name="T2" fmla="*/ 4018 w 51"/>
                  <a:gd name="T3" fmla="*/ 1816980 h 45"/>
                  <a:gd name="T4" fmla="*/ 3386 w 51"/>
                  <a:gd name="T5" fmla="*/ 1300944 h 45"/>
                  <a:gd name="T6" fmla="*/ 2695 w 51"/>
                  <a:gd name="T7" fmla="*/ 926331 h 45"/>
                  <a:gd name="T8" fmla="*/ 2026 w 51"/>
                  <a:gd name="T9" fmla="*/ 508611 h 45"/>
                  <a:gd name="T10" fmla="*/ 1438 w 51"/>
                  <a:gd name="T11" fmla="*/ 1126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9656 h 45"/>
                  <a:gd name="T22" fmla="*/ 7 w 51"/>
                  <a:gd name="T23" fmla="*/ 466807 h 45"/>
                  <a:gd name="T24" fmla="*/ 7 w 51"/>
                  <a:gd name="T25" fmla="*/ 508611 h 45"/>
                  <a:gd name="T26" fmla="*/ 6 w 51"/>
                  <a:gd name="T27" fmla="*/ 508611 h 45"/>
                  <a:gd name="T28" fmla="*/ 7 w 51"/>
                  <a:gd name="T29" fmla="*/ 508611 h 45"/>
                  <a:gd name="T30" fmla="*/ 8 w 51"/>
                  <a:gd name="T31" fmla="*/ 508611 h 45"/>
                  <a:gd name="T32" fmla="*/ 1082 w 51"/>
                  <a:gd name="T33" fmla="*/ 602448 h 45"/>
                  <a:gd name="T34" fmla="*/ 1522 w 51"/>
                  <a:gd name="T35" fmla="*/ 926331 h 45"/>
                  <a:gd name="T36" fmla="*/ 2270 w 51"/>
                  <a:gd name="T37" fmla="*/ 1209814 h 45"/>
                  <a:gd name="T38" fmla="*/ 2697 w 51"/>
                  <a:gd name="T39" fmla="*/ 1680707 h 45"/>
                  <a:gd name="T40" fmla="*/ 3386 w 51"/>
                  <a:gd name="T41" fmla="*/ 2151219 h 45"/>
                  <a:gd name="T42" fmla="*/ 3800 w 51"/>
                  <a:gd name="T43" fmla="*/ 2573588 h 45"/>
                  <a:gd name="T44" fmla="*/ 4397 w 51"/>
                  <a:gd name="T45" fmla="*/ 236574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1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0" name="Freeform 758"/>
              <p:cNvSpPr>
                <a:spLocks noChangeArrowheads="1"/>
              </p:cNvSpPr>
              <p:nvPr/>
            </p:nvSpPr>
            <p:spPr bwMode="auto">
              <a:xfrm>
                <a:off x="187" y="776"/>
                <a:ext cx="25" cy="56"/>
              </a:xfrm>
              <a:custGeom>
                <a:avLst/>
                <a:gdLst>
                  <a:gd name="T0" fmla="*/ 10602 w 24"/>
                  <a:gd name="T1" fmla="*/ 1976 h 60"/>
                  <a:gd name="T2" fmla="*/ 10602 w 24"/>
                  <a:gd name="T3" fmla="*/ 1843 h 60"/>
                  <a:gd name="T4" fmla="*/ 10098 w 24"/>
                  <a:gd name="T5" fmla="*/ 1653 h 60"/>
                  <a:gd name="T6" fmla="*/ 9783 w 24"/>
                  <a:gd name="T7" fmla="*/ 1435 h 60"/>
                  <a:gd name="T8" fmla="*/ 9034 w 24"/>
                  <a:gd name="T9" fmla="*/ 1141 h 60"/>
                  <a:gd name="T10" fmla="*/ 8338 w 24"/>
                  <a:gd name="T11" fmla="*/ 828 h 60"/>
                  <a:gd name="T12" fmla="*/ 7103 w 24"/>
                  <a:gd name="T13" fmla="*/ 551 h 60"/>
                  <a:gd name="T14" fmla="*/ 5589 w 24"/>
                  <a:gd name="T15" fmla="*/ 290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398 h 60"/>
                  <a:gd name="T22" fmla="*/ 3456 w 24"/>
                  <a:gd name="T23" fmla="*/ 699 h 60"/>
                  <a:gd name="T24" fmla="*/ 4058 w 24"/>
                  <a:gd name="T25" fmla="*/ 960 h 60"/>
                  <a:gd name="T26" fmla="*/ 5158 w 24"/>
                  <a:gd name="T27" fmla="*/ 1222 h 60"/>
                  <a:gd name="T28" fmla="*/ 6053 w 24"/>
                  <a:gd name="T29" fmla="*/ 1521 h 60"/>
                  <a:gd name="T30" fmla="*/ 6556 w 24"/>
                  <a:gd name="T31" fmla="*/ 1681 h 60"/>
                  <a:gd name="T32" fmla="*/ 6556 w 24"/>
                  <a:gd name="T33" fmla="*/ 1935 h 60"/>
                  <a:gd name="T34" fmla="*/ 7103 w 24"/>
                  <a:gd name="T35" fmla="*/ 1997 h 60"/>
                  <a:gd name="T36" fmla="*/ 10602 w 24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9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1" name="Freeform 759"/>
              <p:cNvSpPr>
                <a:spLocks noChangeArrowheads="1"/>
              </p:cNvSpPr>
              <p:nvPr/>
            </p:nvSpPr>
            <p:spPr bwMode="auto">
              <a:xfrm>
                <a:off x="5552" y="876"/>
                <a:ext cx="67" cy="116"/>
              </a:xfrm>
              <a:custGeom>
                <a:avLst/>
                <a:gdLst>
                  <a:gd name="T0" fmla="*/ 0 w 64"/>
                  <a:gd name="T1" fmla="*/ 76541 h 106"/>
                  <a:gd name="T2" fmla="*/ 0 w 64"/>
                  <a:gd name="T3" fmla="*/ 80392 h 106"/>
                  <a:gd name="T4" fmla="*/ 0 w 64"/>
                  <a:gd name="T5" fmla="*/ 81550 h 106"/>
                  <a:gd name="T6" fmla="*/ 1 w 64"/>
                  <a:gd name="T7" fmla="*/ 82290 h 106"/>
                  <a:gd name="T8" fmla="*/ 2 w 64"/>
                  <a:gd name="T9" fmla="*/ 83105 h 106"/>
                  <a:gd name="T10" fmla="*/ 6 w 64"/>
                  <a:gd name="T11" fmla="*/ 84584 h 106"/>
                  <a:gd name="T12" fmla="*/ 1307 w 64"/>
                  <a:gd name="T13" fmla="*/ 84584 h 106"/>
                  <a:gd name="T14" fmla="*/ 1879 w 64"/>
                  <a:gd name="T15" fmla="*/ 82290 h 106"/>
                  <a:gd name="T16" fmla="*/ 2706 w 64"/>
                  <a:gd name="T17" fmla="*/ 80392 h 106"/>
                  <a:gd name="T18" fmla="*/ 3664 w 64"/>
                  <a:gd name="T19" fmla="*/ 75269 h 106"/>
                  <a:gd name="T20" fmla="*/ 4495 w 64"/>
                  <a:gd name="T21" fmla="*/ 70474 h 106"/>
                  <a:gd name="T22" fmla="*/ 5261 w 64"/>
                  <a:gd name="T23" fmla="*/ 63219 h 106"/>
                  <a:gd name="T24" fmla="*/ 6087 w 64"/>
                  <a:gd name="T25" fmla="*/ 56664 h 106"/>
                  <a:gd name="T26" fmla="*/ 6706 w 64"/>
                  <a:gd name="T27" fmla="*/ 48940 h 106"/>
                  <a:gd name="T28" fmla="*/ 7139 w 64"/>
                  <a:gd name="T29" fmla="*/ 39694 h 106"/>
                  <a:gd name="T30" fmla="*/ 7569 w 64"/>
                  <a:gd name="T31" fmla="*/ 31519 h 106"/>
                  <a:gd name="T32" fmla="*/ 7583 w 64"/>
                  <a:gd name="T33" fmla="*/ 20868 h 106"/>
                  <a:gd name="T34" fmla="*/ 7569 w 64"/>
                  <a:gd name="T35" fmla="*/ 10622 h 106"/>
                  <a:gd name="T36" fmla="*/ 7139 w 64"/>
                  <a:gd name="T37" fmla="*/ 2 h 106"/>
                  <a:gd name="T38" fmla="*/ 7139 w 64"/>
                  <a:gd name="T39" fmla="*/ 1 h 106"/>
                  <a:gd name="T40" fmla="*/ 7124 w 64"/>
                  <a:gd name="T41" fmla="*/ 0 h 106"/>
                  <a:gd name="T42" fmla="*/ 6872 w 64"/>
                  <a:gd name="T43" fmla="*/ 0 h 106"/>
                  <a:gd name="T44" fmla="*/ 6466 w 64"/>
                  <a:gd name="T45" fmla="*/ 1 h 106"/>
                  <a:gd name="T46" fmla="*/ 5938 w 64"/>
                  <a:gd name="T47" fmla="*/ 3 h 106"/>
                  <a:gd name="T48" fmla="*/ 5073 w 64"/>
                  <a:gd name="T49" fmla="*/ 6855 h 106"/>
                  <a:gd name="T50" fmla="*/ 4133 w 64"/>
                  <a:gd name="T51" fmla="*/ 10622 h 106"/>
                  <a:gd name="T52" fmla="*/ 3445 w 64"/>
                  <a:gd name="T53" fmla="*/ 17680 h 106"/>
                  <a:gd name="T54" fmla="*/ 2546 w 64"/>
                  <a:gd name="T55" fmla="*/ 23640 h 106"/>
                  <a:gd name="T56" fmla="*/ 1768 w 64"/>
                  <a:gd name="T57" fmla="*/ 30009 h 106"/>
                  <a:gd name="T58" fmla="*/ 1387 w 64"/>
                  <a:gd name="T59" fmla="*/ 36608 h 106"/>
                  <a:gd name="T60" fmla="*/ 1091 w 64"/>
                  <a:gd name="T61" fmla="*/ 43185 h 106"/>
                  <a:gd name="T62" fmla="*/ 6 w 64"/>
                  <a:gd name="T63" fmla="*/ 50892 h 106"/>
                  <a:gd name="T64" fmla="*/ 4 w 64"/>
                  <a:gd name="T65" fmla="*/ 56664 h 106"/>
                  <a:gd name="T66" fmla="*/ 2 w 64"/>
                  <a:gd name="T67" fmla="*/ 62099 h 106"/>
                  <a:gd name="T68" fmla="*/ 1 w 64"/>
                  <a:gd name="T69" fmla="*/ 69956 h 106"/>
                  <a:gd name="T70" fmla="*/ 0 w 64"/>
                  <a:gd name="T71" fmla="*/ 73114 h 106"/>
                  <a:gd name="T72" fmla="*/ 0 w 64"/>
                  <a:gd name="T73" fmla="*/ 7654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0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3" y="14"/>
                    </a:lnTo>
                    <a:lnTo>
                      <a:pt x="60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0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2" name="Freeform 760"/>
              <p:cNvSpPr>
                <a:spLocks noChangeArrowheads="1"/>
              </p:cNvSpPr>
              <p:nvPr/>
            </p:nvSpPr>
            <p:spPr bwMode="auto">
              <a:xfrm>
                <a:off x="5548" y="876"/>
                <a:ext cx="76" cy="122"/>
              </a:xfrm>
              <a:custGeom>
                <a:avLst/>
                <a:gdLst>
                  <a:gd name="T0" fmla="*/ 4129 w 73"/>
                  <a:gd name="T1" fmla="*/ 3 h 111"/>
                  <a:gd name="T2" fmla="*/ 4266 w 73"/>
                  <a:gd name="T3" fmla="*/ 16834 h 111"/>
                  <a:gd name="T4" fmla="*/ 4357 w 73"/>
                  <a:gd name="T5" fmla="*/ 31398 h 111"/>
                  <a:gd name="T6" fmla="*/ 4266 w 73"/>
                  <a:gd name="T7" fmla="*/ 45373 h 111"/>
                  <a:gd name="T8" fmla="*/ 4129 w 73"/>
                  <a:gd name="T9" fmla="*/ 57554 h 111"/>
                  <a:gd name="T10" fmla="*/ 3834 w 73"/>
                  <a:gd name="T11" fmla="*/ 69935 h 111"/>
                  <a:gd name="T12" fmla="*/ 3520 w 73"/>
                  <a:gd name="T13" fmla="*/ 81744 h 111"/>
                  <a:gd name="T14" fmla="*/ 3056 w 73"/>
                  <a:gd name="T15" fmla="*/ 91893 h 111"/>
                  <a:gd name="T16" fmla="*/ 2604 w 73"/>
                  <a:gd name="T17" fmla="*/ 99729 h 111"/>
                  <a:gd name="T18" fmla="*/ 2104 w 73"/>
                  <a:gd name="T19" fmla="*/ 107439 h 111"/>
                  <a:gd name="T20" fmla="*/ 1669 w 73"/>
                  <a:gd name="T21" fmla="*/ 115468 h 111"/>
                  <a:gd name="T22" fmla="*/ 1212 w 73"/>
                  <a:gd name="T23" fmla="*/ 117499 h 111"/>
                  <a:gd name="T24" fmla="*/ 979 w 73"/>
                  <a:gd name="T25" fmla="*/ 119073 h 111"/>
                  <a:gd name="T26" fmla="*/ 748 w 73"/>
                  <a:gd name="T27" fmla="*/ 119073 h 111"/>
                  <a:gd name="T28" fmla="*/ 8 w 73"/>
                  <a:gd name="T29" fmla="*/ 118165 h 111"/>
                  <a:gd name="T30" fmla="*/ 8 w 73"/>
                  <a:gd name="T31" fmla="*/ 116587 h 111"/>
                  <a:gd name="T32" fmla="*/ 8 w 73"/>
                  <a:gd name="T33" fmla="*/ 115468 h 111"/>
                  <a:gd name="T34" fmla="*/ 0 w 73"/>
                  <a:gd name="T35" fmla="*/ 111722 h 111"/>
                  <a:gd name="T36" fmla="*/ 0 w 73"/>
                  <a:gd name="T37" fmla="*/ 117499 h 111"/>
                  <a:gd name="T38" fmla="*/ 0 w 73"/>
                  <a:gd name="T39" fmla="*/ 120746 h 111"/>
                  <a:gd name="T40" fmla="*/ 2 w 73"/>
                  <a:gd name="T41" fmla="*/ 125536 h 111"/>
                  <a:gd name="T42" fmla="*/ 4 w 73"/>
                  <a:gd name="T43" fmla="*/ 128751 h 111"/>
                  <a:gd name="T44" fmla="*/ 9 w 73"/>
                  <a:gd name="T45" fmla="*/ 130555 h 111"/>
                  <a:gd name="T46" fmla="*/ 1031 w 73"/>
                  <a:gd name="T47" fmla="*/ 130555 h 111"/>
                  <a:gd name="T48" fmla="*/ 1500 w 73"/>
                  <a:gd name="T49" fmla="*/ 127048 h 111"/>
                  <a:gd name="T50" fmla="*/ 2062 w 73"/>
                  <a:gd name="T51" fmla="*/ 122121 h 111"/>
                  <a:gd name="T52" fmla="*/ 2555 w 73"/>
                  <a:gd name="T53" fmla="*/ 116587 h 111"/>
                  <a:gd name="T54" fmla="*/ 3056 w 73"/>
                  <a:gd name="T55" fmla="*/ 107439 h 111"/>
                  <a:gd name="T56" fmla="*/ 3520 w 73"/>
                  <a:gd name="T57" fmla="*/ 98812 h 111"/>
                  <a:gd name="T58" fmla="*/ 3989 w 73"/>
                  <a:gd name="T59" fmla="*/ 86521 h 111"/>
                  <a:gd name="T60" fmla="*/ 4357 w 73"/>
                  <a:gd name="T61" fmla="*/ 75662 h 111"/>
                  <a:gd name="T62" fmla="*/ 4592 w 73"/>
                  <a:gd name="T63" fmla="*/ 62255 h 111"/>
                  <a:gd name="T64" fmla="*/ 4847 w 73"/>
                  <a:gd name="T65" fmla="*/ 49041 h 111"/>
                  <a:gd name="T66" fmla="*/ 4937 w 73"/>
                  <a:gd name="T67" fmla="*/ 31398 h 111"/>
                  <a:gd name="T68" fmla="*/ 4937 w 73"/>
                  <a:gd name="T69" fmla="*/ 15518 h 111"/>
                  <a:gd name="T70" fmla="*/ 4592 w 73"/>
                  <a:gd name="T71" fmla="*/ 0 h 111"/>
                  <a:gd name="T72" fmla="*/ 4129 w 73"/>
                  <a:gd name="T73" fmla="*/ 3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3"/>
                  <a:gd name="T112" fmla="*/ 0 h 111"/>
                  <a:gd name="T113" fmla="*/ 73 w 73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3" h="111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5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8" y="53"/>
                    </a:lnTo>
                    <a:lnTo>
                      <a:pt x="72" y="41"/>
                    </a:lnTo>
                    <a:lnTo>
                      <a:pt x="73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3" name="Freeform 761"/>
              <p:cNvSpPr>
                <a:spLocks noChangeArrowheads="1"/>
              </p:cNvSpPr>
              <p:nvPr/>
            </p:nvSpPr>
            <p:spPr bwMode="auto">
              <a:xfrm>
                <a:off x="5565" y="859"/>
                <a:ext cx="53" cy="57"/>
              </a:xfrm>
              <a:custGeom>
                <a:avLst/>
                <a:gdLst>
                  <a:gd name="T0" fmla="*/ 7 w 51"/>
                  <a:gd name="T1" fmla="*/ 2573588 h 45"/>
                  <a:gd name="T2" fmla="*/ 1021 w 51"/>
                  <a:gd name="T3" fmla="*/ 2151219 h 45"/>
                  <a:gd name="T4" fmla="*/ 1522 w 51"/>
                  <a:gd name="T5" fmla="*/ 1680707 h 45"/>
                  <a:gd name="T6" fmla="*/ 2144 w 51"/>
                  <a:gd name="T7" fmla="*/ 1209814 h 45"/>
                  <a:gd name="T8" fmla="*/ 2697 w 51"/>
                  <a:gd name="T9" fmla="*/ 926331 h 45"/>
                  <a:gd name="T10" fmla="*/ 3201 w 51"/>
                  <a:gd name="T11" fmla="*/ 659914 h 45"/>
                  <a:gd name="T12" fmla="*/ 3797 w 51"/>
                  <a:gd name="T13" fmla="*/ 466807 h 45"/>
                  <a:gd name="T14" fmla="*/ 3800 w 51"/>
                  <a:gd name="T15" fmla="*/ 466807 h 45"/>
                  <a:gd name="T16" fmla="*/ 3921 w 51"/>
                  <a:gd name="T17" fmla="*/ 466807 h 45"/>
                  <a:gd name="T18" fmla="*/ 3800 w 51"/>
                  <a:gd name="T19" fmla="*/ 466807 h 45"/>
                  <a:gd name="T20" fmla="*/ 3800 w 51"/>
                  <a:gd name="T21" fmla="*/ 427600 h 45"/>
                  <a:gd name="T22" fmla="*/ 4397 w 51"/>
                  <a:gd name="T23" fmla="*/ 1126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1126 h 45"/>
                  <a:gd name="T34" fmla="*/ 2403 w 51"/>
                  <a:gd name="T35" fmla="*/ 466807 h 45"/>
                  <a:gd name="T36" fmla="*/ 1610 w 51"/>
                  <a:gd name="T37" fmla="*/ 850994 h 45"/>
                  <a:gd name="T38" fmla="*/ 1021 w 51"/>
                  <a:gd name="T39" fmla="*/ 1300944 h 45"/>
                  <a:gd name="T40" fmla="*/ 5 w 51"/>
                  <a:gd name="T41" fmla="*/ 1816980 h 45"/>
                  <a:gd name="T42" fmla="*/ 0 w 51"/>
                  <a:gd name="T43" fmla="*/ 2343307 h 45"/>
                  <a:gd name="T44" fmla="*/ 7 w 51"/>
                  <a:gd name="T45" fmla="*/ 2573588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8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4" name="Freeform 762"/>
              <p:cNvSpPr>
                <a:spLocks noChangeArrowheads="1"/>
              </p:cNvSpPr>
              <p:nvPr/>
            </p:nvSpPr>
            <p:spPr bwMode="auto">
              <a:xfrm>
                <a:off x="5548" y="917"/>
                <a:ext cx="25" cy="56"/>
              </a:xfrm>
              <a:custGeom>
                <a:avLst/>
                <a:gdLst>
                  <a:gd name="T0" fmla="*/ 3747 w 24"/>
                  <a:gd name="T1" fmla="*/ 1336 h 61"/>
                  <a:gd name="T2" fmla="*/ 4058 w 24"/>
                  <a:gd name="T3" fmla="*/ 1235 h 61"/>
                  <a:gd name="T4" fmla="*/ 4058 w 24"/>
                  <a:gd name="T5" fmla="*/ 1126 h 61"/>
                  <a:gd name="T6" fmla="*/ 4396 w 24"/>
                  <a:gd name="T7" fmla="*/ 975 h 61"/>
                  <a:gd name="T8" fmla="*/ 5158 w 24"/>
                  <a:gd name="T9" fmla="*/ 769 h 61"/>
                  <a:gd name="T10" fmla="*/ 6556 w 24"/>
                  <a:gd name="T11" fmla="*/ 649 h 61"/>
                  <a:gd name="T12" fmla="*/ 7694 w 24"/>
                  <a:gd name="T13" fmla="*/ 474 h 61"/>
                  <a:gd name="T14" fmla="*/ 9034 w 24"/>
                  <a:gd name="T15" fmla="*/ 252 h 61"/>
                  <a:gd name="T16" fmla="*/ 10602 w 24"/>
                  <a:gd name="T17" fmla="*/ 5 h 61"/>
                  <a:gd name="T18" fmla="*/ 7694 w 24"/>
                  <a:gd name="T19" fmla="*/ 0 h 61"/>
                  <a:gd name="T20" fmla="*/ 4763 w 24"/>
                  <a:gd name="T21" fmla="*/ 201 h 61"/>
                  <a:gd name="T22" fmla="*/ 3747 w 24"/>
                  <a:gd name="T23" fmla="*/ 406 h 61"/>
                  <a:gd name="T24" fmla="*/ 3191 w 24"/>
                  <a:gd name="T25" fmla="*/ 600 h 61"/>
                  <a:gd name="T26" fmla="*/ 4 w 24"/>
                  <a:gd name="T27" fmla="*/ 760 h 61"/>
                  <a:gd name="T28" fmla="*/ 2 w 24"/>
                  <a:gd name="T29" fmla="*/ 963 h 61"/>
                  <a:gd name="T30" fmla="*/ 1 w 24"/>
                  <a:gd name="T31" fmla="*/ 1091 h 61"/>
                  <a:gd name="T32" fmla="*/ 0 w 24"/>
                  <a:gd name="T33" fmla="*/ 1218 h 61"/>
                  <a:gd name="T34" fmla="*/ 0 w 24"/>
                  <a:gd name="T35" fmla="*/ 1314 h 61"/>
                  <a:gd name="T36" fmla="*/ 3747 w 24"/>
                  <a:gd name="T37" fmla="*/ 1336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5" name="Freeform 763"/>
              <p:cNvSpPr>
                <a:spLocks noChangeArrowheads="1"/>
              </p:cNvSpPr>
              <p:nvPr/>
            </p:nvSpPr>
            <p:spPr bwMode="auto">
              <a:xfrm>
                <a:off x="179" y="147"/>
                <a:ext cx="33" cy="56"/>
              </a:xfrm>
              <a:custGeom>
                <a:avLst/>
                <a:gdLst>
                  <a:gd name="T0" fmla="*/ 1 w 32"/>
                  <a:gd name="T1" fmla="*/ 4069 h 41"/>
                  <a:gd name="T2" fmla="*/ 0 w 32"/>
                  <a:gd name="T3" fmla="*/ 1 h 41"/>
                  <a:gd name="T4" fmla="*/ 0 w 32"/>
                  <a:gd name="T5" fmla="*/ 0 h 41"/>
                  <a:gd name="T6" fmla="*/ 0 w 32"/>
                  <a:gd name="T7" fmla="*/ 1 h 41"/>
                  <a:gd name="T8" fmla="*/ 2 w 32"/>
                  <a:gd name="T9" fmla="*/ 1 h 41"/>
                  <a:gd name="T10" fmla="*/ 5 w 32"/>
                  <a:gd name="T11" fmla="*/ 4069 h 41"/>
                  <a:gd name="T12" fmla="*/ 967 w 32"/>
                  <a:gd name="T13" fmla="*/ 5623 h 41"/>
                  <a:gd name="T14" fmla="*/ 1307 w 32"/>
                  <a:gd name="T15" fmla="*/ 6298 h 41"/>
                  <a:gd name="T16" fmla="*/ 2001 w 32"/>
                  <a:gd name="T17" fmla="*/ 45785 h 41"/>
                  <a:gd name="T18" fmla="*/ 2398 w 32"/>
                  <a:gd name="T19" fmla="*/ 1090435 h 41"/>
                  <a:gd name="T20" fmla="*/ 2613 w 32"/>
                  <a:gd name="T21" fmla="*/ 1263312 h 41"/>
                  <a:gd name="T22" fmla="*/ 2774 w 32"/>
                  <a:gd name="T23" fmla="*/ 1443336 h 41"/>
                  <a:gd name="T24" fmla="*/ 2947 w 32"/>
                  <a:gd name="T25" fmla="*/ 1927110 h 41"/>
                  <a:gd name="T26" fmla="*/ 3056 w 32"/>
                  <a:gd name="T27" fmla="*/ 2373141 h 41"/>
                  <a:gd name="T28" fmla="*/ 3056 w 32"/>
                  <a:gd name="T29" fmla="*/ 2938111 h 41"/>
                  <a:gd name="T30" fmla="*/ 3128 w 32"/>
                  <a:gd name="T31" fmla="*/ 3382949 h 41"/>
                  <a:gd name="T32" fmla="*/ 3056 w 32"/>
                  <a:gd name="T33" fmla="*/ 3628255 h 41"/>
                  <a:gd name="T34" fmla="*/ 3056 w 32"/>
                  <a:gd name="T35" fmla="*/ 4015567 h 41"/>
                  <a:gd name="T36" fmla="*/ 2947 w 32"/>
                  <a:gd name="T37" fmla="*/ 4303036 h 41"/>
                  <a:gd name="T38" fmla="*/ 2876 w 32"/>
                  <a:gd name="T39" fmla="*/ 4810232 h 41"/>
                  <a:gd name="T40" fmla="*/ 2774 w 32"/>
                  <a:gd name="T41" fmla="*/ 5003492 h 41"/>
                  <a:gd name="T42" fmla="*/ 2709 w 32"/>
                  <a:gd name="T43" fmla="*/ 5169095 h 41"/>
                  <a:gd name="T44" fmla="*/ 2613 w 32"/>
                  <a:gd name="T45" fmla="*/ 5169095 h 41"/>
                  <a:gd name="T46" fmla="*/ 2398 w 32"/>
                  <a:gd name="T47" fmla="*/ 5003492 h 41"/>
                  <a:gd name="T48" fmla="*/ 2125 w 32"/>
                  <a:gd name="T49" fmla="*/ 4810232 h 41"/>
                  <a:gd name="T50" fmla="*/ 2001 w 32"/>
                  <a:gd name="T51" fmla="*/ 4303036 h 41"/>
                  <a:gd name="T52" fmla="*/ 1883 w 32"/>
                  <a:gd name="T53" fmla="*/ 3891230 h 41"/>
                  <a:gd name="T54" fmla="*/ 1669 w 32"/>
                  <a:gd name="T55" fmla="*/ 3485499 h 41"/>
                  <a:gd name="T56" fmla="*/ 1389 w 32"/>
                  <a:gd name="T57" fmla="*/ 2824706 h 41"/>
                  <a:gd name="T58" fmla="*/ 1230 w 32"/>
                  <a:gd name="T59" fmla="*/ 2208979 h 41"/>
                  <a:gd name="T60" fmla="*/ 1027 w 32"/>
                  <a:gd name="T61" fmla="*/ 1443336 h 41"/>
                  <a:gd name="T62" fmla="*/ 6 w 32"/>
                  <a:gd name="T63" fmla="*/ 1090435 h 41"/>
                  <a:gd name="T64" fmla="*/ 1 w 32"/>
                  <a:gd name="T65" fmla="*/ 4069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2"/>
                  <a:gd name="T100" fmla="*/ 0 h 41"/>
                  <a:gd name="T101" fmla="*/ 32 w 32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2" h="41">
                    <a:moveTo>
                      <a:pt x="1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9" y="4"/>
                    </a:lnTo>
                    <a:lnTo>
                      <a:pt x="14" y="5"/>
                    </a:lnTo>
                    <a:lnTo>
                      <a:pt x="21" y="6"/>
                    </a:lnTo>
                    <a:lnTo>
                      <a:pt x="24" y="8"/>
                    </a:lnTo>
                    <a:lnTo>
                      <a:pt x="26" y="10"/>
                    </a:lnTo>
                    <a:lnTo>
                      <a:pt x="28" y="12"/>
                    </a:lnTo>
                    <a:lnTo>
                      <a:pt x="30" y="16"/>
                    </a:lnTo>
                    <a:lnTo>
                      <a:pt x="31" y="19"/>
                    </a:lnTo>
                    <a:lnTo>
                      <a:pt x="31" y="23"/>
                    </a:lnTo>
                    <a:lnTo>
                      <a:pt x="32" y="27"/>
                    </a:lnTo>
                    <a:lnTo>
                      <a:pt x="31" y="29"/>
                    </a:lnTo>
                    <a:lnTo>
                      <a:pt x="31" y="32"/>
                    </a:lnTo>
                    <a:lnTo>
                      <a:pt x="30" y="34"/>
                    </a:lnTo>
                    <a:lnTo>
                      <a:pt x="29" y="38"/>
                    </a:lnTo>
                    <a:lnTo>
                      <a:pt x="28" y="40"/>
                    </a:lnTo>
                    <a:lnTo>
                      <a:pt x="27" y="41"/>
                    </a:lnTo>
                    <a:lnTo>
                      <a:pt x="26" y="41"/>
                    </a:lnTo>
                    <a:lnTo>
                      <a:pt x="24" y="40"/>
                    </a:lnTo>
                    <a:lnTo>
                      <a:pt x="22" y="38"/>
                    </a:lnTo>
                    <a:lnTo>
                      <a:pt x="21" y="34"/>
                    </a:lnTo>
                    <a:lnTo>
                      <a:pt x="20" y="31"/>
                    </a:lnTo>
                    <a:lnTo>
                      <a:pt x="18" y="28"/>
                    </a:lnTo>
                    <a:lnTo>
                      <a:pt x="15" y="22"/>
                    </a:lnTo>
                    <a:lnTo>
                      <a:pt x="13" y="18"/>
                    </a:lnTo>
                    <a:lnTo>
                      <a:pt x="10" y="12"/>
                    </a:lnTo>
                    <a:lnTo>
                      <a:pt x="6" y="8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6" name="Freeform 764"/>
              <p:cNvSpPr>
                <a:spLocks noChangeArrowheads="1"/>
              </p:cNvSpPr>
              <p:nvPr/>
            </p:nvSpPr>
            <p:spPr bwMode="auto">
              <a:xfrm>
                <a:off x="174" y="146"/>
                <a:ext cx="28" cy="14"/>
              </a:xfrm>
              <a:custGeom>
                <a:avLst/>
                <a:gdLst>
                  <a:gd name="T0" fmla="*/ 6144 w 27"/>
                  <a:gd name="T1" fmla="*/ 5 h 14"/>
                  <a:gd name="T2" fmla="*/ 4619 w 27"/>
                  <a:gd name="T3" fmla="*/ 4 h 14"/>
                  <a:gd name="T4" fmla="*/ 3227 w 27"/>
                  <a:gd name="T5" fmla="*/ 3 h 14"/>
                  <a:gd name="T6" fmla="*/ 2427 w 27"/>
                  <a:gd name="T7" fmla="*/ 2 h 14"/>
                  <a:gd name="T8" fmla="*/ 1956 w 27"/>
                  <a:gd name="T9" fmla="*/ 1 h 14"/>
                  <a:gd name="T10" fmla="*/ 6 w 27"/>
                  <a:gd name="T11" fmla="*/ 0 h 14"/>
                  <a:gd name="T12" fmla="*/ 2 w 27"/>
                  <a:gd name="T13" fmla="*/ 1 h 14"/>
                  <a:gd name="T14" fmla="*/ 0 w 27"/>
                  <a:gd name="T15" fmla="*/ 1112 h 14"/>
                  <a:gd name="T16" fmla="*/ 2 w 27"/>
                  <a:gd name="T17" fmla="*/ 1276 h 14"/>
                  <a:gd name="T18" fmla="*/ 1956 w 27"/>
                  <a:gd name="T19" fmla="*/ 2 h 14"/>
                  <a:gd name="T20" fmla="*/ 6 w 27"/>
                  <a:gd name="T21" fmla="*/ 1191 h 14"/>
                  <a:gd name="T22" fmla="*/ 5 w 27"/>
                  <a:gd name="T23" fmla="*/ 1276 h 14"/>
                  <a:gd name="T24" fmla="*/ 6 w 27"/>
                  <a:gd name="T25" fmla="*/ 1276 h 14"/>
                  <a:gd name="T26" fmla="*/ 2101 w 27"/>
                  <a:gd name="T27" fmla="*/ 1367 h 14"/>
                  <a:gd name="T28" fmla="*/ 2797 w 27"/>
                  <a:gd name="T29" fmla="*/ 1465 h 14"/>
                  <a:gd name="T30" fmla="*/ 4002 w 27"/>
                  <a:gd name="T31" fmla="*/ 1570 h 14"/>
                  <a:gd name="T32" fmla="*/ 5719 w 27"/>
                  <a:gd name="T33" fmla="*/ 1682 h 14"/>
                  <a:gd name="T34" fmla="*/ 6144 w 27"/>
                  <a:gd name="T35" fmla="*/ 5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14"/>
                  <a:gd name="T56" fmla="*/ 27 w 27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14">
                    <a:moveTo>
                      <a:pt x="27" y="5"/>
                    </a:moveTo>
                    <a:lnTo>
                      <a:pt x="20" y="4"/>
                    </a:lnTo>
                    <a:lnTo>
                      <a:pt x="15" y="3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8" y="2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9" y="11"/>
                    </a:lnTo>
                    <a:lnTo>
                      <a:pt x="13" y="12"/>
                    </a:lnTo>
                    <a:lnTo>
                      <a:pt x="18" y="13"/>
                    </a:lnTo>
                    <a:lnTo>
                      <a:pt x="25" y="14"/>
                    </a:lnTo>
                    <a:lnTo>
                      <a:pt x="27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7" name="Freeform 765"/>
              <p:cNvSpPr>
                <a:spLocks noChangeArrowheads="1"/>
              </p:cNvSpPr>
              <p:nvPr/>
            </p:nvSpPr>
            <p:spPr bwMode="auto">
              <a:xfrm>
                <a:off x="200" y="147"/>
                <a:ext cx="17" cy="30"/>
              </a:xfrm>
              <a:custGeom>
                <a:avLst/>
                <a:gdLst>
                  <a:gd name="T0" fmla="*/ 857 w 17"/>
                  <a:gd name="T1" fmla="*/ 4646 h 29"/>
                  <a:gd name="T2" fmla="*/ 857 w 17"/>
                  <a:gd name="T3" fmla="*/ 4067 h 29"/>
                  <a:gd name="T4" fmla="*/ 857 w 17"/>
                  <a:gd name="T5" fmla="*/ 3331 h 29"/>
                  <a:gd name="T6" fmla="*/ 809 w 17"/>
                  <a:gd name="T7" fmla="*/ 2551 h 29"/>
                  <a:gd name="T8" fmla="*/ 722 w 17"/>
                  <a:gd name="T9" fmla="*/ 2089 h 29"/>
                  <a:gd name="T10" fmla="*/ 644 w 17"/>
                  <a:gd name="T11" fmla="*/ 1497 h 29"/>
                  <a:gd name="T12" fmla="*/ 542 w 17"/>
                  <a:gd name="T13" fmla="*/ 6 h 29"/>
                  <a:gd name="T14" fmla="*/ 6 w 17"/>
                  <a:gd name="T15" fmla="*/ 3 h 29"/>
                  <a:gd name="T16" fmla="*/ 2 w 17"/>
                  <a:gd name="T17" fmla="*/ 0 h 29"/>
                  <a:gd name="T18" fmla="*/ 0 w 17"/>
                  <a:gd name="T19" fmla="*/ 1497 h 29"/>
                  <a:gd name="T20" fmla="*/ 2 w 17"/>
                  <a:gd name="T21" fmla="*/ 1601 h 29"/>
                  <a:gd name="T22" fmla="*/ 3 w 17"/>
                  <a:gd name="T23" fmla="*/ 1708 h 29"/>
                  <a:gd name="T24" fmla="*/ 5 w 17"/>
                  <a:gd name="T25" fmla="*/ 2089 h 29"/>
                  <a:gd name="T26" fmla="*/ 6 w 17"/>
                  <a:gd name="T27" fmla="*/ 2551 h 29"/>
                  <a:gd name="T28" fmla="*/ 7 w 17"/>
                  <a:gd name="T29" fmla="*/ 2915 h 29"/>
                  <a:gd name="T30" fmla="*/ 7 w 17"/>
                  <a:gd name="T31" fmla="*/ 3561 h 29"/>
                  <a:gd name="T32" fmla="*/ 7 w 17"/>
                  <a:gd name="T33" fmla="*/ 4067 h 29"/>
                  <a:gd name="T34" fmla="*/ 7 w 17"/>
                  <a:gd name="T35" fmla="*/ 4348 h 29"/>
                  <a:gd name="T36" fmla="*/ 857 w 17"/>
                  <a:gd name="T37" fmla="*/ 4646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29"/>
                  <a:gd name="T59" fmla="*/ 17 w 17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29">
                    <a:moveTo>
                      <a:pt x="17" y="29"/>
                    </a:moveTo>
                    <a:lnTo>
                      <a:pt x="17" y="26"/>
                    </a:lnTo>
                    <a:lnTo>
                      <a:pt x="17" y="21"/>
                    </a:lnTo>
                    <a:lnTo>
                      <a:pt x="16" y="17"/>
                    </a:lnTo>
                    <a:lnTo>
                      <a:pt x="14" y="14"/>
                    </a:lnTo>
                    <a:lnTo>
                      <a:pt x="12" y="9"/>
                    </a:lnTo>
                    <a:lnTo>
                      <a:pt x="9" y="6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6" y="17"/>
                    </a:lnTo>
                    <a:lnTo>
                      <a:pt x="7" y="19"/>
                    </a:lnTo>
                    <a:lnTo>
                      <a:pt x="7" y="22"/>
                    </a:lnTo>
                    <a:lnTo>
                      <a:pt x="7" y="26"/>
                    </a:lnTo>
                    <a:lnTo>
                      <a:pt x="7" y="28"/>
                    </a:lnTo>
                    <a:lnTo>
                      <a:pt x="17" y="2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8" name="Freeform 766"/>
              <p:cNvSpPr>
                <a:spLocks noChangeArrowheads="1"/>
              </p:cNvSpPr>
              <p:nvPr/>
            </p:nvSpPr>
            <p:spPr bwMode="auto">
              <a:xfrm>
                <a:off x="199" y="168"/>
                <a:ext cx="18" cy="29"/>
              </a:xfrm>
              <a:custGeom>
                <a:avLst/>
                <a:gdLst>
                  <a:gd name="T0" fmla="*/ 0 w 18"/>
                  <a:gd name="T1" fmla="*/ 249039956 h 16"/>
                  <a:gd name="T2" fmla="*/ 2 w 18"/>
                  <a:gd name="T3" fmla="*/ 298841259 h 16"/>
                  <a:gd name="T4" fmla="*/ 6 w 18"/>
                  <a:gd name="T5" fmla="*/ 337036309 h 16"/>
                  <a:gd name="T6" fmla="*/ 470 w 18"/>
                  <a:gd name="T7" fmla="*/ 317337999 h 16"/>
                  <a:gd name="T8" fmla="*/ 553 w 18"/>
                  <a:gd name="T9" fmla="*/ 280886369 h 16"/>
                  <a:gd name="T10" fmla="*/ 584 w 18"/>
                  <a:gd name="T11" fmla="*/ 234670226 h 16"/>
                  <a:gd name="T12" fmla="*/ 616 w 18"/>
                  <a:gd name="T13" fmla="*/ 207760964 h 16"/>
                  <a:gd name="T14" fmla="*/ 686 w 18"/>
                  <a:gd name="T15" fmla="*/ 2561820 h 16"/>
                  <a:gd name="T16" fmla="*/ 724 w 18"/>
                  <a:gd name="T17" fmla="*/ 912565 h 16"/>
                  <a:gd name="T18" fmla="*/ 8 w 18"/>
                  <a:gd name="T19" fmla="*/ 0 h 16"/>
                  <a:gd name="T20" fmla="*/ 8 w 18"/>
                  <a:gd name="T21" fmla="*/ 1529670 h 16"/>
                  <a:gd name="T22" fmla="*/ 7 w 18"/>
                  <a:gd name="T23" fmla="*/ 2561820 h 16"/>
                  <a:gd name="T24" fmla="*/ 7 w 18"/>
                  <a:gd name="T25" fmla="*/ 4928681 h 16"/>
                  <a:gd name="T26" fmla="*/ 6 w 18"/>
                  <a:gd name="T27" fmla="*/ 207760964 h 16"/>
                  <a:gd name="T28" fmla="*/ 7 w 18"/>
                  <a:gd name="T29" fmla="*/ 207760964 h 16"/>
                  <a:gd name="T30" fmla="*/ 8 w 18"/>
                  <a:gd name="T31" fmla="*/ 207760964 h 16"/>
                  <a:gd name="T32" fmla="*/ 7 w 18"/>
                  <a:gd name="T33" fmla="*/ 4928681 h 16"/>
                  <a:gd name="T34" fmla="*/ 0 w 18"/>
                  <a:gd name="T35" fmla="*/ 249039956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8"/>
                  <a:gd name="T55" fmla="*/ 0 h 16"/>
                  <a:gd name="T56" fmla="*/ 18 w 18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8" h="16">
                    <a:moveTo>
                      <a:pt x="0" y="11"/>
                    </a:moveTo>
                    <a:lnTo>
                      <a:pt x="2" y="14"/>
                    </a:lnTo>
                    <a:lnTo>
                      <a:pt x="6" y="16"/>
                    </a:lnTo>
                    <a:lnTo>
                      <a:pt x="10" y="15"/>
                    </a:lnTo>
                    <a:lnTo>
                      <a:pt x="13" y="13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7" y="4"/>
                    </a:lnTo>
                    <a:lnTo>
                      <a:pt x="18" y="1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9" name="Freeform 767"/>
              <p:cNvSpPr>
                <a:spLocks noChangeArrowheads="1"/>
              </p:cNvSpPr>
              <p:nvPr/>
            </p:nvSpPr>
            <p:spPr bwMode="auto">
              <a:xfrm>
                <a:off x="176" y="147"/>
                <a:ext cx="30" cy="56"/>
              </a:xfrm>
              <a:custGeom>
                <a:avLst/>
                <a:gdLst>
                  <a:gd name="T0" fmla="*/ 0 w 29"/>
                  <a:gd name="T1" fmla="*/ 694245 h 42"/>
                  <a:gd name="T2" fmla="*/ 6 w 29"/>
                  <a:gd name="T3" fmla="*/ 913676 h 42"/>
                  <a:gd name="T4" fmla="*/ 1601 w 29"/>
                  <a:gd name="T5" fmla="*/ 1374300 h 42"/>
                  <a:gd name="T6" fmla="*/ 1826 w 29"/>
                  <a:gd name="T7" fmla="*/ 1747057 h 42"/>
                  <a:gd name="T8" fmla="*/ 2233 w 29"/>
                  <a:gd name="T9" fmla="*/ 2075404 h 42"/>
                  <a:gd name="T10" fmla="*/ 2387 w 29"/>
                  <a:gd name="T11" fmla="*/ 2381239 h 42"/>
                  <a:gd name="T12" fmla="*/ 2727 w 29"/>
                  <a:gd name="T13" fmla="*/ 2739589 h 42"/>
                  <a:gd name="T14" fmla="*/ 2915 w 29"/>
                  <a:gd name="T15" fmla="*/ 3022391 h 42"/>
                  <a:gd name="T16" fmla="*/ 3561 w 29"/>
                  <a:gd name="T17" fmla="*/ 3237036 h 42"/>
                  <a:gd name="T18" fmla="*/ 4646 w 29"/>
                  <a:gd name="T19" fmla="*/ 2934080 h 42"/>
                  <a:gd name="T20" fmla="*/ 4348 w 29"/>
                  <a:gd name="T21" fmla="*/ 2739589 h 42"/>
                  <a:gd name="T22" fmla="*/ 4067 w 29"/>
                  <a:gd name="T23" fmla="*/ 2461175 h 42"/>
                  <a:gd name="T24" fmla="*/ 4064 w 29"/>
                  <a:gd name="T25" fmla="*/ 2147024 h 42"/>
                  <a:gd name="T26" fmla="*/ 3800 w 29"/>
                  <a:gd name="T27" fmla="*/ 1807969 h 42"/>
                  <a:gd name="T28" fmla="*/ 3331 w 29"/>
                  <a:gd name="T29" fmla="*/ 1374300 h 42"/>
                  <a:gd name="T30" fmla="*/ 2387 w 29"/>
                  <a:gd name="T31" fmla="*/ 913676 h 42"/>
                  <a:gd name="T32" fmla="*/ 1826 w 29"/>
                  <a:gd name="T33" fmla="*/ 33328 h 42"/>
                  <a:gd name="T34" fmla="*/ 6 w 29"/>
                  <a:gd name="T35" fmla="*/ 0 h 42"/>
                  <a:gd name="T36" fmla="*/ 0 w 29"/>
                  <a:gd name="T37" fmla="*/ 694245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42"/>
                  <a:gd name="T59" fmla="*/ 29 w 29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42">
                    <a:moveTo>
                      <a:pt x="0" y="8"/>
                    </a:moveTo>
                    <a:lnTo>
                      <a:pt x="6" y="12"/>
                    </a:lnTo>
                    <a:lnTo>
                      <a:pt x="10" y="18"/>
                    </a:lnTo>
                    <a:lnTo>
                      <a:pt x="12" y="22"/>
                    </a:lnTo>
                    <a:lnTo>
                      <a:pt x="15" y="27"/>
                    </a:lnTo>
                    <a:lnTo>
                      <a:pt x="16" y="31"/>
                    </a:lnTo>
                    <a:lnTo>
                      <a:pt x="18" y="35"/>
                    </a:lnTo>
                    <a:lnTo>
                      <a:pt x="19" y="39"/>
                    </a:lnTo>
                    <a:lnTo>
                      <a:pt x="22" y="42"/>
                    </a:lnTo>
                    <a:lnTo>
                      <a:pt x="29" y="38"/>
                    </a:lnTo>
                    <a:lnTo>
                      <a:pt x="28" y="35"/>
                    </a:lnTo>
                    <a:lnTo>
                      <a:pt x="26" y="32"/>
                    </a:lnTo>
                    <a:lnTo>
                      <a:pt x="25" y="28"/>
                    </a:lnTo>
                    <a:lnTo>
                      <a:pt x="23" y="23"/>
                    </a:lnTo>
                    <a:lnTo>
                      <a:pt x="21" y="18"/>
                    </a:lnTo>
                    <a:lnTo>
                      <a:pt x="16" y="12"/>
                    </a:lnTo>
                    <a:lnTo>
                      <a:pt x="12" y="7"/>
                    </a:lnTo>
                    <a:lnTo>
                      <a:pt x="6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0" name="Freeform 768"/>
              <p:cNvSpPr>
                <a:spLocks noChangeArrowheads="1"/>
              </p:cNvSpPr>
              <p:nvPr/>
            </p:nvSpPr>
            <p:spPr bwMode="auto">
              <a:xfrm>
                <a:off x="142" y="1071"/>
                <a:ext cx="68" cy="116"/>
              </a:xfrm>
              <a:custGeom>
                <a:avLst/>
                <a:gdLst>
                  <a:gd name="T0" fmla="*/ 7271 w 65"/>
                  <a:gd name="T1" fmla="*/ 76481 h 106"/>
                  <a:gd name="T2" fmla="*/ 7271 w 65"/>
                  <a:gd name="T3" fmla="*/ 80392 h 106"/>
                  <a:gd name="T4" fmla="*/ 7271 w 65"/>
                  <a:gd name="T5" fmla="*/ 81550 h 106"/>
                  <a:gd name="T6" fmla="*/ 7248 w 65"/>
                  <a:gd name="T7" fmla="*/ 82290 h 106"/>
                  <a:gd name="T8" fmla="*/ 6966 w 65"/>
                  <a:gd name="T9" fmla="*/ 83105 h 106"/>
                  <a:gd name="T10" fmla="*/ 6707 w 65"/>
                  <a:gd name="T11" fmla="*/ 84584 h 106"/>
                  <a:gd name="T12" fmla="*/ 6078 w 65"/>
                  <a:gd name="T13" fmla="*/ 84584 h 106"/>
                  <a:gd name="T14" fmla="*/ 5397 w 65"/>
                  <a:gd name="T15" fmla="*/ 82290 h 106"/>
                  <a:gd name="T16" fmla="*/ 4691 w 65"/>
                  <a:gd name="T17" fmla="*/ 80392 h 106"/>
                  <a:gd name="T18" fmla="*/ 3920 w 65"/>
                  <a:gd name="T19" fmla="*/ 75724 h 106"/>
                  <a:gd name="T20" fmla="*/ 3089 w 65"/>
                  <a:gd name="T21" fmla="*/ 71101 h 106"/>
                  <a:gd name="T22" fmla="*/ 2291 w 65"/>
                  <a:gd name="T23" fmla="*/ 63219 h 106"/>
                  <a:gd name="T24" fmla="*/ 1510 w 65"/>
                  <a:gd name="T25" fmla="*/ 56664 h 106"/>
                  <a:gd name="T26" fmla="*/ 8 w 65"/>
                  <a:gd name="T27" fmla="*/ 48940 h 106"/>
                  <a:gd name="T28" fmla="*/ 4 w 65"/>
                  <a:gd name="T29" fmla="*/ 39694 h 106"/>
                  <a:gd name="T30" fmla="*/ 1 w 65"/>
                  <a:gd name="T31" fmla="*/ 31519 h 106"/>
                  <a:gd name="T32" fmla="*/ 0 w 65"/>
                  <a:gd name="T33" fmla="*/ 20868 h 106"/>
                  <a:gd name="T34" fmla="*/ 1 w 65"/>
                  <a:gd name="T35" fmla="*/ 11396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805 w 65"/>
                  <a:gd name="T47" fmla="*/ 3 h 106"/>
                  <a:gd name="T48" fmla="*/ 2583 w 65"/>
                  <a:gd name="T49" fmla="*/ 7405 h 106"/>
                  <a:gd name="T50" fmla="*/ 3277 w 65"/>
                  <a:gd name="T51" fmla="*/ 10622 h 106"/>
                  <a:gd name="T52" fmla="*/ 4163 w 65"/>
                  <a:gd name="T53" fmla="*/ 17680 h 106"/>
                  <a:gd name="T54" fmla="*/ 4871 w 65"/>
                  <a:gd name="T55" fmla="*/ 22472 h 106"/>
                  <a:gd name="T56" fmla="*/ 5485 w 65"/>
                  <a:gd name="T57" fmla="*/ 30009 h 106"/>
                  <a:gd name="T58" fmla="*/ 5954 w 65"/>
                  <a:gd name="T59" fmla="*/ 37336 h 106"/>
                  <a:gd name="T60" fmla="*/ 6452 w 65"/>
                  <a:gd name="T61" fmla="*/ 43185 h 106"/>
                  <a:gd name="T62" fmla="*/ 6707 w 65"/>
                  <a:gd name="T63" fmla="*/ 49915 h 106"/>
                  <a:gd name="T64" fmla="*/ 6847 w 65"/>
                  <a:gd name="T65" fmla="*/ 56664 h 106"/>
                  <a:gd name="T66" fmla="*/ 6966 w 65"/>
                  <a:gd name="T67" fmla="*/ 62099 h 106"/>
                  <a:gd name="T68" fmla="*/ 7248 w 65"/>
                  <a:gd name="T69" fmla="*/ 67979 h 106"/>
                  <a:gd name="T70" fmla="*/ 7248 w 65"/>
                  <a:gd name="T71" fmla="*/ 73114 h 106"/>
                  <a:gd name="T72" fmla="*/ 7271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1" name="Freeform 769"/>
              <p:cNvSpPr>
                <a:spLocks noChangeArrowheads="1"/>
              </p:cNvSpPr>
              <p:nvPr/>
            </p:nvSpPr>
            <p:spPr bwMode="auto">
              <a:xfrm>
                <a:off x="137" y="1071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587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96 w 74"/>
                  <a:gd name="T25" fmla="*/ 130555 h 111"/>
                  <a:gd name="T26" fmla="*/ 4106 w 74"/>
                  <a:gd name="T27" fmla="*/ 130555 h 111"/>
                  <a:gd name="T28" fmla="*/ 4440 w 74"/>
                  <a:gd name="T29" fmla="*/ 128751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7499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416 w 74"/>
                  <a:gd name="T53" fmla="*/ 117499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2" name="Freeform 770"/>
              <p:cNvSpPr>
                <a:spLocks noChangeArrowheads="1"/>
              </p:cNvSpPr>
              <p:nvPr/>
            </p:nvSpPr>
            <p:spPr bwMode="auto">
              <a:xfrm>
                <a:off x="142" y="1065"/>
                <a:ext cx="55" cy="56"/>
              </a:xfrm>
              <a:custGeom>
                <a:avLst/>
                <a:gdLst>
                  <a:gd name="T0" fmla="*/ 3848 w 53"/>
                  <a:gd name="T1" fmla="*/ 1913047 h 45"/>
                  <a:gd name="T2" fmla="*/ 3394 w 53"/>
                  <a:gd name="T3" fmla="*/ 1481929 h 45"/>
                  <a:gd name="T4" fmla="*/ 2880 w 53"/>
                  <a:gd name="T5" fmla="*/ 1052006 h 45"/>
                  <a:gd name="T6" fmla="*/ 2308 w 53"/>
                  <a:gd name="T7" fmla="*/ 749081 h 45"/>
                  <a:gd name="T8" fmla="*/ 1833 w 53"/>
                  <a:gd name="T9" fmla="*/ 411286 h 45"/>
                  <a:gd name="T10" fmla="*/ 1317 w 53"/>
                  <a:gd name="T11" fmla="*/ 779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7794 h 45"/>
                  <a:gd name="T22" fmla="*/ 8 w 53"/>
                  <a:gd name="T23" fmla="*/ 377479 h 45"/>
                  <a:gd name="T24" fmla="*/ 8 w 53"/>
                  <a:gd name="T25" fmla="*/ 411286 h 45"/>
                  <a:gd name="T26" fmla="*/ 7 w 53"/>
                  <a:gd name="T27" fmla="*/ 411286 h 45"/>
                  <a:gd name="T28" fmla="*/ 761 w 53"/>
                  <a:gd name="T29" fmla="*/ 447666 h 45"/>
                  <a:gd name="T30" fmla="*/ 951 w 53"/>
                  <a:gd name="T31" fmla="*/ 533639 h 45"/>
                  <a:gd name="T32" fmla="*/ 1394 w 53"/>
                  <a:gd name="T33" fmla="*/ 815584 h 45"/>
                  <a:gd name="T34" fmla="*/ 1938 w 53"/>
                  <a:gd name="T35" fmla="*/ 978319 h 45"/>
                  <a:gd name="T36" fmla="*/ 2417 w 53"/>
                  <a:gd name="T37" fmla="*/ 1375925 h 45"/>
                  <a:gd name="T38" fmla="*/ 2880 w 53"/>
                  <a:gd name="T39" fmla="*/ 1756288 h 45"/>
                  <a:gd name="T40" fmla="*/ 3360 w 53"/>
                  <a:gd name="T41" fmla="*/ 2081121 h 45"/>
                  <a:gd name="T42" fmla="*/ 3848 w 53"/>
                  <a:gd name="T43" fmla="*/ 1913047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3" name="Freeform 771"/>
              <p:cNvSpPr>
                <a:spLocks noChangeArrowheads="1"/>
              </p:cNvSpPr>
              <p:nvPr/>
            </p:nvSpPr>
            <p:spPr bwMode="auto">
              <a:xfrm>
                <a:off x="190" y="1124"/>
                <a:ext cx="25" cy="56"/>
              </a:xfrm>
              <a:custGeom>
                <a:avLst/>
                <a:gdLst>
                  <a:gd name="T0" fmla="*/ 10602 w 24"/>
                  <a:gd name="T1" fmla="*/ 1317 h 61"/>
                  <a:gd name="T2" fmla="*/ 10098 w 24"/>
                  <a:gd name="T3" fmla="*/ 1218 h 61"/>
                  <a:gd name="T4" fmla="*/ 10098 w 24"/>
                  <a:gd name="T5" fmla="*/ 1055 h 61"/>
                  <a:gd name="T6" fmla="*/ 9783 w 24"/>
                  <a:gd name="T7" fmla="*/ 963 h 61"/>
                  <a:gd name="T8" fmla="*/ 9034 w 24"/>
                  <a:gd name="T9" fmla="*/ 768 h 61"/>
                  <a:gd name="T10" fmla="*/ 8338 w 24"/>
                  <a:gd name="T11" fmla="*/ 561 h 61"/>
                  <a:gd name="T12" fmla="*/ 7103 w 24"/>
                  <a:gd name="T13" fmla="*/ 406 h 61"/>
                  <a:gd name="T14" fmla="*/ 5158 w 24"/>
                  <a:gd name="T15" fmla="*/ 201 h 61"/>
                  <a:gd name="T16" fmla="*/ 3747 w 24"/>
                  <a:gd name="T17" fmla="*/ 0 h 61"/>
                  <a:gd name="T18" fmla="*/ 0 w 24"/>
                  <a:gd name="T19" fmla="*/ 4 h 61"/>
                  <a:gd name="T20" fmla="*/ 4 w 24"/>
                  <a:gd name="T21" fmla="*/ 252 h 61"/>
                  <a:gd name="T22" fmla="*/ 3747 w 24"/>
                  <a:gd name="T23" fmla="*/ 474 h 61"/>
                  <a:gd name="T24" fmla="*/ 4396 w 24"/>
                  <a:gd name="T25" fmla="*/ 649 h 61"/>
                  <a:gd name="T26" fmla="*/ 5158 w 24"/>
                  <a:gd name="T27" fmla="*/ 769 h 61"/>
                  <a:gd name="T28" fmla="*/ 5589 w 24"/>
                  <a:gd name="T29" fmla="*/ 975 h 61"/>
                  <a:gd name="T30" fmla="*/ 6053 w 24"/>
                  <a:gd name="T31" fmla="*/ 1091 h 61"/>
                  <a:gd name="T32" fmla="*/ 6556 w 24"/>
                  <a:gd name="T33" fmla="*/ 1236 h 61"/>
                  <a:gd name="T34" fmla="*/ 7103 w 24"/>
                  <a:gd name="T35" fmla="*/ 1336 h 61"/>
                  <a:gd name="T36" fmla="*/ 10602 w 24"/>
                  <a:gd name="T37" fmla="*/ 131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4" name="Freeform 772"/>
              <p:cNvSpPr>
                <a:spLocks noChangeArrowheads="1"/>
              </p:cNvSpPr>
              <p:nvPr/>
            </p:nvSpPr>
            <p:spPr bwMode="auto">
              <a:xfrm>
                <a:off x="5548" y="1226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642 h 107"/>
                  <a:gd name="T8" fmla="*/ 3 w 65"/>
                  <a:gd name="T9" fmla="*/ 77849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642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726 w 65"/>
                  <a:gd name="T25" fmla="*/ 53638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543 h 107"/>
                  <a:gd name="T34" fmla="*/ 7248 w 65"/>
                  <a:gd name="T35" fmla="*/ 9580 h 107"/>
                  <a:gd name="T36" fmla="*/ 6847 w 65"/>
                  <a:gd name="T37" fmla="*/ 1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3 h 107"/>
                  <a:gd name="T48" fmla="*/ 4786 w 65"/>
                  <a:gd name="T49" fmla="*/ 6252 h 107"/>
                  <a:gd name="T50" fmla="*/ 4002 w 65"/>
                  <a:gd name="T51" fmla="*/ 9580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338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3638 h 107"/>
                  <a:gd name="T66" fmla="*/ 3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7928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5" name="Freeform 773"/>
              <p:cNvSpPr>
                <a:spLocks noChangeArrowheads="1"/>
              </p:cNvSpPr>
              <p:nvPr/>
            </p:nvSpPr>
            <p:spPr bwMode="auto">
              <a:xfrm>
                <a:off x="5544" y="1226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6834 h 111"/>
                  <a:gd name="T4" fmla="*/ 4106 w 74"/>
                  <a:gd name="T5" fmla="*/ 30635 h 111"/>
                  <a:gd name="T6" fmla="*/ 4001 w 74"/>
                  <a:gd name="T7" fmla="*/ 45521 h 111"/>
                  <a:gd name="T8" fmla="*/ 3895 w 74"/>
                  <a:gd name="T9" fmla="*/ 57329 h 111"/>
                  <a:gd name="T10" fmla="*/ 3602 w 74"/>
                  <a:gd name="T11" fmla="*/ 69935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439 h 111"/>
                  <a:gd name="T20" fmla="*/ 1552 w 74"/>
                  <a:gd name="T21" fmla="*/ 113042 h 111"/>
                  <a:gd name="T22" fmla="*/ 1192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19073 h 111"/>
                  <a:gd name="T44" fmla="*/ 2 w 74"/>
                  <a:gd name="T45" fmla="*/ 125536 h 111"/>
                  <a:gd name="T46" fmla="*/ 5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327 w 74"/>
                  <a:gd name="T61" fmla="*/ 96654 h 111"/>
                  <a:gd name="T62" fmla="*/ 3789 w 74"/>
                  <a:gd name="T63" fmla="*/ 86521 h 111"/>
                  <a:gd name="T64" fmla="*/ 4106 w 74"/>
                  <a:gd name="T65" fmla="*/ 73935 h 111"/>
                  <a:gd name="T66" fmla="*/ 4440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40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6"/>
                    </a:lnTo>
                    <a:lnTo>
                      <a:pt x="63" y="39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6" name="Freeform 774"/>
              <p:cNvSpPr>
                <a:spLocks noChangeArrowheads="1"/>
              </p:cNvSpPr>
              <p:nvPr/>
            </p:nvSpPr>
            <p:spPr bwMode="auto">
              <a:xfrm>
                <a:off x="5561" y="1220"/>
                <a:ext cx="55" cy="50"/>
              </a:xfrm>
              <a:custGeom>
                <a:avLst/>
                <a:gdLst>
                  <a:gd name="T0" fmla="*/ 8 w 53"/>
                  <a:gd name="T1" fmla="*/ 76383 h 46"/>
                  <a:gd name="T2" fmla="*/ 951 w 53"/>
                  <a:gd name="T3" fmla="*/ 59712 h 46"/>
                  <a:gd name="T4" fmla="*/ 1394 w 53"/>
                  <a:gd name="T5" fmla="*/ 49484 h 46"/>
                  <a:gd name="T6" fmla="*/ 2047 w 53"/>
                  <a:gd name="T7" fmla="*/ 38600 h 46"/>
                  <a:gd name="T8" fmla="*/ 2417 w 53"/>
                  <a:gd name="T9" fmla="*/ 25864 h 46"/>
                  <a:gd name="T10" fmla="*/ 2880 w 53"/>
                  <a:gd name="T11" fmla="*/ 18552 h 46"/>
                  <a:gd name="T12" fmla="*/ 3216 w 53"/>
                  <a:gd name="T13" fmla="*/ 14513 h 46"/>
                  <a:gd name="T14" fmla="*/ 3394 w 53"/>
                  <a:gd name="T15" fmla="*/ 14513 h 46"/>
                  <a:gd name="T16" fmla="*/ 3360 w 53"/>
                  <a:gd name="T17" fmla="*/ 13371 h 46"/>
                  <a:gd name="T18" fmla="*/ 3848 w 53"/>
                  <a:gd name="T19" fmla="*/ 310 h 46"/>
                  <a:gd name="T20" fmla="*/ 3751 w 53"/>
                  <a:gd name="T21" fmla="*/ 2 h 46"/>
                  <a:gd name="T22" fmla="*/ 3446 w 53"/>
                  <a:gd name="T23" fmla="*/ 0 h 46"/>
                  <a:gd name="T24" fmla="*/ 3216 w 53"/>
                  <a:gd name="T25" fmla="*/ 0 h 46"/>
                  <a:gd name="T26" fmla="*/ 3012 w 53"/>
                  <a:gd name="T27" fmla="*/ 1 h 46"/>
                  <a:gd name="T28" fmla="*/ 2438 w 53"/>
                  <a:gd name="T29" fmla="*/ 4 h 46"/>
                  <a:gd name="T30" fmla="*/ 2067 w 53"/>
                  <a:gd name="T31" fmla="*/ 14513 h 46"/>
                  <a:gd name="T32" fmla="*/ 1473 w 53"/>
                  <a:gd name="T33" fmla="*/ 25864 h 46"/>
                  <a:gd name="T34" fmla="*/ 951 w 53"/>
                  <a:gd name="T35" fmla="*/ 38600 h 46"/>
                  <a:gd name="T36" fmla="*/ 7 w 53"/>
                  <a:gd name="T37" fmla="*/ 50482 h 46"/>
                  <a:gd name="T38" fmla="*/ 0 w 53"/>
                  <a:gd name="T39" fmla="*/ 64908 h 46"/>
                  <a:gd name="T40" fmla="*/ 8 w 53"/>
                  <a:gd name="T41" fmla="*/ 76383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20" y="29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7" name="Freeform 775"/>
              <p:cNvSpPr>
                <a:spLocks noChangeArrowheads="1"/>
              </p:cNvSpPr>
              <p:nvPr/>
            </p:nvSpPr>
            <p:spPr bwMode="auto">
              <a:xfrm>
                <a:off x="5544" y="1262"/>
                <a:ext cx="25" cy="67"/>
              </a:xfrm>
              <a:custGeom>
                <a:avLst/>
                <a:gdLst>
                  <a:gd name="T0" fmla="*/ 3747 w 24"/>
                  <a:gd name="T1" fmla="*/ 55473 h 62"/>
                  <a:gd name="T2" fmla="*/ 4058 w 24"/>
                  <a:gd name="T3" fmla="*/ 51273 h 62"/>
                  <a:gd name="T4" fmla="*/ 4396 w 24"/>
                  <a:gd name="T5" fmla="*/ 46873 h 62"/>
                  <a:gd name="T6" fmla="*/ 4763 w 24"/>
                  <a:gd name="T7" fmla="*/ 40619 h 62"/>
                  <a:gd name="T8" fmla="*/ 5158 w 24"/>
                  <a:gd name="T9" fmla="*/ 34367 h 62"/>
                  <a:gd name="T10" fmla="*/ 6053 w 24"/>
                  <a:gd name="T11" fmla="*/ 25575 h 62"/>
                  <a:gd name="T12" fmla="*/ 7103 w 24"/>
                  <a:gd name="T13" fmla="*/ 18751 h 62"/>
                  <a:gd name="T14" fmla="*/ 9034 w 24"/>
                  <a:gd name="T15" fmla="*/ 10811 h 62"/>
                  <a:gd name="T16" fmla="*/ 10602 w 24"/>
                  <a:gd name="T17" fmla="*/ 240 h 62"/>
                  <a:gd name="T18" fmla="*/ 7103 w 24"/>
                  <a:gd name="T19" fmla="*/ 0 h 62"/>
                  <a:gd name="T20" fmla="*/ 5158 w 24"/>
                  <a:gd name="T21" fmla="*/ 7994 h 62"/>
                  <a:gd name="T22" fmla="*/ 3747 w 24"/>
                  <a:gd name="T23" fmla="*/ 16045 h 62"/>
                  <a:gd name="T24" fmla="*/ 3191 w 24"/>
                  <a:gd name="T25" fmla="*/ 23666 h 62"/>
                  <a:gd name="T26" fmla="*/ 4 w 24"/>
                  <a:gd name="T27" fmla="*/ 31772 h 62"/>
                  <a:gd name="T28" fmla="*/ 2 w 24"/>
                  <a:gd name="T29" fmla="*/ 37696 h 62"/>
                  <a:gd name="T30" fmla="*/ 1 w 24"/>
                  <a:gd name="T31" fmla="*/ 43957 h 62"/>
                  <a:gd name="T32" fmla="*/ 1 w 24"/>
                  <a:gd name="T33" fmla="*/ 50620 h 62"/>
                  <a:gd name="T34" fmla="*/ 0 w 24"/>
                  <a:gd name="T35" fmla="*/ 54670 h 62"/>
                  <a:gd name="T36" fmla="*/ 3747 w 24"/>
                  <a:gd name="T37" fmla="*/ 55473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10" y="52"/>
                    </a:lnTo>
                    <a:lnTo>
                      <a:pt x="11" y="45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6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8" name="Freeform 776"/>
              <p:cNvSpPr>
                <a:spLocks noChangeArrowheads="1"/>
              </p:cNvSpPr>
              <p:nvPr/>
            </p:nvSpPr>
            <p:spPr bwMode="auto">
              <a:xfrm>
                <a:off x="142" y="3923"/>
                <a:ext cx="68" cy="117"/>
              </a:xfrm>
              <a:custGeom>
                <a:avLst/>
                <a:gdLst>
                  <a:gd name="T0" fmla="*/ 7271 w 65"/>
                  <a:gd name="T1" fmla="*/ 72227 h 107"/>
                  <a:gd name="T2" fmla="*/ 7271 w 65"/>
                  <a:gd name="T3" fmla="*/ 73724 h 107"/>
                  <a:gd name="T4" fmla="*/ 7271 w 65"/>
                  <a:gd name="T5" fmla="*/ 76786 h 107"/>
                  <a:gd name="T6" fmla="*/ 7248 w 65"/>
                  <a:gd name="T7" fmla="*/ 77642 h 107"/>
                  <a:gd name="T8" fmla="*/ 7120 w 65"/>
                  <a:gd name="T9" fmla="*/ 77849 h 107"/>
                  <a:gd name="T10" fmla="*/ 6707 w 65"/>
                  <a:gd name="T11" fmla="*/ 80036 h 107"/>
                  <a:gd name="T12" fmla="*/ 6078 w 65"/>
                  <a:gd name="T13" fmla="*/ 79276 h 107"/>
                  <a:gd name="T14" fmla="*/ 5397 w 65"/>
                  <a:gd name="T15" fmla="*/ 77642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510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28864 h 107"/>
                  <a:gd name="T32" fmla="*/ 0 w 65"/>
                  <a:gd name="T33" fmla="*/ 19543 h 107"/>
                  <a:gd name="T34" fmla="*/ 1 w 65"/>
                  <a:gd name="T35" fmla="*/ 9580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805 w 65"/>
                  <a:gd name="T47" fmla="*/ 3 h 107"/>
                  <a:gd name="T48" fmla="*/ 2583 w 65"/>
                  <a:gd name="T49" fmla="*/ 6252 h 107"/>
                  <a:gd name="T50" fmla="*/ 3277 w 65"/>
                  <a:gd name="T51" fmla="*/ 9580 h 107"/>
                  <a:gd name="T52" fmla="*/ 4163 w 65"/>
                  <a:gd name="T53" fmla="*/ 15905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6078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012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7928 h 107"/>
                  <a:gd name="T72" fmla="*/ 7271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9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9" name="Freeform 777"/>
              <p:cNvSpPr>
                <a:spLocks noChangeArrowheads="1"/>
              </p:cNvSpPr>
              <p:nvPr/>
            </p:nvSpPr>
            <p:spPr bwMode="auto">
              <a:xfrm>
                <a:off x="137" y="3923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382 h 111"/>
                  <a:gd name="T4" fmla="*/ 0 w 74"/>
                  <a:gd name="T5" fmla="*/ 30635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6654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96 w 74"/>
                  <a:gd name="T25" fmla="*/ 128751 h 111"/>
                  <a:gd name="T26" fmla="*/ 4106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329 h 111"/>
                  <a:gd name="T68" fmla="*/ 744 w 74"/>
                  <a:gd name="T69" fmla="*/ 45521 h 111"/>
                  <a:gd name="T70" fmla="*/ 703 w 74"/>
                  <a:gd name="T71" fmla="*/ 30635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9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0" name="Freeform 778"/>
              <p:cNvSpPr>
                <a:spLocks noChangeArrowheads="1"/>
              </p:cNvSpPr>
              <p:nvPr/>
            </p:nvSpPr>
            <p:spPr bwMode="auto">
              <a:xfrm>
                <a:off x="142" y="3923"/>
                <a:ext cx="55" cy="56"/>
              </a:xfrm>
              <a:custGeom>
                <a:avLst/>
                <a:gdLst>
                  <a:gd name="T0" fmla="*/ 3848 w 53"/>
                  <a:gd name="T1" fmla="*/ 960578 h 46"/>
                  <a:gd name="T2" fmla="*/ 3446 w 53"/>
                  <a:gd name="T3" fmla="*/ 747215 h 46"/>
                  <a:gd name="T4" fmla="*/ 2880 w 53"/>
                  <a:gd name="T5" fmla="*/ 571319 h 46"/>
                  <a:gd name="T6" fmla="*/ 2308 w 53"/>
                  <a:gd name="T7" fmla="*/ 382777 h 46"/>
                  <a:gd name="T8" fmla="*/ 1833 w 53"/>
                  <a:gd name="T9" fmla="*/ 233395 h 46"/>
                  <a:gd name="T10" fmla="*/ 1317 w 53"/>
                  <a:gd name="T11" fmla="*/ 530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4615 h 46"/>
                  <a:gd name="T22" fmla="*/ 8 w 53"/>
                  <a:gd name="T23" fmla="*/ 197794 h 46"/>
                  <a:gd name="T24" fmla="*/ 7 w 53"/>
                  <a:gd name="T25" fmla="*/ 233395 h 46"/>
                  <a:gd name="T26" fmla="*/ 8 w 53"/>
                  <a:gd name="T27" fmla="*/ 233395 h 46"/>
                  <a:gd name="T28" fmla="*/ 761 w 53"/>
                  <a:gd name="T29" fmla="*/ 233395 h 46"/>
                  <a:gd name="T30" fmla="*/ 951 w 53"/>
                  <a:gd name="T31" fmla="*/ 274589 h 46"/>
                  <a:gd name="T32" fmla="*/ 1394 w 53"/>
                  <a:gd name="T33" fmla="*/ 382777 h 46"/>
                  <a:gd name="T34" fmla="*/ 1938 w 53"/>
                  <a:gd name="T35" fmla="*/ 571319 h 46"/>
                  <a:gd name="T36" fmla="*/ 2417 w 53"/>
                  <a:gd name="T37" fmla="*/ 732258 h 46"/>
                  <a:gd name="T38" fmla="*/ 2880 w 53"/>
                  <a:gd name="T39" fmla="*/ 883809 h 46"/>
                  <a:gd name="T40" fmla="*/ 3360 w 53"/>
                  <a:gd name="T41" fmla="*/ 1130673 h 46"/>
                  <a:gd name="T42" fmla="*/ 3848 w 53"/>
                  <a:gd name="T43" fmla="*/ 96057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1" name="Freeform 779"/>
              <p:cNvSpPr>
                <a:spLocks noChangeArrowheads="1"/>
              </p:cNvSpPr>
              <p:nvPr/>
            </p:nvSpPr>
            <p:spPr bwMode="auto">
              <a:xfrm>
                <a:off x="190" y="3974"/>
                <a:ext cx="25" cy="57"/>
              </a:xfrm>
              <a:custGeom>
                <a:avLst/>
                <a:gdLst>
                  <a:gd name="T0" fmla="*/ 10602 w 24"/>
                  <a:gd name="T1" fmla="*/ 1182 h 62"/>
                  <a:gd name="T2" fmla="*/ 10098 w 24"/>
                  <a:gd name="T3" fmla="*/ 1095 h 62"/>
                  <a:gd name="T4" fmla="*/ 10098 w 24"/>
                  <a:gd name="T5" fmla="*/ 951 h 62"/>
                  <a:gd name="T6" fmla="*/ 9783 w 24"/>
                  <a:gd name="T7" fmla="*/ 815 h 62"/>
                  <a:gd name="T8" fmla="*/ 9034 w 24"/>
                  <a:gd name="T9" fmla="*/ 687 h 62"/>
                  <a:gd name="T10" fmla="*/ 8338 w 24"/>
                  <a:gd name="T11" fmla="*/ 512 h 62"/>
                  <a:gd name="T12" fmla="*/ 7103 w 24"/>
                  <a:gd name="T13" fmla="*/ 347 h 62"/>
                  <a:gd name="T14" fmla="*/ 5158 w 24"/>
                  <a:gd name="T15" fmla="*/ 173 h 62"/>
                  <a:gd name="T16" fmla="*/ 3747 w 24"/>
                  <a:gd name="T17" fmla="*/ 0 h 62"/>
                  <a:gd name="T18" fmla="*/ 0 w 24"/>
                  <a:gd name="T19" fmla="*/ 6 h 62"/>
                  <a:gd name="T20" fmla="*/ 4 w 24"/>
                  <a:gd name="T21" fmla="*/ 234 h 62"/>
                  <a:gd name="T22" fmla="*/ 3747 w 24"/>
                  <a:gd name="T23" fmla="*/ 405 h 62"/>
                  <a:gd name="T24" fmla="*/ 4396 w 24"/>
                  <a:gd name="T25" fmla="*/ 554 h 62"/>
                  <a:gd name="T26" fmla="*/ 5158 w 24"/>
                  <a:gd name="T27" fmla="*/ 744 h 62"/>
                  <a:gd name="T28" fmla="*/ 5589 w 24"/>
                  <a:gd name="T29" fmla="*/ 879 h 62"/>
                  <a:gd name="T30" fmla="*/ 6053 w 24"/>
                  <a:gd name="T31" fmla="*/ 1014 h 62"/>
                  <a:gd name="T32" fmla="*/ 6556 w 24"/>
                  <a:gd name="T33" fmla="*/ 1110 h 62"/>
                  <a:gd name="T34" fmla="*/ 7103 w 24"/>
                  <a:gd name="T35" fmla="*/ 1200 h 62"/>
                  <a:gd name="T36" fmla="*/ 10602 w 24"/>
                  <a:gd name="T37" fmla="*/ 1182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2" name="Freeform 780"/>
              <p:cNvSpPr>
                <a:spLocks noChangeArrowheads="1"/>
              </p:cNvSpPr>
              <p:nvPr/>
            </p:nvSpPr>
            <p:spPr bwMode="auto">
              <a:xfrm>
                <a:off x="5548" y="4038"/>
                <a:ext cx="68" cy="88"/>
              </a:xfrm>
              <a:custGeom>
                <a:avLst/>
                <a:gdLst>
                  <a:gd name="T0" fmla="*/ 0 w 65"/>
                  <a:gd name="T1" fmla="*/ 41012 h 81"/>
                  <a:gd name="T2" fmla="*/ 0 w 65"/>
                  <a:gd name="T3" fmla="*/ 43947 h 81"/>
                  <a:gd name="T4" fmla="*/ 2 w 65"/>
                  <a:gd name="T5" fmla="*/ 45143 h 81"/>
                  <a:gd name="T6" fmla="*/ 6 w 65"/>
                  <a:gd name="T7" fmla="*/ 45143 h 81"/>
                  <a:gd name="T8" fmla="*/ 1261 w 65"/>
                  <a:gd name="T9" fmla="*/ 45143 h 81"/>
                  <a:gd name="T10" fmla="*/ 1805 w 65"/>
                  <a:gd name="T11" fmla="*/ 44390 h 81"/>
                  <a:gd name="T12" fmla="*/ 2743 w 65"/>
                  <a:gd name="T13" fmla="*/ 43665 h 81"/>
                  <a:gd name="T14" fmla="*/ 3347 w 65"/>
                  <a:gd name="T15" fmla="*/ 40893 h 81"/>
                  <a:gd name="T16" fmla="*/ 4249 w 65"/>
                  <a:gd name="T17" fmla="*/ 38125 h 81"/>
                  <a:gd name="T18" fmla="*/ 4979 w 65"/>
                  <a:gd name="T19" fmla="*/ 35256 h 81"/>
                  <a:gd name="T20" fmla="*/ 5726 w 65"/>
                  <a:gd name="T21" fmla="*/ 30790 h 81"/>
                  <a:gd name="T22" fmla="*/ 6452 w 65"/>
                  <a:gd name="T23" fmla="*/ 26465 h 81"/>
                  <a:gd name="T24" fmla="*/ 6847 w 65"/>
                  <a:gd name="T25" fmla="*/ 22643 h 81"/>
                  <a:gd name="T26" fmla="*/ 7120 w 65"/>
                  <a:gd name="T27" fmla="*/ 17246 h 81"/>
                  <a:gd name="T28" fmla="*/ 7271 w 65"/>
                  <a:gd name="T29" fmla="*/ 12072 h 81"/>
                  <a:gd name="T30" fmla="*/ 7248 w 65"/>
                  <a:gd name="T31" fmla="*/ 5883 h 81"/>
                  <a:gd name="T32" fmla="*/ 6847 w 65"/>
                  <a:gd name="T33" fmla="*/ 1 h 81"/>
                  <a:gd name="T34" fmla="*/ 6707 w 65"/>
                  <a:gd name="T35" fmla="*/ 0 h 81"/>
                  <a:gd name="T36" fmla="*/ 6184 w 65"/>
                  <a:gd name="T37" fmla="*/ 1 h 81"/>
                  <a:gd name="T38" fmla="*/ 5397 w 65"/>
                  <a:gd name="T39" fmla="*/ 3 h 81"/>
                  <a:gd name="T40" fmla="*/ 4786 w 65"/>
                  <a:gd name="T41" fmla="*/ 4416 h 81"/>
                  <a:gd name="T42" fmla="*/ 4002 w 65"/>
                  <a:gd name="T43" fmla="*/ 5883 h 81"/>
                  <a:gd name="T44" fmla="*/ 3152 w 65"/>
                  <a:gd name="T45" fmla="*/ 9068 h 81"/>
                  <a:gd name="T46" fmla="*/ 2433 w 65"/>
                  <a:gd name="T47" fmla="*/ 12975 h 81"/>
                  <a:gd name="T48" fmla="*/ 1702 w 65"/>
                  <a:gd name="T49" fmla="*/ 16995 h 81"/>
                  <a:gd name="T50" fmla="*/ 1261 w 65"/>
                  <a:gd name="T51" fmla="*/ 20060 h 81"/>
                  <a:gd name="T52" fmla="*/ 8 w 65"/>
                  <a:gd name="T53" fmla="*/ 23178 h 81"/>
                  <a:gd name="T54" fmla="*/ 6 w 65"/>
                  <a:gd name="T55" fmla="*/ 26726 h 81"/>
                  <a:gd name="T56" fmla="*/ 4 w 65"/>
                  <a:gd name="T57" fmla="*/ 30790 h 81"/>
                  <a:gd name="T58" fmla="*/ 2 w 65"/>
                  <a:gd name="T59" fmla="*/ 34747 h 81"/>
                  <a:gd name="T60" fmla="*/ 1 w 65"/>
                  <a:gd name="T61" fmla="*/ 37319 h 81"/>
                  <a:gd name="T62" fmla="*/ 1 w 65"/>
                  <a:gd name="T63" fmla="*/ 39113 h 81"/>
                  <a:gd name="T64" fmla="*/ 0 w 65"/>
                  <a:gd name="T65" fmla="*/ 41012 h 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"/>
                  <a:gd name="T100" fmla="*/ 0 h 81"/>
                  <a:gd name="T101" fmla="*/ 65 w 65"/>
                  <a:gd name="T102" fmla="*/ 81 h 8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" h="81">
                    <a:moveTo>
                      <a:pt x="0" y="74"/>
                    </a:moveTo>
                    <a:lnTo>
                      <a:pt x="0" y="78"/>
                    </a:lnTo>
                    <a:lnTo>
                      <a:pt x="2" y="81"/>
                    </a:lnTo>
                    <a:lnTo>
                      <a:pt x="6" y="81"/>
                    </a:lnTo>
                    <a:lnTo>
                      <a:pt x="11" y="81"/>
                    </a:lnTo>
                    <a:lnTo>
                      <a:pt x="17" y="80"/>
                    </a:lnTo>
                    <a:lnTo>
                      <a:pt x="24" y="77"/>
                    </a:lnTo>
                    <a:lnTo>
                      <a:pt x="30" y="73"/>
                    </a:lnTo>
                    <a:lnTo>
                      <a:pt x="38" y="68"/>
                    </a:lnTo>
                    <a:lnTo>
                      <a:pt x="44" y="62"/>
                    </a:lnTo>
                    <a:lnTo>
                      <a:pt x="51" y="55"/>
                    </a:lnTo>
                    <a:lnTo>
                      <a:pt x="57" y="47"/>
                    </a:lnTo>
                    <a:lnTo>
                      <a:pt x="61" y="40"/>
                    </a:lnTo>
                    <a:lnTo>
                      <a:pt x="63" y="31"/>
                    </a:lnTo>
                    <a:lnTo>
                      <a:pt x="65" y="21"/>
                    </a:lnTo>
                    <a:lnTo>
                      <a:pt x="64" y="11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1"/>
                    </a:lnTo>
                    <a:lnTo>
                      <a:pt x="28" y="17"/>
                    </a:lnTo>
                    <a:lnTo>
                      <a:pt x="22" y="23"/>
                    </a:lnTo>
                    <a:lnTo>
                      <a:pt x="16" y="30"/>
                    </a:lnTo>
                    <a:lnTo>
                      <a:pt x="11" y="36"/>
                    </a:lnTo>
                    <a:lnTo>
                      <a:pt x="8" y="42"/>
                    </a:lnTo>
                    <a:lnTo>
                      <a:pt x="6" y="48"/>
                    </a:lnTo>
                    <a:lnTo>
                      <a:pt x="4" y="55"/>
                    </a:lnTo>
                    <a:lnTo>
                      <a:pt x="2" y="61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3" name="Freeform 781"/>
              <p:cNvSpPr>
                <a:spLocks noChangeArrowheads="1"/>
              </p:cNvSpPr>
              <p:nvPr/>
            </p:nvSpPr>
            <p:spPr bwMode="auto">
              <a:xfrm>
                <a:off x="5544" y="4038"/>
                <a:ext cx="77" cy="96"/>
              </a:xfrm>
              <a:custGeom>
                <a:avLst/>
                <a:gdLst>
                  <a:gd name="T0" fmla="*/ 3895 w 74"/>
                  <a:gd name="T1" fmla="*/ 3 h 87"/>
                  <a:gd name="T2" fmla="*/ 4106 w 74"/>
                  <a:gd name="T3" fmla="*/ 15369 h 87"/>
                  <a:gd name="T4" fmla="*/ 4106 w 74"/>
                  <a:gd name="T5" fmla="*/ 28657 h 87"/>
                  <a:gd name="T6" fmla="*/ 4001 w 74"/>
                  <a:gd name="T7" fmla="*/ 41037 h 87"/>
                  <a:gd name="T8" fmla="*/ 3895 w 74"/>
                  <a:gd name="T9" fmla="*/ 49396 h 87"/>
                  <a:gd name="T10" fmla="*/ 3602 w 74"/>
                  <a:gd name="T11" fmla="*/ 62201 h 87"/>
                  <a:gd name="T12" fmla="*/ 3241 w 74"/>
                  <a:gd name="T13" fmla="*/ 70548 h 87"/>
                  <a:gd name="T14" fmla="*/ 2915 w 74"/>
                  <a:gd name="T15" fmla="*/ 78585 h 87"/>
                  <a:gd name="T16" fmla="*/ 2488 w 74"/>
                  <a:gd name="T17" fmla="*/ 86327 h 87"/>
                  <a:gd name="T18" fmla="*/ 2019 w 74"/>
                  <a:gd name="T19" fmla="*/ 93316 h 87"/>
                  <a:gd name="T20" fmla="*/ 1633 w 74"/>
                  <a:gd name="T21" fmla="*/ 99121 h 87"/>
                  <a:gd name="T22" fmla="*/ 1192 w 74"/>
                  <a:gd name="T23" fmla="*/ 102705 h 87"/>
                  <a:gd name="T24" fmla="*/ 872 w 74"/>
                  <a:gd name="T25" fmla="*/ 103782 h 87"/>
                  <a:gd name="T26" fmla="*/ 703 w 74"/>
                  <a:gd name="T27" fmla="*/ 103782 h 87"/>
                  <a:gd name="T28" fmla="*/ 9 w 74"/>
                  <a:gd name="T29" fmla="*/ 103782 h 87"/>
                  <a:gd name="T30" fmla="*/ 8 w 74"/>
                  <a:gd name="T31" fmla="*/ 103782 h 87"/>
                  <a:gd name="T32" fmla="*/ 8 w 74"/>
                  <a:gd name="T33" fmla="*/ 100761 h 87"/>
                  <a:gd name="T34" fmla="*/ 0 w 74"/>
                  <a:gd name="T35" fmla="*/ 99339 h 87"/>
                  <a:gd name="T36" fmla="*/ 1 w 74"/>
                  <a:gd name="T37" fmla="*/ 107309 h 87"/>
                  <a:gd name="T38" fmla="*/ 4 w 74"/>
                  <a:gd name="T39" fmla="*/ 115672 h 87"/>
                  <a:gd name="T40" fmla="*/ 703 w 74"/>
                  <a:gd name="T41" fmla="*/ 117091 h 87"/>
                  <a:gd name="T42" fmla="*/ 916 w 74"/>
                  <a:gd name="T43" fmla="*/ 115985 h 87"/>
                  <a:gd name="T44" fmla="*/ 1395 w 74"/>
                  <a:gd name="T45" fmla="*/ 115672 h 87"/>
                  <a:gd name="T46" fmla="*/ 1913 w 74"/>
                  <a:gd name="T47" fmla="*/ 108909 h 87"/>
                  <a:gd name="T48" fmla="*/ 2359 w 74"/>
                  <a:gd name="T49" fmla="*/ 103782 h 87"/>
                  <a:gd name="T50" fmla="*/ 2767 w 74"/>
                  <a:gd name="T51" fmla="*/ 99001 h 87"/>
                  <a:gd name="T52" fmla="*/ 3241 w 74"/>
                  <a:gd name="T53" fmla="*/ 87950 h 87"/>
                  <a:gd name="T54" fmla="*/ 3789 w 74"/>
                  <a:gd name="T55" fmla="*/ 78585 h 87"/>
                  <a:gd name="T56" fmla="*/ 4106 w 74"/>
                  <a:gd name="T57" fmla="*/ 67282 h 87"/>
                  <a:gd name="T58" fmla="*/ 4440 w 74"/>
                  <a:gd name="T59" fmla="*/ 55848 h 87"/>
                  <a:gd name="T60" fmla="*/ 4681 w 74"/>
                  <a:gd name="T61" fmla="*/ 42211 h 87"/>
                  <a:gd name="T62" fmla="*/ 4686 w 74"/>
                  <a:gd name="T63" fmla="*/ 28657 h 87"/>
                  <a:gd name="T64" fmla="*/ 4681 w 74"/>
                  <a:gd name="T65" fmla="*/ 14261 h 87"/>
                  <a:gd name="T66" fmla="*/ 4406 w 74"/>
                  <a:gd name="T67" fmla="*/ 0 h 87"/>
                  <a:gd name="T68" fmla="*/ 3895 w 74"/>
                  <a:gd name="T69" fmla="*/ 3 h 8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4"/>
                  <a:gd name="T106" fmla="*/ 0 h 87"/>
                  <a:gd name="T107" fmla="*/ 74 w 74"/>
                  <a:gd name="T108" fmla="*/ 87 h 8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4" h="87">
                    <a:moveTo>
                      <a:pt x="61" y="3"/>
                    </a:moveTo>
                    <a:lnTo>
                      <a:pt x="64" y="12"/>
                    </a:lnTo>
                    <a:lnTo>
                      <a:pt x="64" y="21"/>
                    </a:lnTo>
                    <a:lnTo>
                      <a:pt x="63" y="30"/>
                    </a:lnTo>
                    <a:lnTo>
                      <a:pt x="61" y="37"/>
                    </a:lnTo>
                    <a:lnTo>
                      <a:pt x="57" y="45"/>
                    </a:lnTo>
                    <a:lnTo>
                      <a:pt x="51" y="52"/>
                    </a:lnTo>
                    <a:lnTo>
                      <a:pt x="46" y="58"/>
                    </a:lnTo>
                    <a:lnTo>
                      <a:pt x="39" y="64"/>
                    </a:lnTo>
                    <a:lnTo>
                      <a:pt x="32" y="69"/>
                    </a:lnTo>
                    <a:lnTo>
                      <a:pt x="26" y="73"/>
                    </a:lnTo>
                    <a:lnTo>
                      <a:pt x="20" y="76"/>
                    </a:lnTo>
                    <a:lnTo>
                      <a:pt x="14" y="77"/>
                    </a:lnTo>
                    <a:lnTo>
                      <a:pt x="10" y="77"/>
                    </a:lnTo>
                    <a:lnTo>
                      <a:pt x="9" y="77"/>
                    </a:lnTo>
                    <a:lnTo>
                      <a:pt x="8" y="77"/>
                    </a:lnTo>
                    <a:lnTo>
                      <a:pt x="8" y="75"/>
                    </a:lnTo>
                    <a:lnTo>
                      <a:pt x="0" y="74"/>
                    </a:lnTo>
                    <a:lnTo>
                      <a:pt x="1" y="80"/>
                    </a:lnTo>
                    <a:lnTo>
                      <a:pt x="4" y="85"/>
                    </a:lnTo>
                    <a:lnTo>
                      <a:pt x="10" y="87"/>
                    </a:lnTo>
                    <a:lnTo>
                      <a:pt x="15" y="86"/>
                    </a:lnTo>
                    <a:lnTo>
                      <a:pt x="23" y="85"/>
                    </a:lnTo>
                    <a:lnTo>
                      <a:pt x="29" y="81"/>
                    </a:lnTo>
                    <a:lnTo>
                      <a:pt x="37" y="77"/>
                    </a:lnTo>
                    <a:lnTo>
                      <a:pt x="44" y="72"/>
                    </a:lnTo>
                    <a:lnTo>
                      <a:pt x="51" y="65"/>
                    </a:lnTo>
                    <a:lnTo>
                      <a:pt x="59" y="58"/>
                    </a:lnTo>
                    <a:lnTo>
                      <a:pt x="64" y="50"/>
                    </a:lnTo>
                    <a:lnTo>
                      <a:pt x="69" y="41"/>
                    </a:lnTo>
                    <a:lnTo>
                      <a:pt x="73" y="31"/>
                    </a:lnTo>
                    <a:lnTo>
                      <a:pt x="74" y="21"/>
                    </a:lnTo>
                    <a:lnTo>
                      <a:pt x="73" y="11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4" name="Freeform 782"/>
              <p:cNvSpPr>
                <a:spLocks noChangeArrowheads="1"/>
              </p:cNvSpPr>
              <p:nvPr/>
            </p:nvSpPr>
            <p:spPr bwMode="auto">
              <a:xfrm>
                <a:off x="5561" y="4038"/>
                <a:ext cx="54" cy="53"/>
              </a:xfrm>
              <a:custGeom>
                <a:avLst/>
                <a:gdLst>
                  <a:gd name="T0" fmla="*/ 8 w 52"/>
                  <a:gd name="T1" fmla="*/ 18174965 h 37"/>
                  <a:gd name="T2" fmla="*/ 1046 w 52"/>
                  <a:gd name="T3" fmla="*/ 15532723 h 37"/>
                  <a:gd name="T4" fmla="*/ 1544 w 52"/>
                  <a:gd name="T5" fmla="*/ 12044385 h 37"/>
                  <a:gd name="T6" fmla="*/ 2163 w 52"/>
                  <a:gd name="T7" fmla="*/ 10302716 h 37"/>
                  <a:gd name="T8" fmla="*/ 2562 w 52"/>
                  <a:gd name="T9" fmla="*/ 6602986 h 37"/>
                  <a:gd name="T10" fmla="*/ 3067 w 52"/>
                  <a:gd name="T11" fmla="*/ 5228817 h 37"/>
                  <a:gd name="T12" fmla="*/ 3582 w 52"/>
                  <a:gd name="T13" fmla="*/ 4843101 h 37"/>
                  <a:gd name="T14" fmla="*/ 3695 w 52"/>
                  <a:gd name="T15" fmla="*/ 4478441 h 37"/>
                  <a:gd name="T16" fmla="*/ 3629 w 52"/>
                  <a:gd name="T17" fmla="*/ 3840169 h 37"/>
                  <a:gd name="T18" fmla="*/ 4136 w 52"/>
                  <a:gd name="T19" fmla="*/ 13614 h 37"/>
                  <a:gd name="T20" fmla="*/ 3788 w 52"/>
                  <a:gd name="T21" fmla="*/ 0 h 37"/>
                  <a:gd name="T22" fmla="*/ 3386 w 52"/>
                  <a:gd name="T23" fmla="*/ 1 h 37"/>
                  <a:gd name="T24" fmla="*/ 2742 w 52"/>
                  <a:gd name="T25" fmla="*/ 11194 h 37"/>
                  <a:gd name="T26" fmla="*/ 2289 w 52"/>
                  <a:gd name="T27" fmla="*/ 132526 h 37"/>
                  <a:gd name="T28" fmla="*/ 1635 w 52"/>
                  <a:gd name="T29" fmla="*/ 5631526 h 37"/>
                  <a:gd name="T30" fmla="*/ 1046 w 52"/>
                  <a:gd name="T31" fmla="*/ 8310618 h 37"/>
                  <a:gd name="T32" fmla="*/ 7 w 52"/>
                  <a:gd name="T33" fmla="*/ 12044385 h 37"/>
                  <a:gd name="T34" fmla="*/ 0 w 52"/>
                  <a:gd name="T35" fmla="*/ 15532723 h 37"/>
                  <a:gd name="T36" fmla="*/ 8 w 52"/>
                  <a:gd name="T37" fmla="*/ 18174965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37"/>
                  <a:gd name="T59" fmla="*/ 52 w 52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37">
                    <a:moveTo>
                      <a:pt x="8" y="37"/>
                    </a:moveTo>
                    <a:lnTo>
                      <a:pt x="13" y="31"/>
                    </a:lnTo>
                    <a:lnTo>
                      <a:pt x="20" y="24"/>
                    </a:lnTo>
                    <a:lnTo>
                      <a:pt x="26" y="20"/>
                    </a:lnTo>
                    <a:lnTo>
                      <a:pt x="32" y="14"/>
                    </a:lnTo>
                    <a:lnTo>
                      <a:pt x="39" y="11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5" y="7"/>
                    </a:lnTo>
                    <a:lnTo>
                      <a:pt x="52" y="4"/>
                    </a:lnTo>
                    <a:lnTo>
                      <a:pt x="47" y="0"/>
                    </a:lnTo>
                    <a:lnTo>
                      <a:pt x="42" y="1"/>
                    </a:lnTo>
                    <a:lnTo>
                      <a:pt x="35" y="3"/>
                    </a:lnTo>
                    <a:lnTo>
                      <a:pt x="28" y="6"/>
                    </a:lnTo>
                    <a:lnTo>
                      <a:pt x="21" y="12"/>
                    </a:lnTo>
                    <a:lnTo>
                      <a:pt x="13" y="17"/>
                    </a:lnTo>
                    <a:lnTo>
                      <a:pt x="7" y="24"/>
                    </a:lnTo>
                    <a:lnTo>
                      <a:pt x="0" y="31"/>
                    </a:lnTo>
                    <a:lnTo>
                      <a:pt x="8" y="3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5" name="Freeform 783"/>
              <p:cNvSpPr>
                <a:spLocks noChangeArrowheads="1"/>
              </p:cNvSpPr>
              <p:nvPr/>
            </p:nvSpPr>
            <p:spPr bwMode="auto">
              <a:xfrm>
                <a:off x="5544" y="4077"/>
                <a:ext cx="25" cy="53"/>
              </a:xfrm>
              <a:custGeom>
                <a:avLst/>
                <a:gdLst>
                  <a:gd name="T0" fmla="*/ 3747 w 24"/>
                  <a:gd name="T1" fmla="*/ 76231 h 48"/>
                  <a:gd name="T2" fmla="*/ 4058 w 24"/>
                  <a:gd name="T3" fmla="*/ 70487 h 48"/>
                  <a:gd name="T4" fmla="*/ 4396 w 24"/>
                  <a:gd name="T5" fmla="*/ 61829 h 48"/>
                  <a:gd name="T6" fmla="*/ 4763 w 24"/>
                  <a:gd name="T7" fmla="*/ 55310 h 48"/>
                  <a:gd name="T8" fmla="*/ 5158 w 24"/>
                  <a:gd name="T9" fmla="*/ 44904 h 48"/>
                  <a:gd name="T10" fmla="*/ 6053 w 24"/>
                  <a:gd name="T11" fmla="*/ 37055 h 48"/>
                  <a:gd name="T12" fmla="*/ 7103 w 24"/>
                  <a:gd name="T13" fmla="*/ 26898 h 48"/>
                  <a:gd name="T14" fmla="*/ 9034 w 24"/>
                  <a:gd name="T15" fmla="*/ 17992 h 48"/>
                  <a:gd name="T16" fmla="*/ 10602 w 24"/>
                  <a:gd name="T17" fmla="*/ 11162 h 48"/>
                  <a:gd name="T18" fmla="*/ 7103 w 24"/>
                  <a:gd name="T19" fmla="*/ 0 h 48"/>
                  <a:gd name="T20" fmla="*/ 5158 w 24"/>
                  <a:gd name="T21" fmla="*/ 11162 h 48"/>
                  <a:gd name="T22" fmla="*/ 4058 w 24"/>
                  <a:gd name="T23" fmla="*/ 21130 h 48"/>
                  <a:gd name="T24" fmla="*/ 3191 w 24"/>
                  <a:gd name="T25" fmla="*/ 31660 h 48"/>
                  <a:gd name="T26" fmla="*/ 4 w 24"/>
                  <a:gd name="T27" fmla="*/ 41434 h 48"/>
                  <a:gd name="T28" fmla="*/ 2 w 24"/>
                  <a:gd name="T29" fmla="*/ 52671 h 48"/>
                  <a:gd name="T30" fmla="*/ 1 w 24"/>
                  <a:gd name="T31" fmla="*/ 59934 h 48"/>
                  <a:gd name="T32" fmla="*/ 1 w 24"/>
                  <a:gd name="T33" fmla="*/ 66998 h 48"/>
                  <a:gd name="T34" fmla="*/ 0 w 24"/>
                  <a:gd name="T35" fmla="*/ 72557 h 48"/>
                  <a:gd name="T36" fmla="*/ 3747 w 24"/>
                  <a:gd name="T37" fmla="*/ 76231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48"/>
                  <a:gd name="T59" fmla="*/ 24 w 24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48">
                    <a:moveTo>
                      <a:pt x="8" y="48"/>
                    </a:moveTo>
                    <a:lnTo>
                      <a:pt x="9" y="45"/>
                    </a:lnTo>
                    <a:lnTo>
                      <a:pt x="10" y="40"/>
                    </a:lnTo>
                    <a:lnTo>
                      <a:pt x="11" y="35"/>
                    </a:lnTo>
                    <a:lnTo>
                      <a:pt x="12" y="29"/>
                    </a:lnTo>
                    <a:lnTo>
                      <a:pt x="14" y="24"/>
                    </a:lnTo>
                    <a:lnTo>
                      <a:pt x="16" y="17"/>
                    </a:lnTo>
                    <a:lnTo>
                      <a:pt x="20" y="12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6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1" y="38"/>
                    </a:lnTo>
                    <a:lnTo>
                      <a:pt x="1" y="43"/>
                    </a:lnTo>
                    <a:lnTo>
                      <a:pt x="0" y="47"/>
                    </a:lnTo>
                    <a:lnTo>
                      <a:pt x="8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6" name="Freeform 784"/>
              <p:cNvSpPr>
                <a:spLocks noChangeArrowheads="1"/>
              </p:cNvSpPr>
              <p:nvPr/>
            </p:nvSpPr>
            <p:spPr bwMode="auto">
              <a:xfrm>
                <a:off x="142" y="4020"/>
                <a:ext cx="68" cy="118"/>
              </a:xfrm>
              <a:custGeom>
                <a:avLst/>
                <a:gdLst>
                  <a:gd name="T0" fmla="*/ 7271 w 65"/>
                  <a:gd name="T1" fmla="*/ 68730 h 108"/>
                  <a:gd name="T2" fmla="*/ 7271 w 65"/>
                  <a:gd name="T3" fmla="*/ 70598 h 108"/>
                  <a:gd name="T4" fmla="*/ 7271 w 65"/>
                  <a:gd name="T5" fmla="*/ 72307 h 108"/>
                  <a:gd name="T6" fmla="*/ 7248 w 65"/>
                  <a:gd name="T7" fmla="*/ 73832 h 108"/>
                  <a:gd name="T8" fmla="*/ 7120 w 65"/>
                  <a:gd name="T9" fmla="*/ 73991 h 108"/>
                  <a:gd name="T10" fmla="*/ 6707 w 65"/>
                  <a:gd name="T11" fmla="*/ 75865 h 108"/>
                  <a:gd name="T12" fmla="*/ 6078 w 65"/>
                  <a:gd name="T13" fmla="*/ 74599 h 108"/>
                  <a:gd name="T14" fmla="*/ 5397 w 65"/>
                  <a:gd name="T15" fmla="*/ 73832 h 108"/>
                  <a:gd name="T16" fmla="*/ 4691 w 65"/>
                  <a:gd name="T17" fmla="*/ 70624 h 108"/>
                  <a:gd name="T18" fmla="*/ 3920 w 65"/>
                  <a:gd name="T19" fmla="*/ 67283 h 108"/>
                  <a:gd name="T20" fmla="*/ 3089 w 65"/>
                  <a:gd name="T21" fmla="*/ 63552 h 108"/>
                  <a:gd name="T22" fmla="*/ 2291 w 65"/>
                  <a:gd name="T23" fmla="*/ 56985 h 108"/>
                  <a:gd name="T24" fmla="*/ 1510 w 65"/>
                  <a:gd name="T25" fmla="*/ 51295 h 108"/>
                  <a:gd name="T26" fmla="*/ 8 w 65"/>
                  <a:gd name="T27" fmla="*/ 43877 h 108"/>
                  <a:gd name="T28" fmla="*/ 4 w 65"/>
                  <a:gd name="T29" fmla="*/ 36192 h 108"/>
                  <a:gd name="T30" fmla="*/ 2 w 65"/>
                  <a:gd name="T31" fmla="*/ 27225 h 108"/>
                  <a:gd name="T32" fmla="*/ 0 w 65"/>
                  <a:gd name="T33" fmla="*/ 18844 h 108"/>
                  <a:gd name="T34" fmla="*/ 1 w 65"/>
                  <a:gd name="T35" fmla="*/ 9916 h 108"/>
                  <a:gd name="T36" fmla="*/ 4 w 65"/>
                  <a:gd name="T37" fmla="*/ 2 h 108"/>
                  <a:gd name="T38" fmla="*/ 5 w 65"/>
                  <a:gd name="T39" fmla="*/ 1 h 108"/>
                  <a:gd name="T40" fmla="*/ 6 w 65"/>
                  <a:gd name="T41" fmla="*/ 0 h 108"/>
                  <a:gd name="T42" fmla="*/ 8 w 65"/>
                  <a:gd name="T43" fmla="*/ 0 h 108"/>
                  <a:gd name="T44" fmla="*/ 1188 w 65"/>
                  <a:gd name="T45" fmla="*/ 1 h 108"/>
                  <a:gd name="T46" fmla="*/ 1805 w 65"/>
                  <a:gd name="T47" fmla="*/ 4 h 108"/>
                  <a:gd name="T48" fmla="*/ 2583 w 65"/>
                  <a:gd name="T49" fmla="*/ 6443 h 108"/>
                  <a:gd name="T50" fmla="*/ 3277 w 65"/>
                  <a:gd name="T51" fmla="*/ 9916 h 108"/>
                  <a:gd name="T52" fmla="*/ 4163 w 65"/>
                  <a:gd name="T53" fmla="*/ 16128 h 108"/>
                  <a:gd name="T54" fmla="*/ 4871 w 65"/>
                  <a:gd name="T55" fmla="*/ 21721 h 108"/>
                  <a:gd name="T56" fmla="*/ 5485 w 65"/>
                  <a:gd name="T57" fmla="*/ 27225 h 108"/>
                  <a:gd name="T58" fmla="*/ 6078 w 65"/>
                  <a:gd name="T59" fmla="*/ 33468 h 108"/>
                  <a:gd name="T60" fmla="*/ 6452 w 65"/>
                  <a:gd name="T61" fmla="*/ 38841 h 108"/>
                  <a:gd name="T62" fmla="*/ 6707 w 65"/>
                  <a:gd name="T63" fmla="*/ 44791 h 108"/>
                  <a:gd name="T64" fmla="*/ 6847 w 65"/>
                  <a:gd name="T65" fmla="*/ 51295 h 108"/>
                  <a:gd name="T66" fmla="*/ 7120 w 65"/>
                  <a:gd name="T67" fmla="*/ 56045 h 108"/>
                  <a:gd name="T68" fmla="*/ 7248 w 65"/>
                  <a:gd name="T69" fmla="*/ 61188 h 108"/>
                  <a:gd name="T70" fmla="*/ 7248 w 65"/>
                  <a:gd name="T71" fmla="*/ 64657 h 108"/>
                  <a:gd name="T72" fmla="*/ 7271 w 65"/>
                  <a:gd name="T73" fmla="*/ 68730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8"/>
                  <a:gd name="T113" fmla="*/ 65 w 65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8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8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2"/>
                    </a:lnTo>
                    <a:lnTo>
                      <a:pt x="8" y="61"/>
                    </a:lnTo>
                    <a:lnTo>
                      <a:pt x="4" y="52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6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7" name="Freeform 785"/>
              <p:cNvSpPr>
                <a:spLocks noChangeArrowheads="1"/>
              </p:cNvSpPr>
              <p:nvPr/>
            </p:nvSpPr>
            <p:spPr bwMode="auto">
              <a:xfrm>
                <a:off x="137" y="4021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382 h 111"/>
                  <a:gd name="T4" fmla="*/ 0 w 74"/>
                  <a:gd name="T5" fmla="*/ 30635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6654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96 w 74"/>
                  <a:gd name="T25" fmla="*/ 128751 h 111"/>
                  <a:gd name="T26" fmla="*/ 4106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4874 h 111"/>
                  <a:gd name="T32" fmla="*/ 4686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329 h 111"/>
                  <a:gd name="T68" fmla="*/ 744 w 74"/>
                  <a:gd name="T69" fmla="*/ 45373 h 111"/>
                  <a:gd name="T70" fmla="*/ 703 w 74"/>
                  <a:gd name="T71" fmla="*/ 30635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8" name="Freeform 786"/>
              <p:cNvSpPr>
                <a:spLocks noChangeArrowheads="1"/>
              </p:cNvSpPr>
              <p:nvPr/>
            </p:nvSpPr>
            <p:spPr bwMode="auto">
              <a:xfrm>
                <a:off x="142" y="4015"/>
                <a:ext cx="55" cy="56"/>
              </a:xfrm>
              <a:custGeom>
                <a:avLst/>
                <a:gdLst>
                  <a:gd name="T0" fmla="*/ 3848 w 53"/>
                  <a:gd name="T1" fmla="*/ 537086 h 47"/>
                  <a:gd name="T2" fmla="*/ 3446 w 53"/>
                  <a:gd name="T3" fmla="*/ 421130 h 47"/>
                  <a:gd name="T4" fmla="*/ 2880 w 53"/>
                  <a:gd name="T5" fmla="*/ 309678 h 47"/>
                  <a:gd name="T6" fmla="*/ 2308 w 53"/>
                  <a:gd name="T7" fmla="*/ 205300 h 47"/>
                  <a:gd name="T8" fmla="*/ 1833 w 53"/>
                  <a:gd name="T9" fmla="*/ 126183 h 47"/>
                  <a:gd name="T10" fmla="*/ 1317 w 53"/>
                  <a:gd name="T11" fmla="*/ 2596 h 47"/>
                  <a:gd name="T12" fmla="*/ 896 w 53"/>
                  <a:gd name="T13" fmla="*/ 2 h 47"/>
                  <a:gd name="T14" fmla="*/ 761 w 53"/>
                  <a:gd name="T15" fmla="*/ 0 h 47"/>
                  <a:gd name="T16" fmla="*/ 6 w 53"/>
                  <a:gd name="T17" fmla="*/ 0 h 47"/>
                  <a:gd name="T18" fmla="*/ 3 w 53"/>
                  <a:gd name="T19" fmla="*/ 267 h 47"/>
                  <a:gd name="T20" fmla="*/ 0 w 53"/>
                  <a:gd name="T21" fmla="*/ 90753 h 47"/>
                  <a:gd name="T22" fmla="*/ 8 w 53"/>
                  <a:gd name="T23" fmla="*/ 116287 h 47"/>
                  <a:gd name="T24" fmla="*/ 7 w 53"/>
                  <a:gd name="T25" fmla="*/ 126183 h 47"/>
                  <a:gd name="T26" fmla="*/ 8 w 53"/>
                  <a:gd name="T27" fmla="*/ 126183 h 47"/>
                  <a:gd name="T28" fmla="*/ 761 w 53"/>
                  <a:gd name="T29" fmla="*/ 126183 h 47"/>
                  <a:gd name="T30" fmla="*/ 951 w 53"/>
                  <a:gd name="T31" fmla="*/ 160492 h 47"/>
                  <a:gd name="T32" fmla="*/ 1394 w 53"/>
                  <a:gd name="T33" fmla="*/ 223140 h 47"/>
                  <a:gd name="T34" fmla="*/ 1938 w 53"/>
                  <a:gd name="T35" fmla="*/ 309678 h 47"/>
                  <a:gd name="T36" fmla="*/ 2417 w 53"/>
                  <a:gd name="T37" fmla="*/ 395398 h 47"/>
                  <a:gd name="T38" fmla="*/ 2880 w 53"/>
                  <a:gd name="T39" fmla="*/ 494815 h 47"/>
                  <a:gd name="T40" fmla="*/ 3360 w 53"/>
                  <a:gd name="T41" fmla="*/ 627351 h 47"/>
                  <a:gd name="T42" fmla="*/ 3848 w 53"/>
                  <a:gd name="T43" fmla="*/ 537086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7"/>
                  <a:gd name="T68" fmla="*/ 53 w 53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7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3"/>
                    </a:lnTo>
                    <a:lnTo>
                      <a:pt x="20" y="17"/>
                    </a:lnTo>
                    <a:lnTo>
                      <a:pt x="26" y="24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7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9" name="Freeform 787"/>
              <p:cNvSpPr>
                <a:spLocks noChangeArrowheads="1"/>
              </p:cNvSpPr>
              <p:nvPr/>
            </p:nvSpPr>
            <p:spPr bwMode="auto">
              <a:xfrm>
                <a:off x="190" y="4046"/>
                <a:ext cx="25" cy="67"/>
              </a:xfrm>
              <a:custGeom>
                <a:avLst/>
                <a:gdLst>
                  <a:gd name="T0" fmla="*/ 10602 w 24"/>
                  <a:gd name="T1" fmla="*/ 54670 h 62"/>
                  <a:gd name="T2" fmla="*/ 10098 w 24"/>
                  <a:gd name="T3" fmla="*/ 50620 h 62"/>
                  <a:gd name="T4" fmla="*/ 10098 w 24"/>
                  <a:gd name="T5" fmla="*/ 43957 h 62"/>
                  <a:gd name="T6" fmla="*/ 9783 w 24"/>
                  <a:gd name="T7" fmla="*/ 37696 h 62"/>
                  <a:gd name="T8" fmla="*/ 9034 w 24"/>
                  <a:gd name="T9" fmla="*/ 31772 h 62"/>
                  <a:gd name="T10" fmla="*/ 8338 w 24"/>
                  <a:gd name="T11" fmla="*/ 23318 h 62"/>
                  <a:gd name="T12" fmla="*/ 7103 w 24"/>
                  <a:gd name="T13" fmla="*/ 16045 h 62"/>
                  <a:gd name="T14" fmla="*/ 5158 w 24"/>
                  <a:gd name="T15" fmla="*/ 7994 h 62"/>
                  <a:gd name="T16" fmla="*/ 3747 w 24"/>
                  <a:gd name="T17" fmla="*/ 0 h 62"/>
                  <a:gd name="T18" fmla="*/ 0 w 24"/>
                  <a:gd name="T19" fmla="*/ 240 h 62"/>
                  <a:gd name="T20" fmla="*/ 4 w 24"/>
                  <a:gd name="T21" fmla="*/ 10811 h 62"/>
                  <a:gd name="T22" fmla="*/ 3747 w 24"/>
                  <a:gd name="T23" fmla="*/ 18751 h 62"/>
                  <a:gd name="T24" fmla="*/ 4396 w 24"/>
                  <a:gd name="T25" fmla="*/ 25575 h 62"/>
                  <a:gd name="T26" fmla="*/ 5158 w 24"/>
                  <a:gd name="T27" fmla="*/ 32249 h 62"/>
                  <a:gd name="T28" fmla="*/ 5589 w 24"/>
                  <a:gd name="T29" fmla="*/ 40079 h 62"/>
                  <a:gd name="T30" fmla="*/ 6053 w 24"/>
                  <a:gd name="T31" fmla="*/ 46873 h 62"/>
                  <a:gd name="T32" fmla="*/ 6556 w 24"/>
                  <a:gd name="T33" fmla="*/ 51273 h 62"/>
                  <a:gd name="T34" fmla="*/ 7103 w 24"/>
                  <a:gd name="T35" fmla="*/ 55473 h 62"/>
                  <a:gd name="T36" fmla="*/ 10602 w 24"/>
                  <a:gd name="T37" fmla="*/ 546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0" name="Freeform 788"/>
              <p:cNvSpPr>
                <a:spLocks noChangeArrowheads="1"/>
              </p:cNvSpPr>
              <p:nvPr/>
            </p:nvSpPr>
            <p:spPr bwMode="auto">
              <a:xfrm>
                <a:off x="145" y="2111"/>
                <a:ext cx="68" cy="130"/>
              </a:xfrm>
              <a:custGeom>
                <a:avLst/>
                <a:gdLst>
                  <a:gd name="T0" fmla="*/ 7271 w 65"/>
                  <a:gd name="T1" fmla="*/ 1461585 h 106"/>
                  <a:gd name="T2" fmla="*/ 7271 w 65"/>
                  <a:gd name="T3" fmla="*/ 1540135 h 106"/>
                  <a:gd name="T4" fmla="*/ 7248 w 65"/>
                  <a:gd name="T5" fmla="*/ 1558758 h 106"/>
                  <a:gd name="T6" fmla="*/ 7248 w 65"/>
                  <a:gd name="T7" fmla="*/ 1585619 h 106"/>
                  <a:gd name="T8" fmla="*/ 6966 w 65"/>
                  <a:gd name="T9" fmla="*/ 1628918 h 106"/>
                  <a:gd name="T10" fmla="*/ 6707 w 65"/>
                  <a:gd name="T11" fmla="*/ 1646249 h 106"/>
                  <a:gd name="T12" fmla="*/ 6078 w 65"/>
                  <a:gd name="T13" fmla="*/ 1628918 h 106"/>
                  <a:gd name="T14" fmla="*/ 5284 w 65"/>
                  <a:gd name="T15" fmla="*/ 1585619 h 106"/>
                  <a:gd name="T16" fmla="*/ 4691 w 65"/>
                  <a:gd name="T17" fmla="*/ 1544357 h 106"/>
                  <a:gd name="T18" fmla="*/ 3920 w 65"/>
                  <a:gd name="T19" fmla="*/ 1449618 h 106"/>
                  <a:gd name="T20" fmla="*/ 3089 w 65"/>
                  <a:gd name="T21" fmla="*/ 1347795 h 106"/>
                  <a:gd name="T22" fmla="*/ 2161 w 65"/>
                  <a:gd name="T23" fmla="*/ 1232128 h 106"/>
                  <a:gd name="T24" fmla="*/ 1510 w 65"/>
                  <a:gd name="T25" fmla="*/ 1111608 h 106"/>
                  <a:gd name="T26" fmla="*/ 8 w 65"/>
                  <a:gd name="T27" fmla="*/ 947531 h 106"/>
                  <a:gd name="T28" fmla="*/ 4 w 65"/>
                  <a:gd name="T29" fmla="*/ 762573 h 106"/>
                  <a:gd name="T30" fmla="*/ 1 w 65"/>
                  <a:gd name="T31" fmla="*/ 581204 h 106"/>
                  <a:gd name="T32" fmla="*/ 0 w 65"/>
                  <a:gd name="T33" fmla="*/ 396326 h 106"/>
                  <a:gd name="T34" fmla="*/ 1 w 65"/>
                  <a:gd name="T35" fmla="*/ 206228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0 h 106"/>
                  <a:gd name="T46" fmla="*/ 1702 w 65"/>
                  <a:gd name="T47" fmla="*/ 364 h 106"/>
                  <a:gd name="T48" fmla="*/ 2583 w 65"/>
                  <a:gd name="T49" fmla="*/ 116527 h 106"/>
                  <a:gd name="T50" fmla="*/ 3277 w 65"/>
                  <a:gd name="T51" fmla="*/ 206228 h 106"/>
                  <a:gd name="T52" fmla="*/ 4163 w 65"/>
                  <a:gd name="T53" fmla="*/ 327336 h 106"/>
                  <a:gd name="T54" fmla="*/ 4871 w 65"/>
                  <a:gd name="T55" fmla="*/ 453758 h 106"/>
                  <a:gd name="T56" fmla="*/ 5397 w 65"/>
                  <a:gd name="T57" fmla="*/ 581204 h 106"/>
                  <a:gd name="T58" fmla="*/ 5954 w 65"/>
                  <a:gd name="T59" fmla="*/ 701939 h 106"/>
                  <a:gd name="T60" fmla="*/ 6452 w 65"/>
                  <a:gd name="T61" fmla="*/ 870268 h 106"/>
                  <a:gd name="T62" fmla="*/ 6707 w 65"/>
                  <a:gd name="T63" fmla="*/ 955339 h 106"/>
                  <a:gd name="T64" fmla="*/ 6847 w 65"/>
                  <a:gd name="T65" fmla="*/ 1111608 h 106"/>
                  <a:gd name="T66" fmla="*/ 6966 w 65"/>
                  <a:gd name="T67" fmla="*/ 1220852 h 106"/>
                  <a:gd name="T68" fmla="*/ 7120 w 65"/>
                  <a:gd name="T69" fmla="*/ 1312708 h 106"/>
                  <a:gd name="T70" fmla="*/ 7248 w 65"/>
                  <a:gd name="T71" fmla="*/ 1424237 h 106"/>
                  <a:gd name="T72" fmla="*/ 7271 w 65"/>
                  <a:gd name="T73" fmla="*/ 1461585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3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2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1" name="Freeform 789"/>
              <p:cNvSpPr>
                <a:spLocks noChangeArrowheads="1"/>
              </p:cNvSpPr>
              <p:nvPr/>
            </p:nvSpPr>
            <p:spPr bwMode="auto">
              <a:xfrm>
                <a:off x="140" y="2111"/>
                <a:ext cx="77" cy="135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25624 h 111"/>
                  <a:gd name="T4" fmla="*/ 0 w 74"/>
                  <a:gd name="T5" fmla="*/ 274421 h 111"/>
                  <a:gd name="T6" fmla="*/ 1 w 74"/>
                  <a:gd name="T7" fmla="*/ 397712 h 111"/>
                  <a:gd name="T8" fmla="*/ 4 w 74"/>
                  <a:gd name="T9" fmla="*/ 522669 h 111"/>
                  <a:gd name="T10" fmla="*/ 9 w 74"/>
                  <a:gd name="T11" fmla="*/ 645743 h 111"/>
                  <a:gd name="T12" fmla="*/ 872 w 74"/>
                  <a:gd name="T13" fmla="*/ 745247 h 111"/>
                  <a:gd name="T14" fmla="*/ 1258 w 74"/>
                  <a:gd name="T15" fmla="*/ 863143 h 111"/>
                  <a:gd name="T16" fmla="*/ 1818 w 74"/>
                  <a:gd name="T17" fmla="*/ 938401 h 111"/>
                  <a:gd name="T18" fmla="*/ 2239 w 74"/>
                  <a:gd name="T19" fmla="*/ 1014046 h 111"/>
                  <a:gd name="T20" fmla="*/ 2762 w 74"/>
                  <a:gd name="T21" fmla="*/ 1054566 h 111"/>
                  <a:gd name="T22" fmla="*/ 3235 w 74"/>
                  <a:gd name="T23" fmla="*/ 1100070 h 111"/>
                  <a:gd name="T24" fmla="*/ 3602 w 74"/>
                  <a:gd name="T25" fmla="*/ 1124499 h 111"/>
                  <a:gd name="T26" fmla="*/ 4001 w 74"/>
                  <a:gd name="T27" fmla="*/ 1140281 h 111"/>
                  <a:gd name="T28" fmla="*/ 4406 w 74"/>
                  <a:gd name="T29" fmla="*/ 1109653 h 111"/>
                  <a:gd name="T30" fmla="*/ 4563 w 74"/>
                  <a:gd name="T31" fmla="*/ 1096427 h 111"/>
                  <a:gd name="T32" fmla="*/ 4681 w 74"/>
                  <a:gd name="T33" fmla="*/ 1054566 h 111"/>
                  <a:gd name="T34" fmla="*/ 4686 w 74"/>
                  <a:gd name="T35" fmla="*/ 1018289 h 111"/>
                  <a:gd name="T36" fmla="*/ 4686 w 74"/>
                  <a:gd name="T37" fmla="*/ 975857 h 111"/>
                  <a:gd name="T38" fmla="*/ 4211 w 74"/>
                  <a:gd name="T39" fmla="*/ 987272 h 111"/>
                  <a:gd name="T40" fmla="*/ 4211 w 74"/>
                  <a:gd name="T41" fmla="*/ 1018289 h 111"/>
                  <a:gd name="T42" fmla="*/ 4106 w 74"/>
                  <a:gd name="T43" fmla="*/ 1026238 h 111"/>
                  <a:gd name="T44" fmla="*/ 4106 w 74"/>
                  <a:gd name="T45" fmla="*/ 1032148 h 111"/>
                  <a:gd name="T46" fmla="*/ 3998 w 74"/>
                  <a:gd name="T47" fmla="*/ 1040083 h 111"/>
                  <a:gd name="T48" fmla="*/ 3789 w 74"/>
                  <a:gd name="T49" fmla="*/ 1032148 h 111"/>
                  <a:gd name="T50" fmla="*/ 3413 w 74"/>
                  <a:gd name="T51" fmla="*/ 1026238 h 111"/>
                  <a:gd name="T52" fmla="*/ 3070 w 74"/>
                  <a:gd name="T53" fmla="*/ 975857 h 111"/>
                  <a:gd name="T54" fmla="*/ 2620 w 74"/>
                  <a:gd name="T55" fmla="*/ 938401 h 111"/>
                  <a:gd name="T56" fmla="*/ 2129 w 74"/>
                  <a:gd name="T57" fmla="*/ 868173 h 111"/>
                  <a:gd name="T58" fmla="*/ 1818 w 74"/>
                  <a:gd name="T59" fmla="*/ 798759 h 111"/>
                  <a:gd name="T60" fmla="*/ 1326 w 74"/>
                  <a:gd name="T61" fmla="*/ 698888 h 111"/>
                  <a:gd name="T62" fmla="*/ 965 w 74"/>
                  <a:gd name="T63" fmla="*/ 610865 h 111"/>
                  <a:gd name="T64" fmla="*/ 782 w 74"/>
                  <a:gd name="T65" fmla="*/ 502749 h 111"/>
                  <a:gd name="T66" fmla="*/ 9 w 74"/>
                  <a:gd name="T67" fmla="*/ 396303 h 111"/>
                  <a:gd name="T68" fmla="*/ 8 w 74"/>
                  <a:gd name="T69" fmla="*/ 267566 h 111"/>
                  <a:gd name="T70" fmla="*/ 9 w 74"/>
                  <a:gd name="T71" fmla="*/ 147022 h 111"/>
                  <a:gd name="T72" fmla="*/ 782 w 74"/>
                  <a:gd name="T73" fmla="*/ 305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39"/>
                    </a:lnTo>
                    <a:lnTo>
                      <a:pt x="4" y="51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1"/>
                    </a:lnTo>
                    <a:lnTo>
                      <a:pt x="53" y="100"/>
                    </a:lnTo>
                    <a:lnTo>
                      <a:pt x="47" y="95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6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2" name="Freeform 790"/>
              <p:cNvSpPr>
                <a:spLocks noChangeArrowheads="1"/>
              </p:cNvSpPr>
              <p:nvPr/>
            </p:nvSpPr>
            <p:spPr bwMode="auto">
              <a:xfrm>
                <a:off x="145" y="2104"/>
                <a:ext cx="55" cy="56"/>
              </a:xfrm>
              <a:custGeom>
                <a:avLst/>
                <a:gdLst>
                  <a:gd name="T0" fmla="*/ 3848 w 53"/>
                  <a:gd name="T1" fmla="*/ 1913047 h 45"/>
                  <a:gd name="T2" fmla="*/ 3394 w 53"/>
                  <a:gd name="T3" fmla="*/ 1469294 h 45"/>
                  <a:gd name="T4" fmla="*/ 2880 w 53"/>
                  <a:gd name="T5" fmla="*/ 1052006 h 45"/>
                  <a:gd name="T6" fmla="*/ 2417 w 53"/>
                  <a:gd name="T7" fmla="*/ 749081 h 45"/>
                  <a:gd name="T8" fmla="*/ 1833 w 53"/>
                  <a:gd name="T9" fmla="*/ 411286 h 45"/>
                  <a:gd name="T10" fmla="*/ 1317 w 53"/>
                  <a:gd name="T11" fmla="*/ 912 h 45"/>
                  <a:gd name="T12" fmla="*/ 896 w 53"/>
                  <a:gd name="T13" fmla="*/ 0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7794 h 45"/>
                  <a:gd name="T22" fmla="*/ 8 w 53"/>
                  <a:gd name="T23" fmla="*/ 377479 h 45"/>
                  <a:gd name="T24" fmla="*/ 7 w 53"/>
                  <a:gd name="T25" fmla="*/ 411286 h 45"/>
                  <a:gd name="T26" fmla="*/ 761 w 53"/>
                  <a:gd name="T27" fmla="*/ 411286 h 45"/>
                  <a:gd name="T28" fmla="*/ 1000 w 53"/>
                  <a:gd name="T29" fmla="*/ 487168 h 45"/>
                  <a:gd name="T30" fmla="*/ 1394 w 53"/>
                  <a:gd name="T31" fmla="*/ 749081 h 45"/>
                  <a:gd name="T32" fmla="*/ 1938 w 53"/>
                  <a:gd name="T33" fmla="*/ 978319 h 45"/>
                  <a:gd name="T34" fmla="*/ 2438 w 53"/>
                  <a:gd name="T35" fmla="*/ 1359099 h 45"/>
                  <a:gd name="T36" fmla="*/ 2880 w 53"/>
                  <a:gd name="T37" fmla="*/ 1739572 h 45"/>
                  <a:gd name="T38" fmla="*/ 3360 w 53"/>
                  <a:gd name="T39" fmla="*/ 2081121 h 45"/>
                  <a:gd name="T40" fmla="*/ 3848 w 53"/>
                  <a:gd name="T41" fmla="*/ 1913047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53" y="41"/>
                    </a:moveTo>
                    <a:lnTo>
                      <a:pt x="46" y="31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3" name="Freeform 791"/>
              <p:cNvSpPr>
                <a:spLocks noChangeArrowheads="1"/>
              </p:cNvSpPr>
              <p:nvPr/>
            </p:nvSpPr>
            <p:spPr bwMode="auto">
              <a:xfrm>
                <a:off x="192" y="2164"/>
                <a:ext cx="26" cy="56"/>
              </a:xfrm>
              <a:custGeom>
                <a:avLst/>
                <a:gdLst>
                  <a:gd name="T0" fmla="*/ 8566 w 25"/>
                  <a:gd name="T1" fmla="*/ 1976 h 60"/>
                  <a:gd name="T2" fmla="*/ 8314 w 25"/>
                  <a:gd name="T3" fmla="*/ 1843 h 60"/>
                  <a:gd name="T4" fmla="*/ 8314 w 25"/>
                  <a:gd name="T5" fmla="*/ 1653 h 60"/>
                  <a:gd name="T6" fmla="*/ 7342 w 25"/>
                  <a:gd name="T7" fmla="*/ 1435 h 60"/>
                  <a:gd name="T8" fmla="*/ 7126 w 25"/>
                  <a:gd name="T9" fmla="*/ 1141 h 60"/>
                  <a:gd name="T10" fmla="*/ 6295 w 25"/>
                  <a:gd name="T11" fmla="*/ 828 h 60"/>
                  <a:gd name="T12" fmla="*/ 4997 w 25"/>
                  <a:gd name="T13" fmla="*/ 551 h 60"/>
                  <a:gd name="T14" fmla="*/ 3967 w 25"/>
                  <a:gd name="T15" fmla="*/ 290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398 h 60"/>
                  <a:gd name="T22" fmla="*/ 2917 w 25"/>
                  <a:gd name="T23" fmla="*/ 699 h 60"/>
                  <a:gd name="T24" fmla="*/ 3400 w 25"/>
                  <a:gd name="T25" fmla="*/ 971 h 60"/>
                  <a:gd name="T26" fmla="*/ 3967 w 25"/>
                  <a:gd name="T27" fmla="*/ 1222 h 60"/>
                  <a:gd name="T28" fmla="*/ 4282 w 25"/>
                  <a:gd name="T29" fmla="*/ 1521 h 60"/>
                  <a:gd name="T30" fmla="*/ 4627 w 25"/>
                  <a:gd name="T31" fmla="*/ 1701 h 60"/>
                  <a:gd name="T32" fmla="*/ 4997 w 25"/>
                  <a:gd name="T33" fmla="*/ 1935 h 60"/>
                  <a:gd name="T34" fmla="*/ 5399 w 25"/>
                  <a:gd name="T35" fmla="*/ 1997 h 60"/>
                  <a:gd name="T36" fmla="*/ 8566 w 25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5" y="16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4" name="Freeform 792"/>
              <p:cNvSpPr>
                <a:spLocks noChangeArrowheads="1"/>
              </p:cNvSpPr>
              <p:nvPr/>
            </p:nvSpPr>
            <p:spPr bwMode="auto">
              <a:xfrm>
                <a:off x="5546" y="2263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4436 h 107"/>
                  <a:gd name="T4" fmla="*/ 1 w 65"/>
                  <a:gd name="T5" fmla="*/ 76913 h 107"/>
                  <a:gd name="T6" fmla="*/ 1 w 65"/>
                  <a:gd name="T7" fmla="*/ 77849 h 107"/>
                  <a:gd name="T8" fmla="*/ 3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80036 h 107"/>
                  <a:gd name="T14" fmla="*/ 1916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492 h 107"/>
                  <a:gd name="T20" fmla="*/ 4249 w 65"/>
                  <a:gd name="T21" fmla="*/ 66620 h 107"/>
                  <a:gd name="T22" fmla="*/ 5079 w 65"/>
                  <a:gd name="T23" fmla="*/ 59387 h 107"/>
                  <a:gd name="T24" fmla="*/ 5726 w 65"/>
                  <a:gd name="T25" fmla="*/ 53638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248 w 65"/>
                  <a:gd name="T31" fmla="*/ 30072 h 107"/>
                  <a:gd name="T32" fmla="*/ 7271 w 65"/>
                  <a:gd name="T33" fmla="*/ 20976 h 107"/>
                  <a:gd name="T34" fmla="*/ 7248 w 65"/>
                  <a:gd name="T35" fmla="*/ 9580 h 107"/>
                  <a:gd name="T36" fmla="*/ 6847 w 65"/>
                  <a:gd name="T37" fmla="*/ 2 h 107"/>
                  <a:gd name="T38" fmla="*/ 6827 w 65"/>
                  <a:gd name="T39" fmla="*/ 1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1 h 107"/>
                  <a:gd name="T46" fmla="*/ 5485 w 65"/>
                  <a:gd name="T47" fmla="*/ 3 h 107"/>
                  <a:gd name="T48" fmla="*/ 4786 w 65"/>
                  <a:gd name="T49" fmla="*/ 6252 h 107"/>
                  <a:gd name="T50" fmla="*/ 4002 w 65"/>
                  <a:gd name="T51" fmla="*/ 9580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805 w 65"/>
                  <a:gd name="T57" fmla="*/ 28353 h 107"/>
                  <a:gd name="T58" fmla="*/ 1338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3638 h 107"/>
                  <a:gd name="T66" fmla="*/ 3 w 65"/>
                  <a:gd name="T67" fmla="*/ 58758 h 107"/>
                  <a:gd name="T68" fmla="*/ 2 w 65"/>
                  <a:gd name="T69" fmla="*/ 66492 h 107"/>
                  <a:gd name="T70" fmla="*/ 1 w 65"/>
                  <a:gd name="T71" fmla="*/ 68577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8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4" y="40"/>
                    </a:lnTo>
                    <a:lnTo>
                      <a:pt x="65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5" name="Freeform 793"/>
              <p:cNvSpPr>
                <a:spLocks noChangeArrowheads="1"/>
              </p:cNvSpPr>
              <p:nvPr/>
            </p:nvSpPr>
            <p:spPr bwMode="auto">
              <a:xfrm>
                <a:off x="5541" y="2263"/>
                <a:ext cx="77" cy="122"/>
              </a:xfrm>
              <a:custGeom>
                <a:avLst/>
                <a:gdLst>
                  <a:gd name="T0" fmla="*/ 3998 w 74"/>
                  <a:gd name="T1" fmla="*/ 3 h 111"/>
                  <a:gd name="T2" fmla="*/ 4211 w 74"/>
                  <a:gd name="T3" fmla="*/ 16834 h 111"/>
                  <a:gd name="T4" fmla="*/ 4216 w 74"/>
                  <a:gd name="T5" fmla="*/ 33263 h 111"/>
                  <a:gd name="T6" fmla="*/ 4211 w 74"/>
                  <a:gd name="T7" fmla="*/ 45373 h 111"/>
                  <a:gd name="T8" fmla="*/ 3998 w 74"/>
                  <a:gd name="T9" fmla="*/ 57554 h 111"/>
                  <a:gd name="T10" fmla="*/ 3696 w 74"/>
                  <a:gd name="T11" fmla="*/ 69935 h 111"/>
                  <a:gd name="T12" fmla="*/ 3327 w 74"/>
                  <a:gd name="T13" fmla="*/ 81744 h 111"/>
                  <a:gd name="T14" fmla="*/ 2915 w 74"/>
                  <a:gd name="T15" fmla="*/ 91893 h 111"/>
                  <a:gd name="T16" fmla="*/ 2490 w 74"/>
                  <a:gd name="T17" fmla="*/ 99729 h 111"/>
                  <a:gd name="T18" fmla="*/ 2127 w 74"/>
                  <a:gd name="T19" fmla="*/ 107439 h 111"/>
                  <a:gd name="T20" fmla="*/ 1723 w 74"/>
                  <a:gd name="T21" fmla="*/ 115468 h 111"/>
                  <a:gd name="T22" fmla="*/ 1258 w 74"/>
                  <a:gd name="T23" fmla="*/ 117499 h 111"/>
                  <a:gd name="T24" fmla="*/ 916 w 74"/>
                  <a:gd name="T25" fmla="*/ 119073 h 111"/>
                  <a:gd name="T26" fmla="*/ 782 w 74"/>
                  <a:gd name="T27" fmla="*/ 119073 h 111"/>
                  <a:gd name="T28" fmla="*/ 703 w 74"/>
                  <a:gd name="T29" fmla="*/ 118165 h 111"/>
                  <a:gd name="T30" fmla="*/ 9 w 74"/>
                  <a:gd name="T31" fmla="*/ 116587 h 111"/>
                  <a:gd name="T32" fmla="*/ 9 w 74"/>
                  <a:gd name="T33" fmla="*/ 115468 h 111"/>
                  <a:gd name="T34" fmla="*/ 0 w 74"/>
                  <a:gd name="T35" fmla="*/ 113042 h 111"/>
                  <a:gd name="T36" fmla="*/ 0 w 74"/>
                  <a:gd name="T37" fmla="*/ 117499 h 111"/>
                  <a:gd name="T38" fmla="*/ 1 w 74"/>
                  <a:gd name="T39" fmla="*/ 120746 h 111"/>
                  <a:gd name="T40" fmla="*/ 3 w 74"/>
                  <a:gd name="T41" fmla="*/ 125947 h 111"/>
                  <a:gd name="T42" fmla="*/ 6 w 74"/>
                  <a:gd name="T43" fmla="*/ 127802 h 111"/>
                  <a:gd name="T44" fmla="*/ 744 w 74"/>
                  <a:gd name="T45" fmla="*/ 130555 h 111"/>
                  <a:gd name="T46" fmla="*/ 1020 w 74"/>
                  <a:gd name="T47" fmla="*/ 130555 h 111"/>
                  <a:gd name="T48" fmla="*/ 1471 w 74"/>
                  <a:gd name="T49" fmla="*/ 127048 h 111"/>
                  <a:gd name="T50" fmla="*/ 2016 w 74"/>
                  <a:gd name="T51" fmla="*/ 122121 h 111"/>
                  <a:gd name="T52" fmla="*/ 2488 w 74"/>
                  <a:gd name="T53" fmla="*/ 116587 h 111"/>
                  <a:gd name="T54" fmla="*/ 2915 w 74"/>
                  <a:gd name="T55" fmla="*/ 107439 h 111"/>
                  <a:gd name="T56" fmla="*/ 3413 w 74"/>
                  <a:gd name="T57" fmla="*/ 99398 h 111"/>
                  <a:gd name="T58" fmla="*/ 3796 w 74"/>
                  <a:gd name="T59" fmla="*/ 86521 h 111"/>
                  <a:gd name="T60" fmla="*/ 4211 w 74"/>
                  <a:gd name="T61" fmla="*/ 75662 h 111"/>
                  <a:gd name="T62" fmla="*/ 4443 w 74"/>
                  <a:gd name="T63" fmla="*/ 62255 h 111"/>
                  <a:gd name="T64" fmla="*/ 4681 w 74"/>
                  <a:gd name="T65" fmla="*/ 49041 h 111"/>
                  <a:gd name="T66" fmla="*/ 4686 w 74"/>
                  <a:gd name="T67" fmla="*/ 33263 h 111"/>
                  <a:gd name="T68" fmla="*/ 4681 w 74"/>
                  <a:gd name="T69" fmla="*/ 15518 h 111"/>
                  <a:gd name="T70" fmla="*/ 4443 w 74"/>
                  <a:gd name="T71" fmla="*/ 0 h 111"/>
                  <a:gd name="T72" fmla="*/ 3998 w 74"/>
                  <a:gd name="T73" fmla="*/ 3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8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7" y="97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1" y="103"/>
                    </a:lnTo>
                    <a:lnTo>
                      <a:pt x="3" y="107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3"/>
                    </a:lnTo>
                    <a:lnTo>
                      <a:pt x="73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6" name="Freeform 794"/>
              <p:cNvSpPr>
                <a:spLocks noChangeArrowheads="1"/>
              </p:cNvSpPr>
              <p:nvPr/>
            </p:nvSpPr>
            <p:spPr bwMode="auto">
              <a:xfrm>
                <a:off x="5559" y="2258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2729 h 45"/>
                  <a:gd name="T4" fmla="*/ 1317 w 53"/>
                  <a:gd name="T5" fmla="*/ 56826 h 45"/>
                  <a:gd name="T6" fmla="*/ 2047 w 53"/>
                  <a:gd name="T7" fmla="*/ 40896 h 45"/>
                  <a:gd name="T8" fmla="*/ 2417 w 53"/>
                  <a:gd name="T9" fmla="*/ 31324 h 45"/>
                  <a:gd name="T10" fmla="*/ 2851 w 53"/>
                  <a:gd name="T11" fmla="*/ 22306 h 45"/>
                  <a:gd name="T12" fmla="*/ 3216 w 53"/>
                  <a:gd name="T13" fmla="*/ 15782 h 45"/>
                  <a:gd name="T14" fmla="*/ 3394 w 53"/>
                  <a:gd name="T15" fmla="*/ 15782 h 45"/>
                  <a:gd name="T16" fmla="*/ 3360 w 53"/>
                  <a:gd name="T17" fmla="*/ 15782 h 45"/>
                  <a:gd name="T18" fmla="*/ 3360 w 53"/>
                  <a:gd name="T19" fmla="*/ 14444 h 45"/>
                  <a:gd name="T20" fmla="*/ 3848 w 53"/>
                  <a:gd name="T21" fmla="*/ 4 h 45"/>
                  <a:gd name="T22" fmla="*/ 3751 w 53"/>
                  <a:gd name="T23" fmla="*/ 1 h 45"/>
                  <a:gd name="T24" fmla="*/ 3446 w 53"/>
                  <a:gd name="T25" fmla="*/ 0 h 45"/>
                  <a:gd name="T26" fmla="*/ 3216 w 53"/>
                  <a:gd name="T27" fmla="*/ 0 h 45"/>
                  <a:gd name="T28" fmla="*/ 3012 w 53"/>
                  <a:gd name="T29" fmla="*/ 1 h 45"/>
                  <a:gd name="T30" fmla="*/ 2438 w 53"/>
                  <a:gd name="T31" fmla="*/ 4 h 45"/>
                  <a:gd name="T32" fmla="*/ 2067 w 53"/>
                  <a:gd name="T33" fmla="*/ 15782 h 45"/>
                  <a:gd name="T34" fmla="*/ 1394 w 53"/>
                  <a:gd name="T35" fmla="*/ 28764 h 45"/>
                  <a:gd name="T36" fmla="*/ 951 w 53"/>
                  <a:gd name="T37" fmla="*/ 43977 h 45"/>
                  <a:gd name="T38" fmla="*/ 7 w 53"/>
                  <a:gd name="T39" fmla="*/ 61960 h 45"/>
                  <a:gd name="T40" fmla="*/ 0 w 53"/>
                  <a:gd name="T41" fmla="*/ 79223 h 45"/>
                  <a:gd name="T42" fmla="*/ 8 w 53"/>
                  <a:gd name="T43" fmla="*/ 8701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7" name="Freeform 795"/>
              <p:cNvSpPr>
                <a:spLocks noChangeArrowheads="1"/>
              </p:cNvSpPr>
              <p:nvPr/>
            </p:nvSpPr>
            <p:spPr bwMode="auto">
              <a:xfrm>
                <a:off x="5541" y="2302"/>
                <a:ext cx="26" cy="66"/>
              </a:xfrm>
              <a:custGeom>
                <a:avLst/>
                <a:gdLst>
                  <a:gd name="T0" fmla="*/ 3152 w 25"/>
                  <a:gd name="T1" fmla="*/ 60187 h 61"/>
                  <a:gd name="T2" fmla="*/ 3400 w 25"/>
                  <a:gd name="T3" fmla="*/ 55647 h 61"/>
                  <a:gd name="T4" fmla="*/ 3673 w 25"/>
                  <a:gd name="T5" fmla="*/ 50728 h 61"/>
                  <a:gd name="T6" fmla="*/ 3967 w 25"/>
                  <a:gd name="T7" fmla="*/ 43873 h 61"/>
                  <a:gd name="T8" fmla="*/ 4282 w 25"/>
                  <a:gd name="T9" fmla="*/ 36968 h 61"/>
                  <a:gd name="T10" fmla="*/ 4997 w 25"/>
                  <a:gd name="T11" fmla="*/ 29274 h 61"/>
                  <a:gd name="T12" fmla="*/ 5829 w 25"/>
                  <a:gd name="T13" fmla="*/ 19929 h 61"/>
                  <a:gd name="T14" fmla="*/ 7342 w 25"/>
                  <a:gd name="T15" fmla="*/ 11388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9024 h 61"/>
                  <a:gd name="T22" fmla="*/ 3400 w 25"/>
                  <a:gd name="T23" fmla="*/ 18271 h 61"/>
                  <a:gd name="T24" fmla="*/ 2699 w 25"/>
                  <a:gd name="T25" fmla="*/ 27031 h 61"/>
                  <a:gd name="T26" fmla="*/ 5 w 25"/>
                  <a:gd name="T27" fmla="*/ 34214 h 61"/>
                  <a:gd name="T28" fmla="*/ 4 w 25"/>
                  <a:gd name="T29" fmla="*/ 43380 h 61"/>
                  <a:gd name="T30" fmla="*/ 1 w 25"/>
                  <a:gd name="T31" fmla="*/ 49170 h 61"/>
                  <a:gd name="T32" fmla="*/ 1 w 25"/>
                  <a:gd name="T33" fmla="*/ 54917 h 61"/>
                  <a:gd name="T34" fmla="*/ 0 w 25"/>
                  <a:gd name="T35" fmla="*/ 59355 h 61"/>
                  <a:gd name="T36" fmla="*/ 3152 w 25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4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8" name="Freeform 796"/>
              <p:cNvSpPr>
                <a:spLocks noChangeArrowheads="1"/>
              </p:cNvSpPr>
              <p:nvPr/>
            </p:nvSpPr>
            <p:spPr bwMode="auto">
              <a:xfrm>
                <a:off x="145" y="3329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48 w 65"/>
                  <a:gd name="T5" fmla="*/ 76913 h 107"/>
                  <a:gd name="T6" fmla="*/ 7248 w 65"/>
                  <a:gd name="T7" fmla="*/ 78428 h 107"/>
                  <a:gd name="T8" fmla="*/ 6966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8428 h 107"/>
                  <a:gd name="T16" fmla="*/ 4691 w 65"/>
                  <a:gd name="T17" fmla="*/ 7443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161 w 65"/>
                  <a:gd name="T23" fmla="*/ 59387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1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1126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702 w 65"/>
                  <a:gd name="T47" fmla="*/ 4 h 107"/>
                  <a:gd name="T48" fmla="*/ 2583 w 65"/>
                  <a:gd name="T49" fmla="*/ 6695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5954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288 h 107"/>
                  <a:gd name="T66" fmla="*/ 6966 w 65"/>
                  <a:gd name="T67" fmla="*/ 59387 h 107"/>
                  <a:gd name="T68" fmla="*/ 7120 w 65"/>
                  <a:gd name="T69" fmla="*/ 66492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5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9" name="Freeform 797"/>
              <p:cNvSpPr>
                <a:spLocks noChangeArrowheads="1"/>
              </p:cNvSpPr>
              <p:nvPr/>
            </p:nvSpPr>
            <p:spPr bwMode="auto">
              <a:xfrm>
                <a:off x="140" y="3331"/>
                <a:ext cx="77" cy="121"/>
              </a:xfrm>
              <a:custGeom>
                <a:avLst/>
                <a:gdLst>
                  <a:gd name="T0" fmla="*/ 4 w 74"/>
                  <a:gd name="T1" fmla="*/ 0 h 110"/>
                  <a:gd name="T2" fmla="*/ 1 w 74"/>
                  <a:gd name="T3" fmla="*/ 16948 h 110"/>
                  <a:gd name="T4" fmla="*/ 0 w 74"/>
                  <a:gd name="T5" fmla="*/ 34211 h 110"/>
                  <a:gd name="T6" fmla="*/ 1 w 74"/>
                  <a:gd name="T7" fmla="*/ 50931 h 110"/>
                  <a:gd name="T8" fmla="*/ 4 w 74"/>
                  <a:gd name="T9" fmla="*/ 65288 h 110"/>
                  <a:gd name="T10" fmla="*/ 9 w 74"/>
                  <a:gd name="T11" fmla="*/ 79184 h 110"/>
                  <a:gd name="T12" fmla="*/ 872 w 74"/>
                  <a:gd name="T13" fmla="*/ 92698 h 110"/>
                  <a:gd name="T14" fmla="*/ 1258 w 74"/>
                  <a:gd name="T15" fmla="*/ 104669 h 110"/>
                  <a:gd name="T16" fmla="*/ 1818 w 74"/>
                  <a:gd name="T17" fmla="*/ 115517 h 110"/>
                  <a:gd name="T18" fmla="*/ 2239 w 74"/>
                  <a:gd name="T19" fmla="*/ 122704 h 110"/>
                  <a:gd name="T20" fmla="*/ 2762 w 74"/>
                  <a:gd name="T21" fmla="*/ 130975 h 110"/>
                  <a:gd name="T22" fmla="*/ 3235 w 74"/>
                  <a:gd name="T23" fmla="*/ 135123 h 110"/>
                  <a:gd name="T24" fmla="*/ 3602 w 74"/>
                  <a:gd name="T25" fmla="*/ 137309 h 110"/>
                  <a:gd name="T26" fmla="*/ 4001 w 74"/>
                  <a:gd name="T27" fmla="*/ 137309 h 110"/>
                  <a:gd name="T28" fmla="*/ 4406 w 74"/>
                  <a:gd name="T29" fmla="*/ 135837 h 110"/>
                  <a:gd name="T30" fmla="*/ 4563 w 74"/>
                  <a:gd name="T31" fmla="*/ 132799 h 110"/>
                  <a:gd name="T32" fmla="*/ 4681 w 74"/>
                  <a:gd name="T33" fmla="*/ 126880 h 110"/>
                  <a:gd name="T34" fmla="*/ 4686 w 74"/>
                  <a:gd name="T35" fmla="*/ 123088 h 110"/>
                  <a:gd name="T36" fmla="*/ 4686 w 74"/>
                  <a:gd name="T37" fmla="*/ 121109 h 110"/>
                  <a:gd name="T38" fmla="*/ 4211 w 74"/>
                  <a:gd name="T39" fmla="*/ 122520 h 110"/>
                  <a:gd name="T40" fmla="*/ 4211 w 74"/>
                  <a:gd name="T41" fmla="*/ 123088 h 110"/>
                  <a:gd name="T42" fmla="*/ 4106 w 74"/>
                  <a:gd name="T43" fmla="*/ 124936 h 110"/>
                  <a:gd name="T44" fmla="*/ 4106 w 74"/>
                  <a:gd name="T45" fmla="*/ 125607 h 110"/>
                  <a:gd name="T46" fmla="*/ 4106 w 74"/>
                  <a:gd name="T47" fmla="*/ 124936 h 110"/>
                  <a:gd name="T48" fmla="*/ 3998 w 74"/>
                  <a:gd name="T49" fmla="*/ 125607 h 110"/>
                  <a:gd name="T50" fmla="*/ 3789 w 74"/>
                  <a:gd name="T51" fmla="*/ 125607 h 110"/>
                  <a:gd name="T52" fmla="*/ 3413 w 74"/>
                  <a:gd name="T53" fmla="*/ 123088 h 110"/>
                  <a:gd name="T54" fmla="*/ 3070 w 74"/>
                  <a:gd name="T55" fmla="*/ 121109 h 110"/>
                  <a:gd name="T56" fmla="*/ 2620 w 74"/>
                  <a:gd name="T57" fmla="*/ 113207 h 110"/>
                  <a:gd name="T58" fmla="*/ 2129 w 74"/>
                  <a:gd name="T59" fmla="*/ 106743 h 110"/>
                  <a:gd name="T60" fmla="*/ 1818 w 74"/>
                  <a:gd name="T61" fmla="*/ 96762 h 110"/>
                  <a:gd name="T62" fmla="*/ 1326 w 74"/>
                  <a:gd name="T63" fmla="*/ 85644 h 110"/>
                  <a:gd name="T64" fmla="*/ 965 w 74"/>
                  <a:gd name="T65" fmla="*/ 75046 h 110"/>
                  <a:gd name="T66" fmla="*/ 782 w 74"/>
                  <a:gd name="T67" fmla="*/ 60598 h 110"/>
                  <a:gd name="T68" fmla="*/ 703 w 74"/>
                  <a:gd name="T69" fmla="*/ 47648 h 110"/>
                  <a:gd name="T70" fmla="*/ 8 w 74"/>
                  <a:gd name="T71" fmla="*/ 34211 h 110"/>
                  <a:gd name="T72" fmla="*/ 9 w 74"/>
                  <a:gd name="T73" fmla="*/ 18426 h 110"/>
                  <a:gd name="T74" fmla="*/ 782 w 74"/>
                  <a:gd name="T75" fmla="*/ 3 h 110"/>
                  <a:gd name="T76" fmla="*/ 4 w 74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2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0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4" y="100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0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0" name="Freeform 798"/>
              <p:cNvSpPr>
                <a:spLocks noChangeArrowheads="1"/>
              </p:cNvSpPr>
              <p:nvPr/>
            </p:nvSpPr>
            <p:spPr bwMode="auto">
              <a:xfrm>
                <a:off x="145" y="3325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394 w 53"/>
                  <a:gd name="T3" fmla="*/ 61960 h 45"/>
                  <a:gd name="T4" fmla="*/ 2880 w 53"/>
                  <a:gd name="T5" fmla="*/ 43977 h 45"/>
                  <a:gd name="T6" fmla="*/ 2417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2 h 45"/>
                  <a:gd name="T20" fmla="*/ 0 w 53"/>
                  <a:gd name="T21" fmla="*/ 33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761 w 53"/>
                  <a:gd name="T29" fmla="*/ 18719 h 45"/>
                  <a:gd name="T30" fmla="*/ 1000 w 53"/>
                  <a:gd name="T31" fmla="*/ 22306 h 45"/>
                  <a:gd name="T32" fmla="*/ 1394 w 53"/>
                  <a:gd name="T33" fmla="*/ 31324 h 45"/>
                  <a:gd name="T34" fmla="*/ 1938 w 53"/>
                  <a:gd name="T35" fmla="*/ 40896 h 45"/>
                  <a:gd name="T36" fmla="*/ 2438 w 53"/>
                  <a:gd name="T37" fmla="*/ 57518 h 45"/>
                  <a:gd name="T38" fmla="*/ 2880 w 53"/>
                  <a:gd name="T39" fmla="*/ 72729 h 45"/>
                  <a:gd name="T40" fmla="*/ 3360 w 53"/>
                  <a:gd name="T41" fmla="*/ 87011 h 45"/>
                  <a:gd name="T42" fmla="*/ 3848 w 53"/>
                  <a:gd name="T43" fmla="*/ 7998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1" name="Freeform 799"/>
              <p:cNvSpPr>
                <a:spLocks noChangeArrowheads="1"/>
              </p:cNvSpPr>
              <p:nvPr/>
            </p:nvSpPr>
            <p:spPr bwMode="auto">
              <a:xfrm>
                <a:off x="192" y="3357"/>
                <a:ext cx="26" cy="67"/>
              </a:xfrm>
              <a:custGeom>
                <a:avLst/>
                <a:gdLst>
                  <a:gd name="T0" fmla="*/ 8566 w 25"/>
                  <a:gd name="T1" fmla="*/ 71091 h 61"/>
                  <a:gd name="T2" fmla="*/ 8314 w 25"/>
                  <a:gd name="T3" fmla="*/ 66655 h 61"/>
                  <a:gd name="T4" fmla="*/ 8314 w 25"/>
                  <a:gd name="T5" fmla="*/ 56946 h 61"/>
                  <a:gd name="T6" fmla="*/ 7342 w 25"/>
                  <a:gd name="T7" fmla="*/ 48628 h 61"/>
                  <a:gd name="T8" fmla="*/ 7126 w 25"/>
                  <a:gd name="T9" fmla="*/ 41454 h 61"/>
                  <a:gd name="T10" fmla="*/ 6295 w 25"/>
                  <a:gd name="T11" fmla="*/ 30328 h 61"/>
                  <a:gd name="T12" fmla="*/ 4997 w 25"/>
                  <a:gd name="T13" fmla="*/ 20250 h 61"/>
                  <a:gd name="T14" fmla="*/ 3967 w 25"/>
                  <a:gd name="T15" fmla="*/ 9954 h 61"/>
                  <a:gd name="T16" fmla="*/ 2917 w 25"/>
                  <a:gd name="T17" fmla="*/ 0 h 61"/>
                  <a:gd name="T18" fmla="*/ 0 w 25"/>
                  <a:gd name="T19" fmla="*/ 4 h 61"/>
                  <a:gd name="T20" fmla="*/ 4 w 25"/>
                  <a:gd name="T21" fmla="*/ 13638 h 61"/>
                  <a:gd name="T22" fmla="*/ 2917 w 25"/>
                  <a:gd name="T23" fmla="*/ 23867 h 61"/>
                  <a:gd name="T24" fmla="*/ 3400 w 25"/>
                  <a:gd name="T25" fmla="*/ 32759 h 61"/>
                  <a:gd name="T26" fmla="*/ 3967 w 25"/>
                  <a:gd name="T27" fmla="*/ 41518 h 61"/>
                  <a:gd name="T28" fmla="*/ 4282 w 25"/>
                  <a:gd name="T29" fmla="*/ 51960 h 61"/>
                  <a:gd name="T30" fmla="*/ 4627 w 25"/>
                  <a:gd name="T31" fmla="*/ 58895 h 61"/>
                  <a:gd name="T32" fmla="*/ 4997 w 25"/>
                  <a:gd name="T33" fmla="*/ 66701 h 61"/>
                  <a:gd name="T34" fmla="*/ 5399 w 25"/>
                  <a:gd name="T35" fmla="*/ 72089 h 61"/>
                  <a:gd name="T36" fmla="*/ 8566 w 25"/>
                  <a:gd name="T37" fmla="*/ 71091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4" y="56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3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2" name="Freeform 800"/>
              <p:cNvSpPr>
                <a:spLocks noChangeArrowheads="1"/>
              </p:cNvSpPr>
              <p:nvPr/>
            </p:nvSpPr>
            <p:spPr bwMode="auto">
              <a:xfrm>
                <a:off x="5546" y="3466"/>
                <a:ext cx="68" cy="116"/>
              </a:xfrm>
              <a:custGeom>
                <a:avLst/>
                <a:gdLst>
                  <a:gd name="T0" fmla="*/ 0 w 65"/>
                  <a:gd name="T1" fmla="*/ 75724 h 106"/>
                  <a:gd name="T2" fmla="*/ 0 w 65"/>
                  <a:gd name="T3" fmla="*/ 77292 h 106"/>
                  <a:gd name="T4" fmla="*/ 1 w 65"/>
                  <a:gd name="T5" fmla="*/ 80892 h 106"/>
                  <a:gd name="T6" fmla="*/ 1 w 65"/>
                  <a:gd name="T7" fmla="*/ 82243 h 106"/>
                  <a:gd name="T8" fmla="*/ 3 w 65"/>
                  <a:gd name="T9" fmla="*/ 82290 h 106"/>
                  <a:gd name="T10" fmla="*/ 6 w 65"/>
                  <a:gd name="T11" fmla="*/ 84584 h 106"/>
                  <a:gd name="T12" fmla="*/ 1261 w 65"/>
                  <a:gd name="T13" fmla="*/ 83105 h 106"/>
                  <a:gd name="T14" fmla="*/ 1805 w 65"/>
                  <a:gd name="T15" fmla="*/ 82243 h 106"/>
                  <a:gd name="T16" fmla="*/ 2743 w 65"/>
                  <a:gd name="T17" fmla="*/ 80392 h 106"/>
                  <a:gd name="T18" fmla="*/ 3347 w 65"/>
                  <a:gd name="T19" fmla="*/ 75269 h 106"/>
                  <a:gd name="T20" fmla="*/ 4249 w 65"/>
                  <a:gd name="T21" fmla="*/ 70474 h 106"/>
                  <a:gd name="T22" fmla="*/ 5079 w 65"/>
                  <a:gd name="T23" fmla="*/ 63219 h 106"/>
                  <a:gd name="T24" fmla="*/ 5726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248 w 65"/>
                  <a:gd name="T31" fmla="*/ 30009 h 106"/>
                  <a:gd name="T32" fmla="*/ 7271 w 65"/>
                  <a:gd name="T33" fmla="*/ 20459 h 106"/>
                  <a:gd name="T34" fmla="*/ 7248 w 65"/>
                  <a:gd name="T35" fmla="*/ 10622 h 106"/>
                  <a:gd name="T36" fmla="*/ 6847 w 65"/>
                  <a:gd name="T37" fmla="*/ 1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485 w 65"/>
                  <a:gd name="T47" fmla="*/ 3 h 106"/>
                  <a:gd name="T48" fmla="*/ 4786 w 65"/>
                  <a:gd name="T49" fmla="*/ 6380 h 106"/>
                  <a:gd name="T50" fmla="*/ 4002 w 65"/>
                  <a:gd name="T51" fmla="*/ 10622 h 106"/>
                  <a:gd name="T52" fmla="*/ 3152 w 65"/>
                  <a:gd name="T53" fmla="*/ 16805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338 w 65"/>
                  <a:gd name="T59" fmla="*/ 36608 h 106"/>
                  <a:gd name="T60" fmla="*/ 8 w 65"/>
                  <a:gd name="T61" fmla="*/ 43185 h 106"/>
                  <a:gd name="T62" fmla="*/ 6 w 65"/>
                  <a:gd name="T63" fmla="*/ 49469 h 106"/>
                  <a:gd name="T64" fmla="*/ 4 w 65"/>
                  <a:gd name="T65" fmla="*/ 56664 h 106"/>
                  <a:gd name="T66" fmla="*/ 3 w 65"/>
                  <a:gd name="T67" fmla="*/ 62099 h 106"/>
                  <a:gd name="T68" fmla="*/ 2 w 65"/>
                  <a:gd name="T69" fmla="*/ 66762 h 106"/>
                  <a:gd name="T70" fmla="*/ 1 w 65"/>
                  <a:gd name="T71" fmla="*/ 71802 h 106"/>
                  <a:gd name="T72" fmla="*/ 0 w 65"/>
                  <a:gd name="T73" fmla="*/ 75724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5"/>
                    </a:moveTo>
                    <a:lnTo>
                      <a:pt x="0" y="98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3" name="Freeform 801"/>
              <p:cNvSpPr>
                <a:spLocks noChangeArrowheads="1"/>
              </p:cNvSpPr>
              <p:nvPr/>
            </p:nvSpPr>
            <p:spPr bwMode="auto">
              <a:xfrm>
                <a:off x="5541" y="3466"/>
                <a:ext cx="77" cy="122"/>
              </a:xfrm>
              <a:custGeom>
                <a:avLst/>
                <a:gdLst>
                  <a:gd name="T0" fmla="*/ 3998 w 74"/>
                  <a:gd name="T1" fmla="*/ 3 h 111"/>
                  <a:gd name="T2" fmla="*/ 4211 w 74"/>
                  <a:gd name="T3" fmla="*/ 16834 h 111"/>
                  <a:gd name="T4" fmla="*/ 4216 w 74"/>
                  <a:gd name="T5" fmla="*/ 30635 h 111"/>
                  <a:gd name="T6" fmla="*/ 4106 w 74"/>
                  <a:gd name="T7" fmla="*/ 45373 h 111"/>
                  <a:gd name="T8" fmla="*/ 3998 w 74"/>
                  <a:gd name="T9" fmla="*/ 57329 h 111"/>
                  <a:gd name="T10" fmla="*/ 3696 w 74"/>
                  <a:gd name="T11" fmla="*/ 69935 h 111"/>
                  <a:gd name="T12" fmla="*/ 3327 w 74"/>
                  <a:gd name="T13" fmla="*/ 80010 h 111"/>
                  <a:gd name="T14" fmla="*/ 2915 w 74"/>
                  <a:gd name="T15" fmla="*/ 91442 h 111"/>
                  <a:gd name="T16" fmla="*/ 2490 w 74"/>
                  <a:gd name="T17" fmla="*/ 99398 h 111"/>
                  <a:gd name="T18" fmla="*/ 2127 w 74"/>
                  <a:gd name="T19" fmla="*/ 107439 h 111"/>
                  <a:gd name="T20" fmla="*/ 1633 w 74"/>
                  <a:gd name="T21" fmla="*/ 111722 h 111"/>
                  <a:gd name="T22" fmla="*/ 1258 w 74"/>
                  <a:gd name="T23" fmla="*/ 116095 h 111"/>
                  <a:gd name="T24" fmla="*/ 916 w 74"/>
                  <a:gd name="T25" fmla="*/ 118165 h 111"/>
                  <a:gd name="T26" fmla="*/ 782 w 74"/>
                  <a:gd name="T27" fmla="*/ 119073 h 111"/>
                  <a:gd name="T28" fmla="*/ 703 w 74"/>
                  <a:gd name="T29" fmla="*/ 118165 h 111"/>
                  <a:gd name="T30" fmla="*/ 703 w 74"/>
                  <a:gd name="T31" fmla="*/ 117499 h 111"/>
                  <a:gd name="T32" fmla="*/ 9 w 74"/>
                  <a:gd name="T33" fmla="*/ 116095 h 111"/>
                  <a:gd name="T34" fmla="*/ 9 w 74"/>
                  <a:gd name="T35" fmla="*/ 113042 h 111"/>
                  <a:gd name="T36" fmla="*/ 0 w 74"/>
                  <a:gd name="T37" fmla="*/ 111722 h 111"/>
                  <a:gd name="T38" fmla="*/ 0 w 74"/>
                  <a:gd name="T39" fmla="*/ 116095 h 111"/>
                  <a:gd name="T40" fmla="*/ 1 w 74"/>
                  <a:gd name="T41" fmla="*/ 120746 h 111"/>
                  <a:gd name="T42" fmla="*/ 3 w 74"/>
                  <a:gd name="T43" fmla="*/ 124874 h 111"/>
                  <a:gd name="T44" fmla="*/ 6 w 74"/>
                  <a:gd name="T45" fmla="*/ 127048 h 111"/>
                  <a:gd name="T46" fmla="*/ 744 w 74"/>
                  <a:gd name="T47" fmla="*/ 130555 h 111"/>
                  <a:gd name="T48" fmla="*/ 1020 w 74"/>
                  <a:gd name="T49" fmla="*/ 127802 h 111"/>
                  <a:gd name="T50" fmla="*/ 1471 w 74"/>
                  <a:gd name="T51" fmla="*/ 125947 h 111"/>
                  <a:gd name="T52" fmla="*/ 2016 w 74"/>
                  <a:gd name="T53" fmla="*/ 120746 h 111"/>
                  <a:gd name="T54" fmla="*/ 2488 w 74"/>
                  <a:gd name="T55" fmla="*/ 115468 h 111"/>
                  <a:gd name="T56" fmla="*/ 2915 w 74"/>
                  <a:gd name="T57" fmla="*/ 107439 h 111"/>
                  <a:gd name="T58" fmla="*/ 3413 w 74"/>
                  <a:gd name="T59" fmla="*/ 96654 h 111"/>
                  <a:gd name="T60" fmla="*/ 3796 w 74"/>
                  <a:gd name="T61" fmla="*/ 85338 h 111"/>
                  <a:gd name="T62" fmla="*/ 4211 w 74"/>
                  <a:gd name="T63" fmla="*/ 72775 h 111"/>
                  <a:gd name="T64" fmla="*/ 4443 w 74"/>
                  <a:gd name="T65" fmla="*/ 59842 h 111"/>
                  <a:gd name="T66" fmla="*/ 4681 w 74"/>
                  <a:gd name="T67" fmla="*/ 45521 h 111"/>
                  <a:gd name="T68" fmla="*/ 4686 w 74"/>
                  <a:gd name="T69" fmla="*/ 30635 h 111"/>
                  <a:gd name="T70" fmla="*/ 4681 w 74"/>
                  <a:gd name="T71" fmla="*/ 14382 h 111"/>
                  <a:gd name="T72" fmla="*/ 4443 w 74"/>
                  <a:gd name="T73" fmla="*/ 0 h 111"/>
                  <a:gd name="T74" fmla="*/ 3998 w 74"/>
                  <a:gd name="T75" fmla="*/ 3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4" y="38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5"/>
                    </a:lnTo>
                    <a:lnTo>
                      <a:pt x="21" y="98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8"/>
                    </a:lnTo>
                    <a:lnTo>
                      <a:pt x="11" y="111"/>
                    </a:lnTo>
                    <a:lnTo>
                      <a:pt x="17" y="109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4" name="Freeform 802"/>
              <p:cNvSpPr>
                <a:spLocks noChangeArrowheads="1"/>
              </p:cNvSpPr>
              <p:nvPr/>
            </p:nvSpPr>
            <p:spPr bwMode="auto">
              <a:xfrm>
                <a:off x="5559" y="3466"/>
                <a:ext cx="55" cy="56"/>
              </a:xfrm>
              <a:custGeom>
                <a:avLst/>
                <a:gdLst>
                  <a:gd name="T0" fmla="*/ 8 w 53"/>
                  <a:gd name="T1" fmla="*/ 1130673 h 46"/>
                  <a:gd name="T2" fmla="*/ 951 w 53"/>
                  <a:gd name="T3" fmla="*/ 883809 h 46"/>
                  <a:gd name="T4" fmla="*/ 1317 w 53"/>
                  <a:gd name="T5" fmla="*/ 744959 h 46"/>
                  <a:gd name="T6" fmla="*/ 2047 w 53"/>
                  <a:gd name="T7" fmla="*/ 571319 h 46"/>
                  <a:gd name="T8" fmla="*/ 2417 w 53"/>
                  <a:gd name="T9" fmla="*/ 414995 h 46"/>
                  <a:gd name="T10" fmla="*/ 2851 w 53"/>
                  <a:gd name="T11" fmla="*/ 274589 h 46"/>
                  <a:gd name="T12" fmla="*/ 3216 w 53"/>
                  <a:gd name="T13" fmla="*/ 233395 h 46"/>
                  <a:gd name="T14" fmla="*/ 3394 w 53"/>
                  <a:gd name="T15" fmla="*/ 233395 h 46"/>
                  <a:gd name="T16" fmla="*/ 3360 w 53"/>
                  <a:gd name="T17" fmla="*/ 214803 h 46"/>
                  <a:gd name="T18" fmla="*/ 3848 w 53"/>
                  <a:gd name="T19" fmla="*/ 167440 h 46"/>
                  <a:gd name="T20" fmla="*/ 3751 w 53"/>
                  <a:gd name="T21" fmla="*/ 2 h 46"/>
                  <a:gd name="T22" fmla="*/ 3446 w 53"/>
                  <a:gd name="T23" fmla="*/ 0 h 46"/>
                  <a:gd name="T24" fmla="*/ 3216 w 53"/>
                  <a:gd name="T25" fmla="*/ 0 h 46"/>
                  <a:gd name="T26" fmla="*/ 3012 w 53"/>
                  <a:gd name="T27" fmla="*/ 1 h 46"/>
                  <a:gd name="T28" fmla="*/ 2438 w 53"/>
                  <a:gd name="T29" fmla="*/ 4615 h 46"/>
                  <a:gd name="T30" fmla="*/ 2067 w 53"/>
                  <a:gd name="T31" fmla="*/ 233395 h 46"/>
                  <a:gd name="T32" fmla="*/ 1394 w 53"/>
                  <a:gd name="T33" fmla="*/ 414995 h 46"/>
                  <a:gd name="T34" fmla="*/ 951 w 53"/>
                  <a:gd name="T35" fmla="*/ 580820 h 46"/>
                  <a:gd name="T36" fmla="*/ 7 w 53"/>
                  <a:gd name="T37" fmla="*/ 797217 h 46"/>
                  <a:gd name="T38" fmla="*/ 0 w 53"/>
                  <a:gd name="T39" fmla="*/ 1022828 h 46"/>
                  <a:gd name="T40" fmla="*/ 8 w 53"/>
                  <a:gd name="T41" fmla="*/ 1130673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7" y="23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6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10"/>
                    </a:lnTo>
                    <a:lnTo>
                      <a:pt x="20" y="17"/>
                    </a:lnTo>
                    <a:lnTo>
                      <a:pt x="13" y="24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5" name="Freeform 803"/>
              <p:cNvSpPr>
                <a:spLocks noChangeArrowheads="1"/>
              </p:cNvSpPr>
              <p:nvPr/>
            </p:nvSpPr>
            <p:spPr bwMode="auto">
              <a:xfrm>
                <a:off x="5541" y="3510"/>
                <a:ext cx="26" cy="56"/>
              </a:xfrm>
              <a:custGeom>
                <a:avLst/>
                <a:gdLst>
                  <a:gd name="T0" fmla="*/ 3152 w 25"/>
                  <a:gd name="T1" fmla="*/ 1336 h 61"/>
                  <a:gd name="T2" fmla="*/ 3400 w 25"/>
                  <a:gd name="T3" fmla="*/ 1236 h 61"/>
                  <a:gd name="T4" fmla="*/ 3673 w 25"/>
                  <a:gd name="T5" fmla="*/ 1126 h 61"/>
                  <a:gd name="T6" fmla="*/ 3967 w 25"/>
                  <a:gd name="T7" fmla="*/ 975 h 61"/>
                  <a:gd name="T8" fmla="*/ 4282 w 25"/>
                  <a:gd name="T9" fmla="*/ 822 h 61"/>
                  <a:gd name="T10" fmla="*/ 4997 w 25"/>
                  <a:gd name="T11" fmla="*/ 608 h 61"/>
                  <a:gd name="T12" fmla="*/ 5829 w 25"/>
                  <a:gd name="T13" fmla="*/ 474 h 61"/>
                  <a:gd name="T14" fmla="*/ 7342 w 25"/>
                  <a:gd name="T15" fmla="*/ 274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201 h 61"/>
                  <a:gd name="T22" fmla="*/ 3400 w 25"/>
                  <a:gd name="T23" fmla="*/ 375 h 61"/>
                  <a:gd name="T24" fmla="*/ 2699 w 25"/>
                  <a:gd name="T25" fmla="*/ 561 h 61"/>
                  <a:gd name="T26" fmla="*/ 5 w 25"/>
                  <a:gd name="T27" fmla="*/ 768 h 61"/>
                  <a:gd name="T28" fmla="*/ 3 w 25"/>
                  <a:gd name="T29" fmla="*/ 963 h 61"/>
                  <a:gd name="T30" fmla="*/ 1 w 25"/>
                  <a:gd name="T31" fmla="*/ 1091 h 61"/>
                  <a:gd name="T32" fmla="*/ 1 w 25"/>
                  <a:gd name="T33" fmla="*/ 1235 h 61"/>
                  <a:gd name="T34" fmla="*/ 0 w 25"/>
                  <a:gd name="T35" fmla="*/ 1317 h 61"/>
                  <a:gd name="T36" fmla="*/ 3152 w 25"/>
                  <a:gd name="T37" fmla="*/ 1336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6" name="Freeform 804"/>
              <p:cNvSpPr>
                <a:spLocks noChangeArrowheads="1"/>
              </p:cNvSpPr>
              <p:nvPr/>
            </p:nvSpPr>
            <p:spPr bwMode="auto">
              <a:xfrm>
                <a:off x="143" y="909"/>
                <a:ext cx="68" cy="117"/>
              </a:xfrm>
              <a:custGeom>
                <a:avLst/>
                <a:gdLst>
                  <a:gd name="T0" fmla="*/ 7271 w 65"/>
                  <a:gd name="T1" fmla="*/ 72227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7849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79276 h 107"/>
                  <a:gd name="T14" fmla="*/ 5397 w 65"/>
                  <a:gd name="T15" fmla="*/ 77849 h 107"/>
                  <a:gd name="T16" fmla="*/ 4691 w 65"/>
                  <a:gd name="T17" fmla="*/ 76786 h 107"/>
                  <a:gd name="T18" fmla="*/ 3920 w 65"/>
                  <a:gd name="T19" fmla="*/ 71553 h 107"/>
                  <a:gd name="T20" fmla="*/ 3089 w 65"/>
                  <a:gd name="T21" fmla="*/ 67207 h 107"/>
                  <a:gd name="T22" fmla="*/ 2291 w 65"/>
                  <a:gd name="T23" fmla="*/ 61831 h 107"/>
                  <a:gd name="T24" fmla="*/ 1603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28864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1 h 107"/>
                  <a:gd name="T44" fmla="*/ 1188 w 65"/>
                  <a:gd name="T45" fmla="*/ 1 h 107"/>
                  <a:gd name="T46" fmla="*/ 1805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5954 w 65"/>
                  <a:gd name="T59" fmla="*/ 35169 h 107"/>
                  <a:gd name="T60" fmla="*/ 6452 w 65"/>
                  <a:gd name="T61" fmla="*/ 41449 h 107"/>
                  <a:gd name="T62" fmla="*/ 6707 w 65"/>
                  <a:gd name="T63" fmla="*/ 47012 h 107"/>
                  <a:gd name="T64" fmla="*/ 6847 w 65"/>
                  <a:gd name="T65" fmla="*/ 54143 h 107"/>
                  <a:gd name="T66" fmla="*/ 7120 w 65"/>
                  <a:gd name="T67" fmla="*/ 59387 h 107"/>
                  <a:gd name="T68" fmla="*/ 7248 w 65"/>
                  <a:gd name="T69" fmla="*/ 63848 h 107"/>
                  <a:gd name="T70" fmla="*/ 7248 w 65"/>
                  <a:gd name="T71" fmla="*/ 68577 h 107"/>
                  <a:gd name="T72" fmla="*/ 7271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6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3085" name="Group 805"/>
            <p:cNvGrpSpPr>
              <a:grpSpLocks/>
            </p:cNvGrpSpPr>
            <p:nvPr/>
          </p:nvGrpSpPr>
          <p:grpSpPr bwMode="auto">
            <a:xfrm>
              <a:off x="135" y="817"/>
              <a:ext cx="5489" cy="3259"/>
              <a:chOff x="135" y="817"/>
              <a:chExt cx="5489" cy="3259"/>
            </a:xfrm>
          </p:grpSpPr>
          <p:sp>
            <p:nvSpPr>
              <p:cNvPr id="3338" name="Freeform 806"/>
              <p:cNvSpPr>
                <a:spLocks noChangeArrowheads="1"/>
              </p:cNvSpPr>
              <p:nvPr/>
            </p:nvSpPr>
            <p:spPr bwMode="auto">
              <a:xfrm>
                <a:off x="138" y="909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4382 h 111"/>
                  <a:gd name="T4" fmla="*/ 0 w 75"/>
                  <a:gd name="T5" fmla="*/ 30635 h 111"/>
                  <a:gd name="T6" fmla="*/ 2 w 75"/>
                  <a:gd name="T7" fmla="*/ 45521 h 111"/>
                  <a:gd name="T8" fmla="*/ 5 w 75"/>
                  <a:gd name="T9" fmla="*/ 59842 h 111"/>
                  <a:gd name="T10" fmla="*/ 667 w 75"/>
                  <a:gd name="T11" fmla="*/ 72775 h 111"/>
                  <a:gd name="T12" fmla="*/ 861 w 75"/>
                  <a:gd name="T13" fmla="*/ 85338 h 111"/>
                  <a:gd name="T14" fmla="*/ 1241 w 75"/>
                  <a:gd name="T15" fmla="*/ 96654 h 111"/>
                  <a:gd name="T16" fmla="*/ 1784 w 75"/>
                  <a:gd name="T17" fmla="*/ 107439 h 111"/>
                  <a:gd name="T18" fmla="*/ 2185 w 75"/>
                  <a:gd name="T19" fmla="*/ 115468 h 111"/>
                  <a:gd name="T20" fmla="*/ 2692 w 75"/>
                  <a:gd name="T21" fmla="*/ 120746 h 111"/>
                  <a:gd name="T22" fmla="*/ 3143 w 75"/>
                  <a:gd name="T23" fmla="*/ 125947 h 111"/>
                  <a:gd name="T24" fmla="*/ 3488 w 75"/>
                  <a:gd name="T25" fmla="*/ 128751 h 111"/>
                  <a:gd name="T26" fmla="*/ 3871 w 75"/>
                  <a:gd name="T27" fmla="*/ 130555 h 111"/>
                  <a:gd name="T28" fmla="*/ 4267 w 75"/>
                  <a:gd name="T29" fmla="*/ 127048 h 111"/>
                  <a:gd name="T30" fmla="*/ 4315 w 75"/>
                  <a:gd name="T31" fmla="*/ 124874 h 111"/>
                  <a:gd name="T32" fmla="*/ 4523 w 75"/>
                  <a:gd name="T33" fmla="*/ 119073 h 111"/>
                  <a:gd name="T34" fmla="*/ 4523 w 75"/>
                  <a:gd name="T35" fmla="*/ 116587 h 111"/>
                  <a:gd name="T36" fmla="*/ 4523 w 75"/>
                  <a:gd name="T37" fmla="*/ 111722 h 111"/>
                  <a:gd name="T38" fmla="*/ 4076 w 75"/>
                  <a:gd name="T39" fmla="*/ 113042 h 111"/>
                  <a:gd name="T40" fmla="*/ 4076 w 75"/>
                  <a:gd name="T41" fmla="*/ 116587 h 111"/>
                  <a:gd name="T42" fmla="*/ 4076 w 75"/>
                  <a:gd name="T43" fmla="*/ 117499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18165 h 111"/>
                  <a:gd name="T50" fmla="*/ 3673 w 75"/>
                  <a:gd name="T51" fmla="*/ 118165 h 111"/>
                  <a:gd name="T52" fmla="*/ 3311 w 75"/>
                  <a:gd name="T53" fmla="*/ 116587 h 111"/>
                  <a:gd name="T54" fmla="*/ 2986 w 75"/>
                  <a:gd name="T55" fmla="*/ 111722 h 111"/>
                  <a:gd name="T56" fmla="*/ 2554 w 75"/>
                  <a:gd name="T57" fmla="*/ 107439 h 111"/>
                  <a:gd name="T58" fmla="*/ 2085 w 75"/>
                  <a:gd name="T59" fmla="*/ 99398 h 111"/>
                  <a:gd name="T60" fmla="*/ 1784 w 75"/>
                  <a:gd name="T61" fmla="*/ 91442 h 111"/>
                  <a:gd name="T62" fmla="*/ 1306 w 75"/>
                  <a:gd name="T63" fmla="*/ 80010 h 111"/>
                  <a:gd name="T64" fmla="*/ 957 w 75"/>
                  <a:gd name="T65" fmla="*/ 69935 h 111"/>
                  <a:gd name="T66" fmla="*/ 780 w 75"/>
                  <a:gd name="T67" fmla="*/ 57329 h 111"/>
                  <a:gd name="T68" fmla="*/ 702 w 75"/>
                  <a:gd name="T69" fmla="*/ 45373 h 111"/>
                  <a:gd name="T70" fmla="*/ 667 w 75"/>
                  <a:gd name="T71" fmla="*/ 30635 h 111"/>
                  <a:gd name="T72" fmla="*/ 667 w 75"/>
                  <a:gd name="T73" fmla="*/ 16834 h 111"/>
                  <a:gd name="T74" fmla="*/ 780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39" name="Freeform 807"/>
              <p:cNvSpPr>
                <a:spLocks noChangeArrowheads="1"/>
              </p:cNvSpPr>
              <p:nvPr/>
            </p:nvSpPr>
            <p:spPr bwMode="auto">
              <a:xfrm>
                <a:off x="143" y="903"/>
                <a:ext cx="55" cy="50"/>
              </a:xfrm>
              <a:custGeom>
                <a:avLst/>
                <a:gdLst>
                  <a:gd name="T0" fmla="*/ 3848 w 53"/>
                  <a:gd name="T1" fmla="*/ 69114 h 46"/>
                  <a:gd name="T2" fmla="*/ 3446 w 53"/>
                  <a:gd name="T3" fmla="*/ 53860 h 46"/>
                  <a:gd name="T4" fmla="*/ 2880 w 53"/>
                  <a:gd name="T5" fmla="*/ 38600 h 46"/>
                  <a:gd name="T6" fmla="*/ 2308 w 53"/>
                  <a:gd name="T7" fmla="*/ 28036 h 46"/>
                  <a:gd name="T8" fmla="*/ 1833 w 53"/>
                  <a:gd name="T9" fmla="*/ 15775 h 46"/>
                  <a:gd name="T10" fmla="*/ 1317 w 53"/>
                  <a:gd name="T11" fmla="*/ 310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11316 h 46"/>
                  <a:gd name="T22" fmla="*/ 8 w 53"/>
                  <a:gd name="T23" fmla="*/ 14513 h 46"/>
                  <a:gd name="T24" fmla="*/ 7 w 53"/>
                  <a:gd name="T25" fmla="*/ 15775 h 46"/>
                  <a:gd name="T26" fmla="*/ 8 w 53"/>
                  <a:gd name="T27" fmla="*/ 15775 h 46"/>
                  <a:gd name="T28" fmla="*/ 761 w 53"/>
                  <a:gd name="T29" fmla="*/ 15775 h 46"/>
                  <a:gd name="T30" fmla="*/ 951 w 53"/>
                  <a:gd name="T31" fmla="*/ 18552 h 46"/>
                  <a:gd name="T32" fmla="*/ 1394 w 53"/>
                  <a:gd name="T33" fmla="*/ 28036 h 46"/>
                  <a:gd name="T34" fmla="*/ 1938 w 53"/>
                  <a:gd name="T35" fmla="*/ 38600 h 46"/>
                  <a:gd name="T36" fmla="*/ 2438 w 53"/>
                  <a:gd name="T37" fmla="*/ 50327 h 46"/>
                  <a:gd name="T38" fmla="*/ 2880 w 53"/>
                  <a:gd name="T39" fmla="*/ 63634 h 46"/>
                  <a:gd name="T40" fmla="*/ 3360 w 53"/>
                  <a:gd name="T41" fmla="*/ 76383 h 46"/>
                  <a:gd name="T42" fmla="*/ 3848 w 53"/>
                  <a:gd name="T43" fmla="*/ 69114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7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3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40" name="Freeform 808"/>
              <p:cNvSpPr>
                <a:spLocks noChangeArrowheads="1"/>
              </p:cNvSpPr>
              <p:nvPr/>
            </p:nvSpPr>
            <p:spPr bwMode="auto">
              <a:xfrm>
                <a:off x="191" y="947"/>
                <a:ext cx="26" cy="67"/>
              </a:xfrm>
              <a:custGeom>
                <a:avLst/>
                <a:gdLst>
                  <a:gd name="T0" fmla="*/ 8566 w 25"/>
                  <a:gd name="T1" fmla="*/ 71091 h 61"/>
                  <a:gd name="T2" fmla="*/ 7931 w 25"/>
                  <a:gd name="T3" fmla="*/ 66655 h 61"/>
                  <a:gd name="T4" fmla="*/ 7931 w 25"/>
                  <a:gd name="T5" fmla="*/ 56946 h 61"/>
                  <a:gd name="T6" fmla="*/ 7696 w 25"/>
                  <a:gd name="T7" fmla="*/ 51960 h 61"/>
                  <a:gd name="T8" fmla="*/ 7126 w 25"/>
                  <a:gd name="T9" fmla="*/ 41454 h 61"/>
                  <a:gd name="T10" fmla="*/ 6295 w 25"/>
                  <a:gd name="T11" fmla="*/ 30328 h 61"/>
                  <a:gd name="T12" fmla="*/ 5399 w 25"/>
                  <a:gd name="T13" fmla="*/ 20250 h 61"/>
                  <a:gd name="T14" fmla="*/ 3967 w 25"/>
                  <a:gd name="T15" fmla="*/ 10809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4730 h 61"/>
                  <a:gd name="T22" fmla="*/ 2917 w 25"/>
                  <a:gd name="T23" fmla="*/ 25598 h 61"/>
                  <a:gd name="T24" fmla="*/ 3400 w 25"/>
                  <a:gd name="T25" fmla="*/ 32759 h 61"/>
                  <a:gd name="T26" fmla="*/ 3967 w 25"/>
                  <a:gd name="T27" fmla="*/ 44280 h 61"/>
                  <a:gd name="T28" fmla="*/ 4282 w 25"/>
                  <a:gd name="T29" fmla="*/ 52625 h 61"/>
                  <a:gd name="T30" fmla="*/ 4627 w 25"/>
                  <a:gd name="T31" fmla="*/ 60764 h 61"/>
                  <a:gd name="T32" fmla="*/ 4997 w 25"/>
                  <a:gd name="T33" fmla="*/ 66701 h 61"/>
                  <a:gd name="T34" fmla="*/ 5399 w 25"/>
                  <a:gd name="T35" fmla="*/ 72089 h 61"/>
                  <a:gd name="T36" fmla="*/ 8566 w 25"/>
                  <a:gd name="T37" fmla="*/ 71091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41" name="Freeform 809"/>
              <p:cNvSpPr>
                <a:spLocks noChangeArrowheads="1"/>
              </p:cNvSpPr>
              <p:nvPr/>
            </p:nvSpPr>
            <p:spPr bwMode="auto">
              <a:xfrm>
                <a:off x="5548" y="1049"/>
                <a:ext cx="68" cy="116"/>
              </a:xfrm>
              <a:custGeom>
                <a:avLst/>
                <a:gdLst>
                  <a:gd name="T0" fmla="*/ 0 w 65"/>
                  <a:gd name="T1" fmla="*/ 76541 h 106"/>
                  <a:gd name="T2" fmla="*/ 0 w 65"/>
                  <a:gd name="T3" fmla="*/ 78671 h 106"/>
                  <a:gd name="T4" fmla="*/ 0 w 65"/>
                  <a:gd name="T5" fmla="*/ 81550 h 106"/>
                  <a:gd name="T6" fmla="*/ 1 w 65"/>
                  <a:gd name="T7" fmla="*/ 82243 h 106"/>
                  <a:gd name="T8" fmla="*/ 2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3105 h 106"/>
                  <a:gd name="T14" fmla="*/ 1805 w 65"/>
                  <a:gd name="T15" fmla="*/ 82243 h 106"/>
                  <a:gd name="T16" fmla="*/ 2743 w 65"/>
                  <a:gd name="T17" fmla="*/ 80392 h 106"/>
                  <a:gd name="T18" fmla="*/ 3347 w 65"/>
                  <a:gd name="T19" fmla="*/ 75269 h 106"/>
                  <a:gd name="T20" fmla="*/ 4249 w 65"/>
                  <a:gd name="T21" fmla="*/ 70474 h 106"/>
                  <a:gd name="T22" fmla="*/ 4979 w 65"/>
                  <a:gd name="T23" fmla="*/ 63219 h 106"/>
                  <a:gd name="T24" fmla="*/ 5613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120 w 65"/>
                  <a:gd name="T31" fmla="*/ 31620 h 106"/>
                  <a:gd name="T32" fmla="*/ 7271 w 65"/>
                  <a:gd name="T33" fmla="*/ 20868 h 106"/>
                  <a:gd name="T34" fmla="*/ 7248 w 65"/>
                  <a:gd name="T35" fmla="*/ 10622 h 106"/>
                  <a:gd name="T36" fmla="*/ 6847 w 65"/>
                  <a:gd name="T37" fmla="*/ 1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397 w 65"/>
                  <a:gd name="T47" fmla="*/ 3 h 106"/>
                  <a:gd name="T48" fmla="*/ 4786 w 65"/>
                  <a:gd name="T49" fmla="*/ 6855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3640 h 106"/>
                  <a:gd name="T56" fmla="*/ 1702 w 65"/>
                  <a:gd name="T57" fmla="*/ 30009 h 106"/>
                  <a:gd name="T58" fmla="*/ 1338 w 65"/>
                  <a:gd name="T59" fmla="*/ 36608 h 106"/>
                  <a:gd name="T60" fmla="*/ 8 w 65"/>
                  <a:gd name="T61" fmla="*/ 43185 h 106"/>
                  <a:gd name="T62" fmla="*/ 6 w 65"/>
                  <a:gd name="T63" fmla="*/ 50892 h 106"/>
                  <a:gd name="T64" fmla="*/ 4 w 65"/>
                  <a:gd name="T65" fmla="*/ 56664 h 106"/>
                  <a:gd name="T66" fmla="*/ 2 w 65"/>
                  <a:gd name="T67" fmla="*/ 62099 h 106"/>
                  <a:gd name="T68" fmla="*/ 1 w 65"/>
                  <a:gd name="T69" fmla="*/ 67979 h 106"/>
                  <a:gd name="T70" fmla="*/ 1 w 65"/>
                  <a:gd name="T71" fmla="*/ 73114 h 106"/>
                  <a:gd name="T72" fmla="*/ 0 w 65"/>
                  <a:gd name="T73" fmla="*/ 7654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40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42" name="Freeform 810"/>
              <p:cNvSpPr>
                <a:spLocks noChangeArrowheads="1"/>
              </p:cNvSpPr>
              <p:nvPr/>
            </p:nvSpPr>
            <p:spPr bwMode="auto">
              <a:xfrm>
                <a:off x="5542" y="1049"/>
                <a:ext cx="78" cy="122"/>
              </a:xfrm>
              <a:custGeom>
                <a:avLst/>
                <a:gdLst>
                  <a:gd name="T0" fmla="*/ 3692 w 75"/>
                  <a:gd name="T1" fmla="*/ 3 h 111"/>
                  <a:gd name="T2" fmla="*/ 3889 w 75"/>
                  <a:gd name="T3" fmla="*/ 16834 h 111"/>
                  <a:gd name="T4" fmla="*/ 3889 w 75"/>
                  <a:gd name="T5" fmla="*/ 31398 h 111"/>
                  <a:gd name="T6" fmla="*/ 3871 w 75"/>
                  <a:gd name="T7" fmla="*/ 45373 h 111"/>
                  <a:gd name="T8" fmla="*/ 3692 w 75"/>
                  <a:gd name="T9" fmla="*/ 57554 h 111"/>
                  <a:gd name="T10" fmla="*/ 3488 w 75"/>
                  <a:gd name="T11" fmla="*/ 69935 h 111"/>
                  <a:gd name="T12" fmla="*/ 3145 w 75"/>
                  <a:gd name="T13" fmla="*/ 81744 h 111"/>
                  <a:gd name="T14" fmla="*/ 2836 w 75"/>
                  <a:gd name="T15" fmla="*/ 91442 h 111"/>
                  <a:gd name="T16" fmla="*/ 2426 w 75"/>
                  <a:gd name="T17" fmla="*/ 99729 h 111"/>
                  <a:gd name="T18" fmla="*/ 1979 w 75"/>
                  <a:gd name="T19" fmla="*/ 107439 h 111"/>
                  <a:gd name="T20" fmla="*/ 1526 w 75"/>
                  <a:gd name="T21" fmla="*/ 113042 h 111"/>
                  <a:gd name="T22" fmla="*/ 1178 w 75"/>
                  <a:gd name="T23" fmla="*/ 117499 h 111"/>
                  <a:gd name="T24" fmla="*/ 861 w 75"/>
                  <a:gd name="T25" fmla="*/ 118165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7499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6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30555 h 111"/>
                  <a:gd name="T52" fmla="*/ 1377 w 75"/>
                  <a:gd name="T53" fmla="*/ 127048 h 111"/>
                  <a:gd name="T54" fmla="*/ 1880 w 75"/>
                  <a:gd name="T55" fmla="*/ 122121 h 111"/>
                  <a:gd name="T56" fmla="*/ 2314 w 75"/>
                  <a:gd name="T57" fmla="*/ 116095 h 111"/>
                  <a:gd name="T58" fmla="*/ 2836 w 75"/>
                  <a:gd name="T59" fmla="*/ 107439 h 111"/>
                  <a:gd name="T60" fmla="*/ 3158 w 75"/>
                  <a:gd name="T61" fmla="*/ 98812 h 111"/>
                  <a:gd name="T62" fmla="*/ 3673 w 75"/>
                  <a:gd name="T63" fmla="*/ 86521 h 111"/>
                  <a:gd name="T64" fmla="*/ 3889 w 75"/>
                  <a:gd name="T65" fmla="*/ 75662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1398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43" name="Freeform 811"/>
              <p:cNvSpPr>
                <a:spLocks noChangeArrowheads="1"/>
              </p:cNvSpPr>
              <p:nvPr/>
            </p:nvSpPr>
            <p:spPr bwMode="auto">
              <a:xfrm>
                <a:off x="5560" y="1044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2729 h 45"/>
                  <a:gd name="T4" fmla="*/ 1317 w 53"/>
                  <a:gd name="T5" fmla="*/ 52756 h 45"/>
                  <a:gd name="T6" fmla="*/ 2047 w 53"/>
                  <a:gd name="T7" fmla="*/ 40896 h 45"/>
                  <a:gd name="T8" fmla="*/ 2417 w 53"/>
                  <a:gd name="T9" fmla="*/ 31324 h 45"/>
                  <a:gd name="T10" fmla="*/ 2880 w 53"/>
                  <a:gd name="T11" fmla="*/ 22306 h 45"/>
                  <a:gd name="T12" fmla="*/ 3216 w 53"/>
                  <a:gd name="T13" fmla="*/ 15782 h 45"/>
                  <a:gd name="T14" fmla="*/ 3360 w 53"/>
                  <a:gd name="T15" fmla="*/ 15782 h 45"/>
                  <a:gd name="T16" fmla="*/ 3394 w 53"/>
                  <a:gd name="T17" fmla="*/ 15782 h 45"/>
                  <a:gd name="T18" fmla="*/ 3360 w 53"/>
                  <a:gd name="T19" fmla="*/ 15782 h 45"/>
                  <a:gd name="T20" fmla="*/ 3360 w 53"/>
                  <a:gd name="T21" fmla="*/ 14444 h 45"/>
                  <a:gd name="T22" fmla="*/ 3848 w 53"/>
                  <a:gd name="T23" fmla="*/ 4 h 45"/>
                  <a:gd name="T24" fmla="*/ 3751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3 h 45"/>
                  <a:gd name="T34" fmla="*/ 2067 w 53"/>
                  <a:gd name="T35" fmla="*/ 15782 h 45"/>
                  <a:gd name="T36" fmla="*/ 1473 w 53"/>
                  <a:gd name="T37" fmla="*/ 28764 h 45"/>
                  <a:gd name="T38" fmla="*/ 951 w 53"/>
                  <a:gd name="T39" fmla="*/ 43977 h 45"/>
                  <a:gd name="T40" fmla="*/ 6 w 53"/>
                  <a:gd name="T41" fmla="*/ 57518 h 45"/>
                  <a:gd name="T42" fmla="*/ 0 w 53"/>
                  <a:gd name="T43" fmla="*/ 79223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8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3"/>
                    </a:lnTo>
                    <a:lnTo>
                      <a:pt x="28" y="8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0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44" name="Freeform 812"/>
              <p:cNvSpPr>
                <a:spLocks noChangeArrowheads="1"/>
              </p:cNvSpPr>
              <p:nvPr/>
            </p:nvSpPr>
            <p:spPr bwMode="auto">
              <a:xfrm>
                <a:off x="5542" y="1075"/>
                <a:ext cx="26" cy="66"/>
              </a:xfrm>
              <a:custGeom>
                <a:avLst/>
                <a:gdLst>
                  <a:gd name="T0" fmla="*/ 3152 w 25"/>
                  <a:gd name="T1" fmla="*/ 60187 h 61"/>
                  <a:gd name="T2" fmla="*/ 3400 w 25"/>
                  <a:gd name="T3" fmla="*/ 55647 h 61"/>
                  <a:gd name="T4" fmla="*/ 3673 w 25"/>
                  <a:gd name="T5" fmla="*/ 50728 h 61"/>
                  <a:gd name="T6" fmla="*/ 3967 w 25"/>
                  <a:gd name="T7" fmla="*/ 43873 h 61"/>
                  <a:gd name="T8" fmla="*/ 4282 w 25"/>
                  <a:gd name="T9" fmla="*/ 34661 h 61"/>
                  <a:gd name="T10" fmla="*/ 4997 w 25"/>
                  <a:gd name="T11" fmla="*/ 29274 h 61"/>
                  <a:gd name="T12" fmla="*/ 5829 w 25"/>
                  <a:gd name="T13" fmla="*/ 19929 h 61"/>
                  <a:gd name="T14" fmla="*/ 7342 w 25"/>
                  <a:gd name="T15" fmla="*/ 11388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8310 h 61"/>
                  <a:gd name="T22" fmla="*/ 3152 w 25"/>
                  <a:gd name="T23" fmla="*/ 16907 h 61"/>
                  <a:gd name="T24" fmla="*/ 2699 w 25"/>
                  <a:gd name="T25" fmla="*/ 24929 h 61"/>
                  <a:gd name="T26" fmla="*/ 5 w 25"/>
                  <a:gd name="T27" fmla="*/ 34214 h 61"/>
                  <a:gd name="T28" fmla="*/ 3 w 25"/>
                  <a:gd name="T29" fmla="*/ 40599 h 61"/>
                  <a:gd name="T30" fmla="*/ 2 w 25"/>
                  <a:gd name="T31" fmla="*/ 49170 h 61"/>
                  <a:gd name="T32" fmla="*/ 2 w 25"/>
                  <a:gd name="T33" fmla="*/ 54917 h 61"/>
                  <a:gd name="T34" fmla="*/ 0 w 25"/>
                  <a:gd name="T35" fmla="*/ 59355 h 61"/>
                  <a:gd name="T36" fmla="*/ 3152 w 25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50"/>
                    </a:lnTo>
                    <a:lnTo>
                      <a:pt x="2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45" name="Freeform 813"/>
              <p:cNvSpPr>
                <a:spLocks noChangeArrowheads="1"/>
              </p:cNvSpPr>
              <p:nvPr/>
            </p:nvSpPr>
            <p:spPr bwMode="auto">
              <a:xfrm>
                <a:off x="143" y="3756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6913 h 107"/>
                  <a:gd name="T6" fmla="*/ 7248 w 65"/>
                  <a:gd name="T7" fmla="*/ 77642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78428 h 107"/>
                  <a:gd name="T14" fmla="*/ 5397 w 65"/>
                  <a:gd name="T15" fmla="*/ 77642 h 107"/>
                  <a:gd name="T16" fmla="*/ 4691 w 65"/>
                  <a:gd name="T17" fmla="*/ 74436 h 107"/>
                  <a:gd name="T18" fmla="*/ 3920 w 65"/>
                  <a:gd name="T19" fmla="*/ 71492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603 w 65"/>
                  <a:gd name="T25" fmla="*/ 53638 h 107"/>
                  <a:gd name="T26" fmla="*/ 8 w 65"/>
                  <a:gd name="T27" fmla="*/ 46392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19793 h 107"/>
                  <a:gd name="T34" fmla="*/ 1 w 65"/>
                  <a:gd name="T35" fmla="*/ 9580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805 w 65"/>
                  <a:gd name="T47" fmla="*/ 3 h 107"/>
                  <a:gd name="T48" fmla="*/ 2583 w 65"/>
                  <a:gd name="T49" fmla="*/ 6252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6078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46" name="Freeform 814"/>
              <p:cNvSpPr>
                <a:spLocks noChangeArrowheads="1"/>
              </p:cNvSpPr>
              <p:nvPr/>
            </p:nvSpPr>
            <p:spPr bwMode="auto">
              <a:xfrm>
                <a:off x="138" y="3756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5518 h 111"/>
                  <a:gd name="T4" fmla="*/ 0 w 75"/>
                  <a:gd name="T5" fmla="*/ 31398 h 111"/>
                  <a:gd name="T6" fmla="*/ 2 w 75"/>
                  <a:gd name="T7" fmla="*/ 46334 h 111"/>
                  <a:gd name="T8" fmla="*/ 5 w 75"/>
                  <a:gd name="T9" fmla="*/ 61898 h 111"/>
                  <a:gd name="T10" fmla="*/ 667 w 75"/>
                  <a:gd name="T11" fmla="*/ 75662 h 111"/>
                  <a:gd name="T12" fmla="*/ 861 w 75"/>
                  <a:gd name="T13" fmla="*/ 86521 h 111"/>
                  <a:gd name="T14" fmla="*/ 1241 w 75"/>
                  <a:gd name="T15" fmla="*/ 98812 h 111"/>
                  <a:gd name="T16" fmla="*/ 1784 w 75"/>
                  <a:gd name="T17" fmla="*/ 107439 h 111"/>
                  <a:gd name="T18" fmla="*/ 2185 w 75"/>
                  <a:gd name="T19" fmla="*/ 116095 h 111"/>
                  <a:gd name="T20" fmla="*/ 2692 w 75"/>
                  <a:gd name="T21" fmla="*/ 120746 h 111"/>
                  <a:gd name="T22" fmla="*/ 3143 w 75"/>
                  <a:gd name="T23" fmla="*/ 127048 h 111"/>
                  <a:gd name="T24" fmla="*/ 3488 w 75"/>
                  <a:gd name="T25" fmla="*/ 130555 h 111"/>
                  <a:gd name="T26" fmla="*/ 3871 w 75"/>
                  <a:gd name="T27" fmla="*/ 130555 h 111"/>
                  <a:gd name="T28" fmla="*/ 4293 w 75"/>
                  <a:gd name="T29" fmla="*/ 127802 h 111"/>
                  <a:gd name="T30" fmla="*/ 4315 w 75"/>
                  <a:gd name="T31" fmla="*/ 125947 h 111"/>
                  <a:gd name="T32" fmla="*/ 4523 w 75"/>
                  <a:gd name="T33" fmla="*/ 120746 h 111"/>
                  <a:gd name="T34" fmla="*/ 4523 w 75"/>
                  <a:gd name="T35" fmla="*/ 117499 h 111"/>
                  <a:gd name="T36" fmla="*/ 4523 w 75"/>
                  <a:gd name="T37" fmla="*/ 11304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7499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19073 h 111"/>
                  <a:gd name="T50" fmla="*/ 3673 w 75"/>
                  <a:gd name="T51" fmla="*/ 118165 h 111"/>
                  <a:gd name="T52" fmla="*/ 3311 w 75"/>
                  <a:gd name="T53" fmla="*/ 117499 h 111"/>
                  <a:gd name="T54" fmla="*/ 2986 w 75"/>
                  <a:gd name="T55" fmla="*/ 113042 h 111"/>
                  <a:gd name="T56" fmla="*/ 2554 w 75"/>
                  <a:gd name="T57" fmla="*/ 107439 h 111"/>
                  <a:gd name="T58" fmla="*/ 2085 w 75"/>
                  <a:gd name="T59" fmla="*/ 99729 h 111"/>
                  <a:gd name="T60" fmla="*/ 1784 w 75"/>
                  <a:gd name="T61" fmla="*/ 91442 h 111"/>
                  <a:gd name="T62" fmla="*/ 1306 w 75"/>
                  <a:gd name="T63" fmla="*/ 81744 h 111"/>
                  <a:gd name="T64" fmla="*/ 957 w 75"/>
                  <a:gd name="T65" fmla="*/ 69935 h 111"/>
                  <a:gd name="T66" fmla="*/ 780 w 75"/>
                  <a:gd name="T67" fmla="*/ 57554 h 111"/>
                  <a:gd name="T68" fmla="*/ 702 w 75"/>
                  <a:gd name="T69" fmla="*/ 45373 h 111"/>
                  <a:gd name="T70" fmla="*/ 667 w 75"/>
                  <a:gd name="T71" fmla="*/ 31398 h 111"/>
                  <a:gd name="T72" fmla="*/ 667 w 75"/>
                  <a:gd name="T73" fmla="*/ 16834 h 111"/>
                  <a:gd name="T74" fmla="*/ 780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5" y="103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47" name="Freeform 815"/>
              <p:cNvSpPr>
                <a:spLocks noChangeArrowheads="1"/>
              </p:cNvSpPr>
              <p:nvPr/>
            </p:nvSpPr>
            <p:spPr bwMode="auto">
              <a:xfrm>
                <a:off x="143" y="3751"/>
                <a:ext cx="55" cy="56"/>
              </a:xfrm>
              <a:custGeom>
                <a:avLst/>
                <a:gdLst>
                  <a:gd name="T0" fmla="*/ 3848 w 53"/>
                  <a:gd name="T1" fmla="*/ 1894912 h 45"/>
                  <a:gd name="T2" fmla="*/ 3446 w 53"/>
                  <a:gd name="T3" fmla="*/ 1375925 h 45"/>
                  <a:gd name="T4" fmla="*/ 2880 w 53"/>
                  <a:gd name="T5" fmla="*/ 1052006 h 45"/>
                  <a:gd name="T6" fmla="*/ 2308 w 53"/>
                  <a:gd name="T7" fmla="*/ 688154 h 45"/>
                  <a:gd name="T8" fmla="*/ 1833 w 53"/>
                  <a:gd name="T9" fmla="*/ 377479 h 45"/>
                  <a:gd name="T10" fmla="*/ 1317 w 53"/>
                  <a:gd name="T11" fmla="*/ 72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912 h 45"/>
                  <a:gd name="T22" fmla="*/ 8 w 53"/>
                  <a:gd name="T23" fmla="*/ 345771 h 45"/>
                  <a:gd name="T24" fmla="*/ 8 w 53"/>
                  <a:gd name="T25" fmla="*/ 377479 h 45"/>
                  <a:gd name="T26" fmla="*/ 7 w 53"/>
                  <a:gd name="T27" fmla="*/ 377479 h 45"/>
                  <a:gd name="T28" fmla="*/ 8 w 53"/>
                  <a:gd name="T29" fmla="*/ 377479 h 45"/>
                  <a:gd name="T30" fmla="*/ 761 w 53"/>
                  <a:gd name="T31" fmla="*/ 377479 h 45"/>
                  <a:gd name="T32" fmla="*/ 951 w 53"/>
                  <a:gd name="T33" fmla="*/ 533639 h 45"/>
                  <a:gd name="T34" fmla="*/ 1394 w 53"/>
                  <a:gd name="T35" fmla="*/ 749081 h 45"/>
                  <a:gd name="T36" fmla="*/ 1938 w 53"/>
                  <a:gd name="T37" fmla="*/ 978319 h 45"/>
                  <a:gd name="T38" fmla="*/ 2438 w 53"/>
                  <a:gd name="T39" fmla="*/ 1261786 h 45"/>
                  <a:gd name="T40" fmla="*/ 2880 w 53"/>
                  <a:gd name="T41" fmla="*/ 1739572 h 45"/>
                  <a:gd name="T42" fmla="*/ 3360 w 53"/>
                  <a:gd name="T43" fmla="*/ 2081121 h 45"/>
                  <a:gd name="T44" fmla="*/ 3848 w 53"/>
                  <a:gd name="T45" fmla="*/ 1894912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0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48" name="Freeform 816"/>
              <p:cNvSpPr>
                <a:spLocks noChangeArrowheads="1"/>
              </p:cNvSpPr>
              <p:nvPr/>
            </p:nvSpPr>
            <p:spPr bwMode="auto">
              <a:xfrm>
                <a:off x="191" y="3795"/>
                <a:ext cx="26" cy="66"/>
              </a:xfrm>
              <a:custGeom>
                <a:avLst/>
                <a:gdLst>
                  <a:gd name="T0" fmla="*/ 8566 w 25"/>
                  <a:gd name="T1" fmla="*/ 59355 h 61"/>
                  <a:gd name="T2" fmla="*/ 7931 w 25"/>
                  <a:gd name="T3" fmla="*/ 54917 h 61"/>
                  <a:gd name="T4" fmla="*/ 7931 w 25"/>
                  <a:gd name="T5" fmla="*/ 49170 h 61"/>
                  <a:gd name="T6" fmla="*/ 7696 w 25"/>
                  <a:gd name="T7" fmla="*/ 40599 h 61"/>
                  <a:gd name="T8" fmla="*/ 7126 w 25"/>
                  <a:gd name="T9" fmla="*/ 34214 h 61"/>
                  <a:gd name="T10" fmla="*/ 6295 w 25"/>
                  <a:gd name="T11" fmla="*/ 24929 h 61"/>
                  <a:gd name="T12" fmla="*/ 5399 w 25"/>
                  <a:gd name="T13" fmla="*/ 16907 h 61"/>
                  <a:gd name="T14" fmla="*/ 3967 w 25"/>
                  <a:gd name="T15" fmla="*/ 8310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1388 h 61"/>
                  <a:gd name="T22" fmla="*/ 2917 w 25"/>
                  <a:gd name="T23" fmla="*/ 19929 h 61"/>
                  <a:gd name="T24" fmla="*/ 3400 w 25"/>
                  <a:gd name="T25" fmla="*/ 29274 h 61"/>
                  <a:gd name="T26" fmla="*/ 3967 w 25"/>
                  <a:gd name="T27" fmla="*/ 34661 h 61"/>
                  <a:gd name="T28" fmla="*/ 4282 w 25"/>
                  <a:gd name="T29" fmla="*/ 43873 h 61"/>
                  <a:gd name="T30" fmla="*/ 4627 w 25"/>
                  <a:gd name="T31" fmla="*/ 50728 h 61"/>
                  <a:gd name="T32" fmla="*/ 4997 w 25"/>
                  <a:gd name="T33" fmla="*/ 55647 h 61"/>
                  <a:gd name="T34" fmla="*/ 5399 w 25"/>
                  <a:gd name="T35" fmla="*/ 60187 h 61"/>
                  <a:gd name="T36" fmla="*/ 8566 w 25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49" name="Freeform 817"/>
              <p:cNvSpPr>
                <a:spLocks noChangeArrowheads="1"/>
              </p:cNvSpPr>
              <p:nvPr/>
            </p:nvSpPr>
            <p:spPr bwMode="auto">
              <a:xfrm>
                <a:off x="5548" y="3884"/>
                <a:ext cx="68" cy="106"/>
              </a:xfrm>
              <a:custGeom>
                <a:avLst/>
                <a:gdLst>
                  <a:gd name="T0" fmla="*/ 0 w 65"/>
                  <a:gd name="T1" fmla="*/ 113220 h 97"/>
                  <a:gd name="T2" fmla="*/ 0 w 65"/>
                  <a:gd name="T3" fmla="*/ 117441 h 97"/>
                  <a:gd name="T4" fmla="*/ 0 w 65"/>
                  <a:gd name="T5" fmla="*/ 118804 h 97"/>
                  <a:gd name="T6" fmla="*/ 1 w 65"/>
                  <a:gd name="T7" fmla="*/ 122531 h 97"/>
                  <a:gd name="T8" fmla="*/ 2 w 65"/>
                  <a:gd name="T9" fmla="*/ 124301 h 97"/>
                  <a:gd name="T10" fmla="*/ 6 w 65"/>
                  <a:gd name="T11" fmla="*/ 124371 h 97"/>
                  <a:gd name="T12" fmla="*/ 1261 w 65"/>
                  <a:gd name="T13" fmla="*/ 124371 h 97"/>
                  <a:gd name="T14" fmla="*/ 1805 w 65"/>
                  <a:gd name="T15" fmla="*/ 122531 h 97"/>
                  <a:gd name="T16" fmla="*/ 2743 w 65"/>
                  <a:gd name="T17" fmla="*/ 118074 h 97"/>
                  <a:gd name="T18" fmla="*/ 3347 w 65"/>
                  <a:gd name="T19" fmla="*/ 109777 h 97"/>
                  <a:gd name="T20" fmla="*/ 4249 w 65"/>
                  <a:gd name="T21" fmla="*/ 104549 h 97"/>
                  <a:gd name="T22" fmla="*/ 4979 w 65"/>
                  <a:gd name="T23" fmla="*/ 93767 h 97"/>
                  <a:gd name="T24" fmla="*/ 5613 w 65"/>
                  <a:gd name="T25" fmla="*/ 83635 h 97"/>
                  <a:gd name="T26" fmla="*/ 6452 w 65"/>
                  <a:gd name="T27" fmla="*/ 71455 h 97"/>
                  <a:gd name="T28" fmla="*/ 6847 w 65"/>
                  <a:gd name="T29" fmla="*/ 60905 h 97"/>
                  <a:gd name="T30" fmla="*/ 7120 w 65"/>
                  <a:gd name="T31" fmla="*/ 48021 h 97"/>
                  <a:gd name="T32" fmla="*/ 7271 w 65"/>
                  <a:gd name="T33" fmla="*/ 32337 h 97"/>
                  <a:gd name="T34" fmla="*/ 7248 w 65"/>
                  <a:gd name="T35" fmla="*/ 18458 h 97"/>
                  <a:gd name="T36" fmla="*/ 6847 w 65"/>
                  <a:gd name="T37" fmla="*/ 3 h 97"/>
                  <a:gd name="T38" fmla="*/ 6827 w 65"/>
                  <a:gd name="T39" fmla="*/ 2 h 97"/>
                  <a:gd name="T40" fmla="*/ 6707 w 65"/>
                  <a:gd name="T41" fmla="*/ 0 h 97"/>
                  <a:gd name="T42" fmla="*/ 6452 w 65"/>
                  <a:gd name="T43" fmla="*/ 2 h 97"/>
                  <a:gd name="T44" fmla="*/ 6184 w 65"/>
                  <a:gd name="T45" fmla="*/ 2 h 97"/>
                  <a:gd name="T46" fmla="*/ 5397 w 65"/>
                  <a:gd name="T47" fmla="*/ 4 h 97"/>
                  <a:gd name="T48" fmla="*/ 4786 w 65"/>
                  <a:gd name="T49" fmla="*/ 10585 h 97"/>
                  <a:gd name="T50" fmla="*/ 4002 w 65"/>
                  <a:gd name="T51" fmla="*/ 17085 h 97"/>
                  <a:gd name="T52" fmla="*/ 3152 w 65"/>
                  <a:gd name="T53" fmla="*/ 25536 h 97"/>
                  <a:gd name="T54" fmla="*/ 2433 w 65"/>
                  <a:gd name="T55" fmla="*/ 35012 h 97"/>
                  <a:gd name="T56" fmla="*/ 1702 w 65"/>
                  <a:gd name="T57" fmla="*/ 45898 h 97"/>
                  <a:gd name="T58" fmla="*/ 1261 w 65"/>
                  <a:gd name="T59" fmla="*/ 56235 h 97"/>
                  <a:gd name="T60" fmla="*/ 8 w 65"/>
                  <a:gd name="T61" fmla="*/ 65931 h 97"/>
                  <a:gd name="T62" fmla="*/ 6 w 65"/>
                  <a:gd name="T63" fmla="*/ 76145 h 97"/>
                  <a:gd name="T64" fmla="*/ 4 w 65"/>
                  <a:gd name="T65" fmla="*/ 83635 h 97"/>
                  <a:gd name="T66" fmla="*/ 2 w 65"/>
                  <a:gd name="T67" fmla="*/ 93767 h 97"/>
                  <a:gd name="T68" fmla="*/ 1 w 65"/>
                  <a:gd name="T69" fmla="*/ 100203 h 97"/>
                  <a:gd name="T70" fmla="*/ 1 w 65"/>
                  <a:gd name="T71" fmla="*/ 108465 h 97"/>
                  <a:gd name="T72" fmla="*/ 0 w 65"/>
                  <a:gd name="T73" fmla="*/ 113220 h 9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97"/>
                  <a:gd name="T113" fmla="*/ 65 w 65"/>
                  <a:gd name="T114" fmla="*/ 97 h 9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97">
                    <a:moveTo>
                      <a:pt x="0" y="88"/>
                    </a:moveTo>
                    <a:lnTo>
                      <a:pt x="0" y="91"/>
                    </a:lnTo>
                    <a:lnTo>
                      <a:pt x="0" y="93"/>
                    </a:lnTo>
                    <a:lnTo>
                      <a:pt x="1" y="95"/>
                    </a:lnTo>
                    <a:lnTo>
                      <a:pt x="2" y="96"/>
                    </a:lnTo>
                    <a:lnTo>
                      <a:pt x="6" y="97"/>
                    </a:lnTo>
                    <a:lnTo>
                      <a:pt x="11" y="97"/>
                    </a:lnTo>
                    <a:lnTo>
                      <a:pt x="17" y="95"/>
                    </a:lnTo>
                    <a:lnTo>
                      <a:pt x="24" y="92"/>
                    </a:lnTo>
                    <a:lnTo>
                      <a:pt x="30" y="86"/>
                    </a:lnTo>
                    <a:lnTo>
                      <a:pt x="38" y="81"/>
                    </a:lnTo>
                    <a:lnTo>
                      <a:pt x="44" y="73"/>
                    </a:lnTo>
                    <a:lnTo>
                      <a:pt x="50" y="65"/>
                    </a:lnTo>
                    <a:lnTo>
                      <a:pt x="57" y="56"/>
                    </a:lnTo>
                    <a:lnTo>
                      <a:pt x="61" y="47"/>
                    </a:lnTo>
                    <a:lnTo>
                      <a:pt x="63" y="37"/>
                    </a:lnTo>
                    <a:lnTo>
                      <a:pt x="65" y="26"/>
                    </a:lnTo>
                    <a:lnTo>
                      <a:pt x="64" y="15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0"/>
                    </a:lnTo>
                    <a:lnTo>
                      <a:pt x="22" y="28"/>
                    </a:lnTo>
                    <a:lnTo>
                      <a:pt x="16" y="36"/>
                    </a:lnTo>
                    <a:lnTo>
                      <a:pt x="11" y="43"/>
                    </a:lnTo>
                    <a:lnTo>
                      <a:pt x="8" y="51"/>
                    </a:lnTo>
                    <a:lnTo>
                      <a:pt x="6" y="59"/>
                    </a:lnTo>
                    <a:lnTo>
                      <a:pt x="4" y="65"/>
                    </a:lnTo>
                    <a:lnTo>
                      <a:pt x="2" y="73"/>
                    </a:lnTo>
                    <a:lnTo>
                      <a:pt x="1" y="78"/>
                    </a:lnTo>
                    <a:lnTo>
                      <a:pt x="1" y="84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50" name="Freeform 818"/>
              <p:cNvSpPr>
                <a:spLocks noChangeArrowheads="1"/>
              </p:cNvSpPr>
              <p:nvPr/>
            </p:nvSpPr>
            <p:spPr bwMode="auto">
              <a:xfrm>
                <a:off x="5542" y="3884"/>
                <a:ext cx="78" cy="112"/>
              </a:xfrm>
              <a:custGeom>
                <a:avLst/>
                <a:gdLst>
                  <a:gd name="T0" fmla="*/ 3692 w 75"/>
                  <a:gd name="T1" fmla="*/ 5 h 102"/>
                  <a:gd name="T2" fmla="*/ 3889 w 75"/>
                  <a:gd name="T3" fmla="*/ 14253 h 102"/>
                  <a:gd name="T4" fmla="*/ 3889 w 75"/>
                  <a:gd name="T5" fmla="*/ 26089 h 102"/>
                  <a:gd name="T6" fmla="*/ 3871 w 75"/>
                  <a:gd name="T7" fmla="*/ 37087 h 102"/>
                  <a:gd name="T8" fmla="*/ 3692 w 75"/>
                  <a:gd name="T9" fmla="*/ 47346 h 102"/>
                  <a:gd name="T10" fmla="*/ 3488 w 75"/>
                  <a:gd name="T11" fmla="*/ 55133 h 102"/>
                  <a:gd name="T12" fmla="*/ 3145 w 75"/>
                  <a:gd name="T13" fmla="*/ 64086 h 102"/>
                  <a:gd name="T14" fmla="*/ 2836 w 75"/>
                  <a:gd name="T15" fmla="*/ 73223 h 102"/>
                  <a:gd name="T16" fmla="*/ 2426 w 75"/>
                  <a:gd name="T17" fmla="*/ 78970 h 102"/>
                  <a:gd name="T18" fmla="*/ 1979 w 75"/>
                  <a:gd name="T19" fmla="*/ 85167 h 102"/>
                  <a:gd name="T20" fmla="*/ 1608 w 75"/>
                  <a:gd name="T21" fmla="*/ 89716 h 102"/>
                  <a:gd name="T22" fmla="*/ 1178 w 75"/>
                  <a:gd name="T23" fmla="*/ 92924 h 102"/>
                  <a:gd name="T24" fmla="*/ 861 w 75"/>
                  <a:gd name="T25" fmla="*/ 94004 h 102"/>
                  <a:gd name="T26" fmla="*/ 702 w 75"/>
                  <a:gd name="T27" fmla="*/ 94004 h 102"/>
                  <a:gd name="T28" fmla="*/ 9 w 75"/>
                  <a:gd name="T29" fmla="*/ 93424 h 102"/>
                  <a:gd name="T30" fmla="*/ 667 w 75"/>
                  <a:gd name="T31" fmla="*/ 93424 h 102"/>
                  <a:gd name="T32" fmla="*/ 9 w 75"/>
                  <a:gd name="T33" fmla="*/ 93424 h 102"/>
                  <a:gd name="T34" fmla="*/ 9 w 75"/>
                  <a:gd name="T35" fmla="*/ 92924 h 102"/>
                  <a:gd name="T36" fmla="*/ 9 w 75"/>
                  <a:gd name="T37" fmla="*/ 90460 h 102"/>
                  <a:gd name="T38" fmla="*/ 0 w 75"/>
                  <a:gd name="T39" fmla="*/ 89716 h 102"/>
                  <a:gd name="T40" fmla="*/ 0 w 75"/>
                  <a:gd name="T41" fmla="*/ 92924 h 102"/>
                  <a:gd name="T42" fmla="*/ 0 w 75"/>
                  <a:gd name="T43" fmla="*/ 96688 h 102"/>
                  <a:gd name="T44" fmla="*/ 3 w 75"/>
                  <a:gd name="T45" fmla="*/ 99069 h 102"/>
                  <a:gd name="T46" fmla="*/ 6 w 75"/>
                  <a:gd name="T47" fmla="*/ 101333 h 102"/>
                  <a:gd name="T48" fmla="*/ 702 w 75"/>
                  <a:gd name="T49" fmla="*/ 105213 h 102"/>
                  <a:gd name="T50" fmla="*/ 957 w 75"/>
                  <a:gd name="T51" fmla="*/ 105213 h 102"/>
                  <a:gd name="T52" fmla="*/ 1377 w 75"/>
                  <a:gd name="T53" fmla="*/ 100651 h 102"/>
                  <a:gd name="T54" fmla="*/ 1880 w 75"/>
                  <a:gd name="T55" fmla="*/ 97539 h 102"/>
                  <a:gd name="T56" fmla="*/ 2314 w 75"/>
                  <a:gd name="T57" fmla="*/ 92924 h 102"/>
                  <a:gd name="T58" fmla="*/ 2836 w 75"/>
                  <a:gd name="T59" fmla="*/ 86159 h 102"/>
                  <a:gd name="T60" fmla="*/ 3158 w 75"/>
                  <a:gd name="T61" fmla="*/ 77772 h 102"/>
                  <a:gd name="T62" fmla="*/ 3673 w 75"/>
                  <a:gd name="T63" fmla="*/ 69450 h 102"/>
                  <a:gd name="T64" fmla="*/ 3889 w 75"/>
                  <a:gd name="T65" fmla="*/ 59779 h 102"/>
                  <a:gd name="T66" fmla="*/ 4293 w 75"/>
                  <a:gd name="T67" fmla="*/ 50232 h 102"/>
                  <a:gd name="T68" fmla="*/ 4493 w 75"/>
                  <a:gd name="T69" fmla="*/ 37949 h 102"/>
                  <a:gd name="T70" fmla="*/ 4523 w 75"/>
                  <a:gd name="T71" fmla="*/ 26089 h 102"/>
                  <a:gd name="T72" fmla="*/ 4493 w 75"/>
                  <a:gd name="T73" fmla="*/ 13231 h 102"/>
                  <a:gd name="T74" fmla="*/ 4293 w 75"/>
                  <a:gd name="T75" fmla="*/ 0 h 102"/>
                  <a:gd name="T76" fmla="*/ 3692 w 75"/>
                  <a:gd name="T77" fmla="*/ 5 h 10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02"/>
                  <a:gd name="T119" fmla="*/ 75 w 75"/>
                  <a:gd name="T120" fmla="*/ 102 h 10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02">
                    <a:moveTo>
                      <a:pt x="62" y="5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6"/>
                    </a:lnTo>
                    <a:lnTo>
                      <a:pt x="62" y="46"/>
                    </a:lnTo>
                    <a:lnTo>
                      <a:pt x="58" y="54"/>
                    </a:lnTo>
                    <a:lnTo>
                      <a:pt x="52" y="63"/>
                    </a:lnTo>
                    <a:lnTo>
                      <a:pt x="46" y="71"/>
                    </a:lnTo>
                    <a:lnTo>
                      <a:pt x="40" y="77"/>
                    </a:lnTo>
                    <a:lnTo>
                      <a:pt x="33" y="83"/>
                    </a:lnTo>
                    <a:lnTo>
                      <a:pt x="27" y="87"/>
                    </a:lnTo>
                    <a:lnTo>
                      <a:pt x="21" y="91"/>
                    </a:lnTo>
                    <a:lnTo>
                      <a:pt x="15" y="93"/>
                    </a:lnTo>
                    <a:lnTo>
                      <a:pt x="11" y="93"/>
                    </a:lnTo>
                    <a:lnTo>
                      <a:pt x="9" y="92"/>
                    </a:lnTo>
                    <a:lnTo>
                      <a:pt x="10" y="92"/>
                    </a:lnTo>
                    <a:lnTo>
                      <a:pt x="9" y="92"/>
                    </a:lnTo>
                    <a:lnTo>
                      <a:pt x="9" y="91"/>
                    </a:lnTo>
                    <a:lnTo>
                      <a:pt x="9" y="88"/>
                    </a:lnTo>
                    <a:lnTo>
                      <a:pt x="0" y="87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3" y="97"/>
                    </a:lnTo>
                    <a:lnTo>
                      <a:pt x="6" y="100"/>
                    </a:lnTo>
                    <a:lnTo>
                      <a:pt x="11" y="102"/>
                    </a:lnTo>
                    <a:lnTo>
                      <a:pt x="17" y="102"/>
                    </a:lnTo>
                    <a:lnTo>
                      <a:pt x="24" y="99"/>
                    </a:lnTo>
                    <a:lnTo>
                      <a:pt x="31" y="95"/>
                    </a:lnTo>
                    <a:lnTo>
                      <a:pt x="39" y="91"/>
                    </a:lnTo>
                    <a:lnTo>
                      <a:pt x="46" y="84"/>
                    </a:lnTo>
                    <a:lnTo>
                      <a:pt x="53" y="76"/>
                    </a:lnTo>
                    <a:lnTo>
                      <a:pt x="60" y="69"/>
                    </a:lnTo>
                    <a:lnTo>
                      <a:pt x="65" y="59"/>
                    </a:lnTo>
                    <a:lnTo>
                      <a:pt x="70" y="49"/>
                    </a:lnTo>
                    <a:lnTo>
                      <a:pt x="73" y="38"/>
                    </a:lnTo>
                    <a:lnTo>
                      <a:pt x="75" y="26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51" name="Freeform 819"/>
              <p:cNvSpPr>
                <a:spLocks noChangeArrowheads="1"/>
              </p:cNvSpPr>
              <p:nvPr/>
            </p:nvSpPr>
            <p:spPr bwMode="auto">
              <a:xfrm>
                <a:off x="5560" y="3881"/>
                <a:ext cx="55" cy="57"/>
              </a:xfrm>
              <a:custGeom>
                <a:avLst/>
                <a:gdLst>
                  <a:gd name="T0" fmla="*/ 8 w 53"/>
                  <a:gd name="T1" fmla="*/ 4003076 h 42"/>
                  <a:gd name="T2" fmla="*/ 951 w 53"/>
                  <a:gd name="T3" fmla="*/ 3387875 h 42"/>
                  <a:gd name="T4" fmla="*/ 1317 w 53"/>
                  <a:gd name="T5" fmla="*/ 2655091 h 42"/>
                  <a:gd name="T6" fmla="*/ 1938 w 53"/>
                  <a:gd name="T7" fmla="*/ 2081063 h 42"/>
                  <a:gd name="T8" fmla="*/ 2417 w 53"/>
                  <a:gd name="T9" fmla="*/ 1583360 h 42"/>
                  <a:gd name="T10" fmla="*/ 2723 w 53"/>
                  <a:gd name="T11" fmla="*/ 1129885 h 42"/>
                  <a:gd name="T12" fmla="*/ 3216 w 53"/>
                  <a:gd name="T13" fmla="*/ 986381 h 42"/>
                  <a:gd name="T14" fmla="*/ 3360 w 53"/>
                  <a:gd name="T15" fmla="*/ 986381 h 42"/>
                  <a:gd name="T16" fmla="*/ 3394 w 53"/>
                  <a:gd name="T17" fmla="*/ 986381 h 42"/>
                  <a:gd name="T18" fmla="*/ 3360 w 53"/>
                  <a:gd name="T19" fmla="*/ 913634 h 42"/>
                  <a:gd name="T20" fmla="*/ 3848 w 53"/>
                  <a:gd name="T21" fmla="*/ 4899 h 42"/>
                  <a:gd name="T22" fmla="*/ 3640 w 53"/>
                  <a:gd name="T23" fmla="*/ 2969 h 42"/>
                  <a:gd name="T24" fmla="*/ 3446 w 53"/>
                  <a:gd name="T25" fmla="*/ 0 h 42"/>
                  <a:gd name="T26" fmla="*/ 3216 w 53"/>
                  <a:gd name="T27" fmla="*/ 0 h 42"/>
                  <a:gd name="T28" fmla="*/ 3012 w 53"/>
                  <a:gd name="T29" fmla="*/ 1 h 42"/>
                  <a:gd name="T30" fmla="*/ 2438 w 53"/>
                  <a:gd name="T31" fmla="*/ 4899 h 42"/>
                  <a:gd name="T32" fmla="*/ 2067 w 53"/>
                  <a:gd name="T33" fmla="*/ 913634 h 42"/>
                  <a:gd name="T34" fmla="*/ 1473 w 53"/>
                  <a:gd name="T35" fmla="*/ 1293815 h 42"/>
                  <a:gd name="T36" fmla="*/ 951 w 53"/>
                  <a:gd name="T37" fmla="*/ 2081063 h 42"/>
                  <a:gd name="T38" fmla="*/ 7 w 53"/>
                  <a:gd name="T39" fmla="*/ 2750846 h 42"/>
                  <a:gd name="T40" fmla="*/ 0 w 53"/>
                  <a:gd name="T41" fmla="*/ 3519081 h 42"/>
                  <a:gd name="T42" fmla="*/ 8 w 53"/>
                  <a:gd name="T43" fmla="*/ 4003076 h 4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2"/>
                  <a:gd name="T68" fmla="*/ 53 w 53"/>
                  <a:gd name="T69" fmla="*/ 42 h 4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2">
                    <a:moveTo>
                      <a:pt x="8" y="42"/>
                    </a:moveTo>
                    <a:lnTo>
                      <a:pt x="13" y="35"/>
                    </a:lnTo>
                    <a:lnTo>
                      <a:pt x="19" y="28"/>
                    </a:lnTo>
                    <a:lnTo>
                      <a:pt x="26" y="21"/>
                    </a:lnTo>
                    <a:lnTo>
                      <a:pt x="33" y="17"/>
                    </a:lnTo>
                    <a:lnTo>
                      <a:pt x="38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4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4"/>
                    </a:lnTo>
                    <a:lnTo>
                      <a:pt x="13" y="21"/>
                    </a:lnTo>
                    <a:lnTo>
                      <a:pt x="7" y="29"/>
                    </a:lnTo>
                    <a:lnTo>
                      <a:pt x="0" y="37"/>
                    </a:lnTo>
                    <a:lnTo>
                      <a:pt x="8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52" name="Freeform 820"/>
              <p:cNvSpPr>
                <a:spLocks noChangeArrowheads="1"/>
              </p:cNvSpPr>
              <p:nvPr/>
            </p:nvSpPr>
            <p:spPr bwMode="auto">
              <a:xfrm>
                <a:off x="5542" y="3920"/>
                <a:ext cx="26" cy="57"/>
              </a:xfrm>
              <a:custGeom>
                <a:avLst/>
                <a:gdLst>
                  <a:gd name="T0" fmla="*/ 3152 w 25"/>
                  <a:gd name="T1" fmla="*/ 10179 h 55"/>
                  <a:gd name="T2" fmla="*/ 3400 w 25"/>
                  <a:gd name="T3" fmla="*/ 9553 h 55"/>
                  <a:gd name="T4" fmla="*/ 3673 w 25"/>
                  <a:gd name="T5" fmla="*/ 8641 h 55"/>
                  <a:gd name="T6" fmla="*/ 3967 w 25"/>
                  <a:gd name="T7" fmla="*/ 7380 h 55"/>
                  <a:gd name="T8" fmla="*/ 4282 w 25"/>
                  <a:gd name="T9" fmla="*/ 6079 h 55"/>
                  <a:gd name="T10" fmla="*/ 4997 w 25"/>
                  <a:gd name="T11" fmla="*/ 4926 h 55"/>
                  <a:gd name="T12" fmla="*/ 5829 w 25"/>
                  <a:gd name="T13" fmla="*/ 3476 h 55"/>
                  <a:gd name="T14" fmla="*/ 7342 w 25"/>
                  <a:gd name="T15" fmla="*/ 2283 h 55"/>
                  <a:gd name="T16" fmla="*/ 8566 w 25"/>
                  <a:gd name="T17" fmla="*/ 5 h 55"/>
                  <a:gd name="T18" fmla="*/ 5829 w 25"/>
                  <a:gd name="T19" fmla="*/ 0 h 55"/>
                  <a:gd name="T20" fmla="*/ 4282 w 25"/>
                  <a:gd name="T21" fmla="*/ 1615 h 55"/>
                  <a:gd name="T22" fmla="*/ 3152 w 25"/>
                  <a:gd name="T23" fmla="*/ 2815 h 55"/>
                  <a:gd name="T24" fmla="*/ 2699 w 25"/>
                  <a:gd name="T25" fmla="*/ 4279 h 55"/>
                  <a:gd name="T26" fmla="*/ 5 w 25"/>
                  <a:gd name="T27" fmla="*/ 5682 h 55"/>
                  <a:gd name="T28" fmla="*/ 3 w 25"/>
                  <a:gd name="T29" fmla="*/ 7167 h 55"/>
                  <a:gd name="T30" fmla="*/ 2 w 25"/>
                  <a:gd name="T31" fmla="*/ 8240 h 55"/>
                  <a:gd name="T32" fmla="*/ 2 w 25"/>
                  <a:gd name="T33" fmla="*/ 9293 h 55"/>
                  <a:gd name="T34" fmla="*/ 0 w 25"/>
                  <a:gd name="T35" fmla="*/ 9942 h 55"/>
                  <a:gd name="T36" fmla="*/ 3152 w 25"/>
                  <a:gd name="T37" fmla="*/ 10179 h 5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55"/>
                  <a:gd name="T59" fmla="*/ 25 w 25"/>
                  <a:gd name="T60" fmla="*/ 55 h 5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55">
                    <a:moveTo>
                      <a:pt x="9" y="55"/>
                    </a:moveTo>
                    <a:lnTo>
                      <a:pt x="10" y="52"/>
                    </a:lnTo>
                    <a:lnTo>
                      <a:pt x="11" y="47"/>
                    </a:lnTo>
                    <a:lnTo>
                      <a:pt x="12" y="40"/>
                    </a:lnTo>
                    <a:lnTo>
                      <a:pt x="13" y="33"/>
                    </a:lnTo>
                    <a:lnTo>
                      <a:pt x="15" y="27"/>
                    </a:lnTo>
                    <a:lnTo>
                      <a:pt x="17" y="19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6"/>
                    </a:lnTo>
                    <a:lnTo>
                      <a:pt x="7" y="23"/>
                    </a:lnTo>
                    <a:lnTo>
                      <a:pt x="5" y="31"/>
                    </a:lnTo>
                    <a:lnTo>
                      <a:pt x="3" y="39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0" y="54"/>
                    </a:lnTo>
                    <a:lnTo>
                      <a:pt x="9" y="5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53" name="Freeform 821"/>
              <p:cNvSpPr>
                <a:spLocks noChangeArrowheads="1"/>
              </p:cNvSpPr>
              <p:nvPr/>
            </p:nvSpPr>
            <p:spPr bwMode="auto">
              <a:xfrm>
                <a:off x="145" y="1950"/>
                <a:ext cx="68" cy="116"/>
              </a:xfrm>
              <a:custGeom>
                <a:avLst/>
                <a:gdLst>
                  <a:gd name="T0" fmla="*/ 7271 w 65"/>
                  <a:gd name="T1" fmla="*/ 76481 h 106"/>
                  <a:gd name="T2" fmla="*/ 7271 w 65"/>
                  <a:gd name="T3" fmla="*/ 80392 h 106"/>
                  <a:gd name="T4" fmla="*/ 7248 w 65"/>
                  <a:gd name="T5" fmla="*/ 81550 h 106"/>
                  <a:gd name="T6" fmla="*/ 7248 w 65"/>
                  <a:gd name="T7" fmla="*/ 82290 h 106"/>
                  <a:gd name="T8" fmla="*/ 6966 w 65"/>
                  <a:gd name="T9" fmla="*/ 83105 h 106"/>
                  <a:gd name="T10" fmla="*/ 6707 w 65"/>
                  <a:gd name="T11" fmla="*/ 84584 h 106"/>
                  <a:gd name="T12" fmla="*/ 6078 w 65"/>
                  <a:gd name="T13" fmla="*/ 84584 h 106"/>
                  <a:gd name="T14" fmla="*/ 5397 w 65"/>
                  <a:gd name="T15" fmla="*/ 82290 h 106"/>
                  <a:gd name="T16" fmla="*/ 4691 w 65"/>
                  <a:gd name="T17" fmla="*/ 80392 h 106"/>
                  <a:gd name="T18" fmla="*/ 3920 w 65"/>
                  <a:gd name="T19" fmla="*/ 75269 h 106"/>
                  <a:gd name="T20" fmla="*/ 3089 w 65"/>
                  <a:gd name="T21" fmla="*/ 70474 h 106"/>
                  <a:gd name="T22" fmla="*/ 2161 w 65"/>
                  <a:gd name="T23" fmla="*/ 63219 h 106"/>
                  <a:gd name="T24" fmla="*/ 1510 w 65"/>
                  <a:gd name="T25" fmla="*/ 56664 h 106"/>
                  <a:gd name="T26" fmla="*/ 8 w 65"/>
                  <a:gd name="T27" fmla="*/ 48940 h 106"/>
                  <a:gd name="T28" fmla="*/ 4 w 65"/>
                  <a:gd name="T29" fmla="*/ 39694 h 106"/>
                  <a:gd name="T30" fmla="*/ 1 w 65"/>
                  <a:gd name="T31" fmla="*/ 31519 h 106"/>
                  <a:gd name="T32" fmla="*/ 0 w 65"/>
                  <a:gd name="T33" fmla="*/ 20868 h 106"/>
                  <a:gd name="T34" fmla="*/ 1 w 65"/>
                  <a:gd name="T35" fmla="*/ 10622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702 w 65"/>
                  <a:gd name="T47" fmla="*/ 3 h 106"/>
                  <a:gd name="T48" fmla="*/ 2583 w 65"/>
                  <a:gd name="T49" fmla="*/ 6380 h 106"/>
                  <a:gd name="T50" fmla="*/ 3277 w 65"/>
                  <a:gd name="T51" fmla="*/ 10622 h 106"/>
                  <a:gd name="T52" fmla="*/ 4163 w 65"/>
                  <a:gd name="T53" fmla="*/ 17680 h 106"/>
                  <a:gd name="T54" fmla="*/ 4871 w 65"/>
                  <a:gd name="T55" fmla="*/ 22472 h 106"/>
                  <a:gd name="T56" fmla="*/ 5397 w 65"/>
                  <a:gd name="T57" fmla="*/ 30009 h 106"/>
                  <a:gd name="T58" fmla="*/ 5954 w 65"/>
                  <a:gd name="T59" fmla="*/ 36608 h 106"/>
                  <a:gd name="T60" fmla="*/ 6452 w 65"/>
                  <a:gd name="T61" fmla="*/ 43185 h 106"/>
                  <a:gd name="T62" fmla="*/ 6707 w 65"/>
                  <a:gd name="T63" fmla="*/ 49915 h 106"/>
                  <a:gd name="T64" fmla="*/ 6847 w 65"/>
                  <a:gd name="T65" fmla="*/ 56664 h 106"/>
                  <a:gd name="T66" fmla="*/ 6966 w 65"/>
                  <a:gd name="T67" fmla="*/ 62099 h 106"/>
                  <a:gd name="T68" fmla="*/ 7120 w 65"/>
                  <a:gd name="T69" fmla="*/ 67979 h 106"/>
                  <a:gd name="T70" fmla="*/ 7248 w 65"/>
                  <a:gd name="T71" fmla="*/ 73114 h 106"/>
                  <a:gd name="T72" fmla="*/ 7271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54" name="Freeform 822"/>
              <p:cNvSpPr>
                <a:spLocks noChangeArrowheads="1"/>
              </p:cNvSpPr>
              <p:nvPr/>
            </p:nvSpPr>
            <p:spPr bwMode="auto">
              <a:xfrm>
                <a:off x="141" y="1950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3935 h 111"/>
                  <a:gd name="T12" fmla="*/ 872 w 74"/>
                  <a:gd name="T13" fmla="*/ 85338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43 w 74"/>
                  <a:gd name="T19" fmla="*/ 116095 h 111"/>
                  <a:gd name="T20" fmla="*/ 2762 w 74"/>
                  <a:gd name="T21" fmla="*/ 122121 h 111"/>
                  <a:gd name="T22" fmla="*/ 3235 w 74"/>
                  <a:gd name="T23" fmla="*/ 125947 h 111"/>
                  <a:gd name="T24" fmla="*/ 3602 w 74"/>
                  <a:gd name="T25" fmla="*/ 130555 h 111"/>
                  <a:gd name="T26" fmla="*/ 4001 w 74"/>
                  <a:gd name="T27" fmla="*/ 130555 h 111"/>
                  <a:gd name="T28" fmla="*/ 4406 w 74"/>
                  <a:gd name="T29" fmla="*/ 127048 h 111"/>
                  <a:gd name="T30" fmla="*/ 4646 w 74"/>
                  <a:gd name="T31" fmla="*/ 125536 h 111"/>
                  <a:gd name="T32" fmla="*/ 4681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1 w 74"/>
                  <a:gd name="T39" fmla="*/ 113042 h 111"/>
                  <a:gd name="T40" fmla="*/ 4211 w 74"/>
                  <a:gd name="T41" fmla="*/ 116095 h 111"/>
                  <a:gd name="T42" fmla="*/ 4106 w 74"/>
                  <a:gd name="T43" fmla="*/ 118165 h 111"/>
                  <a:gd name="T44" fmla="*/ 3998 w 74"/>
                  <a:gd name="T45" fmla="*/ 119073 h 111"/>
                  <a:gd name="T46" fmla="*/ 3789 w 74"/>
                  <a:gd name="T47" fmla="*/ 119073 h 111"/>
                  <a:gd name="T48" fmla="*/ 3416 w 74"/>
                  <a:gd name="T49" fmla="*/ 117499 h 111"/>
                  <a:gd name="T50" fmla="*/ 3070 w 74"/>
                  <a:gd name="T51" fmla="*/ 113042 h 111"/>
                  <a:gd name="T52" fmla="*/ 2620 w 74"/>
                  <a:gd name="T53" fmla="*/ 107439 h 111"/>
                  <a:gd name="T54" fmla="*/ 2129 w 74"/>
                  <a:gd name="T55" fmla="*/ 99398 h 111"/>
                  <a:gd name="T56" fmla="*/ 1818 w 74"/>
                  <a:gd name="T57" fmla="*/ 91893 h 111"/>
                  <a:gd name="T58" fmla="*/ 1326 w 74"/>
                  <a:gd name="T59" fmla="*/ 81744 h 111"/>
                  <a:gd name="T60" fmla="*/ 1020 w 74"/>
                  <a:gd name="T61" fmla="*/ 69935 h 111"/>
                  <a:gd name="T62" fmla="*/ 782 w 74"/>
                  <a:gd name="T63" fmla="*/ 57554 h 111"/>
                  <a:gd name="T64" fmla="*/ 9 w 74"/>
                  <a:gd name="T65" fmla="*/ 45373 h 111"/>
                  <a:gd name="T66" fmla="*/ 8 w 74"/>
                  <a:gd name="T67" fmla="*/ 31398 h 111"/>
                  <a:gd name="T68" fmla="*/ 9 w 74"/>
                  <a:gd name="T69" fmla="*/ 16834 h 111"/>
                  <a:gd name="T70" fmla="*/ 782 w 74"/>
                  <a:gd name="T71" fmla="*/ 3 h 111"/>
                  <a:gd name="T72" fmla="*/ 4 w 74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6" y="98"/>
                    </a:lnTo>
                    <a:lnTo>
                      <a:pt x="43" y="104"/>
                    </a:lnTo>
                    <a:lnTo>
                      <a:pt x="50" y="107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2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8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4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7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55" name="Freeform 823"/>
              <p:cNvSpPr>
                <a:spLocks noChangeArrowheads="1"/>
              </p:cNvSpPr>
              <p:nvPr/>
            </p:nvSpPr>
            <p:spPr bwMode="auto">
              <a:xfrm>
                <a:off x="145" y="1943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394 w 53"/>
                  <a:gd name="T3" fmla="*/ 61960 h 45"/>
                  <a:gd name="T4" fmla="*/ 2880 w 53"/>
                  <a:gd name="T5" fmla="*/ 43977 h 45"/>
                  <a:gd name="T6" fmla="*/ 2417 w 53"/>
                  <a:gd name="T7" fmla="*/ 31324 h 45"/>
                  <a:gd name="T8" fmla="*/ 1833 w 53"/>
                  <a:gd name="T9" fmla="*/ 17192 h 45"/>
                  <a:gd name="T10" fmla="*/ 1317 w 53"/>
                  <a:gd name="T11" fmla="*/ 334 h 45"/>
                  <a:gd name="T12" fmla="*/ 951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33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761 w 53"/>
                  <a:gd name="T29" fmla="*/ 17192 h 45"/>
                  <a:gd name="T30" fmla="*/ 1000 w 53"/>
                  <a:gd name="T31" fmla="*/ 22306 h 45"/>
                  <a:gd name="T32" fmla="*/ 1394 w 53"/>
                  <a:gd name="T33" fmla="*/ 34094 h 45"/>
                  <a:gd name="T34" fmla="*/ 1938 w 53"/>
                  <a:gd name="T35" fmla="*/ 40896 h 45"/>
                  <a:gd name="T36" fmla="*/ 2438 w 53"/>
                  <a:gd name="T37" fmla="*/ 57518 h 45"/>
                  <a:gd name="T38" fmla="*/ 2880 w 53"/>
                  <a:gd name="T39" fmla="*/ 73419 h 45"/>
                  <a:gd name="T40" fmla="*/ 3360 w 53"/>
                  <a:gd name="T41" fmla="*/ 87011 h 45"/>
                  <a:gd name="T42" fmla="*/ 3848 w 53"/>
                  <a:gd name="T43" fmla="*/ 7998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56" name="Freeform 824"/>
              <p:cNvSpPr>
                <a:spLocks noChangeArrowheads="1"/>
              </p:cNvSpPr>
              <p:nvPr/>
            </p:nvSpPr>
            <p:spPr bwMode="auto">
              <a:xfrm>
                <a:off x="193" y="1976"/>
                <a:ext cx="26" cy="65"/>
              </a:xfrm>
              <a:custGeom>
                <a:avLst/>
                <a:gdLst>
                  <a:gd name="T0" fmla="*/ 8566 w 25"/>
                  <a:gd name="T1" fmla="*/ 65138 h 60"/>
                  <a:gd name="T2" fmla="*/ 8314 w 25"/>
                  <a:gd name="T3" fmla="*/ 60767 h 60"/>
                  <a:gd name="T4" fmla="*/ 8314 w 25"/>
                  <a:gd name="T5" fmla="*/ 54487 h 60"/>
                  <a:gd name="T6" fmla="*/ 7342 w 25"/>
                  <a:gd name="T7" fmla="*/ 47813 h 60"/>
                  <a:gd name="T8" fmla="*/ 7126 w 25"/>
                  <a:gd name="T9" fmla="*/ 37624 h 60"/>
                  <a:gd name="T10" fmla="*/ 6295 w 25"/>
                  <a:gd name="T11" fmla="*/ 29252 h 60"/>
                  <a:gd name="T12" fmla="*/ 4997 w 25"/>
                  <a:gd name="T13" fmla="*/ 19585 h 60"/>
                  <a:gd name="T14" fmla="*/ 3967 w 25"/>
                  <a:gd name="T15" fmla="*/ 10295 h 60"/>
                  <a:gd name="T16" fmla="*/ 2917 w 25"/>
                  <a:gd name="T17" fmla="*/ 0 h 60"/>
                  <a:gd name="T18" fmla="*/ 0 w 25"/>
                  <a:gd name="T19" fmla="*/ 4 h 60"/>
                  <a:gd name="T20" fmla="*/ 5 w 25"/>
                  <a:gd name="T21" fmla="*/ 13117 h 60"/>
                  <a:gd name="T22" fmla="*/ 2917 w 25"/>
                  <a:gd name="T23" fmla="*/ 23020 h 60"/>
                  <a:gd name="T24" fmla="*/ 3400 w 25"/>
                  <a:gd name="T25" fmla="*/ 31663 h 60"/>
                  <a:gd name="T26" fmla="*/ 3967 w 25"/>
                  <a:gd name="T27" fmla="*/ 40269 h 60"/>
                  <a:gd name="T28" fmla="*/ 4282 w 25"/>
                  <a:gd name="T29" fmla="*/ 50148 h 60"/>
                  <a:gd name="T30" fmla="*/ 4627 w 25"/>
                  <a:gd name="T31" fmla="*/ 55498 h 60"/>
                  <a:gd name="T32" fmla="*/ 4997 w 25"/>
                  <a:gd name="T33" fmla="*/ 63783 h 60"/>
                  <a:gd name="T34" fmla="*/ 5399 w 25"/>
                  <a:gd name="T35" fmla="*/ 65859 h 60"/>
                  <a:gd name="T36" fmla="*/ 8566 w 25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5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57" name="Freeform 825"/>
              <p:cNvSpPr>
                <a:spLocks noChangeArrowheads="1"/>
              </p:cNvSpPr>
              <p:nvPr/>
            </p:nvSpPr>
            <p:spPr bwMode="auto">
              <a:xfrm>
                <a:off x="5545" y="2088"/>
                <a:ext cx="68" cy="117"/>
              </a:xfrm>
              <a:custGeom>
                <a:avLst/>
                <a:gdLst>
                  <a:gd name="T0" fmla="*/ 0 w 65"/>
                  <a:gd name="T1" fmla="*/ 157395 h 106"/>
                  <a:gd name="T2" fmla="*/ 0 w 65"/>
                  <a:gd name="T3" fmla="*/ 161881 h 106"/>
                  <a:gd name="T4" fmla="*/ 1 w 65"/>
                  <a:gd name="T5" fmla="*/ 164895 h 106"/>
                  <a:gd name="T6" fmla="*/ 1 w 65"/>
                  <a:gd name="T7" fmla="*/ 167361 h 106"/>
                  <a:gd name="T8" fmla="*/ 3 w 65"/>
                  <a:gd name="T9" fmla="*/ 170726 h 106"/>
                  <a:gd name="T10" fmla="*/ 6 w 65"/>
                  <a:gd name="T11" fmla="*/ 172544 h 106"/>
                  <a:gd name="T12" fmla="*/ 1261 w 65"/>
                  <a:gd name="T13" fmla="*/ 172544 h 106"/>
                  <a:gd name="T14" fmla="*/ 1805 w 65"/>
                  <a:gd name="T15" fmla="*/ 167361 h 106"/>
                  <a:gd name="T16" fmla="*/ 2743 w 65"/>
                  <a:gd name="T17" fmla="*/ 161881 h 106"/>
                  <a:gd name="T18" fmla="*/ 3347 w 65"/>
                  <a:gd name="T19" fmla="*/ 153191 h 106"/>
                  <a:gd name="T20" fmla="*/ 4249 w 65"/>
                  <a:gd name="T21" fmla="*/ 145086 h 106"/>
                  <a:gd name="T22" fmla="*/ 5079 w 65"/>
                  <a:gd name="T23" fmla="*/ 129137 h 106"/>
                  <a:gd name="T24" fmla="*/ 5726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84425 h 106"/>
                  <a:gd name="T30" fmla="*/ 7248 w 65"/>
                  <a:gd name="T31" fmla="*/ 62468 h 106"/>
                  <a:gd name="T32" fmla="*/ 7271 w 65"/>
                  <a:gd name="T33" fmla="*/ 43874 h 106"/>
                  <a:gd name="T34" fmla="*/ 7248 w 65"/>
                  <a:gd name="T35" fmla="*/ 23523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485 w 65"/>
                  <a:gd name="T47" fmla="*/ 3 h 106"/>
                  <a:gd name="T48" fmla="*/ 4786 w 65"/>
                  <a:gd name="T49" fmla="*/ 14462 h 106"/>
                  <a:gd name="T50" fmla="*/ 4002 w 65"/>
                  <a:gd name="T51" fmla="*/ 21617 h 106"/>
                  <a:gd name="T52" fmla="*/ 3152 w 65"/>
                  <a:gd name="T53" fmla="*/ 35352 h 106"/>
                  <a:gd name="T54" fmla="*/ 2433 w 65"/>
                  <a:gd name="T55" fmla="*/ 48944 h 106"/>
                  <a:gd name="T56" fmla="*/ 1603 w 65"/>
                  <a:gd name="T57" fmla="*/ 60931 h 106"/>
                  <a:gd name="T58" fmla="*/ 1338 w 65"/>
                  <a:gd name="T59" fmla="*/ 77489 h 106"/>
                  <a:gd name="T60" fmla="*/ 8 w 65"/>
                  <a:gd name="T61" fmla="*/ 91224 h 106"/>
                  <a:gd name="T62" fmla="*/ 6 w 65"/>
                  <a:gd name="T63" fmla="*/ 101978 h 106"/>
                  <a:gd name="T64" fmla="*/ 4 w 65"/>
                  <a:gd name="T65" fmla="*/ 116970 h 106"/>
                  <a:gd name="T66" fmla="*/ 3 w 65"/>
                  <a:gd name="T67" fmla="*/ 129137 h 106"/>
                  <a:gd name="T68" fmla="*/ 2 w 65"/>
                  <a:gd name="T69" fmla="*/ 140116 h 106"/>
                  <a:gd name="T70" fmla="*/ 1 w 65"/>
                  <a:gd name="T71" fmla="*/ 149272 h 106"/>
                  <a:gd name="T72" fmla="*/ 0 w 65"/>
                  <a:gd name="T73" fmla="*/ 157395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5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58" name="Freeform 826"/>
              <p:cNvSpPr>
                <a:spLocks noChangeArrowheads="1"/>
              </p:cNvSpPr>
              <p:nvPr/>
            </p:nvSpPr>
            <p:spPr bwMode="auto">
              <a:xfrm>
                <a:off x="5540" y="2090"/>
                <a:ext cx="77" cy="122"/>
              </a:xfrm>
              <a:custGeom>
                <a:avLst/>
                <a:gdLst>
                  <a:gd name="T0" fmla="*/ 3998 w 74"/>
                  <a:gd name="T1" fmla="*/ 2 h 111"/>
                  <a:gd name="T2" fmla="*/ 4211 w 74"/>
                  <a:gd name="T3" fmla="*/ 15518 h 111"/>
                  <a:gd name="T4" fmla="*/ 4216 w 74"/>
                  <a:gd name="T5" fmla="*/ 30635 h 111"/>
                  <a:gd name="T6" fmla="*/ 4211 w 74"/>
                  <a:gd name="T7" fmla="*/ 42920 h 111"/>
                  <a:gd name="T8" fmla="*/ 3998 w 74"/>
                  <a:gd name="T9" fmla="*/ 57329 h 111"/>
                  <a:gd name="T10" fmla="*/ 3602 w 74"/>
                  <a:gd name="T11" fmla="*/ 68447 h 111"/>
                  <a:gd name="T12" fmla="*/ 3327 w 74"/>
                  <a:gd name="T13" fmla="*/ 80010 h 111"/>
                  <a:gd name="T14" fmla="*/ 2915 w 74"/>
                  <a:gd name="T15" fmla="*/ 91442 h 111"/>
                  <a:gd name="T16" fmla="*/ 2490 w 74"/>
                  <a:gd name="T17" fmla="*/ 99729 h 111"/>
                  <a:gd name="T18" fmla="*/ 2127 w 74"/>
                  <a:gd name="T19" fmla="*/ 106873 h 111"/>
                  <a:gd name="T20" fmla="*/ 1723 w 74"/>
                  <a:gd name="T21" fmla="*/ 113042 h 111"/>
                  <a:gd name="T22" fmla="*/ 1192 w 74"/>
                  <a:gd name="T23" fmla="*/ 116587 h 111"/>
                  <a:gd name="T24" fmla="*/ 916 w 74"/>
                  <a:gd name="T25" fmla="*/ 118165 h 111"/>
                  <a:gd name="T26" fmla="*/ 782 w 74"/>
                  <a:gd name="T27" fmla="*/ 118165 h 111"/>
                  <a:gd name="T28" fmla="*/ 703 w 74"/>
                  <a:gd name="T29" fmla="*/ 117499 h 111"/>
                  <a:gd name="T30" fmla="*/ 703 w 74"/>
                  <a:gd name="T31" fmla="*/ 118165 h 111"/>
                  <a:gd name="T32" fmla="*/ 703 w 74"/>
                  <a:gd name="T33" fmla="*/ 117499 h 111"/>
                  <a:gd name="T34" fmla="*/ 9 w 74"/>
                  <a:gd name="T35" fmla="*/ 116587 h 111"/>
                  <a:gd name="T36" fmla="*/ 9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1 w 74"/>
                  <a:gd name="T43" fmla="*/ 119073 h 111"/>
                  <a:gd name="T44" fmla="*/ 2 w 74"/>
                  <a:gd name="T45" fmla="*/ 124874 h 111"/>
                  <a:gd name="T46" fmla="*/ 6 w 74"/>
                  <a:gd name="T47" fmla="*/ 127802 h 111"/>
                  <a:gd name="T48" fmla="*/ 744 w 74"/>
                  <a:gd name="T49" fmla="*/ 130555 h 111"/>
                  <a:gd name="T50" fmla="*/ 1020 w 74"/>
                  <a:gd name="T51" fmla="*/ 128751 h 111"/>
                  <a:gd name="T52" fmla="*/ 1471 w 74"/>
                  <a:gd name="T53" fmla="*/ 127048 h 111"/>
                  <a:gd name="T54" fmla="*/ 2016 w 74"/>
                  <a:gd name="T55" fmla="*/ 120746 h 111"/>
                  <a:gd name="T56" fmla="*/ 2360 w 74"/>
                  <a:gd name="T57" fmla="*/ 116095 h 111"/>
                  <a:gd name="T58" fmla="*/ 2915 w 74"/>
                  <a:gd name="T59" fmla="*/ 107439 h 111"/>
                  <a:gd name="T60" fmla="*/ 3413 w 74"/>
                  <a:gd name="T61" fmla="*/ 96654 h 111"/>
                  <a:gd name="T62" fmla="*/ 3796 w 74"/>
                  <a:gd name="T63" fmla="*/ 86521 h 111"/>
                  <a:gd name="T64" fmla="*/ 4211 w 74"/>
                  <a:gd name="T65" fmla="*/ 73935 h 111"/>
                  <a:gd name="T66" fmla="*/ 4443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43 w 74"/>
                  <a:gd name="T75" fmla="*/ 0 h 111"/>
                  <a:gd name="T76" fmla="*/ 3998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5" y="37"/>
                    </a:lnTo>
                    <a:lnTo>
                      <a:pt x="62" y="48"/>
                    </a:lnTo>
                    <a:lnTo>
                      <a:pt x="57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0"/>
                    </a:lnTo>
                    <a:lnTo>
                      <a:pt x="27" y="96"/>
                    </a:lnTo>
                    <a:lnTo>
                      <a:pt x="20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0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2" y="105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8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59" name="Freeform 827"/>
              <p:cNvSpPr>
                <a:spLocks noChangeArrowheads="1"/>
              </p:cNvSpPr>
              <p:nvPr/>
            </p:nvSpPr>
            <p:spPr bwMode="auto">
              <a:xfrm>
                <a:off x="5558" y="2083"/>
                <a:ext cx="55" cy="56"/>
              </a:xfrm>
              <a:custGeom>
                <a:avLst/>
                <a:gdLst>
                  <a:gd name="T0" fmla="*/ 8 w 53"/>
                  <a:gd name="T1" fmla="*/ 352753 h 46"/>
                  <a:gd name="T2" fmla="*/ 951 w 53"/>
                  <a:gd name="T3" fmla="*/ 287402 h 46"/>
                  <a:gd name="T4" fmla="*/ 1317 w 53"/>
                  <a:gd name="T5" fmla="*/ 223431 h 46"/>
                  <a:gd name="T6" fmla="*/ 2047 w 53"/>
                  <a:gd name="T7" fmla="*/ 165347 h 46"/>
                  <a:gd name="T8" fmla="*/ 2417 w 53"/>
                  <a:gd name="T9" fmla="*/ 112495 h 46"/>
                  <a:gd name="T10" fmla="*/ 2851 w 53"/>
                  <a:gd name="T11" fmla="*/ 86996 h 46"/>
                  <a:gd name="T12" fmla="*/ 3216 w 53"/>
                  <a:gd name="T13" fmla="*/ 77151 h 46"/>
                  <a:gd name="T14" fmla="*/ 3394 w 53"/>
                  <a:gd name="T15" fmla="*/ 67199 h 46"/>
                  <a:gd name="T16" fmla="*/ 3360 w 53"/>
                  <a:gd name="T17" fmla="*/ 67199 h 46"/>
                  <a:gd name="T18" fmla="*/ 3360 w 53"/>
                  <a:gd name="T19" fmla="*/ 4177 h 46"/>
                  <a:gd name="T20" fmla="*/ 3848 w 53"/>
                  <a:gd name="T21" fmla="*/ 649 h 46"/>
                  <a:gd name="T22" fmla="*/ 3751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2880 w 53"/>
                  <a:gd name="T29" fmla="*/ 1 h 46"/>
                  <a:gd name="T30" fmla="*/ 2438 w 53"/>
                  <a:gd name="T31" fmla="*/ 530 h 46"/>
                  <a:gd name="T32" fmla="*/ 2067 w 53"/>
                  <a:gd name="T33" fmla="*/ 67199 h 46"/>
                  <a:gd name="T34" fmla="*/ 1394 w 53"/>
                  <a:gd name="T35" fmla="*/ 105212 h 46"/>
                  <a:gd name="T36" fmla="*/ 951 w 53"/>
                  <a:gd name="T37" fmla="*/ 176643 h 46"/>
                  <a:gd name="T38" fmla="*/ 7 w 53"/>
                  <a:gd name="T39" fmla="*/ 237529 h 46"/>
                  <a:gd name="T40" fmla="*/ 0 w 53"/>
                  <a:gd name="T41" fmla="*/ 311505 h 46"/>
                  <a:gd name="T42" fmla="*/ 8 w 53"/>
                  <a:gd name="T43" fmla="*/ 35275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60" name="Freeform 828"/>
              <p:cNvSpPr>
                <a:spLocks noChangeArrowheads="1"/>
              </p:cNvSpPr>
              <p:nvPr/>
            </p:nvSpPr>
            <p:spPr bwMode="auto">
              <a:xfrm>
                <a:off x="5540" y="2124"/>
                <a:ext cx="26" cy="56"/>
              </a:xfrm>
              <a:custGeom>
                <a:avLst/>
                <a:gdLst>
                  <a:gd name="T0" fmla="*/ 3152 w 25"/>
                  <a:gd name="T1" fmla="*/ 970 h 62"/>
                  <a:gd name="T2" fmla="*/ 3400 w 25"/>
                  <a:gd name="T3" fmla="*/ 898 h 62"/>
                  <a:gd name="T4" fmla="*/ 3673 w 25"/>
                  <a:gd name="T5" fmla="*/ 789 h 62"/>
                  <a:gd name="T6" fmla="*/ 3967 w 25"/>
                  <a:gd name="T7" fmla="*/ 701 h 62"/>
                  <a:gd name="T8" fmla="*/ 4282 w 25"/>
                  <a:gd name="T9" fmla="*/ 565 h 62"/>
                  <a:gd name="T10" fmla="*/ 4997 w 25"/>
                  <a:gd name="T11" fmla="*/ 447 h 62"/>
                  <a:gd name="T12" fmla="*/ 5829 w 25"/>
                  <a:gd name="T13" fmla="*/ 327 h 62"/>
                  <a:gd name="T14" fmla="*/ 7126 w 25"/>
                  <a:gd name="T15" fmla="*/ 176 h 62"/>
                  <a:gd name="T16" fmla="*/ 8566 w 25"/>
                  <a:gd name="T17" fmla="*/ 5 h 62"/>
                  <a:gd name="T18" fmla="*/ 5829 w 25"/>
                  <a:gd name="T19" fmla="*/ 0 h 62"/>
                  <a:gd name="T20" fmla="*/ 4282 w 25"/>
                  <a:gd name="T21" fmla="*/ 140 h 62"/>
                  <a:gd name="T22" fmla="*/ 3400 w 25"/>
                  <a:gd name="T23" fmla="*/ 282 h 62"/>
                  <a:gd name="T24" fmla="*/ 2699 w 25"/>
                  <a:gd name="T25" fmla="*/ 414 h 62"/>
                  <a:gd name="T26" fmla="*/ 5 w 25"/>
                  <a:gd name="T27" fmla="*/ 555 h 62"/>
                  <a:gd name="T28" fmla="*/ 4 w 25"/>
                  <a:gd name="T29" fmla="*/ 659 h 62"/>
                  <a:gd name="T30" fmla="*/ 1 w 25"/>
                  <a:gd name="T31" fmla="*/ 768 h 62"/>
                  <a:gd name="T32" fmla="*/ 1 w 25"/>
                  <a:gd name="T33" fmla="*/ 885 h 62"/>
                  <a:gd name="T34" fmla="*/ 0 w 25"/>
                  <a:gd name="T35" fmla="*/ 957 h 62"/>
                  <a:gd name="T36" fmla="*/ 3152 w 25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61" name="Freeform 829"/>
              <p:cNvSpPr>
                <a:spLocks noChangeArrowheads="1"/>
              </p:cNvSpPr>
              <p:nvPr/>
            </p:nvSpPr>
            <p:spPr bwMode="auto">
              <a:xfrm>
                <a:off x="145" y="3151"/>
                <a:ext cx="68" cy="117"/>
              </a:xfrm>
              <a:custGeom>
                <a:avLst/>
                <a:gdLst>
                  <a:gd name="T0" fmla="*/ 7271 w 65"/>
                  <a:gd name="T1" fmla="*/ 72227 h 107"/>
                  <a:gd name="T2" fmla="*/ 7271 w 65"/>
                  <a:gd name="T3" fmla="*/ 73724 h 107"/>
                  <a:gd name="T4" fmla="*/ 7248 w 65"/>
                  <a:gd name="T5" fmla="*/ 76786 h 107"/>
                  <a:gd name="T6" fmla="*/ 7248 w 65"/>
                  <a:gd name="T7" fmla="*/ 77642 h 107"/>
                  <a:gd name="T8" fmla="*/ 6966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79276 h 107"/>
                  <a:gd name="T14" fmla="*/ 5397 w 65"/>
                  <a:gd name="T15" fmla="*/ 77642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161 w 65"/>
                  <a:gd name="T23" fmla="*/ 59387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1 w 65"/>
                  <a:gd name="T31" fmla="*/ 28864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702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5905 h 107"/>
                  <a:gd name="T54" fmla="*/ 4871 w 65"/>
                  <a:gd name="T55" fmla="*/ 22537 h 107"/>
                  <a:gd name="T56" fmla="*/ 5613 w 65"/>
                  <a:gd name="T57" fmla="*/ 28864 h 107"/>
                  <a:gd name="T58" fmla="*/ 5954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012 h 107"/>
                  <a:gd name="T64" fmla="*/ 6847 w 65"/>
                  <a:gd name="T65" fmla="*/ 54143 h 107"/>
                  <a:gd name="T66" fmla="*/ 6966 w 65"/>
                  <a:gd name="T67" fmla="*/ 58758 h 107"/>
                  <a:gd name="T68" fmla="*/ 7120 w 65"/>
                  <a:gd name="T69" fmla="*/ 63848 h 107"/>
                  <a:gd name="T70" fmla="*/ 7248 w 65"/>
                  <a:gd name="T71" fmla="*/ 67928 h 107"/>
                  <a:gd name="T72" fmla="*/ 7271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3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50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62" name="Freeform 830"/>
              <p:cNvSpPr>
                <a:spLocks noChangeArrowheads="1"/>
              </p:cNvSpPr>
              <p:nvPr/>
            </p:nvSpPr>
            <p:spPr bwMode="auto">
              <a:xfrm>
                <a:off x="141" y="3151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3935 h 111"/>
                  <a:gd name="T12" fmla="*/ 872 w 74"/>
                  <a:gd name="T13" fmla="*/ 86521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43 w 74"/>
                  <a:gd name="T19" fmla="*/ 116095 h 111"/>
                  <a:gd name="T20" fmla="*/ 2762 w 74"/>
                  <a:gd name="T21" fmla="*/ 120746 h 111"/>
                  <a:gd name="T22" fmla="*/ 3235 w 74"/>
                  <a:gd name="T23" fmla="*/ 127048 h 111"/>
                  <a:gd name="T24" fmla="*/ 3602 w 74"/>
                  <a:gd name="T25" fmla="*/ 128751 h 111"/>
                  <a:gd name="T26" fmla="*/ 4001 w 74"/>
                  <a:gd name="T27" fmla="*/ 130555 h 111"/>
                  <a:gd name="T28" fmla="*/ 4406 w 74"/>
                  <a:gd name="T29" fmla="*/ 127802 h 111"/>
                  <a:gd name="T30" fmla="*/ 4646 w 74"/>
                  <a:gd name="T31" fmla="*/ 125536 h 111"/>
                  <a:gd name="T32" fmla="*/ 4681 w 74"/>
                  <a:gd name="T33" fmla="*/ 120746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1 w 74"/>
                  <a:gd name="T39" fmla="*/ 115468 h 111"/>
                  <a:gd name="T40" fmla="*/ 4211 w 74"/>
                  <a:gd name="T41" fmla="*/ 116587 h 111"/>
                  <a:gd name="T42" fmla="*/ 4106 w 74"/>
                  <a:gd name="T43" fmla="*/ 117499 h 111"/>
                  <a:gd name="T44" fmla="*/ 4106 w 74"/>
                  <a:gd name="T45" fmla="*/ 118165 h 111"/>
                  <a:gd name="T46" fmla="*/ 4001 w 74"/>
                  <a:gd name="T47" fmla="*/ 119073 h 111"/>
                  <a:gd name="T48" fmla="*/ 3789 w 74"/>
                  <a:gd name="T49" fmla="*/ 118165 h 111"/>
                  <a:gd name="T50" fmla="*/ 3416 w 74"/>
                  <a:gd name="T51" fmla="*/ 116587 h 111"/>
                  <a:gd name="T52" fmla="*/ 3073 w 74"/>
                  <a:gd name="T53" fmla="*/ 113042 h 111"/>
                  <a:gd name="T54" fmla="*/ 2620 w 74"/>
                  <a:gd name="T55" fmla="*/ 107439 h 111"/>
                  <a:gd name="T56" fmla="*/ 2129 w 74"/>
                  <a:gd name="T57" fmla="*/ 99729 h 111"/>
                  <a:gd name="T58" fmla="*/ 1818 w 74"/>
                  <a:gd name="T59" fmla="*/ 91442 h 111"/>
                  <a:gd name="T60" fmla="*/ 1326 w 74"/>
                  <a:gd name="T61" fmla="*/ 80010 h 111"/>
                  <a:gd name="T62" fmla="*/ 1020 w 74"/>
                  <a:gd name="T63" fmla="*/ 70778 h 111"/>
                  <a:gd name="T64" fmla="*/ 782 w 74"/>
                  <a:gd name="T65" fmla="*/ 57554 h 111"/>
                  <a:gd name="T66" fmla="*/ 703 w 74"/>
                  <a:gd name="T67" fmla="*/ 45521 h 111"/>
                  <a:gd name="T68" fmla="*/ 8 w 74"/>
                  <a:gd name="T69" fmla="*/ 31398 h 111"/>
                  <a:gd name="T70" fmla="*/ 9 w 74"/>
                  <a:gd name="T71" fmla="*/ 18163 h 111"/>
                  <a:gd name="T72" fmla="*/ 782 w 74"/>
                  <a:gd name="T73" fmla="*/ 4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6" y="98"/>
                    </a:lnTo>
                    <a:lnTo>
                      <a:pt x="43" y="103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2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3" y="102"/>
                    </a:lnTo>
                    <a:lnTo>
                      <a:pt x="59" y="101"/>
                    </a:lnTo>
                    <a:lnTo>
                      <a:pt x="54" y="99"/>
                    </a:lnTo>
                    <a:lnTo>
                      <a:pt x="48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7" y="60"/>
                    </a:lnTo>
                    <a:lnTo>
                      <a:pt x="12" y="49"/>
                    </a:lnTo>
                    <a:lnTo>
                      <a:pt x="10" y="39"/>
                    </a:lnTo>
                    <a:lnTo>
                      <a:pt x="8" y="27"/>
                    </a:lnTo>
                    <a:lnTo>
                      <a:pt x="9" y="16"/>
                    </a:lnTo>
                    <a:lnTo>
                      <a:pt x="1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63" name="Freeform 831"/>
              <p:cNvSpPr>
                <a:spLocks noChangeArrowheads="1"/>
              </p:cNvSpPr>
              <p:nvPr/>
            </p:nvSpPr>
            <p:spPr bwMode="auto">
              <a:xfrm>
                <a:off x="145" y="3146"/>
                <a:ext cx="55" cy="50"/>
              </a:xfrm>
              <a:custGeom>
                <a:avLst/>
                <a:gdLst>
                  <a:gd name="T0" fmla="*/ 3848 w 53"/>
                  <a:gd name="T1" fmla="*/ 64908 h 46"/>
                  <a:gd name="T2" fmla="*/ 3394 w 53"/>
                  <a:gd name="T3" fmla="*/ 53860 h 46"/>
                  <a:gd name="T4" fmla="*/ 2880 w 53"/>
                  <a:gd name="T5" fmla="*/ 39253 h 46"/>
                  <a:gd name="T6" fmla="*/ 2417 w 53"/>
                  <a:gd name="T7" fmla="*/ 25864 h 46"/>
                  <a:gd name="T8" fmla="*/ 1833 w 53"/>
                  <a:gd name="T9" fmla="*/ 15775 h 46"/>
                  <a:gd name="T10" fmla="*/ 1317 w 53"/>
                  <a:gd name="T11" fmla="*/ 4 h 46"/>
                  <a:gd name="T12" fmla="*/ 951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310 h 46"/>
                  <a:gd name="T22" fmla="*/ 8 w 53"/>
                  <a:gd name="T23" fmla="*/ 14513 h 46"/>
                  <a:gd name="T24" fmla="*/ 7 w 53"/>
                  <a:gd name="T25" fmla="*/ 15775 h 46"/>
                  <a:gd name="T26" fmla="*/ 761 w 53"/>
                  <a:gd name="T27" fmla="*/ 15775 h 46"/>
                  <a:gd name="T28" fmla="*/ 1000 w 53"/>
                  <a:gd name="T29" fmla="*/ 18552 h 46"/>
                  <a:gd name="T30" fmla="*/ 1394 w 53"/>
                  <a:gd name="T31" fmla="*/ 25864 h 46"/>
                  <a:gd name="T32" fmla="*/ 1938 w 53"/>
                  <a:gd name="T33" fmla="*/ 38600 h 46"/>
                  <a:gd name="T34" fmla="*/ 2438 w 53"/>
                  <a:gd name="T35" fmla="*/ 49484 h 46"/>
                  <a:gd name="T36" fmla="*/ 2880 w 53"/>
                  <a:gd name="T37" fmla="*/ 59712 h 46"/>
                  <a:gd name="T38" fmla="*/ 3360 w 53"/>
                  <a:gd name="T39" fmla="*/ 76383 h 46"/>
                  <a:gd name="T40" fmla="*/ 3848 w 53"/>
                  <a:gd name="T41" fmla="*/ 64908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4"/>
                    </a:lnTo>
                    <a:lnTo>
                      <a:pt x="33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64" name="Freeform 832"/>
              <p:cNvSpPr>
                <a:spLocks noChangeArrowheads="1"/>
              </p:cNvSpPr>
              <p:nvPr/>
            </p:nvSpPr>
            <p:spPr bwMode="auto">
              <a:xfrm>
                <a:off x="193" y="3190"/>
                <a:ext cx="26" cy="67"/>
              </a:xfrm>
              <a:custGeom>
                <a:avLst/>
                <a:gdLst>
                  <a:gd name="T0" fmla="*/ 8566 w 25"/>
                  <a:gd name="T1" fmla="*/ 54670 h 62"/>
                  <a:gd name="T2" fmla="*/ 8314 w 25"/>
                  <a:gd name="T3" fmla="*/ 50620 h 62"/>
                  <a:gd name="T4" fmla="*/ 8314 w 25"/>
                  <a:gd name="T5" fmla="*/ 45043 h 62"/>
                  <a:gd name="T6" fmla="*/ 7931 w 25"/>
                  <a:gd name="T7" fmla="*/ 37696 h 62"/>
                  <a:gd name="T8" fmla="*/ 7126 w 25"/>
                  <a:gd name="T9" fmla="*/ 32242 h 62"/>
                  <a:gd name="T10" fmla="*/ 6295 w 25"/>
                  <a:gd name="T11" fmla="*/ 23666 h 62"/>
                  <a:gd name="T12" fmla="*/ 4997 w 25"/>
                  <a:gd name="T13" fmla="*/ 16045 h 62"/>
                  <a:gd name="T14" fmla="*/ 3967 w 25"/>
                  <a:gd name="T15" fmla="*/ 7994 h 62"/>
                  <a:gd name="T16" fmla="*/ 2917 w 25"/>
                  <a:gd name="T17" fmla="*/ 0 h 62"/>
                  <a:gd name="T18" fmla="*/ 0 w 25"/>
                  <a:gd name="T19" fmla="*/ 240 h 62"/>
                  <a:gd name="T20" fmla="*/ 5 w 25"/>
                  <a:gd name="T21" fmla="*/ 11814 h 62"/>
                  <a:gd name="T22" fmla="*/ 2917 w 25"/>
                  <a:gd name="T23" fmla="*/ 18751 h 62"/>
                  <a:gd name="T24" fmla="*/ 3400 w 25"/>
                  <a:gd name="T25" fmla="*/ 25575 h 62"/>
                  <a:gd name="T26" fmla="*/ 3967 w 25"/>
                  <a:gd name="T27" fmla="*/ 34367 h 62"/>
                  <a:gd name="T28" fmla="*/ 4282 w 25"/>
                  <a:gd name="T29" fmla="*/ 40619 h 62"/>
                  <a:gd name="T30" fmla="*/ 4627 w 25"/>
                  <a:gd name="T31" fmla="*/ 46873 h 62"/>
                  <a:gd name="T32" fmla="*/ 4997 w 25"/>
                  <a:gd name="T33" fmla="*/ 51273 h 62"/>
                  <a:gd name="T34" fmla="*/ 5399 w 25"/>
                  <a:gd name="T35" fmla="*/ 55473 h 62"/>
                  <a:gd name="T36" fmla="*/ 8566 w 25"/>
                  <a:gd name="T37" fmla="*/ 546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4" y="56"/>
                    </a:lnTo>
                    <a:lnTo>
                      <a:pt x="24" y="51"/>
                    </a:lnTo>
                    <a:lnTo>
                      <a:pt x="23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5" y="14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65" name="Freeform 833"/>
              <p:cNvSpPr>
                <a:spLocks noChangeArrowheads="1"/>
              </p:cNvSpPr>
              <p:nvPr/>
            </p:nvSpPr>
            <p:spPr bwMode="auto">
              <a:xfrm>
                <a:off x="5545" y="3292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77292 h 106"/>
                  <a:gd name="T4" fmla="*/ 1 w 65"/>
                  <a:gd name="T5" fmla="*/ 81550 h 106"/>
                  <a:gd name="T6" fmla="*/ 1 w 65"/>
                  <a:gd name="T7" fmla="*/ 82243 h 106"/>
                  <a:gd name="T8" fmla="*/ 3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78671 h 106"/>
                  <a:gd name="T18" fmla="*/ 3347 w 65"/>
                  <a:gd name="T19" fmla="*/ 75269 h 106"/>
                  <a:gd name="T20" fmla="*/ 4249 w 65"/>
                  <a:gd name="T21" fmla="*/ 69956 h 106"/>
                  <a:gd name="T22" fmla="*/ 5079 w 65"/>
                  <a:gd name="T23" fmla="*/ 63219 h 106"/>
                  <a:gd name="T24" fmla="*/ 5726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248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0622 h 106"/>
                  <a:gd name="T36" fmla="*/ 6847 w 65"/>
                  <a:gd name="T37" fmla="*/ 2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485 w 65"/>
                  <a:gd name="T47" fmla="*/ 3 h 106"/>
                  <a:gd name="T48" fmla="*/ 4786 w 65"/>
                  <a:gd name="T49" fmla="*/ 6380 h 106"/>
                  <a:gd name="T50" fmla="*/ 4002 w 65"/>
                  <a:gd name="T51" fmla="*/ 10622 h 106"/>
                  <a:gd name="T52" fmla="*/ 3152 w 65"/>
                  <a:gd name="T53" fmla="*/ 16805 h 106"/>
                  <a:gd name="T54" fmla="*/ 2433 w 65"/>
                  <a:gd name="T55" fmla="*/ 22472 h 106"/>
                  <a:gd name="T56" fmla="*/ 1603 w 65"/>
                  <a:gd name="T57" fmla="*/ 30009 h 106"/>
                  <a:gd name="T58" fmla="*/ 1338 w 65"/>
                  <a:gd name="T59" fmla="*/ 36608 h 106"/>
                  <a:gd name="T60" fmla="*/ 8 w 65"/>
                  <a:gd name="T61" fmla="*/ 42714 h 106"/>
                  <a:gd name="T62" fmla="*/ 6 w 65"/>
                  <a:gd name="T63" fmla="*/ 49915 h 106"/>
                  <a:gd name="T64" fmla="*/ 4 w 65"/>
                  <a:gd name="T65" fmla="*/ 56664 h 106"/>
                  <a:gd name="T66" fmla="*/ 3 w 65"/>
                  <a:gd name="T67" fmla="*/ 62099 h 106"/>
                  <a:gd name="T68" fmla="*/ 2 w 65"/>
                  <a:gd name="T69" fmla="*/ 66762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8"/>
                    </a:lnTo>
                    <a:lnTo>
                      <a:pt x="1" y="102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5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66" name="Freeform 834"/>
              <p:cNvSpPr>
                <a:spLocks noChangeArrowheads="1"/>
              </p:cNvSpPr>
              <p:nvPr/>
            </p:nvSpPr>
            <p:spPr bwMode="auto">
              <a:xfrm>
                <a:off x="5540" y="3292"/>
                <a:ext cx="77" cy="121"/>
              </a:xfrm>
              <a:custGeom>
                <a:avLst/>
                <a:gdLst>
                  <a:gd name="T0" fmla="*/ 3998 w 74"/>
                  <a:gd name="T1" fmla="*/ 3 h 110"/>
                  <a:gd name="T2" fmla="*/ 4211 w 74"/>
                  <a:gd name="T3" fmla="*/ 18426 h 110"/>
                  <a:gd name="T4" fmla="*/ 4216 w 74"/>
                  <a:gd name="T5" fmla="*/ 34211 h 110"/>
                  <a:gd name="T6" fmla="*/ 4106 w 74"/>
                  <a:gd name="T7" fmla="*/ 47648 h 110"/>
                  <a:gd name="T8" fmla="*/ 3998 w 74"/>
                  <a:gd name="T9" fmla="*/ 60598 h 110"/>
                  <a:gd name="T10" fmla="*/ 3602 w 74"/>
                  <a:gd name="T11" fmla="*/ 75046 h 110"/>
                  <a:gd name="T12" fmla="*/ 3327 w 74"/>
                  <a:gd name="T13" fmla="*/ 87770 h 110"/>
                  <a:gd name="T14" fmla="*/ 2915 w 74"/>
                  <a:gd name="T15" fmla="*/ 95616 h 110"/>
                  <a:gd name="T16" fmla="*/ 2490 w 74"/>
                  <a:gd name="T17" fmla="*/ 104990 h 110"/>
                  <a:gd name="T18" fmla="*/ 2127 w 74"/>
                  <a:gd name="T19" fmla="*/ 113478 h 110"/>
                  <a:gd name="T20" fmla="*/ 1633 w 74"/>
                  <a:gd name="T21" fmla="*/ 121109 h 110"/>
                  <a:gd name="T22" fmla="*/ 1192 w 74"/>
                  <a:gd name="T23" fmla="*/ 123088 h 110"/>
                  <a:gd name="T24" fmla="*/ 916 w 74"/>
                  <a:gd name="T25" fmla="*/ 125607 h 110"/>
                  <a:gd name="T26" fmla="*/ 744 w 74"/>
                  <a:gd name="T27" fmla="*/ 126880 h 110"/>
                  <a:gd name="T28" fmla="*/ 703 w 74"/>
                  <a:gd name="T29" fmla="*/ 125607 h 110"/>
                  <a:gd name="T30" fmla="*/ 703 w 74"/>
                  <a:gd name="T31" fmla="*/ 123088 h 110"/>
                  <a:gd name="T32" fmla="*/ 9 w 74"/>
                  <a:gd name="T33" fmla="*/ 122704 h 110"/>
                  <a:gd name="T34" fmla="*/ 9 w 74"/>
                  <a:gd name="T35" fmla="*/ 121109 h 110"/>
                  <a:gd name="T36" fmla="*/ 0 w 74"/>
                  <a:gd name="T37" fmla="*/ 120289 h 110"/>
                  <a:gd name="T38" fmla="*/ 0 w 74"/>
                  <a:gd name="T39" fmla="*/ 123088 h 110"/>
                  <a:gd name="T40" fmla="*/ 1 w 74"/>
                  <a:gd name="T41" fmla="*/ 130050 h 110"/>
                  <a:gd name="T42" fmla="*/ 2 w 74"/>
                  <a:gd name="T43" fmla="*/ 132799 h 110"/>
                  <a:gd name="T44" fmla="*/ 6 w 74"/>
                  <a:gd name="T45" fmla="*/ 135123 h 110"/>
                  <a:gd name="T46" fmla="*/ 744 w 74"/>
                  <a:gd name="T47" fmla="*/ 137309 h 110"/>
                  <a:gd name="T48" fmla="*/ 1020 w 74"/>
                  <a:gd name="T49" fmla="*/ 137309 h 110"/>
                  <a:gd name="T50" fmla="*/ 1471 w 74"/>
                  <a:gd name="T51" fmla="*/ 133144 h 110"/>
                  <a:gd name="T52" fmla="*/ 2016 w 74"/>
                  <a:gd name="T53" fmla="*/ 130975 h 110"/>
                  <a:gd name="T54" fmla="*/ 2360 w 74"/>
                  <a:gd name="T55" fmla="*/ 122520 h 110"/>
                  <a:gd name="T56" fmla="*/ 2915 w 74"/>
                  <a:gd name="T57" fmla="*/ 113478 h 110"/>
                  <a:gd name="T58" fmla="*/ 3413 w 74"/>
                  <a:gd name="T59" fmla="*/ 104669 h 110"/>
                  <a:gd name="T60" fmla="*/ 3796 w 74"/>
                  <a:gd name="T61" fmla="*/ 91231 h 110"/>
                  <a:gd name="T62" fmla="*/ 4211 w 74"/>
                  <a:gd name="T63" fmla="*/ 79184 h 110"/>
                  <a:gd name="T64" fmla="*/ 4443 w 74"/>
                  <a:gd name="T65" fmla="*/ 64151 h 110"/>
                  <a:gd name="T66" fmla="*/ 4681 w 74"/>
                  <a:gd name="T67" fmla="*/ 47847 h 110"/>
                  <a:gd name="T68" fmla="*/ 4686 w 74"/>
                  <a:gd name="T69" fmla="*/ 34211 h 110"/>
                  <a:gd name="T70" fmla="*/ 4681 w 74"/>
                  <a:gd name="T71" fmla="*/ 16948 h 110"/>
                  <a:gd name="T72" fmla="*/ 4443 w 74"/>
                  <a:gd name="T73" fmla="*/ 0 h 110"/>
                  <a:gd name="T74" fmla="*/ 3998 w 74"/>
                  <a:gd name="T75" fmla="*/ 3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0"/>
                  <a:gd name="T116" fmla="*/ 74 w 74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6" y="76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0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8" y="97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67" name="Freeform 835"/>
              <p:cNvSpPr>
                <a:spLocks noChangeArrowheads="1"/>
              </p:cNvSpPr>
              <p:nvPr/>
            </p:nvSpPr>
            <p:spPr bwMode="auto">
              <a:xfrm>
                <a:off x="5558" y="3287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2729 h 45"/>
                  <a:gd name="T4" fmla="*/ 1317 w 53"/>
                  <a:gd name="T5" fmla="*/ 56826 h 45"/>
                  <a:gd name="T6" fmla="*/ 2047 w 53"/>
                  <a:gd name="T7" fmla="*/ 40896 h 45"/>
                  <a:gd name="T8" fmla="*/ 2417 w 53"/>
                  <a:gd name="T9" fmla="*/ 34094 h 45"/>
                  <a:gd name="T10" fmla="*/ 2851 w 53"/>
                  <a:gd name="T11" fmla="*/ 22306 h 45"/>
                  <a:gd name="T12" fmla="*/ 3216 w 53"/>
                  <a:gd name="T13" fmla="*/ 17192 h 45"/>
                  <a:gd name="T14" fmla="*/ 3394 w 53"/>
                  <a:gd name="T15" fmla="*/ 17192 h 45"/>
                  <a:gd name="T16" fmla="*/ 3360 w 53"/>
                  <a:gd name="T17" fmla="*/ 17192 h 45"/>
                  <a:gd name="T18" fmla="*/ 3360 w 53"/>
                  <a:gd name="T19" fmla="*/ 15782 h 45"/>
                  <a:gd name="T20" fmla="*/ 3848 w 53"/>
                  <a:gd name="T21" fmla="*/ 334 h 45"/>
                  <a:gd name="T22" fmla="*/ 3751 w 53"/>
                  <a:gd name="T23" fmla="*/ 1 h 45"/>
                  <a:gd name="T24" fmla="*/ 3446 w 53"/>
                  <a:gd name="T25" fmla="*/ 0 h 45"/>
                  <a:gd name="T26" fmla="*/ 3216 w 53"/>
                  <a:gd name="T27" fmla="*/ 0 h 45"/>
                  <a:gd name="T28" fmla="*/ 2880 w 53"/>
                  <a:gd name="T29" fmla="*/ 1 h 45"/>
                  <a:gd name="T30" fmla="*/ 2438 w 53"/>
                  <a:gd name="T31" fmla="*/ 3 h 45"/>
                  <a:gd name="T32" fmla="*/ 2067 w 53"/>
                  <a:gd name="T33" fmla="*/ 17192 h 45"/>
                  <a:gd name="T34" fmla="*/ 1394 w 53"/>
                  <a:gd name="T35" fmla="*/ 31324 h 45"/>
                  <a:gd name="T36" fmla="*/ 951 w 53"/>
                  <a:gd name="T37" fmla="*/ 43977 h 45"/>
                  <a:gd name="T38" fmla="*/ 7 w 53"/>
                  <a:gd name="T39" fmla="*/ 61960 h 45"/>
                  <a:gd name="T40" fmla="*/ 0 w 53"/>
                  <a:gd name="T41" fmla="*/ 79981 h 45"/>
                  <a:gd name="T42" fmla="*/ 8 w 53"/>
                  <a:gd name="T43" fmla="*/ 8701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68" name="Freeform 836"/>
              <p:cNvSpPr>
                <a:spLocks noChangeArrowheads="1"/>
              </p:cNvSpPr>
              <p:nvPr/>
            </p:nvSpPr>
            <p:spPr bwMode="auto">
              <a:xfrm>
                <a:off x="5540" y="3332"/>
                <a:ext cx="26" cy="66"/>
              </a:xfrm>
              <a:custGeom>
                <a:avLst/>
                <a:gdLst>
                  <a:gd name="T0" fmla="*/ 3152 w 25"/>
                  <a:gd name="T1" fmla="*/ 79105 h 60"/>
                  <a:gd name="T2" fmla="*/ 3400 w 25"/>
                  <a:gd name="T3" fmla="*/ 76610 h 60"/>
                  <a:gd name="T4" fmla="*/ 3673 w 25"/>
                  <a:gd name="T5" fmla="*/ 66659 h 60"/>
                  <a:gd name="T6" fmla="*/ 3967 w 25"/>
                  <a:gd name="T7" fmla="*/ 60231 h 60"/>
                  <a:gd name="T8" fmla="*/ 4282 w 25"/>
                  <a:gd name="T9" fmla="*/ 48367 h 60"/>
                  <a:gd name="T10" fmla="*/ 4997 w 25"/>
                  <a:gd name="T11" fmla="*/ 38030 h 60"/>
                  <a:gd name="T12" fmla="*/ 5829 w 25"/>
                  <a:gd name="T13" fmla="*/ 27650 h 60"/>
                  <a:gd name="T14" fmla="*/ 7126 w 25"/>
                  <a:gd name="T15" fmla="*/ 15753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12366 h 60"/>
                  <a:gd name="T22" fmla="*/ 3400 w 25"/>
                  <a:gd name="T23" fmla="*/ 21754 h 60"/>
                  <a:gd name="T24" fmla="*/ 2699 w 25"/>
                  <a:gd name="T25" fmla="*/ 32791 h 60"/>
                  <a:gd name="T26" fmla="*/ 5 w 25"/>
                  <a:gd name="T27" fmla="*/ 45188 h 60"/>
                  <a:gd name="T28" fmla="*/ 2 w 25"/>
                  <a:gd name="T29" fmla="*/ 55673 h 60"/>
                  <a:gd name="T30" fmla="*/ 1 w 25"/>
                  <a:gd name="T31" fmla="*/ 65441 h 60"/>
                  <a:gd name="T32" fmla="*/ 1 w 25"/>
                  <a:gd name="T33" fmla="*/ 72986 h 60"/>
                  <a:gd name="T34" fmla="*/ 0 w 25"/>
                  <a:gd name="T35" fmla="*/ 78238 h 60"/>
                  <a:gd name="T36" fmla="*/ 3152 w 25"/>
                  <a:gd name="T37" fmla="*/ 79105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69" name="Freeform 837"/>
              <p:cNvSpPr>
                <a:spLocks noChangeArrowheads="1"/>
              </p:cNvSpPr>
              <p:nvPr/>
            </p:nvSpPr>
            <p:spPr bwMode="auto">
              <a:xfrm>
                <a:off x="142" y="1252"/>
                <a:ext cx="67" cy="117"/>
              </a:xfrm>
              <a:custGeom>
                <a:avLst/>
                <a:gdLst>
                  <a:gd name="T0" fmla="*/ 7583 w 64"/>
                  <a:gd name="T1" fmla="*/ 72434 h 107"/>
                  <a:gd name="T2" fmla="*/ 7583 w 64"/>
                  <a:gd name="T3" fmla="*/ 74436 h 107"/>
                  <a:gd name="T4" fmla="*/ 7583 w 64"/>
                  <a:gd name="T5" fmla="*/ 77642 h 107"/>
                  <a:gd name="T6" fmla="*/ 7569 w 64"/>
                  <a:gd name="T7" fmla="*/ 78428 h 107"/>
                  <a:gd name="T8" fmla="*/ 7567 w 64"/>
                  <a:gd name="T9" fmla="*/ 79276 h 107"/>
                  <a:gd name="T10" fmla="*/ 7124 w 64"/>
                  <a:gd name="T11" fmla="*/ 80036 h 107"/>
                  <a:gd name="T12" fmla="*/ 6312 w 64"/>
                  <a:gd name="T13" fmla="*/ 80036 h 107"/>
                  <a:gd name="T14" fmla="*/ 5590 w 64"/>
                  <a:gd name="T15" fmla="*/ 78428 h 107"/>
                  <a:gd name="T16" fmla="*/ 4774 w 64"/>
                  <a:gd name="T17" fmla="*/ 74436 h 107"/>
                  <a:gd name="T18" fmla="*/ 3888 w 64"/>
                  <a:gd name="T19" fmla="*/ 71553 h 107"/>
                  <a:gd name="T20" fmla="*/ 3133 w 64"/>
                  <a:gd name="T21" fmla="*/ 66620 h 107"/>
                  <a:gd name="T22" fmla="*/ 2255 w 64"/>
                  <a:gd name="T23" fmla="*/ 61831 h 107"/>
                  <a:gd name="T24" fmla="*/ 1476 w 64"/>
                  <a:gd name="T25" fmla="*/ 54143 h 107"/>
                  <a:gd name="T26" fmla="*/ 7 w 64"/>
                  <a:gd name="T27" fmla="*/ 46823 h 107"/>
                  <a:gd name="T28" fmla="*/ 3 w 64"/>
                  <a:gd name="T29" fmla="*/ 37883 h 107"/>
                  <a:gd name="T30" fmla="*/ 1 w 64"/>
                  <a:gd name="T31" fmla="*/ 30072 h 107"/>
                  <a:gd name="T32" fmla="*/ 0 w 64"/>
                  <a:gd name="T33" fmla="*/ 20976 h 107"/>
                  <a:gd name="T34" fmla="*/ 0 w 64"/>
                  <a:gd name="T35" fmla="*/ 10298 h 107"/>
                  <a:gd name="T36" fmla="*/ 3 w 64"/>
                  <a:gd name="T37" fmla="*/ 3 h 107"/>
                  <a:gd name="T38" fmla="*/ 4 w 64"/>
                  <a:gd name="T39" fmla="*/ 2 h 107"/>
                  <a:gd name="T40" fmla="*/ 6 w 64"/>
                  <a:gd name="T41" fmla="*/ 0 h 107"/>
                  <a:gd name="T42" fmla="*/ 7 w 64"/>
                  <a:gd name="T43" fmla="*/ 0 h 107"/>
                  <a:gd name="T44" fmla="*/ 1156 w 64"/>
                  <a:gd name="T45" fmla="*/ 2 h 107"/>
                  <a:gd name="T46" fmla="*/ 1768 w 64"/>
                  <a:gd name="T47" fmla="*/ 4 h 107"/>
                  <a:gd name="T48" fmla="*/ 2546 w 64"/>
                  <a:gd name="T49" fmla="*/ 6252 h 107"/>
                  <a:gd name="T50" fmla="*/ 3321 w 64"/>
                  <a:gd name="T51" fmla="*/ 10298 h 107"/>
                  <a:gd name="T52" fmla="*/ 4229 w 64"/>
                  <a:gd name="T53" fmla="*/ 16933 h 107"/>
                  <a:gd name="T54" fmla="*/ 5073 w 64"/>
                  <a:gd name="T55" fmla="*/ 22537 h 107"/>
                  <a:gd name="T56" fmla="*/ 5729 w 64"/>
                  <a:gd name="T57" fmla="*/ 28864 h 107"/>
                  <a:gd name="T58" fmla="*/ 6312 w 64"/>
                  <a:gd name="T59" fmla="*/ 35169 h 107"/>
                  <a:gd name="T60" fmla="*/ 6706 w 64"/>
                  <a:gd name="T61" fmla="*/ 40761 h 107"/>
                  <a:gd name="T62" fmla="*/ 7124 w 64"/>
                  <a:gd name="T63" fmla="*/ 47804 h 107"/>
                  <a:gd name="T64" fmla="*/ 7139 w 64"/>
                  <a:gd name="T65" fmla="*/ 54143 h 107"/>
                  <a:gd name="T66" fmla="*/ 7567 w 64"/>
                  <a:gd name="T67" fmla="*/ 59387 h 107"/>
                  <a:gd name="T68" fmla="*/ 7569 w 64"/>
                  <a:gd name="T69" fmla="*/ 66492 h 107"/>
                  <a:gd name="T70" fmla="*/ 7569 w 64"/>
                  <a:gd name="T71" fmla="*/ 69279 h 107"/>
                  <a:gd name="T72" fmla="*/ 7583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1"/>
                    </a:lnTo>
                    <a:lnTo>
                      <a:pt x="13" y="72"/>
                    </a:lnTo>
                    <a:lnTo>
                      <a:pt x="7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5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2" y="8"/>
                    </a:lnTo>
                    <a:lnTo>
                      <a:pt x="28" y="15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0" name="Freeform 838"/>
              <p:cNvSpPr>
                <a:spLocks noChangeArrowheads="1"/>
              </p:cNvSpPr>
              <p:nvPr/>
            </p:nvSpPr>
            <p:spPr bwMode="auto">
              <a:xfrm>
                <a:off x="136" y="1252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6834 h 111"/>
                  <a:gd name="T4" fmla="*/ 0 w 74"/>
                  <a:gd name="T5" fmla="*/ 33263 h 111"/>
                  <a:gd name="T6" fmla="*/ 2 w 74"/>
                  <a:gd name="T7" fmla="*/ 49041 h 111"/>
                  <a:gd name="T8" fmla="*/ 5 w 74"/>
                  <a:gd name="T9" fmla="*/ 62255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9398 h 111"/>
                  <a:gd name="T16" fmla="*/ 1913 w 74"/>
                  <a:gd name="T17" fmla="*/ 107805 h 111"/>
                  <a:gd name="T18" fmla="*/ 2243 w 74"/>
                  <a:gd name="T19" fmla="*/ 116587 h 111"/>
                  <a:gd name="T20" fmla="*/ 2767 w 74"/>
                  <a:gd name="T21" fmla="*/ 124874 h 111"/>
                  <a:gd name="T22" fmla="*/ 3241 w 74"/>
                  <a:gd name="T23" fmla="*/ 127048 h 111"/>
                  <a:gd name="T24" fmla="*/ 3602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8751 h 111"/>
                  <a:gd name="T30" fmla="*/ 4646 w 74"/>
                  <a:gd name="T31" fmla="*/ 125947 h 111"/>
                  <a:gd name="T32" fmla="*/ 4686 w 74"/>
                  <a:gd name="T33" fmla="*/ 122121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20746 h 111"/>
                  <a:gd name="T50" fmla="*/ 3796 w 74"/>
                  <a:gd name="T51" fmla="*/ 120746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805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2685 h 111"/>
                  <a:gd name="T64" fmla="*/ 1020 w 74"/>
                  <a:gd name="T65" fmla="*/ 70778 h 111"/>
                  <a:gd name="T66" fmla="*/ 825 w 74"/>
                  <a:gd name="T67" fmla="*/ 58531 h 111"/>
                  <a:gd name="T68" fmla="*/ 744 w 74"/>
                  <a:gd name="T69" fmla="*/ 45521 h 111"/>
                  <a:gd name="T70" fmla="*/ 703 w 74"/>
                  <a:gd name="T71" fmla="*/ 33263 h 111"/>
                  <a:gd name="T72" fmla="*/ 703 w 74"/>
                  <a:gd name="T73" fmla="*/ 18163 h 111"/>
                  <a:gd name="T74" fmla="*/ 825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1" name="Freeform 839"/>
              <p:cNvSpPr>
                <a:spLocks noChangeArrowheads="1"/>
              </p:cNvSpPr>
              <p:nvPr/>
            </p:nvSpPr>
            <p:spPr bwMode="auto">
              <a:xfrm>
                <a:off x="142" y="1248"/>
                <a:ext cx="53" cy="49"/>
              </a:xfrm>
              <a:custGeom>
                <a:avLst/>
                <a:gdLst>
                  <a:gd name="T0" fmla="*/ 4397 w 51"/>
                  <a:gd name="T1" fmla="*/ 79981 h 45"/>
                  <a:gd name="T2" fmla="*/ 4018 w 51"/>
                  <a:gd name="T3" fmla="*/ 61960 h 45"/>
                  <a:gd name="T4" fmla="*/ 3386 w 51"/>
                  <a:gd name="T5" fmla="*/ 43977 h 45"/>
                  <a:gd name="T6" fmla="*/ 2695 w 51"/>
                  <a:gd name="T7" fmla="*/ 28764 h 45"/>
                  <a:gd name="T8" fmla="*/ 2026 w 51"/>
                  <a:gd name="T9" fmla="*/ 17192 h 45"/>
                  <a:gd name="T10" fmla="*/ 1438 w 51"/>
                  <a:gd name="T11" fmla="*/ 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5782 h 45"/>
                  <a:gd name="T24" fmla="*/ 7 w 51"/>
                  <a:gd name="T25" fmla="*/ 17192 h 45"/>
                  <a:gd name="T26" fmla="*/ 6 w 51"/>
                  <a:gd name="T27" fmla="*/ 17192 h 45"/>
                  <a:gd name="T28" fmla="*/ 7 w 51"/>
                  <a:gd name="T29" fmla="*/ 17192 h 45"/>
                  <a:gd name="T30" fmla="*/ 8 w 51"/>
                  <a:gd name="T31" fmla="*/ 17192 h 45"/>
                  <a:gd name="T32" fmla="*/ 1082 w 51"/>
                  <a:gd name="T33" fmla="*/ 22306 h 45"/>
                  <a:gd name="T34" fmla="*/ 1522 w 51"/>
                  <a:gd name="T35" fmla="*/ 34094 h 45"/>
                  <a:gd name="T36" fmla="*/ 2270 w 51"/>
                  <a:gd name="T37" fmla="*/ 40896 h 45"/>
                  <a:gd name="T38" fmla="*/ 2697 w 51"/>
                  <a:gd name="T39" fmla="*/ 57518 h 45"/>
                  <a:gd name="T40" fmla="*/ 3386 w 51"/>
                  <a:gd name="T41" fmla="*/ 72729 h 45"/>
                  <a:gd name="T42" fmla="*/ 3800 w 51"/>
                  <a:gd name="T43" fmla="*/ 87011 h 45"/>
                  <a:gd name="T44" fmla="*/ 4397 w 51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2" name="Freeform 840"/>
              <p:cNvSpPr>
                <a:spLocks noChangeArrowheads="1"/>
              </p:cNvSpPr>
              <p:nvPr/>
            </p:nvSpPr>
            <p:spPr bwMode="auto">
              <a:xfrm>
                <a:off x="189" y="1290"/>
                <a:ext cx="25" cy="65"/>
              </a:xfrm>
              <a:custGeom>
                <a:avLst/>
                <a:gdLst>
                  <a:gd name="T0" fmla="*/ 10602 w 24"/>
                  <a:gd name="T1" fmla="*/ 65138 h 60"/>
                  <a:gd name="T2" fmla="*/ 10602 w 24"/>
                  <a:gd name="T3" fmla="*/ 60767 h 60"/>
                  <a:gd name="T4" fmla="*/ 10098 w 24"/>
                  <a:gd name="T5" fmla="*/ 54487 h 60"/>
                  <a:gd name="T6" fmla="*/ 9783 w 24"/>
                  <a:gd name="T7" fmla="*/ 47813 h 60"/>
                  <a:gd name="T8" fmla="*/ 9034 w 24"/>
                  <a:gd name="T9" fmla="*/ 37624 h 60"/>
                  <a:gd name="T10" fmla="*/ 8338 w 24"/>
                  <a:gd name="T11" fmla="*/ 29252 h 60"/>
                  <a:gd name="T12" fmla="*/ 7103 w 24"/>
                  <a:gd name="T13" fmla="*/ 19585 h 60"/>
                  <a:gd name="T14" fmla="*/ 5158 w 24"/>
                  <a:gd name="T15" fmla="*/ 9562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3456 w 24"/>
                  <a:gd name="T23" fmla="*/ 23223 h 60"/>
                  <a:gd name="T24" fmla="*/ 4396 w 24"/>
                  <a:gd name="T25" fmla="*/ 31663 h 60"/>
                  <a:gd name="T26" fmla="*/ 5158 w 24"/>
                  <a:gd name="T27" fmla="*/ 40269 h 60"/>
                  <a:gd name="T28" fmla="*/ 6053 w 24"/>
                  <a:gd name="T29" fmla="*/ 50148 h 60"/>
                  <a:gd name="T30" fmla="*/ 6556 w 24"/>
                  <a:gd name="T31" fmla="*/ 55498 h 60"/>
                  <a:gd name="T32" fmla="*/ 6556 w 24"/>
                  <a:gd name="T33" fmla="*/ 63783 h 60"/>
                  <a:gd name="T34" fmla="*/ 7103 w 24"/>
                  <a:gd name="T35" fmla="*/ 65859 h 60"/>
                  <a:gd name="T36" fmla="*/ 10602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3" name="Freeform 841"/>
              <p:cNvSpPr>
                <a:spLocks noChangeArrowheads="1"/>
              </p:cNvSpPr>
              <p:nvPr/>
            </p:nvSpPr>
            <p:spPr bwMode="auto">
              <a:xfrm>
                <a:off x="5550" y="1392"/>
                <a:ext cx="67" cy="117"/>
              </a:xfrm>
              <a:custGeom>
                <a:avLst/>
                <a:gdLst>
                  <a:gd name="T0" fmla="*/ 0 w 64"/>
                  <a:gd name="T1" fmla="*/ 154217 h 106"/>
                  <a:gd name="T2" fmla="*/ 0 w 64"/>
                  <a:gd name="T3" fmla="*/ 161881 h 106"/>
                  <a:gd name="T4" fmla="*/ 0 w 64"/>
                  <a:gd name="T5" fmla="*/ 164895 h 106"/>
                  <a:gd name="T6" fmla="*/ 1 w 64"/>
                  <a:gd name="T7" fmla="*/ 167361 h 106"/>
                  <a:gd name="T8" fmla="*/ 2 w 64"/>
                  <a:gd name="T9" fmla="*/ 170726 h 106"/>
                  <a:gd name="T10" fmla="*/ 6 w 64"/>
                  <a:gd name="T11" fmla="*/ 172544 h 106"/>
                  <a:gd name="T12" fmla="*/ 1307 w 64"/>
                  <a:gd name="T13" fmla="*/ 172544 h 106"/>
                  <a:gd name="T14" fmla="*/ 1879 w 64"/>
                  <a:gd name="T15" fmla="*/ 167361 h 106"/>
                  <a:gd name="T16" fmla="*/ 2873 w 64"/>
                  <a:gd name="T17" fmla="*/ 163367 h 106"/>
                  <a:gd name="T18" fmla="*/ 3664 w 64"/>
                  <a:gd name="T19" fmla="*/ 153191 h 106"/>
                  <a:gd name="T20" fmla="*/ 4495 w 64"/>
                  <a:gd name="T21" fmla="*/ 145086 h 106"/>
                  <a:gd name="T22" fmla="*/ 5261 w 64"/>
                  <a:gd name="T23" fmla="*/ 130143 h 106"/>
                  <a:gd name="T24" fmla="*/ 6087 w 64"/>
                  <a:gd name="T25" fmla="*/ 116525 h 106"/>
                  <a:gd name="T26" fmla="*/ 6706 w 64"/>
                  <a:gd name="T27" fmla="*/ 99325 h 106"/>
                  <a:gd name="T28" fmla="*/ 7299 w 64"/>
                  <a:gd name="T29" fmla="*/ 84137 h 106"/>
                  <a:gd name="T30" fmla="*/ 7569 w 64"/>
                  <a:gd name="T31" fmla="*/ 62468 h 106"/>
                  <a:gd name="T32" fmla="*/ 7583 w 64"/>
                  <a:gd name="T33" fmla="*/ 43874 h 106"/>
                  <a:gd name="T34" fmla="*/ 7583 w 64"/>
                  <a:gd name="T35" fmla="*/ 23523 h 106"/>
                  <a:gd name="T36" fmla="*/ 7299 w 64"/>
                  <a:gd name="T37" fmla="*/ 2 h 106"/>
                  <a:gd name="T38" fmla="*/ 7139 w 64"/>
                  <a:gd name="T39" fmla="*/ 1 h 106"/>
                  <a:gd name="T40" fmla="*/ 7124 w 64"/>
                  <a:gd name="T41" fmla="*/ 0 h 106"/>
                  <a:gd name="T42" fmla="*/ 6872 w 64"/>
                  <a:gd name="T43" fmla="*/ 0 h 106"/>
                  <a:gd name="T44" fmla="*/ 6705 w 64"/>
                  <a:gd name="T45" fmla="*/ 1 h 106"/>
                  <a:gd name="T46" fmla="*/ 5729 w 64"/>
                  <a:gd name="T47" fmla="*/ 4 h 106"/>
                  <a:gd name="T48" fmla="*/ 5073 w 64"/>
                  <a:gd name="T49" fmla="*/ 14462 h 106"/>
                  <a:gd name="T50" fmla="*/ 4229 w 64"/>
                  <a:gd name="T51" fmla="*/ 21617 h 106"/>
                  <a:gd name="T52" fmla="*/ 3321 w 64"/>
                  <a:gd name="T53" fmla="*/ 35352 h 106"/>
                  <a:gd name="T54" fmla="*/ 2546 w 64"/>
                  <a:gd name="T55" fmla="*/ 48944 h 106"/>
                  <a:gd name="T56" fmla="*/ 1768 w 64"/>
                  <a:gd name="T57" fmla="*/ 60931 h 106"/>
                  <a:gd name="T58" fmla="*/ 1307 w 64"/>
                  <a:gd name="T59" fmla="*/ 77489 h 106"/>
                  <a:gd name="T60" fmla="*/ 1091 w 64"/>
                  <a:gd name="T61" fmla="*/ 91224 h 106"/>
                  <a:gd name="T62" fmla="*/ 6 w 64"/>
                  <a:gd name="T63" fmla="*/ 101075 h 106"/>
                  <a:gd name="T64" fmla="*/ 4 w 64"/>
                  <a:gd name="T65" fmla="*/ 116970 h 106"/>
                  <a:gd name="T66" fmla="*/ 2 w 64"/>
                  <a:gd name="T67" fmla="*/ 129137 h 106"/>
                  <a:gd name="T68" fmla="*/ 1 w 64"/>
                  <a:gd name="T69" fmla="*/ 138742 h 106"/>
                  <a:gd name="T70" fmla="*/ 1 w 64"/>
                  <a:gd name="T71" fmla="*/ 149272 h 106"/>
                  <a:gd name="T72" fmla="*/ 0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5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4" name="Freeform 842"/>
              <p:cNvSpPr>
                <a:spLocks noChangeArrowheads="1"/>
              </p:cNvSpPr>
              <p:nvPr/>
            </p:nvSpPr>
            <p:spPr bwMode="auto">
              <a:xfrm>
                <a:off x="5545" y="1394"/>
                <a:ext cx="77" cy="122"/>
              </a:xfrm>
              <a:custGeom>
                <a:avLst/>
                <a:gdLst>
                  <a:gd name="T0" fmla="*/ 3895 w 74"/>
                  <a:gd name="T1" fmla="*/ 2 h 111"/>
                  <a:gd name="T2" fmla="*/ 4106 w 74"/>
                  <a:gd name="T3" fmla="*/ 15518 h 111"/>
                  <a:gd name="T4" fmla="*/ 4106 w 74"/>
                  <a:gd name="T5" fmla="*/ 30635 h 111"/>
                  <a:gd name="T6" fmla="*/ 4001 w 74"/>
                  <a:gd name="T7" fmla="*/ 42920 h 111"/>
                  <a:gd name="T8" fmla="*/ 3895 w 74"/>
                  <a:gd name="T9" fmla="*/ 57329 h 111"/>
                  <a:gd name="T10" fmla="*/ 3602 w 74"/>
                  <a:gd name="T11" fmla="*/ 69935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398 h 111"/>
                  <a:gd name="T18" fmla="*/ 2019 w 74"/>
                  <a:gd name="T19" fmla="*/ 107439 h 111"/>
                  <a:gd name="T20" fmla="*/ 1552 w 74"/>
                  <a:gd name="T21" fmla="*/ 111722 h 111"/>
                  <a:gd name="T22" fmla="*/ 1192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3042 h 111"/>
                  <a:gd name="T38" fmla="*/ 0 w 74"/>
                  <a:gd name="T39" fmla="*/ 111722 h 111"/>
                  <a:gd name="T40" fmla="*/ 0 w 74"/>
                  <a:gd name="T41" fmla="*/ 116587 h 111"/>
                  <a:gd name="T42" fmla="*/ 0 w 74"/>
                  <a:gd name="T43" fmla="*/ 119073 h 111"/>
                  <a:gd name="T44" fmla="*/ 2 w 74"/>
                  <a:gd name="T45" fmla="*/ 124874 h 111"/>
                  <a:gd name="T46" fmla="*/ 4 w 74"/>
                  <a:gd name="T47" fmla="*/ 127802 h 111"/>
                  <a:gd name="T48" fmla="*/ 9 w 74"/>
                  <a:gd name="T49" fmla="*/ 130555 h 111"/>
                  <a:gd name="T50" fmla="*/ 1020 w 74"/>
                  <a:gd name="T51" fmla="*/ 128751 h 111"/>
                  <a:gd name="T52" fmla="*/ 1395 w 74"/>
                  <a:gd name="T53" fmla="*/ 125947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327 w 74"/>
                  <a:gd name="T61" fmla="*/ 96654 h 111"/>
                  <a:gd name="T62" fmla="*/ 3789 w 74"/>
                  <a:gd name="T63" fmla="*/ 85338 h 111"/>
                  <a:gd name="T64" fmla="*/ 4106 w 74"/>
                  <a:gd name="T65" fmla="*/ 72775 h 111"/>
                  <a:gd name="T66" fmla="*/ 4440 w 74"/>
                  <a:gd name="T67" fmla="*/ 59842 h 111"/>
                  <a:gd name="T68" fmla="*/ 4646 w 74"/>
                  <a:gd name="T69" fmla="*/ 45521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06 w 74"/>
                  <a:gd name="T75" fmla="*/ 0 h 111"/>
                  <a:gd name="T76" fmla="*/ 3895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5" name="Freeform 843"/>
              <p:cNvSpPr>
                <a:spLocks noChangeArrowheads="1"/>
              </p:cNvSpPr>
              <p:nvPr/>
            </p:nvSpPr>
            <p:spPr bwMode="auto">
              <a:xfrm>
                <a:off x="5563" y="1387"/>
                <a:ext cx="53" cy="56"/>
              </a:xfrm>
              <a:custGeom>
                <a:avLst/>
                <a:gdLst>
                  <a:gd name="T0" fmla="*/ 7 w 51"/>
                  <a:gd name="T1" fmla="*/ 1130673 h 46"/>
                  <a:gd name="T2" fmla="*/ 1021 w 51"/>
                  <a:gd name="T3" fmla="*/ 941922 h 46"/>
                  <a:gd name="T4" fmla="*/ 1522 w 51"/>
                  <a:gd name="T5" fmla="*/ 744959 h 46"/>
                  <a:gd name="T6" fmla="*/ 2144 w 51"/>
                  <a:gd name="T7" fmla="*/ 533406 h 46"/>
                  <a:gd name="T8" fmla="*/ 2697 w 51"/>
                  <a:gd name="T9" fmla="*/ 414995 h 46"/>
                  <a:gd name="T10" fmla="*/ 3201 w 51"/>
                  <a:gd name="T11" fmla="*/ 274589 h 46"/>
                  <a:gd name="T12" fmla="*/ 3797 w 51"/>
                  <a:gd name="T13" fmla="*/ 233395 h 46"/>
                  <a:gd name="T14" fmla="*/ 3800 w 51"/>
                  <a:gd name="T15" fmla="*/ 233395 h 46"/>
                  <a:gd name="T16" fmla="*/ 3921 w 51"/>
                  <a:gd name="T17" fmla="*/ 214803 h 46"/>
                  <a:gd name="T18" fmla="*/ 3800 w 51"/>
                  <a:gd name="T19" fmla="*/ 214803 h 46"/>
                  <a:gd name="T20" fmla="*/ 3800 w 51"/>
                  <a:gd name="T21" fmla="*/ 197794 h 46"/>
                  <a:gd name="T22" fmla="*/ 4397 w 51"/>
                  <a:gd name="T23" fmla="*/ 167440 h 46"/>
                  <a:gd name="T24" fmla="*/ 4259 w 51"/>
                  <a:gd name="T25" fmla="*/ 425 h 46"/>
                  <a:gd name="T26" fmla="*/ 4018 w 51"/>
                  <a:gd name="T27" fmla="*/ 0 h 46"/>
                  <a:gd name="T28" fmla="*/ 3797 w 51"/>
                  <a:gd name="T29" fmla="*/ 0 h 46"/>
                  <a:gd name="T30" fmla="*/ 3390 w 51"/>
                  <a:gd name="T31" fmla="*/ 1 h 46"/>
                  <a:gd name="T32" fmla="*/ 2850 w 51"/>
                  <a:gd name="T33" fmla="*/ 4615 h 46"/>
                  <a:gd name="T34" fmla="*/ 2403 w 51"/>
                  <a:gd name="T35" fmla="*/ 233395 h 46"/>
                  <a:gd name="T36" fmla="*/ 1610 w 51"/>
                  <a:gd name="T37" fmla="*/ 382777 h 46"/>
                  <a:gd name="T38" fmla="*/ 1021 w 51"/>
                  <a:gd name="T39" fmla="*/ 571319 h 46"/>
                  <a:gd name="T40" fmla="*/ 5 w 51"/>
                  <a:gd name="T41" fmla="*/ 797217 h 46"/>
                  <a:gd name="T42" fmla="*/ 0 w 51"/>
                  <a:gd name="T43" fmla="*/ 1022828 h 46"/>
                  <a:gd name="T44" fmla="*/ 7 w 51"/>
                  <a:gd name="T45" fmla="*/ 1130673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7" y="46"/>
                    </a:moveTo>
                    <a:lnTo>
                      <a:pt x="12" y="38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10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6" name="Freeform 844"/>
              <p:cNvSpPr>
                <a:spLocks noChangeArrowheads="1"/>
              </p:cNvSpPr>
              <p:nvPr/>
            </p:nvSpPr>
            <p:spPr bwMode="auto">
              <a:xfrm>
                <a:off x="5545" y="1419"/>
                <a:ext cx="25" cy="67"/>
              </a:xfrm>
              <a:custGeom>
                <a:avLst/>
                <a:gdLst>
                  <a:gd name="T0" fmla="*/ 3747 w 24"/>
                  <a:gd name="T1" fmla="*/ 72089 h 61"/>
                  <a:gd name="T2" fmla="*/ 4058 w 24"/>
                  <a:gd name="T3" fmla="*/ 66701 h 61"/>
                  <a:gd name="T4" fmla="*/ 4058 w 24"/>
                  <a:gd name="T5" fmla="*/ 61543 h 61"/>
                  <a:gd name="T6" fmla="*/ 4396 w 24"/>
                  <a:gd name="T7" fmla="*/ 52548 h 61"/>
                  <a:gd name="T8" fmla="*/ 5158 w 24"/>
                  <a:gd name="T9" fmla="*/ 44280 h 61"/>
                  <a:gd name="T10" fmla="*/ 6053 w 24"/>
                  <a:gd name="T11" fmla="*/ 35063 h 61"/>
                  <a:gd name="T12" fmla="*/ 7694 w 24"/>
                  <a:gd name="T13" fmla="*/ 25598 h 61"/>
                  <a:gd name="T14" fmla="*/ 9034 w 24"/>
                  <a:gd name="T15" fmla="*/ 14730 h 61"/>
                  <a:gd name="T16" fmla="*/ 10602 w 24"/>
                  <a:gd name="T17" fmla="*/ 5 h 61"/>
                  <a:gd name="T18" fmla="*/ 7694 w 24"/>
                  <a:gd name="T19" fmla="*/ 0 h 61"/>
                  <a:gd name="T20" fmla="*/ 5158 w 24"/>
                  <a:gd name="T21" fmla="*/ 10809 h 61"/>
                  <a:gd name="T22" fmla="*/ 3747 w 24"/>
                  <a:gd name="T23" fmla="*/ 21882 h 61"/>
                  <a:gd name="T24" fmla="*/ 3191 w 24"/>
                  <a:gd name="T25" fmla="*/ 30328 h 61"/>
                  <a:gd name="T26" fmla="*/ 4 w 24"/>
                  <a:gd name="T27" fmla="*/ 41454 h 61"/>
                  <a:gd name="T28" fmla="*/ 2 w 24"/>
                  <a:gd name="T29" fmla="*/ 51960 h 61"/>
                  <a:gd name="T30" fmla="*/ 1 w 24"/>
                  <a:gd name="T31" fmla="*/ 56946 h 61"/>
                  <a:gd name="T32" fmla="*/ 0 w 24"/>
                  <a:gd name="T33" fmla="*/ 66655 h 61"/>
                  <a:gd name="T34" fmla="*/ 0 w 24"/>
                  <a:gd name="T35" fmla="*/ 71091 h 61"/>
                  <a:gd name="T36" fmla="*/ 3747 w 24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7" name="Freeform 845"/>
              <p:cNvSpPr>
                <a:spLocks noChangeArrowheads="1"/>
              </p:cNvSpPr>
              <p:nvPr/>
            </p:nvSpPr>
            <p:spPr bwMode="auto">
              <a:xfrm>
                <a:off x="142" y="2456"/>
                <a:ext cx="67" cy="117"/>
              </a:xfrm>
              <a:custGeom>
                <a:avLst/>
                <a:gdLst>
                  <a:gd name="T0" fmla="*/ 7583 w 64"/>
                  <a:gd name="T1" fmla="*/ 72227 h 107"/>
                  <a:gd name="T2" fmla="*/ 7583 w 64"/>
                  <a:gd name="T3" fmla="*/ 73724 h 107"/>
                  <a:gd name="T4" fmla="*/ 7583 w 64"/>
                  <a:gd name="T5" fmla="*/ 76786 h 107"/>
                  <a:gd name="T6" fmla="*/ 7569 w 64"/>
                  <a:gd name="T7" fmla="*/ 77642 h 107"/>
                  <a:gd name="T8" fmla="*/ 7567 w 64"/>
                  <a:gd name="T9" fmla="*/ 77849 h 107"/>
                  <a:gd name="T10" fmla="*/ 7124 w 64"/>
                  <a:gd name="T11" fmla="*/ 80036 h 107"/>
                  <a:gd name="T12" fmla="*/ 6312 w 64"/>
                  <a:gd name="T13" fmla="*/ 78428 h 107"/>
                  <a:gd name="T14" fmla="*/ 5590 w 64"/>
                  <a:gd name="T15" fmla="*/ 77642 h 107"/>
                  <a:gd name="T16" fmla="*/ 4952 w 64"/>
                  <a:gd name="T17" fmla="*/ 74436 h 107"/>
                  <a:gd name="T18" fmla="*/ 3888 w 64"/>
                  <a:gd name="T19" fmla="*/ 71492 h 107"/>
                  <a:gd name="T20" fmla="*/ 3133 w 64"/>
                  <a:gd name="T21" fmla="*/ 66620 h 107"/>
                  <a:gd name="T22" fmla="*/ 2255 w 64"/>
                  <a:gd name="T23" fmla="*/ 59387 h 107"/>
                  <a:gd name="T24" fmla="*/ 1476 w 64"/>
                  <a:gd name="T25" fmla="*/ 53638 h 107"/>
                  <a:gd name="T26" fmla="*/ 1091 w 64"/>
                  <a:gd name="T27" fmla="*/ 46823 h 107"/>
                  <a:gd name="T28" fmla="*/ 3 w 64"/>
                  <a:gd name="T29" fmla="*/ 37883 h 107"/>
                  <a:gd name="T30" fmla="*/ 1 w 64"/>
                  <a:gd name="T31" fmla="*/ 28353 h 107"/>
                  <a:gd name="T32" fmla="*/ 0 w 64"/>
                  <a:gd name="T33" fmla="*/ 19543 h 107"/>
                  <a:gd name="T34" fmla="*/ 0 w 64"/>
                  <a:gd name="T35" fmla="*/ 9580 h 107"/>
                  <a:gd name="T36" fmla="*/ 3 w 64"/>
                  <a:gd name="T37" fmla="*/ 1 h 107"/>
                  <a:gd name="T38" fmla="*/ 4 w 64"/>
                  <a:gd name="T39" fmla="*/ 0 h 107"/>
                  <a:gd name="T40" fmla="*/ 6 w 64"/>
                  <a:gd name="T41" fmla="*/ 0 h 107"/>
                  <a:gd name="T42" fmla="*/ 7 w 64"/>
                  <a:gd name="T43" fmla="*/ 0 h 107"/>
                  <a:gd name="T44" fmla="*/ 1156 w 64"/>
                  <a:gd name="T45" fmla="*/ 0 h 107"/>
                  <a:gd name="T46" fmla="*/ 1768 w 64"/>
                  <a:gd name="T47" fmla="*/ 3 h 107"/>
                  <a:gd name="T48" fmla="*/ 2546 w 64"/>
                  <a:gd name="T49" fmla="*/ 6252 h 107"/>
                  <a:gd name="T50" fmla="*/ 3321 w 64"/>
                  <a:gd name="T51" fmla="*/ 9580 h 107"/>
                  <a:gd name="T52" fmla="*/ 4229 w 64"/>
                  <a:gd name="T53" fmla="*/ 15905 h 107"/>
                  <a:gd name="T54" fmla="*/ 5073 w 64"/>
                  <a:gd name="T55" fmla="*/ 22537 h 107"/>
                  <a:gd name="T56" fmla="*/ 5729 w 64"/>
                  <a:gd name="T57" fmla="*/ 28353 h 107"/>
                  <a:gd name="T58" fmla="*/ 6312 w 64"/>
                  <a:gd name="T59" fmla="*/ 34729 h 107"/>
                  <a:gd name="T60" fmla="*/ 6706 w 64"/>
                  <a:gd name="T61" fmla="*/ 40761 h 107"/>
                  <a:gd name="T62" fmla="*/ 7124 w 64"/>
                  <a:gd name="T63" fmla="*/ 47012 h 107"/>
                  <a:gd name="T64" fmla="*/ 7139 w 64"/>
                  <a:gd name="T65" fmla="*/ 53638 h 107"/>
                  <a:gd name="T66" fmla="*/ 7567 w 64"/>
                  <a:gd name="T67" fmla="*/ 58758 h 107"/>
                  <a:gd name="T68" fmla="*/ 7569 w 64"/>
                  <a:gd name="T69" fmla="*/ 63848 h 107"/>
                  <a:gd name="T70" fmla="*/ 7569 w 64"/>
                  <a:gd name="T71" fmla="*/ 67928 h 107"/>
                  <a:gd name="T72" fmla="*/ 7583 w 64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6"/>
                    </a:moveTo>
                    <a:lnTo>
                      <a:pt x="64" y="99"/>
                    </a:lnTo>
                    <a:lnTo>
                      <a:pt x="64" y="101"/>
                    </a:lnTo>
                    <a:lnTo>
                      <a:pt x="63" y="103"/>
                    </a:lnTo>
                    <a:lnTo>
                      <a:pt x="62" y="104"/>
                    </a:lnTo>
                    <a:lnTo>
                      <a:pt x="58" y="107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2"/>
                    </a:lnTo>
                    <a:lnTo>
                      <a:pt x="3" y="51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1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1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8" name="Freeform 846"/>
              <p:cNvSpPr>
                <a:spLocks noChangeArrowheads="1"/>
              </p:cNvSpPr>
              <p:nvPr/>
            </p:nvSpPr>
            <p:spPr bwMode="auto">
              <a:xfrm>
                <a:off x="136" y="2456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382 h 111"/>
                  <a:gd name="T4" fmla="*/ 0 w 74"/>
                  <a:gd name="T5" fmla="*/ 30635 h 111"/>
                  <a:gd name="T6" fmla="*/ 2 w 74"/>
                  <a:gd name="T7" fmla="*/ 46334 h 111"/>
                  <a:gd name="T8" fmla="*/ 5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6654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02 w 74"/>
                  <a:gd name="T25" fmla="*/ 128751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4874 h 111"/>
                  <a:gd name="T32" fmla="*/ 4686 w 74"/>
                  <a:gd name="T33" fmla="*/ 120746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506 w 74"/>
                  <a:gd name="T53" fmla="*/ 117499 h 111"/>
                  <a:gd name="T54" fmla="*/ 3155 w 74"/>
                  <a:gd name="T55" fmla="*/ 113042 h 111"/>
                  <a:gd name="T56" fmla="*/ 2762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0635 h 111"/>
                  <a:gd name="T72" fmla="*/ 744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9" name="Freeform 847"/>
              <p:cNvSpPr>
                <a:spLocks noChangeArrowheads="1"/>
              </p:cNvSpPr>
              <p:nvPr/>
            </p:nvSpPr>
            <p:spPr bwMode="auto">
              <a:xfrm>
                <a:off x="142" y="2452"/>
                <a:ext cx="53" cy="49"/>
              </a:xfrm>
              <a:custGeom>
                <a:avLst/>
                <a:gdLst>
                  <a:gd name="T0" fmla="*/ 4397 w 51"/>
                  <a:gd name="T1" fmla="*/ 79223 h 45"/>
                  <a:gd name="T2" fmla="*/ 4018 w 51"/>
                  <a:gd name="T3" fmla="*/ 57518 h 45"/>
                  <a:gd name="T4" fmla="*/ 3386 w 51"/>
                  <a:gd name="T5" fmla="*/ 43977 h 45"/>
                  <a:gd name="T6" fmla="*/ 2695 w 51"/>
                  <a:gd name="T7" fmla="*/ 28764 h 45"/>
                  <a:gd name="T8" fmla="*/ 2026 w 51"/>
                  <a:gd name="T9" fmla="*/ 15782 h 45"/>
                  <a:gd name="T10" fmla="*/ 1438 w 51"/>
                  <a:gd name="T11" fmla="*/ 3 h 45"/>
                  <a:gd name="T12" fmla="*/ 965 w 51"/>
                  <a:gd name="T13" fmla="*/ 0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4444 h 45"/>
                  <a:gd name="T24" fmla="*/ 6 w 51"/>
                  <a:gd name="T25" fmla="*/ 15782 h 45"/>
                  <a:gd name="T26" fmla="*/ 7 w 51"/>
                  <a:gd name="T27" fmla="*/ 15782 h 45"/>
                  <a:gd name="T28" fmla="*/ 8 w 51"/>
                  <a:gd name="T29" fmla="*/ 15782 h 45"/>
                  <a:gd name="T30" fmla="*/ 1082 w 51"/>
                  <a:gd name="T31" fmla="*/ 20380 h 45"/>
                  <a:gd name="T32" fmla="*/ 1522 w 51"/>
                  <a:gd name="T33" fmla="*/ 28764 h 45"/>
                  <a:gd name="T34" fmla="*/ 2270 w 51"/>
                  <a:gd name="T35" fmla="*/ 40896 h 45"/>
                  <a:gd name="T36" fmla="*/ 2697 w 51"/>
                  <a:gd name="T37" fmla="*/ 52756 h 45"/>
                  <a:gd name="T38" fmla="*/ 3386 w 51"/>
                  <a:gd name="T39" fmla="*/ 68264 h 45"/>
                  <a:gd name="T40" fmla="*/ 3800 w 51"/>
                  <a:gd name="T41" fmla="*/ 87011 h 45"/>
                  <a:gd name="T42" fmla="*/ 4397 w 51"/>
                  <a:gd name="T43" fmla="*/ 79223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5"/>
                  <a:gd name="T68" fmla="*/ 51 w 51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5">
                    <a:moveTo>
                      <a:pt x="51" y="40"/>
                    </a:moveTo>
                    <a:lnTo>
                      <a:pt x="46" y="30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1"/>
                    </a:lnTo>
                    <a:lnTo>
                      <a:pt x="19" y="15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6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0" name="Freeform 848"/>
              <p:cNvSpPr>
                <a:spLocks noChangeArrowheads="1"/>
              </p:cNvSpPr>
              <p:nvPr/>
            </p:nvSpPr>
            <p:spPr bwMode="auto">
              <a:xfrm>
                <a:off x="189" y="2496"/>
                <a:ext cx="25" cy="66"/>
              </a:xfrm>
              <a:custGeom>
                <a:avLst/>
                <a:gdLst>
                  <a:gd name="T0" fmla="*/ 10602 w 24"/>
                  <a:gd name="T1" fmla="*/ 59355 h 61"/>
                  <a:gd name="T2" fmla="*/ 10602 w 24"/>
                  <a:gd name="T3" fmla="*/ 54917 h 61"/>
                  <a:gd name="T4" fmla="*/ 10098 w 24"/>
                  <a:gd name="T5" fmla="*/ 49170 h 61"/>
                  <a:gd name="T6" fmla="*/ 9783 w 24"/>
                  <a:gd name="T7" fmla="*/ 40599 h 61"/>
                  <a:gd name="T8" fmla="*/ 9034 w 24"/>
                  <a:gd name="T9" fmla="*/ 34214 h 61"/>
                  <a:gd name="T10" fmla="*/ 8338 w 24"/>
                  <a:gd name="T11" fmla="*/ 25320 h 61"/>
                  <a:gd name="T12" fmla="*/ 7103 w 24"/>
                  <a:gd name="T13" fmla="*/ 16907 h 61"/>
                  <a:gd name="T14" fmla="*/ 5158 w 24"/>
                  <a:gd name="T15" fmla="*/ 8310 h 61"/>
                  <a:gd name="T16" fmla="*/ 3456 w 24"/>
                  <a:gd name="T17" fmla="*/ 0 h 61"/>
                  <a:gd name="T18" fmla="*/ 0 w 24"/>
                  <a:gd name="T19" fmla="*/ 5 h 61"/>
                  <a:gd name="T20" fmla="*/ 4 w 24"/>
                  <a:gd name="T21" fmla="*/ 11388 h 61"/>
                  <a:gd name="T22" fmla="*/ 3456 w 24"/>
                  <a:gd name="T23" fmla="*/ 19929 h 61"/>
                  <a:gd name="T24" fmla="*/ 4396 w 24"/>
                  <a:gd name="T25" fmla="*/ 29274 h 61"/>
                  <a:gd name="T26" fmla="*/ 5158 w 24"/>
                  <a:gd name="T27" fmla="*/ 36968 h 61"/>
                  <a:gd name="T28" fmla="*/ 6053 w 24"/>
                  <a:gd name="T29" fmla="*/ 43873 h 61"/>
                  <a:gd name="T30" fmla="*/ 6556 w 24"/>
                  <a:gd name="T31" fmla="*/ 50728 h 61"/>
                  <a:gd name="T32" fmla="*/ 6556 w 24"/>
                  <a:gd name="T33" fmla="*/ 55647 h 61"/>
                  <a:gd name="T34" fmla="*/ 7103 w 24"/>
                  <a:gd name="T35" fmla="*/ 60187 h 61"/>
                  <a:gd name="T36" fmla="*/ 10602 w 24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1" name="Freeform 849"/>
              <p:cNvSpPr>
                <a:spLocks noChangeArrowheads="1"/>
              </p:cNvSpPr>
              <p:nvPr/>
            </p:nvSpPr>
            <p:spPr bwMode="auto">
              <a:xfrm>
                <a:off x="5550" y="2595"/>
                <a:ext cx="67" cy="117"/>
              </a:xfrm>
              <a:custGeom>
                <a:avLst/>
                <a:gdLst>
                  <a:gd name="T0" fmla="*/ 0 w 64"/>
                  <a:gd name="T1" fmla="*/ 72434 h 107"/>
                  <a:gd name="T2" fmla="*/ 0 w 64"/>
                  <a:gd name="T3" fmla="*/ 73724 h 107"/>
                  <a:gd name="T4" fmla="*/ 0 w 64"/>
                  <a:gd name="T5" fmla="*/ 76913 h 107"/>
                  <a:gd name="T6" fmla="*/ 1 w 64"/>
                  <a:gd name="T7" fmla="*/ 77849 h 107"/>
                  <a:gd name="T8" fmla="*/ 2 w 64"/>
                  <a:gd name="T9" fmla="*/ 79276 h 107"/>
                  <a:gd name="T10" fmla="*/ 6 w 64"/>
                  <a:gd name="T11" fmla="*/ 80036 h 107"/>
                  <a:gd name="T12" fmla="*/ 1307 w 64"/>
                  <a:gd name="T13" fmla="*/ 80036 h 107"/>
                  <a:gd name="T14" fmla="*/ 1879 w 64"/>
                  <a:gd name="T15" fmla="*/ 78428 h 107"/>
                  <a:gd name="T16" fmla="*/ 2706 w 64"/>
                  <a:gd name="T17" fmla="*/ 74436 h 107"/>
                  <a:gd name="T18" fmla="*/ 3664 w 64"/>
                  <a:gd name="T19" fmla="*/ 71553 h 107"/>
                  <a:gd name="T20" fmla="*/ 4495 w 64"/>
                  <a:gd name="T21" fmla="*/ 66620 h 107"/>
                  <a:gd name="T22" fmla="*/ 5261 w 64"/>
                  <a:gd name="T23" fmla="*/ 59387 h 107"/>
                  <a:gd name="T24" fmla="*/ 6087 w 64"/>
                  <a:gd name="T25" fmla="*/ 54143 h 107"/>
                  <a:gd name="T26" fmla="*/ 6706 w 64"/>
                  <a:gd name="T27" fmla="*/ 46823 h 107"/>
                  <a:gd name="T28" fmla="*/ 7299 w 64"/>
                  <a:gd name="T29" fmla="*/ 37883 h 107"/>
                  <a:gd name="T30" fmla="*/ 7569 w 64"/>
                  <a:gd name="T31" fmla="*/ 30072 h 107"/>
                  <a:gd name="T32" fmla="*/ 7583 w 64"/>
                  <a:gd name="T33" fmla="*/ 20976 h 107"/>
                  <a:gd name="T34" fmla="*/ 7583 w 64"/>
                  <a:gd name="T35" fmla="*/ 10298 h 107"/>
                  <a:gd name="T36" fmla="*/ 7299 w 64"/>
                  <a:gd name="T37" fmla="*/ 3 h 107"/>
                  <a:gd name="T38" fmla="*/ 7139 w 64"/>
                  <a:gd name="T39" fmla="*/ 0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1 h 107"/>
                  <a:gd name="T46" fmla="*/ 5729 w 64"/>
                  <a:gd name="T47" fmla="*/ 4 h 107"/>
                  <a:gd name="T48" fmla="*/ 5073 w 64"/>
                  <a:gd name="T49" fmla="*/ 6252 h 107"/>
                  <a:gd name="T50" fmla="*/ 4229 w 64"/>
                  <a:gd name="T51" fmla="*/ 10298 h 107"/>
                  <a:gd name="T52" fmla="*/ 3321 w 64"/>
                  <a:gd name="T53" fmla="*/ 16933 h 107"/>
                  <a:gd name="T54" fmla="*/ 2546 w 64"/>
                  <a:gd name="T55" fmla="*/ 22537 h 107"/>
                  <a:gd name="T56" fmla="*/ 1768 w 64"/>
                  <a:gd name="T57" fmla="*/ 28864 h 107"/>
                  <a:gd name="T58" fmla="*/ 1307 w 64"/>
                  <a:gd name="T59" fmla="*/ 34729 h 107"/>
                  <a:gd name="T60" fmla="*/ 1091 w 64"/>
                  <a:gd name="T61" fmla="*/ 40761 h 107"/>
                  <a:gd name="T62" fmla="*/ 6 w 64"/>
                  <a:gd name="T63" fmla="*/ 47804 h 107"/>
                  <a:gd name="T64" fmla="*/ 4 w 64"/>
                  <a:gd name="T65" fmla="*/ 54143 h 107"/>
                  <a:gd name="T66" fmla="*/ 2 w 64"/>
                  <a:gd name="T67" fmla="*/ 58758 h 107"/>
                  <a:gd name="T68" fmla="*/ 1 w 64"/>
                  <a:gd name="T69" fmla="*/ 66492 h 107"/>
                  <a:gd name="T70" fmla="*/ 1 w 64"/>
                  <a:gd name="T71" fmla="*/ 69279 h 107"/>
                  <a:gd name="T72" fmla="*/ 0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3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3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2" name="Freeform 850"/>
              <p:cNvSpPr>
                <a:spLocks noChangeArrowheads="1"/>
              </p:cNvSpPr>
              <p:nvPr/>
            </p:nvSpPr>
            <p:spPr bwMode="auto">
              <a:xfrm>
                <a:off x="5545" y="2595"/>
                <a:ext cx="77" cy="122"/>
              </a:xfrm>
              <a:custGeom>
                <a:avLst/>
                <a:gdLst>
                  <a:gd name="T0" fmla="*/ 3895 w 74"/>
                  <a:gd name="T1" fmla="*/ 4 h 111"/>
                  <a:gd name="T2" fmla="*/ 4001 w 74"/>
                  <a:gd name="T3" fmla="*/ 18163 h 111"/>
                  <a:gd name="T4" fmla="*/ 4106 w 74"/>
                  <a:gd name="T5" fmla="*/ 33263 h 111"/>
                  <a:gd name="T6" fmla="*/ 4001 w 74"/>
                  <a:gd name="T7" fmla="*/ 45521 h 111"/>
                  <a:gd name="T8" fmla="*/ 3895 w 74"/>
                  <a:gd name="T9" fmla="*/ 58531 h 111"/>
                  <a:gd name="T10" fmla="*/ 3602 w 74"/>
                  <a:gd name="T11" fmla="*/ 70778 h 111"/>
                  <a:gd name="T12" fmla="*/ 3241 w 74"/>
                  <a:gd name="T13" fmla="*/ 82685 h 111"/>
                  <a:gd name="T14" fmla="*/ 2912 w 74"/>
                  <a:gd name="T15" fmla="*/ 91893 h 111"/>
                  <a:gd name="T16" fmla="*/ 2488 w 74"/>
                  <a:gd name="T17" fmla="*/ 99729 h 111"/>
                  <a:gd name="T18" fmla="*/ 2016 w 74"/>
                  <a:gd name="T19" fmla="*/ 107439 h 111"/>
                  <a:gd name="T20" fmla="*/ 1552 w 74"/>
                  <a:gd name="T21" fmla="*/ 115468 h 111"/>
                  <a:gd name="T22" fmla="*/ 1131 w 74"/>
                  <a:gd name="T23" fmla="*/ 117499 h 111"/>
                  <a:gd name="T24" fmla="*/ 872 w 74"/>
                  <a:gd name="T25" fmla="*/ 119073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8165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7499 h 111"/>
                  <a:gd name="T42" fmla="*/ 0 w 74"/>
                  <a:gd name="T43" fmla="*/ 122121 h 111"/>
                  <a:gd name="T44" fmla="*/ 2 w 74"/>
                  <a:gd name="T45" fmla="*/ 125947 h 111"/>
                  <a:gd name="T46" fmla="*/ 4 w 74"/>
                  <a:gd name="T47" fmla="*/ 127802 h 111"/>
                  <a:gd name="T48" fmla="*/ 9 w 74"/>
                  <a:gd name="T49" fmla="*/ 130555 h 111"/>
                  <a:gd name="T50" fmla="*/ 916 w 74"/>
                  <a:gd name="T51" fmla="*/ 130555 h 111"/>
                  <a:gd name="T52" fmla="*/ 1395 w 74"/>
                  <a:gd name="T53" fmla="*/ 127048 h 111"/>
                  <a:gd name="T54" fmla="*/ 1914 w 74"/>
                  <a:gd name="T55" fmla="*/ 124874 h 111"/>
                  <a:gd name="T56" fmla="*/ 2360 w 74"/>
                  <a:gd name="T57" fmla="*/ 116587 h 111"/>
                  <a:gd name="T58" fmla="*/ 2912 w 74"/>
                  <a:gd name="T59" fmla="*/ 107439 h 111"/>
                  <a:gd name="T60" fmla="*/ 3327 w 74"/>
                  <a:gd name="T61" fmla="*/ 99398 h 111"/>
                  <a:gd name="T62" fmla="*/ 3789 w 74"/>
                  <a:gd name="T63" fmla="*/ 86521 h 111"/>
                  <a:gd name="T64" fmla="*/ 4106 w 74"/>
                  <a:gd name="T65" fmla="*/ 75662 h 111"/>
                  <a:gd name="T66" fmla="*/ 4440 w 74"/>
                  <a:gd name="T67" fmla="*/ 62255 h 111"/>
                  <a:gd name="T68" fmla="*/ 4646 w 74"/>
                  <a:gd name="T69" fmla="*/ 46334 h 111"/>
                  <a:gd name="T70" fmla="*/ 4686 w 74"/>
                  <a:gd name="T71" fmla="*/ 33263 h 111"/>
                  <a:gd name="T72" fmla="*/ 4681 w 74"/>
                  <a:gd name="T73" fmla="*/ 16834 h 111"/>
                  <a:gd name="T74" fmla="*/ 4406 w 74"/>
                  <a:gd name="T75" fmla="*/ 0 h 111"/>
                  <a:gd name="T76" fmla="*/ 3895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3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70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2" y="107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5" y="111"/>
                    </a:lnTo>
                    <a:lnTo>
                      <a:pt x="23" y="108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0"/>
                    </a:lnTo>
                    <a:lnTo>
                      <a:pt x="74" y="28"/>
                    </a:lnTo>
                    <a:lnTo>
                      <a:pt x="73" y="15"/>
                    </a:lnTo>
                    <a:lnTo>
                      <a:pt x="68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3" name="Freeform 851"/>
              <p:cNvSpPr>
                <a:spLocks noChangeArrowheads="1"/>
              </p:cNvSpPr>
              <p:nvPr/>
            </p:nvSpPr>
            <p:spPr bwMode="auto">
              <a:xfrm>
                <a:off x="5563" y="2591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72729 h 45"/>
                  <a:gd name="T4" fmla="*/ 1522 w 51"/>
                  <a:gd name="T5" fmla="*/ 52756 h 45"/>
                  <a:gd name="T6" fmla="*/ 2144 w 51"/>
                  <a:gd name="T7" fmla="*/ 40896 h 45"/>
                  <a:gd name="T8" fmla="*/ 2697 w 51"/>
                  <a:gd name="T9" fmla="*/ 31324 h 45"/>
                  <a:gd name="T10" fmla="*/ 3201 w 51"/>
                  <a:gd name="T11" fmla="*/ 22306 h 45"/>
                  <a:gd name="T12" fmla="*/ 3797 w 51"/>
                  <a:gd name="T13" fmla="*/ 17192 h 45"/>
                  <a:gd name="T14" fmla="*/ 3800 w 51"/>
                  <a:gd name="T15" fmla="*/ 17192 h 45"/>
                  <a:gd name="T16" fmla="*/ 3921 w 51"/>
                  <a:gd name="T17" fmla="*/ 17192 h 45"/>
                  <a:gd name="T18" fmla="*/ 3800 w 51"/>
                  <a:gd name="T19" fmla="*/ 17192 h 45"/>
                  <a:gd name="T20" fmla="*/ 3800 w 51"/>
                  <a:gd name="T21" fmla="*/ 15782 h 45"/>
                  <a:gd name="T22" fmla="*/ 4397 w 51"/>
                  <a:gd name="T23" fmla="*/ 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4 h 45"/>
                  <a:gd name="T34" fmla="*/ 2403 w 51"/>
                  <a:gd name="T35" fmla="*/ 17192 h 45"/>
                  <a:gd name="T36" fmla="*/ 1610 w 51"/>
                  <a:gd name="T37" fmla="*/ 28764 h 45"/>
                  <a:gd name="T38" fmla="*/ 1021 w 51"/>
                  <a:gd name="T39" fmla="*/ 43977 h 45"/>
                  <a:gd name="T40" fmla="*/ 5 w 51"/>
                  <a:gd name="T41" fmla="*/ 61960 h 45"/>
                  <a:gd name="T42" fmla="*/ 0 w 51"/>
                  <a:gd name="T43" fmla="*/ 79981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8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4" name="Freeform 852"/>
              <p:cNvSpPr>
                <a:spLocks noChangeArrowheads="1"/>
              </p:cNvSpPr>
              <p:nvPr/>
            </p:nvSpPr>
            <p:spPr bwMode="auto">
              <a:xfrm>
                <a:off x="5545" y="2636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058 w 24"/>
                  <a:gd name="T5" fmla="*/ 55498 h 60"/>
                  <a:gd name="T6" fmla="*/ 4396 w 24"/>
                  <a:gd name="T7" fmla="*/ 47813 h 60"/>
                  <a:gd name="T8" fmla="*/ 5158 w 24"/>
                  <a:gd name="T9" fmla="*/ 40269 h 60"/>
                  <a:gd name="T10" fmla="*/ 6053 w 24"/>
                  <a:gd name="T11" fmla="*/ 31663 h 60"/>
                  <a:gd name="T12" fmla="*/ 7694 w 24"/>
                  <a:gd name="T13" fmla="*/ 21473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694 w 24"/>
                  <a:gd name="T19" fmla="*/ 0 h 60"/>
                  <a:gd name="T20" fmla="*/ 5158 w 24"/>
                  <a:gd name="T21" fmla="*/ 9562 h 60"/>
                  <a:gd name="T22" fmla="*/ 3747 w 24"/>
                  <a:gd name="T23" fmla="*/ 19585 h 60"/>
                  <a:gd name="T24" fmla="*/ 3191 w 24"/>
                  <a:gd name="T25" fmla="*/ 29252 h 60"/>
                  <a:gd name="T26" fmla="*/ 4 w 24"/>
                  <a:gd name="T27" fmla="*/ 37624 h 60"/>
                  <a:gd name="T28" fmla="*/ 2 w 24"/>
                  <a:gd name="T29" fmla="*/ 46350 h 60"/>
                  <a:gd name="T30" fmla="*/ 1 w 24"/>
                  <a:gd name="T31" fmla="*/ 54487 h 60"/>
                  <a:gd name="T32" fmla="*/ 0 w 24"/>
                  <a:gd name="T33" fmla="*/ 60176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3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0" y="54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5" name="Freeform 853"/>
              <p:cNvSpPr>
                <a:spLocks noChangeArrowheads="1"/>
              </p:cNvSpPr>
              <p:nvPr/>
            </p:nvSpPr>
            <p:spPr bwMode="auto">
              <a:xfrm>
                <a:off x="143" y="2290"/>
                <a:ext cx="68" cy="117"/>
              </a:xfrm>
              <a:custGeom>
                <a:avLst/>
                <a:gdLst>
                  <a:gd name="T0" fmla="*/ 7271 w 65"/>
                  <a:gd name="T1" fmla="*/ 153191 h 106"/>
                  <a:gd name="T2" fmla="*/ 7271 w 65"/>
                  <a:gd name="T3" fmla="*/ 159065 h 106"/>
                  <a:gd name="T4" fmla="*/ 7271 w 65"/>
                  <a:gd name="T5" fmla="*/ 163367 h 106"/>
                  <a:gd name="T6" fmla="*/ 7248 w 65"/>
                  <a:gd name="T7" fmla="*/ 166190 h 106"/>
                  <a:gd name="T8" fmla="*/ 7120 w 65"/>
                  <a:gd name="T9" fmla="*/ 167361 h 106"/>
                  <a:gd name="T10" fmla="*/ 6707 w 65"/>
                  <a:gd name="T11" fmla="*/ 172544 h 106"/>
                  <a:gd name="T12" fmla="*/ 6078 w 65"/>
                  <a:gd name="T13" fmla="*/ 170726 h 106"/>
                  <a:gd name="T14" fmla="*/ 5397 w 65"/>
                  <a:gd name="T15" fmla="*/ 166190 h 106"/>
                  <a:gd name="T16" fmla="*/ 4691 w 65"/>
                  <a:gd name="T17" fmla="*/ 161410 h 106"/>
                  <a:gd name="T18" fmla="*/ 3920 w 65"/>
                  <a:gd name="T19" fmla="*/ 151922 h 106"/>
                  <a:gd name="T20" fmla="*/ 3089 w 65"/>
                  <a:gd name="T21" fmla="*/ 140116 h 106"/>
                  <a:gd name="T22" fmla="*/ 2291 w 65"/>
                  <a:gd name="T23" fmla="*/ 129137 h 106"/>
                  <a:gd name="T24" fmla="*/ 1603 w 65"/>
                  <a:gd name="T25" fmla="*/ 116525 h 106"/>
                  <a:gd name="T26" fmla="*/ 8 w 65"/>
                  <a:gd name="T27" fmla="*/ 99325 h 106"/>
                  <a:gd name="T28" fmla="*/ 4 w 65"/>
                  <a:gd name="T29" fmla="*/ 79931 h 106"/>
                  <a:gd name="T30" fmla="*/ 2 w 65"/>
                  <a:gd name="T31" fmla="*/ 60931 h 106"/>
                  <a:gd name="T32" fmla="*/ 0 w 65"/>
                  <a:gd name="T33" fmla="*/ 41539 h 106"/>
                  <a:gd name="T34" fmla="*/ 1 w 65"/>
                  <a:gd name="T35" fmla="*/ 21617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0 h 106"/>
                  <a:gd name="T46" fmla="*/ 1805 w 65"/>
                  <a:gd name="T47" fmla="*/ 3 h 106"/>
                  <a:gd name="T48" fmla="*/ 2583 w 65"/>
                  <a:gd name="T49" fmla="*/ 12210 h 106"/>
                  <a:gd name="T50" fmla="*/ 3277 w 65"/>
                  <a:gd name="T51" fmla="*/ 21617 h 106"/>
                  <a:gd name="T52" fmla="*/ 4163 w 65"/>
                  <a:gd name="T53" fmla="*/ 32555 h 106"/>
                  <a:gd name="T54" fmla="*/ 4871 w 65"/>
                  <a:gd name="T55" fmla="*/ 47570 h 106"/>
                  <a:gd name="T56" fmla="*/ 5485 w 65"/>
                  <a:gd name="T57" fmla="*/ 60931 h 106"/>
                  <a:gd name="T58" fmla="*/ 6078 w 65"/>
                  <a:gd name="T59" fmla="*/ 73575 h 106"/>
                  <a:gd name="T60" fmla="*/ 6452 w 65"/>
                  <a:gd name="T61" fmla="*/ 86626 h 106"/>
                  <a:gd name="T62" fmla="*/ 6707 w 65"/>
                  <a:gd name="T63" fmla="*/ 100140 h 106"/>
                  <a:gd name="T64" fmla="*/ 6847 w 65"/>
                  <a:gd name="T65" fmla="*/ 116525 h 106"/>
                  <a:gd name="T66" fmla="*/ 7120 w 65"/>
                  <a:gd name="T67" fmla="*/ 127963 h 106"/>
                  <a:gd name="T68" fmla="*/ 7248 w 65"/>
                  <a:gd name="T69" fmla="*/ 137601 h 106"/>
                  <a:gd name="T70" fmla="*/ 7248 w 65"/>
                  <a:gd name="T71" fmla="*/ 148794 h 106"/>
                  <a:gd name="T72" fmla="*/ 7271 w 65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8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99"/>
                    </a:lnTo>
                    <a:lnTo>
                      <a:pt x="35" y="94"/>
                    </a:lnTo>
                    <a:lnTo>
                      <a:pt x="27" y="87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0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4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6" name="Freeform 854"/>
              <p:cNvSpPr>
                <a:spLocks noChangeArrowheads="1"/>
              </p:cNvSpPr>
              <p:nvPr/>
            </p:nvSpPr>
            <p:spPr bwMode="auto">
              <a:xfrm>
                <a:off x="138" y="2290"/>
                <a:ext cx="78" cy="121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5569 h 110"/>
                  <a:gd name="T4" fmla="*/ 0 w 75"/>
                  <a:gd name="T5" fmla="*/ 32210 h 110"/>
                  <a:gd name="T6" fmla="*/ 2 w 75"/>
                  <a:gd name="T7" fmla="*/ 47847 h 110"/>
                  <a:gd name="T8" fmla="*/ 5 w 75"/>
                  <a:gd name="T9" fmla="*/ 64151 h 110"/>
                  <a:gd name="T10" fmla="*/ 667 w 75"/>
                  <a:gd name="T11" fmla="*/ 76615 h 110"/>
                  <a:gd name="T12" fmla="*/ 861 w 75"/>
                  <a:gd name="T13" fmla="*/ 91231 h 110"/>
                  <a:gd name="T14" fmla="*/ 1241 w 75"/>
                  <a:gd name="T15" fmla="*/ 103479 h 110"/>
                  <a:gd name="T16" fmla="*/ 1784 w 75"/>
                  <a:gd name="T17" fmla="*/ 113478 h 110"/>
                  <a:gd name="T18" fmla="*/ 2185 w 75"/>
                  <a:gd name="T19" fmla="*/ 122520 h 110"/>
                  <a:gd name="T20" fmla="*/ 2692 w 75"/>
                  <a:gd name="T21" fmla="*/ 130050 h 110"/>
                  <a:gd name="T22" fmla="*/ 3143 w 75"/>
                  <a:gd name="T23" fmla="*/ 133144 h 110"/>
                  <a:gd name="T24" fmla="*/ 3488 w 75"/>
                  <a:gd name="T25" fmla="*/ 135837 h 110"/>
                  <a:gd name="T26" fmla="*/ 3871 w 75"/>
                  <a:gd name="T27" fmla="*/ 137309 h 110"/>
                  <a:gd name="T28" fmla="*/ 4267 w 75"/>
                  <a:gd name="T29" fmla="*/ 135123 h 110"/>
                  <a:gd name="T30" fmla="*/ 4315 w 75"/>
                  <a:gd name="T31" fmla="*/ 132543 h 110"/>
                  <a:gd name="T32" fmla="*/ 4523 w 75"/>
                  <a:gd name="T33" fmla="*/ 126880 h 110"/>
                  <a:gd name="T34" fmla="*/ 4523 w 75"/>
                  <a:gd name="T35" fmla="*/ 122704 h 110"/>
                  <a:gd name="T36" fmla="*/ 4523 w 75"/>
                  <a:gd name="T37" fmla="*/ 120289 h 110"/>
                  <a:gd name="T38" fmla="*/ 4076 w 75"/>
                  <a:gd name="T39" fmla="*/ 121109 h 110"/>
                  <a:gd name="T40" fmla="*/ 4076 w 75"/>
                  <a:gd name="T41" fmla="*/ 122704 h 110"/>
                  <a:gd name="T42" fmla="*/ 4076 w 75"/>
                  <a:gd name="T43" fmla="*/ 123088 h 110"/>
                  <a:gd name="T44" fmla="*/ 3889 w 75"/>
                  <a:gd name="T45" fmla="*/ 125607 h 110"/>
                  <a:gd name="T46" fmla="*/ 4076 w 75"/>
                  <a:gd name="T47" fmla="*/ 125607 h 110"/>
                  <a:gd name="T48" fmla="*/ 3871 w 75"/>
                  <a:gd name="T49" fmla="*/ 125607 h 110"/>
                  <a:gd name="T50" fmla="*/ 3673 w 75"/>
                  <a:gd name="T51" fmla="*/ 125607 h 110"/>
                  <a:gd name="T52" fmla="*/ 3311 w 75"/>
                  <a:gd name="T53" fmla="*/ 122704 h 110"/>
                  <a:gd name="T54" fmla="*/ 2986 w 75"/>
                  <a:gd name="T55" fmla="*/ 120289 h 110"/>
                  <a:gd name="T56" fmla="*/ 2554 w 75"/>
                  <a:gd name="T57" fmla="*/ 113478 h 110"/>
                  <a:gd name="T58" fmla="*/ 2085 w 75"/>
                  <a:gd name="T59" fmla="*/ 104990 h 110"/>
                  <a:gd name="T60" fmla="*/ 1784 w 75"/>
                  <a:gd name="T61" fmla="*/ 95616 h 110"/>
                  <a:gd name="T62" fmla="*/ 1306 w 75"/>
                  <a:gd name="T63" fmla="*/ 85644 h 110"/>
                  <a:gd name="T64" fmla="*/ 957 w 75"/>
                  <a:gd name="T65" fmla="*/ 75046 h 110"/>
                  <a:gd name="T66" fmla="*/ 780 w 75"/>
                  <a:gd name="T67" fmla="*/ 60319 h 110"/>
                  <a:gd name="T68" fmla="*/ 702 w 75"/>
                  <a:gd name="T69" fmla="*/ 47648 h 110"/>
                  <a:gd name="T70" fmla="*/ 667 w 75"/>
                  <a:gd name="T71" fmla="*/ 32210 h 110"/>
                  <a:gd name="T72" fmla="*/ 667 w 75"/>
                  <a:gd name="T73" fmla="*/ 18426 h 110"/>
                  <a:gd name="T74" fmla="*/ 780 w 75"/>
                  <a:gd name="T75" fmla="*/ 3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09"/>
                    </a:lnTo>
                    <a:lnTo>
                      <a:pt x="64" y="110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8"/>
                    </a:lnTo>
                    <a:lnTo>
                      <a:pt x="75" y="95"/>
                    </a:lnTo>
                    <a:lnTo>
                      <a:pt x="66" y="96"/>
                    </a:lnTo>
                    <a:lnTo>
                      <a:pt x="66" y="98"/>
                    </a:lnTo>
                    <a:lnTo>
                      <a:pt x="66" y="99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8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6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7" name="Freeform 855"/>
              <p:cNvSpPr>
                <a:spLocks noChangeArrowheads="1"/>
              </p:cNvSpPr>
              <p:nvPr/>
            </p:nvSpPr>
            <p:spPr bwMode="auto">
              <a:xfrm>
                <a:off x="143" y="2282"/>
                <a:ext cx="55" cy="50"/>
              </a:xfrm>
              <a:custGeom>
                <a:avLst/>
                <a:gdLst>
                  <a:gd name="T0" fmla="*/ 3848 w 53"/>
                  <a:gd name="T1" fmla="*/ 69114 h 46"/>
                  <a:gd name="T2" fmla="*/ 3446 w 53"/>
                  <a:gd name="T3" fmla="*/ 53860 h 46"/>
                  <a:gd name="T4" fmla="*/ 2880 w 53"/>
                  <a:gd name="T5" fmla="*/ 38600 h 46"/>
                  <a:gd name="T6" fmla="*/ 2308 w 53"/>
                  <a:gd name="T7" fmla="*/ 25864 h 46"/>
                  <a:gd name="T8" fmla="*/ 1833 w 53"/>
                  <a:gd name="T9" fmla="*/ 15775 h 46"/>
                  <a:gd name="T10" fmla="*/ 1317 w 53"/>
                  <a:gd name="T11" fmla="*/ 4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11316 h 46"/>
                  <a:gd name="T22" fmla="*/ 8 w 53"/>
                  <a:gd name="T23" fmla="*/ 14513 h 46"/>
                  <a:gd name="T24" fmla="*/ 7 w 53"/>
                  <a:gd name="T25" fmla="*/ 15775 h 46"/>
                  <a:gd name="T26" fmla="*/ 8 w 53"/>
                  <a:gd name="T27" fmla="*/ 15775 h 46"/>
                  <a:gd name="T28" fmla="*/ 761 w 53"/>
                  <a:gd name="T29" fmla="*/ 15775 h 46"/>
                  <a:gd name="T30" fmla="*/ 951 w 53"/>
                  <a:gd name="T31" fmla="*/ 18552 h 46"/>
                  <a:gd name="T32" fmla="*/ 1394 w 53"/>
                  <a:gd name="T33" fmla="*/ 25864 h 46"/>
                  <a:gd name="T34" fmla="*/ 1938 w 53"/>
                  <a:gd name="T35" fmla="*/ 38600 h 46"/>
                  <a:gd name="T36" fmla="*/ 2438 w 53"/>
                  <a:gd name="T37" fmla="*/ 50327 h 46"/>
                  <a:gd name="T38" fmla="*/ 2880 w 53"/>
                  <a:gd name="T39" fmla="*/ 59712 h 46"/>
                  <a:gd name="T40" fmla="*/ 3360 w 53"/>
                  <a:gd name="T41" fmla="*/ 76383 h 46"/>
                  <a:gd name="T42" fmla="*/ 3848 w 53"/>
                  <a:gd name="T43" fmla="*/ 69114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8" name="Freeform 856"/>
              <p:cNvSpPr>
                <a:spLocks noChangeArrowheads="1"/>
              </p:cNvSpPr>
              <p:nvPr/>
            </p:nvSpPr>
            <p:spPr bwMode="auto">
              <a:xfrm>
                <a:off x="191" y="2319"/>
                <a:ext cx="26" cy="66"/>
              </a:xfrm>
              <a:custGeom>
                <a:avLst/>
                <a:gdLst>
                  <a:gd name="T0" fmla="*/ 8566 w 25"/>
                  <a:gd name="T1" fmla="*/ 59355 h 61"/>
                  <a:gd name="T2" fmla="*/ 7931 w 25"/>
                  <a:gd name="T3" fmla="*/ 55647 h 61"/>
                  <a:gd name="T4" fmla="*/ 7931 w 25"/>
                  <a:gd name="T5" fmla="*/ 47543 h 61"/>
                  <a:gd name="T6" fmla="*/ 7696 w 25"/>
                  <a:gd name="T7" fmla="*/ 40599 h 61"/>
                  <a:gd name="T8" fmla="*/ 7126 w 25"/>
                  <a:gd name="T9" fmla="*/ 34605 h 61"/>
                  <a:gd name="T10" fmla="*/ 6295 w 25"/>
                  <a:gd name="T11" fmla="*/ 25320 h 61"/>
                  <a:gd name="T12" fmla="*/ 5399 w 25"/>
                  <a:gd name="T13" fmla="*/ 16907 h 61"/>
                  <a:gd name="T14" fmla="*/ 3967 w 25"/>
                  <a:gd name="T15" fmla="*/ 8310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2302 h 61"/>
                  <a:gd name="T22" fmla="*/ 2917 w 25"/>
                  <a:gd name="T23" fmla="*/ 21371 h 61"/>
                  <a:gd name="T24" fmla="*/ 3400 w 25"/>
                  <a:gd name="T25" fmla="*/ 27349 h 61"/>
                  <a:gd name="T26" fmla="*/ 3967 w 25"/>
                  <a:gd name="T27" fmla="*/ 36968 h 61"/>
                  <a:gd name="T28" fmla="*/ 4282 w 25"/>
                  <a:gd name="T29" fmla="*/ 43934 h 61"/>
                  <a:gd name="T30" fmla="*/ 4627 w 25"/>
                  <a:gd name="T31" fmla="*/ 50728 h 61"/>
                  <a:gd name="T32" fmla="*/ 4997 w 25"/>
                  <a:gd name="T33" fmla="*/ 55688 h 61"/>
                  <a:gd name="T34" fmla="*/ 5399 w 25"/>
                  <a:gd name="T35" fmla="*/ 60187 h 61"/>
                  <a:gd name="T36" fmla="*/ 8566 w 25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9" name="Freeform 857"/>
              <p:cNvSpPr>
                <a:spLocks noChangeArrowheads="1"/>
              </p:cNvSpPr>
              <p:nvPr/>
            </p:nvSpPr>
            <p:spPr bwMode="auto">
              <a:xfrm>
                <a:off x="5548" y="2428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78671 h 106"/>
                  <a:gd name="T4" fmla="*/ 0 w 65"/>
                  <a:gd name="T5" fmla="*/ 81550 h 106"/>
                  <a:gd name="T6" fmla="*/ 1 w 65"/>
                  <a:gd name="T7" fmla="*/ 82243 h 106"/>
                  <a:gd name="T8" fmla="*/ 2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80392 h 106"/>
                  <a:gd name="T18" fmla="*/ 3347 w 65"/>
                  <a:gd name="T19" fmla="*/ 75269 h 106"/>
                  <a:gd name="T20" fmla="*/ 4249 w 65"/>
                  <a:gd name="T21" fmla="*/ 70474 h 106"/>
                  <a:gd name="T22" fmla="*/ 4979 w 65"/>
                  <a:gd name="T23" fmla="*/ 63219 h 106"/>
                  <a:gd name="T24" fmla="*/ 5613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120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0622 h 106"/>
                  <a:gd name="T36" fmla="*/ 6847 w 65"/>
                  <a:gd name="T37" fmla="*/ 2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397 w 65"/>
                  <a:gd name="T47" fmla="*/ 3 h 106"/>
                  <a:gd name="T48" fmla="*/ 4786 w 65"/>
                  <a:gd name="T49" fmla="*/ 6380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261 w 65"/>
                  <a:gd name="T59" fmla="*/ 36608 h 106"/>
                  <a:gd name="T60" fmla="*/ 8 w 65"/>
                  <a:gd name="T61" fmla="*/ 43185 h 106"/>
                  <a:gd name="T62" fmla="*/ 6 w 65"/>
                  <a:gd name="T63" fmla="*/ 49915 h 106"/>
                  <a:gd name="T64" fmla="*/ 4 w 65"/>
                  <a:gd name="T65" fmla="*/ 56664 h 106"/>
                  <a:gd name="T66" fmla="*/ 2 w 65"/>
                  <a:gd name="T67" fmla="*/ 62099 h 106"/>
                  <a:gd name="T68" fmla="*/ 1 w 65"/>
                  <a:gd name="T69" fmla="*/ 66762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0" name="Freeform 858"/>
              <p:cNvSpPr>
                <a:spLocks noChangeArrowheads="1"/>
              </p:cNvSpPr>
              <p:nvPr/>
            </p:nvSpPr>
            <p:spPr bwMode="auto">
              <a:xfrm>
                <a:off x="5542" y="2428"/>
                <a:ext cx="78" cy="122"/>
              </a:xfrm>
              <a:custGeom>
                <a:avLst/>
                <a:gdLst>
                  <a:gd name="T0" fmla="*/ 3692 w 75"/>
                  <a:gd name="T1" fmla="*/ 3 h 111"/>
                  <a:gd name="T2" fmla="*/ 3889 w 75"/>
                  <a:gd name="T3" fmla="*/ 16834 h 111"/>
                  <a:gd name="T4" fmla="*/ 3889 w 75"/>
                  <a:gd name="T5" fmla="*/ 31398 h 111"/>
                  <a:gd name="T6" fmla="*/ 3871 w 75"/>
                  <a:gd name="T7" fmla="*/ 45373 h 111"/>
                  <a:gd name="T8" fmla="*/ 3692 w 75"/>
                  <a:gd name="T9" fmla="*/ 57554 h 111"/>
                  <a:gd name="T10" fmla="*/ 3488 w 75"/>
                  <a:gd name="T11" fmla="*/ 69935 h 111"/>
                  <a:gd name="T12" fmla="*/ 3145 w 75"/>
                  <a:gd name="T13" fmla="*/ 81744 h 111"/>
                  <a:gd name="T14" fmla="*/ 2836 w 75"/>
                  <a:gd name="T15" fmla="*/ 91442 h 111"/>
                  <a:gd name="T16" fmla="*/ 2426 w 75"/>
                  <a:gd name="T17" fmla="*/ 99398 h 111"/>
                  <a:gd name="T18" fmla="*/ 1979 w 75"/>
                  <a:gd name="T19" fmla="*/ 107439 h 111"/>
                  <a:gd name="T20" fmla="*/ 1526 w 75"/>
                  <a:gd name="T21" fmla="*/ 113042 h 111"/>
                  <a:gd name="T22" fmla="*/ 1178 w 75"/>
                  <a:gd name="T23" fmla="*/ 117499 h 111"/>
                  <a:gd name="T24" fmla="*/ 861 w 75"/>
                  <a:gd name="T25" fmla="*/ 118165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3042 h 111"/>
                  <a:gd name="T38" fmla="*/ 0 w 75"/>
                  <a:gd name="T39" fmla="*/ 111722 h 111"/>
                  <a:gd name="T40" fmla="*/ 0 w 75"/>
                  <a:gd name="T41" fmla="*/ 117499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6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30555 h 111"/>
                  <a:gd name="T52" fmla="*/ 1377 w 75"/>
                  <a:gd name="T53" fmla="*/ 125947 h 111"/>
                  <a:gd name="T54" fmla="*/ 1880 w 75"/>
                  <a:gd name="T55" fmla="*/ 122121 h 111"/>
                  <a:gd name="T56" fmla="*/ 2314 w 75"/>
                  <a:gd name="T57" fmla="*/ 116095 h 111"/>
                  <a:gd name="T58" fmla="*/ 2836 w 75"/>
                  <a:gd name="T59" fmla="*/ 107439 h 111"/>
                  <a:gd name="T60" fmla="*/ 3158 w 75"/>
                  <a:gd name="T61" fmla="*/ 98812 h 111"/>
                  <a:gd name="T62" fmla="*/ 3673 w 75"/>
                  <a:gd name="T63" fmla="*/ 85338 h 111"/>
                  <a:gd name="T64" fmla="*/ 3889 w 75"/>
                  <a:gd name="T65" fmla="*/ 73935 h 111"/>
                  <a:gd name="T66" fmla="*/ 4293 w 75"/>
                  <a:gd name="T67" fmla="*/ 59842 h 111"/>
                  <a:gd name="T68" fmla="*/ 4493 w 75"/>
                  <a:gd name="T69" fmla="*/ 45521 h 111"/>
                  <a:gd name="T70" fmla="*/ 4523 w 75"/>
                  <a:gd name="T71" fmla="*/ 31398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1" name="Freeform 859"/>
              <p:cNvSpPr>
                <a:spLocks noChangeArrowheads="1"/>
              </p:cNvSpPr>
              <p:nvPr/>
            </p:nvSpPr>
            <p:spPr bwMode="auto">
              <a:xfrm>
                <a:off x="5560" y="2424"/>
                <a:ext cx="55" cy="57"/>
              </a:xfrm>
              <a:custGeom>
                <a:avLst/>
                <a:gdLst>
                  <a:gd name="T0" fmla="*/ 8 w 53"/>
                  <a:gd name="T1" fmla="*/ 2573588 h 45"/>
                  <a:gd name="T2" fmla="*/ 951 w 53"/>
                  <a:gd name="T3" fmla="*/ 2171882 h 45"/>
                  <a:gd name="T4" fmla="*/ 1317 w 53"/>
                  <a:gd name="T5" fmla="*/ 1680707 h 45"/>
                  <a:gd name="T6" fmla="*/ 2047 w 53"/>
                  <a:gd name="T7" fmla="*/ 1209814 h 45"/>
                  <a:gd name="T8" fmla="*/ 2417 w 53"/>
                  <a:gd name="T9" fmla="*/ 1008576 h 45"/>
                  <a:gd name="T10" fmla="*/ 2880 w 53"/>
                  <a:gd name="T11" fmla="*/ 659914 h 45"/>
                  <a:gd name="T12" fmla="*/ 3216 w 53"/>
                  <a:gd name="T13" fmla="*/ 508611 h 45"/>
                  <a:gd name="T14" fmla="*/ 3360 w 53"/>
                  <a:gd name="T15" fmla="*/ 508611 h 45"/>
                  <a:gd name="T16" fmla="*/ 3394 w 53"/>
                  <a:gd name="T17" fmla="*/ 508611 h 45"/>
                  <a:gd name="T18" fmla="*/ 3360 w 53"/>
                  <a:gd name="T19" fmla="*/ 508611 h 45"/>
                  <a:gd name="T20" fmla="*/ 3360 w 53"/>
                  <a:gd name="T21" fmla="*/ 466807 h 45"/>
                  <a:gd name="T22" fmla="*/ 3848 w 53"/>
                  <a:gd name="T23" fmla="*/ 9656 h 45"/>
                  <a:gd name="T24" fmla="*/ 3640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1126 h 45"/>
                  <a:gd name="T34" fmla="*/ 2067 w 53"/>
                  <a:gd name="T35" fmla="*/ 508611 h 45"/>
                  <a:gd name="T36" fmla="*/ 1473 w 53"/>
                  <a:gd name="T37" fmla="*/ 926331 h 45"/>
                  <a:gd name="T38" fmla="*/ 951 w 53"/>
                  <a:gd name="T39" fmla="*/ 1300944 h 45"/>
                  <a:gd name="T40" fmla="*/ 6 w 53"/>
                  <a:gd name="T41" fmla="*/ 1832611 h 45"/>
                  <a:gd name="T42" fmla="*/ 0 w 53"/>
                  <a:gd name="T43" fmla="*/ 2365743 h 45"/>
                  <a:gd name="T44" fmla="*/ 8 w 53"/>
                  <a:gd name="T45" fmla="*/ 2573588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2" name="Freeform 860"/>
              <p:cNvSpPr>
                <a:spLocks noChangeArrowheads="1"/>
              </p:cNvSpPr>
              <p:nvPr/>
            </p:nvSpPr>
            <p:spPr bwMode="auto">
              <a:xfrm>
                <a:off x="5542" y="2469"/>
                <a:ext cx="26" cy="56"/>
              </a:xfrm>
              <a:custGeom>
                <a:avLst/>
                <a:gdLst>
                  <a:gd name="T0" fmla="*/ 3152 w 25"/>
                  <a:gd name="T1" fmla="*/ 1997 h 60"/>
                  <a:gd name="T2" fmla="*/ 3400 w 25"/>
                  <a:gd name="T3" fmla="*/ 1935 h 60"/>
                  <a:gd name="T4" fmla="*/ 3673 w 25"/>
                  <a:gd name="T5" fmla="*/ 1701 h 60"/>
                  <a:gd name="T6" fmla="*/ 3967 w 25"/>
                  <a:gd name="T7" fmla="*/ 1521 h 60"/>
                  <a:gd name="T8" fmla="*/ 4282 w 25"/>
                  <a:gd name="T9" fmla="*/ 1222 h 60"/>
                  <a:gd name="T10" fmla="*/ 4997 w 25"/>
                  <a:gd name="T11" fmla="*/ 971 h 60"/>
                  <a:gd name="T12" fmla="*/ 5829 w 25"/>
                  <a:gd name="T13" fmla="*/ 699 h 60"/>
                  <a:gd name="T14" fmla="*/ 7342 w 25"/>
                  <a:gd name="T15" fmla="*/ 398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290 h 60"/>
                  <a:gd name="T22" fmla="*/ 3152 w 25"/>
                  <a:gd name="T23" fmla="*/ 594 h 60"/>
                  <a:gd name="T24" fmla="*/ 2699 w 25"/>
                  <a:gd name="T25" fmla="*/ 828 h 60"/>
                  <a:gd name="T26" fmla="*/ 5 w 25"/>
                  <a:gd name="T27" fmla="*/ 1141 h 60"/>
                  <a:gd name="T28" fmla="*/ 3 w 25"/>
                  <a:gd name="T29" fmla="*/ 1435 h 60"/>
                  <a:gd name="T30" fmla="*/ 2 w 25"/>
                  <a:gd name="T31" fmla="*/ 1653 h 60"/>
                  <a:gd name="T32" fmla="*/ 2 w 25"/>
                  <a:gd name="T33" fmla="*/ 1843 h 60"/>
                  <a:gd name="T34" fmla="*/ 0 w 25"/>
                  <a:gd name="T35" fmla="*/ 1976 h 60"/>
                  <a:gd name="T36" fmla="*/ 3152 w 25"/>
                  <a:gd name="T37" fmla="*/ 1997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3" name="Freeform 861"/>
              <p:cNvSpPr>
                <a:spLocks noChangeArrowheads="1"/>
              </p:cNvSpPr>
              <p:nvPr/>
            </p:nvSpPr>
            <p:spPr bwMode="auto">
              <a:xfrm>
                <a:off x="143" y="3495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7849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2227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603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3 h 107"/>
                  <a:gd name="T48" fmla="*/ 2583 w 65"/>
                  <a:gd name="T49" fmla="*/ 6695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6078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6492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4" name="Freeform 862"/>
              <p:cNvSpPr>
                <a:spLocks noChangeArrowheads="1"/>
              </p:cNvSpPr>
              <p:nvPr/>
            </p:nvSpPr>
            <p:spPr bwMode="auto">
              <a:xfrm>
                <a:off x="138" y="3495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5518 h 111"/>
                  <a:gd name="T4" fmla="*/ 0 w 75"/>
                  <a:gd name="T5" fmla="*/ 31398 h 111"/>
                  <a:gd name="T6" fmla="*/ 2 w 75"/>
                  <a:gd name="T7" fmla="*/ 49041 h 111"/>
                  <a:gd name="T8" fmla="*/ 5 w 75"/>
                  <a:gd name="T9" fmla="*/ 62255 h 111"/>
                  <a:gd name="T10" fmla="*/ 667 w 75"/>
                  <a:gd name="T11" fmla="*/ 75662 h 111"/>
                  <a:gd name="T12" fmla="*/ 861 w 75"/>
                  <a:gd name="T13" fmla="*/ 86521 h 111"/>
                  <a:gd name="T14" fmla="*/ 1241 w 75"/>
                  <a:gd name="T15" fmla="*/ 98812 h 111"/>
                  <a:gd name="T16" fmla="*/ 1784 w 75"/>
                  <a:gd name="T17" fmla="*/ 107439 h 111"/>
                  <a:gd name="T18" fmla="*/ 2185 w 75"/>
                  <a:gd name="T19" fmla="*/ 116587 h 111"/>
                  <a:gd name="T20" fmla="*/ 2692 w 75"/>
                  <a:gd name="T21" fmla="*/ 122121 h 111"/>
                  <a:gd name="T22" fmla="*/ 3143 w 75"/>
                  <a:gd name="T23" fmla="*/ 127802 h 111"/>
                  <a:gd name="T24" fmla="*/ 3488 w 75"/>
                  <a:gd name="T25" fmla="*/ 130555 h 111"/>
                  <a:gd name="T26" fmla="*/ 3871 w 75"/>
                  <a:gd name="T27" fmla="*/ 130555 h 111"/>
                  <a:gd name="T28" fmla="*/ 4293 w 75"/>
                  <a:gd name="T29" fmla="*/ 128751 h 111"/>
                  <a:gd name="T30" fmla="*/ 4315 w 75"/>
                  <a:gd name="T31" fmla="*/ 125947 h 111"/>
                  <a:gd name="T32" fmla="*/ 4523 w 75"/>
                  <a:gd name="T33" fmla="*/ 120746 h 111"/>
                  <a:gd name="T34" fmla="*/ 4523 w 75"/>
                  <a:gd name="T35" fmla="*/ 117499 h 111"/>
                  <a:gd name="T36" fmla="*/ 4523 w 75"/>
                  <a:gd name="T37" fmla="*/ 11304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8165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19073 h 111"/>
                  <a:gd name="T50" fmla="*/ 3673 w 75"/>
                  <a:gd name="T51" fmla="*/ 119073 h 111"/>
                  <a:gd name="T52" fmla="*/ 3311 w 75"/>
                  <a:gd name="T53" fmla="*/ 117499 h 111"/>
                  <a:gd name="T54" fmla="*/ 2986 w 75"/>
                  <a:gd name="T55" fmla="*/ 115468 h 111"/>
                  <a:gd name="T56" fmla="*/ 2554 w 75"/>
                  <a:gd name="T57" fmla="*/ 107439 h 111"/>
                  <a:gd name="T58" fmla="*/ 2085 w 75"/>
                  <a:gd name="T59" fmla="*/ 101146 h 111"/>
                  <a:gd name="T60" fmla="*/ 1784 w 75"/>
                  <a:gd name="T61" fmla="*/ 91893 h 111"/>
                  <a:gd name="T62" fmla="*/ 1306 w 75"/>
                  <a:gd name="T63" fmla="*/ 81744 h 111"/>
                  <a:gd name="T64" fmla="*/ 957 w 75"/>
                  <a:gd name="T65" fmla="*/ 69935 h 111"/>
                  <a:gd name="T66" fmla="*/ 780 w 75"/>
                  <a:gd name="T67" fmla="*/ 57554 h 111"/>
                  <a:gd name="T68" fmla="*/ 702 w 75"/>
                  <a:gd name="T69" fmla="*/ 45373 h 111"/>
                  <a:gd name="T70" fmla="*/ 667 w 75"/>
                  <a:gd name="T71" fmla="*/ 31398 h 111"/>
                  <a:gd name="T72" fmla="*/ 667 w 75"/>
                  <a:gd name="T73" fmla="*/ 16834 h 111"/>
                  <a:gd name="T74" fmla="*/ 780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9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5" y="103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6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5" name="Freeform 863"/>
              <p:cNvSpPr>
                <a:spLocks noChangeArrowheads="1"/>
              </p:cNvSpPr>
              <p:nvPr/>
            </p:nvSpPr>
            <p:spPr bwMode="auto">
              <a:xfrm>
                <a:off x="143" y="3491"/>
                <a:ext cx="55" cy="49"/>
              </a:xfrm>
              <a:custGeom>
                <a:avLst/>
                <a:gdLst>
                  <a:gd name="T0" fmla="*/ 3848 w 53"/>
                  <a:gd name="T1" fmla="*/ 79223 h 45"/>
                  <a:gd name="T2" fmla="*/ 3446 w 53"/>
                  <a:gd name="T3" fmla="*/ 61437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578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4444 h 45"/>
                  <a:gd name="T24" fmla="*/ 8 w 53"/>
                  <a:gd name="T25" fmla="*/ 15782 h 45"/>
                  <a:gd name="T26" fmla="*/ 7 w 53"/>
                  <a:gd name="T27" fmla="*/ 15782 h 45"/>
                  <a:gd name="T28" fmla="*/ 8 w 53"/>
                  <a:gd name="T29" fmla="*/ 15782 h 45"/>
                  <a:gd name="T30" fmla="*/ 761 w 53"/>
                  <a:gd name="T31" fmla="*/ 17192 h 45"/>
                  <a:gd name="T32" fmla="*/ 951 w 53"/>
                  <a:gd name="T33" fmla="*/ 22306 h 45"/>
                  <a:gd name="T34" fmla="*/ 1394 w 53"/>
                  <a:gd name="T35" fmla="*/ 31324 h 45"/>
                  <a:gd name="T36" fmla="*/ 2047 w 53"/>
                  <a:gd name="T37" fmla="*/ 40896 h 45"/>
                  <a:gd name="T38" fmla="*/ 2438 w 53"/>
                  <a:gd name="T39" fmla="*/ 56826 h 45"/>
                  <a:gd name="T40" fmla="*/ 2880 w 53"/>
                  <a:gd name="T41" fmla="*/ 72729 h 45"/>
                  <a:gd name="T42" fmla="*/ 3360 w 53"/>
                  <a:gd name="T43" fmla="*/ 87011 h 45"/>
                  <a:gd name="T44" fmla="*/ 3848 w 53"/>
                  <a:gd name="T45" fmla="*/ 7922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6" name="Freeform 864"/>
              <p:cNvSpPr>
                <a:spLocks noChangeArrowheads="1"/>
              </p:cNvSpPr>
              <p:nvPr/>
            </p:nvSpPr>
            <p:spPr bwMode="auto">
              <a:xfrm>
                <a:off x="191" y="3535"/>
                <a:ext cx="26" cy="66"/>
              </a:xfrm>
              <a:custGeom>
                <a:avLst/>
                <a:gdLst>
                  <a:gd name="T0" fmla="*/ 8566 w 25"/>
                  <a:gd name="T1" fmla="*/ 59355 h 61"/>
                  <a:gd name="T2" fmla="*/ 7931 w 25"/>
                  <a:gd name="T3" fmla="*/ 54917 h 61"/>
                  <a:gd name="T4" fmla="*/ 7931 w 25"/>
                  <a:gd name="T5" fmla="*/ 49170 h 61"/>
                  <a:gd name="T6" fmla="*/ 7696 w 25"/>
                  <a:gd name="T7" fmla="*/ 43380 h 61"/>
                  <a:gd name="T8" fmla="*/ 7126 w 25"/>
                  <a:gd name="T9" fmla="*/ 34214 h 61"/>
                  <a:gd name="T10" fmla="*/ 6295 w 25"/>
                  <a:gd name="T11" fmla="*/ 27031 h 61"/>
                  <a:gd name="T12" fmla="*/ 5399 w 25"/>
                  <a:gd name="T13" fmla="*/ 18271 h 61"/>
                  <a:gd name="T14" fmla="*/ 3967 w 25"/>
                  <a:gd name="T15" fmla="*/ 9024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1388 h 61"/>
                  <a:gd name="T22" fmla="*/ 2917 w 25"/>
                  <a:gd name="T23" fmla="*/ 21371 h 61"/>
                  <a:gd name="T24" fmla="*/ 3400 w 25"/>
                  <a:gd name="T25" fmla="*/ 29274 h 61"/>
                  <a:gd name="T26" fmla="*/ 3967 w 25"/>
                  <a:gd name="T27" fmla="*/ 34661 h 61"/>
                  <a:gd name="T28" fmla="*/ 4282 w 25"/>
                  <a:gd name="T29" fmla="*/ 43873 h 61"/>
                  <a:gd name="T30" fmla="*/ 4627 w 25"/>
                  <a:gd name="T31" fmla="*/ 50728 h 61"/>
                  <a:gd name="T32" fmla="*/ 4997 w 25"/>
                  <a:gd name="T33" fmla="*/ 55647 h 61"/>
                  <a:gd name="T34" fmla="*/ 5399 w 25"/>
                  <a:gd name="T35" fmla="*/ 60187 h 61"/>
                  <a:gd name="T36" fmla="*/ 8566 w 25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7" name="Freeform 865"/>
              <p:cNvSpPr>
                <a:spLocks noChangeArrowheads="1"/>
              </p:cNvSpPr>
              <p:nvPr/>
            </p:nvSpPr>
            <p:spPr bwMode="auto">
              <a:xfrm>
                <a:off x="5548" y="3634"/>
                <a:ext cx="68" cy="118"/>
              </a:xfrm>
              <a:custGeom>
                <a:avLst/>
                <a:gdLst>
                  <a:gd name="T0" fmla="*/ 0 w 65"/>
                  <a:gd name="T1" fmla="*/ 68730 h 108"/>
                  <a:gd name="T2" fmla="*/ 0 w 65"/>
                  <a:gd name="T3" fmla="*/ 70598 h 108"/>
                  <a:gd name="T4" fmla="*/ 0 w 65"/>
                  <a:gd name="T5" fmla="*/ 72307 h 108"/>
                  <a:gd name="T6" fmla="*/ 1 w 65"/>
                  <a:gd name="T7" fmla="*/ 73991 h 108"/>
                  <a:gd name="T8" fmla="*/ 2 w 65"/>
                  <a:gd name="T9" fmla="*/ 74599 h 108"/>
                  <a:gd name="T10" fmla="*/ 6 w 65"/>
                  <a:gd name="T11" fmla="*/ 75865 h 108"/>
                  <a:gd name="T12" fmla="*/ 1261 w 65"/>
                  <a:gd name="T13" fmla="*/ 75820 h 108"/>
                  <a:gd name="T14" fmla="*/ 1805 w 65"/>
                  <a:gd name="T15" fmla="*/ 73991 h 108"/>
                  <a:gd name="T16" fmla="*/ 2743 w 65"/>
                  <a:gd name="T17" fmla="*/ 70624 h 108"/>
                  <a:gd name="T18" fmla="*/ 3347 w 65"/>
                  <a:gd name="T19" fmla="*/ 68277 h 108"/>
                  <a:gd name="T20" fmla="*/ 4249 w 65"/>
                  <a:gd name="T21" fmla="*/ 63552 h 108"/>
                  <a:gd name="T22" fmla="*/ 4979 w 65"/>
                  <a:gd name="T23" fmla="*/ 58349 h 108"/>
                  <a:gd name="T24" fmla="*/ 5613 w 65"/>
                  <a:gd name="T25" fmla="*/ 51295 h 108"/>
                  <a:gd name="T26" fmla="*/ 6452 w 65"/>
                  <a:gd name="T27" fmla="*/ 44437 h 108"/>
                  <a:gd name="T28" fmla="*/ 6847 w 65"/>
                  <a:gd name="T29" fmla="*/ 36192 h 108"/>
                  <a:gd name="T30" fmla="*/ 7120 w 65"/>
                  <a:gd name="T31" fmla="*/ 28569 h 108"/>
                  <a:gd name="T32" fmla="*/ 7271 w 65"/>
                  <a:gd name="T33" fmla="*/ 20011 h 108"/>
                  <a:gd name="T34" fmla="*/ 7248 w 65"/>
                  <a:gd name="T35" fmla="*/ 10663 h 108"/>
                  <a:gd name="T36" fmla="*/ 6847 w 65"/>
                  <a:gd name="T37" fmla="*/ 2 h 108"/>
                  <a:gd name="T38" fmla="*/ 6827 w 65"/>
                  <a:gd name="T39" fmla="*/ 1 h 108"/>
                  <a:gd name="T40" fmla="*/ 6707 w 65"/>
                  <a:gd name="T41" fmla="*/ 0 h 108"/>
                  <a:gd name="T42" fmla="*/ 6452 w 65"/>
                  <a:gd name="T43" fmla="*/ 0 h 108"/>
                  <a:gd name="T44" fmla="*/ 6184 w 65"/>
                  <a:gd name="T45" fmla="*/ 1 h 108"/>
                  <a:gd name="T46" fmla="*/ 5397 w 65"/>
                  <a:gd name="T47" fmla="*/ 5 h 108"/>
                  <a:gd name="T48" fmla="*/ 4786 w 65"/>
                  <a:gd name="T49" fmla="*/ 6443 h 108"/>
                  <a:gd name="T50" fmla="*/ 4002 w 65"/>
                  <a:gd name="T51" fmla="*/ 9916 h 108"/>
                  <a:gd name="T52" fmla="*/ 3152 w 65"/>
                  <a:gd name="T53" fmla="*/ 16128 h 108"/>
                  <a:gd name="T54" fmla="*/ 2433 w 65"/>
                  <a:gd name="T55" fmla="*/ 21721 h 108"/>
                  <a:gd name="T56" fmla="*/ 1702 w 65"/>
                  <a:gd name="T57" fmla="*/ 28569 h 108"/>
                  <a:gd name="T58" fmla="*/ 1261 w 65"/>
                  <a:gd name="T59" fmla="*/ 33752 h 108"/>
                  <a:gd name="T60" fmla="*/ 8 w 65"/>
                  <a:gd name="T61" fmla="*/ 38797 h 108"/>
                  <a:gd name="T62" fmla="*/ 6 w 65"/>
                  <a:gd name="T63" fmla="*/ 44791 h 108"/>
                  <a:gd name="T64" fmla="*/ 4 w 65"/>
                  <a:gd name="T65" fmla="*/ 51586 h 108"/>
                  <a:gd name="T66" fmla="*/ 2 w 65"/>
                  <a:gd name="T67" fmla="*/ 56045 h 108"/>
                  <a:gd name="T68" fmla="*/ 1 w 65"/>
                  <a:gd name="T69" fmla="*/ 61188 h 108"/>
                  <a:gd name="T70" fmla="*/ 1 w 65"/>
                  <a:gd name="T71" fmla="*/ 65701 h 108"/>
                  <a:gd name="T72" fmla="*/ 0 w 65"/>
                  <a:gd name="T73" fmla="*/ 68730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8"/>
                  <a:gd name="T113" fmla="*/ 65 w 65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8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1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4" y="82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6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5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40"/>
                    </a:lnTo>
                    <a:lnTo>
                      <a:pt x="11" y="48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8" name="Freeform 866"/>
              <p:cNvSpPr>
                <a:spLocks noChangeArrowheads="1"/>
              </p:cNvSpPr>
              <p:nvPr/>
            </p:nvSpPr>
            <p:spPr bwMode="auto">
              <a:xfrm>
                <a:off x="5542" y="3635"/>
                <a:ext cx="78" cy="122"/>
              </a:xfrm>
              <a:custGeom>
                <a:avLst/>
                <a:gdLst>
                  <a:gd name="T0" fmla="*/ 3692 w 75"/>
                  <a:gd name="T1" fmla="*/ 4 h 111"/>
                  <a:gd name="T2" fmla="*/ 3889 w 75"/>
                  <a:gd name="T3" fmla="*/ 18163 h 111"/>
                  <a:gd name="T4" fmla="*/ 3889 w 75"/>
                  <a:gd name="T5" fmla="*/ 31398 h 111"/>
                  <a:gd name="T6" fmla="*/ 3871 w 75"/>
                  <a:gd name="T7" fmla="*/ 45373 h 111"/>
                  <a:gd name="T8" fmla="*/ 3692 w 75"/>
                  <a:gd name="T9" fmla="*/ 57554 h 111"/>
                  <a:gd name="T10" fmla="*/ 3488 w 75"/>
                  <a:gd name="T11" fmla="*/ 70778 h 111"/>
                  <a:gd name="T12" fmla="*/ 3145 w 75"/>
                  <a:gd name="T13" fmla="*/ 80010 h 111"/>
                  <a:gd name="T14" fmla="*/ 2836 w 75"/>
                  <a:gd name="T15" fmla="*/ 91442 h 111"/>
                  <a:gd name="T16" fmla="*/ 2426 w 75"/>
                  <a:gd name="T17" fmla="*/ 99729 h 111"/>
                  <a:gd name="T18" fmla="*/ 1979 w 75"/>
                  <a:gd name="T19" fmla="*/ 107805 h 111"/>
                  <a:gd name="T20" fmla="*/ 1526 w 75"/>
                  <a:gd name="T21" fmla="*/ 113042 h 111"/>
                  <a:gd name="T22" fmla="*/ 1178 w 75"/>
                  <a:gd name="T23" fmla="*/ 116587 h 111"/>
                  <a:gd name="T24" fmla="*/ 861 w 75"/>
                  <a:gd name="T25" fmla="*/ 118165 h 111"/>
                  <a:gd name="T26" fmla="*/ 702 w 75"/>
                  <a:gd name="T27" fmla="*/ 118165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6587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5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28751 h 111"/>
                  <a:gd name="T52" fmla="*/ 1377 w 75"/>
                  <a:gd name="T53" fmla="*/ 127048 h 111"/>
                  <a:gd name="T54" fmla="*/ 1880 w 75"/>
                  <a:gd name="T55" fmla="*/ 122121 h 111"/>
                  <a:gd name="T56" fmla="*/ 2314 w 75"/>
                  <a:gd name="T57" fmla="*/ 116095 h 111"/>
                  <a:gd name="T58" fmla="*/ 2836 w 75"/>
                  <a:gd name="T59" fmla="*/ 107805 h 111"/>
                  <a:gd name="T60" fmla="*/ 3158 w 75"/>
                  <a:gd name="T61" fmla="*/ 98812 h 111"/>
                  <a:gd name="T62" fmla="*/ 3673 w 75"/>
                  <a:gd name="T63" fmla="*/ 86521 h 111"/>
                  <a:gd name="T64" fmla="*/ 3889 w 75"/>
                  <a:gd name="T65" fmla="*/ 73935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1398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2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2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9" name="Freeform 867"/>
              <p:cNvSpPr>
                <a:spLocks noChangeArrowheads="1"/>
              </p:cNvSpPr>
              <p:nvPr/>
            </p:nvSpPr>
            <p:spPr bwMode="auto">
              <a:xfrm>
                <a:off x="5560" y="3631"/>
                <a:ext cx="55" cy="50"/>
              </a:xfrm>
              <a:custGeom>
                <a:avLst/>
                <a:gdLst>
                  <a:gd name="T0" fmla="*/ 8 w 53"/>
                  <a:gd name="T1" fmla="*/ 76383 h 46"/>
                  <a:gd name="T2" fmla="*/ 951 w 53"/>
                  <a:gd name="T3" fmla="*/ 59712 h 46"/>
                  <a:gd name="T4" fmla="*/ 1317 w 53"/>
                  <a:gd name="T5" fmla="*/ 50327 h 46"/>
                  <a:gd name="T6" fmla="*/ 1938 w 53"/>
                  <a:gd name="T7" fmla="*/ 38600 h 46"/>
                  <a:gd name="T8" fmla="*/ 2417 w 53"/>
                  <a:gd name="T9" fmla="*/ 25864 h 46"/>
                  <a:gd name="T10" fmla="*/ 2880 w 53"/>
                  <a:gd name="T11" fmla="*/ 18552 h 46"/>
                  <a:gd name="T12" fmla="*/ 3216 w 53"/>
                  <a:gd name="T13" fmla="*/ 15775 h 46"/>
                  <a:gd name="T14" fmla="*/ 3360 w 53"/>
                  <a:gd name="T15" fmla="*/ 15775 h 46"/>
                  <a:gd name="T16" fmla="*/ 3394 w 53"/>
                  <a:gd name="T17" fmla="*/ 15775 h 46"/>
                  <a:gd name="T18" fmla="*/ 3360 w 53"/>
                  <a:gd name="T19" fmla="*/ 14513 h 46"/>
                  <a:gd name="T20" fmla="*/ 3848 w 53"/>
                  <a:gd name="T21" fmla="*/ 310 h 46"/>
                  <a:gd name="T22" fmla="*/ 3640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4 h 46"/>
                  <a:gd name="T32" fmla="*/ 2067 w 53"/>
                  <a:gd name="T33" fmla="*/ 15775 h 46"/>
                  <a:gd name="T34" fmla="*/ 1473 w 53"/>
                  <a:gd name="T35" fmla="*/ 23835 h 46"/>
                  <a:gd name="T36" fmla="*/ 951 w 53"/>
                  <a:gd name="T37" fmla="*/ 38600 h 46"/>
                  <a:gd name="T38" fmla="*/ 6 w 53"/>
                  <a:gd name="T39" fmla="*/ 53860 h 46"/>
                  <a:gd name="T40" fmla="*/ 0 w 53"/>
                  <a:gd name="T41" fmla="*/ 69114 h 46"/>
                  <a:gd name="T42" fmla="*/ 8 w 53"/>
                  <a:gd name="T43" fmla="*/ 7638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6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0" name="Freeform 868"/>
              <p:cNvSpPr>
                <a:spLocks noChangeArrowheads="1"/>
              </p:cNvSpPr>
              <p:nvPr/>
            </p:nvSpPr>
            <p:spPr bwMode="auto">
              <a:xfrm>
                <a:off x="5542" y="3675"/>
                <a:ext cx="26" cy="66"/>
              </a:xfrm>
              <a:custGeom>
                <a:avLst/>
                <a:gdLst>
                  <a:gd name="T0" fmla="*/ 3152 w 25"/>
                  <a:gd name="T1" fmla="*/ 60187 h 61"/>
                  <a:gd name="T2" fmla="*/ 3400 w 25"/>
                  <a:gd name="T3" fmla="*/ 55688 h 61"/>
                  <a:gd name="T4" fmla="*/ 3673 w 25"/>
                  <a:gd name="T5" fmla="*/ 50728 h 61"/>
                  <a:gd name="T6" fmla="*/ 3967 w 25"/>
                  <a:gd name="T7" fmla="*/ 43380 h 61"/>
                  <a:gd name="T8" fmla="*/ 4282 w 25"/>
                  <a:gd name="T9" fmla="*/ 36968 h 61"/>
                  <a:gd name="T10" fmla="*/ 4997 w 25"/>
                  <a:gd name="T11" fmla="*/ 27349 h 61"/>
                  <a:gd name="T12" fmla="*/ 5829 w 25"/>
                  <a:gd name="T13" fmla="*/ 19929 h 61"/>
                  <a:gd name="T14" fmla="*/ 7342 w 25"/>
                  <a:gd name="T15" fmla="*/ 12302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8310 h 61"/>
                  <a:gd name="T22" fmla="*/ 3152 w 25"/>
                  <a:gd name="T23" fmla="*/ 16907 h 61"/>
                  <a:gd name="T24" fmla="*/ 2699 w 25"/>
                  <a:gd name="T25" fmla="*/ 25320 h 61"/>
                  <a:gd name="T26" fmla="*/ 5 w 25"/>
                  <a:gd name="T27" fmla="*/ 34605 h 61"/>
                  <a:gd name="T28" fmla="*/ 3 w 25"/>
                  <a:gd name="T29" fmla="*/ 40599 h 61"/>
                  <a:gd name="T30" fmla="*/ 2 w 25"/>
                  <a:gd name="T31" fmla="*/ 47543 h 61"/>
                  <a:gd name="T32" fmla="*/ 2 w 25"/>
                  <a:gd name="T33" fmla="*/ 55647 h 61"/>
                  <a:gd name="T34" fmla="*/ 0 w 25"/>
                  <a:gd name="T35" fmla="*/ 59355 h 61"/>
                  <a:gd name="T36" fmla="*/ 3152 w 25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3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1" name="Freeform 869"/>
              <p:cNvSpPr>
                <a:spLocks noChangeArrowheads="1"/>
              </p:cNvSpPr>
              <p:nvPr/>
            </p:nvSpPr>
            <p:spPr bwMode="auto">
              <a:xfrm>
                <a:off x="142" y="823"/>
                <a:ext cx="68" cy="117"/>
              </a:xfrm>
              <a:custGeom>
                <a:avLst/>
                <a:gdLst>
                  <a:gd name="T0" fmla="*/ 7271 w 65"/>
                  <a:gd name="T1" fmla="*/ 153191 h 106"/>
                  <a:gd name="T2" fmla="*/ 7271 w 65"/>
                  <a:gd name="T3" fmla="*/ 161410 h 106"/>
                  <a:gd name="T4" fmla="*/ 7271 w 65"/>
                  <a:gd name="T5" fmla="*/ 163367 h 106"/>
                  <a:gd name="T6" fmla="*/ 7248 w 65"/>
                  <a:gd name="T7" fmla="*/ 166190 h 106"/>
                  <a:gd name="T8" fmla="*/ 6966 w 65"/>
                  <a:gd name="T9" fmla="*/ 167361 h 106"/>
                  <a:gd name="T10" fmla="*/ 6707 w 65"/>
                  <a:gd name="T11" fmla="*/ 172544 h 106"/>
                  <a:gd name="T12" fmla="*/ 6078 w 65"/>
                  <a:gd name="T13" fmla="*/ 170726 h 106"/>
                  <a:gd name="T14" fmla="*/ 5397 w 65"/>
                  <a:gd name="T15" fmla="*/ 166190 h 106"/>
                  <a:gd name="T16" fmla="*/ 4691 w 65"/>
                  <a:gd name="T17" fmla="*/ 161881 h 106"/>
                  <a:gd name="T18" fmla="*/ 3920 w 65"/>
                  <a:gd name="T19" fmla="*/ 151922 h 106"/>
                  <a:gd name="T20" fmla="*/ 3089 w 65"/>
                  <a:gd name="T21" fmla="*/ 141261 h 106"/>
                  <a:gd name="T22" fmla="*/ 2291 w 65"/>
                  <a:gd name="T23" fmla="*/ 129137 h 106"/>
                  <a:gd name="T24" fmla="*/ 1510 w 65"/>
                  <a:gd name="T25" fmla="*/ 116525 h 106"/>
                  <a:gd name="T26" fmla="*/ 8 w 65"/>
                  <a:gd name="T27" fmla="*/ 99325 h 106"/>
                  <a:gd name="T28" fmla="*/ 4 w 65"/>
                  <a:gd name="T29" fmla="*/ 79931 h 106"/>
                  <a:gd name="T30" fmla="*/ 1 w 65"/>
                  <a:gd name="T31" fmla="*/ 60931 h 106"/>
                  <a:gd name="T32" fmla="*/ 0 w 65"/>
                  <a:gd name="T33" fmla="*/ 41539 h 106"/>
                  <a:gd name="T34" fmla="*/ 1 w 65"/>
                  <a:gd name="T35" fmla="*/ 21617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0 h 106"/>
                  <a:gd name="T46" fmla="*/ 1805 w 65"/>
                  <a:gd name="T47" fmla="*/ 3 h 106"/>
                  <a:gd name="T48" fmla="*/ 2583 w 65"/>
                  <a:gd name="T49" fmla="*/ 12210 h 106"/>
                  <a:gd name="T50" fmla="*/ 3277 w 65"/>
                  <a:gd name="T51" fmla="*/ 21617 h 106"/>
                  <a:gd name="T52" fmla="*/ 4163 w 65"/>
                  <a:gd name="T53" fmla="*/ 34324 h 106"/>
                  <a:gd name="T54" fmla="*/ 4871 w 65"/>
                  <a:gd name="T55" fmla="*/ 47570 h 106"/>
                  <a:gd name="T56" fmla="*/ 5485 w 65"/>
                  <a:gd name="T57" fmla="*/ 60931 h 106"/>
                  <a:gd name="T58" fmla="*/ 5954 w 65"/>
                  <a:gd name="T59" fmla="*/ 73575 h 106"/>
                  <a:gd name="T60" fmla="*/ 6452 w 65"/>
                  <a:gd name="T61" fmla="*/ 91224 h 106"/>
                  <a:gd name="T62" fmla="*/ 6707 w 65"/>
                  <a:gd name="T63" fmla="*/ 100140 h 106"/>
                  <a:gd name="T64" fmla="*/ 6847 w 65"/>
                  <a:gd name="T65" fmla="*/ 116525 h 106"/>
                  <a:gd name="T66" fmla="*/ 6966 w 65"/>
                  <a:gd name="T67" fmla="*/ 127963 h 106"/>
                  <a:gd name="T68" fmla="*/ 7248 w 65"/>
                  <a:gd name="T69" fmla="*/ 137601 h 106"/>
                  <a:gd name="T70" fmla="*/ 7248 w 65"/>
                  <a:gd name="T71" fmla="*/ 148794 h 106"/>
                  <a:gd name="T72" fmla="*/ 7271 w 65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2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2" name="Freeform 870"/>
              <p:cNvSpPr>
                <a:spLocks noChangeArrowheads="1"/>
              </p:cNvSpPr>
              <p:nvPr/>
            </p:nvSpPr>
            <p:spPr bwMode="auto">
              <a:xfrm>
                <a:off x="137" y="823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382 h 111"/>
                  <a:gd name="T4" fmla="*/ 0 w 74"/>
                  <a:gd name="T5" fmla="*/ 30635 h 111"/>
                  <a:gd name="T6" fmla="*/ 1 w 74"/>
                  <a:gd name="T7" fmla="*/ 45521 h 111"/>
                  <a:gd name="T8" fmla="*/ 5 w 74"/>
                  <a:gd name="T9" fmla="*/ 59842 h 111"/>
                  <a:gd name="T10" fmla="*/ 703 w 74"/>
                  <a:gd name="T11" fmla="*/ 72775 h 111"/>
                  <a:gd name="T12" fmla="*/ 916 w 74"/>
                  <a:gd name="T13" fmla="*/ 85338 h 111"/>
                  <a:gd name="T14" fmla="*/ 1326 w 74"/>
                  <a:gd name="T15" fmla="*/ 96654 h 111"/>
                  <a:gd name="T16" fmla="*/ 1913 w 74"/>
                  <a:gd name="T17" fmla="*/ 107439 h 111"/>
                  <a:gd name="T18" fmla="*/ 2243 w 74"/>
                  <a:gd name="T19" fmla="*/ 115468 h 111"/>
                  <a:gd name="T20" fmla="*/ 2767 w 74"/>
                  <a:gd name="T21" fmla="*/ 120746 h 111"/>
                  <a:gd name="T22" fmla="*/ 3241 w 74"/>
                  <a:gd name="T23" fmla="*/ 125947 h 111"/>
                  <a:gd name="T24" fmla="*/ 3696 w 74"/>
                  <a:gd name="T25" fmla="*/ 128751 h 111"/>
                  <a:gd name="T26" fmla="*/ 4106 w 74"/>
                  <a:gd name="T27" fmla="*/ 130555 h 111"/>
                  <a:gd name="T28" fmla="*/ 4440 w 74"/>
                  <a:gd name="T29" fmla="*/ 127048 h 111"/>
                  <a:gd name="T30" fmla="*/ 4646 w 74"/>
                  <a:gd name="T31" fmla="*/ 124874 h 111"/>
                  <a:gd name="T32" fmla="*/ 4686 w 74"/>
                  <a:gd name="T33" fmla="*/ 120746 h 111"/>
                  <a:gd name="T34" fmla="*/ 4686 w 74"/>
                  <a:gd name="T35" fmla="*/ 116587 h 111"/>
                  <a:gd name="T36" fmla="*/ 4686 w 74"/>
                  <a:gd name="T37" fmla="*/ 111722 h 111"/>
                  <a:gd name="T38" fmla="*/ 4216 w 74"/>
                  <a:gd name="T39" fmla="*/ 113042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1722 h 111"/>
                  <a:gd name="T56" fmla="*/ 2624 w 74"/>
                  <a:gd name="T57" fmla="*/ 107439 h 111"/>
                  <a:gd name="T58" fmla="*/ 2239 w 74"/>
                  <a:gd name="T59" fmla="*/ 99398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329 h 111"/>
                  <a:gd name="T68" fmla="*/ 744 w 74"/>
                  <a:gd name="T69" fmla="*/ 45373 h 111"/>
                  <a:gd name="T70" fmla="*/ 703 w 74"/>
                  <a:gd name="T71" fmla="*/ 30635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3" name="Freeform 871"/>
              <p:cNvSpPr>
                <a:spLocks noChangeArrowheads="1"/>
              </p:cNvSpPr>
              <p:nvPr/>
            </p:nvSpPr>
            <p:spPr bwMode="auto">
              <a:xfrm>
                <a:off x="142" y="817"/>
                <a:ext cx="55" cy="50"/>
              </a:xfrm>
              <a:custGeom>
                <a:avLst/>
                <a:gdLst>
                  <a:gd name="T0" fmla="*/ 3848 w 53"/>
                  <a:gd name="T1" fmla="*/ 70263 h 46"/>
                  <a:gd name="T2" fmla="*/ 3394 w 53"/>
                  <a:gd name="T3" fmla="*/ 53860 h 46"/>
                  <a:gd name="T4" fmla="*/ 2880 w 53"/>
                  <a:gd name="T5" fmla="*/ 39253 h 46"/>
                  <a:gd name="T6" fmla="*/ 2308 w 53"/>
                  <a:gd name="T7" fmla="*/ 28036 h 46"/>
                  <a:gd name="T8" fmla="*/ 1833 w 53"/>
                  <a:gd name="T9" fmla="*/ 15775 h 46"/>
                  <a:gd name="T10" fmla="*/ 1317 w 53"/>
                  <a:gd name="T11" fmla="*/ 310 h 46"/>
                  <a:gd name="T12" fmla="*/ 896 w 53"/>
                  <a:gd name="T13" fmla="*/ 1 h 46"/>
                  <a:gd name="T14" fmla="*/ 761 w 53"/>
                  <a:gd name="T15" fmla="*/ 1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11316 h 46"/>
                  <a:gd name="T22" fmla="*/ 8 w 53"/>
                  <a:gd name="T23" fmla="*/ 14513 h 46"/>
                  <a:gd name="T24" fmla="*/ 7 w 53"/>
                  <a:gd name="T25" fmla="*/ 15775 h 46"/>
                  <a:gd name="T26" fmla="*/ 761 w 53"/>
                  <a:gd name="T27" fmla="*/ 15775 h 46"/>
                  <a:gd name="T28" fmla="*/ 951 w 53"/>
                  <a:gd name="T29" fmla="*/ 18552 h 46"/>
                  <a:gd name="T30" fmla="*/ 1394 w 53"/>
                  <a:gd name="T31" fmla="*/ 28036 h 46"/>
                  <a:gd name="T32" fmla="*/ 1938 w 53"/>
                  <a:gd name="T33" fmla="*/ 38600 h 46"/>
                  <a:gd name="T34" fmla="*/ 2417 w 53"/>
                  <a:gd name="T35" fmla="*/ 50327 h 46"/>
                  <a:gd name="T36" fmla="*/ 2880 w 53"/>
                  <a:gd name="T37" fmla="*/ 63634 h 46"/>
                  <a:gd name="T38" fmla="*/ 3360 w 53"/>
                  <a:gd name="T39" fmla="*/ 76383 h 46"/>
                  <a:gd name="T40" fmla="*/ 3848 w 53"/>
                  <a:gd name="T41" fmla="*/ 70263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53" y="42"/>
                    </a:moveTo>
                    <a:lnTo>
                      <a:pt x="46" y="32"/>
                    </a:lnTo>
                    <a:lnTo>
                      <a:pt x="40" y="24"/>
                    </a:lnTo>
                    <a:lnTo>
                      <a:pt x="32" y="17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3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6"/>
                    </a:lnTo>
                    <a:lnTo>
                      <a:pt x="5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4" name="Freeform 872"/>
              <p:cNvSpPr>
                <a:spLocks noChangeArrowheads="1"/>
              </p:cNvSpPr>
              <p:nvPr/>
            </p:nvSpPr>
            <p:spPr bwMode="auto">
              <a:xfrm>
                <a:off x="190" y="850"/>
                <a:ext cx="25" cy="65"/>
              </a:xfrm>
              <a:custGeom>
                <a:avLst/>
                <a:gdLst>
                  <a:gd name="T0" fmla="*/ 10602 w 24"/>
                  <a:gd name="T1" fmla="*/ 65138 h 60"/>
                  <a:gd name="T2" fmla="*/ 10098 w 24"/>
                  <a:gd name="T3" fmla="*/ 60767 h 60"/>
                  <a:gd name="T4" fmla="*/ 10098 w 24"/>
                  <a:gd name="T5" fmla="*/ 54487 h 60"/>
                  <a:gd name="T6" fmla="*/ 9783 w 24"/>
                  <a:gd name="T7" fmla="*/ 47309 h 60"/>
                  <a:gd name="T8" fmla="*/ 9034 w 24"/>
                  <a:gd name="T9" fmla="*/ 37624 h 60"/>
                  <a:gd name="T10" fmla="*/ 8338 w 24"/>
                  <a:gd name="T11" fmla="*/ 27299 h 60"/>
                  <a:gd name="T12" fmla="*/ 7103 w 24"/>
                  <a:gd name="T13" fmla="*/ 18113 h 60"/>
                  <a:gd name="T14" fmla="*/ 5158 w 24"/>
                  <a:gd name="T15" fmla="*/ 9562 h 60"/>
                  <a:gd name="T16" fmla="*/ 3747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3747 w 24"/>
                  <a:gd name="T23" fmla="*/ 23020 h 60"/>
                  <a:gd name="T24" fmla="*/ 4396 w 24"/>
                  <a:gd name="T25" fmla="*/ 31979 h 60"/>
                  <a:gd name="T26" fmla="*/ 5158 w 24"/>
                  <a:gd name="T27" fmla="*/ 40269 h 60"/>
                  <a:gd name="T28" fmla="*/ 5589 w 24"/>
                  <a:gd name="T29" fmla="*/ 50148 h 60"/>
                  <a:gd name="T30" fmla="*/ 6053 w 24"/>
                  <a:gd name="T31" fmla="*/ 55498 h 60"/>
                  <a:gd name="T32" fmla="*/ 6556 w 24"/>
                  <a:gd name="T33" fmla="*/ 63783 h 60"/>
                  <a:gd name="T34" fmla="*/ 7103 w 24"/>
                  <a:gd name="T35" fmla="*/ 65859 h 60"/>
                  <a:gd name="T36" fmla="*/ 10602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5" name="Freeform 873"/>
              <p:cNvSpPr>
                <a:spLocks noChangeArrowheads="1"/>
              </p:cNvSpPr>
              <p:nvPr/>
            </p:nvSpPr>
            <p:spPr bwMode="auto">
              <a:xfrm>
                <a:off x="5548" y="949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3724 h 107"/>
                  <a:gd name="T4" fmla="*/ 0 w 65"/>
                  <a:gd name="T5" fmla="*/ 76913 h 107"/>
                  <a:gd name="T6" fmla="*/ 1 w 65"/>
                  <a:gd name="T7" fmla="*/ 77642 h 107"/>
                  <a:gd name="T8" fmla="*/ 3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8003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492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726 w 65"/>
                  <a:gd name="T25" fmla="*/ 53638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30072 h 107"/>
                  <a:gd name="T32" fmla="*/ 7271 w 65"/>
                  <a:gd name="T33" fmla="*/ 19793 h 107"/>
                  <a:gd name="T34" fmla="*/ 7248 w 65"/>
                  <a:gd name="T35" fmla="*/ 9580 h 107"/>
                  <a:gd name="T36" fmla="*/ 6847 w 65"/>
                  <a:gd name="T37" fmla="*/ 2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1 h 107"/>
                  <a:gd name="T46" fmla="*/ 5397 w 65"/>
                  <a:gd name="T47" fmla="*/ 3 h 107"/>
                  <a:gd name="T48" fmla="*/ 4786 w 65"/>
                  <a:gd name="T49" fmla="*/ 6252 h 107"/>
                  <a:gd name="T50" fmla="*/ 4002 w 65"/>
                  <a:gd name="T51" fmla="*/ 9580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702 w 65"/>
                  <a:gd name="T57" fmla="*/ 28353 h 107"/>
                  <a:gd name="T58" fmla="*/ 1338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3638 h 107"/>
                  <a:gd name="T66" fmla="*/ 3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8577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6" name="Freeform 874"/>
              <p:cNvSpPr>
                <a:spLocks noChangeArrowheads="1"/>
              </p:cNvSpPr>
              <p:nvPr/>
            </p:nvSpPr>
            <p:spPr bwMode="auto">
              <a:xfrm>
                <a:off x="5544" y="949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6834 h 111"/>
                  <a:gd name="T4" fmla="*/ 4106 w 74"/>
                  <a:gd name="T5" fmla="*/ 31398 h 111"/>
                  <a:gd name="T6" fmla="*/ 4001 w 74"/>
                  <a:gd name="T7" fmla="*/ 45373 h 111"/>
                  <a:gd name="T8" fmla="*/ 3895 w 74"/>
                  <a:gd name="T9" fmla="*/ 57554 h 111"/>
                  <a:gd name="T10" fmla="*/ 3602 w 74"/>
                  <a:gd name="T11" fmla="*/ 69935 h 111"/>
                  <a:gd name="T12" fmla="*/ 3241 w 74"/>
                  <a:gd name="T13" fmla="*/ 81744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439 h 111"/>
                  <a:gd name="T20" fmla="*/ 1552 w 74"/>
                  <a:gd name="T21" fmla="*/ 115468 h 111"/>
                  <a:gd name="T22" fmla="*/ 1192 w 74"/>
                  <a:gd name="T23" fmla="*/ 117499 h 111"/>
                  <a:gd name="T24" fmla="*/ 872 w 74"/>
                  <a:gd name="T25" fmla="*/ 119073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8165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7499 h 111"/>
                  <a:gd name="T42" fmla="*/ 0 w 74"/>
                  <a:gd name="T43" fmla="*/ 120746 h 111"/>
                  <a:gd name="T44" fmla="*/ 2 w 74"/>
                  <a:gd name="T45" fmla="*/ 125947 h 111"/>
                  <a:gd name="T46" fmla="*/ 5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30555 h 111"/>
                  <a:gd name="T52" fmla="*/ 1395 w 74"/>
                  <a:gd name="T53" fmla="*/ 127048 h 111"/>
                  <a:gd name="T54" fmla="*/ 1914 w 74"/>
                  <a:gd name="T55" fmla="*/ 122121 h 111"/>
                  <a:gd name="T56" fmla="*/ 2360 w 74"/>
                  <a:gd name="T57" fmla="*/ 116587 h 111"/>
                  <a:gd name="T58" fmla="*/ 2912 w 74"/>
                  <a:gd name="T59" fmla="*/ 107439 h 111"/>
                  <a:gd name="T60" fmla="*/ 3327 w 74"/>
                  <a:gd name="T61" fmla="*/ 98812 h 111"/>
                  <a:gd name="T62" fmla="*/ 3789 w 74"/>
                  <a:gd name="T63" fmla="*/ 86521 h 111"/>
                  <a:gd name="T64" fmla="*/ 4106 w 74"/>
                  <a:gd name="T65" fmla="*/ 75662 h 111"/>
                  <a:gd name="T66" fmla="*/ 4440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1398 h 111"/>
                  <a:gd name="T72" fmla="*/ 4681 w 74"/>
                  <a:gd name="T73" fmla="*/ 15518 h 111"/>
                  <a:gd name="T74" fmla="*/ 4440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7" name="Freeform 875"/>
              <p:cNvSpPr>
                <a:spLocks noChangeArrowheads="1"/>
              </p:cNvSpPr>
              <p:nvPr/>
            </p:nvSpPr>
            <p:spPr bwMode="auto">
              <a:xfrm>
                <a:off x="5561" y="947"/>
                <a:ext cx="55" cy="57"/>
              </a:xfrm>
              <a:custGeom>
                <a:avLst/>
                <a:gdLst>
                  <a:gd name="T0" fmla="*/ 8 w 53"/>
                  <a:gd name="T1" fmla="*/ 2573588 h 45"/>
                  <a:gd name="T2" fmla="*/ 951 w 53"/>
                  <a:gd name="T3" fmla="*/ 2151219 h 45"/>
                  <a:gd name="T4" fmla="*/ 1394 w 53"/>
                  <a:gd name="T5" fmla="*/ 1560370 h 45"/>
                  <a:gd name="T6" fmla="*/ 2047 w 53"/>
                  <a:gd name="T7" fmla="*/ 1209814 h 45"/>
                  <a:gd name="T8" fmla="*/ 2417 w 53"/>
                  <a:gd name="T9" fmla="*/ 926331 h 45"/>
                  <a:gd name="T10" fmla="*/ 2880 w 53"/>
                  <a:gd name="T11" fmla="*/ 659914 h 45"/>
                  <a:gd name="T12" fmla="*/ 3216 w 53"/>
                  <a:gd name="T13" fmla="*/ 466807 h 45"/>
                  <a:gd name="T14" fmla="*/ 3394 w 53"/>
                  <a:gd name="T15" fmla="*/ 466807 h 45"/>
                  <a:gd name="T16" fmla="*/ 3360 w 53"/>
                  <a:gd name="T17" fmla="*/ 466807 h 45"/>
                  <a:gd name="T18" fmla="*/ 3360 w 53"/>
                  <a:gd name="T19" fmla="*/ 427600 h 45"/>
                  <a:gd name="T20" fmla="*/ 3848 w 53"/>
                  <a:gd name="T21" fmla="*/ 1126 h 45"/>
                  <a:gd name="T22" fmla="*/ 3751 w 53"/>
                  <a:gd name="T23" fmla="*/ 1 h 45"/>
                  <a:gd name="T24" fmla="*/ 3446 w 53"/>
                  <a:gd name="T25" fmla="*/ 0 h 45"/>
                  <a:gd name="T26" fmla="*/ 3216 w 53"/>
                  <a:gd name="T27" fmla="*/ 0 h 45"/>
                  <a:gd name="T28" fmla="*/ 3012 w 53"/>
                  <a:gd name="T29" fmla="*/ 1 h 45"/>
                  <a:gd name="T30" fmla="*/ 2438 w 53"/>
                  <a:gd name="T31" fmla="*/ 1126 h 45"/>
                  <a:gd name="T32" fmla="*/ 2067 w 53"/>
                  <a:gd name="T33" fmla="*/ 466807 h 45"/>
                  <a:gd name="T34" fmla="*/ 1473 w 53"/>
                  <a:gd name="T35" fmla="*/ 850994 h 45"/>
                  <a:gd name="T36" fmla="*/ 951 w 53"/>
                  <a:gd name="T37" fmla="*/ 1300944 h 45"/>
                  <a:gd name="T38" fmla="*/ 6 w 53"/>
                  <a:gd name="T39" fmla="*/ 1816980 h 45"/>
                  <a:gd name="T40" fmla="*/ 0 w 53"/>
                  <a:gd name="T41" fmla="*/ 2343307 h 45"/>
                  <a:gd name="T42" fmla="*/ 8 w 53"/>
                  <a:gd name="T43" fmla="*/ 2573588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20" y="28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8" name="Freeform 876"/>
              <p:cNvSpPr>
                <a:spLocks noChangeArrowheads="1"/>
              </p:cNvSpPr>
              <p:nvPr/>
            </p:nvSpPr>
            <p:spPr bwMode="auto">
              <a:xfrm>
                <a:off x="5544" y="1003"/>
                <a:ext cx="25" cy="56"/>
              </a:xfrm>
              <a:custGeom>
                <a:avLst/>
                <a:gdLst>
                  <a:gd name="T0" fmla="*/ 3747 w 24"/>
                  <a:gd name="T1" fmla="*/ 1336 h 61"/>
                  <a:gd name="T2" fmla="*/ 4058 w 24"/>
                  <a:gd name="T3" fmla="*/ 1235 h 61"/>
                  <a:gd name="T4" fmla="*/ 4396 w 24"/>
                  <a:gd name="T5" fmla="*/ 1126 h 61"/>
                  <a:gd name="T6" fmla="*/ 4763 w 24"/>
                  <a:gd name="T7" fmla="*/ 975 h 61"/>
                  <a:gd name="T8" fmla="*/ 5158 w 24"/>
                  <a:gd name="T9" fmla="*/ 769 h 61"/>
                  <a:gd name="T10" fmla="*/ 6053 w 24"/>
                  <a:gd name="T11" fmla="*/ 649 h 61"/>
                  <a:gd name="T12" fmla="*/ 7103 w 24"/>
                  <a:gd name="T13" fmla="*/ 442 h 61"/>
                  <a:gd name="T14" fmla="*/ 9034 w 24"/>
                  <a:gd name="T15" fmla="*/ 252 h 61"/>
                  <a:gd name="T16" fmla="*/ 10602 w 24"/>
                  <a:gd name="T17" fmla="*/ 5 h 61"/>
                  <a:gd name="T18" fmla="*/ 7103 w 24"/>
                  <a:gd name="T19" fmla="*/ 0 h 61"/>
                  <a:gd name="T20" fmla="*/ 5158 w 24"/>
                  <a:gd name="T21" fmla="*/ 201 h 61"/>
                  <a:gd name="T22" fmla="*/ 3747 w 24"/>
                  <a:gd name="T23" fmla="*/ 406 h 61"/>
                  <a:gd name="T24" fmla="*/ 3191 w 24"/>
                  <a:gd name="T25" fmla="*/ 600 h 61"/>
                  <a:gd name="T26" fmla="*/ 4 w 24"/>
                  <a:gd name="T27" fmla="*/ 760 h 61"/>
                  <a:gd name="T28" fmla="*/ 2 w 24"/>
                  <a:gd name="T29" fmla="*/ 902 h 61"/>
                  <a:gd name="T30" fmla="*/ 1 w 24"/>
                  <a:gd name="T31" fmla="*/ 1091 h 61"/>
                  <a:gd name="T32" fmla="*/ 1 w 24"/>
                  <a:gd name="T33" fmla="*/ 1218 h 61"/>
                  <a:gd name="T34" fmla="*/ 0 w 24"/>
                  <a:gd name="T35" fmla="*/ 1317 h 61"/>
                  <a:gd name="T36" fmla="*/ 3747 w 24"/>
                  <a:gd name="T37" fmla="*/ 1336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0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50"/>
                    </a:lnTo>
                    <a:lnTo>
                      <a:pt x="1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9" name="Freeform 877"/>
              <p:cNvSpPr>
                <a:spLocks noChangeArrowheads="1"/>
              </p:cNvSpPr>
              <p:nvPr/>
            </p:nvSpPr>
            <p:spPr bwMode="auto">
              <a:xfrm>
                <a:off x="142" y="3669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6913 h 107"/>
                  <a:gd name="T6" fmla="*/ 7248 w 65"/>
                  <a:gd name="T7" fmla="*/ 77642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1492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510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19793 h 107"/>
                  <a:gd name="T34" fmla="*/ 1 w 65"/>
                  <a:gd name="T35" fmla="*/ 9580 h 107"/>
                  <a:gd name="T36" fmla="*/ 4 w 65"/>
                  <a:gd name="T37" fmla="*/ 2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805 w 65"/>
                  <a:gd name="T47" fmla="*/ 3 h 107"/>
                  <a:gd name="T48" fmla="*/ 2583 w 65"/>
                  <a:gd name="T49" fmla="*/ 6252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6078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0" name="Freeform 878"/>
              <p:cNvSpPr>
                <a:spLocks noChangeArrowheads="1"/>
              </p:cNvSpPr>
              <p:nvPr/>
            </p:nvSpPr>
            <p:spPr bwMode="auto">
              <a:xfrm>
                <a:off x="137" y="3669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587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96 w 74"/>
                  <a:gd name="T25" fmla="*/ 130555 h 111"/>
                  <a:gd name="T26" fmla="*/ 4106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947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1" name="Freeform 879"/>
              <p:cNvSpPr>
                <a:spLocks noChangeArrowheads="1"/>
              </p:cNvSpPr>
              <p:nvPr/>
            </p:nvSpPr>
            <p:spPr bwMode="auto">
              <a:xfrm>
                <a:off x="142" y="3664"/>
                <a:ext cx="55" cy="57"/>
              </a:xfrm>
              <a:custGeom>
                <a:avLst/>
                <a:gdLst>
                  <a:gd name="T0" fmla="*/ 3848 w 53"/>
                  <a:gd name="T1" fmla="*/ 2343307 h 45"/>
                  <a:gd name="T2" fmla="*/ 3446 w 53"/>
                  <a:gd name="T3" fmla="*/ 1816980 h 45"/>
                  <a:gd name="T4" fmla="*/ 2880 w 53"/>
                  <a:gd name="T5" fmla="*/ 1300944 h 45"/>
                  <a:gd name="T6" fmla="*/ 2308 w 53"/>
                  <a:gd name="T7" fmla="*/ 850994 h 45"/>
                  <a:gd name="T8" fmla="*/ 1833 w 53"/>
                  <a:gd name="T9" fmla="*/ 466807 h 45"/>
                  <a:gd name="T10" fmla="*/ 1317 w 53"/>
                  <a:gd name="T11" fmla="*/ 1126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1126 h 45"/>
                  <a:gd name="T22" fmla="*/ 8 w 53"/>
                  <a:gd name="T23" fmla="*/ 427600 h 45"/>
                  <a:gd name="T24" fmla="*/ 8 w 53"/>
                  <a:gd name="T25" fmla="*/ 466807 h 45"/>
                  <a:gd name="T26" fmla="*/ 7 w 53"/>
                  <a:gd name="T27" fmla="*/ 466807 h 45"/>
                  <a:gd name="T28" fmla="*/ 8 w 53"/>
                  <a:gd name="T29" fmla="*/ 466807 h 45"/>
                  <a:gd name="T30" fmla="*/ 761 w 53"/>
                  <a:gd name="T31" fmla="*/ 466807 h 45"/>
                  <a:gd name="T32" fmla="*/ 951 w 53"/>
                  <a:gd name="T33" fmla="*/ 659914 h 45"/>
                  <a:gd name="T34" fmla="*/ 1394 w 53"/>
                  <a:gd name="T35" fmla="*/ 926331 h 45"/>
                  <a:gd name="T36" fmla="*/ 1938 w 53"/>
                  <a:gd name="T37" fmla="*/ 1209814 h 45"/>
                  <a:gd name="T38" fmla="*/ 2417 w 53"/>
                  <a:gd name="T39" fmla="*/ 1560370 h 45"/>
                  <a:gd name="T40" fmla="*/ 2880 w 53"/>
                  <a:gd name="T41" fmla="*/ 2151219 h 45"/>
                  <a:gd name="T42" fmla="*/ 3360 w 53"/>
                  <a:gd name="T43" fmla="*/ 2573588 h 45"/>
                  <a:gd name="T44" fmla="*/ 3848 w 53"/>
                  <a:gd name="T45" fmla="*/ 2343307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2" name="Freeform 880"/>
              <p:cNvSpPr>
                <a:spLocks noChangeArrowheads="1"/>
              </p:cNvSpPr>
              <p:nvPr/>
            </p:nvSpPr>
            <p:spPr bwMode="auto">
              <a:xfrm>
                <a:off x="190" y="3708"/>
                <a:ext cx="25" cy="57"/>
              </a:xfrm>
              <a:custGeom>
                <a:avLst/>
                <a:gdLst>
                  <a:gd name="T0" fmla="*/ 10602 w 24"/>
                  <a:gd name="T1" fmla="*/ 1630 h 61"/>
                  <a:gd name="T2" fmla="*/ 10098 w 24"/>
                  <a:gd name="T3" fmla="*/ 1507 h 61"/>
                  <a:gd name="T4" fmla="*/ 10098 w 24"/>
                  <a:gd name="T5" fmla="*/ 1350 h 61"/>
                  <a:gd name="T6" fmla="*/ 9783 w 24"/>
                  <a:gd name="T7" fmla="*/ 1113 h 61"/>
                  <a:gd name="T8" fmla="*/ 9034 w 24"/>
                  <a:gd name="T9" fmla="*/ 939 h 61"/>
                  <a:gd name="T10" fmla="*/ 8338 w 24"/>
                  <a:gd name="T11" fmla="*/ 740 h 61"/>
                  <a:gd name="T12" fmla="*/ 7103 w 24"/>
                  <a:gd name="T13" fmla="*/ 502 h 61"/>
                  <a:gd name="T14" fmla="*/ 5158 w 24"/>
                  <a:gd name="T15" fmla="*/ 249 h 61"/>
                  <a:gd name="T16" fmla="*/ 3747 w 24"/>
                  <a:gd name="T17" fmla="*/ 0 h 61"/>
                  <a:gd name="T18" fmla="*/ 0 w 24"/>
                  <a:gd name="T19" fmla="*/ 5 h 61"/>
                  <a:gd name="T20" fmla="*/ 4 w 24"/>
                  <a:gd name="T21" fmla="*/ 313 h 61"/>
                  <a:gd name="T22" fmla="*/ 3747 w 24"/>
                  <a:gd name="T23" fmla="*/ 546 h 61"/>
                  <a:gd name="T24" fmla="*/ 4396 w 24"/>
                  <a:gd name="T25" fmla="*/ 803 h 61"/>
                  <a:gd name="T26" fmla="*/ 5158 w 24"/>
                  <a:gd name="T27" fmla="*/ 1016 h 61"/>
                  <a:gd name="T28" fmla="*/ 5589 w 24"/>
                  <a:gd name="T29" fmla="*/ 1204 h 61"/>
                  <a:gd name="T30" fmla="*/ 6053 w 24"/>
                  <a:gd name="T31" fmla="*/ 1391 h 61"/>
                  <a:gd name="T32" fmla="*/ 6556 w 24"/>
                  <a:gd name="T33" fmla="*/ 1528 h 61"/>
                  <a:gd name="T34" fmla="*/ 7103 w 24"/>
                  <a:gd name="T35" fmla="*/ 1652 h 61"/>
                  <a:gd name="T36" fmla="*/ 10602 w 24"/>
                  <a:gd name="T37" fmla="*/ 1630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3" name="Freeform 881"/>
              <p:cNvSpPr>
                <a:spLocks noChangeArrowheads="1"/>
              </p:cNvSpPr>
              <p:nvPr/>
            </p:nvSpPr>
            <p:spPr bwMode="auto">
              <a:xfrm>
                <a:off x="5548" y="3807"/>
                <a:ext cx="68" cy="105"/>
              </a:xfrm>
              <a:custGeom>
                <a:avLst/>
                <a:gdLst>
                  <a:gd name="T0" fmla="*/ 0 w 65"/>
                  <a:gd name="T1" fmla="*/ 91177 h 96"/>
                  <a:gd name="T2" fmla="*/ 0 w 65"/>
                  <a:gd name="T3" fmla="*/ 93317 h 96"/>
                  <a:gd name="T4" fmla="*/ 0 w 65"/>
                  <a:gd name="T5" fmla="*/ 94588 h 96"/>
                  <a:gd name="T6" fmla="*/ 1 w 65"/>
                  <a:gd name="T7" fmla="*/ 98794 h 96"/>
                  <a:gd name="T8" fmla="*/ 2 w 65"/>
                  <a:gd name="T9" fmla="*/ 100213 h 96"/>
                  <a:gd name="T10" fmla="*/ 6 w 65"/>
                  <a:gd name="T11" fmla="*/ 101064 h 96"/>
                  <a:gd name="T12" fmla="*/ 1261 w 65"/>
                  <a:gd name="T13" fmla="*/ 101064 h 96"/>
                  <a:gd name="T14" fmla="*/ 1805 w 65"/>
                  <a:gd name="T15" fmla="*/ 98794 h 96"/>
                  <a:gd name="T16" fmla="*/ 2743 w 65"/>
                  <a:gd name="T17" fmla="*/ 94264 h 96"/>
                  <a:gd name="T18" fmla="*/ 3347 w 65"/>
                  <a:gd name="T19" fmla="*/ 90428 h 96"/>
                  <a:gd name="T20" fmla="*/ 4249 w 65"/>
                  <a:gd name="T21" fmla="*/ 83669 h 96"/>
                  <a:gd name="T22" fmla="*/ 4979 w 65"/>
                  <a:gd name="T23" fmla="*/ 77240 h 96"/>
                  <a:gd name="T24" fmla="*/ 5726 w 65"/>
                  <a:gd name="T25" fmla="*/ 67135 h 96"/>
                  <a:gd name="T26" fmla="*/ 6452 w 65"/>
                  <a:gd name="T27" fmla="*/ 57730 h 96"/>
                  <a:gd name="T28" fmla="*/ 6847 w 65"/>
                  <a:gd name="T29" fmla="*/ 47821 h 96"/>
                  <a:gd name="T30" fmla="*/ 7120 w 65"/>
                  <a:gd name="T31" fmla="*/ 37539 h 96"/>
                  <a:gd name="T32" fmla="*/ 7271 w 65"/>
                  <a:gd name="T33" fmla="*/ 25163 h 96"/>
                  <a:gd name="T34" fmla="*/ 7248 w 65"/>
                  <a:gd name="T35" fmla="*/ 13267 h 96"/>
                  <a:gd name="T36" fmla="*/ 6847 w 65"/>
                  <a:gd name="T37" fmla="*/ 1 h 96"/>
                  <a:gd name="T38" fmla="*/ 6827 w 65"/>
                  <a:gd name="T39" fmla="*/ 0 h 96"/>
                  <a:gd name="T40" fmla="*/ 6707 w 65"/>
                  <a:gd name="T41" fmla="*/ 0 h 96"/>
                  <a:gd name="T42" fmla="*/ 6452 w 65"/>
                  <a:gd name="T43" fmla="*/ 0 h 96"/>
                  <a:gd name="T44" fmla="*/ 6184 w 65"/>
                  <a:gd name="T45" fmla="*/ 0 h 96"/>
                  <a:gd name="T46" fmla="*/ 5397 w 65"/>
                  <a:gd name="T47" fmla="*/ 3 h 96"/>
                  <a:gd name="T48" fmla="*/ 4786 w 65"/>
                  <a:gd name="T49" fmla="*/ 8136 h 96"/>
                  <a:gd name="T50" fmla="*/ 4002 w 65"/>
                  <a:gd name="T51" fmla="*/ 12240 h 96"/>
                  <a:gd name="T52" fmla="*/ 3152 w 65"/>
                  <a:gd name="T53" fmla="*/ 20358 h 96"/>
                  <a:gd name="T54" fmla="*/ 2433 w 65"/>
                  <a:gd name="T55" fmla="*/ 28098 h 96"/>
                  <a:gd name="T56" fmla="*/ 1702 w 65"/>
                  <a:gd name="T57" fmla="*/ 35709 h 96"/>
                  <a:gd name="T58" fmla="*/ 1261 w 65"/>
                  <a:gd name="T59" fmla="*/ 44419 h 96"/>
                  <a:gd name="T60" fmla="*/ 8 w 65"/>
                  <a:gd name="T61" fmla="*/ 52112 h 96"/>
                  <a:gd name="T62" fmla="*/ 6 w 65"/>
                  <a:gd name="T63" fmla="*/ 60717 h 96"/>
                  <a:gd name="T64" fmla="*/ 4 w 65"/>
                  <a:gd name="T65" fmla="*/ 67135 h 96"/>
                  <a:gd name="T66" fmla="*/ 2 w 65"/>
                  <a:gd name="T67" fmla="*/ 77013 h 96"/>
                  <a:gd name="T68" fmla="*/ 1 w 65"/>
                  <a:gd name="T69" fmla="*/ 80353 h 96"/>
                  <a:gd name="T70" fmla="*/ 1 w 65"/>
                  <a:gd name="T71" fmla="*/ 87069 h 96"/>
                  <a:gd name="T72" fmla="*/ 0 w 65"/>
                  <a:gd name="T73" fmla="*/ 91177 h 9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96"/>
                  <a:gd name="T113" fmla="*/ 65 w 65"/>
                  <a:gd name="T114" fmla="*/ 96 h 9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96">
                    <a:moveTo>
                      <a:pt x="0" y="87"/>
                    </a:moveTo>
                    <a:lnTo>
                      <a:pt x="0" y="89"/>
                    </a:lnTo>
                    <a:lnTo>
                      <a:pt x="0" y="91"/>
                    </a:lnTo>
                    <a:lnTo>
                      <a:pt x="1" y="94"/>
                    </a:lnTo>
                    <a:lnTo>
                      <a:pt x="2" y="95"/>
                    </a:lnTo>
                    <a:lnTo>
                      <a:pt x="6" y="96"/>
                    </a:lnTo>
                    <a:lnTo>
                      <a:pt x="11" y="96"/>
                    </a:lnTo>
                    <a:lnTo>
                      <a:pt x="17" y="94"/>
                    </a:lnTo>
                    <a:lnTo>
                      <a:pt x="24" y="90"/>
                    </a:lnTo>
                    <a:lnTo>
                      <a:pt x="30" y="85"/>
                    </a:lnTo>
                    <a:lnTo>
                      <a:pt x="38" y="79"/>
                    </a:lnTo>
                    <a:lnTo>
                      <a:pt x="44" y="73"/>
                    </a:lnTo>
                    <a:lnTo>
                      <a:pt x="51" y="64"/>
                    </a:lnTo>
                    <a:lnTo>
                      <a:pt x="57" y="55"/>
                    </a:lnTo>
                    <a:lnTo>
                      <a:pt x="61" y="45"/>
                    </a:lnTo>
                    <a:lnTo>
                      <a:pt x="63" y="35"/>
                    </a:lnTo>
                    <a:lnTo>
                      <a:pt x="65" y="24"/>
                    </a:lnTo>
                    <a:lnTo>
                      <a:pt x="64" y="13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2"/>
                    </a:lnTo>
                    <a:lnTo>
                      <a:pt x="28" y="19"/>
                    </a:lnTo>
                    <a:lnTo>
                      <a:pt x="22" y="27"/>
                    </a:lnTo>
                    <a:lnTo>
                      <a:pt x="16" y="34"/>
                    </a:lnTo>
                    <a:lnTo>
                      <a:pt x="11" y="42"/>
                    </a:lnTo>
                    <a:lnTo>
                      <a:pt x="8" y="50"/>
                    </a:lnTo>
                    <a:lnTo>
                      <a:pt x="6" y="57"/>
                    </a:lnTo>
                    <a:lnTo>
                      <a:pt x="4" y="64"/>
                    </a:lnTo>
                    <a:lnTo>
                      <a:pt x="2" y="72"/>
                    </a:lnTo>
                    <a:lnTo>
                      <a:pt x="1" y="77"/>
                    </a:lnTo>
                    <a:lnTo>
                      <a:pt x="1" y="8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4" name="Freeform 882"/>
              <p:cNvSpPr>
                <a:spLocks noChangeArrowheads="1"/>
              </p:cNvSpPr>
              <p:nvPr/>
            </p:nvSpPr>
            <p:spPr bwMode="auto">
              <a:xfrm>
                <a:off x="5544" y="3807"/>
                <a:ext cx="77" cy="110"/>
              </a:xfrm>
              <a:custGeom>
                <a:avLst/>
                <a:gdLst>
                  <a:gd name="T0" fmla="*/ 3895 w 74"/>
                  <a:gd name="T1" fmla="*/ 4 h 100"/>
                  <a:gd name="T2" fmla="*/ 4106 w 74"/>
                  <a:gd name="T3" fmla="*/ 14315 h 100"/>
                  <a:gd name="T4" fmla="*/ 4106 w 74"/>
                  <a:gd name="T5" fmla="*/ 27726 h 100"/>
                  <a:gd name="T6" fmla="*/ 4001 w 74"/>
                  <a:gd name="T7" fmla="*/ 39882 h 100"/>
                  <a:gd name="T8" fmla="*/ 3895 w 74"/>
                  <a:gd name="T9" fmla="*/ 51376 h 100"/>
                  <a:gd name="T10" fmla="*/ 3602 w 74"/>
                  <a:gd name="T11" fmla="*/ 61626 h 100"/>
                  <a:gd name="T12" fmla="*/ 3241 w 74"/>
                  <a:gd name="T13" fmla="*/ 71985 h 100"/>
                  <a:gd name="T14" fmla="*/ 2912 w 74"/>
                  <a:gd name="T15" fmla="*/ 81137 h 100"/>
                  <a:gd name="T16" fmla="*/ 2488 w 74"/>
                  <a:gd name="T17" fmla="*/ 87998 h 100"/>
                  <a:gd name="T18" fmla="*/ 2019 w 74"/>
                  <a:gd name="T19" fmla="*/ 95038 h 100"/>
                  <a:gd name="T20" fmla="*/ 1633 w 74"/>
                  <a:gd name="T21" fmla="*/ 100967 h 100"/>
                  <a:gd name="T22" fmla="*/ 1192 w 74"/>
                  <a:gd name="T23" fmla="*/ 102664 h 100"/>
                  <a:gd name="T24" fmla="*/ 872 w 74"/>
                  <a:gd name="T25" fmla="*/ 105751 h 100"/>
                  <a:gd name="T26" fmla="*/ 703 w 74"/>
                  <a:gd name="T27" fmla="*/ 105751 h 100"/>
                  <a:gd name="T28" fmla="*/ 8 w 74"/>
                  <a:gd name="T29" fmla="*/ 104253 h 100"/>
                  <a:gd name="T30" fmla="*/ 9 w 74"/>
                  <a:gd name="T31" fmla="*/ 104253 h 100"/>
                  <a:gd name="T32" fmla="*/ 8 w 74"/>
                  <a:gd name="T33" fmla="*/ 104253 h 100"/>
                  <a:gd name="T34" fmla="*/ 8 w 74"/>
                  <a:gd name="T35" fmla="*/ 102664 h 100"/>
                  <a:gd name="T36" fmla="*/ 8 w 74"/>
                  <a:gd name="T37" fmla="*/ 102144 h 100"/>
                  <a:gd name="T38" fmla="*/ 0 w 74"/>
                  <a:gd name="T39" fmla="*/ 100967 h 100"/>
                  <a:gd name="T40" fmla="*/ 0 w 74"/>
                  <a:gd name="T41" fmla="*/ 102664 h 100"/>
                  <a:gd name="T42" fmla="*/ 0 w 74"/>
                  <a:gd name="T43" fmla="*/ 109071 h 100"/>
                  <a:gd name="T44" fmla="*/ 2 w 74"/>
                  <a:gd name="T45" fmla="*/ 110934 h 100"/>
                  <a:gd name="T46" fmla="*/ 5 w 74"/>
                  <a:gd name="T47" fmla="*/ 117082 h 100"/>
                  <a:gd name="T48" fmla="*/ 703 w 74"/>
                  <a:gd name="T49" fmla="*/ 117766 h 100"/>
                  <a:gd name="T50" fmla="*/ 965 w 74"/>
                  <a:gd name="T51" fmla="*/ 117766 h 100"/>
                  <a:gd name="T52" fmla="*/ 1395 w 74"/>
                  <a:gd name="T53" fmla="*/ 114188 h 100"/>
                  <a:gd name="T54" fmla="*/ 1914 w 74"/>
                  <a:gd name="T55" fmla="*/ 110352 h 100"/>
                  <a:gd name="T56" fmla="*/ 2360 w 74"/>
                  <a:gd name="T57" fmla="*/ 102664 h 100"/>
                  <a:gd name="T58" fmla="*/ 2912 w 74"/>
                  <a:gd name="T59" fmla="*/ 96532 h 100"/>
                  <a:gd name="T60" fmla="*/ 3327 w 74"/>
                  <a:gd name="T61" fmla="*/ 87581 h 100"/>
                  <a:gd name="T62" fmla="*/ 3789 w 74"/>
                  <a:gd name="T63" fmla="*/ 77745 h 100"/>
                  <a:gd name="T64" fmla="*/ 4106 w 74"/>
                  <a:gd name="T65" fmla="*/ 66658 h 100"/>
                  <a:gd name="T66" fmla="*/ 4440 w 74"/>
                  <a:gd name="T67" fmla="*/ 55583 h 100"/>
                  <a:gd name="T68" fmla="*/ 4681 w 74"/>
                  <a:gd name="T69" fmla="*/ 43014 h 100"/>
                  <a:gd name="T70" fmla="*/ 4686 w 74"/>
                  <a:gd name="T71" fmla="*/ 27726 h 100"/>
                  <a:gd name="T72" fmla="*/ 4681 w 74"/>
                  <a:gd name="T73" fmla="*/ 13247 h 100"/>
                  <a:gd name="T74" fmla="*/ 4440 w 74"/>
                  <a:gd name="T75" fmla="*/ 0 h 100"/>
                  <a:gd name="T76" fmla="*/ 3895 w 74"/>
                  <a:gd name="T77" fmla="*/ 4 h 10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00"/>
                  <a:gd name="T119" fmla="*/ 74 w 74"/>
                  <a:gd name="T120" fmla="*/ 100 h 10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00">
                    <a:moveTo>
                      <a:pt x="61" y="4"/>
                    </a:moveTo>
                    <a:lnTo>
                      <a:pt x="64" y="13"/>
                    </a:lnTo>
                    <a:lnTo>
                      <a:pt x="64" y="24"/>
                    </a:lnTo>
                    <a:lnTo>
                      <a:pt x="63" y="34"/>
                    </a:lnTo>
                    <a:lnTo>
                      <a:pt x="61" y="44"/>
                    </a:lnTo>
                    <a:lnTo>
                      <a:pt x="57" y="53"/>
                    </a:lnTo>
                    <a:lnTo>
                      <a:pt x="51" y="62"/>
                    </a:lnTo>
                    <a:lnTo>
                      <a:pt x="45" y="69"/>
                    </a:lnTo>
                    <a:lnTo>
                      <a:pt x="39" y="76"/>
                    </a:lnTo>
                    <a:lnTo>
                      <a:pt x="32" y="82"/>
                    </a:lnTo>
                    <a:lnTo>
                      <a:pt x="26" y="86"/>
                    </a:lnTo>
                    <a:lnTo>
                      <a:pt x="20" y="89"/>
                    </a:lnTo>
                    <a:lnTo>
                      <a:pt x="14" y="91"/>
                    </a:lnTo>
                    <a:lnTo>
                      <a:pt x="10" y="91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8" y="90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2" y="96"/>
                    </a:lnTo>
                    <a:lnTo>
                      <a:pt x="5" y="99"/>
                    </a:lnTo>
                    <a:lnTo>
                      <a:pt x="10" y="100"/>
                    </a:lnTo>
                    <a:lnTo>
                      <a:pt x="16" y="100"/>
                    </a:lnTo>
                    <a:lnTo>
                      <a:pt x="23" y="98"/>
                    </a:lnTo>
                    <a:lnTo>
                      <a:pt x="30" y="94"/>
                    </a:lnTo>
                    <a:lnTo>
                      <a:pt x="38" y="89"/>
                    </a:lnTo>
                    <a:lnTo>
                      <a:pt x="45" y="83"/>
                    </a:lnTo>
                    <a:lnTo>
                      <a:pt x="52" y="75"/>
                    </a:lnTo>
                    <a:lnTo>
                      <a:pt x="59" y="67"/>
                    </a:lnTo>
                    <a:lnTo>
                      <a:pt x="64" y="57"/>
                    </a:lnTo>
                    <a:lnTo>
                      <a:pt x="69" y="48"/>
                    </a:lnTo>
                    <a:lnTo>
                      <a:pt x="73" y="37"/>
                    </a:lnTo>
                    <a:lnTo>
                      <a:pt x="74" y="24"/>
                    </a:lnTo>
                    <a:lnTo>
                      <a:pt x="73" y="12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5" name="Freeform 883"/>
              <p:cNvSpPr>
                <a:spLocks noChangeArrowheads="1"/>
              </p:cNvSpPr>
              <p:nvPr/>
            </p:nvSpPr>
            <p:spPr bwMode="auto">
              <a:xfrm>
                <a:off x="5561" y="3804"/>
                <a:ext cx="55" cy="45"/>
              </a:xfrm>
              <a:custGeom>
                <a:avLst/>
                <a:gdLst>
                  <a:gd name="T0" fmla="*/ 8 w 53"/>
                  <a:gd name="T1" fmla="*/ 8189 h 43"/>
                  <a:gd name="T2" fmla="*/ 951 w 53"/>
                  <a:gd name="T3" fmla="*/ 6688 h 43"/>
                  <a:gd name="T4" fmla="*/ 1394 w 53"/>
                  <a:gd name="T5" fmla="*/ 5108 h 43"/>
                  <a:gd name="T6" fmla="*/ 1938 w 53"/>
                  <a:gd name="T7" fmla="*/ 4445 h 43"/>
                  <a:gd name="T8" fmla="*/ 2417 w 53"/>
                  <a:gd name="T9" fmla="*/ 2968 h 43"/>
                  <a:gd name="T10" fmla="*/ 2851 w 53"/>
                  <a:gd name="T11" fmla="*/ 2266 h 43"/>
                  <a:gd name="T12" fmla="*/ 3216 w 53"/>
                  <a:gd name="T13" fmla="*/ 1978 h 43"/>
                  <a:gd name="T14" fmla="*/ 3360 w 53"/>
                  <a:gd name="T15" fmla="*/ 1978 h 43"/>
                  <a:gd name="T16" fmla="*/ 3394 w 53"/>
                  <a:gd name="T17" fmla="*/ 1978 h 43"/>
                  <a:gd name="T18" fmla="*/ 3360 w 53"/>
                  <a:gd name="T19" fmla="*/ 1852 h 43"/>
                  <a:gd name="T20" fmla="*/ 3848 w 53"/>
                  <a:gd name="T21" fmla="*/ 5 h 43"/>
                  <a:gd name="T22" fmla="*/ 3640 w 53"/>
                  <a:gd name="T23" fmla="*/ 2 h 43"/>
                  <a:gd name="T24" fmla="*/ 3446 w 53"/>
                  <a:gd name="T25" fmla="*/ 0 h 43"/>
                  <a:gd name="T26" fmla="*/ 3216 w 53"/>
                  <a:gd name="T27" fmla="*/ 1 h 43"/>
                  <a:gd name="T28" fmla="*/ 3012 w 53"/>
                  <a:gd name="T29" fmla="*/ 1 h 43"/>
                  <a:gd name="T30" fmla="*/ 2438 w 53"/>
                  <a:gd name="T31" fmla="*/ 4 h 43"/>
                  <a:gd name="T32" fmla="*/ 2067 w 53"/>
                  <a:gd name="T33" fmla="*/ 1852 h 43"/>
                  <a:gd name="T34" fmla="*/ 1473 w 53"/>
                  <a:gd name="T35" fmla="*/ 2594 h 43"/>
                  <a:gd name="T36" fmla="*/ 951 w 53"/>
                  <a:gd name="T37" fmla="*/ 4157 h 43"/>
                  <a:gd name="T38" fmla="*/ 7 w 53"/>
                  <a:gd name="T39" fmla="*/ 5445 h 43"/>
                  <a:gd name="T40" fmla="*/ 0 w 53"/>
                  <a:gd name="T41" fmla="*/ 7154 h 43"/>
                  <a:gd name="T42" fmla="*/ 8 w 53"/>
                  <a:gd name="T43" fmla="*/ 8189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3"/>
                  <a:gd name="T68" fmla="*/ 53 w 53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3">
                    <a:moveTo>
                      <a:pt x="8" y="43"/>
                    </a:moveTo>
                    <a:lnTo>
                      <a:pt x="13" y="35"/>
                    </a:lnTo>
                    <a:lnTo>
                      <a:pt x="20" y="27"/>
                    </a:lnTo>
                    <a:lnTo>
                      <a:pt x="26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1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4"/>
                    </a:lnTo>
                    <a:lnTo>
                      <a:pt x="13" y="21"/>
                    </a:lnTo>
                    <a:lnTo>
                      <a:pt x="7" y="28"/>
                    </a:lnTo>
                    <a:lnTo>
                      <a:pt x="0" y="37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6" name="Freeform 884"/>
              <p:cNvSpPr>
                <a:spLocks noChangeArrowheads="1"/>
              </p:cNvSpPr>
              <p:nvPr/>
            </p:nvSpPr>
            <p:spPr bwMode="auto">
              <a:xfrm>
                <a:off x="5544" y="3844"/>
                <a:ext cx="25" cy="57"/>
              </a:xfrm>
              <a:custGeom>
                <a:avLst/>
                <a:gdLst>
                  <a:gd name="T0" fmla="*/ 3747 w 24"/>
                  <a:gd name="T1" fmla="*/ 10179 h 55"/>
                  <a:gd name="T2" fmla="*/ 4058 w 24"/>
                  <a:gd name="T3" fmla="*/ 9553 h 55"/>
                  <a:gd name="T4" fmla="*/ 4396 w 24"/>
                  <a:gd name="T5" fmla="*/ 8518 h 55"/>
                  <a:gd name="T6" fmla="*/ 4763 w 24"/>
                  <a:gd name="T7" fmla="*/ 7519 h 55"/>
                  <a:gd name="T8" fmla="*/ 5158 w 24"/>
                  <a:gd name="T9" fmla="*/ 6079 h 55"/>
                  <a:gd name="T10" fmla="*/ 6053 w 24"/>
                  <a:gd name="T11" fmla="*/ 4926 h 55"/>
                  <a:gd name="T12" fmla="*/ 7103 w 24"/>
                  <a:gd name="T13" fmla="*/ 3476 h 55"/>
                  <a:gd name="T14" fmla="*/ 9034 w 24"/>
                  <a:gd name="T15" fmla="*/ 2119 h 55"/>
                  <a:gd name="T16" fmla="*/ 10602 w 24"/>
                  <a:gd name="T17" fmla="*/ 64 h 55"/>
                  <a:gd name="T18" fmla="*/ 7103 w 24"/>
                  <a:gd name="T19" fmla="*/ 0 h 55"/>
                  <a:gd name="T20" fmla="*/ 5158 w 24"/>
                  <a:gd name="T21" fmla="*/ 1615 h 55"/>
                  <a:gd name="T22" fmla="*/ 3747 w 24"/>
                  <a:gd name="T23" fmla="*/ 2815 h 55"/>
                  <a:gd name="T24" fmla="*/ 3191 w 24"/>
                  <a:gd name="T25" fmla="*/ 4279 h 55"/>
                  <a:gd name="T26" fmla="*/ 4 w 24"/>
                  <a:gd name="T27" fmla="*/ 5682 h 55"/>
                  <a:gd name="T28" fmla="*/ 2 w 24"/>
                  <a:gd name="T29" fmla="*/ 7167 h 55"/>
                  <a:gd name="T30" fmla="*/ 1 w 24"/>
                  <a:gd name="T31" fmla="*/ 8240 h 55"/>
                  <a:gd name="T32" fmla="*/ 1 w 24"/>
                  <a:gd name="T33" fmla="*/ 9482 h 55"/>
                  <a:gd name="T34" fmla="*/ 0 w 24"/>
                  <a:gd name="T35" fmla="*/ 9942 h 55"/>
                  <a:gd name="T36" fmla="*/ 3747 w 24"/>
                  <a:gd name="T37" fmla="*/ 10179 h 5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55"/>
                  <a:gd name="T59" fmla="*/ 24 w 24"/>
                  <a:gd name="T60" fmla="*/ 55 h 5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55">
                    <a:moveTo>
                      <a:pt x="8" y="55"/>
                    </a:moveTo>
                    <a:lnTo>
                      <a:pt x="9" y="52"/>
                    </a:lnTo>
                    <a:lnTo>
                      <a:pt x="10" y="46"/>
                    </a:lnTo>
                    <a:lnTo>
                      <a:pt x="11" y="41"/>
                    </a:lnTo>
                    <a:lnTo>
                      <a:pt x="12" y="33"/>
                    </a:lnTo>
                    <a:lnTo>
                      <a:pt x="14" y="27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6" y="23"/>
                    </a:lnTo>
                    <a:lnTo>
                      <a:pt x="4" y="31"/>
                    </a:lnTo>
                    <a:lnTo>
                      <a:pt x="2" y="39"/>
                    </a:lnTo>
                    <a:lnTo>
                      <a:pt x="1" y="45"/>
                    </a:lnTo>
                    <a:lnTo>
                      <a:pt x="1" y="51"/>
                    </a:lnTo>
                    <a:lnTo>
                      <a:pt x="0" y="54"/>
                    </a:lnTo>
                    <a:lnTo>
                      <a:pt x="8" y="5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7" name="Freeform 885"/>
              <p:cNvSpPr>
                <a:spLocks noChangeArrowheads="1"/>
              </p:cNvSpPr>
              <p:nvPr/>
            </p:nvSpPr>
            <p:spPr bwMode="auto">
              <a:xfrm>
                <a:off x="145" y="1861"/>
                <a:ext cx="68" cy="116"/>
              </a:xfrm>
              <a:custGeom>
                <a:avLst/>
                <a:gdLst>
                  <a:gd name="T0" fmla="*/ 7271 w 65"/>
                  <a:gd name="T1" fmla="*/ 76481 h 106"/>
                  <a:gd name="T2" fmla="*/ 7271 w 65"/>
                  <a:gd name="T3" fmla="*/ 80392 h 106"/>
                  <a:gd name="T4" fmla="*/ 7248 w 65"/>
                  <a:gd name="T5" fmla="*/ 81550 h 106"/>
                  <a:gd name="T6" fmla="*/ 7248 w 65"/>
                  <a:gd name="T7" fmla="*/ 82290 h 106"/>
                  <a:gd name="T8" fmla="*/ 6966 w 65"/>
                  <a:gd name="T9" fmla="*/ 83105 h 106"/>
                  <a:gd name="T10" fmla="*/ 6707 w 65"/>
                  <a:gd name="T11" fmla="*/ 84584 h 106"/>
                  <a:gd name="T12" fmla="*/ 6078 w 65"/>
                  <a:gd name="T13" fmla="*/ 84584 h 106"/>
                  <a:gd name="T14" fmla="*/ 5284 w 65"/>
                  <a:gd name="T15" fmla="*/ 82290 h 106"/>
                  <a:gd name="T16" fmla="*/ 4691 w 65"/>
                  <a:gd name="T17" fmla="*/ 80392 h 106"/>
                  <a:gd name="T18" fmla="*/ 3920 w 65"/>
                  <a:gd name="T19" fmla="*/ 75269 h 106"/>
                  <a:gd name="T20" fmla="*/ 3089 w 65"/>
                  <a:gd name="T21" fmla="*/ 70474 h 106"/>
                  <a:gd name="T22" fmla="*/ 2161 w 65"/>
                  <a:gd name="T23" fmla="*/ 63219 h 106"/>
                  <a:gd name="T24" fmla="*/ 1510 w 65"/>
                  <a:gd name="T25" fmla="*/ 56664 h 106"/>
                  <a:gd name="T26" fmla="*/ 8 w 65"/>
                  <a:gd name="T27" fmla="*/ 48940 h 106"/>
                  <a:gd name="T28" fmla="*/ 4 w 65"/>
                  <a:gd name="T29" fmla="*/ 39694 h 106"/>
                  <a:gd name="T30" fmla="*/ 1 w 65"/>
                  <a:gd name="T31" fmla="*/ 31519 h 106"/>
                  <a:gd name="T32" fmla="*/ 0 w 65"/>
                  <a:gd name="T33" fmla="*/ 20868 h 106"/>
                  <a:gd name="T34" fmla="*/ 1 w 65"/>
                  <a:gd name="T35" fmla="*/ 10622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702 w 65"/>
                  <a:gd name="T47" fmla="*/ 3 h 106"/>
                  <a:gd name="T48" fmla="*/ 2583 w 65"/>
                  <a:gd name="T49" fmla="*/ 6855 h 106"/>
                  <a:gd name="T50" fmla="*/ 3277 w 65"/>
                  <a:gd name="T51" fmla="*/ 10622 h 106"/>
                  <a:gd name="T52" fmla="*/ 4163 w 65"/>
                  <a:gd name="T53" fmla="*/ 17680 h 106"/>
                  <a:gd name="T54" fmla="*/ 4871 w 65"/>
                  <a:gd name="T55" fmla="*/ 22472 h 106"/>
                  <a:gd name="T56" fmla="*/ 5397 w 65"/>
                  <a:gd name="T57" fmla="*/ 30009 h 106"/>
                  <a:gd name="T58" fmla="*/ 5954 w 65"/>
                  <a:gd name="T59" fmla="*/ 36608 h 106"/>
                  <a:gd name="T60" fmla="*/ 6452 w 65"/>
                  <a:gd name="T61" fmla="*/ 43185 h 106"/>
                  <a:gd name="T62" fmla="*/ 6707 w 65"/>
                  <a:gd name="T63" fmla="*/ 49915 h 106"/>
                  <a:gd name="T64" fmla="*/ 6847 w 65"/>
                  <a:gd name="T65" fmla="*/ 56664 h 106"/>
                  <a:gd name="T66" fmla="*/ 6966 w 65"/>
                  <a:gd name="T67" fmla="*/ 62099 h 106"/>
                  <a:gd name="T68" fmla="*/ 7120 w 65"/>
                  <a:gd name="T69" fmla="*/ 67979 h 106"/>
                  <a:gd name="T70" fmla="*/ 7248 w 65"/>
                  <a:gd name="T71" fmla="*/ 73114 h 106"/>
                  <a:gd name="T72" fmla="*/ 7271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7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8" name="Freeform 886"/>
              <p:cNvSpPr>
                <a:spLocks noChangeArrowheads="1"/>
              </p:cNvSpPr>
              <p:nvPr/>
            </p:nvSpPr>
            <p:spPr bwMode="auto">
              <a:xfrm>
                <a:off x="140" y="1861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3935 h 111"/>
                  <a:gd name="T12" fmla="*/ 872 w 74"/>
                  <a:gd name="T13" fmla="*/ 85338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39 w 74"/>
                  <a:gd name="T19" fmla="*/ 116587 h 111"/>
                  <a:gd name="T20" fmla="*/ 2762 w 74"/>
                  <a:gd name="T21" fmla="*/ 122121 h 111"/>
                  <a:gd name="T22" fmla="*/ 3235 w 74"/>
                  <a:gd name="T23" fmla="*/ 127048 h 111"/>
                  <a:gd name="T24" fmla="*/ 3602 w 74"/>
                  <a:gd name="T25" fmla="*/ 130555 h 111"/>
                  <a:gd name="T26" fmla="*/ 4001 w 74"/>
                  <a:gd name="T27" fmla="*/ 130555 h 111"/>
                  <a:gd name="T28" fmla="*/ 4406 w 74"/>
                  <a:gd name="T29" fmla="*/ 128751 h 111"/>
                  <a:gd name="T30" fmla="*/ 4563 w 74"/>
                  <a:gd name="T31" fmla="*/ 125536 h 111"/>
                  <a:gd name="T32" fmla="*/ 4681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1 w 74"/>
                  <a:gd name="T39" fmla="*/ 113042 h 111"/>
                  <a:gd name="T40" fmla="*/ 4211 w 74"/>
                  <a:gd name="T41" fmla="*/ 116587 h 111"/>
                  <a:gd name="T42" fmla="*/ 4106 w 74"/>
                  <a:gd name="T43" fmla="*/ 118165 h 111"/>
                  <a:gd name="T44" fmla="*/ 3998 w 74"/>
                  <a:gd name="T45" fmla="*/ 119073 h 111"/>
                  <a:gd name="T46" fmla="*/ 3789 w 74"/>
                  <a:gd name="T47" fmla="*/ 119073 h 111"/>
                  <a:gd name="T48" fmla="*/ 3413 w 74"/>
                  <a:gd name="T49" fmla="*/ 117499 h 111"/>
                  <a:gd name="T50" fmla="*/ 3070 w 74"/>
                  <a:gd name="T51" fmla="*/ 113042 h 111"/>
                  <a:gd name="T52" fmla="*/ 2620 w 74"/>
                  <a:gd name="T53" fmla="*/ 107439 h 111"/>
                  <a:gd name="T54" fmla="*/ 2129 w 74"/>
                  <a:gd name="T55" fmla="*/ 99398 h 111"/>
                  <a:gd name="T56" fmla="*/ 1818 w 74"/>
                  <a:gd name="T57" fmla="*/ 91893 h 111"/>
                  <a:gd name="T58" fmla="*/ 1326 w 74"/>
                  <a:gd name="T59" fmla="*/ 81744 h 111"/>
                  <a:gd name="T60" fmla="*/ 965 w 74"/>
                  <a:gd name="T61" fmla="*/ 69935 h 111"/>
                  <a:gd name="T62" fmla="*/ 782 w 74"/>
                  <a:gd name="T63" fmla="*/ 57554 h 111"/>
                  <a:gd name="T64" fmla="*/ 9 w 74"/>
                  <a:gd name="T65" fmla="*/ 45373 h 111"/>
                  <a:gd name="T66" fmla="*/ 8 w 74"/>
                  <a:gd name="T67" fmla="*/ 31398 h 111"/>
                  <a:gd name="T68" fmla="*/ 9 w 74"/>
                  <a:gd name="T69" fmla="*/ 16834 h 111"/>
                  <a:gd name="T70" fmla="*/ 782 w 74"/>
                  <a:gd name="T71" fmla="*/ 3 h 111"/>
                  <a:gd name="T72" fmla="*/ 4 w 74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10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9" name="Freeform 887"/>
              <p:cNvSpPr>
                <a:spLocks noChangeArrowheads="1"/>
              </p:cNvSpPr>
              <p:nvPr/>
            </p:nvSpPr>
            <p:spPr bwMode="auto">
              <a:xfrm>
                <a:off x="145" y="1857"/>
                <a:ext cx="55" cy="56"/>
              </a:xfrm>
              <a:custGeom>
                <a:avLst/>
                <a:gdLst>
                  <a:gd name="T0" fmla="*/ 3848 w 53"/>
                  <a:gd name="T1" fmla="*/ 1913047 h 45"/>
                  <a:gd name="T2" fmla="*/ 3394 w 53"/>
                  <a:gd name="T3" fmla="*/ 1481929 h 45"/>
                  <a:gd name="T4" fmla="*/ 2880 w 53"/>
                  <a:gd name="T5" fmla="*/ 1052006 h 45"/>
                  <a:gd name="T6" fmla="*/ 2417 w 53"/>
                  <a:gd name="T7" fmla="*/ 749081 h 45"/>
                  <a:gd name="T8" fmla="*/ 1833 w 53"/>
                  <a:gd name="T9" fmla="*/ 411286 h 45"/>
                  <a:gd name="T10" fmla="*/ 1317 w 53"/>
                  <a:gd name="T11" fmla="*/ 779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7794 h 45"/>
                  <a:gd name="T22" fmla="*/ 8 w 53"/>
                  <a:gd name="T23" fmla="*/ 377479 h 45"/>
                  <a:gd name="T24" fmla="*/ 8 w 53"/>
                  <a:gd name="T25" fmla="*/ 411286 h 45"/>
                  <a:gd name="T26" fmla="*/ 7 w 53"/>
                  <a:gd name="T27" fmla="*/ 411286 h 45"/>
                  <a:gd name="T28" fmla="*/ 761 w 53"/>
                  <a:gd name="T29" fmla="*/ 447666 h 45"/>
                  <a:gd name="T30" fmla="*/ 1000 w 53"/>
                  <a:gd name="T31" fmla="*/ 533639 h 45"/>
                  <a:gd name="T32" fmla="*/ 1394 w 53"/>
                  <a:gd name="T33" fmla="*/ 815584 h 45"/>
                  <a:gd name="T34" fmla="*/ 1938 w 53"/>
                  <a:gd name="T35" fmla="*/ 978319 h 45"/>
                  <a:gd name="T36" fmla="*/ 2438 w 53"/>
                  <a:gd name="T37" fmla="*/ 1375925 h 45"/>
                  <a:gd name="T38" fmla="*/ 2880 w 53"/>
                  <a:gd name="T39" fmla="*/ 1756288 h 45"/>
                  <a:gd name="T40" fmla="*/ 3360 w 53"/>
                  <a:gd name="T41" fmla="*/ 2081121 h 45"/>
                  <a:gd name="T42" fmla="*/ 3848 w 53"/>
                  <a:gd name="T43" fmla="*/ 1913047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0" name="Freeform 888"/>
              <p:cNvSpPr>
                <a:spLocks noChangeArrowheads="1"/>
              </p:cNvSpPr>
              <p:nvPr/>
            </p:nvSpPr>
            <p:spPr bwMode="auto">
              <a:xfrm>
                <a:off x="192" y="1901"/>
                <a:ext cx="26" cy="56"/>
              </a:xfrm>
              <a:custGeom>
                <a:avLst/>
                <a:gdLst>
                  <a:gd name="T0" fmla="*/ 8566 w 25"/>
                  <a:gd name="T1" fmla="*/ 1976 h 60"/>
                  <a:gd name="T2" fmla="*/ 8314 w 25"/>
                  <a:gd name="T3" fmla="*/ 1843 h 60"/>
                  <a:gd name="T4" fmla="*/ 8314 w 25"/>
                  <a:gd name="T5" fmla="*/ 1653 h 60"/>
                  <a:gd name="T6" fmla="*/ 7342 w 25"/>
                  <a:gd name="T7" fmla="*/ 1450 h 60"/>
                  <a:gd name="T8" fmla="*/ 7126 w 25"/>
                  <a:gd name="T9" fmla="*/ 1141 h 60"/>
                  <a:gd name="T10" fmla="*/ 6295 w 25"/>
                  <a:gd name="T11" fmla="*/ 887 h 60"/>
                  <a:gd name="T12" fmla="*/ 4997 w 25"/>
                  <a:gd name="T13" fmla="*/ 594 h 60"/>
                  <a:gd name="T14" fmla="*/ 3967 w 25"/>
                  <a:gd name="T15" fmla="*/ 312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398 h 60"/>
                  <a:gd name="T22" fmla="*/ 2917 w 25"/>
                  <a:gd name="T23" fmla="*/ 705 h 60"/>
                  <a:gd name="T24" fmla="*/ 3400 w 25"/>
                  <a:gd name="T25" fmla="*/ 960 h 60"/>
                  <a:gd name="T26" fmla="*/ 3967 w 25"/>
                  <a:gd name="T27" fmla="*/ 1222 h 60"/>
                  <a:gd name="T28" fmla="*/ 4282 w 25"/>
                  <a:gd name="T29" fmla="*/ 1521 h 60"/>
                  <a:gd name="T30" fmla="*/ 4627 w 25"/>
                  <a:gd name="T31" fmla="*/ 1681 h 60"/>
                  <a:gd name="T32" fmla="*/ 4997 w 25"/>
                  <a:gd name="T33" fmla="*/ 1935 h 60"/>
                  <a:gd name="T34" fmla="*/ 5399 w 25"/>
                  <a:gd name="T35" fmla="*/ 1997 h 60"/>
                  <a:gd name="T36" fmla="*/ 8566 w 25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1" name="Freeform 889"/>
              <p:cNvSpPr>
                <a:spLocks noChangeArrowheads="1"/>
              </p:cNvSpPr>
              <p:nvPr/>
            </p:nvSpPr>
            <p:spPr bwMode="auto">
              <a:xfrm>
                <a:off x="5546" y="2002"/>
                <a:ext cx="68" cy="117"/>
              </a:xfrm>
              <a:custGeom>
                <a:avLst/>
                <a:gdLst>
                  <a:gd name="T0" fmla="*/ 0 w 65"/>
                  <a:gd name="T1" fmla="*/ 157395 h 106"/>
                  <a:gd name="T2" fmla="*/ 0 w 65"/>
                  <a:gd name="T3" fmla="*/ 161881 h 106"/>
                  <a:gd name="T4" fmla="*/ 1 w 65"/>
                  <a:gd name="T5" fmla="*/ 164895 h 106"/>
                  <a:gd name="T6" fmla="*/ 1 w 65"/>
                  <a:gd name="T7" fmla="*/ 167361 h 106"/>
                  <a:gd name="T8" fmla="*/ 3 w 65"/>
                  <a:gd name="T9" fmla="*/ 170726 h 106"/>
                  <a:gd name="T10" fmla="*/ 6 w 65"/>
                  <a:gd name="T11" fmla="*/ 172544 h 106"/>
                  <a:gd name="T12" fmla="*/ 1261 w 65"/>
                  <a:gd name="T13" fmla="*/ 172544 h 106"/>
                  <a:gd name="T14" fmla="*/ 1916 w 65"/>
                  <a:gd name="T15" fmla="*/ 167361 h 106"/>
                  <a:gd name="T16" fmla="*/ 2743 w 65"/>
                  <a:gd name="T17" fmla="*/ 163367 h 106"/>
                  <a:gd name="T18" fmla="*/ 3347 w 65"/>
                  <a:gd name="T19" fmla="*/ 154217 h 106"/>
                  <a:gd name="T20" fmla="*/ 4249 w 65"/>
                  <a:gd name="T21" fmla="*/ 145086 h 106"/>
                  <a:gd name="T22" fmla="*/ 5079 w 65"/>
                  <a:gd name="T23" fmla="*/ 130143 h 106"/>
                  <a:gd name="T24" fmla="*/ 5726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84425 h 106"/>
                  <a:gd name="T30" fmla="*/ 7248 w 65"/>
                  <a:gd name="T31" fmla="*/ 65817 h 106"/>
                  <a:gd name="T32" fmla="*/ 7271 w 65"/>
                  <a:gd name="T33" fmla="*/ 43874 h 106"/>
                  <a:gd name="T34" fmla="*/ 7248 w 65"/>
                  <a:gd name="T35" fmla="*/ 23523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485 w 65"/>
                  <a:gd name="T47" fmla="*/ 4 h 106"/>
                  <a:gd name="T48" fmla="*/ 4786 w 65"/>
                  <a:gd name="T49" fmla="*/ 14462 h 106"/>
                  <a:gd name="T50" fmla="*/ 4002 w 65"/>
                  <a:gd name="T51" fmla="*/ 21617 h 106"/>
                  <a:gd name="T52" fmla="*/ 3152 w 65"/>
                  <a:gd name="T53" fmla="*/ 35352 h 106"/>
                  <a:gd name="T54" fmla="*/ 2433 w 65"/>
                  <a:gd name="T55" fmla="*/ 51577 h 106"/>
                  <a:gd name="T56" fmla="*/ 1805 w 65"/>
                  <a:gd name="T57" fmla="*/ 60931 h 106"/>
                  <a:gd name="T58" fmla="*/ 1338 w 65"/>
                  <a:gd name="T59" fmla="*/ 77489 h 106"/>
                  <a:gd name="T60" fmla="*/ 8 w 65"/>
                  <a:gd name="T61" fmla="*/ 91224 h 106"/>
                  <a:gd name="T62" fmla="*/ 6 w 65"/>
                  <a:gd name="T63" fmla="*/ 101978 h 106"/>
                  <a:gd name="T64" fmla="*/ 4 w 65"/>
                  <a:gd name="T65" fmla="*/ 116970 h 106"/>
                  <a:gd name="T66" fmla="*/ 3 w 65"/>
                  <a:gd name="T67" fmla="*/ 129137 h 106"/>
                  <a:gd name="T68" fmla="*/ 2 w 65"/>
                  <a:gd name="T69" fmla="*/ 140116 h 106"/>
                  <a:gd name="T70" fmla="*/ 1 w 65"/>
                  <a:gd name="T71" fmla="*/ 149272 h 106"/>
                  <a:gd name="T72" fmla="*/ 0 w 65"/>
                  <a:gd name="T73" fmla="*/ 157395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8" y="104"/>
                    </a:lnTo>
                    <a:lnTo>
                      <a:pt x="24" y="101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5" y="81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40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7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2" name="Freeform 890"/>
              <p:cNvSpPr>
                <a:spLocks noChangeArrowheads="1"/>
              </p:cNvSpPr>
              <p:nvPr/>
            </p:nvSpPr>
            <p:spPr bwMode="auto">
              <a:xfrm>
                <a:off x="5541" y="2002"/>
                <a:ext cx="77" cy="122"/>
              </a:xfrm>
              <a:custGeom>
                <a:avLst/>
                <a:gdLst>
                  <a:gd name="T0" fmla="*/ 3998 w 74"/>
                  <a:gd name="T1" fmla="*/ 2 h 111"/>
                  <a:gd name="T2" fmla="*/ 4211 w 74"/>
                  <a:gd name="T3" fmla="*/ 15518 h 111"/>
                  <a:gd name="T4" fmla="*/ 4216 w 74"/>
                  <a:gd name="T5" fmla="*/ 30635 h 111"/>
                  <a:gd name="T6" fmla="*/ 4211 w 74"/>
                  <a:gd name="T7" fmla="*/ 42920 h 111"/>
                  <a:gd name="T8" fmla="*/ 3998 w 74"/>
                  <a:gd name="T9" fmla="*/ 57329 h 111"/>
                  <a:gd name="T10" fmla="*/ 3696 w 74"/>
                  <a:gd name="T11" fmla="*/ 69935 h 111"/>
                  <a:gd name="T12" fmla="*/ 3327 w 74"/>
                  <a:gd name="T13" fmla="*/ 80010 h 111"/>
                  <a:gd name="T14" fmla="*/ 2915 w 74"/>
                  <a:gd name="T15" fmla="*/ 91442 h 111"/>
                  <a:gd name="T16" fmla="*/ 2490 w 74"/>
                  <a:gd name="T17" fmla="*/ 99729 h 111"/>
                  <a:gd name="T18" fmla="*/ 2127 w 74"/>
                  <a:gd name="T19" fmla="*/ 107439 h 111"/>
                  <a:gd name="T20" fmla="*/ 1723 w 74"/>
                  <a:gd name="T21" fmla="*/ 113042 h 111"/>
                  <a:gd name="T22" fmla="*/ 1258 w 74"/>
                  <a:gd name="T23" fmla="*/ 116587 h 111"/>
                  <a:gd name="T24" fmla="*/ 916 w 74"/>
                  <a:gd name="T25" fmla="*/ 118165 h 111"/>
                  <a:gd name="T26" fmla="*/ 782 w 74"/>
                  <a:gd name="T27" fmla="*/ 118165 h 111"/>
                  <a:gd name="T28" fmla="*/ 703 w 74"/>
                  <a:gd name="T29" fmla="*/ 118165 h 111"/>
                  <a:gd name="T30" fmla="*/ 703 w 74"/>
                  <a:gd name="T31" fmla="*/ 117499 h 111"/>
                  <a:gd name="T32" fmla="*/ 9 w 74"/>
                  <a:gd name="T33" fmla="*/ 116587 h 111"/>
                  <a:gd name="T34" fmla="*/ 9 w 74"/>
                  <a:gd name="T35" fmla="*/ 115468 h 111"/>
                  <a:gd name="T36" fmla="*/ 0 w 74"/>
                  <a:gd name="T37" fmla="*/ 113042 h 111"/>
                  <a:gd name="T38" fmla="*/ 0 w 74"/>
                  <a:gd name="T39" fmla="*/ 116587 h 111"/>
                  <a:gd name="T40" fmla="*/ 1 w 74"/>
                  <a:gd name="T41" fmla="*/ 119073 h 111"/>
                  <a:gd name="T42" fmla="*/ 3 w 74"/>
                  <a:gd name="T43" fmla="*/ 124874 h 111"/>
                  <a:gd name="T44" fmla="*/ 6 w 74"/>
                  <a:gd name="T45" fmla="*/ 127802 h 111"/>
                  <a:gd name="T46" fmla="*/ 744 w 74"/>
                  <a:gd name="T47" fmla="*/ 130555 h 111"/>
                  <a:gd name="T48" fmla="*/ 1020 w 74"/>
                  <a:gd name="T49" fmla="*/ 128751 h 111"/>
                  <a:gd name="T50" fmla="*/ 1471 w 74"/>
                  <a:gd name="T51" fmla="*/ 127048 h 111"/>
                  <a:gd name="T52" fmla="*/ 2016 w 74"/>
                  <a:gd name="T53" fmla="*/ 120746 h 111"/>
                  <a:gd name="T54" fmla="*/ 2488 w 74"/>
                  <a:gd name="T55" fmla="*/ 116095 h 111"/>
                  <a:gd name="T56" fmla="*/ 2915 w 74"/>
                  <a:gd name="T57" fmla="*/ 107439 h 111"/>
                  <a:gd name="T58" fmla="*/ 3413 w 74"/>
                  <a:gd name="T59" fmla="*/ 96654 h 111"/>
                  <a:gd name="T60" fmla="*/ 3796 w 74"/>
                  <a:gd name="T61" fmla="*/ 86521 h 111"/>
                  <a:gd name="T62" fmla="*/ 4211 w 74"/>
                  <a:gd name="T63" fmla="*/ 73935 h 111"/>
                  <a:gd name="T64" fmla="*/ 4443 w 74"/>
                  <a:gd name="T65" fmla="*/ 61898 h 111"/>
                  <a:gd name="T66" fmla="*/ 4681 w 74"/>
                  <a:gd name="T67" fmla="*/ 46334 h 111"/>
                  <a:gd name="T68" fmla="*/ 4686 w 74"/>
                  <a:gd name="T69" fmla="*/ 30635 h 111"/>
                  <a:gd name="T70" fmla="*/ 4681 w 74"/>
                  <a:gd name="T71" fmla="*/ 14382 h 111"/>
                  <a:gd name="T72" fmla="*/ 4443 w 74"/>
                  <a:gd name="T73" fmla="*/ 0 h 111"/>
                  <a:gd name="T74" fmla="*/ 3998 w 74"/>
                  <a:gd name="T75" fmla="*/ 2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5" y="37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7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3" y="105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3" name="Freeform 891"/>
              <p:cNvSpPr>
                <a:spLocks noChangeArrowheads="1"/>
              </p:cNvSpPr>
              <p:nvPr/>
            </p:nvSpPr>
            <p:spPr bwMode="auto">
              <a:xfrm>
                <a:off x="5559" y="1984"/>
                <a:ext cx="55" cy="56"/>
              </a:xfrm>
              <a:custGeom>
                <a:avLst/>
                <a:gdLst>
                  <a:gd name="T0" fmla="*/ 8 w 53"/>
                  <a:gd name="T1" fmla="*/ 352753 h 46"/>
                  <a:gd name="T2" fmla="*/ 951 w 53"/>
                  <a:gd name="T3" fmla="*/ 287402 h 46"/>
                  <a:gd name="T4" fmla="*/ 1317 w 53"/>
                  <a:gd name="T5" fmla="*/ 223431 h 46"/>
                  <a:gd name="T6" fmla="*/ 2047 w 53"/>
                  <a:gd name="T7" fmla="*/ 165347 h 46"/>
                  <a:gd name="T8" fmla="*/ 2417 w 53"/>
                  <a:gd name="T9" fmla="*/ 112495 h 46"/>
                  <a:gd name="T10" fmla="*/ 2851 w 53"/>
                  <a:gd name="T11" fmla="*/ 86996 h 46"/>
                  <a:gd name="T12" fmla="*/ 3216 w 53"/>
                  <a:gd name="T13" fmla="*/ 77151 h 46"/>
                  <a:gd name="T14" fmla="*/ 3394 w 53"/>
                  <a:gd name="T15" fmla="*/ 77151 h 46"/>
                  <a:gd name="T16" fmla="*/ 3394 w 53"/>
                  <a:gd name="T17" fmla="*/ 67199 h 46"/>
                  <a:gd name="T18" fmla="*/ 3360 w 53"/>
                  <a:gd name="T19" fmla="*/ 67199 h 46"/>
                  <a:gd name="T20" fmla="*/ 3360 w 53"/>
                  <a:gd name="T21" fmla="*/ 4177 h 46"/>
                  <a:gd name="T22" fmla="*/ 3848 w 53"/>
                  <a:gd name="T23" fmla="*/ 649 h 46"/>
                  <a:gd name="T24" fmla="*/ 3751 w 53"/>
                  <a:gd name="T25" fmla="*/ 2 h 46"/>
                  <a:gd name="T26" fmla="*/ 3446 w 53"/>
                  <a:gd name="T27" fmla="*/ 0 h 46"/>
                  <a:gd name="T28" fmla="*/ 3216 w 53"/>
                  <a:gd name="T29" fmla="*/ 0 h 46"/>
                  <a:gd name="T30" fmla="*/ 3012 w 53"/>
                  <a:gd name="T31" fmla="*/ 1 h 46"/>
                  <a:gd name="T32" fmla="*/ 2438 w 53"/>
                  <a:gd name="T33" fmla="*/ 530 h 46"/>
                  <a:gd name="T34" fmla="*/ 2067 w 53"/>
                  <a:gd name="T35" fmla="*/ 77151 h 46"/>
                  <a:gd name="T36" fmla="*/ 1394 w 53"/>
                  <a:gd name="T37" fmla="*/ 105212 h 46"/>
                  <a:gd name="T38" fmla="*/ 951 w 53"/>
                  <a:gd name="T39" fmla="*/ 176643 h 46"/>
                  <a:gd name="T40" fmla="*/ 7 w 53"/>
                  <a:gd name="T41" fmla="*/ 237529 h 46"/>
                  <a:gd name="T42" fmla="*/ 0 w 53"/>
                  <a:gd name="T43" fmla="*/ 311505 h 46"/>
                  <a:gd name="T44" fmla="*/ 8 w 53"/>
                  <a:gd name="T45" fmla="*/ 352753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6"/>
                  <a:gd name="T71" fmla="*/ 53 w 53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4" name="Freeform 892"/>
              <p:cNvSpPr>
                <a:spLocks noChangeArrowheads="1"/>
              </p:cNvSpPr>
              <p:nvPr/>
            </p:nvSpPr>
            <p:spPr bwMode="auto">
              <a:xfrm>
                <a:off x="5541" y="2041"/>
                <a:ext cx="26" cy="56"/>
              </a:xfrm>
              <a:custGeom>
                <a:avLst/>
                <a:gdLst>
                  <a:gd name="T0" fmla="*/ 3152 w 25"/>
                  <a:gd name="T1" fmla="*/ 970 h 62"/>
                  <a:gd name="T2" fmla="*/ 3400 w 25"/>
                  <a:gd name="T3" fmla="*/ 898 h 62"/>
                  <a:gd name="T4" fmla="*/ 3673 w 25"/>
                  <a:gd name="T5" fmla="*/ 820 h 62"/>
                  <a:gd name="T6" fmla="*/ 3967 w 25"/>
                  <a:gd name="T7" fmla="*/ 701 h 62"/>
                  <a:gd name="T8" fmla="*/ 4282 w 25"/>
                  <a:gd name="T9" fmla="*/ 602 h 62"/>
                  <a:gd name="T10" fmla="*/ 4997 w 25"/>
                  <a:gd name="T11" fmla="*/ 447 h 62"/>
                  <a:gd name="T12" fmla="*/ 5829 w 25"/>
                  <a:gd name="T13" fmla="*/ 327 h 62"/>
                  <a:gd name="T14" fmla="*/ 7342 w 25"/>
                  <a:gd name="T15" fmla="*/ 190 h 62"/>
                  <a:gd name="T16" fmla="*/ 8566 w 25"/>
                  <a:gd name="T17" fmla="*/ 5 h 62"/>
                  <a:gd name="T18" fmla="*/ 5829 w 25"/>
                  <a:gd name="T19" fmla="*/ 0 h 62"/>
                  <a:gd name="T20" fmla="*/ 4282 w 25"/>
                  <a:gd name="T21" fmla="*/ 140 h 62"/>
                  <a:gd name="T22" fmla="*/ 3400 w 25"/>
                  <a:gd name="T23" fmla="*/ 282 h 62"/>
                  <a:gd name="T24" fmla="*/ 2699 w 25"/>
                  <a:gd name="T25" fmla="*/ 414 h 62"/>
                  <a:gd name="T26" fmla="*/ 5 w 25"/>
                  <a:gd name="T27" fmla="*/ 555 h 62"/>
                  <a:gd name="T28" fmla="*/ 4 w 25"/>
                  <a:gd name="T29" fmla="*/ 659 h 62"/>
                  <a:gd name="T30" fmla="*/ 1 w 25"/>
                  <a:gd name="T31" fmla="*/ 768 h 62"/>
                  <a:gd name="T32" fmla="*/ 1 w 25"/>
                  <a:gd name="T33" fmla="*/ 885 h 62"/>
                  <a:gd name="T34" fmla="*/ 0 w 25"/>
                  <a:gd name="T35" fmla="*/ 957 h 62"/>
                  <a:gd name="T36" fmla="*/ 3152 w 25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2"/>
                    </a:lnTo>
                    <a:lnTo>
                      <a:pt x="12" y="44"/>
                    </a:lnTo>
                    <a:lnTo>
                      <a:pt x="13" y="38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5" name="Freeform 893"/>
              <p:cNvSpPr>
                <a:spLocks noChangeArrowheads="1"/>
              </p:cNvSpPr>
              <p:nvPr/>
            </p:nvSpPr>
            <p:spPr bwMode="auto">
              <a:xfrm>
                <a:off x="145" y="3065"/>
                <a:ext cx="68" cy="117"/>
              </a:xfrm>
              <a:custGeom>
                <a:avLst/>
                <a:gdLst>
                  <a:gd name="T0" fmla="*/ 7271 w 65"/>
                  <a:gd name="T1" fmla="*/ 72227 h 107"/>
                  <a:gd name="T2" fmla="*/ 7271 w 65"/>
                  <a:gd name="T3" fmla="*/ 73724 h 107"/>
                  <a:gd name="T4" fmla="*/ 7248 w 65"/>
                  <a:gd name="T5" fmla="*/ 76786 h 107"/>
                  <a:gd name="T6" fmla="*/ 7248 w 65"/>
                  <a:gd name="T7" fmla="*/ 77849 h 107"/>
                  <a:gd name="T8" fmla="*/ 6966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7927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161 w 65"/>
                  <a:gd name="T23" fmla="*/ 59387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1 w 65"/>
                  <a:gd name="T31" fmla="*/ 28864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702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5905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5954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012 h 107"/>
                  <a:gd name="T64" fmla="*/ 6847 w 65"/>
                  <a:gd name="T65" fmla="*/ 54143 h 107"/>
                  <a:gd name="T66" fmla="*/ 6966 w 65"/>
                  <a:gd name="T67" fmla="*/ 58758 h 107"/>
                  <a:gd name="T68" fmla="*/ 7120 w 65"/>
                  <a:gd name="T69" fmla="*/ 63848 h 107"/>
                  <a:gd name="T70" fmla="*/ 7248 w 65"/>
                  <a:gd name="T71" fmla="*/ 67928 h 107"/>
                  <a:gd name="T72" fmla="*/ 7271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6" name="Freeform 894"/>
              <p:cNvSpPr>
                <a:spLocks noChangeArrowheads="1"/>
              </p:cNvSpPr>
              <p:nvPr/>
            </p:nvSpPr>
            <p:spPr bwMode="auto">
              <a:xfrm>
                <a:off x="140" y="3065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4382 h 111"/>
                  <a:gd name="T4" fmla="*/ 0 w 74"/>
                  <a:gd name="T5" fmla="*/ 33263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5662 h 111"/>
                  <a:gd name="T12" fmla="*/ 872 w 74"/>
                  <a:gd name="T13" fmla="*/ 86521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39 w 74"/>
                  <a:gd name="T19" fmla="*/ 116095 h 111"/>
                  <a:gd name="T20" fmla="*/ 2762 w 74"/>
                  <a:gd name="T21" fmla="*/ 122121 h 111"/>
                  <a:gd name="T22" fmla="*/ 3235 w 74"/>
                  <a:gd name="T23" fmla="*/ 127048 h 111"/>
                  <a:gd name="T24" fmla="*/ 3602 w 74"/>
                  <a:gd name="T25" fmla="*/ 128751 h 111"/>
                  <a:gd name="T26" fmla="*/ 4001 w 74"/>
                  <a:gd name="T27" fmla="*/ 130555 h 111"/>
                  <a:gd name="T28" fmla="*/ 4406 w 74"/>
                  <a:gd name="T29" fmla="*/ 127802 h 111"/>
                  <a:gd name="T30" fmla="*/ 4563 w 74"/>
                  <a:gd name="T31" fmla="*/ 125947 h 111"/>
                  <a:gd name="T32" fmla="*/ 4681 w 74"/>
                  <a:gd name="T33" fmla="*/ 122121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1 w 74"/>
                  <a:gd name="T39" fmla="*/ 115468 h 111"/>
                  <a:gd name="T40" fmla="*/ 4211 w 74"/>
                  <a:gd name="T41" fmla="*/ 116587 h 111"/>
                  <a:gd name="T42" fmla="*/ 4106 w 74"/>
                  <a:gd name="T43" fmla="*/ 117499 h 111"/>
                  <a:gd name="T44" fmla="*/ 4106 w 74"/>
                  <a:gd name="T45" fmla="*/ 118165 h 111"/>
                  <a:gd name="T46" fmla="*/ 3998 w 74"/>
                  <a:gd name="T47" fmla="*/ 119073 h 111"/>
                  <a:gd name="T48" fmla="*/ 3789 w 74"/>
                  <a:gd name="T49" fmla="*/ 118165 h 111"/>
                  <a:gd name="T50" fmla="*/ 3413 w 74"/>
                  <a:gd name="T51" fmla="*/ 117499 h 111"/>
                  <a:gd name="T52" fmla="*/ 3070 w 74"/>
                  <a:gd name="T53" fmla="*/ 113042 h 111"/>
                  <a:gd name="T54" fmla="*/ 2620 w 74"/>
                  <a:gd name="T55" fmla="*/ 107439 h 111"/>
                  <a:gd name="T56" fmla="*/ 2129 w 74"/>
                  <a:gd name="T57" fmla="*/ 99729 h 111"/>
                  <a:gd name="T58" fmla="*/ 1818 w 74"/>
                  <a:gd name="T59" fmla="*/ 91442 h 111"/>
                  <a:gd name="T60" fmla="*/ 1326 w 74"/>
                  <a:gd name="T61" fmla="*/ 80010 h 111"/>
                  <a:gd name="T62" fmla="*/ 965 w 74"/>
                  <a:gd name="T63" fmla="*/ 70778 h 111"/>
                  <a:gd name="T64" fmla="*/ 782 w 74"/>
                  <a:gd name="T65" fmla="*/ 58531 h 111"/>
                  <a:gd name="T66" fmla="*/ 703 w 74"/>
                  <a:gd name="T67" fmla="*/ 45521 h 111"/>
                  <a:gd name="T68" fmla="*/ 8 w 74"/>
                  <a:gd name="T69" fmla="*/ 31398 h 111"/>
                  <a:gd name="T70" fmla="*/ 9 w 74"/>
                  <a:gd name="T71" fmla="*/ 18163 h 111"/>
                  <a:gd name="T72" fmla="*/ 782 w 74"/>
                  <a:gd name="T73" fmla="*/ 4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4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7"/>
                    </a:lnTo>
                    <a:lnTo>
                      <a:pt x="73" y="104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1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50"/>
                    </a:lnTo>
                    <a:lnTo>
                      <a:pt x="10" y="39"/>
                    </a:lnTo>
                    <a:lnTo>
                      <a:pt x="8" y="27"/>
                    </a:lnTo>
                    <a:lnTo>
                      <a:pt x="9" y="16"/>
                    </a:lnTo>
                    <a:lnTo>
                      <a:pt x="1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7" name="Freeform 895"/>
              <p:cNvSpPr>
                <a:spLocks noChangeArrowheads="1"/>
              </p:cNvSpPr>
              <p:nvPr/>
            </p:nvSpPr>
            <p:spPr bwMode="auto">
              <a:xfrm>
                <a:off x="145" y="3061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394 w 53"/>
                  <a:gd name="T3" fmla="*/ 61437 h 45"/>
                  <a:gd name="T4" fmla="*/ 2880 w 53"/>
                  <a:gd name="T5" fmla="*/ 43977 h 45"/>
                  <a:gd name="T6" fmla="*/ 2417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3 h 45"/>
                  <a:gd name="T12" fmla="*/ 896 w 53"/>
                  <a:gd name="T13" fmla="*/ 0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4 h 45"/>
                  <a:gd name="T22" fmla="*/ 8 w 53"/>
                  <a:gd name="T23" fmla="*/ 15782 h 45"/>
                  <a:gd name="T24" fmla="*/ 7 w 53"/>
                  <a:gd name="T25" fmla="*/ 17192 h 45"/>
                  <a:gd name="T26" fmla="*/ 761 w 53"/>
                  <a:gd name="T27" fmla="*/ 17192 h 45"/>
                  <a:gd name="T28" fmla="*/ 1000 w 53"/>
                  <a:gd name="T29" fmla="*/ 20380 h 45"/>
                  <a:gd name="T30" fmla="*/ 1394 w 53"/>
                  <a:gd name="T31" fmla="*/ 28764 h 45"/>
                  <a:gd name="T32" fmla="*/ 1938 w 53"/>
                  <a:gd name="T33" fmla="*/ 40896 h 45"/>
                  <a:gd name="T34" fmla="*/ 2438 w 53"/>
                  <a:gd name="T35" fmla="*/ 52756 h 45"/>
                  <a:gd name="T36" fmla="*/ 2880 w 53"/>
                  <a:gd name="T37" fmla="*/ 68264 h 45"/>
                  <a:gd name="T38" fmla="*/ 3360 w 53"/>
                  <a:gd name="T39" fmla="*/ 87011 h 45"/>
                  <a:gd name="T40" fmla="*/ 3848 w 53"/>
                  <a:gd name="T41" fmla="*/ 79981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53" y="41"/>
                    </a:moveTo>
                    <a:lnTo>
                      <a:pt x="46" y="31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1"/>
                    </a:lnTo>
                    <a:lnTo>
                      <a:pt x="20" y="15"/>
                    </a:lnTo>
                    <a:lnTo>
                      <a:pt x="26" y="22"/>
                    </a:lnTo>
                    <a:lnTo>
                      <a:pt x="34" y="28"/>
                    </a:lnTo>
                    <a:lnTo>
                      <a:pt x="40" y="36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8" name="Freeform 896"/>
              <p:cNvSpPr>
                <a:spLocks noChangeArrowheads="1"/>
              </p:cNvSpPr>
              <p:nvPr/>
            </p:nvSpPr>
            <p:spPr bwMode="auto">
              <a:xfrm>
                <a:off x="192" y="3106"/>
                <a:ext cx="26" cy="65"/>
              </a:xfrm>
              <a:custGeom>
                <a:avLst/>
                <a:gdLst>
                  <a:gd name="T0" fmla="*/ 8566 w 25"/>
                  <a:gd name="T1" fmla="*/ 65138 h 60"/>
                  <a:gd name="T2" fmla="*/ 8314 w 25"/>
                  <a:gd name="T3" fmla="*/ 60176 h 60"/>
                  <a:gd name="T4" fmla="*/ 8314 w 25"/>
                  <a:gd name="T5" fmla="*/ 54487 h 60"/>
                  <a:gd name="T6" fmla="*/ 7342 w 25"/>
                  <a:gd name="T7" fmla="*/ 46350 h 60"/>
                  <a:gd name="T8" fmla="*/ 7126 w 25"/>
                  <a:gd name="T9" fmla="*/ 37624 h 60"/>
                  <a:gd name="T10" fmla="*/ 6295 w 25"/>
                  <a:gd name="T11" fmla="*/ 27299 h 60"/>
                  <a:gd name="T12" fmla="*/ 4997 w 25"/>
                  <a:gd name="T13" fmla="*/ 18113 h 60"/>
                  <a:gd name="T14" fmla="*/ 3967 w 25"/>
                  <a:gd name="T15" fmla="*/ 8760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13117 h 60"/>
                  <a:gd name="T22" fmla="*/ 2917 w 25"/>
                  <a:gd name="T23" fmla="*/ 21473 h 60"/>
                  <a:gd name="T24" fmla="*/ 3400 w 25"/>
                  <a:gd name="T25" fmla="*/ 31663 h 60"/>
                  <a:gd name="T26" fmla="*/ 3967 w 25"/>
                  <a:gd name="T27" fmla="*/ 40269 h 60"/>
                  <a:gd name="T28" fmla="*/ 4282 w 25"/>
                  <a:gd name="T29" fmla="*/ 47813 h 60"/>
                  <a:gd name="T30" fmla="*/ 4627 w 25"/>
                  <a:gd name="T31" fmla="*/ 55498 h 60"/>
                  <a:gd name="T32" fmla="*/ 4997 w 25"/>
                  <a:gd name="T33" fmla="*/ 63783 h 60"/>
                  <a:gd name="T34" fmla="*/ 5399 w 25"/>
                  <a:gd name="T35" fmla="*/ 65859 h 60"/>
                  <a:gd name="T36" fmla="*/ 8566 w 25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4"/>
                    </a:lnTo>
                    <a:lnTo>
                      <a:pt x="24" y="49"/>
                    </a:lnTo>
                    <a:lnTo>
                      <a:pt x="21" y="41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5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3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9" name="Freeform 897"/>
              <p:cNvSpPr>
                <a:spLocks noChangeArrowheads="1"/>
              </p:cNvSpPr>
              <p:nvPr/>
            </p:nvSpPr>
            <p:spPr bwMode="auto">
              <a:xfrm>
                <a:off x="5546" y="3205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78671 h 106"/>
                  <a:gd name="T4" fmla="*/ 1 w 65"/>
                  <a:gd name="T5" fmla="*/ 81550 h 106"/>
                  <a:gd name="T6" fmla="*/ 1 w 65"/>
                  <a:gd name="T7" fmla="*/ 82290 h 106"/>
                  <a:gd name="T8" fmla="*/ 3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78671 h 106"/>
                  <a:gd name="T18" fmla="*/ 3347 w 65"/>
                  <a:gd name="T19" fmla="*/ 75269 h 106"/>
                  <a:gd name="T20" fmla="*/ 4249 w 65"/>
                  <a:gd name="T21" fmla="*/ 69956 h 106"/>
                  <a:gd name="T22" fmla="*/ 5079 w 65"/>
                  <a:gd name="T23" fmla="*/ 63219 h 106"/>
                  <a:gd name="T24" fmla="*/ 5726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248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0622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485 w 65"/>
                  <a:gd name="T47" fmla="*/ 3 h 106"/>
                  <a:gd name="T48" fmla="*/ 4786 w 65"/>
                  <a:gd name="T49" fmla="*/ 6380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338 w 65"/>
                  <a:gd name="T59" fmla="*/ 36608 h 106"/>
                  <a:gd name="T60" fmla="*/ 8 w 65"/>
                  <a:gd name="T61" fmla="*/ 42714 h 106"/>
                  <a:gd name="T62" fmla="*/ 6 w 65"/>
                  <a:gd name="T63" fmla="*/ 49915 h 106"/>
                  <a:gd name="T64" fmla="*/ 4 w 65"/>
                  <a:gd name="T65" fmla="*/ 56664 h 106"/>
                  <a:gd name="T66" fmla="*/ 3 w 65"/>
                  <a:gd name="T67" fmla="*/ 62099 h 106"/>
                  <a:gd name="T68" fmla="*/ 2 w 65"/>
                  <a:gd name="T69" fmla="*/ 67979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0" name="Freeform 898"/>
              <p:cNvSpPr>
                <a:spLocks noChangeArrowheads="1"/>
              </p:cNvSpPr>
              <p:nvPr/>
            </p:nvSpPr>
            <p:spPr bwMode="auto">
              <a:xfrm>
                <a:off x="5541" y="3205"/>
                <a:ext cx="77" cy="121"/>
              </a:xfrm>
              <a:custGeom>
                <a:avLst/>
                <a:gdLst>
                  <a:gd name="T0" fmla="*/ 3998 w 74"/>
                  <a:gd name="T1" fmla="*/ 3 h 110"/>
                  <a:gd name="T2" fmla="*/ 4211 w 74"/>
                  <a:gd name="T3" fmla="*/ 18426 h 110"/>
                  <a:gd name="T4" fmla="*/ 4216 w 74"/>
                  <a:gd name="T5" fmla="*/ 34211 h 110"/>
                  <a:gd name="T6" fmla="*/ 4106 w 74"/>
                  <a:gd name="T7" fmla="*/ 47648 h 110"/>
                  <a:gd name="T8" fmla="*/ 3998 w 74"/>
                  <a:gd name="T9" fmla="*/ 60598 h 110"/>
                  <a:gd name="T10" fmla="*/ 3696 w 74"/>
                  <a:gd name="T11" fmla="*/ 75046 h 110"/>
                  <a:gd name="T12" fmla="*/ 3327 w 74"/>
                  <a:gd name="T13" fmla="*/ 87770 h 110"/>
                  <a:gd name="T14" fmla="*/ 2915 w 74"/>
                  <a:gd name="T15" fmla="*/ 97002 h 110"/>
                  <a:gd name="T16" fmla="*/ 2490 w 74"/>
                  <a:gd name="T17" fmla="*/ 104990 h 110"/>
                  <a:gd name="T18" fmla="*/ 2127 w 74"/>
                  <a:gd name="T19" fmla="*/ 113478 h 110"/>
                  <a:gd name="T20" fmla="*/ 1633 w 74"/>
                  <a:gd name="T21" fmla="*/ 121109 h 110"/>
                  <a:gd name="T22" fmla="*/ 1258 w 74"/>
                  <a:gd name="T23" fmla="*/ 123088 h 110"/>
                  <a:gd name="T24" fmla="*/ 916 w 74"/>
                  <a:gd name="T25" fmla="*/ 126880 h 110"/>
                  <a:gd name="T26" fmla="*/ 782 w 74"/>
                  <a:gd name="T27" fmla="*/ 126880 h 110"/>
                  <a:gd name="T28" fmla="*/ 703 w 74"/>
                  <a:gd name="T29" fmla="*/ 125607 h 110"/>
                  <a:gd name="T30" fmla="*/ 9 w 74"/>
                  <a:gd name="T31" fmla="*/ 122704 h 110"/>
                  <a:gd name="T32" fmla="*/ 9 w 74"/>
                  <a:gd name="T33" fmla="*/ 121109 h 110"/>
                  <a:gd name="T34" fmla="*/ 0 w 74"/>
                  <a:gd name="T35" fmla="*/ 120289 h 110"/>
                  <a:gd name="T36" fmla="*/ 0 w 74"/>
                  <a:gd name="T37" fmla="*/ 123088 h 110"/>
                  <a:gd name="T38" fmla="*/ 1 w 74"/>
                  <a:gd name="T39" fmla="*/ 130050 h 110"/>
                  <a:gd name="T40" fmla="*/ 3 w 74"/>
                  <a:gd name="T41" fmla="*/ 132799 h 110"/>
                  <a:gd name="T42" fmla="*/ 6 w 74"/>
                  <a:gd name="T43" fmla="*/ 135123 h 110"/>
                  <a:gd name="T44" fmla="*/ 744 w 74"/>
                  <a:gd name="T45" fmla="*/ 137309 h 110"/>
                  <a:gd name="T46" fmla="*/ 1020 w 74"/>
                  <a:gd name="T47" fmla="*/ 137309 h 110"/>
                  <a:gd name="T48" fmla="*/ 1471 w 74"/>
                  <a:gd name="T49" fmla="*/ 133144 h 110"/>
                  <a:gd name="T50" fmla="*/ 2016 w 74"/>
                  <a:gd name="T51" fmla="*/ 130975 h 110"/>
                  <a:gd name="T52" fmla="*/ 2488 w 74"/>
                  <a:gd name="T53" fmla="*/ 122704 h 110"/>
                  <a:gd name="T54" fmla="*/ 2915 w 74"/>
                  <a:gd name="T55" fmla="*/ 113478 h 110"/>
                  <a:gd name="T56" fmla="*/ 3413 w 74"/>
                  <a:gd name="T57" fmla="*/ 104669 h 110"/>
                  <a:gd name="T58" fmla="*/ 3796 w 74"/>
                  <a:gd name="T59" fmla="*/ 91231 h 110"/>
                  <a:gd name="T60" fmla="*/ 4211 w 74"/>
                  <a:gd name="T61" fmla="*/ 79184 h 110"/>
                  <a:gd name="T62" fmla="*/ 4443 w 74"/>
                  <a:gd name="T63" fmla="*/ 65288 h 110"/>
                  <a:gd name="T64" fmla="*/ 4681 w 74"/>
                  <a:gd name="T65" fmla="*/ 47847 h 110"/>
                  <a:gd name="T66" fmla="*/ 4686 w 74"/>
                  <a:gd name="T67" fmla="*/ 34211 h 110"/>
                  <a:gd name="T68" fmla="*/ 4681 w 74"/>
                  <a:gd name="T69" fmla="*/ 16948 h 110"/>
                  <a:gd name="T70" fmla="*/ 4443 w 74"/>
                  <a:gd name="T71" fmla="*/ 0 h 110"/>
                  <a:gd name="T72" fmla="*/ 3998 w 74"/>
                  <a:gd name="T73" fmla="*/ 3 h 1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0"/>
                  <a:gd name="T113" fmla="*/ 74 w 74"/>
                  <a:gd name="T114" fmla="*/ 110 h 11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2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1" name="Freeform 899"/>
              <p:cNvSpPr>
                <a:spLocks noChangeArrowheads="1"/>
              </p:cNvSpPr>
              <p:nvPr/>
            </p:nvSpPr>
            <p:spPr bwMode="auto">
              <a:xfrm>
                <a:off x="5559" y="3200"/>
                <a:ext cx="55" cy="56"/>
              </a:xfrm>
              <a:custGeom>
                <a:avLst/>
                <a:gdLst>
                  <a:gd name="T0" fmla="*/ 8 w 53"/>
                  <a:gd name="T1" fmla="*/ 2081121 h 45"/>
                  <a:gd name="T2" fmla="*/ 951 w 53"/>
                  <a:gd name="T3" fmla="*/ 1756288 h 45"/>
                  <a:gd name="T4" fmla="*/ 1317 w 53"/>
                  <a:gd name="T5" fmla="*/ 1375925 h 45"/>
                  <a:gd name="T6" fmla="*/ 2047 w 53"/>
                  <a:gd name="T7" fmla="*/ 978319 h 45"/>
                  <a:gd name="T8" fmla="*/ 2417 w 53"/>
                  <a:gd name="T9" fmla="*/ 815584 h 45"/>
                  <a:gd name="T10" fmla="*/ 2851 w 53"/>
                  <a:gd name="T11" fmla="*/ 533639 h 45"/>
                  <a:gd name="T12" fmla="*/ 3216 w 53"/>
                  <a:gd name="T13" fmla="*/ 411286 h 45"/>
                  <a:gd name="T14" fmla="*/ 3394 w 53"/>
                  <a:gd name="T15" fmla="*/ 411286 h 45"/>
                  <a:gd name="T16" fmla="*/ 3360 w 53"/>
                  <a:gd name="T17" fmla="*/ 411286 h 45"/>
                  <a:gd name="T18" fmla="*/ 3360 w 53"/>
                  <a:gd name="T19" fmla="*/ 377479 h 45"/>
                  <a:gd name="T20" fmla="*/ 3848 w 53"/>
                  <a:gd name="T21" fmla="*/ 7794 h 45"/>
                  <a:gd name="T22" fmla="*/ 3751 w 53"/>
                  <a:gd name="T23" fmla="*/ 1 h 45"/>
                  <a:gd name="T24" fmla="*/ 3446 w 53"/>
                  <a:gd name="T25" fmla="*/ 0 h 45"/>
                  <a:gd name="T26" fmla="*/ 3216 w 53"/>
                  <a:gd name="T27" fmla="*/ 0 h 45"/>
                  <a:gd name="T28" fmla="*/ 3012 w 53"/>
                  <a:gd name="T29" fmla="*/ 1 h 45"/>
                  <a:gd name="T30" fmla="*/ 2438 w 53"/>
                  <a:gd name="T31" fmla="*/ 7794 h 45"/>
                  <a:gd name="T32" fmla="*/ 2067 w 53"/>
                  <a:gd name="T33" fmla="*/ 411286 h 45"/>
                  <a:gd name="T34" fmla="*/ 1394 w 53"/>
                  <a:gd name="T35" fmla="*/ 749081 h 45"/>
                  <a:gd name="T36" fmla="*/ 951 w 53"/>
                  <a:gd name="T37" fmla="*/ 1052006 h 45"/>
                  <a:gd name="T38" fmla="*/ 7 w 53"/>
                  <a:gd name="T39" fmla="*/ 1481929 h 45"/>
                  <a:gd name="T40" fmla="*/ 0 w 53"/>
                  <a:gd name="T41" fmla="*/ 1913047 h 45"/>
                  <a:gd name="T42" fmla="*/ 8 w 53"/>
                  <a:gd name="T43" fmla="*/ 208112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2" name="Freeform 900"/>
              <p:cNvSpPr>
                <a:spLocks noChangeArrowheads="1"/>
              </p:cNvSpPr>
              <p:nvPr/>
            </p:nvSpPr>
            <p:spPr bwMode="auto">
              <a:xfrm>
                <a:off x="5541" y="3246"/>
                <a:ext cx="26" cy="57"/>
              </a:xfrm>
              <a:custGeom>
                <a:avLst/>
                <a:gdLst>
                  <a:gd name="T0" fmla="*/ 3152 w 25"/>
                  <a:gd name="T1" fmla="*/ 2469 h 60"/>
                  <a:gd name="T2" fmla="*/ 3400 w 25"/>
                  <a:gd name="T3" fmla="*/ 2392 h 60"/>
                  <a:gd name="T4" fmla="*/ 3673 w 25"/>
                  <a:gd name="T5" fmla="*/ 2081 h 60"/>
                  <a:gd name="T6" fmla="*/ 3967 w 25"/>
                  <a:gd name="T7" fmla="*/ 1881 h 60"/>
                  <a:gd name="T8" fmla="*/ 4282 w 25"/>
                  <a:gd name="T9" fmla="*/ 1509 h 60"/>
                  <a:gd name="T10" fmla="*/ 4997 w 25"/>
                  <a:gd name="T11" fmla="*/ 1188 h 60"/>
                  <a:gd name="T12" fmla="*/ 5829 w 25"/>
                  <a:gd name="T13" fmla="*/ 864 h 60"/>
                  <a:gd name="T14" fmla="*/ 7342 w 25"/>
                  <a:gd name="T15" fmla="*/ 493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385 h 60"/>
                  <a:gd name="T22" fmla="*/ 3400 w 25"/>
                  <a:gd name="T23" fmla="*/ 735 h 60"/>
                  <a:gd name="T24" fmla="*/ 2699 w 25"/>
                  <a:gd name="T25" fmla="*/ 1096 h 60"/>
                  <a:gd name="T26" fmla="*/ 5 w 25"/>
                  <a:gd name="T27" fmla="*/ 1411 h 60"/>
                  <a:gd name="T28" fmla="*/ 3 w 25"/>
                  <a:gd name="T29" fmla="*/ 1775 h 60"/>
                  <a:gd name="T30" fmla="*/ 1 w 25"/>
                  <a:gd name="T31" fmla="*/ 2045 h 60"/>
                  <a:gd name="T32" fmla="*/ 1 w 25"/>
                  <a:gd name="T33" fmla="*/ 2279 h 60"/>
                  <a:gd name="T34" fmla="*/ 0 w 25"/>
                  <a:gd name="T35" fmla="*/ 2444 h 60"/>
                  <a:gd name="T36" fmla="*/ 3152 w 25"/>
                  <a:gd name="T37" fmla="*/ 246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7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3" name="Freeform 901"/>
              <p:cNvSpPr>
                <a:spLocks noChangeArrowheads="1"/>
              </p:cNvSpPr>
              <p:nvPr/>
            </p:nvSpPr>
            <p:spPr bwMode="auto">
              <a:xfrm>
                <a:off x="141" y="1166"/>
                <a:ext cx="67" cy="117"/>
              </a:xfrm>
              <a:custGeom>
                <a:avLst/>
                <a:gdLst>
                  <a:gd name="T0" fmla="*/ 7583 w 64"/>
                  <a:gd name="T1" fmla="*/ 72434 h 107"/>
                  <a:gd name="T2" fmla="*/ 7583 w 64"/>
                  <a:gd name="T3" fmla="*/ 74436 h 107"/>
                  <a:gd name="T4" fmla="*/ 7583 w 64"/>
                  <a:gd name="T5" fmla="*/ 77642 h 107"/>
                  <a:gd name="T6" fmla="*/ 7569 w 64"/>
                  <a:gd name="T7" fmla="*/ 78428 h 107"/>
                  <a:gd name="T8" fmla="*/ 7567 w 64"/>
                  <a:gd name="T9" fmla="*/ 79276 h 107"/>
                  <a:gd name="T10" fmla="*/ 7124 w 64"/>
                  <a:gd name="T11" fmla="*/ 80036 h 107"/>
                  <a:gd name="T12" fmla="*/ 6311 w 64"/>
                  <a:gd name="T13" fmla="*/ 80036 h 107"/>
                  <a:gd name="T14" fmla="*/ 5590 w 64"/>
                  <a:gd name="T15" fmla="*/ 78428 h 107"/>
                  <a:gd name="T16" fmla="*/ 4774 w 64"/>
                  <a:gd name="T17" fmla="*/ 74436 h 107"/>
                  <a:gd name="T18" fmla="*/ 3888 w 64"/>
                  <a:gd name="T19" fmla="*/ 72227 h 107"/>
                  <a:gd name="T20" fmla="*/ 3133 w 64"/>
                  <a:gd name="T21" fmla="*/ 67207 h 107"/>
                  <a:gd name="T22" fmla="*/ 2255 w 64"/>
                  <a:gd name="T23" fmla="*/ 61831 h 107"/>
                  <a:gd name="T24" fmla="*/ 1476 w 64"/>
                  <a:gd name="T25" fmla="*/ 54143 h 107"/>
                  <a:gd name="T26" fmla="*/ 7 w 64"/>
                  <a:gd name="T27" fmla="*/ 46823 h 107"/>
                  <a:gd name="T28" fmla="*/ 3 w 64"/>
                  <a:gd name="T29" fmla="*/ 37883 h 107"/>
                  <a:gd name="T30" fmla="*/ 1 w 64"/>
                  <a:gd name="T31" fmla="*/ 30072 h 107"/>
                  <a:gd name="T32" fmla="*/ 0 w 64"/>
                  <a:gd name="T33" fmla="*/ 20976 h 107"/>
                  <a:gd name="T34" fmla="*/ 0 w 64"/>
                  <a:gd name="T35" fmla="*/ 11126 h 107"/>
                  <a:gd name="T36" fmla="*/ 3 w 64"/>
                  <a:gd name="T37" fmla="*/ 3 h 107"/>
                  <a:gd name="T38" fmla="*/ 4 w 64"/>
                  <a:gd name="T39" fmla="*/ 2 h 107"/>
                  <a:gd name="T40" fmla="*/ 6 w 64"/>
                  <a:gd name="T41" fmla="*/ 0 h 107"/>
                  <a:gd name="T42" fmla="*/ 7 w 64"/>
                  <a:gd name="T43" fmla="*/ 0 h 107"/>
                  <a:gd name="T44" fmla="*/ 1156 w 64"/>
                  <a:gd name="T45" fmla="*/ 2 h 107"/>
                  <a:gd name="T46" fmla="*/ 1663 w 64"/>
                  <a:gd name="T47" fmla="*/ 4 h 107"/>
                  <a:gd name="T48" fmla="*/ 2546 w 64"/>
                  <a:gd name="T49" fmla="*/ 6695 h 107"/>
                  <a:gd name="T50" fmla="*/ 3321 w 64"/>
                  <a:gd name="T51" fmla="*/ 10298 h 107"/>
                  <a:gd name="T52" fmla="*/ 4229 w 64"/>
                  <a:gd name="T53" fmla="*/ 16933 h 107"/>
                  <a:gd name="T54" fmla="*/ 5073 w 64"/>
                  <a:gd name="T55" fmla="*/ 22537 h 107"/>
                  <a:gd name="T56" fmla="*/ 5729 w 64"/>
                  <a:gd name="T57" fmla="*/ 28864 h 107"/>
                  <a:gd name="T58" fmla="*/ 6311 w 64"/>
                  <a:gd name="T59" fmla="*/ 35854 h 107"/>
                  <a:gd name="T60" fmla="*/ 6706 w 64"/>
                  <a:gd name="T61" fmla="*/ 40761 h 107"/>
                  <a:gd name="T62" fmla="*/ 7124 w 64"/>
                  <a:gd name="T63" fmla="*/ 47804 h 107"/>
                  <a:gd name="T64" fmla="*/ 7139 w 64"/>
                  <a:gd name="T65" fmla="*/ 54143 h 107"/>
                  <a:gd name="T66" fmla="*/ 7567 w 64"/>
                  <a:gd name="T67" fmla="*/ 59387 h 107"/>
                  <a:gd name="T68" fmla="*/ 7569 w 64"/>
                  <a:gd name="T69" fmla="*/ 66492 h 107"/>
                  <a:gd name="T70" fmla="*/ 7569 w 64"/>
                  <a:gd name="T71" fmla="*/ 69279 h 107"/>
                  <a:gd name="T72" fmla="*/ 7583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2" y="107"/>
                    </a:lnTo>
                    <a:lnTo>
                      <a:pt x="47" y="105"/>
                    </a:lnTo>
                    <a:lnTo>
                      <a:pt x="40" y="100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1"/>
                    </a:lnTo>
                    <a:lnTo>
                      <a:pt x="13" y="72"/>
                    </a:lnTo>
                    <a:lnTo>
                      <a:pt x="7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5" y="4"/>
                    </a:lnTo>
                    <a:lnTo>
                      <a:pt x="22" y="9"/>
                    </a:lnTo>
                    <a:lnTo>
                      <a:pt x="28" y="15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2" y="48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4" name="Freeform 902"/>
              <p:cNvSpPr>
                <a:spLocks noChangeArrowheads="1"/>
              </p:cNvSpPr>
              <p:nvPr/>
            </p:nvSpPr>
            <p:spPr bwMode="auto">
              <a:xfrm>
                <a:off x="135" y="1166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6834 h 111"/>
                  <a:gd name="T4" fmla="*/ 0 w 74"/>
                  <a:gd name="T5" fmla="*/ 33263 h 111"/>
                  <a:gd name="T6" fmla="*/ 2 w 74"/>
                  <a:gd name="T7" fmla="*/ 49041 h 111"/>
                  <a:gd name="T8" fmla="*/ 5 w 74"/>
                  <a:gd name="T9" fmla="*/ 62255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258 w 74"/>
                  <a:gd name="T15" fmla="*/ 99398 h 111"/>
                  <a:gd name="T16" fmla="*/ 1913 w 74"/>
                  <a:gd name="T17" fmla="*/ 107805 h 111"/>
                  <a:gd name="T18" fmla="*/ 2243 w 74"/>
                  <a:gd name="T19" fmla="*/ 116587 h 111"/>
                  <a:gd name="T20" fmla="*/ 2767 w 74"/>
                  <a:gd name="T21" fmla="*/ 124874 h 111"/>
                  <a:gd name="T22" fmla="*/ 3241 w 74"/>
                  <a:gd name="T23" fmla="*/ 127802 h 111"/>
                  <a:gd name="T24" fmla="*/ 3602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8751 h 111"/>
                  <a:gd name="T30" fmla="*/ 4646 w 74"/>
                  <a:gd name="T31" fmla="*/ 125947 h 111"/>
                  <a:gd name="T32" fmla="*/ 4686 w 74"/>
                  <a:gd name="T33" fmla="*/ 122121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7499 h 111"/>
                  <a:gd name="T42" fmla="*/ 4216 w 74"/>
                  <a:gd name="T43" fmla="*/ 119073 h 111"/>
                  <a:gd name="T44" fmla="*/ 4211 w 74"/>
                  <a:gd name="T45" fmla="*/ 119073 h 111"/>
                  <a:gd name="T46" fmla="*/ 4216 w 74"/>
                  <a:gd name="T47" fmla="*/ 119073 h 111"/>
                  <a:gd name="T48" fmla="*/ 4106 w 74"/>
                  <a:gd name="T49" fmla="*/ 120746 h 111"/>
                  <a:gd name="T50" fmla="*/ 3796 w 74"/>
                  <a:gd name="T51" fmla="*/ 120746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805 h 111"/>
                  <a:gd name="T58" fmla="*/ 2239 w 74"/>
                  <a:gd name="T59" fmla="*/ 101146 h 111"/>
                  <a:gd name="T60" fmla="*/ 1913 w 74"/>
                  <a:gd name="T61" fmla="*/ 91893 h 111"/>
                  <a:gd name="T62" fmla="*/ 1395 w 74"/>
                  <a:gd name="T63" fmla="*/ 82685 h 111"/>
                  <a:gd name="T64" fmla="*/ 1020 w 74"/>
                  <a:gd name="T65" fmla="*/ 70778 h 111"/>
                  <a:gd name="T66" fmla="*/ 825 w 74"/>
                  <a:gd name="T67" fmla="*/ 58531 h 111"/>
                  <a:gd name="T68" fmla="*/ 744 w 74"/>
                  <a:gd name="T69" fmla="*/ 45521 h 111"/>
                  <a:gd name="T70" fmla="*/ 703 w 74"/>
                  <a:gd name="T71" fmla="*/ 33263 h 111"/>
                  <a:gd name="T72" fmla="*/ 703 w 74"/>
                  <a:gd name="T73" fmla="*/ 18163 h 111"/>
                  <a:gd name="T74" fmla="*/ 825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1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9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2"/>
                    </a:lnTo>
                    <a:lnTo>
                      <a:pt x="65" y="102"/>
                    </a:lnTo>
                    <a:lnTo>
                      <a:pt x="66" y="102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6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5" name="Freeform 903"/>
              <p:cNvSpPr>
                <a:spLocks noChangeArrowheads="1"/>
              </p:cNvSpPr>
              <p:nvPr/>
            </p:nvSpPr>
            <p:spPr bwMode="auto">
              <a:xfrm>
                <a:off x="141" y="1162"/>
                <a:ext cx="53" cy="56"/>
              </a:xfrm>
              <a:custGeom>
                <a:avLst/>
                <a:gdLst>
                  <a:gd name="T0" fmla="*/ 4397 w 51"/>
                  <a:gd name="T1" fmla="*/ 1913047 h 45"/>
                  <a:gd name="T2" fmla="*/ 4018 w 51"/>
                  <a:gd name="T3" fmla="*/ 1481929 h 45"/>
                  <a:gd name="T4" fmla="*/ 3386 w 51"/>
                  <a:gd name="T5" fmla="*/ 1052006 h 45"/>
                  <a:gd name="T6" fmla="*/ 2695 w 51"/>
                  <a:gd name="T7" fmla="*/ 688154 h 45"/>
                  <a:gd name="T8" fmla="*/ 2026 w 51"/>
                  <a:gd name="T9" fmla="*/ 411286 h 45"/>
                  <a:gd name="T10" fmla="*/ 1438 w 51"/>
                  <a:gd name="T11" fmla="*/ 912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912 h 45"/>
                  <a:gd name="T22" fmla="*/ 7 w 51"/>
                  <a:gd name="T23" fmla="*/ 377479 h 45"/>
                  <a:gd name="T24" fmla="*/ 7 w 51"/>
                  <a:gd name="T25" fmla="*/ 411286 h 45"/>
                  <a:gd name="T26" fmla="*/ 6 w 51"/>
                  <a:gd name="T27" fmla="*/ 411286 h 45"/>
                  <a:gd name="T28" fmla="*/ 7 w 51"/>
                  <a:gd name="T29" fmla="*/ 411286 h 45"/>
                  <a:gd name="T30" fmla="*/ 8 w 51"/>
                  <a:gd name="T31" fmla="*/ 447666 h 45"/>
                  <a:gd name="T32" fmla="*/ 1082 w 51"/>
                  <a:gd name="T33" fmla="*/ 533639 h 45"/>
                  <a:gd name="T34" fmla="*/ 1522 w 51"/>
                  <a:gd name="T35" fmla="*/ 815584 h 45"/>
                  <a:gd name="T36" fmla="*/ 2270 w 51"/>
                  <a:gd name="T37" fmla="*/ 978319 h 45"/>
                  <a:gd name="T38" fmla="*/ 2697 w 51"/>
                  <a:gd name="T39" fmla="*/ 1375925 h 45"/>
                  <a:gd name="T40" fmla="*/ 3386 w 51"/>
                  <a:gd name="T41" fmla="*/ 1739572 h 45"/>
                  <a:gd name="T42" fmla="*/ 3800 w 51"/>
                  <a:gd name="T43" fmla="*/ 2081121 h 45"/>
                  <a:gd name="T44" fmla="*/ 4397 w 51"/>
                  <a:gd name="T45" fmla="*/ 1913047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6" name="Freeform 904"/>
              <p:cNvSpPr>
                <a:spLocks noChangeArrowheads="1"/>
              </p:cNvSpPr>
              <p:nvPr/>
            </p:nvSpPr>
            <p:spPr bwMode="auto">
              <a:xfrm>
                <a:off x="188" y="1193"/>
                <a:ext cx="24" cy="65"/>
              </a:xfrm>
              <a:custGeom>
                <a:avLst/>
                <a:gdLst>
                  <a:gd name="T0" fmla="*/ 391 w 24"/>
                  <a:gd name="T1" fmla="*/ 65138 h 60"/>
                  <a:gd name="T2" fmla="*/ 391 w 24"/>
                  <a:gd name="T3" fmla="*/ 60767 h 60"/>
                  <a:gd name="T4" fmla="*/ 375 w 24"/>
                  <a:gd name="T5" fmla="*/ 54487 h 60"/>
                  <a:gd name="T6" fmla="*/ 360 w 24"/>
                  <a:gd name="T7" fmla="*/ 47813 h 60"/>
                  <a:gd name="T8" fmla="*/ 333 w 24"/>
                  <a:gd name="T9" fmla="*/ 37624 h 60"/>
                  <a:gd name="T10" fmla="*/ 307 w 24"/>
                  <a:gd name="T11" fmla="*/ 29252 h 60"/>
                  <a:gd name="T12" fmla="*/ 283 w 24"/>
                  <a:gd name="T13" fmla="*/ 19585 h 60"/>
                  <a:gd name="T14" fmla="*/ 241 w 24"/>
                  <a:gd name="T15" fmla="*/ 10295 h 60"/>
                  <a:gd name="T16" fmla="*/ 7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7 w 24"/>
                  <a:gd name="T23" fmla="*/ 23223 h 60"/>
                  <a:gd name="T24" fmla="*/ 10 w 24"/>
                  <a:gd name="T25" fmla="*/ 31663 h 60"/>
                  <a:gd name="T26" fmla="*/ 241 w 24"/>
                  <a:gd name="T27" fmla="*/ 40269 h 60"/>
                  <a:gd name="T28" fmla="*/ 261 w 24"/>
                  <a:gd name="T29" fmla="*/ 50148 h 60"/>
                  <a:gd name="T30" fmla="*/ 272 w 24"/>
                  <a:gd name="T31" fmla="*/ 55498 h 60"/>
                  <a:gd name="T32" fmla="*/ 272 w 24"/>
                  <a:gd name="T33" fmla="*/ 63966 h 60"/>
                  <a:gd name="T34" fmla="*/ 283 w 24"/>
                  <a:gd name="T35" fmla="*/ 65859 h 60"/>
                  <a:gd name="T36" fmla="*/ 391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7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7" name="Freeform 905"/>
              <p:cNvSpPr>
                <a:spLocks noChangeArrowheads="1"/>
              </p:cNvSpPr>
              <p:nvPr/>
            </p:nvSpPr>
            <p:spPr bwMode="auto">
              <a:xfrm>
                <a:off x="5551" y="1293"/>
                <a:ext cx="67" cy="117"/>
              </a:xfrm>
              <a:custGeom>
                <a:avLst/>
                <a:gdLst>
                  <a:gd name="T0" fmla="*/ 0 w 64"/>
                  <a:gd name="T1" fmla="*/ 72227 h 107"/>
                  <a:gd name="T2" fmla="*/ 0 w 64"/>
                  <a:gd name="T3" fmla="*/ 74436 h 107"/>
                  <a:gd name="T4" fmla="*/ 0 w 64"/>
                  <a:gd name="T5" fmla="*/ 76913 h 107"/>
                  <a:gd name="T6" fmla="*/ 1 w 64"/>
                  <a:gd name="T7" fmla="*/ 77849 h 107"/>
                  <a:gd name="T8" fmla="*/ 2 w 64"/>
                  <a:gd name="T9" fmla="*/ 78428 h 107"/>
                  <a:gd name="T10" fmla="*/ 6 w 64"/>
                  <a:gd name="T11" fmla="*/ 80036 h 107"/>
                  <a:gd name="T12" fmla="*/ 1387 w 64"/>
                  <a:gd name="T13" fmla="*/ 79276 h 107"/>
                  <a:gd name="T14" fmla="*/ 1879 w 64"/>
                  <a:gd name="T15" fmla="*/ 77849 h 107"/>
                  <a:gd name="T16" fmla="*/ 2873 w 64"/>
                  <a:gd name="T17" fmla="*/ 76786 h 107"/>
                  <a:gd name="T18" fmla="*/ 3664 w 64"/>
                  <a:gd name="T19" fmla="*/ 71553 h 107"/>
                  <a:gd name="T20" fmla="*/ 4495 w 64"/>
                  <a:gd name="T21" fmla="*/ 67207 h 107"/>
                  <a:gd name="T22" fmla="*/ 5261 w 64"/>
                  <a:gd name="T23" fmla="*/ 61831 h 107"/>
                  <a:gd name="T24" fmla="*/ 6087 w 64"/>
                  <a:gd name="T25" fmla="*/ 54143 h 107"/>
                  <a:gd name="T26" fmla="*/ 6872 w 64"/>
                  <a:gd name="T27" fmla="*/ 46392 h 107"/>
                  <a:gd name="T28" fmla="*/ 7299 w 64"/>
                  <a:gd name="T29" fmla="*/ 37883 h 107"/>
                  <a:gd name="T30" fmla="*/ 7569 w 64"/>
                  <a:gd name="T31" fmla="*/ 28864 h 107"/>
                  <a:gd name="T32" fmla="*/ 7583 w 64"/>
                  <a:gd name="T33" fmla="*/ 19793 h 107"/>
                  <a:gd name="T34" fmla="*/ 7583 w 64"/>
                  <a:gd name="T35" fmla="*/ 10298 h 107"/>
                  <a:gd name="T36" fmla="*/ 7299 w 64"/>
                  <a:gd name="T37" fmla="*/ 2 h 107"/>
                  <a:gd name="T38" fmla="*/ 7139 w 64"/>
                  <a:gd name="T39" fmla="*/ 1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1 h 107"/>
                  <a:gd name="T46" fmla="*/ 5938 w 64"/>
                  <a:gd name="T47" fmla="*/ 4 h 107"/>
                  <a:gd name="T48" fmla="*/ 5073 w 64"/>
                  <a:gd name="T49" fmla="*/ 6695 h 107"/>
                  <a:gd name="T50" fmla="*/ 4229 w 64"/>
                  <a:gd name="T51" fmla="*/ 10298 h 107"/>
                  <a:gd name="T52" fmla="*/ 3321 w 64"/>
                  <a:gd name="T53" fmla="*/ 16933 h 107"/>
                  <a:gd name="T54" fmla="*/ 2546 w 64"/>
                  <a:gd name="T55" fmla="*/ 22900 h 107"/>
                  <a:gd name="T56" fmla="*/ 1768 w 64"/>
                  <a:gd name="T57" fmla="*/ 28864 h 107"/>
                  <a:gd name="T58" fmla="*/ 1387 w 64"/>
                  <a:gd name="T59" fmla="*/ 35169 h 107"/>
                  <a:gd name="T60" fmla="*/ 1091 w 64"/>
                  <a:gd name="T61" fmla="*/ 41449 h 107"/>
                  <a:gd name="T62" fmla="*/ 6 w 64"/>
                  <a:gd name="T63" fmla="*/ 47012 h 107"/>
                  <a:gd name="T64" fmla="*/ 4 w 64"/>
                  <a:gd name="T65" fmla="*/ 54143 h 107"/>
                  <a:gd name="T66" fmla="*/ 2 w 64"/>
                  <a:gd name="T67" fmla="*/ 59387 h 107"/>
                  <a:gd name="T68" fmla="*/ 1 w 64"/>
                  <a:gd name="T69" fmla="*/ 66492 h 107"/>
                  <a:gd name="T70" fmla="*/ 1 w 64"/>
                  <a:gd name="T71" fmla="*/ 68577 h 107"/>
                  <a:gd name="T72" fmla="*/ 0 w 64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2" y="106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5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1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6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8" name="Freeform 906"/>
              <p:cNvSpPr>
                <a:spLocks noChangeArrowheads="1"/>
              </p:cNvSpPr>
              <p:nvPr/>
            </p:nvSpPr>
            <p:spPr bwMode="auto">
              <a:xfrm>
                <a:off x="5546" y="1295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6834 h 111"/>
                  <a:gd name="T4" fmla="*/ 4106 w 74"/>
                  <a:gd name="T5" fmla="*/ 30635 h 111"/>
                  <a:gd name="T6" fmla="*/ 4001 w 74"/>
                  <a:gd name="T7" fmla="*/ 45373 h 111"/>
                  <a:gd name="T8" fmla="*/ 3895 w 74"/>
                  <a:gd name="T9" fmla="*/ 57329 h 111"/>
                  <a:gd name="T10" fmla="*/ 3602 w 74"/>
                  <a:gd name="T11" fmla="*/ 69935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398 h 111"/>
                  <a:gd name="T18" fmla="*/ 2019 w 74"/>
                  <a:gd name="T19" fmla="*/ 107439 h 111"/>
                  <a:gd name="T20" fmla="*/ 1552 w 74"/>
                  <a:gd name="T21" fmla="*/ 111722 h 111"/>
                  <a:gd name="T22" fmla="*/ 1192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1722 h 111"/>
                  <a:gd name="T40" fmla="*/ 0 w 74"/>
                  <a:gd name="T41" fmla="*/ 116587 h 111"/>
                  <a:gd name="T42" fmla="*/ 0 w 74"/>
                  <a:gd name="T43" fmla="*/ 119073 h 111"/>
                  <a:gd name="T44" fmla="*/ 2 w 74"/>
                  <a:gd name="T45" fmla="*/ 124874 h 111"/>
                  <a:gd name="T46" fmla="*/ 4 w 74"/>
                  <a:gd name="T47" fmla="*/ 127802 h 111"/>
                  <a:gd name="T48" fmla="*/ 9 w 74"/>
                  <a:gd name="T49" fmla="*/ 130555 h 111"/>
                  <a:gd name="T50" fmla="*/ 1020 w 74"/>
                  <a:gd name="T51" fmla="*/ 128751 h 111"/>
                  <a:gd name="T52" fmla="*/ 1395 w 74"/>
                  <a:gd name="T53" fmla="*/ 125947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413 w 74"/>
                  <a:gd name="T61" fmla="*/ 96654 h 111"/>
                  <a:gd name="T62" fmla="*/ 3789 w 74"/>
                  <a:gd name="T63" fmla="*/ 85338 h 111"/>
                  <a:gd name="T64" fmla="*/ 4106 w 74"/>
                  <a:gd name="T65" fmla="*/ 72775 h 111"/>
                  <a:gd name="T66" fmla="*/ 4440 w 74"/>
                  <a:gd name="T67" fmla="*/ 59842 h 111"/>
                  <a:gd name="T68" fmla="*/ 4646 w 74"/>
                  <a:gd name="T69" fmla="*/ 45521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06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6"/>
                    </a:lnTo>
                    <a:lnTo>
                      <a:pt x="63" y="38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3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9" name="Freeform 907"/>
              <p:cNvSpPr>
                <a:spLocks noChangeArrowheads="1"/>
              </p:cNvSpPr>
              <p:nvPr/>
            </p:nvSpPr>
            <p:spPr bwMode="auto">
              <a:xfrm>
                <a:off x="5564" y="1290"/>
                <a:ext cx="53" cy="56"/>
              </a:xfrm>
              <a:custGeom>
                <a:avLst/>
                <a:gdLst>
                  <a:gd name="T0" fmla="*/ 7 w 51"/>
                  <a:gd name="T1" fmla="*/ 1130673 h 46"/>
                  <a:gd name="T2" fmla="*/ 1021 w 51"/>
                  <a:gd name="T3" fmla="*/ 941922 h 46"/>
                  <a:gd name="T4" fmla="*/ 1522 w 51"/>
                  <a:gd name="T5" fmla="*/ 744959 h 46"/>
                  <a:gd name="T6" fmla="*/ 2144 w 51"/>
                  <a:gd name="T7" fmla="*/ 571319 h 46"/>
                  <a:gd name="T8" fmla="*/ 2697 w 51"/>
                  <a:gd name="T9" fmla="*/ 414995 h 46"/>
                  <a:gd name="T10" fmla="*/ 3201 w 51"/>
                  <a:gd name="T11" fmla="*/ 274589 h 46"/>
                  <a:gd name="T12" fmla="*/ 3797 w 51"/>
                  <a:gd name="T13" fmla="*/ 233395 h 46"/>
                  <a:gd name="T14" fmla="*/ 3800 w 51"/>
                  <a:gd name="T15" fmla="*/ 233395 h 46"/>
                  <a:gd name="T16" fmla="*/ 3921 w 51"/>
                  <a:gd name="T17" fmla="*/ 233395 h 46"/>
                  <a:gd name="T18" fmla="*/ 3800 w 51"/>
                  <a:gd name="T19" fmla="*/ 214803 h 46"/>
                  <a:gd name="T20" fmla="*/ 4397 w 51"/>
                  <a:gd name="T21" fmla="*/ 167440 h 46"/>
                  <a:gd name="T22" fmla="*/ 4259 w 51"/>
                  <a:gd name="T23" fmla="*/ 425 h 46"/>
                  <a:gd name="T24" fmla="*/ 4018 w 51"/>
                  <a:gd name="T25" fmla="*/ 0 h 46"/>
                  <a:gd name="T26" fmla="*/ 3797 w 51"/>
                  <a:gd name="T27" fmla="*/ 0 h 46"/>
                  <a:gd name="T28" fmla="*/ 3390 w 51"/>
                  <a:gd name="T29" fmla="*/ 1 h 46"/>
                  <a:gd name="T30" fmla="*/ 2850 w 51"/>
                  <a:gd name="T31" fmla="*/ 4615 h 46"/>
                  <a:gd name="T32" fmla="*/ 2403 w 51"/>
                  <a:gd name="T33" fmla="*/ 233395 h 46"/>
                  <a:gd name="T34" fmla="*/ 1610 w 51"/>
                  <a:gd name="T35" fmla="*/ 382777 h 46"/>
                  <a:gd name="T36" fmla="*/ 1021 w 51"/>
                  <a:gd name="T37" fmla="*/ 571319 h 46"/>
                  <a:gd name="T38" fmla="*/ 5 w 51"/>
                  <a:gd name="T39" fmla="*/ 797217 h 46"/>
                  <a:gd name="T40" fmla="*/ 0 w 51"/>
                  <a:gd name="T41" fmla="*/ 1022828 h 46"/>
                  <a:gd name="T42" fmla="*/ 7 w 51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7" y="46"/>
                    </a:moveTo>
                    <a:lnTo>
                      <a:pt x="12" y="38"/>
                    </a:lnTo>
                    <a:lnTo>
                      <a:pt x="19" y="30"/>
                    </a:lnTo>
                    <a:lnTo>
                      <a:pt x="25" y="23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4" y="9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10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0" name="Freeform 908"/>
              <p:cNvSpPr>
                <a:spLocks noChangeArrowheads="1"/>
              </p:cNvSpPr>
              <p:nvPr/>
            </p:nvSpPr>
            <p:spPr bwMode="auto">
              <a:xfrm>
                <a:off x="5546" y="1347"/>
                <a:ext cx="25" cy="56"/>
              </a:xfrm>
              <a:custGeom>
                <a:avLst/>
                <a:gdLst>
                  <a:gd name="T0" fmla="*/ 3747 w 24"/>
                  <a:gd name="T1" fmla="*/ 970 h 62"/>
                  <a:gd name="T2" fmla="*/ 4058 w 24"/>
                  <a:gd name="T3" fmla="*/ 898 h 62"/>
                  <a:gd name="T4" fmla="*/ 4058 w 24"/>
                  <a:gd name="T5" fmla="*/ 820 h 62"/>
                  <a:gd name="T6" fmla="*/ 4396 w 24"/>
                  <a:gd name="T7" fmla="*/ 712 h 62"/>
                  <a:gd name="T8" fmla="*/ 5158 w 24"/>
                  <a:gd name="T9" fmla="*/ 565 h 62"/>
                  <a:gd name="T10" fmla="*/ 6053 w 24"/>
                  <a:gd name="T11" fmla="*/ 447 h 62"/>
                  <a:gd name="T12" fmla="*/ 7694 w 24"/>
                  <a:gd name="T13" fmla="*/ 327 h 62"/>
                  <a:gd name="T14" fmla="*/ 9034 w 24"/>
                  <a:gd name="T15" fmla="*/ 190 h 62"/>
                  <a:gd name="T16" fmla="*/ 10602 w 24"/>
                  <a:gd name="T17" fmla="*/ 5 h 62"/>
                  <a:gd name="T18" fmla="*/ 7694 w 24"/>
                  <a:gd name="T19" fmla="*/ 0 h 62"/>
                  <a:gd name="T20" fmla="*/ 5158 w 24"/>
                  <a:gd name="T21" fmla="*/ 140 h 62"/>
                  <a:gd name="T22" fmla="*/ 3747 w 24"/>
                  <a:gd name="T23" fmla="*/ 282 h 62"/>
                  <a:gd name="T24" fmla="*/ 3191 w 24"/>
                  <a:gd name="T25" fmla="*/ 407 h 62"/>
                  <a:gd name="T26" fmla="*/ 4 w 24"/>
                  <a:gd name="T27" fmla="*/ 555 h 62"/>
                  <a:gd name="T28" fmla="*/ 2 w 24"/>
                  <a:gd name="T29" fmla="*/ 659 h 62"/>
                  <a:gd name="T30" fmla="*/ 1 w 24"/>
                  <a:gd name="T31" fmla="*/ 767 h 62"/>
                  <a:gd name="T32" fmla="*/ 0 w 24"/>
                  <a:gd name="T33" fmla="*/ 885 h 62"/>
                  <a:gd name="T34" fmla="*/ 0 w 24"/>
                  <a:gd name="T35" fmla="*/ 936 h 62"/>
                  <a:gd name="T36" fmla="*/ 3747 w 24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1" name="Freeform 909"/>
              <p:cNvSpPr>
                <a:spLocks noChangeArrowheads="1"/>
              </p:cNvSpPr>
              <p:nvPr/>
            </p:nvSpPr>
            <p:spPr bwMode="auto">
              <a:xfrm>
                <a:off x="142" y="2205"/>
                <a:ext cx="68" cy="117"/>
              </a:xfrm>
              <a:custGeom>
                <a:avLst/>
                <a:gdLst>
                  <a:gd name="T0" fmla="*/ 7271 w 65"/>
                  <a:gd name="T1" fmla="*/ 153191 h 106"/>
                  <a:gd name="T2" fmla="*/ 7271 w 65"/>
                  <a:gd name="T3" fmla="*/ 159065 h 106"/>
                  <a:gd name="T4" fmla="*/ 7271 w 65"/>
                  <a:gd name="T5" fmla="*/ 163367 h 106"/>
                  <a:gd name="T6" fmla="*/ 7248 w 65"/>
                  <a:gd name="T7" fmla="*/ 166190 h 106"/>
                  <a:gd name="T8" fmla="*/ 7120 w 65"/>
                  <a:gd name="T9" fmla="*/ 167361 h 106"/>
                  <a:gd name="T10" fmla="*/ 6707 w 65"/>
                  <a:gd name="T11" fmla="*/ 172544 h 106"/>
                  <a:gd name="T12" fmla="*/ 6078 w 65"/>
                  <a:gd name="T13" fmla="*/ 170726 h 106"/>
                  <a:gd name="T14" fmla="*/ 5397 w 65"/>
                  <a:gd name="T15" fmla="*/ 166190 h 106"/>
                  <a:gd name="T16" fmla="*/ 4691 w 65"/>
                  <a:gd name="T17" fmla="*/ 161410 h 106"/>
                  <a:gd name="T18" fmla="*/ 3920 w 65"/>
                  <a:gd name="T19" fmla="*/ 151922 h 106"/>
                  <a:gd name="T20" fmla="*/ 3089 w 65"/>
                  <a:gd name="T21" fmla="*/ 140116 h 106"/>
                  <a:gd name="T22" fmla="*/ 2291 w 65"/>
                  <a:gd name="T23" fmla="*/ 129137 h 106"/>
                  <a:gd name="T24" fmla="*/ 1510 w 65"/>
                  <a:gd name="T25" fmla="*/ 116525 h 106"/>
                  <a:gd name="T26" fmla="*/ 8 w 65"/>
                  <a:gd name="T27" fmla="*/ 99325 h 106"/>
                  <a:gd name="T28" fmla="*/ 4 w 65"/>
                  <a:gd name="T29" fmla="*/ 79931 h 106"/>
                  <a:gd name="T30" fmla="*/ 2 w 65"/>
                  <a:gd name="T31" fmla="*/ 60931 h 106"/>
                  <a:gd name="T32" fmla="*/ 0 w 65"/>
                  <a:gd name="T33" fmla="*/ 41539 h 106"/>
                  <a:gd name="T34" fmla="*/ 1 w 65"/>
                  <a:gd name="T35" fmla="*/ 21617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0 h 106"/>
                  <a:gd name="T46" fmla="*/ 1805 w 65"/>
                  <a:gd name="T47" fmla="*/ 3 h 106"/>
                  <a:gd name="T48" fmla="*/ 2583 w 65"/>
                  <a:gd name="T49" fmla="*/ 12210 h 106"/>
                  <a:gd name="T50" fmla="*/ 3277 w 65"/>
                  <a:gd name="T51" fmla="*/ 21617 h 106"/>
                  <a:gd name="T52" fmla="*/ 4163 w 65"/>
                  <a:gd name="T53" fmla="*/ 32555 h 106"/>
                  <a:gd name="T54" fmla="*/ 4871 w 65"/>
                  <a:gd name="T55" fmla="*/ 47570 h 106"/>
                  <a:gd name="T56" fmla="*/ 5485 w 65"/>
                  <a:gd name="T57" fmla="*/ 60931 h 106"/>
                  <a:gd name="T58" fmla="*/ 5954 w 65"/>
                  <a:gd name="T59" fmla="*/ 73575 h 106"/>
                  <a:gd name="T60" fmla="*/ 6452 w 65"/>
                  <a:gd name="T61" fmla="*/ 86626 h 106"/>
                  <a:gd name="T62" fmla="*/ 6707 w 65"/>
                  <a:gd name="T63" fmla="*/ 100140 h 106"/>
                  <a:gd name="T64" fmla="*/ 6847 w 65"/>
                  <a:gd name="T65" fmla="*/ 116525 h 106"/>
                  <a:gd name="T66" fmla="*/ 7120 w 65"/>
                  <a:gd name="T67" fmla="*/ 127963 h 106"/>
                  <a:gd name="T68" fmla="*/ 7248 w 65"/>
                  <a:gd name="T69" fmla="*/ 137601 h 106"/>
                  <a:gd name="T70" fmla="*/ 7248 w 65"/>
                  <a:gd name="T71" fmla="*/ 148794 h 106"/>
                  <a:gd name="T72" fmla="*/ 7271 w 65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8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99"/>
                    </a:lnTo>
                    <a:lnTo>
                      <a:pt x="35" y="94"/>
                    </a:lnTo>
                    <a:lnTo>
                      <a:pt x="27" y="87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0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4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2" name="Freeform 910"/>
              <p:cNvSpPr>
                <a:spLocks noChangeArrowheads="1"/>
              </p:cNvSpPr>
              <p:nvPr/>
            </p:nvSpPr>
            <p:spPr bwMode="auto">
              <a:xfrm>
                <a:off x="137" y="2205"/>
                <a:ext cx="77" cy="121"/>
              </a:xfrm>
              <a:custGeom>
                <a:avLst/>
                <a:gdLst>
                  <a:gd name="T0" fmla="*/ 5 w 74"/>
                  <a:gd name="T1" fmla="*/ 0 h 110"/>
                  <a:gd name="T2" fmla="*/ 1 w 74"/>
                  <a:gd name="T3" fmla="*/ 15569 h 110"/>
                  <a:gd name="T4" fmla="*/ 0 w 74"/>
                  <a:gd name="T5" fmla="*/ 32210 h 110"/>
                  <a:gd name="T6" fmla="*/ 1 w 74"/>
                  <a:gd name="T7" fmla="*/ 47847 h 110"/>
                  <a:gd name="T8" fmla="*/ 5 w 74"/>
                  <a:gd name="T9" fmla="*/ 64151 h 110"/>
                  <a:gd name="T10" fmla="*/ 703 w 74"/>
                  <a:gd name="T11" fmla="*/ 79184 h 110"/>
                  <a:gd name="T12" fmla="*/ 916 w 74"/>
                  <a:gd name="T13" fmla="*/ 91231 h 110"/>
                  <a:gd name="T14" fmla="*/ 1326 w 74"/>
                  <a:gd name="T15" fmla="*/ 103479 h 110"/>
                  <a:gd name="T16" fmla="*/ 1913 w 74"/>
                  <a:gd name="T17" fmla="*/ 113478 h 110"/>
                  <a:gd name="T18" fmla="*/ 2243 w 74"/>
                  <a:gd name="T19" fmla="*/ 122520 h 110"/>
                  <a:gd name="T20" fmla="*/ 2767 w 74"/>
                  <a:gd name="T21" fmla="*/ 130050 h 110"/>
                  <a:gd name="T22" fmla="*/ 3241 w 74"/>
                  <a:gd name="T23" fmla="*/ 133144 h 110"/>
                  <a:gd name="T24" fmla="*/ 3696 w 74"/>
                  <a:gd name="T25" fmla="*/ 135837 h 110"/>
                  <a:gd name="T26" fmla="*/ 4106 w 74"/>
                  <a:gd name="T27" fmla="*/ 137309 h 110"/>
                  <a:gd name="T28" fmla="*/ 4440 w 74"/>
                  <a:gd name="T29" fmla="*/ 135123 h 110"/>
                  <a:gd name="T30" fmla="*/ 4646 w 74"/>
                  <a:gd name="T31" fmla="*/ 132543 h 110"/>
                  <a:gd name="T32" fmla="*/ 4686 w 74"/>
                  <a:gd name="T33" fmla="*/ 130050 h 110"/>
                  <a:gd name="T34" fmla="*/ 4686 w 74"/>
                  <a:gd name="T35" fmla="*/ 122704 h 110"/>
                  <a:gd name="T36" fmla="*/ 4686 w 74"/>
                  <a:gd name="T37" fmla="*/ 120289 h 110"/>
                  <a:gd name="T38" fmla="*/ 4216 w 74"/>
                  <a:gd name="T39" fmla="*/ 121109 h 110"/>
                  <a:gd name="T40" fmla="*/ 4216 w 74"/>
                  <a:gd name="T41" fmla="*/ 122704 h 110"/>
                  <a:gd name="T42" fmla="*/ 4216 w 74"/>
                  <a:gd name="T43" fmla="*/ 123088 h 110"/>
                  <a:gd name="T44" fmla="*/ 4211 w 74"/>
                  <a:gd name="T45" fmla="*/ 125607 h 110"/>
                  <a:gd name="T46" fmla="*/ 4216 w 74"/>
                  <a:gd name="T47" fmla="*/ 125607 h 110"/>
                  <a:gd name="T48" fmla="*/ 4106 w 74"/>
                  <a:gd name="T49" fmla="*/ 126880 h 110"/>
                  <a:gd name="T50" fmla="*/ 3796 w 74"/>
                  <a:gd name="T51" fmla="*/ 125607 h 110"/>
                  <a:gd name="T52" fmla="*/ 3416 w 74"/>
                  <a:gd name="T53" fmla="*/ 123088 h 110"/>
                  <a:gd name="T54" fmla="*/ 3155 w 74"/>
                  <a:gd name="T55" fmla="*/ 120289 h 110"/>
                  <a:gd name="T56" fmla="*/ 2624 w 74"/>
                  <a:gd name="T57" fmla="*/ 113478 h 110"/>
                  <a:gd name="T58" fmla="*/ 2239 w 74"/>
                  <a:gd name="T59" fmla="*/ 104990 h 110"/>
                  <a:gd name="T60" fmla="*/ 1913 w 74"/>
                  <a:gd name="T61" fmla="*/ 95616 h 110"/>
                  <a:gd name="T62" fmla="*/ 1395 w 74"/>
                  <a:gd name="T63" fmla="*/ 85644 h 110"/>
                  <a:gd name="T64" fmla="*/ 1020 w 74"/>
                  <a:gd name="T65" fmla="*/ 75046 h 110"/>
                  <a:gd name="T66" fmla="*/ 825 w 74"/>
                  <a:gd name="T67" fmla="*/ 60598 h 110"/>
                  <a:gd name="T68" fmla="*/ 744 w 74"/>
                  <a:gd name="T69" fmla="*/ 47648 h 110"/>
                  <a:gd name="T70" fmla="*/ 703 w 74"/>
                  <a:gd name="T71" fmla="*/ 32210 h 110"/>
                  <a:gd name="T72" fmla="*/ 703 w 74"/>
                  <a:gd name="T73" fmla="*/ 18426 h 110"/>
                  <a:gd name="T74" fmla="*/ 825 w 74"/>
                  <a:gd name="T75" fmla="*/ 3 h 110"/>
                  <a:gd name="T76" fmla="*/ 5 w 74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09"/>
                    </a:lnTo>
                    <a:lnTo>
                      <a:pt x="64" y="110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8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8"/>
                    </a:lnTo>
                    <a:lnTo>
                      <a:pt x="66" y="99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6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3" name="Freeform 911"/>
              <p:cNvSpPr>
                <a:spLocks noChangeArrowheads="1"/>
              </p:cNvSpPr>
              <p:nvPr/>
            </p:nvSpPr>
            <p:spPr bwMode="auto">
              <a:xfrm>
                <a:off x="142" y="2198"/>
                <a:ext cx="55" cy="56"/>
              </a:xfrm>
              <a:custGeom>
                <a:avLst/>
                <a:gdLst>
                  <a:gd name="T0" fmla="*/ 3848 w 53"/>
                  <a:gd name="T1" fmla="*/ 1913047 h 45"/>
                  <a:gd name="T2" fmla="*/ 3446 w 53"/>
                  <a:gd name="T3" fmla="*/ 1469294 h 45"/>
                  <a:gd name="T4" fmla="*/ 2880 w 53"/>
                  <a:gd name="T5" fmla="*/ 1052006 h 45"/>
                  <a:gd name="T6" fmla="*/ 2308 w 53"/>
                  <a:gd name="T7" fmla="*/ 749081 h 45"/>
                  <a:gd name="T8" fmla="*/ 1833 w 53"/>
                  <a:gd name="T9" fmla="*/ 411286 h 45"/>
                  <a:gd name="T10" fmla="*/ 1317 w 53"/>
                  <a:gd name="T11" fmla="*/ 724 h 45"/>
                  <a:gd name="T12" fmla="*/ 896 w 53"/>
                  <a:gd name="T13" fmla="*/ 0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7794 h 45"/>
                  <a:gd name="T22" fmla="*/ 8 w 53"/>
                  <a:gd name="T23" fmla="*/ 377479 h 45"/>
                  <a:gd name="T24" fmla="*/ 7 w 53"/>
                  <a:gd name="T25" fmla="*/ 411286 h 45"/>
                  <a:gd name="T26" fmla="*/ 8 w 53"/>
                  <a:gd name="T27" fmla="*/ 411286 h 45"/>
                  <a:gd name="T28" fmla="*/ 761 w 53"/>
                  <a:gd name="T29" fmla="*/ 411286 h 45"/>
                  <a:gd name="T30" fmla="*/ 951 w 53"/>
                  <a:gd name="T31" fmla="*/ 487168 h 45"/>
                  <a:gd name="T32" fmla="*/ 1394 w 53"/>
                  <a:gd name="T33" fmla="*/ 749081 h 45"/>
                  <a:gd name="T34" fmla="*/ 1938 w 53"/>
                  <a:gd name="T35" fmla="*/ 978319 h 45"/>
                  <a:gd name="T36" fmla="*/ 2417 w 53"/>
                  <a:gd name="T37" fmla="*/ 1359099 h 45"/>
                  <a:gd name="T38" fmla="*/ 2880 w 53"/>
                  <a:gd name="T39" fmla="*/ 1632467 h 45"/>
                  <a:gd name="T40" fmla="*/ 3360 w 53"/>
                  <a:gd name="T41" fmla="*/ 2081121 h 45"/>
                  <a:gd name="T42" fmla="*/ 3848 w 53"/>
                  <a:gd name="T43" fmla="*/ 1913047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6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4" name="Freeform 912"/>
              <p:cNvSpPr>
                <a:spLocks noChangeArrowheads="1"/>
              </p:cNvSpPr>
              <p:nvPr/>
            </p:nvSpPr>
            <p:spPr bwMode="auto">
              <a:xfrm>
                <a:off x="190" y="2245"/>
                <a:ext cx="25" cy="56"/>
              </a:xfrm>
              <a:custGeom>
                <a:avLst/>
                <a:gdLst>
                  <a:gd name="T0" fmla="*/ 10602 w 24"/>
                  <a:gd name="T1" fmla="*/ 1976 h 60"/>
                  <a:gd name="T2" fmla="*/ 10098 w 24"/>
                  <a:gd name="T3" fmla="*/ 1843 h 60"/>
                  <a:gd name="T4" fmla="*/ 10098 w 24"/>
                  <a:gd name="T5" fmla="*/ 1653 h 60"/>
                  <a:gd name="T6" fmla="*/ 9783 w 24"/>
                  <a:gd name="T7" fmla="*/ 1435 h 60"/>
                  <a:gd name="T8" fmla="*/ 9034 w 24"/>
                  <a:gd name="T9" fmla="*/ 1141 h 60"/>
                  <a:gd name="T10" fmla="*/ 8338 w 24"/>
                  <a:gd name="T11" fmla="*/ 828 h 60"/>
                  <a:gd name="T12" fmla="*/ 7103 w 24"/>
                  <a:gd name="T13" fmla="*/ 551 h 60"/>
                  <a:gd name="T14" fmla="*/ 5158 w 24"/>
                  <a:gd name="T15" fmla="*/ 266 h 60"/>
                  <a:gd name="T16" fmla="*/ 3747 w 24"/>
                  <a:gd name="T17" fmla="*/ 0 h 60"/>
                  <a:gd name="T18" fmla="*/ 0 w 24"/>
                  <a:gd name="T19" fmla="*/ 4 h 60"/>
                  <a:gd name="T20" fmla="*/ 4 w 24"/>
                  <a:gd name="T21" fmla="*/ 398 h 60"/>
                  <a:gd name="T22" fmla="*/ 3747 w 24"/>
                  <a:gd name="T23" fmla="*/ 699 h 60"/>
                  <a:gd name="T24" fmla="*/ 4396 w 24"/>
                  <a:gd name="T25" fmla="*/ 960 h 60"/>
                  <a:gd name="T26" fmla="*/ 5158 w 24"/>
                  <a:gd name="T27" fmla="*/ 1222 h 60"/>
                  <a:gd name="T28" fmla="*/ 5589 w 24"/>
                  <a:gd name="T29" fmla="*/ 1521 h 60"/>
                  <a:gd name="T30" fmla="*/ 6053 w 24"/>
                  <a:gd name="T31" fmla="*/ 1681 h 60"/>
                  <a:gd name="T32" fmla="*/ 6556 w 24"/>
                  <a:gd name="T33" fmla="*/ 1935 h 60"/>
                  <a:gd name="T34" fmla="*/ 7103 w 24"/>
                  <a:gd name="T35" fmla="*/ 1997 h 60"/>
                  <a:gd name="T36" fmla="*/ 10602 w 24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5" name="Freeform 913"/>
              <p:cNvSpPr>
                <a:spLocks noChangeArrowheads="1"/>
              </p:cNvSpPr>
              <p:nvPr/>
            </p:nvSpPr>
            <p:spPr bwMode="auto">
              <a:xfrm>
                <a:off x="5548" y="2343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78671 h 106"/>
                  <a:gd name="T4" fmla="*/ 0 w 65"/>
                  <a:gd name="T5" fmla="*/ 81550 h 106"/>
                  <a:gd name="T6" fmla="*/ 1 w 65"/>
                  <a:gd name="T7" fmla="*/ 82243 h 106"/>
                  <a:gd name="T8" fmla="*/ 2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80392 h 106"/>
                  <a:gd name="T18" fmla="*/ 3347 w 65"/>
                  <a:gd name="T19" fmla="*/ 75269 h 106"/>
                  <a:gd name="T20" fmla="*/ 4249 w 65"/>
                  <a:gd name="T21" fmla="*/ 70474 h 106"/>
                  <a:gd name="T22" fmla="*/ 4979 w 65"/>
                  <a:gd name="T23" fmla="*/ 63219 h 106"/>
                  <a:gd name="T24" fmla="*/ 5726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120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0622 h 106"/>
                  <a:gd name="T36" fmla="*/ 6847 w 65"/>
                  <a:gd name="T37" fmla="*/ 2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397 w 65"/>
                  <a:gd name="T47" fmla="*/ 3 h 106"/>
                  <a:gd name="T48" fmla="*/ 4786 w 65"/>
                  <a:gd name="T49" fmla="*/ 6855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338 w 65"/>
                  <a:gd name="T59" fmla="*/ 36608 h 106"/>
                  <a:gd name="T60" fmla="*/ 8 w 65"/>
                  <a:gd name="T61" fmla="*/ 43185 h 106"/>
                  <a:gd name="T62" fmla="*/ 6 w 65"/>
                  <a:gd name="T63" fmla="*/ 50892 h 106"/>
                  <a:gd name="T64" fmla="*/ 4 w 65"/>
                  <a:gd name="T65" fmla="*/ 56664 h 106"/>
                  <a:gd name="T66" fmla="*/ 2 w 65"/>
                  <a:gd name="T67" fmla="*/ 62099 h 106"/>
                  <a:gd name="T68" fmla="*/ 1 w 65"/>
                  <a:gd name="T69" fmla="*/ 69956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6" name="Freeform 914"/>
              <p:cNvSpPr>
                <a:spLocks noChangeArrowheads="1"/>
              </p:cNvSpPr>
              <p:nvPr/>
            </p:nvSpPr>
            <p:spPr bwMode="auto">
              <a:xfrm>
                <a:off x="5544" y="2343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6834 h 111"/>
                  <a:gd name="T4" fmla="*/ 4106 w 74"/>
                  <a:gd name="T5" fmla="*/ 31398 h 111"/>
                  <a:gd name="T6" fmla="*/ 4001 w 74"/>
                  <a:gd name="T7" fmla="*/ 45373 h 111"/>
                  <a:gd name="T8" fmla="*/ 3895 w 74"/>
                  <a:gd name="T9" fmla="*/ 57554 h 111"/>
                  <a:gd name="T10" fmla="*/ 3602 w 74"/>
                  <a:gd name="T11" fmla="*/ 69935 h 111"/>
                  <a:gd name="T12" fmla="*/ 3241 w 74"/>
                  <a:gd name="T13" fmla="*/ 81744 h 111"/>
                  <a:gd name="T14" fmla="*/ 2912 w 74"/>
                  <a:gd name="T15" fmla="*/ 91893 h 111"/>
                  <a:gd name="T16" fmla="*/ 2488 w 74"/>
                  <a:gd name="T17" fmla="*/ 99398 h 111"/>
                  <a:gd name="T18" fmla="*/ 2019 w 74"/>
                  <a:gd name="T19" fmla="*/ 107439 h 111"/>
                  <a:gd name="T20" fmla="*/ 1552 w 74"/>
                  <a:gd name="T21" fmla="*/ 113042 h 111"/>
                  <a:gd name="T22" fmla="*/ 1192 w 74"/>
                  <a:gd name="T23" fmla="*/ 117499 h 111"/>
                  <a:gd name="T24" fmla="*/ 872 w 74"/>
                  <a:gd name="T25" fmla="*/ 119073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8165 h 111"/>
                  <a:gd name="T34" fmla="*/ 8 w 74"/>
                  <a:gd name="T35" fmla="*/ 116587 h 111"/>
                  <a:gd name="T36" fmla="*/ 8 w 74"/>
                  <a:gd name="T37" fmla="*/ 113042 h 111"/>
                  <a:gd name="T38" fmla="*/ 0 w 74"/>
                  <a:gd name="T39" fmla="*/ 111722 h 111"/>
                  <a:gd name="T40" fmla="*/ 0 w 74"/>
                  <a:gd name="T41" fmla="*/ 117499 h 111"/>
                  <a:gd name="T42" fmla="*/ 0 w 74"/>
                  <a:gd name="T43" fmla="*/ 120746 h 111"/>
                  <a:gd name="T44" fmla="*/ 2 w 74"/>
                  <a:gd name="T45" fmla="*/ 125536 h 111"/>
                  <a:gd name="T46" fmla="*/ 5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30555 h 111"/>
                  <a:gd name="T52" fmla="*/ 1395 w 74"/>
                  <a:gd name="T53" fmla="*/ 125947 h 111"/>
                  <a:gd name="T54" fmla="*/ 1914 w 74"/>
                  <a:gd name="T55" fmla="*/ 122121 h 111"/>
                  <a:gd name="T56" fmla="*/ 2360 w 74"/>
                  <a:gd name="T57" fmla="*/ 116587 h 111"/>
                  <a:gd name="T58" fmla="*/ 2912 w 74"/>
                  <a:gd name="T59" fmla="*/ 107439 h 111"/>
                  <a:gd name="T60" fmla="*/ 3327 w 74"/>
                  <a:gd name="T61" fmla="*/ 98812 h 111"/>
                  <a:gd name="T62" fmla="*/ 3789 w 74"/>
                  <a:gd name="T63" fmla="*/ 85338 h 111"/>
                  <a:gd name="T64" fmla="*/ 4106 w 74"/>
                  <a:gd name="T65" fmla="*/ 75662 h 111"/>
                  <a:gd name="T66" fmla="*/ 4440 w 74"/>
                  <a:gd name="T67" fmla="*/ 62255 h 111"/>
                  <a:gd name="T68" fmla="*/ 4681 w 74"/>
                  <a:gd name="T69" fmla="*/ 45521 h 111"/>
                  <a:gd name="T70" fmla="*/ 4686 w 74"/>
                  <a:gd name="T71" fmla="*/ 31398 h 111"/>
                  <a:gd name="T72" fmla="*/ 4681 w 74"/>
                  <a:gd name="T73" fmla="*/ 15518 h 111"/>
                  <a:gd name="T74" fmla="*/ 4440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1"/>
                    </a:lnTo>
                    <a:lnTo>
                      <a:pt x="23" y="107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7" name="Freeform 915"/>
              <p:cNvSpPr>
                <a:spLocks noChangeArrowheads="1"/>
              </p:cNvSpPr>
              <p:nvPr/>
            </p:nvSpPr>
            <p:spPr bwMode="auto">
              <a:xfrm>
                <a:off x="5561" y="2338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3419 h 45"/>
                  <a:gd name="T4" fmla="*/ 1394 w 53"/>
                  <a:gd name="T5" fmla="*/ 56826 h 45"/>
                  <a:gd name="T6" fmla="*/ 2047 w 53"/>
                  <a:gd name="T7" fmla="*/ 40896 h 45"/>
                  <a:gd name="T8" fmla="*/ 2417 w 53"/>
                  <a:gd name="T9" fmla="*/ 34094 h 45"/>
                  <a:gd name="T10" fmla="*/ 2880 w 53"/>
                  <a:gd name="T11" fmla="*/ 24280 h 45"/>
                  <a:gd name="T12" fmla="*/ 3216 w 53"/>
                  <a:gd name="T13" fmla="*/ 17192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7192 h 45"/>
                  <a:gd name="T20" fmla="*/ 3360 w 53"/>
                  <a:gd name="T21" fmla="*/ 15782 h 45"/>
                  <a:gd name="T22" fmla="*/ 3848 w 53"/>
                  <a:gd name="T23" fmla="*/ 334 h 45"/>
                  <a:gd name="T24" fmla="*/ 3751 w 53"/>
                  <a:gd name="T25" fmla="*/ 2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2 h 45"/>
                  <a:gd name="T32" fmla="*/ 2438 w 53"/>
                  <a:gd name="T33" fmla="*/ 334 h 45"/>
                  <a:gd name="T34" fmla="*/ 2067 w 53"/>
                  <a:gd name="T35" fmla="*/ 17192 h 45"/>
                  <a:gd name="T36" fmla="*/ 1473 w 53"/>
                  <a:gd name="T37" fmla="*/ 31324 h 45"/>
                  <a:gd name="T38" fmla="*/ 951 w 53"/>
                  <a:gd name="T39" fmla="*/ 43977 h 45"/>
                  <a:gd name="T40" fmla="*/ 6 w 53"/>
                  <a:gd name="T41" fmla="*/ 61960 h 45"/>
                  <a:gd name="T42" fmla="*/ 0 w 53"/>
                  <a:gd name="T43" fmla="*/ 79981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20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3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2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8" name="Freeform 916"/>
              <p:cNvSpPr>
                <a:spLocks noChangeArrowheads="1"/>
              </p:cNvSpPr>
              <p:nvPr/>
            </p:nvSpPr>
            <p:spPr bwMode="auto">
              <a:xfrm>
                <a:off x="5544" y="2383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396 w 24"/>
                  <a:gd name="T5" fmla="*/ 56094 h 60"/>
                  <a:gd name="T6" fmla="*/ 4763 w 24"/>
                  <a:gd name="T7" fmla="*/ 50148 h 60"/>
                  <a:gd name="T8" fmla="*/ 5158 w 24"/>
                  <a:gd name="T9" fmla="*/ 40269 h 60"/>
                  <a:gd name="T10" fmla="*/ 6053 w 24"/>
                  <a:gd name="T11" fmla="*/ 31979 h 60"/>
                  <a:gd name="T12" fmla="*/ 7103 w 24"/>
                  <a:gd name="T13" fmla="*/ 23020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103 w 24"/>
                  <a:gd name="T19" fmla="*/ 0 h 60"/>
                  <a:gd name="T20" fmla="*/ 5158 w 24"/>
                  <a:gd name="T21" fmla="*/ 10295 h 60"/>
                  <a:gd name="T22" fmla="*/ 3747 w 24"/>
                  <a:gd name="T23" fmla="*/ 21238 h 60"/>
                  <a:gd name="T24" fmla="*/ 3191 w 24"/>
                  <a:gd name="T25" fmla="*/ 29252 h 60"/>
                  <a:gd name="T26" fmla="*/ 4 w 24"/>
                  <a:gd name="T27" fmla="*/ 37624 h 60"/>
                  <a:gd name="T28" fmla="*/ 2 w 24"/>
                  <a:gd name="T29" fmla="*/ 47309 h 60"/>
                  <a:gd name="T30" fmla="*/ 1 w 24"/>
                  <a:gd name="T31" fmla="*/ 54487 h 60"/>
                  <a:gd name="T32" fmla="*/ 1 w 24"/>
                  <a:gd name="T33" fmla="*/ 60767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9" name="Freeform 917"/>
              <p:cNvSpPr>
                <a:spLocks noChangeArrowheads="1"/>
              </p:cNvSpPr>
              <p:nvPr/>
            </p:nvSpPr>
            <p:spPr bwMode="auto">
              <a:xfrm>
                <a:off x="142" y="3409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7849 h 107"/>
                  <a:gd name="T8" fmla="*/ 7120 w 65"/>
                  <a:gd name="T9" fmla="*/ 78428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291 w 65"/>
                  <a:gd name="T23" fmla="*/ 59387 h 107"/>
                  <a:gd name="T24" fmla="*/ 1510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19793 h 107"/>
                  <a:gd name="T34" fmla="*/ 1 w 65"/>
                  <a:gd name="T35" fmla="*/ 10298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3 h 107"/>
                  <a:gd name="T48" fmla="*/ 2583 w 65"/>
                  <a:gd name="T49" fmla="*/ 6695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6078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6492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0" name="Freeform 918"/>
              <p:cNvSpPr>
                <a:spLocks noChangeArrowheads="1"/>
              </p:cNvSpPr>
              <p:nvPr/>
            </p:nvSpPr>
            <p:spPr bwMode="auto">
              <a:xfrm>
                <a:off x="137" y="3411"/>
                <a:ext cx="77" cy="121"/>
              </a:xfrm>
              <a:custGeom>
                <a:avLst/>
                <a:gdLst>
                  <a:gd name="T0" fmla="*/ 5 w 74"/>
                  <a:gd name="T1" fmla="*/ 0 h 110"/>
                  <a:gd name="T2" fmla="*/ 1 w 74"/>
                  <a:gd name="T3" fmla="*/ 15569 h 110"/>
                  <a:gd name="T4" fmla="*/ 0 w 74"/>
                  <a:gd name="T5" fmla="*/ 32210 h 110"/>
                  <a:gd name="T6" fmla="*/ 1 w 74"/>
                  <a:gd name="T7" fmla="*/ 50931 h 110"/>
                  <a:gd name="T8" fmla="*/ 5 w 74"/>
                  <a:gd name="T9" fmla="*/ 65288 h 110"/>
                  <a:gd name="T10" fmla="*/ 703 w 74"/>
                  <a:gd name="T11" fmla="*/ 79184 h 110"/>
                  <a:gd name="T12" fmla="*/ 916 w 74"/>
                  <a:gd name="T13" fmla="*/ 92698 h 110"/>
                  <a:gd name="T14" fmla="*/ 1326 w 74"/>
                  <a:gd name="T15" fmla="*/ 103479 h 110"/>
                  <a:gd name="T16" fmla="*/ 1913 w 74"/>
                  <a:gd name="T17" fmla="*/ 113478 h 110"/>
                  <a:gd name="T18" fmla="*/ 2243 w 74"/>
                  <a:gd name="T19" fmla="*/ 122704 h 110"/>
                  <a:gd name="T20" fmla="*/ 2767 w 74"/>
                  <a:gd name="T21" fmla="*/ 130050 h 110"/>
                  <a:gd name="T22" fmla="*/ 3241 w 74"/>
                  <a:gd name="T23" fmla="*/ 135123 h 110"/>
                  <a:gd name="T24" fmla="*/ 3696 w 74"/>
                  <a:gd name="T25" fmla="*/ 137309 h 110"/>
                  <a:gd name="T26" fmla="*/ 4106 w 74"/>
                  <a:gd name="T27" fmla="*/ 137309 h 110"/>
                  <a:gd name="T28" fmla="*/ 4443 w 74"/>
                  <a:gd name="T29" fmla="*/ 135837 h 110"/>
                  <a:gd name="T30" fmla="*/ 4646 w 74"/>
                  <a:gd name="T31" fmla="*/ 132799 h 110"/>
                  <a:gd name="T32" fmla="*/ 4686 w 74"/>
                  <a:gd name="T33" fmla="*/ 126880 h 110"/>
                  <a:gd name="T34" fmla="*/ 4686 w 74"/>
                  <a:gd name="T35" fmla="*/ 123088 h 110"/>
                  <a:gd name="T36" fmla="*/ 4686 w 74"/>
                  <a:gd name="T37" fmla="*/ 121109 h 110"/>
                  <a:gd name="T38" fmla="*/ 4216 w 74"/>
                  <a:gd name="T39" fmla="*/ 122520 h 110"/>
                  <a:gd name="T40" fmla="*/ 4216 w 74"/>
                  <a:gd name="T41" fmla="*/ 123088 h 110"/>
                  <a:gd name="T42" fmla="*/ 4216 w 74"/>
                  <a:gd name="T43" fmla="*/ 124936 h 110"/>
                  <a:gd name="T44" fmla="*/ 4211 w 74"/>
                  <a:gd name="T45" fmla="*/ 124936 h 110"/>
                  <a:gd name="T46" fmla="*/ 4216 w 74"/>
                  <a:gd name="T47" fmla="*/ 124936 h 110"/>
                  <a:gd name="T48" fmla="*/ 4106 w 74"/>
                  <a:gd name="T49" fmla="*/ 125607 h 110"/>
                  <a:gd name="T50" fmla="*/ 3796 w 74"/>
                  <a:gd name="T51" fmla="*/ 125607 h 110"/>
                  <a:gd name="T52" fmla="*/ 3416 w 74"/>
                  <a:gd name="T53" fmla="*/ 123088 h 110"/>
                  <a:gd name="T54" fmla="*/ 3155 w 74"/>
                  <a:gd name="T55" fmla="*/ 121109 h 110"/>
                  <a:gd name="T56" fmla="*/ 2624 w 74"/>
                  <a:gd name="T57" fmla="*/ 113207 h 110"/>
                  <a:gd name="T58" fmla="*/ 2239 w 74"/>
                  <a:gd name="T59" fmla="*/ 106743 h 110"/>
                  <a:gd name="T60" fmla="*/ 1913 w 74"/>
                  <a:gd name="T61" fmla="*/ 96762 h 110"/>
                  <a:gd name="T62" fmla="*/ 1395 w 74"/>
                  <a:gd name="T63" fmla="*/ 85644 h 110"/>
                  <a:gd name="T64" fmla="*/ 1020 w 74"/>
                  <a:gd name="T65" fmla="*/ 73255 h 110"/>
                  <a:gd name="T66" fmla="*/ 825 w 74"/>
                  <a:gd name="T67" fmla="*/ 60319 h 110"/>
                  <a:gd name="T68" fmla="*/ 744 w 74"/>
                  <a:gd name="T69" fmla="*/ 46896 h 110"/>
                  <a:gd name="T70" fmla="*/ 703 w 74"/>
                  <a:gd name="T71" fmla="*/ 32210 h 110"/>
                  <a:gd name="T72" fmla="*/ 703 w 74"/>
                  <a:gd name="T73" fmla="*/ 16948 h 110"/>
                  <a:gd name="T74" fmla="*/ 825 w 74"/>
                  <a:gd name="T75" fmla="*/ 2 h 110"/>
                  <a:gd name="T76" fmla="*/ 5 w 74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1" name="Freeform 919"/>
              <p:cNvSpPr>
                <a:spLocks noChangeArrowheads="1"/>
              </p:cNvSpPr>
              <p:nvPr/>
            </p:nvSpPr>
            <p:spPr bwMode="auto">
              <a:xfrm>
                <a:off x="142" y="3405"/>
                <a:ext cx="55" cy="49"/>
              </a:xfrm>
              <a:custGeom>
                <a:avLst/>
                <a:gdLst>
                  <a:gd name="T0" fmla="*/ 3848 w 53"/>
                  <a:gd name="T1" fmla="*/ 79223 h 45"/>
                  <a:gd name="T2" fmla="*/ 3446 w 53"/>
                  <a:gd name="T3" fmla="*/ 61437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578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2 h 45"/>
                  <a:gd name="T20" fmla="*/ 0 w 53"/>
                  <a:gd name="T21" fmla="*/ 334 h 45"/>
                  <a:gd name="T22" fmla="*/ 8 w 53"/>
                  <a:gd name="T23" fmla="*/ 14444 h 45"/>
                  <a:gd name="T24" fmla="*/ 8 w 53"/>
                  <a:gd name="T25" fmla="*/ 15782 h 45"/>
                  <a:gd name="T26" fmla="*/ 7 w 53"/>
                  <a:gd name="T27" fmla="*/ 15782 h 45"/>
                  <a:gd name="T28" fmla="*/ 8 w 53"/>
                  <a:gd name="T29" fmla="*/ 15782 h 45"/>
                  <a:gd name="T30" fmla="*/ 761 w 53"/>
                  <a:gd name="T31" fmla="*/ 18719 h 45"/>
                  <a:gd name="T32" fmla="*/ 951 w 53"/>
                  <a:gd name="T33" fmla="*/ 22306 h 45"/>
                  <a:gd name="T34" fmla="*/ 1394 w 53"/>
                  <a:gd name="T35" fmla="*/ 31324 h 45"/>
                  <a:gd name="T36" fmla="*/ 1938 w 53"/>
                  <a:gd name="T37" fmla="*/ 40896 h 45"/>
                  <a:gd name="T38" fmla="*/ 2417 w 53"/>
                  <a:gd name="T39" fmla="*/ 56826 h 45"/>
                  <a:gd name="T40" fmla="*/ 2880 w 53"/>
                  <a:gd name="T41" fmla="*/ 72729 h 45"/>
                  <a:gd name="T42" fmla="*/ 3360 w 53"/>
                  <a:gd name="T43" fmla="*/ 87011 h 45"/>
                  <a:gd name="T44" fmla="*/ 3848 w 53"/>
                  <a:gd name="T45" fmla="*/ 7922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2" name="Freeform 920"/>
              <p:cNvSpPr>
                <a:spLocks noChangeArrowheads="1"/>
              </p:cNvSpPr>
              <p:nvPr/>
            </p:nvSpPr>
            <p:spPr bwMode="auto">
              <a:xfrm>
                <a:off x="190" y="3448"/>
                <a:ext cx="25" cy="67"/>
              </a:xfrm>
              <a:custGeom>
                <a:avLst/>
                <a:gdLst>
                  <a:gd name="T0" fmla="*/ 10602 w 24"/>
                  <a:gd name="T1" fmla="*/ 54670 h 62"/>
                  <a:gd name="T2" fmla="*/ 10098 w 24"/>
                  <a:gd name="T3" fmla="*/ 50620 h 62"/>
                  <a:gd name="T4" fmla="*/ 10098 w 24"/>
                  <a:gd name="T5" fmla="*/ 43957 h 62"/>
                  <a:gd name="T6" fmla="*/ 9783 w 24"/>
                  <a:gd name="T7" fmla="*/ 37696 h 62"/>
                  <a:gd name="T8" fmla="*/ 9034 w 24"/>
                  <a:gd name="T9" fmla="*/ 31772 h 62"/>
                  <a:gd name="T10" fmla="*/ 8338 w 24"/>
                  <a:gd name="T11" fmla="*/ 23666 h 62"/>
                  <a:gd name="T12" fmla="*/ 7103 w 24"/>
                  <a:gd name="T13" fmla="*/ 16045 h 62"/>
                  <a:gd name="T14" fmla="*/ 5158 w 24"/>
                  <a:gd name="T15" fmla="*/ 7994 h 62"/>
                  <a:gd name="T16" fmla="*/ 3747 w 24"/>
                  <a:gd name="T17" fmla="*/ 0 h 62"/>
                  <a:gd name="T18" fmla="*/ 0 w 24"/>
                  <a:gd name="T19" fmla="*/ 5 h 62"/>
                  <a:gd name="T20" fmla="*/ 4 w 24"/>
                  <a:gd name="T21" fmla="*/ 10037 h 62"/>
                  <a:gd name="T22" fmla="*/ 3747 w 24"/>
                  <a:gd name="T23" fmla="*/ 18751 h 62"/>
                  <a:gd name="T24" fmla="*/ 4396 w 24"/>
                  <a:gd name="T25" fmla="*/ 25575 h 62"/>
                  <a:gd name="T26" fmla="*/ 5158 w 24"/>
                  <a:gd name="T27" fmla="*/ 32249 h 62"/>
                  <a:gd name="T28" fmla="*/ 5589 w 24"/>
                  <a:gd name="T29" fmla="*/ 40079 h 62"/>
                  <a:gd name="T30" fmla="*/ 6053 w 24"/>
                  <a:gd name="T31" fmla="*/ 45043 h 62"/>
                  <a:gd name="T32" fmla="*/ 6556 w 24"/>
                  <a:gd name="T33" fmla="*/ 51273 h 62"/>
                  <a:gd name="T34" fmla="*/ 7103 w 24"/>
                  <a:gd name="T35" fmla="*/ 55473 h 62"/>
                  <a:gd name="T36" fmla="*/ 10602 w 24"/>
                  <a:gd name="T37" fmla="*/ 546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3" name="Freeform 921"/>
              <p:cNvSpPr>
                <a:spLocks noChangeArrowheads="1"/>
              </p:cNvSpPr>
              <p:nvPr/>
            </p:nvSpPr>
            <p:spPr bwMode="auto">
              <a:xfrm>
                <a:off x="5548" y="3549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849 h 107"/>
                  <a:gd name="T8" fmla="*/ 2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61831 h 107"/>
                  <a:gd name="T24" fmla="*/ 5726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2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261 w 65"/>
                  <a:gd name="T59" fmla="*/ 3516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8577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4" name="Freeform 922"/>
              <p:cNvSpPr>
                <a:spLocks noChangeArrowheads="1"/>
              </p:cNvSpPr>
              <p:nvPr/>
            </p:nvSpPr>
            <p:spPr bwMode="auto">
              <a:xfrm>
                <a:off x="5544" y="3549"/>
                <a:ext cx="77" cy="122"/>
              </a:xfrm>
              <a:custGeom>
                <a:avLst/>
                <a:gdLst>
                  <a:gd name="T0" fmla="*/ 3895 w 74"/>
                  <a:gd name="T1" fmla="*/ 4 h 111"/>
                  <a:gd name="T2" fmla="*/ 4106 w 74"/>
                  <a:gd name="T3" fmla="*/ 18163 h 111"/>
                  <a:gd name="T4" fmla="*/ 4106 w 74"/>
                  <a:gd name="T5" fmla="*/ 31398 h 111"/>
                  <a:gd name="T6" fmla="*/ 4001 w 74"/>
                  <a:gd name="T7" fmla="*/ 45521 h 111"/>
                  <a:gd name="T8" fmla="*/ 3895 w 74"/>
                  <a:gd name="T9" fmla="*/ 57554 h 111"/>
                  <a:gd name="T10" fmla="*/ 3602 w 74"/>
                  <a:gd name="T11" fmla="*/ 70778 h 111"/>
                  <a:gd name="T12" fmla="*/ 3241 w 74"/>
                  <a:gd name="T13" fmla="*/ 81744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805 h 111"/>
                  <a:gd name="T20" fmla="*/ 1552 w 74"/>
                  <a:gd name="T21" fmla="*/ 113042 h 111"/>
                  <a:gd name="T22" fmla="*/ 1192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20746 h 111"/>
                  <a:gd name="T44" fmla="*/ 2 w 74"/>
                  <a:gd name="T45" fmla="*/ 125536 h 111"/>
                  <a:gd name="T46" fmla="*/ 4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2121 h 111"/>
                  <a:gd name="T56" fmla="*/ 2360 w 74"/>
                  <a:gd name="T57" fmla="*/ 116095 h 111"/>
                  <a:gd name="T58" fmla="*/ 2912 w 74"/>
                  <a:gd name="T59" fmla="*/ 107805 h 111"/>
                  <a:gd name="T60" fmla="*/ 3327 w 74"/>
                  <a:gd name="T61" fmla="*/ 98812 h 111"/>
                  <a:gd name="T62" fmla="*/ 3789 w 74"/>
                  <a:gd name="T63" fmla="*/ 86521 h 111"/>
                  <a:gd name="T64" fmla="*/ 4106 w 74"/>
                  <a:gd name="T65" fmla="*/ 73935 h 111"/>
                  <a:gd name="T66" fmla="*/ 4440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1398 h 111"/>
                  <a:gd name="T72" fmla="*/ 4681 w 74"/>
                  <a:gd name="T73" fmla="*/ 15518 h 111"/>
                  <a:gd name="T74" fmla="*/ 4440 w 74"/>
                  <a:gd name="T75" fmla="*/ 0 h 111"/>
                  <a:gd name="T76" fmla="*/ 3895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49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2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2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5" name="Freeform 923"/>
              <p:cNvSpPr>
                <a:spLocks noChangeArrowheads="1"/>
              </p:cNvSpPr>
              <p:nvPr/>
            </p:nvSpPr>
            <p:spPr bwMode="auto">
              <a:xfrm>
                <a:off x="5561" y="3544"/>
                <a:ext cx="55" cy="56"/>
              </a:xfrm>
              <a:custGeom>
                <a:avLst/>
                <a:gdLst>
                  <a:gd name="T0" fmla="*/ 8 w 53"/>
                  <a:gd name="T1" fmla="*/ 1130673 h 46"/>
                  <a:gd name="T2" fmla="*/ 951 w 53"/>
                  <a:gd name="T3" fmla="*/ 883809 h 46"/>
                  <a:gd name="T4" fmla="*/ 1394 w 53"/>
                  <a:gd name="T5" fmla="*/ 744959 h 46"/>
                  <a:gd name="T6" fmla="*/ 1938 w 53"/>
                  <a:gd name="T7" fmla="*/ 571319 h 46"/>
                  <a:gd name="T8" fmla="*/ 2417 w 53"/>
                  <a:gd name="T9" fmla="*/ 382777 h 46"/>
                  <a:gd name="T10" fmla="*/ 2880 w 53"/>
                  <a:gd name="T11" fmla="*/ 274589 h 46"/>
                  <a:gd name="T12" fmla="*/ 3216 w 53"/>
                  <a:gd name="T13" fmla="*/ 233395 h 46"/>
                  <a:gd name="T14" fmla="*/ 3360 w 53"/>
                  <a:gd name="T15" fmla="*/ 233395 h 46"/>
                  <a:gd name="T16" fmla="*/ 3394 w 53"/>
                  <a:gd name="T17" fmla="*/ 233395 h 46"/>
                  <a:gd name="T18" fmla="*/ 3360 w 53"/>
                  <a:gd name="T19" fmla="*/ 214803 h 46"/>
                  <a:gd name="T20" fmla="*/ 3848 w 53"/>
                  <a:gd name="T21" fmla="*/ 4615 h 46"/>
                  <a:gd name="T22" fmla="*/ 3640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530 h 46"/>
                  <a:gd name="T32" fmla="*/ 2067 w 53"/>
                  <a:gd name="T33" fmla="*/ 233395 h 46"/>
                  <a:gd name="T34" fmla="*/ 1473 w 53"/>
                  <a:gd name="T35" fmla="*/ 382777 h 46"/>
                  <a:gd name="T36" fmla="*/ 951 w 53"/>
                  <a:gd name="T37" fmla="*/ 571319 h 46"/>
                  <a:gd name="T38" fmla="*/ 6 w 53"/>
                  <a:gd name="T39" fmla="*/ 797217 h 46"/>
                  <a:gd name="T40" fmla="*/ 0 w 53"/>
                  <a:gd name="T41" fmla="*/ 1022828 h 46"/>
                  <a:gd name="T42" fmla="*/ 8 w 53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20" y="30"/>
                    </a:lnTo>
                    <a:lnTo>
                      <a:pt x="26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6" name="Freeform 924"/>
              <p:cNvSpPr>
                <a:spLocks noChangeArrowheads="1"/>
              </p:cNvSpPr>
              <p:nvPr/>
            </p:nvSpPr>
            <p:spPr bwMode="auto">
              <a:xfrm>
                <a:off x="5544" y="3589"/>
                <a:ext cx="25" cy="56"/>
              </a:xfrm>
              <a:custGeom>
                <a:avLst/>
                <a:gdLst>
                  <a:gd name="T0" fmla="*/ 3747 w 24"/>
                  <a:gd name="T1" fmla="*/ 1336 h 61"/>
                  <a:gd name="T2" fmla="*/ 4058 w 24"/>
                  <a:gd name="T3" fmla="*/ 1236 h 61"/>
                  <a:gd name="T4" fmla="*/ 4396 w 24"/>
                  <a:gd name="T5" fmla="*/ 1126 h 61"/>
                  <a:gd name="T6" fmla="*/ 4763 w 24"/>
                  <a:gd name="T7" fmla="*/ 975 h 61"/>
                  <a:gd name="T8" fmla="*/ 5158 w 24"/>
                  <a:gd name="T9" fmla="*/ 822 h 61"/>
                  <a:gd name="T10" fmla="*/ 6053 w 24"/>
                  <a:gd name="T11" fmla="*/ 608 h 61"/>
                  <a:gd name="T12" fmla="*/ 7103 w 24"/>
                  <a:gd name="T13" fmla="*/ 442 h 61"/>
                  <a:gd name="T14" fmla="*/ 9034 w 24"/>
                  <a:gd name="T15" fmla="*/ 274 h 61"/>
                  <a:gd name="T16" fmla="*/ 10602 w 24"/>
                  <a:gd name="T17" fmla="*/ 5 h 61"/>
                  <a:gd name="T18" fmla="*/ 7103 w 24"/>
                  <a:gd name="T19" fmla="*/ 0 h 61"/>
                  <a:gd name="T20" fmla="*/ 5158 w 24"/>
                  <a:gd name="T21" fmla="*/ 185 h 61"/>
                  <a:gd name="T22" fmla="*/ 3747 w 24"/>
                  <a:gd name="T23" fmla="*/ 375 h 61"/>
                  <a:gd name="T24" fmla="*/ 3191 w 24"/>
                  <a:gd name="T25" fmla="*/ 561 h 61"/>
                  <a:gd name="T26" fmla="*/ 4 w 24"/>
                  <a:gd name="T27" fmla="*/ 768 h 61"/>
                  <a:gd name="T28" fmla="*/ 2 w 24"/>
                  <a:gd name="T29" fmla="*/ 902 h 61"/>
                  <a:gd name="T30" fmla="*/ 1 w 24"/>
                  <a:gd name="T31" fmla="*/ 1055 h 61"/>
                  <a:gd name="T32" fmla="*/ 1 w 24"/>
                  <a:gd name="T33" fmla="*/ 1235 h 61"/>
                  <a:gd name="T34" fmla="*/ 0 w 24"/>
                  <a:gd name="T35" fmla="*/ 1317 h 61"/>
                  <a:gd name="T36" fmla="*/ 3747 w 24"/>
                  <a:gd name="T37" fmla="*/ 1336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10" y="51"/>
                    </a:lnTo>
                    <a:lnTo>
                      <a:pt x="11" y="45"/>
                    </a:lnTo>
                    <a:lnTo>
                      <a:pt x="12" y="37"/>
                    </a:lnTo>
                    <a:lnTo>
                      <a:pt x="14" y="28"/>
                    </a:lnTo>
                    <a:lnTo>
                      <a:pt x="16" y="20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7" name="Freeform 925"/>
              <p:cNvSpPr>
                <a:spLocks noChangeArrowheads="1"/>
              </p:cNvSpPr>
              <p:nvPr/>
            </p:nvSpPr>
            <p:spPr bwMode="auto">
              <a:xfrm>
                <a:off x="142" y="992"/>
                <a:ext cx="67" cy="118"/>
              </a:xfrm>
              <a:custGeom>
                <a:avLst/>
                <a:gdLst>
                  <a:gd name="T0" fmla="*/ 7583 w 64"/>
                  <a:gd name="T1" fmla="*/ 68730 h 108"/>
                  <a:gd name="T2" fmla="*/ 7583 w 64"/>
                  <a:gd name="T3" fmla="*/ 70598 h 108"/>
                  <a:gd name="T4" fmla="*/ 7583 w 64"/>
                  <a:gd name="T5" fmla="*/ 72307 h 108"/>
                  <a:gd name="T6" fmla="*/ 7569 w 64"/>
                  <a:gd name="T7" fmla="*/ 73991 h 108"/>
                  <a:gd name="T8" fmla="*/ 7567 w 64"/>
                  <a:gd name="T9" fmla="*/ 74599 h 108"/>
                  <a:gd name="T10" fmla="*/ 7124 w 64"/>
                  <a:gd name="T11" fmla="*/ 75865 h 108"/>
                  <a:gd name="T12" fmla="*/ 6312 w 64"/>
                  <a:gd name="T13" fmla="*/ 75820 h 108"/>
                  <a:gd name="T14" fmla="*/ 5590 w 64"/>
                  <a:gd name="T15" fmla="*/ 73991 h 108"/>
                  <a:gd name="T16" fmla="*/ 4774 w 64"/>
                  <a:gd name="T17" fmla="*/ 70624 h 108"/>
                  <a:gd name="T18" fmla="*/ 3888 w 64"/>
                  <a:gd name="T19" fmla="*/ 68277 h 108"/>
                  <a:gd name="T20" fmla="*/ 3133 w 64"/>
                  <a:gd name="T21" fmla="*/ 63552 h 108"/>
                  <a:gd name="T22" fmla="*/ 2255 w 64"/>
                  <a:gd name="T23" fmla="*/ 58349 h 108"/>
                  <a:gd name="T24" fmla="*/ 1476 w 64"/>
                  <a:gd name="T25" fmla="*/ 51586 h 108"/>
                  <a:gd name="T26" fmla="*/ 1091 w 64"/>
                  <a:gd name="T27" fmla="*/ 44437 h 108"/>
                  <a:gd name="T28" fmla="*/ 3 w 64"/>
                  <a:gd name="T29" fmla="*/ 36192 h 108"/>
                  <a:gd name="T30" fmla="*/ 1 w 64"/>
                  <a:gd name="T31" fmla="*/ 28569 h 108"/>
                  <a:gd name="T32" fmla="*/ 0 w 64"/>
                  <a:gd name="T33" fmla="*/ 20011 h 108"/>
                  <a:gd name="T34" fmla="*/ 0 w 64"/>
                  <a:gd name="T35" fmla="*/ 10663 h 108"/>
                  <a:gd name="T36" fmla="*/ 3 w 64"/>
                  <a:gd name="T37" fmla="*/ 3 h 108"/>
                  <a:gd name="T38" fmla="*/ 4 w 64"/>
                  <a:gd name="T39" fmla="*/ 1 h 108"/>
                  <a:gd name="T40" fmla="*/ 6 w 64"/>
                  <a:gd name="T41" fmla="*/ 0 h 108"/>
                  <a:gd name="T42" fmla="*/ 7 w 64"/>
                  <a:gd name="T43" fmla="*/ 0 h 108"/>
                  <a:gd name="T44" fmla="*/ 1156 w 64"/>
                  <a:gd name="T45" fmla="*/ 1 h 108"/>
                  <a:gd name="T46" fmla="*/ 1768 w 64"/>
                  <a:gd name="T47" fmla="*/ 5 h 108"/>
                  <a:gd name="T48" fmla="*/ 2546 w 64"/>
                  <a:gd name="T49" fmla="*/ 6443 h 108"/>
                  <a:gd name="T50" fmla="*/ 3321 w 64"/>
                  <a:gd name="T51" fmla="*/ 10663 h 108"/>
                  <a:gd name="T52" fmla="*/ 4229 w 64"/>
                  <a:gd name="T53" fmla="*/ 16128 h 108"/>
                  <a:gd name="T54" fmla="*/ 5073 w 64"/>
                  <a:gd name="T55" fmla="*/ 21721 h 108"/>
                  <a:gd name="T56" fmla="*/ 5729 w 64"/>
                  <a:gd name="T57" fmla="*/ 28569 h 108"/>
                  <a:gd name="T58" fmla="*/ 6312 w 64"/>
                  <a:gd name="T59" fmla="*/ 33752 h 108"/>
                  <a:gd name="T60" fmla="*/ 6706 w 64"/>
                  <a:gd name="T61" fmla="*/ 38841 h 108"/>
                  <a:gd name="T62" fmla="*/ 7124 w 64"/>
                  <a:gd name="T63" fmla="*/ 44791 h 108"/>
                  <a:gd name="T64" fmla="*/ 7139 w 64"/>
                  <a:gd name="T65" fmla="*/ 51586 h 108"/>
                  <a:gd name="T66" fmla="*/ 7567 w 64"/>
                  <a:gd name="T67" fmla="*/ 56985 h 108"/>
                  <a:gd name="T68" fmla="*/ 7569 w 64"/>
                  <a:gd name="T69" fmla="*/ 61188 h 108"/>
                  <a:gd name="T70" fmla="*/ 7569 w 64"/>
                  <a:gd name="T71" fmla="*/ 65701 h 108"/>
                  <a:gd name="T72" fmla="*/ 7583 w 64"/>
                  <a:gd name="T73" fmla="*/ 68730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8"/>
                  <a:gd name="T113" fmla="*/ 64 w 64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8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8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1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2"/>
                    </a:lnTo>
                    <a:lnTo>
                      <a:pt x="13" y="73"/>
                    </a:lnTo>
                    <a:lnTo>
                      <a:pt x="8" y="62"/>
                    </a:lnTo>
                    <a:lnTo>
                      <a:pt x="3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5"/>
                    </a:lnTo>
                    <a:lnTo>
                      <a:pt x="22" y="9"/>
                    </a:lnTo>
                    <a:lnTo>
                      <a:pt x="28" y="16"/>
                    </a:lnTo>
                    <a:lnTo>
                      <a:pt x="36" y="22"/>
                    </a:lnTo>
                    <a:lnTo>
                      <a:pt x="42" y="31"/>
                    </a:lnTo>
                    <a:lnTo>
                      <a:pt x="48" y="40"/>
                    </a:lnTo>
                    <a:lnTo>
                      <a:pt x="53" y="48"/>
                    </a:lnTo>
                    <a:lnTo>
                      <a:pt x="56" y="56"/>
                    </a:lnTo>
                    <a:lnTo>
                      <a:pt x="58" y="64"/>
                    </a:lnTo>
                    <a:lnTo>
                      <a:pt x="60" y="73"/>
                    </a:lnTo>
                    <a:lnTo>
                      <a:pt x="62" y="81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8" name="Freeform 926"/>
              <p:cNvSpPr>
                <a:spLocks noChangeArrowheads="1"/>
              </p:cNvSpPr>
              <p:nvPr/>
            </p:nvSpPr>
            <p:spPr bwMode="auto">
              <a:xfrm>
                <a:off x="136" y="993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2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805 h 111"/>
                  <a:gd name="T18" fmla="*/ 2243 w 74"/>
                  <a:gd name="T19" fmla="*/ 116095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02 w 74"/>
                  <a:gd name="T25" fmla="*/ 128751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7805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70778 h 111"/>
                  <a:gd name="T66" fmla="*/ 825 w 74"/>
                  <a:gd name="T67" fmla="*/ 57554 h 111"/>
                  <a:gd name="T68" fmla="*/ 744 w 74"/>
                  <a:gd name="T69" fmla="*/ 45521 h 111"/>
                  <a:gd name="T70" fmla="*/ 703 w 74"/>
                  <a:gd name="T71" fmla="*/ 31398 h 111"/>
                  <a:gd name="T72" fmla="*/ 703 w 74"/>
                  <a:gd name="T73" fmla="*/ 18163 h 111"/>
                  <a:gd name="T74" fmla="*/ 825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60"/>
                    </a:lnTo>
                    <a:lnTo>
                      <a:pt x="13" y="49"/>
                    </a:lnTo>
                    <a:lnTo>
                      <a:pt x="11" y="39"/>
                    </a:lnTo>
                    <a:lnTo>
                      <a:pt x="10" y="27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9" name="Freeform 927"/>
              <p:cNvSpPr>
                <a:spLocks noChangeArrowheads="1"/>
              </p:cNvSpPr>
              <p:nvPr/>
            </p:nvSpPr>
            <p:spPr bwMode="auto">
              <a:xfrm>
                <a:off x="142" y="988"/>
                <a:ext cx="53" cy="50"/>
              </a:xfrm>
              <a:custGeom>
                <a:avLst/>
                <a:gdLst>
                  <a:gd name="T0" fmla="*/ 4397 w 51"/>
                  <a:gd name="T1" fmla="*/ 69114 h 46"/>
                  <a:gd name="T2" fmla="*/ 4018 w 51"/>
                  <a:gd name="T3" fmla="*/ 53860 h 46"/>
                  <a:gd name="T4" fmla="*/ 3386 w 51"/>
                  <a:gd name="T5" fmla="*/ 38600 h 46"/>
                  <a:gd name="T6" fmla="*/ 2695 w 51"/>
                  <a:gd name="T7" fmla="*/ 23835 h 46"/>
                  <a:gd name="T8" fmla="*/ 2026 w 51"/>
                  <a:gd name="T9" fmla="*/ 15775 h 46"/>
                  <a:gd name="T10" fmla="*/ 1438 w 51"/>
                  <a:gd name="T11" fmla="*/ 4 h 46"/>
                  <a:gd name="T12" fmla="*/ 965 w 51"/>
                  <a:gd name="T13" fmla="*/ 1 h 46"/>
                  <a:gd name="T14" fmla="*/ 8 w 51"/>
                  <a:gd name="T15" fmla="*/ 0 h 46"/>
                  <a:gd name="T16" fmla="*/ 5 w 51"/>
                  <a:gd name="T17" fmla="*/ 0 h 46"/>
                  <a:gd name="T18" fmla="*/ 2 w 51"/>
                  <a:gd name="T19" fmla="*/ 2 h 46"/>
                  <a:gd name="T20" fmla="*/ 0 w 51"/>
                  <a:gd name="T21" fmla="*/ 310 h 46"/>
                  <a:gd name="T22" fmla="*/ 7 w 51"/>
                  <a:gd name="T23" fmla="*/ 14513 h 46"/>
                  <a:gd name="T24" fmla="*/ 6 w 51"/>
                  <a:gd name="T25" fmla="*/ 15775 h 46"/>
                  <a:gd name="T26" fmla="*/ 7 w 51"/>
                  <a:gd name="T27" fmla="*/ 15775 h 46"/>
                  <a:gd name="T28" fmla="*/ 8 w 51"/>
                  <a:gd name="T29" fmla="*/ 15775 h 46"/>
                  <a:gd name="T30" fmla="*/ 1082 w 51"/>
                  <a:gd name="T31" fmla="*/ 18552 h 46"/>
                  <a:gd name="T32" fmla="*/ 1522 w 51"/>
                  <a:gd name="T33" fmla="*/ 25864 h 46"/>
                  <a:gd name="T34" fmla="*/ 2270 w 51"/>
                  <a:gd name="T35" fmla="*/ 38600 h 46"/>
                  <a:gd name="T36" fmla="*/ 2697 w 51"/>
                  <a:gd name="T37" fmla="*/ 50327 h 46"/>
                  <a:gd name="T38" fmla="*/ 3386 w 51"/>
                  <a:gd name="T39" fmla="*/ 59712 h 46"/>
                  <a:gd name="T40" fmla="*/ 3800 w 51"/>
                  <a:gd name="T41" fmla="*/ 76383 h 46"/>
                  <a:gd name="T42" fmla="*/ 4397 w 51"/>
                  <a:gd name="T43" fmla="*/ 69114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10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3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6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0" name="Freeform 928"/>
              <p:cNvSpPr>
                <a:spLocks noChangeArrowheads="1"/>
              </p:cNvSpPr>
              <p:nvPr/>
            </p:nvSpPr>
            <p:spPr bwMode="auto">
              <a:xfrm>
                <a:off x="189" y="1032"/>
                <a:ext cx="25" cy="66"/>
              </a:xfrm>
              <a:custGeom>
                <a:avLst/>
                <a:gdLst>
                  <a:gd name="T0" fmla="*/ 10602 w 24"/>
                  <a:gd name="T1" fmla="*/ 59355 h 61"/>
                  <a:gd name="T2" fmla="*/ 10602 w 24"/>
                  <a:gd name="T3" fmla="*/ 55647 h 61"/>
                  <a:gd name="T4" fmla="*/ 10098 w 24"/>
                  <a:gd name="T5" fmla="*/ 47543 h 61"/>
                  <a:gd name="T6" fmla="*/ 9783 w 24"/>
                  <a:gd name="T7" fmla="*/ 40599 h 61"/>
                  <a:gd name="T8" fmla="*/ 9034 w 24"/>
                  <a:gd name="T9" fmla="*/ 34605 h 61"/>
                  <a:gd name="T10" fmla="*/ 8338 w 24"/>
                  <a:gd name="T11" fmla="*/ 25320 h 61"/>
                  <a:gd name="T12" fmla="*/ 7103 w 24"/>
                  <a:gd name="T13" fmla="*/ 16907 h 61"/>
                  <a:gd name="T14" fmla="*/ 5158 w 24"/>
                  <a:gd name="T15" fmla="*/ 8310 h 61"/>
                  <a:gd name="T16" fmla="*/ 3456 w 24"/>
                  <a:gd name="T17" fmla="*/ 0 h 61"/>
                  <a:gd name="T18" fmla="*/ 0 w 24"/>
                  <a:gd name="T19" fmla="*/ 5 h 61"/>
                  <a:gd name="T20" fmla="*/ 4 w 24"/>
                  <a:gd name="T21" fmla="*/ 12302 h 61"/>
                  <a:gd name="T22" fmla="*/ 3456 w 24"/>
                  <a:gd name="T23" fmla="*/ 19929 h 61"/>
                  <a:gd name="T24" fmla="*/ 4396 w 24"/>
                  <a:gd name="T25" fmla="*/ 27349 h 61"/>
                  <a:gd name="T26" fmla="*/ 5158 w 24"/>
                  <a:gd name="T27" fmla="*/ 36968 h 61"/>
                  <a:gd name="T28" fmla="*/ 6053 w 24"/>
                  <a:gd name="T29" fmla="*/ 43934 h 61"/>
                  <a:gd name="T30" fmla="*/ 6556 w 24"/>
                  <a:gd name="T31" fmla="*/ 50728 h 61"/>
                  <a:gd name="T32" fmla="*/ 6556 w 24"/>
                  <a:gd name="T33" fmla="*/ 55688 h 61"/>
                  <a:gd name="T34" fmla="*/ 7103 w 24"/>
                  <a:gd name="T35" fmla="*/ 60187 h 61"/>
                  <a:gd name="T36" fmla="*/ 10602 w 24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0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4" y="45"/>
                    </a:lnTo>
                    <a:lnTo>
                      <a:pt x="15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1" name="Freeform 929"/>
              <p:cNvSpPr>
                <a:spLocks noChangeArrowheads="1"/>
              </p:cNvSpPr>
              <p:nvPr/>
            </p:nvSpPr>
            <p:spPr bwMode="auto">
              <a:xfrm>
                <a:off x="5550" y="1133"/>
                <a:ext cx="67" cy="117"/>
              </a:xfrm>
              <a:custGeom>
                <a:avLst/>
                <a:gdLst>
                  <a:gd name="T0" fmla="*/ 0 w 64"/>
                  <a:gd name="T1" fmla="*/ 154217 h 106"/>
                  <a:gd name="T2" fmla="*/ 0 w 64"/>
                  <a:gd name="T3" fmla="*/ 161410 h 106"/>
                  <a:gd name="T4" fmla="*/ 0 w 64"/>
                  <a:gd name="T5" fmla="*/ 164895 h 106"/>
                  <a:gd name="T6" fmla="*/ 1 w 64"/>
                  <a:gd name="T7" fmla="*/ 166190 h 106"/>
                  <a:gd name="T8" fmla="*/ 2 w 64"/>
                  <a:gd name="T9" fmla="*/ 170726 h 106"/>
                  <a:gd name="T10" fmla="*/ 6 w 64"/>
                  <a:gd name="T11" fmla="*/ 172544 h 106"/>
                  <a:gd name="T12" fmla="*/ 1307 w 64"/>
                  <a:gd name="T13" fmla="*/ 170726 h 106"/>
                  <a:gd name="T14" fmla="*/ 1879 w 64"/>
                  <a:gd name="T15" fmla="*/ 166190 h 106"/>
                  <a:gd name="T16" fmla="*/ 2873 w 64"/>
                  <a:gd name="T17" fmla="*/ 161881 h 106"/>
                  <a:gd name="T18" fmla="*/ 3664 w 64"/>
                  <a:gd name="T19" fmla="*/ 151922 h 106"/>
                  <a:gd name="T20" fmla="*/ 4495 w 64"/>
                  <a:gd name="T21" fmla="*/ 141261 h 106"/>
                  <a:gd name="T22" fmla="*/ 5261 w 64"/>
                  <a:gd name="T23" fmla="*/ 129137 h 106"/>
                  <a:gd name="T24" fmla="*/ 6087 w 64"/>
                  <a:gd name="T25" fmla="*/ 116525 h 106"/>
                  <a:gd name="T26" fmla="*/ 6706 w 64"/>
                  <a:gd name="T27" fmla="*/ 99325 h 106"/>
                  <a:gd name="T28" fmla="*/ 7299 w 64"/>
                  <a:gd name="T29" fmla="*/ 79931 h 106"/>
                  <a:gd name="T30" fmla="*/ 7569 w 64"/>
                  <a:gd name="T31" fmla="*/ 62468 h 106"/>
                  <a:gd name="T32" fmla="*/ 7583 w 64"/>
                  <a:gd name="T33" fmla="*/ 43874 h 106"/>
                  <a:gd name="T34" fmla="*/ 7583 w 64"/>
                  <a:gd name="T35" fmla="*/ 21617 h 106"/>
                  <a:gd name="T36" fmla="*/ 7299 w 64"/>
                  <a:gd name="T37" fmla="*/ 1 h 106"/>
                  <a:gd name="T38" fmla="*/ 7139 w 64"/>
                  <a:gd name="T39" fmla="*/ 0 h 106"/>
                  <a:gd name="T40" fmla="*/ 7124 w 64"/>
                  <a:gd name="T41" fmla="*/ 0 h 106"/>
                  <a:gd name="T42" fmla="*/ 6872 w 64"/>
                  <a:gd name="T43" fmla="*/ 0 h 106"/>
                  <a:gd name="T44" fmla="*/ 6705 w 64"/>
                  <a:gd name="T45" fmla="*/ 0 h 106"/>
                  <a:gd name="T46" fmla="*/ 5729 w 64"/>
                  <a:gd name="T47" fmla="*/ 3 h 106"/>
                  <a:gd name="T48" fmla="*/ 5073 w 64"/>
                  <a:gd name="T49" fmla="*/ 12210 h 106"/>
                  <a:gd name="T50" fmla="*/ 4229 w 64"/>
                  <a:gd name="T51" fmla="*/ 21617 h 106"/>
                  <a:gd name="T52" fmla="*/ 3321 w 64"/>
                  <a:gd name="T53" fmla="*/ 35352 h 106"/>
                  <a:gd name="T54" fmla="*/ 2546 w 64"/>
                  <a:gd name="T55" fmla="*/ 47570 h 106"/>
                  <a:gd name="T56" fmla="*/ 1768 w 64"/>
                  <a:gd name="T57" fmla="*/ 60931 h 106"/>
                  <a:gd name="T58" fmla="*/ 1307 w 64"/>
                  <a:gd name="T59" fmla="*/ 73575 h 106"/>
                  <a:gd name="T60" fmla="*/ 1091 w 64"/>
                  <a:gd name="T61" fmla="*/ 91224 h 106"/>
                  <a:gd name="T62" fmla="*/ 6 w 64"/>
                  <a:gd name="T63" fmla="*/ 101075 h 106"/>
                  <a:gd name="T64" fmla="*/ 4 w 64"/>
                  <a:gd name="T65" fmla="*/ 116525 h 106"/>
                  <a:gd name="T66" fmla="*/ 2 w 64"/>
                  <a:gd name="T67" fmla="*/ 127963 h 106"/>
                  <a:gd name="T68" fmla="*/ 1 w 64"/>
                  <a:gd name="T69" fmla="*/ 137601 h 106"/>
                  <a:gd name="T70" fmla="*/ 1 w 64"/>
                  <a:gd name="T71" fmla="*/ 149272 h 106"/>
                  <a:gd name="T72" fmla="*/ 0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2" name="Freeform 930"/>
              <p:cNvSpPr>
                <a:spLocks noChangeArrowheads="1"/>
              </p:cNvSpPr>
              <p:nvPr/>
            </p:nvSpPr>
            <p:spPr bwMode="auto">
              <a:xfrm>
                <a:off x="5545" y="1133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106 w 74"/>
                  <a:gd name="T3" fmla="*/ 16834 h 111"/>
                  <a:gd name="T4" fmla="*/ 4106 w 74"/>
                  <a:gd name="T5" fmla="*/ 31398 h 111"/>
                  <a:gd name="T6" fmla="*/ 4001 w 74"/>
                  <a:gd name="T7" fmla="*/ 45373 h 111"/>
                  <a:gd name="T8" fmla="*/ 3895 w 74"/>
                  <a:gd name="T9" fmla="*/ 57554 h 111"/>
                  <a:gd name="T10" fmla="*/ 3602 w 74"/>
                  <a:gd name="T11" fmla="*/ 69935 h 111"/>
                  <a:gd name="T12" fmla="*/ 3241 w 74"/>
                  <a:gd name="T13" fmla="*/ 81744 h 111"/>
                  <a:gd name="T14" fmla="*/ 2912 w 74"/>
                  <a:gd name="T15" fmla="*/ 91442 h 111"/>
                  <a:gd name="T16" fmla="*/ 2488 w 74"/>
                  <a:gd name="T17" fmla="*/ 99398 h 111"/>
                  <a:gd name="T18" fmla="*/ 2019 w 74"/>
                  <a:gd name="T19" fmla="*/ 107439 h 111"/>
                  <a:gd name="T20" fmla="*/ 1552 w 74"/>
                  <a:gd name="T21" fmla="*/ 111722 h 111"/>
                  <a:gd name="T22" fmla="*/ 1192 w 74"/>
                  <a:gd name="T23" fmla="*/ 117499 h 111"/>
                  <a:gd name="T24" fmla="*/ 872 w 74"/>
                  <a:gd name="T25" fmla="*/ 118165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3042 h 111"/>
                  <a:gd name="T38" fmla="*/ 0 w 74"/>
                  <a:gd name="T39" fmla="*/ 111722 h 111"/>
                  <a:gd name="T40" fmla="*/ 0 w 74"/>
                  <a:gd name="T41" fmla="*/ 117499 h 111"/>
                  <a:gd name="T42" fmla="*/ 0 w 74"/>
                  <a:gd name="T43" fmla="*/ 120746 h 111"/>
                  <a:gd name="T44" fmla="*/ 2 w 74"/>
                  <a:gd name="T45" fmla="*/ 125536 h 111"/>
                  <a:gd name="T46" fmla="*/ 4 w 74"/>
                  <a:gd name="T47" fmla="*/ 127048 h 111"/>
                  <a:gd name="T48" fmla="*/ 9 w 74"/>
                  <a:gd name="T49" fmla="*/ 130555 h 111"/>
                  <a:gd name="T50" fmla="*/ 1020 w 74"/>
                  <a:gd name="T51" fmla="*/ 128751 h 111"/>
                  <a:gd name="T52" fmla="*/ 1395 w 74"/>
                  <a:gd name="T53" fmla="*/ 125947 h 111"/>
                  <a:gd name="T54" fmla="*/ 1914 w 74"/>
                  <a:gd name="T55" fmla="*/ 120746 h 111"/>
                  <a:gd name="T56" fmla="*/ 2360 w 74"/>
                  <a:gd name="T57" fmla="*/ 115468 h 111"/>
                  <a:gd name="T58" fmla="*/ 2912 w 74"/>
                  <a:gd name="T59" fmla="*/ 107439 h 111"/>
                  <a:gd name="T60" fmla="*/ 3327 w 74"/>
                  <a:gd name="T61" fmla="*/ 98812 h 111"/>
                  <a:gd name="T62" fmla="*/ 3789 w 74"/>
                  <a:gd name="T63" fmla="*/ 85338 h 111"/>
                  <a:gd name="T64" fmla="*/ 4106 w 74"/>
                  <a:gd name="T65" fmla="*/ 73935 h 111"/>
                  <a:gd name="T66" fmla="*/ 4440 w 74"/>
                  <a:gd name="T67" fmla="*/ 59842 h 111"/>
                  <a:gd name="T68" fmla="*/ 4646 w 74"/>
                  <a:gd name="T69" fmla="*/ 45521 h 111"/>
                  <a:gd name="T70" fmla="*/ 4686 w 74"/>
                  <a:gd name="T71" fmla="*/ 31398 h 111"/>
                  <a:gd name="T72" fmla="*/ 4681 w 74"/>
                  <a:gd name="T73" fmla="*/ 14382 h 111"/>
                  <a:gd name="T74" fmla="*/ 4406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8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3" name="Freeform 931"/>
              <p:cNvSpPr>
                <a:spLocks noChangeArrowheads="1"/>
              </p:cNvSpPr>
              <p:nvPr/>
            </p:nvSpPr>
            <p:spPr bwMode="auto">
              <a:xfrm>
                <a:off x="5563" y="1128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72729 h 45"/>
                  <a:gd name="T4" fmla="*/ 1522 w 51"/>
                  <a:gd name="T5" fmla="*/ 56826 h 45"/>
                  <a:gd name="T6" fmla="*/ 2144 w 51"/>
                  <a:gd name="T7" fmla="*/ 40896 h 45"/>
                  <a:gd name="T8" fmla="*/ 2697 w 51"/>
                  <a:gd name="T9" fmla="*/ 31324 h 45"/>
                  <a:gd name="T10" fmla="*/ 3201 w 51"/>
                  <a:gd name="T11" fmla="*/ 22306 h 45"/>
                  <a:gd name="T12" fmla="*/ 3797 w 51"/>
                  <a:gd name="T13" fmla="*/ 17192 h 45"/>
                  <a:gd name="T14" fmla="*/ 3800 w 51"/>
                  <a:gd name="T15" fmla="*/ 17192 h 45"/>
                  <a:gd name="T16" fmla="*/ 3921 w 51"/>
                  <a:gd name="T17" fmla="*/ 17192 h 45"/>
                  <a:gd name="T18" fmla="*/ 3800 w 51"/>
                  <a:gd name="T19" fmla="*/ 17192 h 45"/>
                  <a:gd name="T20" fmla="*/ 3800 w 51"/>
                  <a:gd name="T21" fmla="*/ 15782 h 45"/>
                  <a:gd name="T22" fmla="*/ 4397 w 51"/>
                  <a:gd name="T23" fmla="*/ 33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4 h 45"/>
                  <a:gd name="T34" fmla="*/ 2403 w 51"/>
                  <a:gd name="T35" fmla="*/ 17192 h 45"/>
                  <a:gd name="T36" fmla="*/ 1610 w 51"/>
                  <a:gd name="T37" fmla="*/ 31324 h 45"/>
                  <a:gd name="T38" fmla="*/ 1021 w 51"/>
                  <a:gd name="T39" fmla="*/ 43977 h 45"/>
                  <a:gd name="T40" fmla="*/ 5 w 51"/>
                  <a:gd name="T41" fmla="*/ 61437 h 45"/>
                  <a:gd name="T42" fmla="*/ 0 w 51"/>
                  <a:gd name="T43" fmla="*/ 79981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4" name="Freeform 932"/>
              <p:cNvSpPr>
                <a:spLocks noChangeArrowheads="1"/>
              </p:cNvSpPr>
              <p:nvPr/>
            </p:nvSpPr>
            <p:spPr bwMode="auto">
              <a:xfrm>
                <a:off x="5545" y="1173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058 w 24"/>
                  <a:gd name="T5" fmla="*/ 55498 h 60"/>
                  <a:gd name="T6" fmla="*/ 4396 w 24"/>
                  <a:gd name="T7" fmla="*/ 50148 h 60"/>
                  <a:gd name="T8" fmla="*/ 5158 w 24"/>
                  <a:gd name="T9" fmla="*/ 40269 h 60"/>
                  <a:gd name="T10" fmla="*/ 6053 w 24"/>
                  <a:gd name="T11" fmla="*/ 31979 h 60"/>
                  <a:gd name="T12" fmla="*/ 7694 w 24"/>
                  <a:gd name="T13" fmla="*/ 23020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694 w 24"/>
                  <a:gd name="T19" fmla="*/ 0 h 60"/>
                  <a:gd name="T20" fmla="*/ 5158 w 24"/>
                  <a:gd name="T21" fmla="*/ 9562 h 60"/>
                  <a:gd name="T22" fmla="*/ 3747 w 24"/>
                  <a:gd name="T23" fmla="*/ 18113 h 60"/>
                  <a:gd name="T24" fmla="*/ 3191 w 24"/>
                  <a:gd name="T25" fmla="*/ 27299 h 60"/>
                  <a:gd name="T26" fmla="*/ 4 w 24"/>
                  <a:gd name="T27" fmla="*/ 37624 h 60"/>
                  <a:gd name="T28" fmla="*/ 2 w 24"/>
                  <a:gd name="T29" fmla="*/ 47309 h 60"/>
                  <a:gd name="T30" fmla="*/ 1 w 24"/>
                  <a:gd name="T31" fmla="*/ 54487 h 60"/>
                  <a:gd name="T32" fmla="*/ 0 w 24"/>
                  <a:gd name="T33" fmla="*/ 60767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5" name="Freeform 933"/>
              <p:cNvSpPr>
                <a:spLocks noChangeArrowheads="1"/>
              </p:cNvSpPr>
              <p:nvPr/>
            </p:nvSpPr>
            <p:spPr bwMode="auto">
              <a:xfrm>
                <a:off x="142" y="3840"/>
                <a:ext cx="67" cy="116"/>
              </a:xfrm>
              <a:custGeom>
                <a:avLst/>
                <a:gdLst>
                  <a:gd name="T0" fmla="*/ 7583 w 64"/>
                  <a:gd name="T1" fmla="*/ 76481 h 106"/>
                  <a:gd name="T2" fmla="*/ 7583 w 64"/>
                  <a:gd name="T3" fmla="*/ 78671 h 106"/>
                  <a:gd name="T4" fmla="*/ 7583 w 64"/>
                  <a:gd name="T5" fmla="*/ 81550 h 106"/>
                  <a:gd name="T6" fmla="*/ 7569 w 64"/>
                  <a:gd name="T7" fmla="*/ 82243 h 106"/>
                  <a:gd name="T8" fmla="*/ 7567 w 64"/>
                  <a:gd name="T9" fmla="*/ 83105 h 106"/>
                  <a:gd name="T10" fmla="*/ 7124 w 64"/>
                  <a:gd name="T11" fmla="*/ 84584 h 106"/>
                  <a:gd name="T12" fmla="*/ 6312 w 64"/>
                  <a:gd name="T13" fmla="*/ 83105 h 106"/>
                  <a:gd name="T14" fmla="*/ 5590 w 64"/>
                  <a:gd name="T15" fmla="*/ 82243 h 106"/>
                  <a:gd name="T16" fmla="*/ 4952 w 64"/>
                  <a:gd name="T17" fmla="*/ 80392 h 106"/>
                  <a:gd name="T18" fmla="*/ 3888 w 64"/>
                  <a:gd name="T19" fmla="*/ 75269 h 106"/>
                  <a:gd name="T20" fmla="*/ 3133 w 64"/>
                  <a:gd name="T21" fmla="*/ 70474 h 106"/>
                  <a:gd name="T22" fmla="*/ 2255 w 64"/>
                  <a:gd name="T23" fmla="*/ 63219 h 106"/>
                  <a:gd name="T24" fmla="*/ 1476 w 64"/>
                  <a:gd name="T25" fmla="*/ 56664 h 106"/>
                  <a:gd name="T26" fmla="*/ 1091 w 64"/>
                  <a:gd name="T27" fmla="*/ 48940 h 106"/>
                  <a:gd name="T28" fmla="*/ 3 w 64"/>
                  <a:gd name="T29" fmla="*/ 39694 h 106"/>
                  <a:gd name="T30" fmla="*/ 1 w 64"/>
                  <a:gd name="T31" fmla="*/ 31519 h 106"/>
                  <a:gd name="T32" fmla="*/ 0 w 64"/>
                  <a:gd name="T33" fmla="*/ 20868 h 106"/>
                  <a:gd name="T34" fmla="*/ 0 w 64"/>
                  <a:gd name="T35" fmla="*/ 10622 h 106"/>
                  <a:gd name="T36" fmla="*/ 3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0 h 106"/>
                  <a:gd name="T46" fmla="*/ 1768 w 64"/>
                  <a:gd name="T47" fmla="*/ 3 h 106"/>
                  <a:gd name="T48" fmla="*/ 2546 w 64"/>
                  <a:gd name="T49" fmla="*/ 6380 h 106"/>
                  <a:gd name="T50" fmla="*/ 3321 w 64"/>
                  <a:gd name="T51" fmla="*/ 10622 h 106"/>
                  <a:gd name="T52" fmla="*/ 4229 w 64"/>
                  <a:gd name="T53" fmla="*/ 17680 h 106"/>
                  <a:gd name="T54" fmla="*/ 5073 w 64"/>
                  <a:gd name="T55" fmla="*/ 22472 h 106"/>
                  <a:gd name="T56" fmla="*/ 5729 w 64"/>
                  <a:gd name="T57" fmla="*/ 30009 h 106"/>
                  <a:gd name="T58" fmla="*/ 6312 w 64"/>
                  <a:gd name="T59" fmla="*/ 36608 h 106"/>
                  <a:gd name="T60" fmla="*/ 6706 w 64"/>
                  <a:gd name="T61" fmla="*/ 43185 h 106"/>
                  <a:gd name="T62" fmla="*/ 7124 w 64"/>
                  <a:gd name="T63" fmla="*/ 49915 h 106"/>
                  <a:gd name="T64" fmla="*/ 7139 w 64"/>
                  <a:gd name="T65" fmla="*/ 56664 h 106"/>
                  <a:gd name="T66" fmla="*/ 7567 w 64"/>
                  <a:gd name="T67" fmla="*/ 62099 h 106"/>
                  <a:gd name="T68" fmla="*/ 7569 w 64"/>
                  <a:gd name="T69" fmla="*/ 66762 h 106"/>
                  <a:gd name="T70" fmla="*/ 7569 w 64"/>
                  <a:gd name="T71" fmla="*/ 73114 h 106"/>
                  <a:gd name="T72" fmla="*/ 7583 w 64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7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6" name="Freeform 934"/>
              <p:cNvSpPr>
                <a:spLocks noChangeArrowheads="1"/>
              </p:cNvSpPr>
              <p:nvPr/>
            </p:nvSpPr>
            <p:spPr bwMode="auto">
              <a:xfrm>
                <a:off x="136" y="3840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2 w 74"/>
                  <a:gd name="T7" fmla="*/ 45521 h 111"/>
                  <a:gd name="T8" fmla="*/ 5 w 74"/>
                  <a:gd name="T9" fmla="*/ 59842 h 111"/>
                  <a:gd name="T10" fmla="*/ 703 w 74"/>
                  <a:gd name="T11" fmla="*/ 73935 h 111"/>
                  <a:gd name="T12" fmla="*/ 916 w 74"/>
                  <a:gd name="T13" fmla="*/ 85338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5468 h 111"/>
                  <a:gd name="T20" fmla="*/ 2767 w 74"/>
                  <a:gd name="T21" fmla="*/ 120746 h 111"/>
                  <a:gd name="T22" fmla="*/ 3241 w 74"/>
                  <a:gd name="T23" fmla="*/ 125947 h 111"/>
                  <a:gd name="T24" fmla="*/ 3602 w 74"/>
                  <a:gd name="T25" fmla="*/ 128751 h 111"/>
                  <a:gd name="T26" fmla="*/ 4211 w 74"/>
                  <a:gd name="T27" fmla="*/ 130555 h 111"/>
                  <a:gd name="T28" fmla="*/ 4443 w 74"/>
                  <a:gd name="T29" fmla="*/ 127048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6 w 74"/>
                  <a:gd name="T39" fmla="*/ 113042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506 w 74"/>
                  <a:gd name="T53" fmla="*/ 117499 h 111"/>
                  <a:gd name="T54" fmla="*/ 3155 w 74"/>
                  <a:gd name="T55" fmla="*/ 111722 h 111"/>
                  <a:gd name="T56" fmla="*/ 2762 w 74"/>
                  <a:gd name="T57" fmla="*/ 107439 h 111"/>
                  <a:gd name="T58" fmla="*/ 2239 w 74"/>
                  <a:gd name="T59" fmla="*/ 99398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44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5"/>
                    </a:lnTo>
                    <a:lnTo>
                      <a:pt x="43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7" name="Freeform 935"/>
              <p:cNvSpPr>
                <a:spLocks noChangeArrowheads="1"/>
              </p:cNvSpPr>
              <p:nvPr/>
            </p:nvSpPr>
            <p:spPr bwMode="auto">
              <a:xfrm>
                <a:off x="142" y="3833"/>
                <a:ext cx="53" cy="49"/>
              </a:xfrm>
              <a:custGeom>
                <a:avLst/>
                <a:gdLst>
                  <a:gd name="T0" fmla="*/ 4397 w 51"/>
                  <a:gd name="T1" fmla="*/ 79981 h 45"/>
                  <a:gd name="T2" fmla="*/ 4018 w 51"/>
                  <a:gd name="T3" fmla="*/ 61437 h 45"/>
                  <a:gd name="T4" fmla="*/ 3386 w 51"/>
                  <a:gd name="T5" fmla="*/ 43977 h 45"/>
                  <a:gd name="T6" fmla="*/ 2695 w 51"/>
                  <a:gd name="T7" fmla="*/ 31324 h 45"/>
                  <a:gd name="T8" fmla="*/ 2026 w 51"/>
                  <a:gd name="T9" fmla="*/ 17192 h 45"/>
                  <a:gd name="T10" fmla="*/ 1438 w 51"/>
                  <a:gd name="T11" fmla="*/ 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334 h 45"/>
                  <a:gd name="T22" fmla="*/ 7 w 51"/>
                  <a:gd name="T23" fmla="*/ 15782 h 45"/>
                  <a:gd name="T24" fmla="*/ 7 w 51"/>
                  <a:gd name="T25" fmla="*/ 17192 h 45"/>
                  <a:gd name="T26" fmla="*/ 6 w 51"/>
                  <a:gd name="T27" fmla="*/ 17192 h 45"/>
                  <a:gd name="T28" fmla="*/ 7 w 51"/>
                  <a:gd name="T29" fmla="*/ 17192 h 45"/>
                  <a:gd name="T30" fmla="*/ 8 w 51"/>
                  <a:gd name="T31" fmla="*/ 17192 h 45"/>
                  <a:gd name="T32" fmla="*/ 1082 w 51"/>
                  <a:gd name="T33" fmla="*/ 22306 h 45"/>
                  <a:gd name="T34" fmla="*/ 1522 w 51"/>
                  <a:gd name="T35" fmla="*/ 31324 h 45"/>
                  <a:gd name="T36" fmla="*/ 2270 w 51"/>
                  <a:gd name="T37" fmla="*/ 40896 h 45"/>
                  <a:gd name="T38" fmla="*/ 2697 w 51"/>
                  <a:gd name="T39" fmla="*/ 56826 h 45"/>
                  <a:gd name="T40" fmla="*/ 3386 w 51"/>
                  <a:gd name="T41" fmla="*/ 72729 h 45"/>
                  <a:gd name="T42" fmla="*/ 3800 w 51"/>
                  <a:gd name="T43" fmla="*/ 87011 h 45"/>
                  <a:gd name="T44" fmla="*/ 4397 w 51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8" name="Freeform 936"/>
              <p:cNvSpPr>
                <a:spLocks noChangeArrowheads="1"/>
              </p:cNvSpPr>
              <p:nvPr/>
            </p:nvSpPr>
            <p:spPr bwMode="auto">
              <a:xfrm>
                <a:off x="189" y="3879"/>
                <a:ext cx="25" cy="65"/>
              </a:xfrm>
              <a:custGeom>
                <a:avLst/>
                <a:gdLst>
                  <a:gd name="T0" fmla="*/ 10602 w 24"/>
                  <a:gd name="T1" fmla="*/ 65138 h 60"/>
                  <a:gd name="T2" fmla="*/ 10602 w 24"/>
                  <a:gd name="T3" fmla="*/ 60767 h 60"/>
                  <a:gd name="T4" fmla="*/ 10098 w 24"/>
                  <a:gd name="T5" fmla="*/ 54487 h 60"/>
                  <a:gd name="T6" fmla="*/ 9783 w 24"/>
                  <a:gd name="T7" fmla="*/ 47309 h 60"/>
                  <a:gd name="T8" fmla="*/ 9034 w 24"/>
                  <a:gd name="T9" fmla="*/ 37624 h 60"/>
                  <a:gd name="T10" fmla="*/ 8338 w 24"/>
                  <a:gd name="T11" fmla="*/ 27299 h 60"/>
                  <a:gd name="T12" fmla="*/ 7103 w 24"/>
                  <a:gd name="T13" fmla="*/ 18113 h 60"/>
                  <a:gd name="T14" fmla="*/ 5158 w 24"/>
                  <a:gd name="T15" fmla="*/ 9562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3456 w 24"/>
                  <a:gd name="T23" fmla="*/ 23020 h 60"/>
                  <a:gd name="T24" fmla="*/ 4396 w 24"/>
                  <a:gd name="T25" fmla="*/ 31979 h 60"/>
                  <a:gd name="T26" fmla="*/ 5158 w 24"/>
                  <a:gd name="T27" fmla="*/ 40269 h 60"/>
                  <a:gd name="T28" fmla="*/ 6053 w 24"/>
                  <a:gd name="T29" fmla="*/ 50148 h 60"/>
                  <a:gd name="T30" fmla="*/ 6556 w 24"/>
                  <a:gd name="T31" fmla="*/ 56094 h 60"/>
                  <a:gd name="T32" fmla="*/ 6556 w 24"/>
                  <a:gd name="T33" fmla="*/ 63783 h 60"/>
                  <a:gd name="T34" fmla="*/ 7103 w 24"/>
                  <a:gd name="T35" fmla="*/ 65859 h 60"/>
                  <a:gd name="T36" fmla="*/ 10602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9" name="Freeform 937"/>
              <p:cNvSpPr>
                <a:spLocks noChangeArrowheads="1"/>
              </p:cNvSpPr>
              <p:nvPr/>
            </p:nvSpPr>
            <p:spPr bwMode="auto">
              <a:xfrm>
                <a:off x="5548" y="3959"/>
                <a:ext cx="68" cy="114"/>
              </a:xfrm>
              <a:custGeom>
                <a:avLst/>
                <a:gdLst>
                  <a:gd name="T0" fmla="*/ 0 w 65"/>
                  <a:gd name="T1" fmla="*/ 88409 h 104"/>
                  <a:gd name="T2" fmla="*/ 0 w 65"/>
                  <a:gd name="T3" fmla="*/ 89567 h 104"/>
                  <a:gd name="T4" fmla="*/ 0 w 65"/>
                  <a:gd name="T5" fmla="*/ 91535 h 104"/>
                  <a:gd name="T6" fmla="*/ 1 w 65"/>
                  <a:gd name="T7" fmla="*/ 92709 h 104"/>
                  <a:gd name="T8" fmla="*/ 2 w 65"/>
                  <a:gd name="T9" fmla="*/ 95243 h 104"/>
                  <a:gd name="T10" fmla="*/ 6 w 65"/>
                  <a:gd name="T11" fmla="*/ 95243 h 104"/>
                  <a:gd name="T12" fmla="*/ 1261 w 65"/>
                  <a:gd name="T13" fmla="*/ 92709 h 104"/>
                  <a:gd name="T14" fmla="*/ 1805 w 65"/>
                  <a:gd name="T15" fmla="*/ 89684 h 104"/>
                  <a:gd name="T16" fmla="*/ 2743 w 65"/>
                  <a:gd name="T17" fmla="*/ 86099 h 104"/>
                  <a:gd name="T18" fmla="*/ 3347 w 65"/>
                  <a:gd name="T19" fmla="*/ 82174 h 104"/>
                  <a:gd name="T20" fmla="*/ 4249 w 65"/>
                  <a:gd name="T21" fmla="*/ 76230 h 104"/>
                  <a:gd name="T22" fmla="*/ 4979 w 65"/>
                  <a:gd name="T23" fmla="*/ 68015 h 104"/>
                  <a:gd name="T24" fmla="*/ 5613 w 65"/>
                  <a:gd name="T25" fmla="*/ 61068 h 104"/>
                  <a:gd name="T26" fmla="*/ 6452 w 65"/>
                  <a:gd name="T27" fmla="*/ 52650 h 104"/>
                  <a:gd name="T28" fmla="*/ 6847 w 65"/>
                  <a:gd name="T29" fmla="*/ 42822 h 104"/>
                  <a:gd name="T30" fmla="*/ 7120 w 65"/>
                  <a:gd name="T31" fmla="*/ 33724 h 104"/>
                  <a:gd name="T32" fmla="*/ 7271 w 65"/>
                  <a:gd name="T33" fmla="*/ 23288 h 104"/>
                  <a:gd name="T34" fmla="*/ 7248 w 65"/>
                  <a:gd name="T35" fmla="*/ 11883 h 104"/>
                  <a:gd name="T36" fmla="*/ 6847 w 65"/>
                  <a:gd name="T37" fmla="*/ 3 h 104"/>
                  <a:gd name="T38" fmla="*/ 6827 w 65"/>
                  <a:gd name="T39" fmla="*/ 2 h 104"/>
                  <a:gd name="T40" fmla="*/ 6564 w 65"/>
                  <a:gd name="T41" fmla="*/ 0 h 104"/>
                  <a:gd name="T42" fmla="*/ 6452 w 65"/>
                  <a:gd name="T43" fmla="*/ 0 h 104"/>
                  <a:gd name="T44" fmla="*/ 6184 w 65"/>
                  <a:gd name="T45" fmla="*/ 2 h 104"/>
                  <a:gd name="T46" fmla="*/ 5397 w 65"/>
                  <a:gd name="T47" fmla="*/ 4 h 104"/>
                  <a:gd name="T48" fmla="*/ 4786 w 65"/>
                  <a:gd name="T49" fmla="*/ 7572 h 104"/>
                  <a:gd name="T50" fmla="*/ 4002 w 65"/>
                  <a:gd name="T51" fmla="*/ 12793 h 104"/>
                  <a:gd name="T52" fmla="*/ 3152 w 65"/>
                  <a:gd name="T53" fmla="*/ 20091 h 104"/>
                  <a:gd name="T54" fmla="*/ 2433 w 65"/>
                  <a:gd name="T55" fmla="*/ 26958 h 104"/>
                  <a:gd name="T56" fmla="*/ 1702 w 65"/>
                  <a:gd name="T57" fmla="*/ 34267 h 104"/>
                  <a:gd name="T58" fmla="*/ 1261 w 65"/>
                  <a:gd name="T59" fmla="*/ 42816 h 104"/>
                  <a:gd name="T60" fmla="*/ 8 w 65"/>
                  <a:gd name="T61" fmla="*/ 49633 h 104"/>
                  <a:gd name="T62" fmla="*/ 6 w 65"/>
                  <a:gd name="T63" fmla="*/ 57486 h 104"/>
                  <a:gd name="T64" fmla="*/ 4 w 65"/>
                  <a:gd name="T65" fmla="*/ 65763 h 104"/>
                  <a:gd name="T66" fmla="*/ 3 w 65"/>
                  <a:gd name="T67" fmla="*/ 71777 h 104"/>
                  <a:gd name="T68" fmla="*/ 2 w 65"/>
                  <a:gd name="T69" fmla="*/ 77492 h 104"/>
                  <a:gd name="T70" fmla="*/ 1 w 65"/>
                  <a:gd name="T71" fmla="*/ 83309 h 104"/>
                  <a:gd name="T72" fmla="*/ 0 w 65"/>
                  <a:gd name="T73" fmla="*/ 88409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4"/>
                  <a:gd name="T113" fmla="*/ 65 w 65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4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4"/>
                    </a:lnTo>
                    <a:lnTo>
                      <a:pt x="11" y="103"/>
                    </a:lnTo>
                    <a:lnTo>
                      <a:pt x="17" y="100"/>
                    </a:lnTo>
                    <a:lnTo>
                      <a:pt x="24" y="96"/>
                    </a:lnTo>
                    <a:lnTo>
                      <a:pt x="30" y="91"/>
                    </a:lnTo>
                    <a:lnTo>
                      <a:pt x="38" y="84"/>
                    </a:lnTo>
                    <a:lnTo>
                      <a:pt x="44" y="76"/>
                    </a:lnTo>
                    <a:lnTo>
                      <a:pt x="50" y="67"/>
                    </a:lnTo>
                    <a:lnTo>
                      <a:pt x="57" y="58"/>
                    </a:lnTo>
                    <a:lnTo>
                      <a:pt x="61" y="48"/>
                    </a:lnTo>
                    <a:lnTo>
                      <a:pt x="63" y="37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0" name="Freeform 938"/>
              <p:cNvSpPr>
                <a:spLocks noChangeArrowheads="1"/>
              </p:cNvSpPr>
              <p:nvPr/>
            </p:nvSpPr>
            <p:spPr bwMode="auto">
              <a:xfrm>
                <a:off x="5542" y="3959"/>
                <a:ext cx="78" cy="118"/>
              </a:xfrm>
              <a:custGeom>
                <a:avLst/>
                <a:gdLst>
                  <a:gd name="T0" fmla="*/ 3692 w 75"/>
                  <a:gd name="T1" fmla="*/ 4 h 108"/>
                  <a:gd name="T2" fmla="*/ 3889 w 75"/>
                  <a:gd name="T3" fmla="*/ 9916 h 108"/>
                  <a:gd name="T4" fmla="*/ 3889 w 75"/>
                  <a:gd name="T5" fmla="*/ 18647 h 108"/>
                  <a:gd name="T6" fmla="*/ 3871 w 75"/>
                  <a:gd name="T7" fmla="*/ 25360 h 108"/>
                  <a:gd name="T8" fmla="*/ 3692 w 75"/>
                  <a:gd name="T9" fmla="*/ 31383 h 108"/>
                  <a:gd name="T10" fmla="*/ 3488 w 75"/>
                  <a:gd name="T11" fmla="*/ 38797 h 108"/>
                  <a:gd name="T12" fmla="*/ 3145 w 75"/>
                  <a:gd name="T13" fmla="*/ 44791 h 108"/>
                  <a:gd name="T14" fmla="*/ 2836 w 75"/>
                  <a:gd name="T15" fmla="*/ 51586 h 108"/>
                  <a:gd name="T16" fmla="*/ 2426 w 75"/>
                  <a:gd name="T17" fmla="*/ 56985 h 108"/>
                  <a:gd name="T18" fmla="*/ 1979 w 75"/>
                  <a:gd name="T19" fmla="*/ 60178 h 108"/>
                  <a:gd name="T20" fmla="*/ 1526 w 75"/>
                  <a:gd name="T21" fmla="*/ 64657 h 108"/>
                  <a:gd name="T22" fmla="*/ 1118 w 75"/>
                  <a:gd name="T23" fmla="*/ 68277 h 108"/>
                  <a:gd name="T24" fmla="*/ 818 w 75"/>
                  <a:gd name="T25" fmla="*/ 68890 h 108"/>
                  <a:gd name="T26" fmla="*/ 702 w 75"/>
                  <a:gd name="T27" fmla="*/ 69436 h 108"/>
                  <a:gd name="T28" fmla="*/ 9 w 75"/>
                  <a:gd name="T29" fmla="*/ 69436 h 108"/>
                  <a:gd name="T30" fmla="*/ 9 w 75"/>
                  <a:gd name="T31" fmla="*/ 68730 h 108"/>
                  <a:gd name="T32" fmla="*/ 0 w 75"/>
                  <a:gd name="T33" fmla="*/ 68277 h 108"/>
                  <a:gd name="T34" fmla="*/ 0 w 75"/>
                  <a:gd name="T35" fmla="*/ 69436 h 108"/>
                  <a:gd name="T36" fmla="*/ 2 w 75"/>
                  <a:gd name="T37" fmla="*/ 73322 h 108"/>
                  <a:gd name="T38" fmla="*/ 3 w 75"/>
                  <a:gd name="T39" fmla="*/ 74599 h 108"/>
                  <a:gd name="T40" fmla="*/ 6 w 75"/>
                  <a:gd name="T41" fmla="*/ 75865 h 108"/>
                  <a:gd name="T42" fmla="*/ 702 w 75"/>
                  <a:gd name="T43" fmla="*/ 75865 h 108"/>
                  <a:gd name="T44" fmla="*/ 957 w 75"/>
                  <a:gd name="T45" fmla="*/ 75820 h 108"/>
                  <a:gd name="T46" fmla="*/ 1377 w 75"/>
                  <a:gd name="T47" fmla="*/ 73832 h 108"/>
                  <a:gd name="T48" fmla="*/ 1880 w 75"/>
                  <a:gd name="T49" fmla="*/ 69436 h 108"/>
                  <a:gd name="T50" fmla="*/ 2314 w 75"/>
                  <a:gd name="T51" fmla="*/ 65738 h 108"/>
                  <a:gd name="T52" fmla="*/ 2836 w 75"/>
                  <a:gd name="T53" fmla="*/ 61188 h 108"/>
                  <a:gd name="T54" fmla="*/ 3158 w 75"/>
                  <a:gd name="T55" fmla="*/ 55438 h 108"/>
                  <a:gd name="T56" fmla="*/ 3673 w 75"/>
                  <a:gd name="T57" fmla="*/ 49390 h 108"/>
                  <a:gd name="T58" fmla="*/ 3889 w 75"/>
                  <a:gd name="T59" fmla="*/ 41720 h 108"/>
                  <a:gd name="T60" fmla="*/ 4293 w 75"/>
                  <a:gd name="T61" fmla="*/ 35401 h 108"/>
                  <a:gd name="T62" fmla="*/ 4493 w 75"/>
                  <a:gd name="T63" fmla="*/ 26914 h 108"/>
                  <a:gd name="T64" fmla="*/ 4523 w 75"/>
                  <a:gd name="T65" fmla="*/ 18647 h 108"/>
                  <a:gd name="T66" fmla="*/ 4493 w 75"/>
                  <a:gd name="T67" fmla="*/ 9252 h 108"/>
                  <a:gd name="T68" fmla="*/ 4293 w 75"/>
                  <a:gd name="T69" fmla="*/ 0 h 108"/>
                  <a:gd name="T70" fmla="*/ 3692 w 75"/>
                  <a:gd name="T71" fmla="*/ 4 h 10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5"/>
                  <a:gd name="T109" fmla="*/ 0 h 108"/>
                  <a:gd name="T110" fmla="*/ 75 w 75"/>
                  <a:gd name="T111" fmla="*/ 108 h 10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5" h="108">
                    <a:moveTo>
                      <a:pt x="62" y="4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6"/>
                    </a:lnTo>
                    <a:lnTo>
                      <a:pt x="62" y="45"/>
                    </a:lnTo>
                    <a:lnTo>
                      <a:pt x="58" y="55"/>
                    </a:lnTo>
                    <a:lnTo>
                      <a:pt x="52" y="64"/>
                    </a:lnTo>
                    <a:lnTo>
                      <a:pt x="46" y="73"/>
                    </a:lnTo>
                    <a:lnTo>
                      <a:pt x="40" y="81"/>
                    </a:lnTo>
                    <a:lnTo>
                      <a:pt x="33" y="86"/>
                    </a:lnTo>
                    <a:lnTo>
                      <a:pt x="26" y="92"/>
                    </a:lnTo>
                    <a:lnTo>
                      <a:pt x="20" y="96"/>
                    </a:lnTo>
                    <a:lnTo>
                      <a:pt x="14" y="98"/>
                    </a:lnTo>
                    <a:lnTo>
                      <a:pt x="11" y="99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08"/>
                    </a:lnTo>
                    <a:lnTo>
                      <a:pt x="17" y="107"/>
                    </a:lnTo>
                    <a:lnTo>
                      <a:pt x="24" y="104"/>
                    </a:lnTo>
                    <a:lnTo>
                      <a:pt x="31" y="99"/>
                    </a:lnTo>
                    <a:lnTo>
                      <a:pt x="39" y="94"/>
                    </a:lnTo>
                    <a:lnTo>
                      <a:pt x="46" y="87"/>
                    </a:lnTo>
                    <a:lnTo>
                      <a:pt x="53" y="78"/>
                    </a:lnTo>
                    <a:lnTo>
                      <a:pt x="60" y="70"/>
                    </a:lnTo>
                    <a:lnTo>
                      <a:pt x="65" y="60"/>
                    </a:lnTo>
                    <a:lnTo>
                      <a:pt x="70" y="49"/>
                    </a:lnTo>
                    <a:lnTo>
                      <a:pt x="73" y="38"/>
                    </a:lnTo>
                    <a:lnTo>
                      <a:pt x="75" y="26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1" name="Freeform 939"/>
              <p:cNvSpPr>
                <a:spLocks noChangeArrowheads="1"/>
              </p:cNvSpPr>
              <p:nvPr/>
            </p:nvSpPr>
            <p:spPr bwMode="auto">
              <a:xfrm>
                <a:off x="5560" y="3954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2729 h 45"/>
                  <a:gd name="T4" fmla="*/ 1317 w 53"/>
                  <a:gd name="T5" fmla="*/ 57518 h 45"/>
                  <a:gd name="T6" fmla="*/ 1938 w 53"/>
                  <a:gd name="T7" fmla="*/ 40896 h 45"/>
                  <a:gd name="T8" fmla="*/ 2417 w 53"/>
                  <a:gd name="T9" fmla="*/ 34094 h 45"/>
                  <a:gd name="T10" fmla="*/ 2723 w 53"/>
                  <a:gd name="T11" fmla="*/ 22306 h 45"/>
                  <a:gd name="T12" fmla="*/ 3216 w 53"/>
                  <a:gd name="T13" fmla="*/ 17192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7192 h 45"/>
                  <a:gd name="T20" fmla="*/ 3360 w 53"/>
                  <a:gd name="T21" fmla="*/ 15782 h 45"/>
                  <a:gd name="T22" fmla="*/ 3848 w 53"/>
                  <a:gd name="T23" fmla="*/ 4 h 45"/>
                  <a:gd name="T24" fmla="*/ 3640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4 h 45"/>
                  <a:gd name="T34" fmla="*/ 2067 w 53"/>
                  <a:gd name="T35" fmla="*/ 17192 h 45"/>
                  <a:gd name="T36" fmla="*/ 1473 w 53"/>
                  <a:gd name="T37" fmla="*/ 28764 h 45"/>
                  <a:gd name="T38" fmla="*/ 951 w 53"/>
                  <a:gd name="T39" fmla="*/ 43977 h 45"/>
                  <a:gd name="T40" fmla="*/ 6 w 53"/>
                  <a:gd name="T41" fmla="*/ 61960 h 45"/>
                  <a:gd name="T42" fmla="*/ 0 w 53"/>
                  <a:gd name="T43" fmla="*/ 79981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38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2" name="Freeform 940"/>
              <p:cNvSpPr>
                <a:spLocks noChangeArrowheads="1"/>
              </p:cNvSpPr>
              <p:nvPr/>
            </p:nvSpPr>
            <p:spPr bwMode="auto">
              <a:xfrm>
                <a:off x="5542" y="4000"/>
                <a:ext cx="26" cy="65"/>
              </a:xfrm>
              <a:custGeom>
                <a:avLst/>
                <a:gdLst>
                  <a:gd name="T0" fmla="*/ 3152 w 25"/>
                  <a:gd name="T1" fmla="*/ 65859 h 60"/>
                  <a:gd name="T2" fmla="*/ 3400 w 25"/>
                  <a:gd name="T3" fmla="*/ 63783 h 60"/>
                  <a:gd name="T4" fmla="*/ 3673 w 25"/>
                  <a:gd name="T5" fmla="*/ 55498 h 60"/>
                  <a:gd name="T6" fmla="*/ 3967 w 25"/>
                  <a:gd name="T7" fmla="*/ 50148 h 60"/>
                  <a:gd name="T8" fmla="*/ 4282 w 25"/>
                  <a:gd name="T9" fmla="*/ 40269 h 60"/>
                  <a:gd name="T10" fmla="*/ 4997 w 25"/>
                  <a:gd name="T11" fmla="*/ 31663 h 60"/>
                  <a:gd name="T12" fmla="*/ 5829 w 25"/>
                  <a:gd name="T13" fmla="*/ 21473 h 60"/>
                  <a:gd name="T14" fmla="*/ 7342 w 25"/>
                  <a:gd name="T15" fmla="*/ 13117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9562 h 60"/>
                  <a:gd name="T22" fmla="*/ 3152 w 25"/>
                  <a:gd name="T23" fmla="*/ 19585 h 60"/>
                  <a:gd name="T24" fmla="*/ 2699 w 25"/>
                  <a:gd name="T25" fmla="*/ 29252 h 60"/>
                  <a:gd name="T26" fmla="*/ 5 w 25"/>
                  <a:gd name="T27" fmla="*/ 37624 h 60"/>
                  <a:gd name="T28" fmla="*/ 3 w 25"/>
                  <a:gd name="T29" fmla="*/ 47813 h 60"/>
                  <a:gd name="T30" fmla="*/ 2 w 25"/>
                  <a:gd name="T31" fmla="*/ 54487 h 60"/>
                  <a:gd name="T32" fmla="*/ 2 w 25"/>
                  <a:gd name="T33" fmla="*/ 60767 h 60"/>
                  <a:gd name="T34" fmla="*/ 0 w 25"/>
                  <a:gd name="T35" fmla="*/ 65138 h 60"/>
                  <a:gd name="T36" fmla="*/ 3152 w 25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19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3" name="Freeform 941"/>
              <p:cNvSpPr>
                <a:spLocks noChangeArrowheads="1"/>
              </p:cNvSpPr>
              <p:nvPr/>
            </p:nvSpPr>
            <p:spPr bwMode="auto">
              <a:xfrm>
                <a:off x="143" y="2031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7642 h 107"/>
                  <a:gd name="T6" fmla="*/ 7248 w 65"/>
                  <a:gd name="T7" fmla="*/ 77849 h 107"/>
                  <a:gd name="T8" fmla="*/ 7120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8428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291 w 65"/>
                  <a:gd name="T23" fmla="*/ 61831 h 107"/>
                  <a:gd name="T24" fmla="*/ 1603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0298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2 h 107"/>
                  <a:gd name="T46" fmla="*/ 1805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6078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143 h 107"/>
                  <a:gd name="T66" fmla="*/ 7120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4" name="Freeform 942"/>
              <p:cNvSpPr>
                <a:spLocks noChangeArrowheads="1"/>
              </p:cNvSpPr>
              <p:nvPr/>
            </p:nvSpPr>
            <p:spPr bwMode="auto">
              <a:xfrm>
                <a:off x="138" y="2031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6834 h 111"/>
                  <a:gd name="T4" fmla="*/ 0 w 75"/>
                  <a:gd name="T5" fmla="*/ 33263 h 111"/>
                  <a:gd name="T6" fmla="*/ 2 w 75"/>
                  <a:gd name="T7" fmla="*/ 46334 h 111"/>
                  <a:gd name="T8" fmla="*/ 5 w 75"/>
                  <a:gd name="T9" fmla="*/ 62255 h 111"/>
                  <a:gd name="T10" fmla="*/ 667 w 75"/>
                  <a:gd name="T11" fmla="*/ 75662 h 111"/>
                  <a:gd name="T12" fmla="*/ 861 w 75"/>
                  <a:gd name="T13" fmla="*/ 86521 h 111"/>
                  <a:gd name="T14" fmla="*/ 1241 w 75"/>
                  <a:gd name="T15" fmla="*/ 99398 h 111"/>
                  <a:gd name="T16" fmla="*/ 1784 w 75"/>
                  <a:gd name="T17" fmla="*/ 107805 h 111"/>
                  <a:gd name="T18" fmla="*/ 2185 w 75"/>
                  <a:gd name="T19" fmla="*/ 116587 h 111"/>
                  <a:gd name="T20" fmla="*/ 2692 w 75"/>
                  <a:gd name="T21" fmla="*/ 124874 h 111"/>
                  <a:gd name="T22" fmla="*/ 3143 w 75"/>
                  <a:gd name="T23" fmla="*/ 127048 h 111"/>
                  <a:gd name="T24" fmla="*/ 3488 w 75"/>
                  <a:gd name="T25" fmla="*/ 130555 h 111"/>
                  <a:gd name="T26" fmla="*/ 3871 w 75"/>
                  <a:gd name="T27" fmla="*/ 130555 h 111"/>
                  <a:gd name="T28" fmla="*/ 4267 w 75"/>
                  <a:gd name="T29" fmla="*/ 127802 h 111"/>
                  <a:gd name="T30" fmla="*/ 4315 w 75"/>
                  <a:gd name="T31" fmla="*/ 125947 h 111"/>
                  <a:gd name="T32" fmla="*/ 4523 w 75"/>
                  <a:gd name="T33" fmla="*/ 122121 h 111"/>
                  <a:gd name="T34" fmla="*/ 4523 w 75"/>
                  <a:gd name="T35" fmla="*/ 117499 h 111"/>
                  <a:gd name="T36" fmla="*/ 4523 w 75"/>
                  <a:gd name="T37" fmla="*/ 11304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8165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20746 h 111"/>
                  <a:gd name="T50" fmla="*/ 3673 w 75"/>
                  <a:gd name="T51" fmla="*/ 120746 h 111"/>
                  <a:gd name="T52" fmla="*/ 3311 w 75"/>
                  <a:gd name="T53" fmla="*/ 117499 h 111"/>
                  <a:gd name="T54" fmla="*/ 2986 w 75"/>
                  <a:gd name="T55" fmla="*/ 115468 h 111"/>
                  <a:gd name="T56" fmla="*/ 2554 w 75"/>
                  <a:gd name="T57" fmla="*/ 107805 h 111"/>
                  <a:gd name="T58" fmla="*/ 2085 w 75"/>
                  <a:gd name="T59" fmla="*/ 99729 h 111"/>
                  <a:gd name="T60" fmla="*/ 1784 w 75"/>
                  <a:gd name="T61" fmla="*/ 91893 h 111"/>
                  <a:gd name="T62" fmla="*/ 1306 w 75"/>
                  <a:gd name="T63" fmla="*/ 82685 h 111"/>
                  <a:gd name="T64" fmla="*/ 957 w 75"/>
                  <a:gd name="T65" fmla="*/ 70778 h 111"/>
                  <a:gd name="T66" fmla="*/ 780 w 75"/>
                  <a:gd name="T67" fmla="*/ 58531 h 111"/>
                  <a:gd name="T68" fmla="*/ 702 w 75"/>
                  <a:gd name="T69" fmla="*/ 45521 h 111"/>
                  <a:gd name="T70" fmla="*/ 667 w 75"/>
                  <a:gd name="T71" fmla="*/ 33263 h 111"/>
                  <a:gd name="T72" fmla="*/ 667 w 75"/>
                  <a:gd name="T73" fmla="*/ 18163 h 111"/>
                  <a:gd name="T74" fmla="*/ 780 w 75"/>
                  <a:gd name="T75" fmla="*/ 4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5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7"/>
                    </a:lnTo>
                    <a:lnTo>
                      <a:pt x="75" y="104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5" name="Freeform 943"/>
              <p:cNvSpPr>
                <a:spLocks noChangeArrowheads="1"/>
              </p:cNvSpPr>
              <p:nvPr/>
            </p:nvSpPr>
            <p:spPr bwMode="auto">
              <a:xfrm>
                <a:off x="143" y="2026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446 w 53"/>
                  <a:gd name="T3" fmla="*/ 61960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8 w 53"/>
                  <a:gd name="T29" fmla="*/ 17192 h 45"/>
                  <a:gd name="T30" fmla="*/ 761 w 53"/>
                  <a:gd name="T31" fmla="*/ 17192 h 45"/>
                  <a:gd name="T32" fmla="*/ 951 w 53"/>
                  <a:gd name="T33" fmla="*/ 22306 h 45"/>
                  <a:gd name="T34" fmla="*/ 1394 w 53"/>
                  <a:gd name="T35" fmla="*/ 34094 h 45"/>
                  <a:gd name="T36" fmla="*/ 1938 w 53"/>
                  <a:gd name="T37" fmla="*/ 40896 h 45"/>
                  <a:gd name="T38" fmla="*/ 2438 w 53"/>
                  <a:gd name="T39" fmla="*/ 56826 h 45"/>
                  <a:gd name="T40" fmla="*/ 2880 w 53"/>
                  <a:gd name="T41" fmla="*/ 72729 h 45"/>
                  <a:gd name="T42" fmla="*/ 3360 w 53"/>
                  <a:gd name="T43" fmla="*/ 87011 h 45"/>
                  <a:gd name="T44" fmla="*/ 3848 w 53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6" name="Freeform 944"/>
              <p:cNvSpPr>
                <a:spLocks noChangeArrowheads="1"/>
              </p:cNvSpPr>
              <p:nvPr/>
            </p:nvSpPr>
            <p:spPr bwMode="auto">
              <a:xfrm>
                <a:off x="191" y="2073"/>
                <a:ext cx="26" cy="65"/>
              </a:xfrm>
              <a:custGeom>
                <a:avLst/>
                <a:gdLst>
                  <a:gd name="T0" fmla="*/ 8566 w 25"/>
                  <a:gd name="T1" fmla="*/ 65138 h 60"/>
                  <a:gd name="T2" fmla="*/ 7931 w 25"/>
                  <a:gd name="T3" fmla="*/ 60767 h 60"/>
                  <a:gd name="T4" fmla="*/ 7931 w 25"/>
                  <a:gd name="T5" fmla="*/ 54487 h 60"/>
                  <a:gd name="T6" fmla="*/ 7696 w 25"/>
                  <a:gd name="T7" fmla="*/ 46350 h 60"/>
                  <a:gd name="T8" fmla="*/ 7126 w 25"/>
                  <a:gd name="T9" fmla="*/ 37624 h 60"/>
                  <a:gd name="T10" fmla="*/ 6295 w 25"/>
                  <a:gd name="T11" fmla="*/ 29252 h 60"/>
                  <a:gd name="T12" fmla="*/ 5399 w 25"/>
                  <a:gd name="T13" fmla="*/ 19585 h 60"/>
                  <a:gd name="T14" fmla="*/ 3967 w 25"/>
                  <a:gd name="T15" fmla="*/ 9562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13117 h 60"/>
                  <a:gd name="T22" fmla="*/ 2917 w 25"/>
                  <a:gd name="T23" fmla="*/ 21473 h 60"/>
                  <a:gd name="T24" fmla="*/ 3400 w 25"/>
                  <a:gd name="T25" fmla="*/ 31663 h 60"/>
                  <a:gd name="T26" fmla="*/ 3967 w 25"/>
                  <a:gd name="T27" fmla="*/ 40269 h 60"/>
                  <a:gd name="T28" fmla="*/ 4282 w 25"/>
                  <a:gd name="T29" fmla="*/ 50148 h 60"/>
                  <a:gd name="T30" fmla="*/ 4627 w 25"/>
                  <a:gd name="T31" fmla="*/ 55498 h 60"/>
                  <a:gd name="T32" fmla="*/ 4997 w 25"/>
                  <a:gd name="T33" fmla="*/ 63783 h 60"/>
                  <a:gd name="T34" fmla="*/ 5399 w 25"/>
                  <a:gd name="T35" fmla="*/ 65859 h 60"/>
                  <a:gd name="T36" fmla="*/ 8566 w 25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7" name="Freeform 945"/>
              <p:cNvSpPr>
                <a:spLocks noChangeArrowheads="1"/>
              </p:cNvSpPr>
              <p:nvPr/>
            </p:nvSpPr>
            <p:spPr bwMode="auto">
              <a:xfrm>
                <a:off x="5548" y="2167"/>
                <a:ext cx="68" cy="117"/>
              </a:xfrm>
              <a:custGeom>
                <a:avLst/>
                <a:gdLst>
                  <a:gd name="T0" fmla="*/ 0 w 65"/>
                  <a:gd name="T1" fmla="*/ 154217 h 106"/>
                  <a:gd name="T2" fmla="*/ 0 w 65"/>
                  <a:gd name="T3" fmla="*/ 161881 h 106"/>
                  <a:gd name="T4" fmla="*/ 0 w 65"/>
                  <a:gd name="T5" fmla="*/ 164895 h 106"/>
                  <a:gd name="T6" fmla="*/ 1 w 65"/>
                  <a:gd name="T7" fmla="*/ 167361 h 106"/>
                  <a:gd name="T8" fmla="*/ 2 w 65"/>
                  <a:gd name="T9" fmla="*/ 170726 h 106"/>
                  <a:gd name="T10" fmla="*/ 6 w 65"/>
                  <a:gd name="T11" fmla="*/ 172544 h 106"/>
                  <a:gd name="T12" fmla="*/ 1261 w 65"/>
                  <a:gd name="T13" fmla="*/ 172544 h 106"/>
                  <a:gd name="T14" fmla="*/ 1805 w 65"/>
                  <a:gd name="T15" fmla="*/ 167361 h 106"/>
                  <a:gd name="T16" fmla="*/ 2743 w 65"/>
                  <a:gd name="T17" fmla="*/ 161881 h 106"/>
                  <a:gd name="T18" fmla="*/ 3347 w 65"/>
                  <a:gd name="T19" fmla="*/ 153191 h 106"/>
                  <a:gd name="T20" fmla="*/ 4249 w 65"/>
                  <a:gd name="T21" fmla="*/ 145086 h 106"/>
                  <a:gd name="T22" fmla="*/ 4979 w 65"/>
                  <a:gd name="T23" fmla="*/ 129137 h 106"/>
                  <a:gd name="T24" fmla="*/ 5613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79931 h 106"/>
                  <a:gd name="T30" fmla="*/ 7120 w 65"/>
                  <a:gd name="T31" fmla="*/ 62468 h 106"/>
                  <a:gd name="T32" fmla="*/ 7271 w 65"/>
                  <a:gd name="T33" fmla="*/ 43874 h 106"/>
                  <a:gd name="T34" fmla="*/ 7248 w 65"/>
                  <a:gd name="T35" fmla="*/ 23523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397 w 65"/>
                  <a:gd name="T47" fmla="*/ 3 h 106"/>
                  <a:gd name="T48" fmla="*/ 4786 w 65"/>
                  <a:gd name="T49" fmla="*/ 13267 h 106"/>
                  <a:gd name="T50" fmla="*/ 4002 w 65"/>
                  <a:gd name="T51" fmla="*/ 21617 h 106"/>
                  <a:gd name="T52" fmla="*/ 3152 w 65"/>
                  <a:gd name="T53" fmla="*/ 35352 h 106"/>
                  <a:gd name="T54" fmla="*/ 2433 w 65"/>
                  <a:gd name="T55" fmla="*/ 47570 h 106"/>
                  <a:gd name="T56" fmla="*/ 1702 w 65"/>
                  <a:gd name="T57" fmla="*/ 60931 h 106"/>
                  <a:gd name="T58" fmla="*/ 1261 w 65"/>
                  <a:gd name="T59" fmla="*/ 77489 h 106"/>
                  <a:gd name="T60" fmla="*/ 8 w 65"/>
                  <a:gd name="T61" fmla="*/ 91224 h 106"/>
                  <a:gd name="T62" fmla="*/ 6 w 65"/>
                  <a:gd name="T63" fmla="*/ 101075 h 106"/>
                  <a:gd name="T64" fmla="*/ 4 w 65"/>
                  <a:gd name="T65" fmla="*/ 116970 h 106"/>
                  <a:gd name="T66" fmla="*/ 2 w 65"/>
                  <a:gd name="T67" fmla="*/ 129137 h 106"/>
                  <a:gd name="T68" fmla="*/ 1 w 65"/>
                  <a:gd name="T69" fmla="*/ 138742 h 106"/>
                  <a:gd name="T70" fmla="*/ 1 w 65"/>
                  <a:gd name="T71" fmla="*/ 149272 h 106"/>
                  <a:gd name="T72" fmla="*/ 0 w 65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8" name="Freeform 946"/>
              <p:cNvSpPr>
                <a:spLocks noChangeArrowheads="1"/>
              </p:cNvSpPr>
              <p:nvPr/>
            </p:nvSpPr>
            <p:spPr bwMode="auto">
              <a:xfrm>
                <a:off x="5542" y="2170"/>
                <a:ext cx="78" cy="121"/>
              </a:xfrm>
              <a:custGeom>
                <a:avLst/>
                <a:gdLst>
                  <a:gd name="T0" fmla="*/ 3692 w 75"/>
                  <a:gd name="T1" fmla="*/ 2 h 110"/>
                  <a:gd name="T2" fmla="*/ 3889 w 75"/>
                  <a:gd name="T3" fmla="*/ 16948 h 110"/>
                  <a:gd name="T4" fmla="*/ 3889 w 75"/>
                  <a:gd name="T5" fmla="*/ 32210 h 110"/>
                  <a:gd name="T6" fmla="*/ 3871 w 75"/>
                  <a:gd name="T7" fmla="*/ 46896 h 110"/>
                  <a:gd name="T8" fmla="*/ 3692 w 75"/>
                  <a:gd name="T9" fmla="*/ 60319 h 110"/>
                  <a:gd name="T10" fmla="*/ 3488 w 75"/>
                  <a:gd name="T11" fmla="*/ 73255 h 110"/>
                  <a:gd name="T12" fmla="*/ 3145 w 75"/>
                  <a:gd name="T13" fmla="*/ 85644 h 110"/>
                  <a:gd name="T14" fmla="*/ 2836 w 75"/>
                  <a:gd name="T15" fmla="*/ 96762 h 110"/>
                  <a:gd name="T16" fmla="*/ 2426 w 75"/>
                  <a:gd name="T17" fmla="*/ 104990 h 110"/>
                  <a:gd name="T18" fmla="*/ 1979 w 75"/>
                  <a:gd name="T19" fmla="*/ 113207 h 110"/>
                  <a:gd name="T20" fmla="*/ 1526 w 75"/>
                  <a:gd name="T21" fmla="*/ 120289 h 110"/>
                  <a:gd name="T22" fmla="*/ 1178 w 75"/>
                  <a:gd name="T23" fmla="*/ 123088 h 110"/>
                  <a:gd name="T24" fmla="*/ 861 w 75"/>
                  <a:gd name="T25" fmla="*/ 125607 h 110"/>
                  <a:gd name="T26" fmla="*/ 702 w 75"/>
                  <a:gd name="T27" fmla="*/ 125607 h 110"/>
                  <a:gd name="T28" fmla="*/ 9 w 75"/>
                  <a:gd name="T29" fmla="*/ 124936 h 110"/>
                  <a:gd name="T30" fmla="*/ 667 w 75"/>
                  <a:gd name="T31" fmla="*/ 124936 h 110"/>
                  <a:gd name="T32" fmla="*/ 9 w 75"/>
                  <a:gd name="T33" fmla="*/ 124936 h 110"/>
                  <a:gd name="T34" fmla="*/ 9 w 75"/>
                  <a:gd name="T35" fmla="*/ 123088 h 110"/>
                  <a:gd name="T36" fmla="*/ 9 w 75"/>
                  <a:gd name="T37" fmla="*/ 121109 h 110"/>
                  <a:gd name="T38" fmla="*/ 0 w 75"/>
                  <a:gd name="T39" fmla="*/ 120289 h 110"/>
                  <a:gd name="T40" fmla="*/ 0 w 75"/>
                  <a:gd name="T41" fmla="*/ 123088 h 110"/>
                  <a:gd name="T42" fmla="*/ 0 w 75"/>
                  <a:gd name="T43" fmla="*/ 126880 h 110"/>
                  <a:gd name="T44" fmla="*/ 3 w 75"/>
                  <a:gd name="T45" fmla="*/ 132543 h 110"/>
                  <a:gd name="T46" fmla="*/ 6 w 75"/>
                  <a:gd name="T47" fmla="*/ 135837 h 110"/>
                  <a:gd name="T48" fmla="*/ 702 w 75"/>
                  <a:gd name="T49" fmla="*/ 137309 h 110"/>
                  <a:gd name="T50" fmla="*/ 957 w 75"/>
                  <a:gd name="T51" fmla="*/ 137309 h 110"/>
                  <a:gd name="T52" fmla="*/ 1377 w 75"/>
                  <a:gd name="T53" fmla="*/ 133144 h 110"/>
                  <a:gd name="T54" fmla="*/ 1880 w 75"/>
                  <a:gd name="T55" fmla="*/ 130050 h 110"/>
                  <a:gd name="T56" fmla="*/ 2314 w 75"/>
                  <a:gd name="T57" fmla="*/ 122704 h 110"/>
                  <a:gd name="T58" fmla="*/ 2836 w 75"/>
                  <a:gd name="T59" fmla="*/ 113478 h 110"/>
                  <a:gd name="T60" fmla="*/ 3158 w 75"/>
                  <a:gd name="T61" fmla="*/ 103479 h 110"/>
                  <a:gd name="T62" fmla="*/ 3673 w 75"/>
                  <a:gd name="T63" fmla="*/ 91231 h 110"/>
                  <a:gd name="T64" fmla="*/ 3889 w 75"/>
                  <a:gd name="T65" fmla="*/ 76615 h 110"/>
                  <a:gd name="T66" fmla="*/ 4293 w 75"/>
                  <a:gd name="T67" fmla="*/ 64151 h 110"/>
                  <a:gd name="T68" fmla="*/ 4493 w 75"/>
                  <a:gd name="T69" fmla="*/ 47847 h 110"/>
                  <a:gd name="T70" fmla="*/ 4523 w 75"/>
                  <a:gd name="T71" fmla="*/ 32210 h 110"/>
                  <a:gd name="T72" fmla="*/ 4493 w 75"/>
                  <a:gd name="T73" fmla="*/ 15569 h 110"/>
                  <a:gd name="T74" fmla="*/ 4293 w 75"/>
                  <a:gd name="T75" fmla="*/ 0 h 110"/>
                  <a:gd name="T76" fmla="*/ 3692 w 75"/>
                  <a:gd name="T77" fmla="*/ 2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62" y="2"/>
                    </a:moveTo>
                    <a:lnTo>
                      <a:pt x="65" y="14"/>
                    </a:lnTo>
                    <a:lnTo>
                      <a:pt x="65" y="26"/>
                    </a:lnTo>
                    <a:lnTo>
                      <a:pt x="64" y="37"/>
                    </a:lnTo>
                    <a:lnTo>
                      <a:pt x="62" y="48"/>
                    </a:lnTo>
                    <a:lnTo>
                      <a:pt x="58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0"/>
                    </a:lnTo>
                    <a:lnTo>
                      <a:pt x="26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0"/>
                    </a:lnTo>
                    <a:lnTo>
                      <a:pt x="10" y="100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3" y="105"/>
                    </a:lnTo>
                    <a:lnTo>
                      <a:pt x="6" y="109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9" name="Freeform 947"/>
              <p:cNvSpPr>
                <a:spLocks noChangeArrowheads="1"/>
              </p:cNvSpPr>
              <p:nvPr/>
            </p:nvSpPr>
            <p:spPr bwMode="auto">
              <a:xfrm>
                <a:off x="5560" y="2162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3419 h 45"/>
                  <a:gd name="T4" fmla="*/ 1317 w 53"/>
                  <a:gd name="T5" fmla="*/ 57518 h 45"/>
                  <a:gd name="T6" fmla="*/ 2047 w 53"/>
                  <a:gd name="T7" fmla="*/ 40896 h 45"/>
                  <a:gd name="T8" fmla="*/ 2417 w 53"/>
                  <a:gd name="T9" fmla="*/ 34094 h 45"/>
                  <a:gd name="T10" fmla="*/ 2880 w 53"/>
                  <a:gd name="T11" fmla="*/ 22306 h 45"/>
                  <a:gd name="T12" fmla="*/ 3216 w 53"/>
                  <a:gd name="T13" fmla="*/ 18719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7192 h 45"/>
                  <a:gd name="T20" fmla="*/ 3360 w 53"/>
                  <a:gd name="T21" fmla="*/ 15782 h 45"/>
                  <a:gd name="T22" fmla="*/ 3848 w 53"/>
                  <a:gd name="T23" fmla="*/ 13313 h 45"/>
                  <a:gd name="T24" fmla="*/ 3640 w 53"/>
                  <a:gd name="T25" fmla="*/ 3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334 h 45"/>
                  <a:gd name="T34" fmla="*/ 2067 w 53"/>
                  <a:gd name="T35" fmla="*/ 17192 h 45"/>
                  <a:gd name="T36" fmla="*/ 1473 w 53"/>
                  <a:gd name="T37" fmla="*/ 31324 h 45"/>
                  <a:gd name="T38" fmla="*/ 951 w 53"/>
                  <a:gd name="T39" fmla="*/ 43977 h 45"/>
                  <a:gd name="T40" fmla="*/ 6 w 53"/>
                  <a:gd name="T41" fmla="*/ 61960 h 45"/>
                  <a:gd name="T42" fmla="*/ 0 w 53"/>
                  <a:gd name="T43" fmla="*/ 79981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0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0" name="Freeform 948"/>
              <p:cNvSpPr>
                <a:spLocks noChangeArrowheads="1"/>
              </p:cNvSpPr>
              <p:nvPr/>
            </p:nvSpPr>
            <p:spPr bwMode="auto">
              <a:xfrm>
                <a:off x="5542" y="2205"/>
                <a:ext cx="26" cy="67"/>
              </a:xfrm>
              <a:custGeom>
                <a:avLst/>
                <a:gdLst>
                  <a:gd name="T0" fmla="*/ 3152 w 25"/>
                  <a:gd name="T1" fmla="*/ 72089 h 61"/>
                  <a:gd name="T2" fmla="*/ 3400 w 25"/>
                  <a:gd name="T3" fmla="*/ 66701 h 61"/>
                  <a:gd name="T4" fmla="*/ 3673 w 25"/>
                  <a:gd name="T5" fmla="*/ 58895 h 61"/>
                  <a:gd name="T6" fmla="*/ 3967 w 25"/>
                  <a:gd name="T7" fmla="*/ 52548 h 61"/>
                  <a:gd name="T8" fmla="*/ 4282 w 25"/>
                  <a:gd name="T9" fmla="*/ 41518 h 61"/>
                  <a:gd name="T10" fmla="*/ 4997 w 25"/>
                  <a:gd name="T11" fmla="*/ 32759 h 61"/>
                  <a:gd name="T12" fmla="*/ 5829 w 25"/>
                  <a:gd name="T13" fmla="*/ 25598 h 61"/>
                  <a:gd name="T14" fmla="*/ 7342 w 25"/>
                  <a:gd name="T15" fmla="*/ 13638 h 61"/>
                  <a:gd name="T16" fmla="*/ 8566 w 25"/>
                  <a:gd name="T17" fmla="*/ 4 h 61"/>
                  <a:gd name="T18" fmla="*/ 5829 w 25"/>
                  <a:gd name="T19" fmla="*/ 0 h 61"/>
                  <a:gd name="T20" fmla="*/ 4282 w 25"/>
                  <a:gd name="T21" fmla="*/ 10809 h 61"/>
                  <a:gd name="T22" fmla="*/ 3152 w 25"/>
                  <a:gd name="T23" fmla="*/ 21882 h 61"/>
                  <a:gd name="T24" fmla="*/ 2699 w 25"/>
                  <a:gd name="T25" fmla="*/ 30328 h 61"/>
                  <a:gd name="T26" fmla="*/ 5 w 25"/>
                  <a:gd name="T27" fmla="*/ 41454 h 61"/>
                  <a:gd name="T28" fmla="*/ 3 w 25"/>
                  <a:gd name="T29" fmla="*/ 51960 h 61"/>
                  <a:gd name="T30" fmla="*/ 2 w 25"/>
                  <a:gd name="T31" fmla="*/ 56946 h 61"/>
                  <a:gd name="T32" fmla="*/ 2 w 25"/>
                  <a:gd name="T33" fmla="*/ 66655 h 61"/>
                  <a:gd name="T34" fmla="*/ 0 w 25"/>
                  <a:gd name="T35" fmla="*/ 71091 h 61"/>
                  <a:gd name="T36" fmla="*/ 3152 w 25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1" name="Freeform 949"/>
              <p:cNvSpPr>
                <a:spLocks noChangeArrowheads="1"/>
              </p:cNvSpPr>
              <p:nvPr/>
            </p:nvSpPr>
            <p:spPr bwMode="auto">
              <a:xfrm>
                <a:off x="143" y="3235"/>
                <a:ext cx="68" cy="117"/>
              </a:xfrm>
              <a:custGeom>
                <a:avLst/>
                <a:gdLst>
                  <a:gd name="T0" fmla="*/ 7271 w 65"/>
                  <a:gd name="T1" fmla="*/ 72227 h 107"/>
                  <a:gd name="T2" fmla="*/ 7271 w 65"/>
                  <a:gd name="T3" fmla="*/ 73724 h 107"/>
                  <a:gd name="T4" fmla="*/ 7271 w 65"/>
                  <a:gd name="T5" fmla="*/ 76786 h 107"/>
                  <a:gd name="T6" fmla="*/ 7248 w 65"/>
                  <a:gd name="T7" fmla="*/ 77642 h 107"/>
                  <a:gd name="T8" fmla="*/ 7120 w 65"/>
                  <a:gd name="T9" fmla="*/ 77849 h 107"/>
                  <a:gd name="T10" fmla="*/ 6707 w 65"/>
                  <a:gd name="T11" fmla="*/ 80036 h 107"/>
                  <a:gd name="T12" fmla="*/ 6078 w 65"/>
                  <a:gd name="T13" fmla="*/ 78428 h 107"/>
                  <a:gd name="T14" fmla="*/ 5397 w 65"/>
                  <a:gd name="T15" fmla="*/ 77642 h 107"/>
                  <a:gd name="T16" fmla="*/ 4691 w 65"/>
                  <a:gd name="T17" fmla="*/ 74436 h 107"/>
                  <a:gd name="T18" fmla="*/ 3920 w 65"/>
                  <a:gd name="T19" fmla="*/ 71492 h 107"/>
                  <a:gd name="T20" fmla="*/ 3089 w 65"/>
                  <a:gd name="T21" fmla="*/ 66620 h 107"/>
                  <a:gd name="T22" fmla="*/ 2291 w 65"/>
                  <a:gd name="T23" fmla="*/ 59387 h 107"/>
                  <a:gd name="T24" fmla="*/ 1603 w 65"/>
                  <a:gd name="T25" fmla="*/ 53638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28353 h 107"/>
                  <a:gd name="T32" fmla="*/ 0 w 65"/>
                  <a:gd name="T33" fmla="*/ 19543 h 107"/>
                  <a:gd name="T34" fmla="*/ 1 w 65"/>
                  <a:gd name="T35" fmla="*/ 9580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805 w 65"/>
                  <a:gd name="T47" fmla="*/ 3 h 107"/>
                  <a:gd name="T48" fmla="*/ 2583 w 65"/>
                  <a:gd name="T49" fmla="*/ 6252 h 107"/>
                  <a:gd name="T50" fmla="*/ 3277 w 65"/>
                  <a:gd name="T51" fmla="*/ 9580 h 107"/>
                  <a:gd name="T52" fmla="*/ 4163 w 65"/>
                  <a:gd name="T53" fmla="*/ 15905 h 107"/>
                  <a:gd name="T54" fmla="*/ 4871 w 65"/>
                  <a:gd name="T55" fmla="*/ 22537 h 107"/>
                  <a:gd name="T56" fmla="*/ 5485 w 65"/>
                  <a:gd name="T57" fmla="*/ 28353 h 107"/>
                  <a:gd name="T58" fmla="*/ 6078 w 65"/>
                  <a:gd name="T59" fmla="*/ 34729 h 107"/>
                  <a:gd name="T60" fmla="*/ 6452 w 65"/>
                  <a:gd name="T61" fmla="*/ 40761 h 107"/>
                  <a:gd name="T62" fmla="*/ 6707 w 65"/>
                  <a:gd name="T63" fmla="*/ 47012 h 107"/>
                  <a:gd name="T64" fmla="*/ 6847 w 65"/>
                  <a:gd name="T65" fmla="*/ 53638 h 107"/>
                  <a:gd name="T66" fmla="*/ 7120 w 65"/>
                  <a:gd name="T67" fmla="*/ 58758 h 107"/>
                  <a:gd name="T68" fmla="*/ 7248 w 65"/>
                  <a:gd name="T69" fmla="*/ 63848 h 107"/>
                  <a:gd name="T70" fmla="*/ 7248 w 65"/>
                  <a:gd name="T71" fmla="*/ 67928 h 107"/>
                  <a:gd name="T72" fmla="*/ 7271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7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2" name="Freeform 950"/>
              <p:cNvSpPr>
                <a:spLocks noChangeArrowheads="1"/>
              </p:cNvSpPr>
              <p:nvPr/>
            </p:nvSpPr>
            <p:spPr bwMode="auto">
              <a:xfrm>
                <a:off x="138" y="3235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4382 h 111"/>
                  <a:gd name="T4" fmla="*/ 0 w 75"/>
                  <a:gd name="T5" fmla="*/ 30635 h 111"/>
                  <a:gd name="T6" fmla="*/ 2 w 75"/>
                  <a:gd name="T7" fmla="*/ 46334 h 111"/>
                  <a:gd name="T8" fmla="*/ 5 w 75"/>
                  <a:gd name="T9" fmla="*/ 61898 h 111"/>
                  <a:gd name="T10" fmla="*/ 667 w 75"/>
                  <a:gd name="T11" fmla="*/ 73935 h 111"/>
                  <a:gd name="T12" fmla="*/ 861 w 75"/>
                  <a:gd name="T13" fmla="*/ 86521 h 111"/>
                  <a:gd name="T14" fmla="*/ 1241 w 75"/>
                  <a:gd name="T15" fmla="*/ 96654 h 111"/>
                  <a:gd name="T16" fmla="*/ 1784 w 75"/>
                  <a:gd name="T17" fmla="*/ 107439 h 111"/>
                  <a:gd name="T18" fmla="*/ 2185 w 75"/>
                  <a:gd name="T19" fmla="*/ 116095 h 111"/>
                  <a:gd name="T20" fmla="*/ 2692 w 75"/>
                  <a:gd name="T21" fmla="*/ 120746 h 111"/>
                  <a:gd name="T22" fmla="*/ 3143 w 75"/>
                  <a:gd name="T23" fmla="*/ 127048 h 111"/>
                  <a:gd name="T24" fmla="*/ 3488 w 75"/>
                  <a:gd name="T25" fmla="*/ 128751 h 111"/>
                  <a:gd name="T26" fmla="*/ 3871 w 75"/>
                  <a:gd name="T27" fmla="*/ 130555 h 111"/>
                  <a:gd name="T28" fmla="*/ 4293 w 75"/>
                  <a:gd name="T29" fmla="*/ 127802 h 111"/>
                  <a:gd name="T30" fmla="*/ 4315 w 75"/>
                  <a:gd name="T31" fmla="*/ 124874 h 111"/>
                  <a:gd name="T32" fmla="*/ 4523 w 75"/>
                  <a:gd name="T33" fmla="*/ 119073 h 111"/>
                  <a:gd name="T34" fmla="*/ 4523 w 75"/>
                  <a:gd name="T35" fmla="*/ 116587 h 111"/>
                  <a:gd name="T36" fmla="*/ 4523 w 75"/>
                  <a:gd name="T37" fmla="*/ 11304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7499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18165 h 111"/>
                  <a:gd name="T50" fmla="*/ 3673 w 75"/>
                  <a:gd name="T51" fmla="*/ 118165 h 111"/>
                  <a:gd name="T52" fmla="*/ 3311 w 75"/>
                  <a:gd name="T53" fmla="*/ 116587 h 111"/>
                  <a:gd name="T54" fmla="*/ 2986 w 75"/>
                  <a:gd name="T55" fmla="*/ 113042 h 111"/>
                  <a:gd name="T56" fmla="*/ 2554 w 75"/>
                  <a:gd name="T57" fmla="*/ 107439 h 111"/>
                  <a:gd name="T58" fmla="*/ 2085 w 75"/>
                  <a:gd name="T59" fmla="*/ 99729 h 111"/>
                  <a:gd name="T60" fmla="*/ 1784 w 75"/>
                  <a:gd name="T61" fmla="*/ 91442 h 111"/>
                  <a:gd name="T62" fmla="*/ 1306 w 75"/>
                  <a:gd name="T63" fmla="*/ 80010 h 111"/>
                  <a:gd name="T64" fmla="*/ 957 w 75"/>
                  <a:gd name="T65" fmla="*/ 69935 h 111"/>
                  <a:gd name="T66" fmla="*/ 780 w 75"/>
                  <a:gd name="T67" fmla="*/ 57329 h 111"/>
                  <a:gd name="T68" fmla="*/ 702 w 75"/>
                  <a:gd name="T69" fmla="*/ 45373 h 111"/>
                  <a:gd name="T70" fmla="*/ 667 w 75"/>
                  <a:gd name="T71" fmla="*/ 30635 h 111"/>
                  <a:gd name="T72" fmla="*/ 667 w 75"/>
                  <a:gd name="T73" fmla="*/ 16834 h 111"/>
                  <a:gd name="T74" fmla="*/ 780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3" name="Freeform 951"/>
              <p:cNvSpPr>
                <a:spLocks noChangeArrowheads="1"/>
              </p:cNvSpPr>
              <p:nvPr/>
            </p:nvSpPr>
            <p:spPr bwMode="auto">
              <a:xfrm>
                <a:off x="143" y="3230"/>
                <a:ext cx="55" cy="56"/>
              </a:xfrm>
              <a:custGeom>
                <a:avLst/>
                <a:gdLst>
                  <a:gd name="T0" fmla="*/ 3848 w 53"/>
                  <a:gd name="T1" fmla="*/ 960578 h 46"/>
                  <a:gd name="T2" fmla="*/ 3446 w 53"/>
                  <a:gd name="T3" fmla="*/ 747215 h 46"/>
                  <a:gd name="T4" fmla="*/ 2880 w 53"/>
                  <a:gd name="T5" fmla="*/ 571319 h 46"/>
                  <a:gd name="T6" fmla="*/ 2308 w 53"/>
                  <a:gd name="T7" fmla="*/ 382777 h 46"/>
                  <a:gd name="T8" fmla="*/ 1833 w 53"/>
                  <a:gd name="T9" fmla="*/ 214803 h 46"/>
                  <a:gd name="T10" fmla="*/ 1317 w 53"/>
                  <a:gd name="T11" fmla="*/ 530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4615 h 46"/>
                  <a:gd name="T22" fmla="*/ 8 w 53"/>
                  <a:gd name="T23" fmla="*/ 197794 h 46"/>
                  <a:gd name="T24" fmla="*/ 7 w 53"/>
                  <a:gd name="T25" fmla="*/ 214803 h 46"/>
                  <a:gd name="T26" fmla="*/ 8 w 53"/>
                  <a:gd name="T27" fmla="*/ 214803 h 46"/>
                  <a:gd name="T28" fmla="*/ 761 w 53"/>
                  <a:gd name="T29" fmla="*/ 214803 h 46"/>
                  <a:gd name="T30" fmla="*/ 951 w 53"/>
                  <a:gd name="T31" fmla="*/ 274589 h 46"/>
                  <a:gd name="T32" fmla="*/ 1394 w 53"/>
                  <a:gd name="T33" fmla="*/ 382777 h 46"/>
                  <a:gd name="T34" fmla="*/ 2047 w 53"/>
                  <a:gd name="T35" fmla="*/ 571319 h 46"/>
                  <a:gd name="T36" fmla="*/ 2438 w 53"/>
                  <a:gd name="T37" fmla="*/ 732258 h 46"/>
                  <a:gd name="T38" fmla="*/ 2880 w 53"/>
                  <a:gd name="T39" fmla="*/ 883809 h 46"/>
                  <a:gd name="T40" fmla="*/ 3360 w 53"/>
                  <a:gd name="T41" fmla="*/ 1130673 h 46"/>
                  <a:gd name="T42" fmla="*/ 3848 w 53"/>
                  <a:gd name="T43" fmla="*/ 96057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4" name="Freeform 952"/>
              <p:cNvSpPr>
                <a:spLocks noChangeArrowheads="1"/>
              </p:cNvSpPr>
              <p:nvPr/>
            </p:nvSpPr>
            <p:spPr bwMode="auto">
              <a:xfrm>
                <a:off x="191" y="3275"/>
                <a:ext cx="26" cy="56"/>
              </a:xfrm>
              <a:custGeom>
                <a:avLst/>
                <a:gdLst>
                  <a:gd name="T0" fmla="*/ 8566 w 25"/>
                  <a:gd name="T1" fmla="*/ 957 h 62"/>
                  <a:gd name="T2" fmla="*/ 7931 w 25"/>
                  <a:gd name="T3" fmla="*/ 885 h 62"/>
                  <a:gd name="T4" fmla="*/ 7931 w 25"/>
                  <a:gd name="T5" fmla="*/ 768 h 62"/>
                  <a:gd name="T6" fmla="*/ 7696 w 25"/>
                  <a:gd name="T7" fmla="*/ 659 h 62"/>
                  <a:gd name="T8" fmla="*/ 7126 w 25"/>
                  <a:gd name="T9" fmla="*/ 555 h 62"/>
                  <a:gd name="T10" fmla="*/ 6295 w 25"/>
                  <a:gd name="T11" fmla="*/ 414 h 62"/>
                  <a:gd name="T12" fmla="*/ 5399 w 25"/>
                  <a:gd name="T13" fmla="*/ 282 h 62"/>
                  <a:gd name="T14" fmla="*/ 3967 w 25"/>
                  <a:gd name="T15" fmla="*/ 140 h 62"/>
                  <a:gd name="T16" fmla="*/ 2917 w 25"/>
                  <a:gd name="T17" fmla="*/ 0 h 62"/>
                  <a:gd name="T18" fmla="*/ 0 w 25"/>
                  <a:gd name="T19" fmla="*/ 5 h 62"/>
                  <a:gd name="T20" fmla="*/ 4 w 25"/>
                  <a:gd name="T21" fmla="*/ 190 h 62"/>
                  <a:gd name="T22" fmla="*/ 2917 w 25"/>
                  <a:gd name="T23" fmla="*/ 327 h 62"/>
                  <a:gd name="T24" fmla="*/ 3400 w 25"/>
                  <a:gd name="T25" fmla="*/ 447 h 62"/>
                  <a:gd name="T26" fmla="*/ 3967 w 25"/>
                  <a:gd name="T27" fmla="*/ 565 h 62"/>
                  <a:gd name="T28" fmla="*/ 4282 w 25"/>
                  <a:gd name="T29" fmla="*/ 712 h 62"/>
                  <a:gd name="T30" fmla="*/ 4627 w 25"/>
                  <a:gd name="T31" fmla="*/ 820 h 62"/>
                  <a:gd name="T32" fmla="*/ 4997 w 25"/>
                  <a:gd name="T33" fmla="*/ 898 h 62"/>
                  <a:gd name="T34" fmla="*/ 5399 w 25"/>
                  <a:gd name="T35" fmla="*/ 970 h 62"/>
                  <a:gd name="T36" fmla="*/ 8566 w 25"/>
                  <a:gd name="T37" fmla="*/ 957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5" name="Freeform 953"/>
              <p:cNvSpPr>
                <a:spLocks noChangeArrowheads="1"/>
              </p:cNvSpPr>
              <p:nvPr/>
            </p:nvSpPr>
            <p:spPr bwMode="auto">
              <a:xfrm>
                <a:off x="5548" y="3375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3724 h 107"/>
                  <a:gd name="T4" fmla="*/ 0 w 65"/>
                  <a:gd name="T5" fmla="*/ 76913 h 107"/>
                  <a:gd name="T6" fmla="*/ 1 w 65"/>
                  <a:gd name="T7" fmla="*/ 77849 h 107"/>
                  <a:gd name="T8" fmla="*/ 2 w 65"/>
                  <a:gd name="T9" fmla="*/ 79276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613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30072 h 107"/>
                  <a:gd name="T32" fmla="*/ 7271 w 65"/>
                  <a:gd name="T33" fmla="*/ 20976 h 107"/>
                  <a:gd name="T34" fmla="*/ 7248 w 65"/>
                  <a:gd name="T35" fmla="*/ 10298 h 107"/>
                  <a:gd name="T36" fmla="*/ 6847 w 65"/>
                  <a:gd name="T37" fmla="*/ 2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261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9279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6" name="Freeform 954"/>
              <p:cNvSpPr>
                <a:spLocks noChangeArrowheads="1"/>
              </p:cNvSpPr>
              <p:nvPr/>
            </p:nvSpPr>
            <p:spPr bwMode="auto">
              <a:xfrm>
                <a:off x="5542" y="3375"/>
                <a:ext cx="78" cy="122"/>
              </a:xfrm>
              <a:custGeom>
                <a:avLst/>
                <a:gdLst>
                  <a:gd name="T0" fmla="*/ 3692 w 75"/>
                  <a:gd name="T1" fmla="*/ 4 h 111"/>
                  <a:gd name="T2" fmla="*/ 3889 w 75"/>
                  <a:gd name="T3" fmla="*/ 18163 h 111"/>
                  <a:gd name="T4" fmla="*/ 3889 w 75"/>
                  <a:gd name="T5" fmla="*/ 33263 h 111"/>
                  <a:gd name="T6" fmla="*/ 3871 w 75"/>
                  <a:gd name="T7" fmla="*/ 45521 h 111"/>
                  <a:gd name="T8" fmla="*/ 3692 w 75"/>
                  <a:gd name="T9" fmla="*/ 58531 h 111"/>
                  <a:gd name="T10" fmla="*/ 3488 w 75"/>
                  <a:gd name="T11" fmla="*/ 70778 h 111"/>
                  <a:gd name="T12" fmla="*/ 3145 w 75"/>
                  <a:gd name="T13" fmla="*/ 81744 h 111"/>
                  <a:gd name="T14" fmla="*/ 2836 w 75"/>
                  <a:gd name="T15" fmla="*/ 91442 h 111"/>
                  <a:gd name="T16" fmla="*/ 2426 w 75"/>
                  <a:gd name="T17" fmla="*/ 99729 h 111"/>
                  <a:gd name="T18" fmla="*/ 1979 w 75"/>
                  <a:gd name="T19" fmla="*/ 107439 h 111"/>
                  <a:gd name="T20" fmla="*/ 1526 w 75"/>
                  <a:gd name="T21" fmla="*/ 115468 h 111"/>
                  <a:gd name="T22" fmla="*/ 1178 w 75"/>
                  <a:gd name="T23" fmla="*/ 117499 h 111"/>
                  <a:gd name="T24" fmla="*/ 861 w 75"/>
                  <a:gd name="T25" fmla="*/ 118165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7499 h 111"/>
                  <a:gd name="T42" fmla="*/ 0 w 75"/>
                  <a:gd name="T43" fmla="*/ 122121 h 111"/>
                  <a:gd name="T44" fmla="*/ 3 w 75"/>
                  <a:gd name="T45" fmla="*/ 125947 h 111"/>
                  <a:gd name="T46" fmla="*/ 5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30555 h 111"/>
                  <a:gd name="T52" fmla="*/ 1377 w 75"/>
                  <a:gd name="T53" fmla="*/ 127048 h 111"/>
                  <a:gd name="T54" fmla="*/ 1880 w 75"/>
                  <a:gd name="T55" fmla="*/ 124874 h 111"/>
                  <a:gd name="T56" fmla="*/ 2314 w 75"/>
                  <a:gd name="T57" fmla="*/ 116095 h 111"/>
                  <a:gd name="T58" fmla="*/ 2836 w 75"/>
                  <a:gd name="T59" fmla="*/ 107439 h 111"/>
                  <a:gd name="T60" fmla="*/ 3158 w 75"/>
                  <a:gd name="T61" fmla="*/ 99398 h 111"/>
                  <a:gd name="T62" fmla="*/ 3673 w 75"/>
                  <a:gd name="T63" fmla="*/ 86521 h 111"/>
                  <a:gd name="T64" fmla="*/ 3889 w 75"/>
                  <a:gd name="T65" fmla="*/ 75662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3263 h 111"/>
                  <a:gd name="T72" fmla="*/ 4493 w 75"/>
                  <a:gd name="T73" fmla="*/ 16834 h 111"/>
                  <a:gd name="T74" fmla="*/ 4293 w 75"/>
                  <a:gd name="T75" fmla="*/ 0 h 111"/>
                  <a:gd name="T76" fmla="*/ 3692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8"/>
                    </a:lnTo>
                    <a:lnTo>
                      <a:pt x="64" y="39"/>
                    </a:lnTo>
                    <a:lnTo>
                      <a:pt x="62" y="50"/>
                    </a:lnTo>
                    <a:lnTo>
                      <a:pt x="58" y="60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7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3" y="107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5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8"/>
                    </a:lnTo>
                    <a:lnTo>
                      <a:pt x="73" y="15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7" name="Freeform 955"/>
              <p:cNvSpPr>
                <a:spLocks noChangeArrowheads="1"/>
              </p:cNvSpPr>
              <p:nvPr/>
            </p:nvSpPr>
            <p:spPr bwMode="auto">
              <a:xfrm>
                <a:off x="5560" y="3371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2729 h 45"/>
                  <a:gd name="T4" fmla="*/ 1317 w 53"/>
                  <a:gd name="T5" fmla="*/ 52756 h 45"/>
                  <a:gd name="T6" fmla="*/ 1938 w 53"/>
                  <a:gd name="T7" fmla="*/ 40896 h 45"/>
                  <a:gd name="T8" fmla="*/ 2417 w 53"/>
                  <a:gd name="T9" fmla="*/ 31324 h 45"/>
                  <a:gd name="T10" fmla="*/ 2880 w 53"/>
                  <a:gd name="T11" fmla="*/ 22306 h 45"/>
                  <a:gd name="T12" fmla="*/ 3216 w 53"/>
                  <a:gd name="T13" fmla="*/ 17192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7192 h 45"/>
                  <a:gd name="T20" fmla="*/ 3360 w 53"/>
                  <a:gd name="T21" fmla="*/ 15782 h 45"/>
                  <a:gd name="T22" fmla="*/ 3848 w 53"/>
                  <a:gd name="T23" fmla="*/ 4 h 45"/>
                  <a:gd name="T24" fmla="*/ 3640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3 h 45"/>
                  <a:gd name="T34" fmla="*/ 2067 w 53"/>
                  <a:gd name="T35" fmla="*/ 17192 h 45"/>
                  <a:gd name="T36" fmla="*/ 1473 w 53"/>
                  <a:gd name="T37" fmla="*/ 28764 h 45"/>
                  <a:gd name="T38" fmla="*/ 951 w 53"/>
                  <a:gd name="T39" fmla="*/ 43977 h 45"/>
                  <a:gd name="T40" fmla="*/ 6 w 53"/>
                  <a:gd name="T41" fmla="*/ 61960 h 45"/>
                  <a:gd name="T42" fmla="*/ 0 w 53"/>
                  <a:gd name="T43" fmla="*/ 79981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8"/>
                    </a:lnTo>
                    <a:lnTo>
                      <a:pt x="26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8" name="Freeform 956"/>
              <p:cNvSpPr>
                <a:spLocks noChangeArrowheads="1"/>
              </p:cNvSpPr>
              <p:nvPr/>
            </p:nvSpPr>
            <p:spPr bwMode="auto">
              <a:xfrm>
                <a:off x="5542" y="3416"/>
                <a:ext cx="26" cy="66"/>
              </a:xfrm>
              <a:custGeom>
                <a:avLst/>
                <a:gdLst>
                  <a:gd name="T0" fmla="*/ 3152 w 25"/>
                  <a:gd name="T1" fmla="*/ 79105 h 60"/>
                  <a:gd name="T2" fmla="*/ 3400 w 25"/>
                  <a:gd name="T3" fmla="*/ 76610 h 60"/>
                  <a:gd name="T4" fmla="*/ 3673 w 25"/>
                  <a:gd name="T5" fmla="*/ 66659 h 60"/>
                  <a:gd name="T6" fmla="*/ 3967 w 25"/>
                  <a:gd name="T7" fmla="*/ 57427 h 60"/>
                  <a:gd name="T8" fmla="*/ 4282 w 25"/>
                  <a:gd name="T9" fmla="*/ 48367 h 60"/>
                  <a:gd name="T10" fmla="*/ 4997 w 25"/>
                  <a:gd name="T11" fmla="*/ 38030 h 60"/>
                  <a:gd name="T12" fmla="*/ 5829 w 25"/>
                  <a:gd name="T13" fmla="*/ 25788 h 60"/>
                  <a:gd name="T14" fmla="*/ 7342 w 25"/>
                  <a:gd name="T15" fmla="*/ 15753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10523 h 60"/>
                  <a:gd name="T22" fmla="*/ 3152 w 25"/>
                  <a:gd name="T23" fmla="*/ 21754 h 60"/>
                  <a:gd name="T24" fmla="*/ 2699 w 25"/>
                  <a:gd name="T25" fmla="*/ 32791 h 60"/>
                  <a:gd name="T26" fmla="*/ 5 w 25"/>
                  <a:gd name="T27" fmla="*/ 45188 h 60"/>
                  <a:gd name="T28" fmla="*/ 3 w 25"/>
                  <a:gd name="T29" fmla="*/ 55673 h 60"/>
                  <a:gd name="T30" fmla="*/ 2 w 25"/>
                  <a:gd name="T31" fmla="*/ 65441 h 60"/>
                  <a:gd name="T32" fmla="*/ 2 w 25"/>
                  <a:gd name="T33" fmla="*/ 72277 h 60"/>
                  <a:gd name="T34" fmla="*/ 0 w 25"/>
                  <a:gd name="T35" fmla="*/ 78238 h 60"/>
                  <a:gd name="T36" fmla="*/ 3152 w 25"/>
                  <a:gd name="T37" fmla="*/ 79105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3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19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7"/>
                    </a:lnTo>
                    <a:lnTo>
                      <a:pt x="9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1"/>
                    </a:lnTo>
                    <a:lnTo>
                      <a:pt x="2" y="49"/>
                    </a:lnTo>
                    <a:lnTo>
                      <a:pt x="2" y="54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9" name="Freeform 957"/>
              <p:cNvSpPr>
                <a:spLocks noChangeArrowheads="1"/>
              </p:cNvSpPr>
              <p:nvPr/>
            </p:nvSpPr>
            <p:spPr bwMode="auto">
              <a:xfrm>
                <a:off x="140" y="1337"/>
                <a:ext cx="67" cy="117"/>
              </a:xfrm>
              <a:custGeom>
                <a:avLst/>
                <a:gdLst>
                  <a:gd name="T0" fmla="*/ 7583 w 64"/>
                  <a:gd name="T1" fmla="*/ 72434 h 107"/>
                  <a:gd name="T2" fmla="*/ 7583 w 64"/>
                  <a:gd name="T3" fmla="*/ 74436 h 107"/>
                  <a:gd name="T4" fmla="*/ 7583 w 64"/>
                  <a:gd name="T5" fmla="*/ 76913 h 107"/>
                  <a:gd name="T6" fmla="*/ 7569 w 64"/>
                  <a:gd name="T7" fmla="*/ 78428 h 107"/>
                  <a:gd name="T8" fmla="*/ 7567 w 64"/>
                  <a:gd name="T9" fmla="*/ 79276 h 107"/>
                  <a:gd name="T10" fmla="*/ 7124 w 64"/>
                  <a:gd name="T11" fmla="*/ 80036 h 107"/>
                  <a:gd name="T12" fmla="*/ 6312 w 64"/>
                  <a:gd name="T13" fmla="*/ 80036 h 107"/>
                  <a:gd name="T14" fmla="*/ 5590 w 64"/>
                  <a:gd name="T15" fmla="*/ 78428 h 107"/>
                  <a:gd name="T16" fmla="*/ 4952 w 64"/>
                  <a:gd name="T17" fmla="*/ 74436 h 107"/>
                  <a:gd name="T18" fmla="*/ 3888 w 64"/>
                  <a:gd name="T19" fmla="*/ 71553 h 107"/>
                  <a:gd name="T20" fmla="*/ 3133 w 64"/>
                  <a:gd name="T21" fmla="*/ 66620 h 107"/>
                  <a:gd name="T22" fmla="*/ 2255 w 64"/>
                  <a:gd name="T23" fmla="*/ 59387 h 107"/>
                  <a:gd name="T24" fmla="*/ 1476 w 64"/>
                  <a:gd name="T25" fmla="*/ 54143 h 107"/>
                  <a:gd name="T26" fmla="*/ 1091 w 64"/>
                  <a:gd name="T27" fmla="*/ 46823 h 107"/>
                  <a:gd name="T28" fmla="*/ 4 w 64"/>
                  <a:gd name="T29" fmla="*/ 37883 h 107"/>
                  <a:gd name="T30" fmla="*/ 1 w 64"/>
                  <a:gd name="T31" fmla="*/ 30072 h 107"/>
                  <a:gd name="T32" fmla="*/ 0 w 64"/>
                  <a:gd name="T33" fmla="*/ 20976 h 107"/>
                  <a:gd name="T34" fmla="*/ 1 w 64"/>
                  <a:gd name="T35" fmla="*/ 9580 h 107"/>
                  <a:gd name="T36" fmla="*/ 4 w 64"/>
                  <a:gd name="T37" fmla="*/ 2 h 107"/>
                  <a:gd name="T38" fmla="*/ 4 w 64"/>
                  <a:gd name="T39" fmla="*/ 1 h 107"/>
                  <a:gd name="T40" fmla="*/ 6 w 64"/>
                  <a:gd name="T41" fmla="*/ 0 h 107"/>
                  <a:gd name="T42" fmla="*/ 7 w 64"/>
                  <a:gd name="T43" fmla="*/ 0 h 107"/>
                  <a:gd name="T44" fmla="*/ 1230 w 64"/>
                  <a:gd name="T45" fmla="*/ 1 h 107"/>
                  <a:gd name="T46" fmla="*/ 1663 w 64"/>
                  <a:gd name="T47" fmla="*/ 4 h 107"/>
                  <a:gd name="T48" fmla="*/ 2546 w 64"/>
                  <a:gd name="T49" fmla="*/ 6252 h 107"/>
                  <a:gd name="T50" fmla="*/ 3445 w 64"/>
                  <a:gd name="T51" fmla="*/ 9580 h 107"/>
                  <a:gd name="T52" fmla="*/ 4133 w 64"/>
                  <a:gd name="T53" fmla="*/ 16933 h 107"/>
                  <a:gd name="T54" fmla="*/ 5073 w 64"/>
                  <a:gd name="T55" fmla="*/ 22537 h 107"/>
                  <a:gd name="T56" fmla="*/ 5729 w 64"/>
                  <a:gd name="T57" fmla="*/ 28864 h 107"/>
                  <a:gd name="T58" fmla="*/ 6311 w 64"/>
                  <a:gd name="T59" fmla="*/ 34729 h 107"/>
                  <a:gd name="T60" fmla="*/ 6706 w 64"/>
                  <a:gd name="T61" fmla="*/ 40761 h 107"/>
                  <a:gd name="T62" fmla="*/ 7124 w 64"/>
                  <a:gd name="T63" fmla="*/ 47804 h 107"/>
                  <a:gd name="T64" fmla="*/ 7139 w 64"/>
                  <a:gd name="T65" fmla="*/ 54143 h 107"/>
                  <a:gd name="T66" fmla="*/ 7567 w 64"/>
                  <a:gd name="T67" fmla="*/ 58758 h 107"/>
                  <a:gd name="T68" fmla="*/ 7569 w 64"/>
                  <a:gd name="T69" fmla="*/ 66492 h 107"/>
                  <a:gd name="T70" fmla="*/ 7583 w 64"/>
                  <a:gd name="T71" fmla="*/ 68577 h 107"/>
                  <a:gd name="T72" fmla="*/ 7583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1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5" y="4"/>
                    </a:lnTo>
                    <a:lnTo>
                      <a:pt x="22" y="8"/>
                    </a:lnTo>
                    <a:lnTo>
                      <a:pt x="29" y="14"/>
                    </a:lnTo>
                    <a:lnTo>
                      <a:pt x="35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4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0" name="Freeform 958"/>
              <p:cNvSpPr>
                <a:spLocks noChangeArrowheads="1"/>
              </p:cNvSpPr>
              <p:nvPr/>
            </p:nvSpPr>
            <p:spPr bwMode="auto">
              <a:xfrm>
                <a:off x="135" y="1337"/>
                <a:ext cx="76" cy="122"/>
              </a:xfrm>
              <a:custGeom>
                <a:avLst/>
                <a:gdLst>
                  <a:gd name="T0" fmla="*/ 5 w 73"/>
                  <a:gd name="T1" fmla="*/ 0 h 111"/>
                  <a:gd name="T2" fmla="*/ 0 w 73"/>
                  <a:gd name="T3" fmla="*/ 15518 h 111"/>
                  <a:gd name="T4" fmla="*/ 0 w 73"/>
                  <a:gd name="T5" fmla="*/ 33263 h 111"/>
                  <a:gd name="T6" fmla="*/ 1 w 73"/>
                  <a:gd name="T7" fmla="*/ 49041 h 111"/>
                  <a:gd name="T8" fmla="*/ 5 w 73"/>
                  <a:gd name="T9" fmla="*/ 62255 h 111"/>
                  <a:gd name="T10" fmla="*/ 9 w 73"/>
                  <a:gd name="T11" fmla="*/ 75662 h 111"/>
                  <a:gd name="T12" fmla="*/ 928 w 73"/>
                  <a:gd name="T13" fmla="*/ 86521 h 111"/>
                  <a:gd name="T14" fmla="*/ 1348 w 73"/>
                  <a:gd name="T15" fmla="*/ 99398 h 111"/>
                  <a:gd name="T16" fmla="*/ 1958 w 73"/>
                  <a:gd name="T17" fmla="*/ 107439 h 111"/>
                  <a:gd name="T18" fmla="*/ 2341 w 73"/>
                  <a:gd name="T19" fmla="*/ 116587 h 111"/>
                  <a:gd name="T20" fmla="*/ 2894 w 73"/>
                  <a:gd name="T21" fmla="*/ 124874 h 111"/>
                  <a:gd name="T22" fmla="*/ 3398 w 73"/>
                  <a:gd name="T23" fmla="*/ 127048 h 111"/>
                  <a:gd name="T24" fmla="*/ 3834 w 73"/>
                  <a:gd name="T25" fmla="*/ 130555 h 111"/>
                  <a:gd name="T26" fmla="*/ 4357 w 73"/>
                  <a:gd name="T27" fmla="*/ 130555 h 111"/>
                  <a:gd name="T28" fmla="*/ 4683 w 73"/>
                  <a:gd name="T29" fmla="*/ 128751 h 111"/>
                  <a:gd name="T30" fmla="*/ 4821 w 73"/>
                  <a:gd name="T31" fmla="*/ 125947 h 111"/>
                  <a:gd name="T32" fmla="*/ 4937 w 73"/>
                  <a:gd name="T33" fmla="*/ 120746 h 111"/>
                  <a:gd name="T34" fmla="*/ 4937 w 73"/>
                  <a:gd name="T35" fmla="*/ 117499 h 111"/>
                  <a:gd name="T36" fmla="*/ 4937 w 73"/>
                  <a:gd name="T37" fmla="*/ 113042 h 111"/>
                  <a:gd name="T38" fmla="*/ 4437 w 73"/>
                  <a:gd name="T39" fmla="*/ 115468 h 111"/>
                  <a:gd name="T40" fmla="*/ 4437 w 73"/>
                  <a:gd name="T41" fmla="*/ 116587 h 111"/>
                  <a:gd name="T42" fmla="*/ 4437 w 73"/>
                  <a:gd name="T43" fmla="*/ 118165 h 111"/>
                  <a:gd name="T44" fmla="*/ 4266 w 73"/>
                  <a:gd name="T45" fmla="*/ 119073 h 111"/>
                  <a:gd name="T46" fmla="*/ 3916 w 73"/>
                  <a:gd name="T47" fmla="*/ 119073 h 111"/>
                  <a:gd name="T48" fmla="*/ 3634 w 73"/>
                  <a:gd name="T49" fmla="*/ 117499 h 111"/>
                  <a:gd name="T50" fmla="*/ 3267 w 73"/>
                  <a:gd name="T51" fmla="*/ 115468 h 111"/>
                  <a:gd name="T52" fmla="*/ 2844 w 73"/>
                  <a:gd name="T53" fmla="*/ 107439 h 111"/>
                  <a:gd name="T54" fmla="*/ 2297 w 73"/>
                  <a:gd name="T55" fmla="*/ 99729 h 111"/>
                  <a:gd name="T56" fmla="*/ 1958 w 73"/>
                  <a:gd name="T57" fmla="*/ 91893 h 111"/>
                  <a:gd name="T58" fmla="*/ 1348 w 73"/>
                  <a:gd name="T59" fmla="*/ 81744 h 111"/>
                  <a:gd name="T60" fmla="*/ 1031 w 73"/>
                  <a:gd name="T61" fmla="*/ 70778 h 111"/>
                  <a:gd name="T62" fmla="*/ 834 w 73"/>
                  <a:gd name="T63" fmla="*/ 58531 h 111"/>
                  <a:gd name="T64" fmla="*/ 748 w 73"/>
                  <a:gd name="T65" fmla="*/ 45521 h 111"/>
                  <a:gd name="T66" fmla="*/ 9 w 73"/>
                  <a:gd name="T67" fmla="*/ 33263 h 111"/>
                  <a:gd name="T68" fmla="*/ 748 w 73"/>
                  <a:gd name="T69" fmla="*/ 18163 h 111"/>
                  <a:gd name="T70" fmla="*/ 834 w 73"/>
                  <a:gd name="T71" fmla="*/ 4 h 111"/>
                  <a:gd name="T72" fmla="*/ 5 w 73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3"/>
                  <a:gd name="T112" fmla="*/ 0 h 111"/>
                  <a:gd name="T113" fmla="*/ 73 w 73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3" h="111">
                    <a:moveTo>
                      <a:pt x="5" y="0"/>
                    </a:moveTo>
                    <a:lnTo>
                      <a:pt x="0" y="14"/>
                    </a:lnTo>
                    <a:lnTo>
                      <a:pt x="0" y="28"/>
                    </a:lnTo>
                    <a:lnTo>
                      <a:pt x="1" y="41"/>
                    </a:lnTo>
                    <a:lnTo>
                      <a:pt x="5" y="53"/>
                    </a:lnTo>
                    <a:lnTo>
                      <a:pt x="9" y="64"/>
                    </a:lnTo>
                    <a:lnTo>
                      <a:pt x="14" y="74"/>
                    </a:lnTo>
                    <a:lnTo>
                      <a:pt x="21" y="84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5"/>
                    </a:lnTo>
                    <a:lnTo>
                      <a:pt x="50" y="108"/>
                    </a:lnTo>
                    <a:lnTo>
                      <a:pt x="57" y="111"/>
                    </a:lnTo>
                    <a:lnTo>
                      <a:pt x="64" y="111"/>
                    </a:lnTo>
                    <a:lnTo>
                      <a:pt x="69" y="110"/>
                    </a:lnTo>
                    <a:lnTo>
                      <a:pt x="71" y="107"/>
                    </a:lnTo>
                    <a:lnTo>
                      <a:pt x="73" y="103"/>
                    </a:lnTo>
                    <a:lnTo>
                      <a:pt x="73" y="100"/>
                    </a:lnTo>
                    <a:lnTo>
                      <a:pt x="73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58" y="102"/>
                    </a:lnTo>
                    <a:lnTo>
                      <a:pt x="54" y="100"/>
                    </a:lnTo>
                    <a:lnTo>
                      <a:pt x="48" y="97"/>
                    </a:lnTo>
                    <a:lnTo>
                      <a:pt x="42" y="91"/>
                    </a:lnTo>
                    <a:lnTo>
                      <a:pt x="34" y="85"/>
                    </a:lnTo>
                    <a:lnTo>
                      <a:pt x="28" y="78"/>
                    </a:lnTo>
                    <a:lnTo>
                      <a:pt x="21" y="69"/>
                    </a:lnTo>
                    <a:lnTo>
                      <a:pt x="16" y="60"/>
                    </a:lnTo>
                    <a:lnTo>
                      <a:pt x="12" y="50"/>
                    </a:lnTo>
                    <a:lnTo>
                      <a:pt x="10" y="39"/>
                    </a:lnTo>
                    <a:lnTo>
                      <a:pt x="9" y="28"/>
                    </a:lnTo>
                    <a:lnTo>
                      <a:pt x="10" y="16"/>
                    </a:lnTo>
                    <a:lnTo>
                      <a:pt x="12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1" name="Freeform 959"/>
              <p:cNvSpPr>
                <a:spLocks noChangeArrowheads="1"/>
              </p:cNvSpPr>
              <p:nvPr/>
            </p:nvSpPr>
            <p:spPr bwMode="auto">
              <a:xfrm>
                <a:off x="140" y="1332"/>
                <a:ext cx="53" cy="49"/>
              </a:xfrm>
              <a:custGeom>
                <a:avLst/>
                <a:gdLst>
                  <a:gd name="T0" fmla="*/ 4397 w 51"/>
                  <a:gd name="T1" fmla="*/ 79223 h 45"/>
                  <a:gd name="T2" fmla="*/ 4018 w 51"/>
                  <a:gd name="T3" fmla="*/ 61960 h 45"/>
                  <a:gd name="T4" fmla="*/ 3386 w 51"/>
                  <a:gd name="T5" fmla="*/ 43977 h 45"/>
                  <a:gd name="T6" fmla="*/ 2695 w 51"/>
                  <a:gd name="T7" fmla="*/ 28764 h 45"/>
                  <a:gd name="T8" fmla="*/ 2026 w 51"/>
                  <a:gd name="T9" fmla="*/ 17192 h 45"/>
                  <a:gd name="T10" fmla="*/ 1438 w 51"/>
                  <a:gd name="T11" fmla="*/ 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5782 h 45"/>
                  <a:gd name="T24" fmla="*/ 7 w 51"/>
                  <a:gd name="T25" fmla="*/ 17192 h 45"/>
                  <a:gd name="T26" fmla="*/ 6 w 51"/>
                  <a:gd name="T27" fmla="*/ 17192 h 45"/>
                  <a:gd name="T28" fmla="*/ 7 w 51"/>
                  <a:gd name="T29" fmla="*/ 17192 h 45"/>
                  <a:gd name="T30" fmla="*/ 8 w 51"/>
                  <a:gd name="T31" fmla="*/ 17192 h 45"/>
                  <a:gd name="T32" fmla="*/ 1082 w 51"/>
                  <a:gd name="T33" fmla="*/ 22306 h 45"/>
                  <a:gd name="T34" fmla="*/ 1522 w 51"/>
                  <a:gd name="T35" fmla="*/ 31324 h 45"/>
                  <a:gd name="T36" fmla="*/ 2270 w 51"/>
                  <a:gd name="T37" fmla="*/ 40896 h 45"/>
                  <a:gd name="T38" fmla="*/ 2697 w 51"/>
                  <a:gd name="T39" fmla="*/ 56826 h 45"/>
                  <a:gd name="T40" fmla="*/ 3386 w 51"/>
                  <a:gd name="T41" fmla="*/ 72729 h 45"/>
                  <a:gd name="T42" fmla="*/ 3800 w 51"/>
                  <a:gd name="T43" fmla="*/ 87011 h 45"/>
                  <a:gd name="T44" fmla="*/ 4397 w 51"/>
                  <a:gd name="T45" fmla="*/ 7922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2" name="Freeform 960"/>
              <p:cNvSpPr>
                <a:spLocks noChangeArrowheads="1"/>
              </p:cNvSpPr>
              <p:nvPr/>
            </p:nvSpPr>
            <p:spPr bwMode="auto">
              <a:xfrm>
                <a:off x="187" y="1376"/>
                <a:ext cx="25" cy="66"/>
              </a:xfrm>
              <a:custGeom>
                <a:avLst/>
                <a:gdLst>
                  <a:gd name="T0" fmla="*/ 10602 w 24"/>
                  <a:gd name="T1" fmla="*/ 59355 h 61"/>
                  <a:gd name="T2" fmla="*/ 10602 w 24"/>
                  <a:gd name="T3" fmla="*/ 54917 h 61"/>
                  <a:gd name="T4" fmla="*/ 10098 w 24"/>
                  <a:gd name="T5" fmla="*/ 49170 h 61"/>
                  <a:gd name="T6" fmla="*/ 9783 w 24"/>
                  <a:gd name="T7" fmla="*/ 43380 h 61"/>
                  <a:gd name="T8" fmla="*/ 9034 w 24"/>
                  <a:gd name="T9" fmla="*/ 34605 h 61"/>
                  <a:gd name="T10" fmla="*/ 8338 w 24"/>
                  <a:gd name="T11" fmla="*/ 27031 h 61"/>
                  <a:gd name="T12" fmla="*/ 7103 w 24"/>
                  <a:gd name="T13" fmla="*/ 18271 h 61"/>
                  <a:gd name="T14" fmla="*/ 5589 w 24"/>
                  <a:gd name="T15" fmla="*/ 9024 h 61"/>
                  <a:gd name="T16" fmla="*/ 3456 w 24"/>
                  <a:gd name="T17" fmla="*/ 0 h 61"/>
                  <a:gd name="T18" fmla="*/ 0 w 24"/>
                  <a:gd name="T19" fmla="*/ 5 h 61"/>
                  <a:gd name="T20" fmla="*/ 4 w 24"/>
                  <a:gd name="T21" fmla="*/ 12302 h 61"/>
                  <a:gd name="T22" fmla="*/ 3456 w 24"/>
                  <a:gd name="T23" fmla="*/ 21371 h 61"/>
                  <a:gd name="T24" fmla="*/ 4058 w 24"/>
                  <a:gd name="T25" fmla="*/ 29274 h 61"/>
                  <a:gd name="T26" fmla="*/ 5158 w 24"/>
                  <a:gd name="T27" fmla="*/ 36968 h 61"/>
                  <a:gd name="T28" fmla="*/ 6053 w 24"/>
                  <a:gd name="T29" fmla="*/ 43873 h 61"/>
                  <a:gd name="T30" fmla="*/ 6556 w 24"/>
                  <a:gd name="T31" fmla="*/ 50728 h 61"/>
                  <a:gd name="T32" fmla="*/ 6556 w 24"/>
                  <a:gd name="T33" fmla="*/ 55647 h 61"/>
                  <a:gd name="T34" fmla="*/ 7103 w 24"/>
                  <a:gd name="T35" fmla="*/ 60187 h 61"/>
                  <a:gd name="T36" fmla="*/ 10602 w 24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3" y="9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1"/>
                    </a:lnTo>
                    <a:lnTo>
                      <a:pt x="9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3" name="Freeform 961"/>
              <p:cNvSpPr>
                <a:spLocks noChangeArrowheads="1"/>
              </p:cNvSpPr>
              <p:nvPr/>
            </p:nvSpPr>
            <p:spPr bwMode="auto">
              <a:xfrm>
                <a:off x="5552" y="1477"/>
                <a:ext cx="67" cy="116"/>
              </a:xfrm>
              <a:custGeom>
                <a:avLst/>
                <a:gdLst>
                  <a:gd name="T0" fmla="*/ 0 w 64"/>
                  <a:gd name="T1" fmla="*/ 76481 h 106"/>
                  <a:gd name="T2" fmla="*/ 0 w 64"/>
                  <a:gd name="T3" fmla="*/ 78671 h 106"/>
                  <a:gd name="T4" fmla="*/ 0 w 64"/>
                  <a:gd name="T5" fmla="*/ 81550 h 106"/>
                  <a:gd name="T6" fmla="*/ 1 w 64"/>
                  <a:gd name="T7" fmla="*/ 82290 h 106"/>
                  <a:gd name="T8" fmla="*/ 2 w 64"/>
                  <a:gd name="T9" fmla="*/ 83105 h 106"/>
                  <a:gd name="T10" fmla="*/ 6 w 64"/>
                  <a:gd name="T11" fmla="*/ 84584 h 106"/>
                  <a:gd name="T12" fmla="*/ 1307 w 64"/>
                  <a:gd name="T13" fmla="*/ 84584 h 106"/>
                  <a:gd name="T14" fmla="*/ 1879 w 64"/>
                  <a:gd name="T15" fmla="*/ 82290 h 106"/>
                  <a:gd name="T16" fmla="*/ 2706 w 64"/>
                  <a:gd name="T17" fmla="*/ 80892 h 106"/>
                  <a:gd name="T18" fmla="*/ 3664 w 64"/>
                  <a:gd name="T19" fmla="*/ 75724 h 106"/>
                  <a:gd name="T20" fmla="*/ 4495 w 64"/>
                  <a:gd name="T21" fmla="*/ 70474 h 106"/>
                  <a:gd name="T22" fmla="*/ 5261 w 64"/>
                  <a:gd name="T23" fmla="*/ 65038 h 106"/>
                  <a:gd name="T24" fmla="*/ 6087 w 64"/>
                  <a:gd name="T25" fmla="*/ 56664 h 106"/>
                  <a:gd name="T26" fmla="*/ 6706 w 64"/>
                  <a:gd name="T27" fmla="*/ 48940 h 106"/>
                  <a:gd name="T28" fmla="*/ 7139 w 64"/>
                  <a:gd name="T29" fmla="*/ 40193 h 106"/>
                  <a:gd name="T30" fmla="*/ 7569 w 64"/>
                  <a:gd name="T31" fmla="*/ 31519 h 106"/>
                  <a:gd name="T32" fmla="*/ 7583 w 64"/>
                  <a:gd name="T33" fmla="*/ 20868 h 106"/>
                  <a:gd name="T34" fmla="*/ 7569 w 64"/>
                  <a:gd name="T35" fmla="*/ 11396 h 106"/>
                  <a:gd name="T36" fmla="*/ 7139 w 64"/>
                  <a:gd name="T37" fmla="*/ 2 h 106"/>
                  <a:gd name="T38" fmla="*/ 7139 w 64"/>
                  <a:gd name="T39" fmla="*/ 1 h 106"/>
                  <a:gd name="T40" fmla="*/ 7124 w 64"/>
                  <a:gd name="T41" fmla="*/ 0 h 106"/>
                  <a:gd name="T42" fmla="*/ 6872 w 64"/>
                  <a:gd name="T43" fmla="*/ 0 h 106"/>
                  <a:gd name="T44" fmla="*/ 6466 w 64"/>
                  <a:gd name="T45" fmla="*/ 1 h 106"/>
                  <a:gd name="T46" fmla="*/ 5938 w 64"/>
                  <a:gd name="T47" fmla="*/ 4 h 106"/>
                  <a:gd name="T48" fmla="*/ 5073 w 64"/>
                  <a:gd name="T49" fmla="*/ 6855 h 106"/>
                  <a:gd name="T50" fmla="*/ 4133 w 64"/>
                  <a:gd name="T51" fmla="*/ 10622 h 106"/>
                  <a:gd name="T52" fmla="*/ 3445 w 64"/>
                  <a:gd name="T53" fmla="*/ 16805 h 106"/>
                  <a:gd name="T54" fmla="*/ 2546 w 64"/>
                  <a:gd name="T55" fmla="*/ 23640 h 106"/>
                  <a:gd name="T56" fmla="*/ 1768 w 64"/>
                  <a:gd name="T57" fmla="*/ 30009 h 106"/>
                  <a:gd name="T58" fmla="*/ 1387 w 64"/>
                  <a:gd name="T59" fmla="*/ 37336 h 106"/>
                  <a:gd name="T60" fmla="*/ 1091 w 64"/>
                  <a:gd name="T61" fmla="*/ 42714 h 106"/>
                  <a:gd name="T62" fmla="*/ 6 w 64"/>
                  <a:gd name="T63" fmla="*/ 49915 h 106"/>
                  <a:gd name="T64" fmla="*/ 4 w 64"/>
                  <a:gd name="T65" fmla="*/ 57176 h 106"/>
                  <a:gd name="T66" fmla="*/ 2 w 64"/>
                  <a:gd name="T67" fmla="*/ 63219 h 106"/>
                  <a:gd name="T68" fmla="*/ 1 w 64"/>
                  <a:gd name="T69" fmla="*/ 67979 h 106"/>
                  <a:gd name="T70" fmla="*/ 0 w 64"/>
                  <a:gd name="T71" fmla="*/ 73114 h 106"/>
                  <a:gd name="T72" fmla="*/ 0 w 64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101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0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3" y="15"/>
                    </a:lnTo>
                    <a:lnTo>
                      <a:pt x="60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49" y="4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1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7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0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4" name="Freeform 962"/>
              <p:cNvSpPr>
                <a:spLocks noChangeArrowheads="1"/>
              </p:cNvSpPr>
              <p:nvPr/>
            </p:nvSpPr>
            <p:spPr bwMode="auto">
              <a:xfrm>
                <a:off x="5548" y="1477"/>
                <a:ext cx="76" cy="122"/>
              </a:xfrm>
              <a:custGeom>
                <a:avLst/>
                <a:gdLst>
                  <a:gd name="T0" fmla="*/ 4129 w 73"/>
                  <a:gd name="T1" fmla="*/ 2 h 111"/>
                  <a:gd name="T2" fmla="*/ 4266 w 73"/>
                  <a:gd name="T3" fmla="*/ 15518 h 111"/>
                  <a:gd name="T4" fmla="*/ 4357 w 73"/>
                  <a:gd name="T5" fmla="*/ 30635 h 111"/>
                  <a:gd name="T6" fmla="*/ 4266 w 73"/>
                  <a:gd name="T7" fmla="*/ 42920 h 111"/>
                  <a:gd name="T8" fmla="*/ 4129 w 73"/>
                  <a:gd name="T9" fmla="*/ 57329 h 111"/>
                  <a:gd name="T10" fmla="*/ 3834 w 73"/>
                  <a:gd name="T11" fmla="*/ 69935 h 111"/>
                  <a:gd name="T12" fmla="*/ 3520 w 73"/>
                  <a:gd name="T13" fmla="*/ 80010 h 111"/>
                  <a:gd name="T14" fmla="*/ 3056 w 73"/>
                  <a:gd name="T15" fmla="*/ 89337 h 111"/>
                  <a:gd name="T16" fmla="*/ 2604 w 73"/>
                  <a:gd name="T17" fmla="*/ 99398 h 111"/>
                  <a:gd name="T18" fmla="*/ 2104 w 73"/>
                  <a:gd name="T19" fmla="*/ 106873 h 111"/>
                  <a:gd name="T20" fmla="*/ 1669 w 73"/>
                  <a:gd name="T21" fmla="*/ 111722 h 111"/>
                  <a:gd name="T22" fmla="*/ 1212 w 73"/>
                  <a:gd name="T23" fmla="*/ 116095 h 111"/>
                  <a:gd name="T24" fmla="*/ 979 w 73"/>
                  <a:gd name="T25" fmla="*/ 118165 h 111"/>
                  <a:gd name="T26" fmla="*/ 748 w 73"/>
                  <a:gd name="T27" fmla="*/ 118165 h 111"/>
                  <a:gd name="T28" fmla="*/ 8 w 73"/>
                  <a:gd name="T29" fmla="*/ 117499 h 111"/>
                  <a:gd name="T30" fmla="*/ 8 w 73"/>
                  <a:gd name="T31" fmla="*/ 118165 h 111"/>
                  <a:gd name="T32" fmla="*/ 8 w 73"/>
                  <a:gd name="T33" fmla="*/ 117499 h 111"/>
                  <a:gd name="T34" fmla="*/ 8 w 73"/>
                  <a:gd name="T35" fmla="*/ 116095 h 111"/>
                  <a:gd name="T36" fmla="*/ 8 w 73"/>
                  <a:gd name="T37" fmla="*/ 113042 h 111"/>
                  <a:gd name="T38" fmla="*/ 0 w 73"/>
                  <a:gd name="T39" fmla="*/ 111722 h 111"/>
                  <a:gd name="T40" fmla="*/ 0 w 73"/>
                  <a:gd name="T41" fmla="*/ 116095 h 111"/>
                  <a:gd name="T42" fmla="*/ 0 w 73"/>
                  <a:gd name="T43" fmla="*/ 119073 h 111"/>
                  <a:gd name="T44" fmla="*/ 2 w 73"/>
                  <a:gd name="T45" fmla="*/ 124874 h 111"/>
                  <a:gd name="T46" fmla="*/ 4 w 73"/>
                  <a:gd name="T47" fmla="*/ 127048 h 111"/>
                  <a:gd name="T48" fmla="*/ 9 w 73"/>
                  <a:gd name="T49" fmla="*/ 130555 h 111"/>
                  <a:gd name="T50" fmla="*/ 1031 w 73"/>
                  <a:gd name="T51" fmla="*/ 127802 h 111"/>
                  <a:gd name="T52" fmla="*/ 1500 w 73"/>
                  <a:gd name="T53" fmla="*/ 125947 h 111"/>
                  <a:gd name="T54" fmla="*/ 2062 w 73"/>
                  <a:gd name="T55" fmla="*/ 120746 h 111"/>
                  <a:gd name="T56" fmla="*/ 2555 w 73"/>
                  <a:gd name="T57" fmla="*/ 115468 h 111"/>
                  <a:gd name="T58" fmla="*/ 3056 w 73"/>
                  <a:gd name="T59" fmla="*/ 107439 h 111"/>
                  <a:gd name="T60" fmla="*/ 3520 w 73"/>
                  <a:gd name="T61" fmla="*/ 96654 h 111"/>
                  <a:gd name="T62" fmla="*/ 3989 w 73"/>
                  <a:gd name="T63" fmla="*/ 85338 h 111"/>
                  <a:gd name="T64" fmla="*/ 4357 w 73"/>
                  <a:gd name="T65" fmla="*/ 72775 h 111"/>
                  <a:gd name="T66" fmla="*/ 4592 w 73"/>
                  <a:gd name="T67" fmla="*/ 59842 h 111"/>
                  <a:gd name="T68" fmla="*/ 4847 w 73"/>
                  <a:gd name="T69" fmla="*/ 45521 h 111"/>
                  <a:gd name="T70" fmla="*/ 4937 w 73"/>
                  <a:gd name="T71" fmla="*/ 30635 h 111"/>
                  <a:gd name="T72" fmla="*/ 4937 w 73"/>
                  <a:gd name="T73" fmla="*/ 14382 h 111"/>
                  <a:gd name="T74" fmla="*/ 4592 w 73"/>
                  <a:gd name="T75" fmla="*/ 0 h 111"/>
                  <a:gd name="T76" fmla="*/ 4129 w 73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3"/>
                  <a:gd name="T118" fmla="*/ 0 h 111"/>
                  <a:gd name="T119" fmla="*/ 73 w 73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3" h="111">
                    <a:moveTo>
                      <a:pt x="61" y="2"/>
                    </a:moveTo>
                    <a:lnTo>
                      <a:pt x="63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2" y="68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1" y="90"/>
                    </a:lnTo>
                    <a:lnTo>
                      <a:pt x="25" y="95"/>
                    </a:lnTo>
                    <a:lnTo>
                      <a:pt x="19" y="98"/>
                    </a:lnTo>
                    <a:lnTo>
                      <a:pt x="15" y="101"/>
                    </a:lnTo>
                    <a:lnTo>
                      <a:pt x="10" y="101"/>
                    </a:lnTo>
                    <a:lnTo>
                      <a:pt x="8" y="100"/>
                    </a:lnTo>
                    <a:lnTo>
                      <a:pt x="8" y="101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8"/>
                    </a:lnTo>
                    <a:lnTo>
                      <a:pt x="9" y="111"/>
                    </a:lnTo>
                    <a:lnTo>
                      <a:pt x="16" y="109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8" y="51"/>
                    </a:lnTo>
                    <a:lnTo>
                      <a:pt x="72" y="39"/>
                    </a:lnTo>
                    <a:lnTo>
                      <a:pt x="73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5" name="Freeform 963"/>
              <p:cNvSpPr>
                <a:spLocks noChangeArrowheads="1"/>
              </p:cNvSpPr>
              <p:nvPr/>
            </p:nvSpPr>
            <p:spPr bwMode="auto">
              <a:xfrm>
                <a:off x="5565" y="1472"/>
                <a:ext cx="53" cy="49"/>
              </a:xfrm>
              <a:custGeom>
                <a:avLst/>
                <a:gdLst>
                  <a:gd name="T0" fmla="*/ 7 w 51"/>
                  <a:gd name="T1" fmla="*/ 14746 h 46"/>
                  <a:gd name="T2" fmla="*/ 1021 w 51"/>
                  <a:gd name="T3" fmla="*/ 12017 h 46"/>
                  <a:gd name="T4" fmla="*/ 1522 w 51"/>
                  <a:gd name="T5" fmla="*/ 9482 h 46"/>
                  <a:gd name="T6" fmla="*/ 2144 w 51"/>
                  <a:gd name="T7" fmla="*/ 6916 h 46"/>
                  <a:gd name="T8" fmla="*/ 2697 w 51"/>
                  <a:gd name="T9" fmla="*/ 4980 h 46"/>
                  <a:gd name="T10" fmla="*/ 3201 w 51"/>
                  <a:gd name="T11" fmla="*/ 3632 h 46"/>
                  <a:gd name="T12" fmla="*/ 3797 w 51"/>
                  <a:gd name="T13" fmla="*/ 3387 h 46"/>
                  <a:gd name="T14" fmla="*/ 3800 w 51"/>
                  <a:gd name="T15" fmla="*/ 3219 h 46"/>
                  <a:gd name="T16" fmla="*/ 3921 w 51"/>
                  <a:gd name="T17" fmla="*/ 3219 h 46"/>
                  <a:gd name="T18" fmla="*/ 3800 w 51"/>
                  <a:gd name="T19" fmla="*/ 3219 h 46"/>
                  <a:gd name="T20" fmla="*/ 3800 w 51"/>
                  <a:gd name="T21" fmla="*/ 2808 h 46"/>
                  <a:gd name="T22" fmla="*/ 4397 w 51"/>
                  <a:gd name="T23" fmla="*/ 162 h 46"/>
                  <a:gd name="T24" fmla="*/ 4259 w 51"/>
                  <a:gd name="T25" fmla="*/ 2 h 46"/>
                  <a:gd name="T26" fmla="*/ 4018 w 51"/>
                  <a:gd name="T27" fmla="*/ 0 h 46"/>
                  <a:gd name="T28" fmla="*/ 3797 w 51"/>
                  <a:gd name="T29" fmla="*/ 0 h 46"/>
                  <a:gd name="T30" fmla="*/ 3390 w 51"/>
                  <a:gd name="T31" fmla="*/ 1 h 46"/>
                  <a:gd name="T32" fmla="*/ 2850 w 51"/>
                  <a:gd name="T33" fmla="*/ 5 h 46"/>
                  <a:gd name="T34" fmla="*/ 2403 w 51"/>
                  <a:gd name="T35" fmla="*/ 3219 h 46"/>
                  <a:gd name="T36" fmla="*/ 1610 w 51"/>
                  <a:gd name="T37" fmla="*/ 4407 h 46"/>
                  <a:gd name="T38" fmla="*/ 1021 w 51"/>
                  <a:gd name="T39" fmla="*/ 7382 h 46"/>
                  <a:gd name="T40" fmla="*/ 5 w 51"/>
                  <a:gd name="T41" fmla="*/ 10131 h 46"/>
                  <a:gd name="T42" fmla="*/ 0 w 51"/>
                  <a:gd name="T43" fmla="*/ 13031 h 46"/>
                  <a:gd name="T44" fmla="*/ 7 w 51"/>
                  <a:gd name="T45" fmla="*/ 14746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6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6" name="Freeform 964"/>
              <p:cNvSpPr>
                <a:spLocks noChangeArrowheads="1"/>
              </p:cNvSpPr>
              <p:nvPr/>
            </p:nvSpPr>
            <p:spPr bwMode="auto">
              <a:xfrm>
                <a:off x="5548" y="1517"/>
                <a:ext cx="25" cy="66"/>
              </a:xfrm>
              <a:custGeom>
                <a:avLst/>
                <a:gdLst>
                  <a:gd name="T0" fmla="*/ 3747 w 24"/>
                  <a:gd name="T1" fmla="*/ 60187 h 61"/>
                  <a:gd name="T2" fmla="*/ 4058 w 24"/>
                  <a:gd name="T3" fmla="*/ 55688 h 61"/>
                  <a:gd name="T4" fmla="*/ 4058 w 24"/>
                  <a:gd name="T5" fmla="*/ 50728 h 61"/>
                  <a:gd name="T6" fmla="*/ 4396 w 24"/>
                  <a:gd name="T7" fmla="*/ 43873 h 61"/>
                  <a:gd name="T8" fmla="*/ 5158 w 24"/>
                  <a:gd name="T9" fmla="*/ 36968 h 61"/>
                  <a:gd name="T10" fmla="*/ 6556 w 24"/>
                  <a:gd name="T11" fmla="*/ 27349 h 61"/>
                  <a:gd name="T12" fmla="*/ 7694 w 24"/>
                  <a:gd name="T13" fmla="*/ 21371 h 61"/>
                  <a:gd name="T14" fmla="*/ 9034 w 24"/>
                  <a:gd name="T15" fmla="*/ 11388 h 61"/>
                  <a:gd name="T16" fmla="*/ 10602 w 24"/>
                  <a:gd name="T17" fmla="*/ 5 h 61"/>
                  <a:gd name="T18" fmla="*/ 7694 w 24"/>
                  <a:gd name="T19" fmla="*/ 0 h 61"/>
                  <a:gd name="T20" fmla="*/ 4763 w 24"/>
                  <a:gd name="T21" fmla="*/ 9024 h 61"/>
                  <a:gd name="T22" fmla="*/ 3747 w 24"/>
                  <a:gd name="T23" fmla="*/ 16907 h 61"/>
                  <a:gd name="T24" fmla="*/ 3191 w 24"/>
                  <a:gd name="T25" fmla="*/ 25320 h 61"/>
                  <a:gd name="T26" fmla="*/ 4 w 24"/>
                  <a:gd name="T27" fmla="*/ 34605 h 61"/>
                  <a:gd name="T28" fmla="*/ 2 w 24"/>
                  <a:gd name="T29" fmla="*/ 43380 h 61"/>
                  <a:gd name="T30" fmla="*/ 1 w 24"/>
                  <a:gd name="T31" fmla="*/ 47543 h 61"/>
                  <a:gd name="T32" fmla="*/ 0 w 24"/>
                  <a:gd name="T33" fmla="*/ 55647 h 61"/>
                  <a:gd name="T34" fmla="*/ 0 w 24"/>
                  <a:gd name="T35" fmla="*/ 59355 h 61"/>
                  <a:gd name="T36" fmla="*/ 3747 w 24"/>
                  <a:gd name="T37" fmla="*/ 6018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7" name="Freeform 965"/>
              <p:cNvSpPr>
                <a:spLocks noChangeArrowheads="1"/>
              </p:cNvSpPr>
              <p:nvPr/>
            </p:nvSpPr>
            <p:spPr bwMode="auto">
              <a:xfrm>
                <a:off x="140" y="2539"/>
                <a:ext cx="67" cy="117"/>
              </a:xfrm>
              <a:custGeom>
                <a:avLst/>
                <a:gdLst>
                  <a:gd name="T0" fmla="*/ 7583 w 64"/>
                  <a:gd name="T1" fmla="*/ 153191 h 106"/>
                  <a:gd name="T2" fmla="*/ 7583 w 64"/>
                  <a:gd name="T3" fmla="*/ 161410 h 106"/>
                  <a:gd name="T4" fmla="*/ 7583 w 64"/>
                  <a:gd name="T5" fmla="*/ 163367 h 106"/>
                  <a:gd name="T6" fmla="*/ 7569 w 64"/>
                  <a:gd name="T7" fmla="*/ 166190 h 106"/>
                  <a:gd name="T8" fmla="*/ 7567 w 64"/>
                  <a:gd name="T9" fmla="*/ 167361 h 106"/>
                  <a:gd name="T10" fmla="*/ 7124 w 64"/>
                  <a:gd name="T11" fmla="*/ 172544 h 106"/>
                  <a:gd name="T12" fmla="*/ 6312 w 64"/>
                  <a:gd name="T13" fmla="*/ 170726 h 106"/>
                  <a:gd name="T14" fmla="*/ 5590 w 64"/>
                  <a:gd name="T15" fmla="*/ 166190 h 106"/>
                  <a:gd name="T16" fmla="*/ 4952 w 64"/>
                  <a:gd name="T17" fmla="*/ 161881 h 106"/>
                  <a:gd name="T18" fmla="*/ 3888 w 64"/>
                  <a:gd name="T19" fmla="*/ 151922 h 106"/>
                  <a:gd name="T20" fmla="*/ 3133 w 64"/>
                  <a:gd name="T21" fmla="*/ 141261 h 106"/>
                  <a:gd name="T22" fmla="*/ 2255 w 64"/>
                  <a:gd name="T23" fmla="*/ 129137 h 106"/>
                  <a:gd name="T24" fmla="*/ 1476 w 64"/>
                  <a:gd name="T25" fmla="*/ 116525 h 106"/>
                  <a:gd name="T26" fmla="*/ 1091 w 64"/>
                  <a:gd name="T27" fmla="*/ 99325 h 106"/>
                  <a:gd name="T28" fmla="*/ 4 w 64"/>
                  <a:gd name="T29" fmla="*/ 79931 h 106"/>
                  <a:gd name="T30" fmla="*/ 1 w 64"/>
                  <a:gd name="T31" fmla="*/ 60931 h 106"/>
                  <a:gd name="T32" fmla="*/ 0 w 64"/>
                  <a:gd name="T33" fmla="*/ 41539 h 106"/>
                  <a:gd name="T34" fmla="*/ 1 w 64"/>
                  <a:gd name="T35" fmla="*/ 21617 h 106"/>
                  <a:gd name="T36" fmla="*/ 4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1230 w 64"/>
                  <a:gd name="T45" fmla="*/ 0 h 106"/>
                  <a:gd name="T46" fmla="*/ 1663 w 64"/>
                  <a:gd name="T47" fmla="*/ 3 h 106"/>
                  <a:gd name="T48" fmla="*/ 2546 w 64"/>
                  <a:gd name="T49" fmla="*/ 13267 h 106"/>
                  <a:gd name="T50" fmla="*/ 3445 w 64"/>
                  <a:gd name="T51" fmla="*/ 21617 h 106"/>
                  <a:gd name="T52" fmla="*/ 4133 w 64"/>
                  <a:gd name="T53" fmla="*/ 34324 h 106"/>
                  <a:gd name="T54" fmla="*/ 5257 w 64"/>
                  <a:gd name="T55" fmla="*/ 47570 h 106"/>
                  <a:gd name="T56" fmla="*/ 5729 w 64"/>
                  <a:gd name="T57" fmla="*/ 60931 h 106"/>
                  <a:gd name="T58" fmla="*/ 6311 w 64"/>
                  <a:gd name="T59" fmla="*/ 73575 h 106"/>
                  <a:gd name="T60" fmla="*/ 6706 w 64"/>
                  <a:gd name="T61" fmla="*/ 91224 h 106"/>
                  <a:gd name="T62" fmla="*/ 7124 w 64"/>
                  <a:gd name="T63" fmla="*/ 100140 h 106"/>
                  <a:gd name="T64" fmla="*/ 7139 w 64"/>
                  <a:gd name="T65" fmla="*/ 116525 h 106"/>
                  <a:gd name="T66" fmla="*/ 7567 w 64"/>
                  <a:gd name="T67" fmla="*/ 127963 h 106"/>
                  <a:gd name="T68" fmla="*/ 7569 w 64"/>
                  <a:gd name="T69" fmla="*/ 137601 h 106"/>
                  <a:gd name="T70" fmla="*/ 7583 w 64"/>
                  <a:gd name="T71" fmla="*/ 148794 h 106"/>
                  <a:gd name="T72" fmla="*/ 7583 w 64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5"/>
                    </a:moveTo>
                    <a:lnTo>
                      <a:pt x="64" y="99"/>
                    </a:lnTo>
                    <a:lnTo>
                      <a:pt x="64" y="101"/>
                    </a:lnTo>
                    <a:lnTo>
                      <a:pt x="63" y="103"/>
                    </a:lnTo>
                    <a:lnTo>
                      <a:pt x="62" y="104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22" y="8"/>
                    </a:lnTo>
                    <a:lnTo>
                      <a:pt x="29" y="14"/>
                    </a:lnTo>
                    <a:lnTo>
                      <a:pt x="35" y="21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2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1"/>
                    </a:lnTo>
                    <a:lnTo>
                      <a:pt x="64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8" name="Freeform 966"/>
              <p:cNvSpPr>
                <a:spLocks noChangeArrowheads="1"/>
              </p:cNvSpPr>
              <p:nvPr/>
            </p:nvSpPr>
            <p:spPr bwMode="auto">
              <a:xfrm>
                <a:off x="135" y="2539"/>
                <a:ext cx="76" cy="122"/>
              </a:xfrm>
              <a:custGeom>
                <a:avLst/>
                <a:gdLst>
                  <a:gd name="T0" fmla="*/ 5 w 73"/>
                  <a:gd name="T1" fmla="*/ 0 h 111"/>
                  <a:gd name="T2" fmla="*/ 0 w 73"/>
                  <a:gd name="T3" fmla="*/ 14382 h 111"/>
                  <a:gd name="T4" fmla="*/ 0 w 73"/>
                  <a:gd name="T5" fmla="*/ 30635 h 111"/>
                  <a:gd name="T6" fmla="*/ 1 w 73"/>
                  <a:gd name="T7" fmla="*/ 45521 h 111"/>
                  <a:gd name="T8" fmla="*/ 5 w 73"/>
                  <a:gd name="T9" fmla="*/ 59842 h 111"/>
                  <a:gd name="T10" fmla="*/ 9 w 73"/>
                  <a:gd name="T11" fmla="*/ 72775 h 111"/>
                  <a:gd name="T12" fmla="*/ 928 w 73"/>
                  <a:gd name="T13" fmla="*/ 85338 h 111"/>
                  <a:gd name="T14" fmla="*/ 1348 w 73"/>
                  <a:gd name="T15" fmla="*/ 96654 h 111"/>
                  <a:gd name="T16" fmla="*/ 1958 w 73"/>
                  <a:gd name="T17" fmla="*/ 107439 h 111"/>
                  <a:gd name="T18" fmla="*/ 2341 w 73"/>
                  <a:gd name="T19" fmla="*/ 116095 h 111"/>
                  <a:gd name="T20" fmla="*/ 2894 w 73"/>
                  <a:gd name="T21" fmla="*/ 120746 h 111"/>
                  <a:gd name="T22" fmla="*/ 3398 w 73"/>
                  <a:gd name="T23" fmla="*/ 125947 h 111"/>
                  <a:gd name="T24" fmla="*/ 3834 w 73"/>
                  <a:gd name="T25" fmla="*/ 128751 h 111"/>
                  <a:gd name="T26" fmla="*/ 4357 w 73"/>
                  <a:gd name="T27" fmla="*/ 130555 h 111"/>
                  <a:gd name="T28" fmla="*/ 4683 w 73"/>
                  <a:gd name="T29" fmla="*/ 127802 h 111"/>
                  <a:gd name="T30" fmla="*/ 4821 w 73"/>
                  <a:gd name="T31" fmla="*/ 124874 h 111"/>
                  <a:gd name="T32" fmla="*/ 4937 w 73"/>
                  <a:gd name="T33" fmla="*/ 120746 h 111"/>
                  <a:gd name="T34" fmla="*/ 4937 w 73"/>
                  <a:gd name="T35" fmla="*/ 116587 h 111"/>
                  <a:gd name="T36" fmla="*/ 4937 w 73"/>
                  <a:gd name="T37" fmla="*/ 111722 h 111"/>
                  <a:gd name="T38" fmla="*/ 4437 w 73"/>
                  <a:gd name="T39" fmla="*/ 113042 h 111"/>
                  <a:gd name="T40" fmla="*/ 4437 w 73"/>
                  <a:gd name="T41" fmla="*/ 116587 h 111"/>
                  <a:gd name="T42" fmla="*/ 4437 w 73"/>
                  <a:gd name="T43" fmla="*/ 117499 h 111"/>
                  <a:gd name="T44" fmla="*/ 4437 w 73"/>
                  <a:gd name="T45" fmla="*/ 118165 h 111"/>
                  <a:gd name="T46" fmla="*/ 4266 w 73"/>
                  <a:gd name="T47" fmla="*/ 119073 h 111"/>
                  <a:gd name="T48" fmla="*/ 4046 w 73"/>
                  <a:gd name="T49" fmla="*/ 118165 h 111"/>
                  <a:gd name="T50" fmla="*/ 3634 w 73"/>
                  <a:gd name="T51" fmla="*/ 116587 h 111"/>
                  <a:gd name="T52" fmla="*/ 3267 w 73"/>
                  <a:gd name="T53" fmla="*/ 111722 h 111"/>
                  <a:gd name="T54" fmla="*/ 2844 w 73"/>
                  <a:gd name="T55" fmla="*/ 107439 h 111"/>
                  <a:gd name="T56" fmla="*/ 2297 w 73"/>
                  <a:gd name="T57" fmla="*/ 99398 h 111"/>
                  <a:gd name="T58" fmla="*/ 1958 w 73"/>
                  <a:gd name="T59" fmla="*/ 91442 h 111"/>
                  <a:gd name="T60" fmla="*/ 1348 w 73"/>
                  <a:gd name="T61" fmla="*/ 80010 h 111"/>
                  <a:gd name="T62" fmla="*/ 1031 w 73"/>
                  <a:gd name="T63" fmla="*/ 69935 h 111"/>
                  <a:gd name="T64" fmla="*/ 877 w 73"/>
                  <a:gd name="T65" fmla="*/ 57329 h 111"/>
                  <a:gd name="T66" fmla="*/ 748 w 73"/>
                  <a:gd name="T67" fmla="*/ 45373 h 111"/>
                  <a:gd name="T68" fmla="*/ 9 w 73"/>
                  <a:gd name="T69" fmla="*/ 30635 h 111"/>
                  <a:gd name="T70" fmla="*/ 748 w 73"/>
                  <a:gd name="T71" fmla="*/ 16834 h 111"/>
                  <a:gd name="T72" fmla="*/ 877 w 73"/>
                  <a:gd name="T73" fmla="*/ 3 h 111"/>
                  <a:gd name="T74" fmla="*/ 5 w 73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3"/>
                  <a:gd name="T115" fmla="*/ 0 h 111"/>
                  <a:gd name="T116" fmla="*/ 73 w 73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3" h="111">
                    <a:moveTo>
                      <a:pt x="5" y="0"/>
                    </a:moveTo>
                    <a:lnTo>
                      <a:pt x="0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9" y="62"/>
                    </a:lnTo>
                    <a:lnTo>
                      <a:pt x="14" y="73"/>
                    </a:lnTo>
                    <a:lnTo>
                      <a:pt x="21" y="82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1" y="105"/>
                    </a:lnTo>
                    <a:lnTo>
                      <a:pt x="73" y="103"/>
                    </a:lnTo>
                    <a:lnTo>
                      <a:pt x="73" y="99"/>
                    </a:lnTo>
                    <a:lnTo>
                      <a:pt x="73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5" y="100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8" y="95"/>
                    </a:lnTo>
                    <a:lnTo>
                      <a:pt x="42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1" y="68"/>
                    </a:lnTo>
                    <a:lnTo>
                      <a:pt x="16" y="59"/>
                    </a:lnTo>
                    <a:lnTo>
                      <a:pt x="13" y="48"/>
                    </a:lnTo>
                    <a:lnTo>
                      <a:pt x="10" y="38"/>
                    </a:lnTo>
                    <a:lnTo>
                      <a:pt x="9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9" name="Freeform 967"/>
              <p:cNvSpPr>
                <a:spLocks noChangeArrowheads="1"/>
              </p:cNvSpPr>
              <p:nvPr/>
            </p:nvSpPr>
            <p:spPr bwMode="auto">
              <a:xfrm>
                <a:off x="140" y="2533"/>
                <a:ext cx="53" cy="56"/>
              </a:xfrm>
              <a:custGeom>
                <a:avLst/>
                <a:gdLst>
                  <a:gd name="T0" fmla="*/ 4397 w 51"/>
                  <a:gd name="T1" fmla="*/ 1039909 h 46"/>
                  <a:gd name="T2" fmla="*/ 4018 w 51"/>
                  <a:gd name="T3" fmla="*/ 797217 h 46"/>
                  <a:gd name="T4" fmla="*/ 3386 w 51"/>
                  <a:gd name="T5" fmla="*/ 580820 h 46"/>
                  <a:gd name="T6" fmla="*/ 2695 w 51"/>
                  <a:gd name="T7" fmla="*/ 414995 h 46"/>
                  <a:gd name="T8" fmla="*/ 2144 w 51"/>
                  <a:gd name="T9" fmla="*/ 233395 h 46"/>
                  <a:gd name="T10" fmla="*/ 1438 w 51"/>
                  <a:gd name="T11" fmla="*/ 4615 h 46"/>
                  <a:gd name="T12" fmla="*/ 965 w 51"/>
                  <a:gd name="T13" fmla="*/ 1 h 46"/>
                  <a:gd name="T14" fmla="*/ 8 w 51"/>
                  <a:gd name="T15" fmla="*/ 1 h 46"/>
                  <a:gd name="T16" fmla="*/ 5 w 51"/>
                  <a:gd name="T17" fmla="*/ 0 h 46"/>
                  <a:gd name="T18" fmla="*/ 2 w 51"/>
                  <a:gd name="T19" fmla="*/ 425 h 46"/>
                  <a:gd name="T20" fmla="*/ 0 w 51"/>
                  <a:gd name="T21" fmla="*/ 167440 h 46"/>
                  <a:gd name="T22" fmla="*/ 8 w 51"/>
                  <a:gd name="T23" fmla="*/ 214803 h 46"/>
                  <a:gd name="T24" fmla="*/ 7 w 51"/>
                  <a:gd name="T25" fmla="*/ 214803 h 46"/>
                  <a:gd name="T26" fmla="*/ 6 w 51"/>
                  <a:gd name="T27" fmla="*/ 233395 h 46"/>
                  <a:gd name="T28" fmla="*/ 7 w 51"/>
                  <a:gd name="T29" fmla="*/ 233395 h 46"/>
                  <a:gd name="T30" fmla="*/ 8 w 51"/>
                  <a:gd name="T31" fmla="*/ 233395 h 46"/>
                  <a:gd name="T32" fmla="*/ 1082 w 51"/>
                  <a:gd name="T33" fmla="*/ 274589 h 46"/>
                  <a:gd name="T34" fmla="*/ 1522 w 51"/>
                  <a:gd name="T35" fmla="*/ 414995 h 46"/>
                  <a:gd name="T36" fmla="*/ 2270 w 51"/>
                  <a:gd name="T37" fmla="*/ 571319 h 46"/>
                  <a:gd name="T38" fmla="*/ 2697 w 51"/>
                  <a:gd name="T39" fmla="*/ 744959 h 46"/>
                  <a:gd name="T40" fmla="*/ 3386 w 51"/>
                  <a:gd name="T41" fmla="*/ 941922 h 46"/>
                  <a:gd name="T42" fmla="*/ 3800 w 51"/>
                  <a:gd name="T43" fmla="*/ 1130673 h 46"/>
                  <a:gd name="T44" fmla="*/ 4397 w 51"/>
                  <a:gd name="T45" fmla="*/ 1039909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51" y="42"/>
                    </a:moveTo>
                    <a:lnTo>
                      <a:pt x="46" y="32"/>
                    </a:lnTo>
                    <a:lnTo>
                      <a:pt x="39" y="24"/>
                    </a:lnTo>
                    <a:lnTo>
                      <a:pt x="31" y="17"/>
                    </a:lnTo>
                    <a:lnTo>
                      <a:pt x="25" y="10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3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6"/>
                    </a:lnTo>
                    <a:lnTo>
                      <a:pt x="51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0" name="Freeform 968"/>
              <p:cNvSpPr>
                <a:spLocks noChangeArrowheads="1"/>
              </p:cNvSpPr>
              <p:nvPr/>
            </p:nvSpPr>
            <p:spPr bwMode="auto">
              <a:xfrm>
                <a:off x="187" y="2580"/>
                <a:ext cx="25" cy="56"/>
              </a:xfrm>
              <a:custGeom>
                <a:avLst/>
                <a:gdLst>
                  <a:gd name="T0" fmla="*/ 10602 w 24"/>
                  <a:gd name="T1" fmla="*/ 1976 h 60"/>
                  <a:gd name="T2" fmla="*/ 10602 w 24"/>
                  <a:gd name="T3" fmla="*/ 1843 h 60"/>
                  <a:gd name="T4" fmla="*/ 10098 w 24"/>
                  <a:gd name="T5" fmla="*/ 1653 h 60"/>
                  <a:gd name="T6" fmla="*/ 9783 w 24"/>
                  <a:gd name="T7" fmla="*/ 1435 h 60"/>
                  <a:gd name="T8" fmla="*/ 9034 w 24"/>
                  <a:gd name="T9" fmla="*/ 1141 h 60"/>
                  <a:gd name="T10" fmla="*/ 8338 w 24"/>
                  <a:gd name="T11" fmla="*/ 828 h 60"/>
                  <a:gd name="T12" fmla="*/ 7103 w 24"/>
                  <a:gd name="T13" fmla="*/ 594 h 60"/>
                  <a:gd name="T14" fmla="*/ 5589 w 24"/>
                  <a:gd name="T15" fmla="*/ 290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398 h 60"/>
                  <a:gd name="T22" fmla="*/ 3456 w 24"/>
                  <a:gd name="T23" fmla="*/ 699 h 60"/>
                  <a:gd name="T24" fmla="*/ 4058 w 24"/>
                  <a:gd name="T25" fmla="*/ 971 h 60"/>
                  <a:gd name="T26" fmla="*/ 5158 w 24"/>
                  <a:gd name="T27" fmla="*/ 1222 h 60"/>
                  <a:gd name="T28" fmla="*/ 6053 w 24"/>
                  <a:gd name="T29" fmla="*/ 1521 h 60"/>
                  <a:gd name="T30" fmla="*/ 6556 w 24"/>
                  <a:gd name="T31" fmla="*/ 1701 h 60"/>
                  <a:gd name="T32" fmla="*/ 6556 w 24"/>
                  <a:gd name="T33" fmla="*/ 1935 h 60"/>
                  <a:gd name="T34" fmla="*/ 7103 w 24"/>
                  <a:gd name="T35" fmla="*/ 1997 h 60"/>
                  <a:gd name="T36" fmla="*/ 10602 w 24"/>
                  <a:gd name="T37" fmla="*/ 1976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9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1" name="Freeform 969"/>
              <p:cNvSpPr>
                <a:spLocks noChangeArrowheads="1"/>
              </p:cNvSpPr>
              <p:nvPr/>
            </p:nvSpPr>
            <p:spPr bwMode="auto">
              <a:xfrm>
                <a:off x="5552" y="2680"/>
                <a:ext cx="67" cy="117"/>
              </a:xfrm>
              <a:custGeom>
                <a:avLst/>
                <a:gdLst>
                  <a:gd name="T0" fmla="*/ 0 w 64"/>
                  <a:gd name="T1" fmla="*/ 72434 h 107"/>
                  <a:gd name="T2" fmla="*/ 0 w 64"/>
                  <a:gd name="T3" fmla="*/ 73724 h 107"/>
                  <a:gd name="T4" fmla="*/ 0 w 64"/>
                  <a:gd name="T5" fmla="*/ 76913 h 107"/>
                  <a:gd name="T6" fmla="*/ 1 w 64"/>
                  <a:gd name="T7" fmla="*/ 77642 h 107"/>
                  <a:gd name="T8" fmla="*/ 2 w 64"/>
                  <a:gd name="T9" fmla="*/ 79276 h 107"/>
                  <a:gd name="T10" fmla="*/ 6 w 64"/>
                  <a:gd name="T11" fmla="*/ 80036 h 107"/>
                  <a:gd name="T12" fmla="*/ 1307 w 64"/>
                  <a:gd name="T13" fmla="*/ 80036 h 107"/>
                  <a:gd name="T14" fmla="*/ 1879 w 64"/>
                  <a:gd name="T15" fmla="*/ 77849 h 107"/>
                  <a:gd name="T16" fmla="*/ 2706 w 64"/>
                  <a:gd name="T17" fmla="*/ 74436 h 107"/>
                  <a:gd name="T18" fmla="*/ 3664 w 64"/>
                  <a:gd name="T19" fmla="*/ 71553 h 107"/>
                  <a:gd name="T20" fmla="*/ 4495 w 64"/>
                  <a:gd name="T21" fmla="*/ 66620 h 107"/>
                  <a:gd name="T22" fmla="*/ 5261 w 64"/>
                  <a:gd name="T23" fmla="*/ 59387 h 107"/>
                  <a:gd name="T24" fmla="*/ 6087 w 64"/>
                  <a:gd name="T25" fmla="*/ 53638 h 107"/>
                  <a:gd name="T26" fmla="*/ 6706 w 64"/>
                  <a:gd name="T27" fmla="*/ 46823 h 107"/>
                  <a:gd name="T28" fmla="*/ 7139 w 64"/>
                  <a:gd name="T29" fmla="*/ 37883 h 107"/>
                  <a:gd name="T30" fmla="*/ 7569 w 64"/>
                  <a:gd name="T31" fmla="*/ 30072 h 107"/>
                  <a:gd name="T32" fmla="*/ 7583 w 64"/>
                  <a:gd name="T33" fmla="*/ 20976 h 107"/>
                  <a:gd name="T34" fmla="*/ 7569 w 64"/>
                  <a:gd name="T35" fmla="*/ 9580 h 107"/>
                  <a:gd name="T36" fmla="*/ 7139 w 64"/>
                  <a:gd name="T37" fmla="*/ 2 h 107"/>
                  <a:gd name="T38" fmla="*/ 7139 w 64"/>
                  <a:gd name="T39" fmla="*/ 0 h 107"/>
                  <a:gd name="T40" fmla="*/ 7124 w 64"/>
                  <a:gd name="T41" fmla="*/ 0 h 107"/>
                  <a:gd name="T42" fmla="*/ 6872 w 64"/>
                  <a:gd name="T43" fmla="*/ 0 h 107"/>
                  <a:gd name="T44" fmla="*/ 6466 w 64"/>
                  <a:gd name="T45" fmla="*/ 0 h 107"/>
                  <a:gd name="T46" fmla="*/ 5938 w 64"/>
                  <a:gd name="T47" fmla="*/ 3 h 107"/>
                  <a:gd name="T48" fmla="*/ 5073 w 64"/>
                  <a:gd name="T49" fmla="*/ 6252 h 107"/>
                  <a:gd name="T50" fmla="*/ 4133 w 64"/>
                  <a:gd name="T51" fmla="*/ 9580 h 107"/>
                  <a:gd name="T52" fmla="*/ 3445 w 64"/>
                  <a:gd name="T53" fmla="*/ 16933 h 107"/>
                  <a:gd name="T54" fmla="*/ 2397 w 64"/>
                  <a:gd name="T55" fmla="*/ 22537 h 107"/>
                  <a:gd name="T56" fmla="*/ 1768 w 64"/>
                  <a:gd name="T57" fmla="*/ 28864 h 107"/>
                  <a:gd name="T58" fmla="*/ 1387 w 64"/>
                  <a:gd name="T59" fmla="*/ 34729 h 107"/>
                  <a:gd name="T60" fmla="*/ 1091 w 64"/>
                  <a:gd name="T61" fmla="*/ 40761 h 107"/>
                  <a:gd name="T62" fmla="*/ 6 w 64"/>
                  <a:gd name="T63" fmla="*/ 47804 h 107"/>
                  <a:gd name="T64" fmla="*/ 4 w 64"/>
                  <a:gd name="T65" fmla="*/ 53638 h 107"/>
                  <a:gd name="T66" fmla="*/ 2 w 64"/>
                  <a:gd name="T67" fmla="*/ 58758 h 107"/>
                  <a:gd name="T68" fmla="*/ 1 w 64"/>
                  <a:gd name="T69" fmla="*/ 63848 h 107"/>
                  <a:gd name="T70" fmla="*/ 0 w 64"/>
                  <a:gd name="T71" fmla="*/ 68577 h 107"/>
                  <a:gd name="T72" fmla="*/ 0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3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0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3" y="14"/>
                    </a:lnTo>
                    <a:lnTo>
                      <a:pt x="60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0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2"/>
                    </a:lnTo>
                    <a:lnTo>
                      <a:pt x="21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0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2" name="Freeform 970"/>
              <p:cNvSpPr>
                <a:spLocks noChangeArrowheads="1"/>
              </p:cNvSpPr>
              <p:nvPr/>
            </p:nvSpPr>
            <p:spPr bwMode="auto">
              <a:xfrm>
                <a:off x="5548" y="2680"/>
                <a:ext cx="76" cy="122"/>
              </a:xfrm>
              <a:custGeom>
                <a:avLst/>
                <a:gdLst>
                  <a:gd name="T0" fmla="*/ 4046 w 73"/>
                  <a:gd name="T1" fmla="*/ 3 h 111"/>
                  <a:gd name="T2" fmla="*/ 4266 w 73"/>
                  <a:gd name="T3" fmla="*/ 16834 h 111"/>
                  <a:gd name="T4" fmla="*/ 4357 w 73"/>
                  <a:gd name="T5" fmla="*/ 33263 h 111"/>
                  <a:gd name="T6" fmla="*/ 4266 w 73"/>
                  <a:gd name="T7" fmla="*/ 45521 h 111"/>
                  <a:gd name="T8" fmla="*/ 4046 w 73"/>
                  <a:gd name="T9" fmla="*/ 58531 h 111"/>
                  <a:gd name="T10" fmla="*/ 3834 w 73"/>
                  <a:gd name="T11" fmla="*/ 69935 h 111"/>
                  <a:gd name="T12" fmla="*/ 3520 w 73"/>
                  <a:gd name="T13" fmla="*/ 81744 h 111"/>
                  <a:gd name="T14" fmla="*/ 3056 w 73"/>
                  <a:gd name="T15" fmla="*/ 91442 h 111"/>
                  <a:gd name="T16" fmla="*/ 2604 w 73"/>
                  <a:gd name="T17" fmla="*/ 99729 h 111"/>
                  <a:gd name="T18" fmla="*/ 2104 w 73"/>
                  <a:gd name="T19" fmla="*/ 107439 h 111"/>
                  <a:gd name="T20" fmla="*/ 1669 w 73"/>
                  <a:gd name="T21" fmla="*/ 115468 h 111"/>
                  <a:gd name="T22" fmla="*/ 1212 w 73"/>
                  <a:gd name="T23" fmla="*/ 117499 h 111"/>
                  <a:gd name="T24" fmla="*/ 877 w 73"/>
                  <a:gd name="T25" fmla="*/ 119073 h 111"/>
                  <a:gd name="T26" fmla="*/ 748 w 73"/>
                  <a:gd name="T27" fmla="*/ 119073 h 111"/>
                  <a:gd name="T28" fmla="*/ 8 w 73"/>
                  <a:gd name="T29" fmla="*/ 118165 h 111"/>
                  <a:gd name="T30" fmla="*/ 8 w 73"/>
                  <a:gd name="T31" fmla="*/ 116587 h 111"/>
                  <a:gd name="T32" fmla="*/ 8 w 73"/>
                  <a:gd name="T33" fmla="*/ 115468 h 111"/>
                  <a:gd name="T34" fmla="*/ 0 w 73"/>
                  <a:gd name="T35" fmla="*/ 113042 h 111"/>
                  <a:gd name="T36" fmla="*/ 0 w 73"/>
                  <a:gd name="T37" fmla="*/ 117499 h 111"/>
                  <a:gd name="T38" fmla="*/ 0 w 73"/>
                  <a:gd name="T39" fmla="*/ 120746 h 111"/>
                  <a:gd name="T40" fmla="*/ 1 w 73"/>
                  <a:gd name="T41" fmla="*/ 125947 h 111"/>
                  <a:gd name="T42" fmla="*/ 4 w 73"/>
                  <a:gd name="T43" fmla="*/ 127802 h 111"/>
                  <a:gd name="T44" fmla="*/ 9 w 73"/>
                  <a:gd name="T45" fmla="*/ 130555 h 111"/>
                  <a:gd name="T46" fmla="*/ 1031 w 73"/>
                  <a:gd name="T47" fmla="*/ 130555 h 111"/>
                  <a:gd name="T48" fmla="*/ 1500 w 73"/>
                  <a:gd name="T49" fmla="*/ 127048 h 111"/>
                  <a:gd name="T50" fmla="*/ 2062 w 73"/>
                  <a:gd name="T51" fmla="*/ 122121 h 111"/>
                  <a:gd name="T52" fmla="*/ 2555 w 73"/>
                  <a:gd name="T53" fmla="*/ 116587 h 111"/>
                  <a:gd name="T54" fmla="*/ 3056 w 73"/>
                  <a:gd name="T55" fmla="*/ 107439 h 111"/>
                  <a:gd name="T56" fmla="*/ 3520 w 73"/>
                  <a:gd name="T57" fmla="*/ 99398 h 111"/>
                  <a:gd name="T58" fmla="*/ 3989 w 73"/>
                  <a:gd name="T59" fmla="*/ 86521 h 111"/>
                  <a:gd name="T60" fmla="*/ 4357 w 73"/>
                  <a:gd name="T61" fmla="*/ 75662 h 111"/>
                  <a:gd name="T62" fmla="*/ 4592 w 73"/>
                  <a:gd name="T63" fmla="*/ 61898 h 111"/>
                  <a:gd name="T64" fmla="*/ 4847 w 73"/>
                  <a:gd name="T65" fmla="*/ 46334 h 111"/>
                  <a:gd name="T66" fmla="*/ 4937 w 73"/>
                  <a:gd name="T67" fmla="*/ 33263 h 111"/>
                  <a:gd name="T68" fmla="*/ 4937 w 73"/>
                  <a:gd name="T69" fmla="*/ 15518 h 111"/>
                  <a:gd name="T70" fmla="*/ 4592 w 73"/>
                  <a:gd name="T71" fmla="*/ 0 h 111"/>
                  <a:gd name="T72" fmla="*/ 4046 w 73"/>
                  <a:gd name="T73" fmla="*/ 3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3"/>
                  <a:gd name="T112" fmla="*/ 0 h 111"/>
                  <a:gd name="T113" fmla="*/ 73 w 73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3" h="111">
                    <a:moveTo>
                      <a:pt x="60" y="3"/>
                    </a:moveTo>
                    <a:lnTo>
                      <a:pt x="63" y="15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0" y="50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3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1" y="107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3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0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3" name="Freeform 971"/>
              <p:cNvSpPr>
                <a:spLocks noChangeArrowheads="1"/>
              </p:cNvSpPr>
              <p:nvPr/>
            </p:nvSpPr>
            <p:spPr bwMode="auto">
              <a:xfrm>
                <a:off x="5565" y="2676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72729 h 45"/>
                  <a:gd name="T4" fmla="*/ 1522 w 51"/>
                  <a:gd name="T5" fmla="*/ 52756 h 45"/>
                  <a:gd name="T6" fmla="*/ 2144 w 51"/>
                  <a:gd name="T7" fmla="*/ 40896 h 45"/>
                  <a:gd name="T8" fmla="*/ 2697 w 51"/>
                  <a:gd name="T9" fmla="*/ 31324 h 45"/>
                  <a:gd name="T10" fmla="*/ 3201 w 51"/>
                  <a:gd name="T11" fmla="*/ 22306 h 45"/>
                  <a:gd name="T12" fmla="*/ 3797 w 51"/>
                  <a:gd name="T13" fmla="*/ 15782 h 45"/>
                  <a:gd name="T14" fmla="*/ 3800 w 51"/>
                  <a:gd name="T15" fmla="*/ 15782 h 45"/>
                  <a:gd name="T16" fmla="*/ 3921 w 51"/>
                  <a:gd name="T17" fmla="*/ 15782 h 45"/>
                  <a:gd name="T18" fmla="*/ 3800 w 51"/>
                  <a:gd name="T19" fmla="*/ 15782 h 45"/>
                  <a:gd name="T20" fmla="*/ 3797 w 51"/>
                  <a:gd name="T21" fmla="*/ 14444 h 45"/>
                  <a:gd name="T22" fmla="*/ 4397 w 51"/>
                  <a:gd name="T23" fmla="*/ 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4 h 45"/>
                  <a:gd name="T34" fmla="*/ 2270 w 51"/>
                  <a:gd name="T35" fmla="*/ 15782 h 45"/>
                  <a:gd name="T36" fmla="*/ 1610 w 51"/>
                  <a:gd name="T37" fmla="*/ 28764 h 45"/>
                  <a:gd name="T38" fmla="*/ 1021 w 51"/>
                  <a:gd name="T39" fmla="*/ 43977 h 45"/>
                  <a:gd name="T40" fmla="*/ 5 w 51"/>
                  <a:gd name="T41" fmla="*/ 61960 h 45"/>
                  <a:gd name="T42" fmla="*/ 0 w 51"/>
                  <a:gd name="T43" fmla="*/ 79223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8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3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6" y="8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4" name="Freeform 972"/>
              <p:cNvSpPr>
                <a:spLocks noChangeArrowheads="1"/>
              </p:cNvSpPr>
              <p:nvPr/>
            </p:nvSpPr>
            <p:spPr bwMode="auto">
              <a:xfrm>
                <a:off x="5548" y="2719"/>
                <a:ext cx="25" cy="67"/>
              </a:xfrm>
              <a:custGeom>
                <a:avLst/>
                <a:gdLst>
                  <a:gd name="T0" fmla="*/ 3747 w 24"/>
                  <a:gd name="T1" fmla="*/ 72089 h 61"/>
                  <a:gd name="T2" fmla="*/ 4058 w 24"/>
                  <a:gd name="T3" fmla="*/ 66655 h 61"/>
                  <a:gd name="T4" fmla="*/ 4058 w 24"/>
                  <a:gd name="T5" fmla="*/ 60764 h 61"/>
                  <a:gd name="T6" fmla="*/ 4396 w 24"/>
                  <a:gd name="T7" fmla="*/ 52548 h 61"/>
                  <a:gd name="T8" fmla="*/ 5158 w 24"/>
                  <a:gd name="T9" fmla="*/ 44280 h 61"/>
                  <a:gd name="T10" fmla="*/ 6556 w 24"/>
                  <a:gd name="T11" fmla="*/ 35063 h 61"/>
                  <a:gd name="T12" fmla="*/ 7694 w 24"/>
                  <a:gd name="T13" fmla="*/ 23867 h 61"/>
                  <a:gd name="T14" fmla="*/ 9034 w 24"/>
                  <a:gd name="T15" fmla="*/ 13638 h 61"/>
                  <a:gd name="T16" fmla="*/ 10602 w 24"/>
                  <a:gd name="T17" fmla="*/ 5 h 61"/>
                  <a:gd name="T18" fmla="*/ 7694 w 24"/>
                  <a:gd name="T19" fmla="*/ 0 h 61"/>
                  <a:gd name="T20" fmla="*/ 4763 w 24"/>
                  <a:gd name="T21" fmla="*/ 10809 h 61"/>
                  <a:gd name="T22" fmla="*/ 3747 w 24"/>
                  <a:gd name="T23" fmla="*/ 21882 h 61"/>
                  <a:gd name="T24" fmla="*/ 3191 w 24"/>
                  <a:gd name="T25" fmla="*/ 32377 h 61"/>
                  <a:gd name="T26" fmla="*/ 4 w 24"/>
                  <a:gd name="T27" fmla="*/ 40981 h 61"/>
                  <a:gd name="T28" fmla="*/ 2 w 24"/>
                  <a:gd name="T29" fmla="*/ 48628 h 61"/>
                  <a:gd name="T30" fmla="*/ 1 w 24"/>
                  <a:gd name="T31" fmla="*/ 58895 h 61"/>
                  <a:gd name="T32" fmla="*/ 0 w 24"/>
                  <a:gd name="T33" fmla="*/ 65781 h 61"/>
                  <a:gd name="T34" fmla="*/ 0 w 24"/>
                  <a:gd name="T35" fmla="*/ 71091 h 61"/>
                  <a:gd name="T36" fmla="*/ 3747 w 24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5" name="Freeform 973"/>
              <p:cNvSpPr>
                <a:spLocks noChangeArrowheads="1"/>
              </p:cNvSpPr>
              <p:nvPr/>
            </p:nvSpPr>
            <p:spPr bwMode="auto">
              <a:xfrm>
                <a:off x="142" y="2372"/>
                <a:ext cx="67" cy="118"/>
              </a:xfrm>
              <a:custGeom>
                <a:avLst/>
                <a:gdLst>
                  <a:gd name="T0" fmla="*/ 7583 w 64"/>
                  <a:gd name="T1" fmla="*/ 68730 h 108"/>
                  <a:gd name="T2" fmla="*/ 7583 w 64"/>
                  <a:gd name="T3" fmla="*/ 70598 h 108"/>
                  <a:gd name="T4" fmla="*/ 7583 w 64"/>
                  <a:gd name="T5" fmla="*/ 72307 h 108"/>
                  <a:gd name="T6" fmla="*/ 7569 w 64"/>
                  <a:gd name="T7" fmla="*/ 73991 h 108"/>
                  <a:gd name="T8" fmla="*/ 7567 w 64"/>
                  <a:gd name="T9" fmla="*/ 74599 h 108"/>
                  <a:gd name="T10" fmla="*/ 7124 w 64"/>
                  <a:gd name="T11" fmla="*/ 75865 h 108"/>
                  <a:gd name="T12" fmla="*/ 6312 w 64"/>
                  <a:gd name="T13" fmla="*/ 75820 h 108"/>
                  <a:gd name="T14" fmla="*/ 5590 w 64"/>
                  <a:gd name="T15" fmla="*/ 73991 h 108"/>
                  <a:gd name="T16" fmla="*/ 4774 w 64"/>
                  <a:gd name="T17" fmla="*/ 70624 h 108"/>
                  <a:gd name="T18" fmla="*/ 3888 w 64"/>
                  <a:gd name="T19" fmla="*/ 68277 h 108"/>
                  <a:gd name="T20" fmla="*/ 3133 w 64"/>
                  <a:gd name="T21" fmla="*/ 63552 h 108"/>
                  <a:gd name="T22" fmla="*/ 2255 w 64"/>
                  <a:gd name="T23" fmla="*/ 56985 h 108"/>
                  <a:gd name="T24" fmla="*/ 1476 w 64"/>
                  <a:gd name="T25" fmla="*/ 51586 h 108"/>
                  <a:gd name="T26" fmla="*/ 1091 w 64"/>
                  <a:gd name="T27" fmla="*/ 44761 h 108"/>
                  <a:gd name="T28" fmla="*/ 3 w 64"/>
                  <a:gd name="T29" fmla="*/ 36192 h 108"/>
                  <a:gd name="T30" fmla="*/ 1 w 64"/>
                  <a:gd name="T31" fmla="*/ 28569 h 108"/>
                  <a:gd name="T32" fmla="*/ 0 w 64"/>
                  <a:gd name="T33" fmla="*/ 20011 h 108"/>
                  <a:gd name="T34" fmla="*/ 0 w 64"/>
                  <a:gd name="T35" fmla="*/ 10663 h 108"/>
                  <a:gd name="T36" fmla="*/ 3 w 64"/>
                  <a:gd name="T37" fmla="*/ 2 h 108"/>
                  <a:gd name="T38" fmla="*/ 4 w 64"/>
                  <a:gd name="T39" fmla="*/ 1 h 108"/>
                  <a:gd name="T40" fmla="*/ 6 w 64"/>
                  <a:gd name="T41" fmla="*/ 0 h 108"/>
                  <a:gd name="T42" fmla="*/ 7 w 64"/>
                  <a:gd name="T43" fmla="*/ 1 h 108"/>
                  <a:gd name="T44" fmla="*/ 1156 w 64"/>
                  <a:gd name="T45" fmla="*/ 1 h 108"/>
                  <a:gd name="T46" fmla="*/ 1768 w 64"/>
                  <a:gd name="T47" fmla="*/ 5 h 108"/>
                  <a:gd name="T48" fmla="*/ 2546 w 64"/>
                  <a:gd name="T49" fmla="*/ 6443 h 108"/>
                  <a:gd name="T50" fmla="*/ 3321 w 64"/>
                  <a:gd name="T51" fmla="*/ 10663 h 108"/>
                  <a:gd name="T52" fmla="*/ 4229 w 64"/>
                  <a:gd name="T53" fmla="*/ 16128 h 108"/>
                  <a:gd name="T54" fmla="*/ 5073 w 64"/>
                  <a:gd name="T55" fmla="*/ 21721 h 108"/>
                  <a:gd name="T56" fmla="*/ 5729 w 64"/>
                  <a:gd name="T57" fmla="*/ 28569 h 108"/>
                  <a:gd name="T58" fmla="*/ 6312 w 64"/>
                  <a:gd name="T59" fmla="*/ 33468 h 108"/>
                  <a:gd name="T60" fmla="*/ 6706 w 64"/>
                  <a:gd name="T61" fmla="*/ 38841 h 108"/>
                  <a:gd name="T62" fmla="*/ 7124 w 64"/>
                  <a:gd name="T63" fmla="*/ 44791 h 108"/>
                  <a:gd name="T64" fmla="*/ 7139 w 64"/>
                  <a:gd name="T65" fmla="*/ 51586 h 108"/>
                  <a:gd name="T66" fmla="*/ 7567 w 64"/>
                  <a:gd name="T67" fmla="*/ 56045 h 108"/>
                  <a:gd name="T68" fmla="*/ 7569 w 64"/>
                  <a:gd name="T69" fmla="*/ 61188 h 108"/>
                  <a:gd name="T70" fmla="*/ 7569 w 64"/>
                  <a:gd name="T71" fmla="*/ 64657 h 108"/>
                  <a:gd name="T72" fmla="*/ 7583 w 64"/>
                  <a:gd name="T73" fmla="*/ 68730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8"/>
                  <a:gd name="T113" fmla="*/ 64 w 64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8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8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1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1"/>
                    </a:lnTo>
                    <a:lnTo>
                      <a:pt x="13" y="73"/>
                    </a:lnTo>
                    <a:lnTo>
                      <a:pt x="8" y="63"/>
                    </a:lnTo>
                    <a:lnTo>
                      <a:pt x="3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6" y="5"/>
                    </a:lnTo>
                    <a:lnTo>
                      <a:pt x="22" y="9"/>
                    </a:lnTo>
                    <a:lnTo>
                      <a:pt x="28" y="16"/>
                    </a:lnTo>
                    <a:lnTo>
                      <a:pt x="36" y="22"/>
                    </a:lnTo>
                    <a:lnTo>
                      <a:pt x="42" y="31"/>
                    </a:lnTo>
                    <a:lnTo>
                      <a:pt x="48" y="40"/>
                    </a:lnTo>
                    <a:lnTo>
                      <a:pt x="53" y="47"/>
                    </a:lnTo>
                    <a:lnTo>
                      <a:pt x="56" y="56"/>
                    </a:lnTo>
                    <a:lnTo>
                      <a:pt x="58" y="64"/>
                    </a:lnTo>
                    <a:lnTo>
                      <a:pt x="60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6" name="Freeform 974"/>
              <p:cNvSpPr>
                <a:spLocks noChangeArrowheads="1"/>
              </p:cNvSpPr>
              <p:nvPr/>
            </p:nvSpPr>
            <p:spPr bwMode="auto">
              <a:xfrm>
                <a:off x="136" y="2372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2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02 w 74"/>
                  <a:gd name="T25" fmla="*/ 128751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50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70778 h 111"/>
                  <a:gd name="T66" fmla="*/ 825 w 74"/>
                  <a:gd name="T67" fmla="*/ 57554 h 111"/>
                  <a:gd name="T68" fmla="*/ 744 w 74"/>
                  <a:gd name="T69" fmla="*/ 45521 h 111"/>
                  <a:gd name="T70" fmla="*/ 703 w 74"/>
                  <a:gd name="T71" fmla="*/ 31398 h 111"/>
                  <a:gd name="T72" fmla="*/ 703 w 74"/>
                  <a:gd name="T73" fmla="*/ 18163 h 111"/>
                  <a:gd name="T74" fmla="*/ 825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5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60"/>
                    </a:lnTo>
                    <a:lnTo>
                      <a:pt x="13" y="49"/>
                    </a:lnTo>
                    <a:lnTo>
                      <a:pt x="11" y="39"/>
                    </a:lnTo>
                    <a:lnTo>
                      <a:pt x="10" y="27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7" name="Freeform 975"/>
              <p:cNvSpPr>
                <a:spLocks noChangeArrowheads="1"/>
              </p:cNvSpPr>
              <p:nvPr/>
            </p:nvSpPr>
            <p:spPr bwMode="auto">
              <a:xfrm>
                <a:off x="142" y="2368"/>
                <a:ext cx="53" cy="50"/>
              </a:xfrm>
              <a:custGeom>
                <a:avLst/>
                <a:gdLst>
                  <a:gd name="T0" fmla="*/ 4397 w 51"/>
                  <a:gd name="T1" fmla="*/ 64908 h 46"/>
                  <a:gd name="T2" fmla="*/ 4018 w 51"/>
                  <a:gd name="T3" fmla="*/ 53860 h 46"/>
                  <a:gd name="T4" fmla="*/ 3386 w 51"/>
                  <a:gd name="T5" fmla="*/ 38600 h 46"/>
                  <a:gd name="T6" fmla="*/ 2695 w 51"/>
                  <a:gd name="T7" fmla="*/ 25864 h 46"/>
                  <a:gd name="T8" fmla="*/ 2026 w 51"/>
                  <a:gd name="T9" fmla="*/ 15775 h 46"/>
                  <a:gd name="T10" fmla="*/ 1438 w 51"/>
                  <a:gd name="T11" fmla="*/ 4 h 46"/>
                  <a:gd name="T12" fmla="*/ 965 w 51"/>
                  <a:gd name="T13" fmla="*/ 1 h 46"/>
                  <a:gd name="T14" fmla="*/ 8 w 51"/>
                  <a:gd name="T15" fmla="*/ 0 h 46"/>
                  <a:gd name="T16" fmla="*/ 5 w 51"/>
                  <a:gd name="T17" fmla="*/ 0 h 46"/>
                  <a:gd name="T18" fmla="*/ 2 w 51"/>
                  <a:gd name="T19" fmla="*/ 2 h 46"/>
                  <a:gd name="T20" fmla="*/ 0 w 51"/>
                  <a:gd name="T21" fmla="*/ 310 h 46"/>
                  <a:gd name="T22" fmla="*/ 7 w 51"/>
                  <a:gd name="T23" fmla="*/ 14513 h 46"/>
                  <a:gd name="T24" fmla="*/ 6 w 51"/>
                  <a:gd name="T25" fmla="*/ 15775 h 46"/>
                  <a:gd name="T26" fmla="*/ 7 w 51"/>
                  <a:gd name="T27" fmla="*/ 15775 h 46"/>
                  <a:gd name="T28" fmla="*/ 8 w 51"/>
                  <a:gd name="T29" fmla="*/ 15775 h 46"/>
                  <a:gd name="T30" fmla="*/ 1082 w 51"/>
                  <a:gd name="T31" fmla="*/ 18552 h 46"/>
                  <a:gd name="T32" fmla="*/ 1522 w 51"/>
                  <a:gd name="T33" fmla="*/ 25864 h 46"/>
                  <a:gd name="T34" fmla="*/ 2270 w 51"/>
                  <a:gd name="T35" fmla="*/ 38600 h 46"/>
                  <a:gd name="T36" fmla="*/ 2697 w 51"/>
                  <a:gd name="T37" fmla="*/ 49484 h 46"/>
                  <a:gd name="T38" fmla="*/ 3386 w 51"/>
                  <a:gd name="T39" fmla="*/ 59712 h 46"/>
                  <a:gd name="T40" fmla="*/ 3800 w 51"/>
                  <a:gd name="T41" fmla="*/ 76383 h 46"/>
                  <a:gd name="T42" fmla="*/ 4397 w 51"/>
                  <a:gd name="T43" fmla="*/ 6490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51" y="40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10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3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6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8" name="Freeform 976"/>
              <p:cNvSpPr>
                <a:spLocks noChangeArrowheads="1"/>
              </p:cNvSpPr>
              <p:nvPr/>
            </p:nvSpPr>
            <p:spPr bwMode="auto">
              <a:xfrm>
                <a:off x="189" y="2411"/>
                <a:ext cx="25" cy="67"/>
              </a:xfrm>
              <a:custGeom>
                <a:avLst/>
                <a:gdLst>
                  <a:gd name="T0" fmla="*/ 10602 w 24"/>
                  <a:gd name="T1" fmla="*/ 54670 h 62"/>
                  <a:gd name="T2" fmla="*/ 10602 w 24"/>
                  <a:gd name="T3" fmla="*/ 50620 h 62"/>
                  <a:gd name="T4" fmla="*/ 10098 w 24"/>
                  <a:gd name="T5" fmla="*/ 43957 h 62"/>
                  <a:gd name="T6" fmla="*/ 9783 w 24"/>
                  <a:gd name="T7" fmla="*/ 37696 h 62"/>
                  <a:gd name="T8" fmla="*/ 9034 w 24"/>
                  <a:gd name="T9" fmla="*/ 32242 h 62"/>
                  <a:gd name="T10" fmla="*/ 8338 w 24"/>
                  <a:gd name="T11" fmla="*/ 23666 h 62"/>
                  <a:gd name="T12" fmla="*/ 7103 w 24"/>
                  <a:gd name="T13" fmla="*/ 16045 h 62"/>
                  <a:gd name="T14" fmla="*/ 5158 w 24"/>
                  <a:gd name="T15" fmla="*/ 7994 h 62"/>
                  <a:gd name="T16" fmla="*/ 3456 w 24"/>
                  <a:gd name="T17" fmla="*/ 0 h 62"/>
                  <a:gd name="T18" fmla="*/ 0 w 24"/>
                  <a:gd name="T19" fmla="*/ 240 h 62"/>
                  <a:gd name="T20" fmla="*/ 4 w 24"/>
                  <a:gd name="T21" fmla="*/ 11814 h 62"/>
                  <a:gd name="T22" fmla="*/ 3456 w 24"/>
                  <a:gd name="T23" fmla="*/ 18751 h 62"/>
                  <a:gd name="T24" fmla="*/ 4396 w 24"/>
                  <a:gd name="T25" fmla="*/ 25575 h 62"/>
                  <a:gd name="T26" fmla="*/ 5158 w 24"/>
                  <a:gd name="T27" fmla="*/ 34367 h 62"/>
                  <a:gd name="T28" fmla="*/ 6053 w 24"/>
                  <a:gd name="T29" fmla="*/ 40619 h 62"/>
                  <a:gd name="T30" fmla="*/ 6556 w 24"/>
                  <a:gd name="T31" fmla="*/ 46873 h 62"/>
                  <a:gd name="T32" fmla="*/ 6556 w 24"/>
                  <a:gd name="T33" fmla="*/ 51402 h 62"/>
                  <a:gd name="T34" fmla="*/ 7103 w 24"/>
                  <a:gd name="T35" fmla="*/ 55473 h 62"/>
                  <a:gd name="T36" fmla="*/ 10602 w 24"/>
                  <a:gd name="T37" fmla="*/ 546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4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6"/>
                    </a:lnTo>
                    <a:lnTo>
                      <a:pt x="4" y="14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4" y="45"/>
                    </a:lnTo>
                    <a:lnTo>
                      <a:pt x="15" y="52"/>
                    </a:lnTo>
                    <a:lnTo>
                      <a:pt x="15" y="58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9" name="Freeform 977"/>
              <p:cNvSpPr>
                <a:spLocks noChangeArrowheads="1"/>
              </p:cNvSpPr>
              <p:nvPr/>
            </p:nvSpPr>
            <p:spPr bwMode="auto">
              <a:xfrm>
                <a:off x="5550" y="2512"/>
                <a:ext cx="67" cy="117"/>
              </a:xfrm>
              <a:custGeom>
                <a:avLst/>
                <a:gdLst>
                  <a:gd name="T0" fmla="*/ 0 w 64"/>
                  <a:gd name="T1" fmla="*/ 154217 h 106"/>
                  <a:gd name="T2" fmla="*/ 0 w 64"/>
                  <a:gd name="T3" fmla="*/ 159065 h 106"/>
                  <a:gd name="T4" fmla="*/ 0 w 64"/>
                  <a:gd name="T5" fmla="*/ 164895 h 106"/>
                  <a:gd name="T6" fmla="*/ 1 w 64"/>
                  <a:gd name="T7" fmla="*/ 166190 h 106"/>
                  <a:gd name="T8" fmla="*/ 2 w 64"/>
                  <a:gd name="T9" fmla="*/ 170726 h 106"/>
                  <a:gd name="T10" fmla="*/ 6 w 64"/>
                  <a:gd name="T11" fmla="*/ 172544 h 106"/>
                  <a:gd name="T12" fmla="*/ 1307 w 64"/>
                  <a:gd name="T13" fmla="*/ 170726 h 106"/>
                  <a:gd name="T14" fmla="*/ 1879 w 64"/>
                  <a:gd name="T15" fmla="*/ 166190 h 106"/>
                  <a:gd name="T16" fmla="*/ 2873 w 64"/>
                  <a:gd name="T17" fmla="*/ 161410 h 106"/>
                  <a:gd name="T18" fmla="*/ 3664 w 64"/>
                  <a:gd name="T19" fmla="*/ 151922 h 106"/>
                  <a:gd name="T20" fmla="*/ 4495 w 64"/>
                  <a:gd name="T21" fmla="*/ 140116 h 106"/>
                  <a:gd name="T22" fmla="*/ 5261 w 64"/>
                  <a:gd name="T23" fmla="*/ 129137 h 106"/>
                  <a:gd name="T24" fmla="*/ 6087 w 64"/>
                  <a:gd name="T25" fmla="*/ 116525 h 106"/>
                  <a:gd name="T26" fmla="*/ 6706 w 64"/>
                  <a:gd name="T27" fmla="*/ 99325 h 106"/>
                  <a:gd name="T28" fmla="*/ 7299 w 64"/>
                  <a:gd name="T29" fmla="*/ 79931 h 106"/>
                  <a:gd name="T30" fmla="*/ 7569 w 64"/>
                  <a:gd name="T31" fmla="*/ 62468 h 106"/>
                  <a:gd name="T32" fmla="*/ 7583 w 64"/>
                  <a:gd name="T33" fmla="*/ 43874 h 106"/>
                  <a:gd name="T34" fmla="*/ 7583 w 64"/>
                  <a:gd name="T35" fmla="*/ 21617 h 106"/>
                  <a:gd name="T36" fmla="*/ 7299 w 64"/>
                  <a:gd name="T37" fmla="*/ 1 h 106"/>
                  <a:gd name="T38" fmla="*/ 7139 w 64"/>
                  <a:gd name="T39" fmla="*/ 0 h 106"/>
                  <a:gd name="T40" fmla="*/ 7124 w 64"/>
                  <a:gd name="T41" fmla="*/ 0 h 106"/>
                  <a:gd name="T42" fmla="*/ 6872 w 64"/>
                  <a:gd name="T43" fmla="*/ 0 h 106"/>
                  <a:gd name="T44" fmla="*/ 6705 w 64"/>
                  <a:gd name="T45" fmla="*/ 0 h 106"/>
                  <a:gd name="T46" fmla="*/ 5729 w 64"/>
                  <a:gd name="T47" fmla="*/ 3 h 106"/>
                  <a:gd name="T48" fmla="*/ 5073 w 64"/>
                  <a:gd name="T49" fmla="*/ 12210 h 106"/>
                  <a:gd name="T50" fmla="*/ 4229 w 64"/>
                  <a:gd name="T51" fmla="*/ 21617 h 106"/>
                  <a:gd name="T52" fmla="*/ 3321 w 64"/>
                  <a:gd name="T53" fmla="*/ 35352 h 106"/>
                  <a:gd name="T54" fmla="*/ 2546 w 64"/>
                  <a:gd name="T55" fmla="*/ 47570 h 106"/>
                  <a:gd name="T56" fmla="*/ 1768 w 64"/>
                  <a:gd name="T57" fmla="*/ 60931 h 106"/>
                  <a:gd name="T58" fmla="*/ 1307 w 64"/>
                  <a:gd name="T59" fmla="*/ 73575 h 106"/>
                  <a:gd name="T60" fmla="*/ 1091 w 64"/>
                  <a:gd name="T61" fmla="*/ 86626 h 106"/>
                  <a:gd name="T62" fmla="*/ 6 w 64"/>
                  <a:gd name="T63" fmla="*/ 101075 h 106"/>
                  <a:gd name="T64" fmla="*/ 4 w 64"/>
                  <a:gd name="T65" fmla="*/ 116525 h 106"/>
                  <a:gd name="T66" fmla="*/ 2 w 64"/>
                  <a:gd name="T67" fmla="*/ 127963 h 106"/>
                  <a:gd name="T68" fmla="*/ 1 w 64"/>
                  <a:gd name="T69" fmla="*/ 137601 h 106"/>
                  <a:gd name="T70" fmla="*/ 1 w 64"/>
                  <a:gd name="T71" fmla="*/ 149272 h 106"/>
                  <a:gd name="T72" fmla="*/ 0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8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99"/>
                    </a:lnTo>
                    <a:lnTo>
                      <a:pt x="31" y="94"/>
                    </a:lnTo>
                    <a:lnTo>
                      <a:pt x="38" y="87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0" name="Freeform 978"/>
              <p:cNvSpPr>
                <a:spLocks noChangeArrowheads="1"/>
              </p:cNvSpPr>
              <p:nvPr/>
            </p:nvSpPr>
            <p:spPr bwMode="auto">
              <a:xfrm>
                <a:off x="5545" y="2512"/>
                <a:ext cx="77" cy="121"/>
              </a:xfrm>
              <a:custGeom>
                <a:avLst/>
                <a:gdLst>
                  <a:gd name="T0" fmla="*/ 3895 w 74"/>
                  <a:gd name="T1" fmla="*/ 3 h 110"/>
                  <a:gd name="T2" fmla="*/ 4001 w 74"/>
                  <a:gd name="T3" fmla="*/ 18426 h 110"/>
                  <a:gd name="T4" fmla="*/ 4106 w 74"/>
                  <a:gd name="T5" fmla="*/ 34211 h 110"/>
                  <a:gd name="T6" fmla="*/ 4001 w 74"/>
                  <a:gd name="T7" fmla="*/ 47648 h 110"/>
                  <a:gd name="T8" fmla="*/ 3895 w 74"/>
                  <a:gd name="T9" fmla="*/ 60598 h 110"/>
                  <a:gd name="T10" fmla="*/ 3602 w 74"/>
                  <a:gd name="T11" fmla="*/ 75046 h 110"/>
                  <a:gd name="T12" fmla="*/ 3241 w 74"/>
                  <a:gd name="T13" fmla="*/ 87770 h 110"/>
                  <a:gd name="T14" fmla="*/ 2912 w 74"/>
                  <a:gd name="T15" fmla="*/ 95616 h 110"/>
                  <a:gd name="T16" fmla="*/ 2488 w 74"/>
                  <a:gd name="T17" fmla="*/ 104990 h 110"/>
                  <a:gd name="T18" fmla="*/ 2019 w 74"/>
                  <a:gd name="T19" fmla="*/ 113478 h 110"/>
                  <a:gd name="T20" fmla="*/ 1552 w 74"/>
                  <a:gd name="T21" fmla="*/ 120289 h 110"/>
                  <a:gd name="T22" fmla="*/ 1131 w 74"/>
                  <a:gd name="T23" fmla="*/ 123088 h 110"/>
                  <a:gd name="T24" fmla="*/ 872 w 74"/>
                  <a:gd name="T25" fmla="*/ 125607 h 110"/>
                  <a:gd name="T26" fmla="*/ 703 w 74"/>
                  <a:gd name="T27" fmla="*/ 126880 h 110"/>
                  <a:gd name="T28" fmla="*/ 8 w 74"/>
                  <a:gd name="T29" fmla="*/ 125607 h 110"/>
                  <a:gd name="T30" fmla="*/ 9 w 74"/>
                  <a:gd name="T31" fmla="*/ 125607 h 110"/>
                  <a:gd name="T32" fmla="*/ 8 w 74"/>
                  <a:gd name="T33" fmla="*/ 123088 h 110"/>
                  <a:gd name="T34" fmla="*/ 8 w 74"/>
                  <a:gd name="T35" fmla="*/ 122704 h 110"/>
                  <a:gd name="T36" fmla="*/ 8 w 74"/>
                  <a:gd name="T37" fmla="*/ 121109 h 110"/>
                  <a:gd name="T38" fmla="*/ 0 w 74"/>
                  <a:gd name="T39" fmla="*/ 120289 h 110"/>
                  <a:gd name="T40" fmla="*/ 0 w 74"/>
                  <a:gd name="T41" fmla="*/ 123088 h 110"/>
                  <a:gd name="T42" fmla="*/ 0 w 74"/>
                  <a:gd name="T43" fmla="*/ 130050 h 110"/>
                  <a:gd name="T44" fmla="*/ 2 w 74"/>
                  <a:gd name="T45" fmla="*/ 132799 h 110"/>
                  <a:gd name="T46" fmla="*/ 4 w 74"/>
                  <a:gd name="T47" fmla="*/ 135123 h 110"/>
                  <a:gd name="T48" fmla="*/ 9 w 74"/>
                  <a:gd name="T49" fmla="*/ 137309 h 110"/>
                  <a:gd name="T50" fmla="*/ 1020 w 74"/>
                  <a:gd name="T51" fmla="*/ 137309 h 110"/>
                  <a:gd name="T52" fmla="*/ 1395 w 74"/>
                  <a:gd name="T53" fmla="*/ 133144 h 110"/>
                  <a:gd name="T54" fmla="*/ 1914 w 74"/>
                  <a:gd name="T55" fmla="*/ 130050 h 110"/>
                  <a:gd name="T56" fmla="*/ 2360 w 74"/>
                  <a:gd name="T57" fmla="*/ 122520 h 110"/>
                  <a:gd name="T58" fmla="*/ 2912 w 74"/>
                  <a:gd name="T59" fmla="*/ 113478 h 110"/>
                  <a:gd name="T60" fmla="*/ 3327 w 74"/>
                  <a:gd name="T61" fmla="*/ 104669 h 110"/>
                  <a:gd name="T62" fmla="*/ 3789 w 74"/>
                  <a:gd name="T63" fmla="*/ 91231 h 110"/>
                  <a:gd name="T64" fmla="*/ 4106 w 74"/>
                  <a:gd name="T65" fmla="*/ 79184 h 110"/>
                  <a:gd name="T66" fmla="*/ 4440 w 74"/>
                  <a:gd name="T67" fmla="*/ 64151 h 110"/>
                  <a:gd name="T68" fmla="*/ 4646 w 74"/>
                  <a:gd name="T69" fmla="*/ 47847 h 110"/>
                  <a:gd name="T70" fmla="*/ 4686 w 74"/>
                  <a:gd name="T71" fmla="*/ 34211 h 110"/>
                  <a:gd name="T72" fmla="*/ 4681 w 74"/>
                  <a:gd name="T73" fmla="*/ 16948 h 110"/>
                  <a:gd name="T74" fmla="*/ 4406 w 74"/>
                  <a:gd name="T75" fmla="*/ 0 h 110"/>
                  <a:gd name="T76" fmla="*/ 3895 w 74"/>
                  <a:gd name="T77" fmla="*/ 3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8"/>
                    </a:lnTo>
                    <a:lnTo>
                      <a:pt x="9" y="110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1" name="Freeform 979"/>
              <p:cNvSpPr>
                <a:spLocks noChangeArrowheads="1"/>
              </p:cNvSpPr>
              <p:nvPr/>
            </p:nvSpPr>
            <p:spPr bwMode="auto">
              <a:xfrm>
                <a:off x="5563" y="2507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68264 h 45"/>
                  <a:gd name="T4" fmla="*/ 1522 w 51"/>
                  <a:gd name="T5" fmla="*/ 56826 h 45"/>
                  <a:gd name="T6" fmla="*/ 2144 w 51"/>
                  <a:gd name="T7" fmla="*/ 40896 h 45"/>
                  <a:gd name="T8" fmla="*/ 2697 w 51"/>
                  <a:gd name="T9" fmla="*/ 34094 h 45"/>
                  <a:gd name="T10" fmla="*/ 3201 w 51"/>
                  <a:gd name="T11" fmla="*/ 22306 h 45"/>
                  <a:gd name="T12" fmla="*/ 3797 w 51"/>
                  <a:gd name="T13" fmla="*/ 17192 h 45"/>
                  <a:gd name="T14" fmla="*/ 3800 w 51"/>
                  <a:gd name="T15" fmla="*/ 17192 h 45"/>
                  <a:gd name="T16" fmla="*/ 3921 w 51"/>
                  <a:gd name="T17" fmla="*/ 17192 h 45"/>
                  <a:gd name="T18" fmla="*/ 3800 w 51"/>
                  <a:gd name="T19" fmla="*/ 17192 h 45"/>
                  <a:gd name="T20" fmla="*/ 3800 w 51"/>
                  <a:gd name="T21" fmla="*/ 15782 h 45"/>
                  <a:gd name="T22" fmla="*/ 4397 w 51"/>
                  <a:gd name="T23" fmla="*/ 33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3 h 45"/>
                  <a:gd name="T34" fmla="*/ 2403 w 51"/>
                  <a:gd name="T35" fmla="*/ 17192 h 45"/>
                  <a:gd name="T36" fmla="*/ 1610 w 51"/>
                  <a:gd name="T37" fmla="*/ 31324 h 45"/>
                  <a:gd name="T38" fmla="*/ 1021 w 51"/>
                  <a:gd name="T39" fmla="*/ 43977 h 45"/>
                  <a:gd name="T40" fmla="*/ 5 w 51"/>
                  <a:gd name="T41" fmla="*/ 61437 h 45"/>
                  <a:gd name="T42" fmla="*/ 0 w 51"/>
                  <a:gd name="T43" fmla="*/ 79981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6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3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2" name="Freeform 980"/>
              <p:cNvSpPr>
                <a:spLocks noChangeArrowheads="1"/>
              </p:cNvSpPr>
              <p:nvPr/>
            </p:nvSpPr>
            <p:spPr bwMode="auto">
              <a:xfrm>
                <a:off x="5545" y="2547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058 w 24"/>
                  <a:gd name="T5" fmla="*/ 55498 h 60"/>
                  <a:gd name="T6" fmla="*/ 4396 w 24"/>
                  <a:gd name="T7" fmla="*/ 50148 h 60"/>
                  <a:gd name="T8" fmla="*/ 5158 w 24"/>
                  <a:gd name="T9" fmla="*/ 40269 h 60"/>
                  <a:gd name="T10" fmla="*/ 6053 w 24"/>
                  <a:gd name="T11" fmla="*/ 31663 h 60"/>
                  <a:gd name="T12" fmla="*/ 7694 w 24"/>
                  <a:gd name="T13" fmla="*/ 23020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694 w 24"/>
                  <a:gd name="T19" fmla="*/ 0 h 60"/>
                  <a:gd name="T20" fmla="*/ 5158 w 24"/>
                  <a:gd name="T21" fmla="*/ 8760 h 60"/>
                  <a:gd name="T22" fmla="*/ 3747 w 24"/>
                  <a:gd name="T23" fmla="*/ 18113 h 60"/>
                  <a:gd name="T24" fmla="*/ 3191 w 24"/>
                  <a:gd name="T25" fmla="*/ 27299 h 60"/>
                  <a:gd name="T26" fmla="*/ 4 w 24"/>
                  <a:gd name="T27" fmla="*/ 37624 h 60"/>
                  <a:gd name="T28" fmla="*/ 2 w 24"/>
                  <a:gd name="T29" fmla="*/ 47309 h 60"/>
                  <a:gd name="T30" fmla="*/ 1 w 24"/>
                  <a:gd name="T31" fmla="*/ 54487 h 60"/>
                  <a:gd name="T32" fmla="*/ 0 w 24"/>
                  <a:gd name="T33" fmla="*/ 60767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3" name="Freeform 981"/>
              <p:cNvSpPr>
                <a:spLocks noChangeArrowheads="1"/>
              </p:cNvSpPr>
              <p:nvPr/>
            </p:nvSpPr>
            <p:spPr bwMode="auto">
              <a:xfrm>
                <a:off x="142" y="3580"/>
                <a:ext cx="67" cy="116"/>
              </a:xfrm>
              <a:custGeom>
                <a:avLst/>
                <a:gdLst>
                  <a:gd name="T0" fmla="*/ 7583 w 64"/>
                  <a:gd name="T1" fmla="*/ 76481 h 106"/>
                  <a:gd name="T2" fmla="*/ 7583 w 64"/>
                  <a:gd name="T3" fmla="*/ 80392 h 106"/>
                  <a:gd name="T4" fmla="*/ 7583 w 64"/>
                  <a:gd name="T5" fmla="*/ 81550 h 106"/>
                  <a:gd name="T6" fmla="*/ 7569 w 64"/>
                  <a:gd name="T7" fmla="*/ 82290 h 106"/>
                  <a:gd name="T8" fmla="*/ 7567 w 64"/>
                  <a:gd name="T9" fmla="*/ 83105 h 106"/>
                  <a:gd name="T10" fmla="*/ 7124 w 64"/>
                  <a:gd name="T11" fmla="*/ 84584 h 106"/>
                  <a:gd name="T12" fmla="*/ 6312 w 64"/>
                  <a:gd name="T13" fmla="*/ 84584 h 106"/>
                  <a:gd name="T14" fmla="*/ 5590 w 64"/>
                  <a:gd name="T15" fmla="*/ 82290 h 106"/>
                  <a:gd name="T16" fmla="*/ 4952 w 64"/>
                  <a:gd name="T17" fmla="*/ 80392 h 106"/>
                  <a:gd name="T18" fmla="*/ 3888 w 64"/>
                  <a:gd name="T19" fmla="*/ 75269 h 106"/>
                  <a:gd name="T20" fmla="*/ 3133 w 64"/>
                  <a:gd name="T21" fmla="*/ 70474 h 106"/>
                  <a:gd name="T22" fmla="*/ 2255 w 64"/>
                  <a:gd name="T23" fmla="*/ 63219 h 106"/>
                  <a:gd name="T24" fmla="*/ 1476 w 64"/>
                  <a:gd name="T25" fmla="*/ 56664 h 106"/>
                  <a:gd name="T26" fmla="*/ 1091 w 64"/>
                  <a:gd name="T27" fmla="*/ 48940 h 106"/>
                  <a:gd name="T28" fmla="*/ 3 w 64"/>
                  <a:gd name="T29" fmla="*/ 39694 h 106"/>
                  <a:gd name="T30" fmla="*/ 1 w 64"/>
                  <a:gd name="T31" fmla="*/ 31519 h 106"/>
                  <a:gd name="T32" fmla="*/ 0 w 64"/>
                  <a:gd name="T33" fmla="*/ 20868 h 106"/>
                  <a:gd name="T34" fmla="*/ 0 w 64"/>
                  <a:gd name="T35" fmla="*/ 10622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1 h 106"/>
                  <a:gd name="T46" fmla="*/ 1768 w 64"/>
                  <a:gd name="T47" fmla="*/ 3 h 106"/>
                  <a:gd name="T48" fmla="*/ 2546 w 64"/>
                  <a:gd name="T49" fmla="*/ 7405 h 106"/>
                  <a:gd name="T50" fmla="*/ 3321 w 64"/>
                  <a:gd name="T51" fmla="*/ 10622 h 106"/>
                  <a:gd name="T52" fmla="*/ 4229 w 64"/>
                  <a:gd name="T53" fmla="*/ 17680 h 106"/>
                  <a:gd name="T54" fmla="*/ 5073 w 64"/>
                  <a:gd name="T55" fmla="*/ 22472 h 106"/>
                  <a:gd name="T56" fmla="*/ 5729 w 64"/>
                  <a:gd name="T57" fmla="*/ 30009 h 106"/>
                  <a:gd name="T58" fmla="*/ 6312 w 64"/>
                  <a:gd name="T59" fmla="*/ 36608 h 106"/>
                  <a:gd name="T60" fmla="*/ 6706 w 64"/>
                  <a:gd name="T61" fmla="*/ 43185 h 106"/>
                  <a:gd name="T62" fmla="*/ 7124 w 64"/>
                  <a:gd name="T63" fmla="*/ 49915 h 106"/>
                  <a:gd name="T64" fmla="*/ 7139 w 64"/>
                  <a:gd name="T65" fmla="*/ 56664 h 106"/>
                  <a:gd name="T66" fmla="*/ 7567 w 64"/>
                  <a:gd name="T67" fmla="*/ 62099 h 106"/>
                  <a:gd name="T68" fmla="*/ 7569 w 64"/>
                  <a:gd name="T69" fmla="*/ 69956 h 106"/>
                  <a:gd name="T70" fmla="*/ 7569 w 64"/>
                  <a:gd name="T71" fmla="*/ 73114 h 106"/>
                  <a:gd name="T72" fmla="*/ 7583 w 64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9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4" name="Freeform 982"/>
              <p:cNvSpPr>
                <a:spLocks noChangeArrowheads="1"/>
              </p:cNvSpPr>
              <p:nvPr/>
            </p:nvSpPr>
            <p:spPr bwMode="auto">
              <a:xfrm>
                <a:off x="136" y="3580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2 w 74"/>
                  <a:gd name="T7" fmla="*/ 46334 h 111"/>
                  <a:gd name="T8" fmla="*/ 6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5338 h 111"/>
                  <a:gd name="T14" fmla="*/ 1326 w 74"/>
                  <a:gd name="T15" fmla="*/ 98812 h 111"/>
                  <a:gd name="T16" fmla="*/ 1913 w 74"/>
                  <a:gd name="T17" fmla="*/ 107439 h 111"/>
                  <a:gd name="T18" fmla="*/ 2243 w 74"/>
                  <a:gd name="T19" fmla="*/ 116587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789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8751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6 w 74"/>
                  <a:gd name="T39" fmla="*/ 113042 h 111"/>
                  <a:gd name="T40" fmla="*/ 4216 w 74"/>
                  <a:gd name="T41" fmla="*/ 116587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506 w 74"/>
                  <a:gd name="T53" fmla="*/ 117499 h 111"/>
                  <a:gd name="T54" fmla="*/ 3155 w 74"/>
                  <a:gd name="T55" fmla="*/ 113042 h 111"/>
                  <a:gd name="T56" fmla="*/ 2762 w 74"/>
                  <a:gd name="T57" fmla="*/ 107439 h 111"/>
                  <a:gd name="T58" fmla="*/ 2239 w 74"/>
                  <a:gd name="T59" fmla="*/ 99398 h 111"/>
                  <a:gd name="T60" fmla="*/ 1913 w 74"/>
                  <a:gd name="T61" fmla="*/ 91893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44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6" y="52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9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4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5" name="Freeform 983"/>
              <p:cNvSpPr>
                <a:spLocks noChangeArrowheads="1"/>
              </p:cNvSpPr>
              <p:nvPr/>
            </p:nvSpPr>
            <p:spPr bwMode="auto">
              <a:xfrm>
                <a:off x="142" y="3575"/>
                <a:ext cx="53" cy="49"/>
              </a:xfrm>
              <a:custGeom>
                <a:avLst/>
                <a:gdLst>
                  <a:gd name="T0" fmla="*/ 4397 w 51"/>
                  <a:gd name="T1" fmla="*/ 79981 h 45"/>
                  <a:gd name="T2" fmla="*/ 4018 w 51"/>
                  <a:gd name="T3" fmla="*/ 61960 h 45"/>
                  <a:gd name="T4" fmla="*/ 3386 w 51"/>
                  <a:gd name="T5" fmla="*/ 43977 h 45"/>
                  <a:gd name="T6" fmla="*/ 2695 w 51"/>
                  <a:gd name="T7" fmla="*/ 31324 h 45"/>
                  <a:gd name="T8" fmla="*/ 2026 w 51"/>
                  <a:gd name="T9" fmla="*/ 17192 h 45"/>
                  <a:gd name="T10" fmla="*/ 1438 w 51"/>
                  <a:gd name="T11" fmla="*/ 33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334 h 45"/>
                  <a:gd name="T22" fmla="*/ 7 w 51"/>
                  <a:gd name="T23" fmla="*/ 15782 h 45"/>
                  <a:gd name="T24" fmla="*/ 7 w 51"/>
                  <a:gd name="T25" fmla="*/ 17192 h 45"/>
                  <a:gd name="T26" fmla="*/ 6 w 51"/>
                  <a:gd name="T27" fmla="*/ 17192 h 45"/>
                  <a:gd name="T28" fmla="*/ 7 w 51"/>
                  <a:gd name="T29" fmla="*/ 17192 h 45"/>
                  <a:gd name="T30" fmla="*/ 8 w 51"/>
                  <a:gd name="T31" fmla="*/ 17192 h 45"/>
                  <a:gd name="T32" fmla="*/ 1082 w 51"/>
                  <a:gd name="T33" fmla="*/ 22306 h 45"/>
                  <a:gd name="T34" fmla="*/ 1522 w 51"/>
                  <a:gd name="T35" fmla="*/ 34094 h 45"/>
                  <a:gd name="T36" fmla="*/ 2270 w 51"/>
                  <a:gd name="T37" fmla="*/ 40896 h 45"/>
                  <a:gd name="T38" fmla="*/ 2697 w 51"/>
                  <a:gd name="T39" fmla="*/ 57518 h 45"/>
                  <a:gd name="T40" fmla="*/ 3386 w 51"/>
                  <a:gd name="T41" fmla="*/ 73419 h 45"/>
                  <a:gd name="T42" fmla="*/ 3800 w 51"/>
                  <a:gd name="T43" fmla="*/ 87011 h 45"/>
                  <a:gd name="T44" fmla="*/ 4397 w 51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6" name="Freeform 984"/>
              <p:cNvSpPr>
                <a:spLocks noChangeArrowheads="1"/>
              </p:cNvSpPr>
              <p:nvPr/>
            </p:nvSpPr>
            <p:spPr bwMode="auto">
              <a:xfrm>
                <a:off x="189" y="3619"/>
                <a:ext cx="25" cy="65"/>
              </a:xfrm>
              <a:custGeom>
                <a:avLst/>
                <a:gdLst>
                  <a:gd name="T0" fmla="*/ 10602 w 24"/>
                  <a:gd name="T1" fmla="*/ 65138 h 60"/>
                  <a:gd name="T2" fmla="*/ 10602 w 24"/>
                  <a:gd name="T3" fmla="*/ 60767 h 60"/>
                  <a:gd name="T4" fmla="*/ 10098 w 24"/>
                  <a:gd name="T5" fmla="*/ 54487 h 60"/>
                  <a:gd name="T6" fmla="*/ 9783 w 24"/>
                  <a:gd name="T7" fmla="*/ 47813 h 60"/>
                  <a:gd name="T8" fmla="*/ 9034 w 24"/>
                  <a:gd name="T9" fmla="*/ 37624 h 60"/>
                  <a:gd name="T10" fmla="*/ 8338 w 24"/>
                  <a:gd name="T11" fmla="*/ 29252 h 60"/>
                  <a:gd name="T12" fmla="*/ 7103 w 24"/>
                  <a:gd name="T13" fmla="*/ 21238 h 60"/>
                  <a:gd name="T14" fmla="*/ 5158 w 24"/>
                  <a:gd name="T15" fmla="*/ 10295 h 60"/>
                  <a:gd name="T16" fmla="*/ 3456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3456 w 24"/>
                  <a:gd name="T23" fmla="*/ 23223 h 60"/>
                  <a:gd name="T24" fmla="*/ 4396 w 24"/>
                  <a:gd name="T25" fmla="*/ 31979 h 60"/>
                  <a:gd name="T26" fmla="*/ 5158 w 24"/>
                  <a:gd name="T27" fmla="*/ 40269 h 60"/>
                  <a:gd name="T28" fmla="*/ 6053 w 24"/>
                  <a:gd name="T29" fmla="*/ 50148 h 60"/>
                  <a:gd name="T30" fmla="*/ 6556 w 24"/>
                  <a:gd name="T31" fmla="*/ 56094 h 60"/>
                  <a:gd name="T32" fmla="*/ 6556 w 24"/>
                  <a:gd name="T33" fmla="*/ 63783 h 60"/>
                  <a:gd name="T34" fmla="*/ 7103 w 24"/>
                  <a:gd name="T35" fmla="*/ 65859 h 60"/>
                  <a:gd name="T36" fmla="*/ 10602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7" name="Freeform 985"/>
              <p:cNvSpPr>
                <a:spLocks noChangeArrowheads="1"/>
              </p:cNvSpPr>
              <p:nvPr/>
            </p:nvSpPr>
            <p:spPr bwMode="auto">
              <a:xfrm>
                <a:off x="5550" y="3718"/>
                <a:ext cx="67" cy="117"/>
              </a:xfrm>
              <a:custGeom>
                <a:avLst/>
                <a:gdLst>
                  <a:gd name="T0" fmla="*/ 0 w 64"/>
                  <a:gd name="T1" fmla="*/ 72434 h 107"/>
                  <a:gd name="T2" fmla="*/ 0 w 64"/>
                  <a:gd name="T3" fmla="*/ 74436 h 107"/>
                  <a:gd name="T4" fmla="*/ 0 w 64"/>
                  <a:gd name="T5" fmla="*/ 76913 h 107"/>
                  <a:gd name="T6" fmla="*/ 1 w 64"/>
                  <a:gd name="T7" fmla="*/ 77849 h 107"/>
                  <a:gd name="T8" fmla="*/ 2 w 64"/>
                  <a:gd name="T9" fmla="*/ 78428 h 107"/>
                  <a:gd name="T10" fmla="*/ 6 w 64"/>
                  <a:gd name="T11" fmla="*/ 80036 h 107"/>
                  <a:gd name="T12" fmla="*/ 1307 w 64"/>
                  <a:gd name="T13" fmla="*/ 80036 h 107"/>
                  <a:gd name="T14" fmla="*/ 1879 w 64"/>
                  <a:gd name="T15" fmla="*/ 77849 h 107"/>
                  <a:gd name="T16" fmla="*/ 2706 w 64"/>
                  <a:gd name="T17" fmla="*/ 76786 h 107"/>
                  <a:gd name="T18" fmla="*/ 3664 w 64"/>
                  <a:gd name="T19" fmla="*/ 72227 h 107"/>
                  <a:gd name="T20" fmla="*/ 4495 w 64"/>
                  <a:gd name="T21" fmla="*/ 67207 h 107"/>
                  <a:gd name="T22" fmla="*/ 5261 w 64"/>
                  <a:gd name="T23" fmla="*/ 61831 h 107"/>
                  <a:gd name="T24" fmla="*/ 6087 w 64"/>
                  <a:gd name="T25" fmla="*/ 53638 h 107"/>
                  <a:gd name="T26" fmla="*/ 6706 w 64"/>
                  <a:gd name="T27" fmla="*/ 46823 h 107"/>
                  <a:gd name="T28" fmla="*/ 7299 w 64"/>
                  <a:gd name="T29" fmla="*/ 38537 h 107"/>
                  <a:gd name="T30" fmla="*/ 7569 w 64"/>
                  <a:gd name="T31" fmla="*/ 30072 h 107"/>
                  <a:gd name="T32" fmla="*/ 7583 w 64"/>
                  <a:gd name="T33" fmla="*/ 20976 h 107"/>
                  <a:gd name="T34" fmla="*/ 7583 w 64"/>
                  <a:gd name="T35" fmla="*/ 10298 h 107"/>
                  <a:gd name="T36" fmla="*/ 7299 w 64"/>
                  <a:gd name="T37" fmla="*/ 2 h 107"/>
                  <a:gd name="T38" fmla="*/ 7139 w 64"/>
                  <a:gd name="T39" fmla="*/ 1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1 h 107"/>
                  <a:gd name="T46" fmla="*/ 5729 w 64"/>
                  <a:gd name="T47" fmla="*/ 4 h 107"/>
                  <a:gd name="T48" fmla="*/ 5073 w 64"/>
                  <a:gd name="T49" fmla="*/ 6695 h 107"/>
                  <a:gd name="T50" fmla="*/ 4229 w 64"/>
                  <a:gd name="T51" fmla="*/ 9580 h 107"/>
                  <a:gd name="T52" fmla="*/ 3321 w 64"/>
                  <a:gd name="T53" fmla="*/ 16933 h 107"/>
                  <a:gd name="T54" fmla="*/ 2546 w 64"/>
                  <a:gd name="T55" fmla="*/ 22900 h 107"/>
                  <a:gd name="T56" fmla="*/ 1768 w 64"/>
                  <a:gd name="T57" fmla="*/ 28353 h 107"/>
                  <a:gd name="T58" fmla="*/ 1307 w 64"/>
                  <a:gd name="T59" fmla="*/ 35169 h 107"/>
                  <a:gd name="T60" fmla="*/ 1091 w 64"/>
                  <a:gd name="T61" fmla="*/ 40761 h 107"/>
                  <a:gd name="T62" fmla="*/ 6 w 64"/>
                  <a:gd name="T63" fmla="*/ 47804 h 107"/>
                  <a:gd name="T64" fmla="*/ 4 w 64"/>
                  <a:gd name="T65" fmla="*/ 54288 h 107"/>
                  <a:gd name="T66" fmla="*/ 2 w 64"/>
                  <a:gd name="T67" fmla="*/ 59387 h 107"/>
                  <a:gd name="T68" fmla="*/ 1 w 64"/>
                  <a:gd name="T69" fmla="*/ 66492 h 107"/>
                  <a:gd name="T70" fmla="*/ 1 w 64"/>
                  <a:gd name="T71" fmla="*/ 68577 h 107"/>
                  <a:gd name="T72" fmla="*/ 0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3" y="101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8" name="Freeform 986"/>
              <p:cNvSpPr>
                <a:spLocks noChangeArrowheads="1"/>
              </p:cNvSpPr>
              <p:nvPr/>
            </p:nvSpPr>
            <p:spPr bwMode="auto">
              <a:xfrm>
                <a:off x="5545" y="3720"/>
                <a:ext cx="77" cy="122"/>
              </a:xfrm>
              <a:custGeom>
                <a:avLst/>
                <a:gdLst>
                  <a:gd name="T0" fmla="*/ 3895 w 74"/>
                  <a:gd name="T1" fmla="*/ 2 h 111"/>
                  <a:gd name="T2" fmla="*/ 4001 w 74"/>
                  <a:gd name="T3" fmla="*/ 15518 h 111"/>
                  <a:gd name="T4" fmla="*/ 4106 w 74"/>
                  <a:gd name="T5" fmla="*/ 31398 h 111"/>
                  <a:gd name="T6" fmla="*/ 4001 w 74"/>
                  <a:gd name="T7" fmla="*/ 42920 h 111"/>
                  <a:gd name="T8" fmla="*/ 3895 w 74"/>
                  <a:gd name="T9" fmla="*/ 57329 h 111"/>
                  <a:gd name="T10" fmla="*/ 3602 w 74"/>
                  <a:gd name="T11" fmla="*/ 69935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6 w 74"/>
                  <a:gd name="T19" fmla="*/ 107439 h 111"/>
                  <a:gd name="T20" fmla="*/ 1552 w 74"/>
                  <a:gd name="T21" fmla="*/ 113042 h 111"/>
                  <a:gd name="T22" fmla="*/ 1131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19073 h 111"/>
                  <a:gd name="T44" fmla="*/ 2 w 74"/>
                  <a:gd name="T45" fmla="*/ 125536 h 111"/>
                  <a:gd name="T46" fmla="*/ 4 w 74"/>
                  <a:gd name="T47" fmla="*/ 127802 h 111"/>
                  <a:gd name="T48" fmla="*/ 9 w 74"/>
                  <a:gd name="T49" fmla="*/ 130555 h 111"/>
                  <a:gd name="T50" fmla="*/ 916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327 w 74"/>
                  <a:gd name="T61" fmla="*/ 98812 h 111"/>
                  <a:gd name="T62" fmla="*/ 3789 w 74"/>
                  <a:gd name="T63" fmla="*/ 86521 h 111"/>
                  <a:gd name="T64" fmla="*/ 4106 w 74"/>
                  <a:gd name="T65" fmla="*/ 73935 h 111"/>
                  <a:gd name="T66" fmla="*/ 4406 w 74"/>
                  <a:gd name="T67" fmla="*/ 61898 h 111"/>
                  <a:gd name="T68" fmla="*/ 4646 w 74"/>
                  <a:gd name="T69" fmla="*/ 46334 h 111"/>
                  <a:gd name="T70" fmla="*/ 4686 w 74"/>
                  <a:gd name="T71" fmla="*/ 31398 h 111"/>
                  <a:gd name="T72" fmla="*/ 4681 w 74"/>
                  <a:gd name="T73" fmla="*/ 14382 h 111"/>
                  <a:gd name="T74" fmla="*/ 4406 w 74"/>
                  <a:gd name="T75" fmla="*/ 0 h 111"/>
                  <a:gd name="T76" fmla="*/ 3895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2"/>
                    </a:moveTo>
                    <a:lnTo>
                      <a:pt x="63" y="14"/>
                    </a:lnTo>
                    <a:lnTo>
                      <a:pt x="64" y="27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5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9" name="Freeform 987"/>
              <p:cNvSpPr>
                <a:spLocks noChangeArrowheads="1"/>
              </p:cNvSpPr>
              <p:nvPr/>
            </p:nvSpPr>
            <p:spPr bwMode="auto">
              <a:xfrm>
                <a:off x="5563" y="3715"/>
                <a:ext cx="53" cy="49"/>
              </a:xfrm>
              <a:custGeom>
                <a:avLst/>
                <a:gdLst>
                  <a:gd name="T0" fmla="*/ 7 w 51"/>
                  <a:gd name="T1" fmla="*/ 14746 h 46"/>
                  <a:gd name="T2" fmla="*/ 1021 w 51"/>
                  <a:gd name="T3" fmla="*/ 12017 h 46"/>
                  <a:gd name="T4" fmla="*/ 1522 w 51"/>
                  <a:gd name="T5" fmla="*/ 9339 h 46"/>
                  <a:gd name="T6" fmla="*/ 2144 w 51"/>
                  <a:gd name="T7" fmla="*/ 6916 h 46"/>
                  <a:gd name="T8" fmla="*/ 2697 w 51"/>
                  <a:gd name="T9" fmla="*/ 4701 h 46"/>
                  <a:gd name="T10" fmla="*/ 3201 w 51"/>
                  <a:gd name="T11" fmla="*/ 3632 h 46"/>
                  <a:gd name="T12" fmla="*/ 3797 w 51"/>
                  <a:gd name="T13" fmla="*/ 3387 h 46"/>
                  <a:gd name="T14" fmla="*/ 3800 w 51"/>
                  <a:gd name="T15" fmla="*/ 3387 h 46"/>
                  <a:gd name="T16" fmla="*/ 3921 w 51"/>
                  <a:gd name="T17" fmla="*/ 2808 h 46"/>
                  <a:gd name="T18" fmla="*/ 3800 w 51"/>
                  <a:gd name="T19" fmla="*/ 2808 h 46"/>
                  <a:gd name="T20" fmla="*/ 3800 w 51"/>
                  <a:gd name="T21" fmla="*/ 177 h 46"/>
                  <a:gd name="T22" fmla="*/ 4397 w 51"/>
                  <a:gd name="T23" fmla="*/ 5 h 46"/>
                  <a:gd name="T24" fmla="*/ 4259 w 51"/>
                  <a:gd name="T25" fmla="*/ 2 h 46"/>
                  <a:gd name="T26" fmla="*/ 4018 w 51"/>
                  <a:gd name="T27" fmla="*/ 0 h 46"/>
                  <a:gd name="T28" fmla="*/ 3797 w 51"/>
                  <a:gd name="T29" fmla="*/ 0 h 46"/>
                  <a:gd name="T30" fmla="*/ 3390 w 51"/>
                  <a:gd name="T31" fmla="*/ 1 h 46"/>
                  <a:gd name="T32" fmla="*/ 2850 w 51"/>
                  <a:gd name="T33" fmla="*/ 4 h 46"/>
                  <a:gd name="T34" fmla="*/ 2403 w 51"/>
                  <a:gd name="T35" fmla="*/ 3387 h 46"/>
                  <a:gd name="T36" fmla="*/ 1610 w 51"/>
                  <a:gd name="T37" fmla="*/ 4407 h 46"/>
                  <a:gd name="T38" fmla="*/ 1021 w 51"/>
                  <a:gd name="T39" fmla="*/ 7382 h 46"/>
                  <a:gd name="T40" fmla="*/ 5 w 51"/>
                  <a:gd name="T41" fmla="*/ 10131 h 46"/>
                  <a:gd name="T42" fmla="*/ 0 w 51"/>
                  <a:gd name="T43" fmla="*/ 13018 h 46"/>
                  <a:gd name="T44" fmla="*/ 7 w 51"/>
                  <a:gd name="T45" fmla="*/ 14746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10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0" name="Freeform 988"/>
              <p:cNvSpPr>
                <a:spLocks noChangeArrowheads="1"/>
              </p:cNvSpPr>
              <p:nvPr/>
            </p:nvSpPr>
            <p:spPr bwMode="auto">
              <a:xfrm>
                <a:off x="5545" y="3759"/>
                <a:ext cx="25" cy="67"/>
              </a:xfrm>
              <a:custGeom>
                <a:avLst/>
                <a:gdLst>
                  <a:gd name="T0" fmla="*/ 3747 w 24"/>
                  <a:gd name="T1" fmla="*/ 55473 h 62"/>
                  <a:gd name="T2" fmla="*/ 4058 w 24"/>
                  <a:gd name="T3" fmla="*/ 51273 h 62"/>
                  <a:gd name="T4" fmla="*/ 4058 w 24"/>
                  <a:gd name="T5" fmla="*/ 46873 h 62"/>
                  <a:gd name="T6" fmla="*/ 4396 w 24"/>
                  <a:gd name="T7" fmla="*/ 40079 h 62"/>
                  <a:gd name="T8" fmla="*/ 5158 w 24"/>
                  <a:gd name="T9" fmla="*/ 34367 h 62"/>
                  <a:gd name="T10" fmla="*/ 6053 w 24"/>
                  <a:gd name="T11" fmla="*/ 25575 h 62"/>
                  <a:gd name="T12" fmla="*/ 7694 w 24"/>
                  <a:gd name="T13" fmla="*/ 18751 h 62"/>
                  <a:gd name="T14" fmla="*/ 9034 w 24"/>
                  <a:gd name="T15" fmla="*/ 10811 h 62"/>
                  <a:gd name="T16" fmla="*/ 10602 w 24"/>
                  <a:gd name="T17" fmla="*/ 240 h 62"/>
                  <a:gd name="T18" fmla="*/ 7694 w 24"/>
                  <a:gd name="T19" fmla="*/ 0 h 62"/>
                  <a:gd name="T20" fmla="*/ 5158 w 24"/>
                  <a:gd name="T21" fmla="*/ 7994 h 62"/>
                  <a:gd name="T22" fmla="*/ 3747 w 24"/>
                  <a:gd name="T23" fmla="*/ 16045 h 62"/>
                  <a:gd name="T24" fmla="*/ 3191 w 24"/>
                  <a:gd name="T25" fmla="*/ 23666 h 62"/>
                  <a:gd name="T26" fmla="*/ 4 w 24"/>
                  <a:gd name="T27" fmla="*/ 31772 h 62"/>
                  <a:gd name="T28" fmla="*/ 2 w 24"/>
                  <a:gd name="T29" fmla="*/ 37696 h 62"/>
                  <a:gd name="T30" fmla="*/ 1 w 24"/>
                  <a:gd name="T31" fmla="*/ 43957 h 62"/>
                  <a:gd name="T32" fmla="*/ 0 w 24"/>
                  <a:gd name="T33" fmla="*/ 50620 h 62"/>
                  <a:gd name="T34" fmla="*/ 0 w 24"/>
                  <a:gd name="T35" fmla="*/ 54670 h 62"/>
                  <a:gd name="T36" fmla="*/ 3747 w 24"/>
                  <a:gd name="T37" fmla="*/ 55473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4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1" name="Freeform 989"/>
              <p:cNvSpPr>
                <a:spLocks noChangeArrowheads="1"/>
              </p:cNvSpPr>
              <p:nvPr/>
            </p:nvSpPr>
            <p:spPr bwMode="auto">
              <a:xfrm>
                <a:off x="145" y="1519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48 w 65"/>
                  <a:gd name="T5" fmla="*/ 76913 h 107"/>
                  <a:gd name="T6" fmla="*/ 7248 w 65"/>
                  <a:gd name="T7" fmla="*/ 77849 h 107"/>
                  <a:gd name="T8" fmla="*/ 6966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284 w 65"/>
                  <a:gd name="T15" fmla="*/ 77849 h 107"/>
                  <a:gd name="T16" fmla="*/ 4691 w 65"/>
                  <a:gd name="T17" fmla="*/ 7678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161 w 65"/>
                  <a:gd name="T23" fmla="*/ 61831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8537 h 107"/>
                  <a:gd name="T30" fmla="*/ 1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1126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702 w 65"/>
                  <a:gd name="T47" fmla="*/ 5 h 107"/>
                  <a:gd name="T48" fmla="*/ 2583 w 65"/>
                  <a:gd name="T49" fmla="*/ 6695 h 107"/>
                  <a:gd name="T50" fmla="*/ 3277 w 65"/>
                  <a:gd name="T51" fmla="*/ 9580 h 107"/>
                  <a:gd name="T52" fmla="*/ 4163 w 65"/>
                  <a:gd name="T53" fmla="*/ 16933 h 107"/>
                  <a:gd name="T54" fmla="*/ 4871 w 65"/>
                  <a:gd name="T55" fmla="*/ 22900 h 107"/>
                  <a:gd name="T56" fmla="*/ 5397 w 65"/>
                  <a:gd name="T57" fmla="*/ 28864 h 107"/>
                  <a:gd name="T58" fmla="*/ 5954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288 h 107"/>
                  <a:gd name="T66" fmla="*/ 6966 w 65"/>
                  <a:gd name="T67" fmla="*/ 59387 h 107"/>
                  <a:gd name="T68" fmla="*/ 7120 w 65"/>
                  <a:gd name="T69" fmla="*/ 66492 h 107"/>
                  <a:gd name="T70" fmla="*/ 7248 w 65"/>
                  <a:gd name="T71" fmla="*/ 68577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7" y="104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1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5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8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2" name="Freeform 990"/>
              <p:cNvSpPr>
                <a:spLocks noChangeArrowheads="1"/>
              </p:cNvSpPr>
              <p:nvPr/>
            </p:nvSpPr>
            <p:spPr bwMode="auto">
              <a:xfrm>
                <a:off x="140" y="1519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4382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3935 h 111"/>
                  <a:gd name="T12" fmla="*/ 872 w 74"/>
                  <a:gd name="T13" fmla="*/ 86521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39 w 74"/>
                  <a:gd name="T19" fmla="*/ 116095 h 111"/>
                  <a:gd name="T20" fmla="*/ 2762 w 74"/>
                  <a:gd name="T21" fmla="*/ 120746 h 111"/>
                  <a:gd name="T22" fmla="*/ 3235 w 74"/>
                  <a:gd name="T23" fmla="*/ 127048 h 111"/>
                  <a:gd name="T24" fmla="*/ 3602 w 74"/>
                  <a:gd name="T25" fmla="*/ 128751 h 111"/>
                  <a:gd name="T26" fmla="*/ 4001 w 74"/>
                  <a:gd name="T27" fmla="*/ 130555 h 111"/>
                  <a:gd name="T28" fmla="*/ 4406 w 74"/>
                  <a:gd name="T29" fmla="*/ 127802 h 111"/>
                  <a:gd name="T30" fmla="*/ 4563 w 74"/>
                  <a:gd name="T31" fmla="*/ 125536 h 111"/>
                  <a:gd name="T32" fmla="*/ 4681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1 w 74"/>
                  <a:gd name="T39" fmla="*/ 115468 h 111"/>
                  <a:gd name="T40" fmla="*/ 4211 w 74"/>
                  <a:gd name="T41" fmla="*/ 116587 h 111"/>
                  <a:gd name="T42" fmla="*/ 4106 w 74"/>
                  <a:gd name="T43" fmla="*/ 117499 h 111"/>
                  <a:gd name="T44" fmla="*/ 4106 w 74"/>
                  <a:gd name="T45" fmla="*/ 118165 h 111"/>
                  <a:gd name="T46" fmla="*/ 3998 w 74"/>
                  <a:gd name="T47" fmla="*/ 118165 h 111"/>
                  <a:gd name="T48" fmla="*/ 3789 w 74"/>
                  <a:gd name="T49" fmla="*/ 118165 h 111"/>
                  <a:gd name="T50" fmla="*/ 3413 w 74"/>
                  <a:gd name="T51" fmla="*/ 116587 h 111"/>
                  <a:gd name="T52" fmla="*/ 3070 w 74"/>
                  <a:gd name="T53" fmla="*/ 113042 h 111"/>
                  <a:gd name="T54" fmla="*/ 2620 w 74"/>
                  <a:gd name="T55" fmla="*/ 107439 h 111"/>
                  <a:gd name="T56" fmla="*/ 2129 w 74"/>
                  <a:gd name="T57" fmla="*/ 99729 h 111"/>
                  <a:gd name="T58" fmla="*/ 1818 w 74"/>
                  <a:gd name="T59" fmla="*/ 91442 h 111"/>
                  <a:gd name="T60" fmla="*/ 1326 w 74"/>
                  <a:gd name="T61" fmla="*/ 80010 h 111"/>
                  <a:gd name="T62" fmla="*/ 965 w 74"/>
                  <a:gd name="T63" fmla="*/ 70778 h 111"/>
                  <a:gd name="T64" fmla="*/ 782 w 74"/>
                  <a:gd name="T65" fmla="*/ 57554 h 111"/>
                  <a:gd name="T66" fmla="*/ 9 w 74"/>
                  <a:gd name="T67" fmla="*/ 45373 h 111"/>
                  <a:gd name="T68" fmla="*/ 8 w 74"/>
                  <a:gd name="T69" fmla="*/ 31398 h 111"/>
                  <a:gd name="T70" fmla="*/ 9 w 74"/>
                  <a:gd name="T71" fmla="*/ 16834 h 111"/>
                  <a:gd name="T72" fmla="*/ 782 w 74"/>
                  <a:gd name="T73" fmla="*/ 2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3" name="Freeform 991"/>
              <p:cNvSpPr>
                <a:spLocks noChangeArrowheads="1"/>
              </p:cNvSpPr>
              <p:nvPr/>
            </p:nvSpPr>
            <p:spPr bwMode="auto">
              <a:xfrm>
                <a:off x="145" y="1517"/>
                <a:ext cx="55" cy="56"/>
              </a:xfrm>
              <a:custGeom>
                <a:avLst/>
                <a:gdLst>
                  <a:gd name="T0" fmla="*/ 3848 w 53"/>
                  <a:gd name="T1" fmla="*/ 960578 h 46"/>
                  <a:gd name="T2" fmla="*/ 3394 w 53"/>
                  <a:gd name="T3" fmla="*/ 797217 h 46"/>
                  <a:gd name="T4" fmla="*/ 2880 w 53"/>
                  <a:gd name="T5" fmla="*/ 571319 h 46"/>
                  <a:gd name="T6" fmla="*/ 2417 w 53"/>
                  <a:gd name="T7" fmla="*/ 352900 h 46"/>
                  <a:gd name="T8" fmla="*/ 1833 w 53"/>
                  <a:gd name="T9" fmla="*/ 233395 h 46"/>
                  <a:gd name="T10" fmla="*/ 1317 w 53"/>
                  <a:gd name="T11" fmla="*/ 530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4615 h 46"/>
                  <a:gd name="T22" fmla="*/ 8 w 53"/>
                  <a:gd name="T23" fmla="*/ 181251 h 46"/>
                  <a:gd name="T24" fmla="*/ 8 w 53"/>
                  <a:gd name="T25" fmla="*/ 214803 h 46"/>
                  <a:gd name="T26" fmla="*/ 7 w 53"/>
                  <a:gd name="T27" fmla="*/ 233395 h 46"/>
                  <a:gd name="T28" fmla="*/ 761 w 53"/>
                  <a:gd name="T29" fmla="*/ 233395 h 46"/>
                  <a:gd name="T30" fmla="*/ 1000 w 53"/>
                  <a:gd name="T31" fmla="*/ 274589 h 46"/>
                  <a:gd name="T32" fmla="*/ 1394 w 53"/>
                  <a:gd name="T33" fmla="*/ 382777 h 46"/>
                  <a:gd name="T34" fmla="*/ 1938 w 53"/>
                  <a:gd name="T35" fmla="*/ 571319 h 46"/>
                  <a:gd name="T36" fmla="*/ 2438 w 53"/>
                  <a:gd name="T37" fmla="*/ 732258 h 46"/>
                  <a:gd name="T38" fmla="*/ 2880 w 53"/>
                  <a:gd name="T39" fmla="*/ 883809 h 46"/>
                  <a:gd name="T40" fmla="*/ 3360 w 53"/>
                  <a:gd name="T41" fmla="*/ 1130673 h 46"/>
                  <a:gd name="T42" fmla="*/ 3848 w 53"/>
                  <a:gd name="T43" fmla="*/ 96057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4" name="Freeform 992"/>
              <p:cNvSpPr>
                <a:spLocks noChangeArrowheads="1"/>
              </p:cNvSpPr>
              <p:nvPr/>
            </p:nvSpPr>
            <p:spPr bwMode="auto">
              <a:xfrm>
                <a:off x="192" y="1560"/>
                <a:ext cx="26" cy="56"/>
              </a:xfrm>
              <a:custGeom>
                <a:avLst/>
                <a:gdLst>
                  <a:gd name="T0" fmla="*/ 8566 w 25"/>
                  <a:gd name="T1" fmla="*/ 957 h 62"/>
                  <a:gd name="T2" fmla="*/ 8314 w 25"/>
                  <a:gd name="T3" fmla="*/ 885 h 62"/>
                  <a:gd name="T4" fmla="*/ 8314 w 25"/>
                  <a:gd name="T5" fmla="*/ 768 h 62"/>
                  <a:gd name="T6" fmla="*/ 7342 w 25"/>
                  <a:gd name="T7" fmla="*/ 659 h 62"/>
                  <a:gd name="T8" fmla="*/ 7126 w 25"/>
                  <a:gd name="T9" fmla="*/ 565 h 62"/>
                  <a:gd name="T10" fmla="*/ 6295 w 25"/>
                  <a:gd name="T11" fmla="*/ 414 h 62"/>
                  <a:gd name="T12" fmla="*/ 4997 w 25"/>
                  <a:gd name="T13" fmla="*/ 282 h 62"/>
                  <a:gd name="T14" fmla="*/ 3967 w 25"/>
                  <a:gd name="T15" fmla="*/ 140 h 62"/>
                  <a:gd name="T16" fmla="*/ 2917 w 25"/>
                  <a:gd name="T17" fmla="*/ 0 h 62"/>
                  <a:gd name="T18" fmla="*/ 0 w 25"/>
                  <a:gd name="T19" fmla="*/ 5 h 62"/>
                  <a:gd name="T20" fmla="*/ 4 w 25"/>
                  <a:gd name="T21" fmla="*/ 207 h 62"/>
                  <a:gd name="T22" fmla="*/ 2917 w 25"/>
                  <a:gd name="T23" fmla="*/ 327 h 62"/>
                  <a:gd name="T24" fmla="*/ 3400 w 25"/>
                  <a:gd name="T25" fmla="*/ 447 h 62"/>
                  <a:gd name="T26" fmla="*/ 3967 w 25"/>
                  <a:gd name="T27" fmla="*/ 602 h 62"/>
                  <a:gd name="T28" fmla="*/ 4282 w 25"/>
                  <a:gd name="T29" fmla="*/ 701 h 62"/>
                  <a:gd name="T30" fmla="*/ 4627 w 25"/>
                  <a:gd name="T31" fmla="*/ 820 h 62"/>
                  <a:gd name="T32" fmla="*/ 4997 w 25"/>
                  <a:gd name="T33" fmla="*/ 898 h 62"/>
                  <a:gd name="T34" fmla="*/ 5399 w 25"/>
                  <a:gd name="T35" fmla="*/ 970 h 62"/>
                  <a:gd name="T36" fmla="*/ 8566 w 25"/>
                  <a:gd name="T37" fmla="*/ 957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4" y="56"/>
                    </a:lnTo>
                    <a:lnTo>
                      <a:pt x="24" y="50"/>
                    </a:lnTo>
                    <a:lnTo>
                      <a:pt x="21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4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5" name="Freeform 993"/>
              <p:cNvSpPr>
                <a:spLocks noChangeArrowheads="1"/>
              </p:cNvSpPr>
              <p:nvPr/>
            </p:nvSpPr>
            <p:spPr bwMode="auto">
              <a:xfrm>
                <a:off x="5546" y="1662"/>
                <a:ext cx="68" cy="117"/>
              </a:xfrm>
              <a:custGeom>
                <a:avLst/>
                <a:gdLst>
                  <a:gd name="T0" fmla="*/ 0 w 65"/>
                  <a:gd name="T1" fmla="*/ 154217 h 106"/>
                  <a:gd name="T2" fmla="*/ 0 w 65"/>
                  <a:gd name="T3" fmla="*/ 159065 h 106"/>
                  <a:gd name="T4" fmla="*/ 1 w 65"/>
                  <a:gd name="T5" fmla="*/ 163367 h 106"/>
                  <a:gd name="T6" fmla="*/ 1 w 65"/>
                  <a:gd name="T7" fmla="*/ 166190 h 106"/>
                  <a:gd name="T8" fmla="*/ 3 w 65"/>
                  <a:gd name="T9" fmla="*/ 170726 h 106"/>
                  <a:gd name="T10" fmla="*/ 6 w 65"/>
                  <a:gd name="T11" fmla="*/ 172544 h 106"/>
                  <a:gd name="T12" fmla="*/ 1261 w 65"/>
                  <a:gd name="T13" fmla="*/ 170726 h 106"/>
                  <a:gd name="T14" fmla="*/ 1916 w 65"/>
                  <a:gd name="T15" fmla="*/ 166190 h 106"/>
                  <a:gd name="T16" fmla="*/ 2743 w 65"/>
                  <a:gd name="T17" fmla="*/ 161410 h 106"/>
                  <a:gd name="T18" fmla="*/ 3347 w 65"/>
                  <a:gd name="T19" fmla="*/ 151922 h 106"/>
                  <a:gd name="T20" fmla="*/ 4249 w 65"/>
                  <a:gd name="T21" fmla="*/ 140116 h 106"/>
                  <a:gd name="T22" fmla="*/ 5079 w 65"/>
                  <a:gd name="T23" fmla="*/ 129137 h 106"/>
                  <a:gd name="T24" fmla="*/ 5726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79931 h 106"/>
                  <a:gd name="T30" fmla="*/ 7248 w 65"/>
                  <a:gd name="T31" fmla="*/ 62468 h 106"/>
                  <a:gd name="T32" fmla="*/ 7271 w 65"/>
                  <a:gd name="T33" fmla="*/ 43874 h 106"/>
                  <a:gd name="T34" fmla="*/ 7248 w 65"/>
                  <a:gd name="T35" fmla="*/ 21617 h 106"/>
                  <a:gd name="T36" fmla="*/ 6847 w 65"/>
                  <a:gd name="T37" fmla="*/ 1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485 w 65"/>
                  <a:gd name="T47" fmla="*/ 3 h 106"/>
                  <a:gd name="T48" fmla="*/ 4786 w 65"/>
                  <a:gd name="T49" fmla="*/ 12210 h 106"/>
                  <a:gd name="T50" fmla="*/ 4002 w 65"/>
                  <a:gd name="T51" fmla="*/ 21617 h 106"/>
                  <a:gd name="T52" fmla="*/ 3152 w 65"/>
                  <a:gd name="T53" fmla="*/ 32555 h 106"/>
                  <a:gd name="T54" fmla="*/ 2433 w 65"/>
                  <a:gd name="T55" fmla="*/ 47570 h 106"/>
                  <a:gd name="T56" fmla="*/ 1805 w 65"/>
                  <a:gd name="T57" fmla="*/ 60931 h 106"/>
                  <a:gd name="T58" fmla="*/ 1338 w 65"/>
                  <a:gd name="T59" fmla="*/ 73575 h 106"/>
                  <a:gd name="T60" fmla="*/ 8 w 65"/>
                  <a:gd name="T61" fmla="*/ 86626 h 106"/>
                  <a:gd name="T62" fmla="*/ 6 w 65"/>
                  <a:gd name="T63" fmla="*/ 100140 h 106"/>
                  <a:gd name="T64" fmla="*/ 4 w 65"/>
                  <a:gd name="T65" fmla="*/ 116525 h 106"/>
                  <a:gd name="T66" fmla="*/ 3 w 65"/>
                  <a:gd name="T67" fmla="*/ 127963 h 106"/>
                  <a:gd name="T68" fmla="*/ 2 w 65"/>
                  <a:gd name="T69" fmla="*/ 137601 h 106"/>
                  <a:gd name="T70" fmla="*/ 1 w 65"/>
                  <a:gd name="T71" fmla="*/ 149272 h 106"/>
                  <a:gd name="T72" fmla="*/ 0 w 65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8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8" y="103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0"/>
                    </a:lnTo>
                    <a:lnTo>
                      <a:pt x="22" y="29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6" name="Freeform 994"/>
              <p:cNvSpPr>
                <a:spLocks noChangeArrowheads="1"/>
              </p:cNvSpPr>
              <p:nvPr/>
            </p:nvSpPr>
            <p:spPr bwMode="auto">
              <a:xfrm>
                <a:off x="5541" y="1662"/>
                <a:ext cx="77" cy="121"/>
              </a:xfrm>
              <a:custGeom>
                <a:avLst/>
                <a:gdLst>
                  <a:gd name="T0" fmla="*/ 3998 w 74"/>
                  <a:gd name="T1" fmla="*/ 3 h 110"/>
                  <a:gd name="T2" fmla="*/ 4211 w 74"/>
                  <a:gd name="T3" fmla="*/ 18426 h 110"/>
                  <a:gd name="T4" fmla="*/ 4216 w 74"/>
                  <a:gd name="T5" fmla="*/ 32210 h 110"/>
                  <a:gd name="T6" fmla="*/ 4211 w 74"/>
                  <a:gd name="T7" fmla="*/ 47648 h 110"/>
                  <a:gd name="T8" fmla="*/ 3998 w 74"/>
                  <a:gd name="T9" fmla="*/ 60598 h 110"/>
                  <a:gd name="T10" fmla="*/ 3696 w 74"/>
                  <a:gd name="T11" fmla="*/ 75046 h 110"/>
                  <a:gd name="T12" fmla="*/ 3327 w 74"/>
                  <a:gd name="T13" fmla="*/ 87770 h 110"/>
                  <a:gd name="T14" fmla="*/ 2915 w 74"/>
                  <a:gd name="T15" fmla="*/ 95616 h 110"/>
                  <a:gd name="T16" fmla="*/ 2490 w 74"/>
                  <a:gd name="T17" fmla="*/ 104990 h 110"/>
                  <a:gd name="T18" fmla="*/ 2127 w 74"/>
                  <a:gd name="T19" fmla="*/ 113478 h 110"/>
                  <a:gd name="T20" fmla="*/ 1723 w 74"/>
                  <a:gd name="T21" fmla="*/ 120289 h 110"/>
                  <a:gd name="T22" fmla="*/ 1258 w 74"/>
                  <a:gd name="T23" fmla="*/ 123088 h 110"/>
                  <a:gd name="T24" fmla="*/ 916 w 74"/>
                  <a:gd name="T25" fmla="*/ 125607 h 110"/>
                  <a:gd name="T26" fmla="*/ 782 w 74"/>
                  <a:gd name="T27" fmla="*/ 126880 h 110"/>
                  <a:gd name="T28" fmla="*/ 703 w 74"/>
                  <a:gd name="T29" fmla="*/ 125607 h 110"/>
                  <a:gd name="T30" fmla="*/ 703 w 74"/>
                  <a:gd name="T31" fmla="*/ 123088 h 110"/>
                  <a:gd name="T32" fmla="*/ 9 w 74"/>
                  <a:gd name="T33" fmla="*/ 122704 h 110"/>
                  <a:gd name="T34" fmla="*/ 9 w 74"/>
                  <a:gd name="T35" fmla="*/ 121109 h 110"/>
                  <a:gd name="T36" fmla="*/ 0 w 74"/>
                  <a:gd name="T37" fmla="*/ 120289 h 110"/>
                  <a:gd name="T38" fmla="*/ 0 w 74"/>
                  <a:gd name="T39" fmla="*/ 122704 h 110"/>
                  <a:gd name="T40" fmla="*/ 1 w 74"/>
                  <a:gd name="T41" fmla="*/ 130050 h 110"/>
                  <a:gd name="T42" fmla="*/ 3 w 74"/>
                  <a:gd name="T43" fmla="*/ 132799 h 110"/>
                  <a:gd name="T44" fmla="*/ 6 w 74"/>
                  <a:gd name="T45" fmla="*/ 135123 h 110"/>
                  <a:gd name="T46" fmla="*/ 744 w 74"/>
                  <a:gd name="T47" fmla="*/ 137309 h 110"/>
                  <a:gd name="T48" fmla="*/ 1020 w 74"/>
                  <a:gd name="T49" fmla="*/ 135837 h 110"/>
                  <a:gd name="T50" fmla="*/ 1471 w 74"/>
                  <a:gd name="T51" fmla="*/ 133144 h 110"/>
                  <a:gd name="T52" fmla="*/ 2016 w 74"/>
                  <a:gd name="T53" fmla="*/ 130050 h 110"/>
                  <a:gd name="T54" fmla="*/ 2488 w 74"/>
                  <a:gd name="T55" fmla="*/ 122520 h 110"/>
                  <a:gd name="T56" fmla="*/ 2915 w 74"/>
                  <a:gd name="T57" fmla="*/ 113478 h 110"/>
                  <a:gd name="T58" fmla="*/ 3413 w 74"/>
                  <a:gd name="T59" fmla="*/ 104669 h 110"/>
                  <a:gd name="T60" fmla="*/ 3796 w 74"/>
                  <a:gd name="T61" fmla="*/ 91231 h 110"/>
                  <a:gd name="T62" fmla="*/ 4211 w 74"/>
                  <a:gd name="T63" fmla="*/ 79184 h 110"/>
                  <a:gd name="T64" fmla="*/ 4443 w 74"/>
                  <a:gd name="T65" fmla="*/ 64151 h 110"/>
                  <a:gd name="T66" fmla="*/ 4681 w 74"/>
                  <a:gd name="T67" fmla="*/ 47847 h 110"/>
                  <a:gd name="T68" fmla="*/ 4686 w 74"/>
                  <a:gd name="T69" fmla="*/ 34211 h 110"/>
                  <a:gd name="T70" fmla="*/ 4681 w 74"/>
                  <a:gd name="T71" fmla="*/ 15569 h 110"/>
                  <a:gd name="T72" fmla="*/ 4443 w 74"/>
                  <a:gd name="T73" fmla="*/ 0 h 110"/>
                  <a:gd name="T74" fmla="*/ 3998 w 74"/>
                  <a:gd name="T75" fmla="*/ 3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0"/>
                  <a:gd name="T116" fmla="*/ 74 w 74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6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7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09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7" name="Freeform 995"/>
              <p:cNvSpPr>
                <a:spLocks noChangeArrowheads="1"/>
              </p:cNvSpPr>
              <p:nvPr/>
            </p:nvSpPr>
            <p:spPr bwMode="auto">
              <a:xfrm>
                <a:off x="5559" y="1644"/>
                <a:ext cx="55" cy="56"/>
              </a:xfrm>
              <a:custGeom>
                <a:avLst/>
                <a:gdLst>
                  <a:gd name="T0" fmla="*/ 8 w 53"/>
                  <a:gd name="T1" fmla="*/ 2081121 h 45"/>
                  <a:gd name="T2" fmla="*/ 951 w 53"/>
                  <a:gd name="T3" fmla="*/ 1632467 h 45"/>
                  <a:gd name="T4" fmla="*/ 1317 w 53"/>
                  <a:gd name="T5" fmla="*/ 1359099 h 45"/>
                  <a:gd name="T6" fmla="*/ 2047 w 53"/>
                  <a:gd name="T7" fmla="*/ 978319 h 45"/>
                  <a:gd name="T8" fmla="*/ 2417 w 53"/>
                  <a:gd name="T9" fmla="*/ 688154 h 45"/>
                  <a:gd name="T10" fmla="*/ 2851 w 53"/>
                  <a:gd name="T11" fmla="*/ 487168 h 45"/>
                  <a:gd name="T12" fmla="*/ 3216 w 53"/>
                  <a:gd name="T13" fmla="*/ 411286 h 45"/>
                  <a:gd name="T14" fmla="*/ 3394 w 53"/>
                  <a:gd name="T15" fmla="*/ 411286 h 45"/>
                  <a:gd name="T16" fmla="*/ 3360 w 53"/>
                  <a:gd name="T17" fmla="*/ 377479 h 45"/>
                  <a:gd name="T18" fmla="*/ 3848 w 53"/>
                  <a:gd name="T19" fmla="*/ 7794 h 45"/>
                  <a:gd name="T20" fmla="*/ 3751 w 53"/>
                  <a:gd name="T21" fmla="*/ 1 h 45"/>
                  <a:gd name="T22" fmla="*/ 3446 w 53"/>
                  <a:gd name="T23" fmla="*/ 0 h 45"/>
                  <a:gd name="T24" fmla="*/ 3216 w 53"/>
                  <a:gd name="T25" fmla="*/ 0 h 45"/>
                  <a:gd name="T26" fmla="*/ 3012 w 53"/>
                  <a:gd name="T27" fmla="*/ 0 h 45"/>
                  <a:gd name="T28" fmla="*/ 2438 w 53"/>
                  <a:gd name="T29" fmla="*/ 724 h 45"/>
                  <a:gd name="T30" fmla="*/ 2067 w 53"/>
                  <a:gd name="T31" fmla="*/ 411286 h 45"/>
                  <a:gd name="T32" fmla="*/ 1394 w 53"/>
                  <a:gd name="T33" fmla="*/ 688154 h 45"/>
                  <a:gd name="T34" fmla="*/ 951 w 53"/>
                  <a:gd name="T35" fmla="*/ 1052006 h 45"/>
                  <a:gd name="T36" fmla="*/ 7 w 53"/>
                  <a:gd name="T37" fmla="*/ 1469294 h 45"/>
                  <a:gd name="T38" fmla="*/ 0 w 53"/>
                  <a:gd name="T39" fmla="*/ 1913047 h 45"/>
                  <a:gd name="T40" fmla="*/ 8 w 53"/>
                  <a:gd name="T41" fmla="*/ 2081121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39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8" name="Freeform 996"/>
              <p:cNvSpPr>
                <a:spLocks noChangeArrowheads="1"/>
              </p:cNvSpPr>
              <p:nvPr/>
            </p:nvSpPr>
            <p:spPr bwMode="auto">
              <a:xfrm>
                <a:off x="5541" y="1701"/>
                <a:ext cx="26" cy="56"/>
              </a:xfrm>
              <a:custGeom>
                <a:avLst/>
                <a:gdLst>
                  <a:gd name="T0" fmla="*/ 3152 w 25"/>
                  <a:gd name="T1" fmla="*/ 1997 h 60"/>
                  <a:gd name="T2" fmla="*/ 3400 w 25"/>
                  <a:gd name="T3" fmla="*/ 1935 h 60"/>
                  <a:gd name="T4" fmla="*/ 3673 w 25"/>
                  <a:gd name="T5" fmla="*/ 1681 h 60"/>
                  <a:gd name="T6" fmla="*/ 3967 w 25"/>
                  <a:gd name="T7" fmla="*/ 1521 h 60"/>
                  <a:gd name="T8" fmla="*/ 4282 w 25"/>
                  <a:gd name="T9" fmla="*/ 1222 h 60"/>
                  <a:gd name="T10" fmla="*/ 4997 w 25"/>
                  <a:gd name="T11" fmla="*/ 960 h 60"/>
                  <a:gd name="T12" fmla="*/ 5829 w 25"/>
                  <a:gd name="T13" fmla="*/ 699 h 60"/>
                  <a:gd name="T14" fmla="*/ 7342 w 25"/>
                  <a:gd name="T15" fmla="*/ 398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266 h 60"/>
                  <a:gd name="T22" fmla="*/ 3400 w 25"/>
                  <a:gd name="T23" fmla="*/ 551 h 60"/>
                  <a:gd name="T24" fmla="*/ 2699 w 25"/>
                  <a:gd name="T25" fmla="*/ 828 h 60"/>
                  <a:gd name="T26" fmla="*/ 5 w 25"/>
                  <a:gd name="T27" fmla="*/ 1141 h 60"/>
                  <a:gd name="T28" fmla="*/ 4 w 25"/>
                  <a:gd name="T29" fmla="*/ 1406 h 60"/>
                  <a:gd name="T30" fmla="*/ 1 w 25"/>
                  <a:gd name="T31" fmla="*/ 1653 h 60"/>
                  <a:gd name="T32" fmla="*/ 1 w 25"/>
                  <a:gd name="T33" fmla="*/ 1843 h 60"/>
                  <a:gd name="T34" fmla="*/ 0 w 25"/>
                  <a:gd name="T35" fmla="*/ 1976 h 60"/>
                  <a:gd name="T36" fmla="*/ 3152 w 25"/>
                  <a:gd name="T37" fmla="*/ 1997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7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4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9" name="Freeform 997"/>
              <p:cNvSpPr>
                <a:spLocks noChangeArrowheads="1"/>
              </p:cNvSpPr>
              <p:nvPr/>
            </p:nvSpPr>
            <p:spPr bwMode="auto">
              <a:xfrm>
                <a:off x="145" y="2724"/>
                <a:ext cx="68" cy="116"/>
              </a:xfrm>
              <a:custGeom>
                <a:avLst/>
                <a:gdLst>
                  <a:gd name="T0" fmla="*/ 7271 w 65"/>
                  <a:gd name="T1" fmla="*/ 76481 h 106"/>
                  <a:gd name="T2" fmla="*/ 7271 w 65"/>
                  <a:gd name="T3" fmla="*/ 80392 h 106"/>
                  <a:gd name="T4" fmla="*/ 7248 w 65"/>
                  <a:gd name="T5" fmla="*/ 81550 h 106"/>
                  <a:gd name="T6" fmla="*/ 7248 w 65"/>
                  <a:gd name="T7" fmla="*/ 82290 h 106"/>
                  <a:gd name="T8" fmla="*/ 6966 w 65"/>
                  <a:gd name="T9" fmla="*/ 83105 h 106"/>
                  <a:gd name="T10" fmla="*/ 6707 w 65"/>
                  <a:gd name="T11" fmla="*/ 84584 h 106"/>
                  <a:gd name="T12" fmla="*/ 6078 w 65"/>
                  <a:gd name="T13" fmla="*/ 84584 h 106"/>
                  <a:gd name="T14" fmla="*/ 5397 w 65"/>
                  <a:gd name="T15" fmla="*/ 82290 h 106"/>
                  <a:gd name="T16" fmla="*/ 4691 w 65"/>
                  <a:gd name="T17" fmla="*/ 80392 h 106"/>
                  <a:gd name="T18" fmla="*/ 3920 w 65"/>
                  <a:gd name="T19" fmla="*/ 75269 h 106"/>
                  <a:gd name="T20" fmla="*/ 3089 w 65"/>
                  <a:gd name="T21" fmla="*/ 70474 h 106"/>
                  <a:gd name="T22" fmla="*/ 2161 w 65"/>
                  <a:gd name="T23" fmla="*/ 63219 h 106"/>
                  <a:gd name="T24" fmla="*/ 1510 w 65"/>
                  <a:gd name="T25" fmla="*/ 56664 h 106"/>
                  <a:gd name="T26" fmla="*/ 8 w 65"/>
                  <a:gd name="T27" fmla="*/ 48940 h 106"/>
                  <a:gd name="T28" fmla="*/ 4 w 65"/>
                  <a:gd name="T29" fmla="*/ 39694 h 106"/>
                  <a:gd name="T30" fmla="*/ 1 w 65"/>
                  <a:gd name="T31" fmla="*/ 31519 h 106"/>
                  <a:gd name="T32" fmla="*/ 0 w 65"/>
                  <a:gd name="T33" fmla="*/ 20868 h 106"/>
                  <a:gd name="T34" fmla="*/ 1 w 65"/>
                  <a:gd name="T35" fmla="*/ 10622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702 w 65"/>
                  <a:gd name="T47" fmla="*/ 3 h 106"/>
                  <a:gd name="T48" fmla="*/ 2583 w 65"/>
                  <a:gd name="T49" fmla="*/ 6380 h 106"/>
                  <a:gd name="T50" fmla="*/ 3277 w 65"/>
                  <a:gd name="T51" fmla="*/ 10622 h 106"/>
                  <a:gd name="T52" fmla="*/ 4163 w 65"/>
                  <a:gd name="T53" fmla="*/ 17680 h 106"/>
                  <a:gd name="T54" fmla="*/ 4871 w 65"/>
                  <a:gd name="T55" fmla="*/ 22472 h 106"/>
                  <a:gd name="T56" fmla="*/ 5485 w 65"/>
                  <a:gd name="T57" fmla="*/ 30009 h 106"/>
                  <a:gd name="T58" fmla="*/ 5954 w 65"/>
                  <a:gd name="T59" fmla="*/ 36608 h 106"/>
                  <a:gd name="T60" fmla="*/ 6452 w 65"/>
                  <a:gd name="T61" fmla="*/ 43185 h 106"/>
                  <a:gd name="T62" fmla="*/ 6707 w 65"/>
                  <a:gd name="T63" fmla="*/ 49915 h 106"/>
                  <a:gd name="T64" fmla="*/ 6847 w 65"/>
                  <a:gd name="T65" fmla="*/ 56664 h 106"/>
                  <a:gd name="T66" fmla="*/ 6966 w 65"/>
                  <a:gd name="T67" fmla="*/ 62099 h 106"/>
                  <a:gd name="T68" fmla="*/ 7120 w 65"/>
                  <a:gd name="T69" fmla="*/ 67979 h 106"/>
                  <a:gd name="T70" fmla="*/ 7248 w 65"/>
                  <a:gd name="T71" fmla="*/ 73114 h 106"/>
                  <a:gd name="T72" fmla="*/ 7271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0" name="Freeform 998"/>
              <p:cNvSpPr>
                <a:spLocks noChangeArrowheads="1"/>
              </p:cNvSpPr>
              <p:nvPr/>
            </p:nvSpPr>
            <p:spPr bwMode="auto">
              <a:xfrm>
                <a:off x="140" y="2724"/>
                <a:ext cx="77" cy="122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1 w 74"/>
                  <a:gd name="T7" fmla="*/ 46334 h 111"/>
                  <a:gd name="T8" fmla="*/ 4 w 74"/>
                  <a:gd name="T9" fmla="*/ 61898 h 111"/>
                  <a:gd name="T10" fmla="*/ 9 w 74"/>
                  <a:gd name="T11" fmla="*/ 73935 h 111"/>
                  <a:gd name="T12" fmla="*/ 872 w 74"/>
                  <a:gd name="T13" fmla="*/ 85338 h 111"/>
                  <a:gd name="T14" fmla="*/ 1258 w 74"/>
                  <a:gd name="T15" fmla="*/ 98812 h 111"/>
                  <a:gd name="T16" fmla="*/ 1818 w 74"/>
                  <a:gd name="T17" fmla="*/ 107439 h 111"/>
                  <a:gd name="T18" fmla="*/ 2239 w 74"/>
                  <a:gd name="T19" fmla="*/ 116587 h 111"/>
                  <a:gd name="T20" fmla="*/ 2762 w 74"/>
                  <a:gd name="T21" fmla="*/ 122121 h 111"/>
                  <a:gd name="T22" fmla="*/ 3235 w 74"/>
                  <a:gd name="T23" fmla="*/ 125947 h 111"/>
                  <a:gd name="T24" fmla="*/ 3602 w 74"/>
                  <a:gd name="T25" fmla="*/ 130555 h 111"/>
                  <a:gd name="T26" fmla="*/ 4001 w 74"/>
                  <a:gd name="T27" fmla="*/ 130555 h 111"/>
                  <a:gd name="T28" fmla="*/ 4406 w 74"/>
                  <a:gd name="T29" fmla="*/ 127048 h 111"/>
                  <a:gd name="T30" fmla="*/ 4563 w 74"/>
                  <a:gd name="T31" fmla="*/ 125536 h 111"/>
                  <a:gd name="T32" fmla="*/ 4681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1722 h 111"/>
                  <a:gd name="T38" fmla="*/ 4211 w 74"/>
                  <a:gd name="T39" fmla="*/ 113042 h 111"/>
                  <a:gd name="T40" fmla="*/ 4211 w 74"/>
                  <a:gd name="T41" fmla="*/ 116587 h 111"/>
                  <a:gd name="T42" fmla="*/ 4106 w 74"/>
                  <a:gd name="T43" fmla="*/ 118165 h 111"/>
                  <a:gd name="T44" fmla="*/ 3998 w 74"/>
                  <a:gd name="T45" fmla="*/ 119073 h 111"/>
                  <a:gd name="T46" fmla="*/ 3789 w 74"/>
                  <a:gd name="T47" fmla="*/ 119073 h 111"/>
                  <a:gd name="T48" fmla="*/ 3413 w 74"/>
                  <a:gd name="T49" fmla="*/ 117499 h 111"/>
                  <a:gd name="T50" fmla="*/ 3070 w 74"/>
                  <a:gd name="T51" fmla="*/ 113042 h 111"/>
                  <a:gd name="T52" fmla="*/ 2620 w 74"/>
                  <a:gd name="T53" fmla="*/ 107439 h 111"/>
                  <a:gd name="T54" fmla="*/ 2129 w 74"/>
                  <a:gd name="T55" fmla="*/ 99398 h 111"/>
                  <a:gd name="T56" fmla="*/ 1818 w 74"/>
                  <a:gd name="T57" fmla="*/ 91893 h 111"/>
                  <a:gd name="T58" fmla="*/ 1326 w 74"/>
                  <a:gd name="T59" fmla="*/ 81744 h 111"/>
                  <a:gd name="T60" fmla="*/ 965 w 74"/>
                  <a:gd name="T61" fmla="*/ 69935 h 111"/>
                  <a:gd name="T62" fmla="*/ 782 w 74"/>
                  <a:gd name="T63" fmla="*/ 57554 h 111"/>
                  <a:gd name="T64" fmla="*/ 703 w 74"/>
                  <a:gd name="T65" fmla="*/ 45373 h 111"/>
                  <a:gd name="T66" fmla="*/ 8 w 74"/>
                  <a:gd name="T67" fmla="*/ 31398 h 111"/>
                  <a:gd name="T68" fmla="*/ 9 w 74"/>
                  <a:gd name="T69" fmla="*/ 16834 h 111"/>
                  <a:gd name="T70" fmla="*/ 782 w 74"/>
                  <a:gd name="T71" fmla="*/ 3 h 111"/>
                  <a:gd name="T72" fmla="*/ 4 w 74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4"/>
                    </a:lnTo>
                    <a:lnTo>
                      <a:pt x="50" y="107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1" name="Freeform 999"/>
              <p:cNvSpPr>
                <a:spLocks noChangeArrowheads="1"/>
              </p:cNvSpPr>
              <p:nvPr/>
            </p:nvSpPr>
            <p:spPr bwMode="auto">
              <a:xfrm>
                <a:off x="145" y="2719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394 w 53"/>
                  <a:gd name="T3" fmla="*/ 61960 h 45"/>
                  <a:gd name="T4" fmla="*/ 2880 w 53"/>
                  <a:gd name="T5" fmla="*/ 43977 h 45"/>
                  <a:gd name="T6" fmla="*/ 2417 w 53"/>
                  <a:gd name="T7" fmla="*/ 31324 h 45"/>
                  <a:gd name="T8" fmla="*/ 1833 w 53"/>
                  <a:gd name="T9" fmla="*/ 17192 h 45"/>
                  <a:gd name="T10" fmla="*/ 1317 w 53"/>
                  <a:gd name="T11" fmla="*/ 33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33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761 w 53"/>
                  <a:gd name="T29" fmla="*/ 17192 h 45"/>
                  <a:gd name="T30" fmla="*/ 1000 w 53"/>
                  <a:gd name="T31" fmla="*/ 22306 h 45"/>
                  <a:gd name="T32" fmla="*/ 1394 w 53"/>
                  <a:gd name="T33" fmla="*/ 34094 h 45"/>
                  <a:gd name="T34" fmla="*/ 1938 w 53"/>
                  <a:gd name="T35" fmla="*/ 40896 h 45"/>
                  <a:gd name="T36" fmla="*/ 2438 w 53"/>
                  <a:gd name="T37" fmla="*/ 57518 h 45"/>
                  <a:gd name="T38" fmla="*/ 2880 w 53"/>
                  <a:gd name="T39" fmla="*/ 73419 h 45"/>
                  <a:gd name="T40" fmla="*/ 3360 w 53"/>
                  <a:gd name="T41" fmla="*/ 87011 h 45"/>
                  <a:gd name="T42" fmla="*/ 3848 w 53"/>
                  <a:gd name="T43" fmla="*/ 7998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2" name="Freeform 1000"/>
              <p:cNvSpPr>
                <a:spLocks noChangeArrowheads="1"/>
              </p:cNvSpPr>
              <p:nvPr/>
            </p:nvSpPr>
            <p:spPr bwMode="auto">
              <a:xfrm>
                <a:off x="192" y="2765"/>
                <a:ext cx="26" cy="65"/>
              </a:xfrm>
              <a:custGeom>
                <a:avLst/>
                <a:gdLst>
                  <a:gd name="T0" fmla="*/ 8566 w 25"/>
                  <a:gd name="T1" fmla="*/ 65138 h 60"/>
                  <a:gd name="T2" fmla="*/ 8314 w 25"/>
                  <a:gd name="T3" fmla="*/ 60767 h 60"/>
                  <a:gd name="T4" fmla="*/ 8314 w 25"/>
                  <a:gd name="T5" fmla="*/ 54487 h 60"/>
                  <a:gd name="T6" fmla="*/ 7342 w 25"/>
                  <a:gd name="T7" fmla="*/ 47309 h 60"/>
                  <a:gd name="T8" fmla="*/ 7126 w 25"/>
                  <a:gd name="T9" fmla="*/ 37624 h 60"/>
                  <a:gd name="T10" fmla="*/ 6295 w 25"/>
                  <a:gd name="T11" fmla="*/ 29252 h 60"/>
                  <a:gd name="T12" fmla="*/ 4997 w 25"/>
                  <a:gd name="T13" fmla="*/ 21238 h 60"/>
                  <a:gd name="T14" fmla="*/ 3967 w 25"/>
                  <a:gd name="T15" fmla="*/ 10295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13117 h 60"/>
                  <a:gd name="T22" fmla="*/ 2917 w 25"/>
                  <a:gd name="T23" fmla="*/ 23020 h 60"/>
                  <a:gd name="T24" fmla="*/ 3400 w 25"/>
                  <a:gd name="T25" fmla="*/ 31979 h 60"/>
                  <a:gd name="T26" fmla="*/ 3967 w 25"/>
                  <a:gd name="T27" fmla="*/ 40269 h 60"/>
                  <a:gd name="T28" fmla="*/ 4282 w 25"/>
                  <a:gd name="T29" fmla="*/ 50148 h 60"/>
                  <a:gd name="T30" fmla="*/ 4627 w 25"/>
                  <a:gd name="T31" fmla="*/ 55498 h 60"/>
                  <a:gd name="T32" fmla="*/ 4997 w 25"/>
                  <a:gd name="T33" fmla="*/ 63783 h 60"/>
                  <a:gd name="T34" fmla="*/ 5399 w 25"/>
                  <a:gd name="T35" fmla="*/ 65859 h 60"/>
                  <a:gd name="T36" fmla="*/ 8566 w 25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3" name="Freeform 1001"/>
              <p:cNvSpPr>
                <a:spLocks noChangeArrowheads="1"/>
              </p:cNvSpPr>
              <p:nvPr/>
            </p:nvSpPr>
            <p:spPr bwMode="auto">
              <a:xfrm>
                <a:off x="5546" y="2864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4436 h 107"/>
                  <a:gd name="T4" fmla="*/ 1 w 65"/>
                  <a:gd name="T5" fmla="*/ 76913 h 107"/>
                  <a:gd name="T6" fmla="*/ 1 w 65"/>
                  <a:gd name="T7" fmla="*/ 77849 h 107"/>
                  <a:gd name="T8" fmla="*/ 3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8003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2227 h 107"/>
                  <a:gd name="T20" fmla="*/ 4249 w 65"/>
                  <a:gd name="T21" fmla="*/ 67207 h 107"/>
                  <a:gd name="T22" fmla="*/ 5079 w 65"/>
                  <a:gd name="T23" fmla="*/ 59387 h 107"/>
                  <a:gd name="T24" fmla="*/ 5726 w 65"/>
                  <a:gd name="T25" fmla="*/ 53638 h 107"/>
                  <a:gd name="T26" fmla="*/ 6452 w 65"/>
                  <a:gd name="T27" fmla="*/ 46392 h 107"/>
                  <a:gd name="T28" fmla="*/ 6847 w 65"/>
                  <a:gd name="T29" fmla="*/ 38537 h 107"/>
                  <a:gd name="T30" fmla="*/ 7248 w 65"/>
                  <a:gd name="T31" fmla="*/ 30072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2 h 107"/>
                  <a:gd name="T38" fmla="*/ 6827 w 65"/>
                  <a:gd name="T39" fmla="*/ 1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1 h 107"/>
                  <a:gd name="T46" fmla="*/ 5485 w 65"/>
                  <a:gd name="T47" fmla="*/ 3 h 107"/>
                  <a:gd name="T48" fmla="*/ 4786 w 65"/>
                  <a:gd name="T49" fmla="*/ 6695 h 107"/>
                  <a:gd name="T50" fmla="*/ 4002 w 65"/>
                  <a:gd name="T51" fmla="*/ 9580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702 w 65"/>
                  <a:gd name="T57" fmla="*/ 28353 h 107"/>
                  <a:gd name="T58" fmla="*/ 1338 w 65"/>
                  <a:gd name="T59" fmla="*/ 35169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4143 h 107"/>
                  <a:gd name="T66" fmla="*/ 3 w 65"/>
                  <a:gd name="T67" fmla="*/ 59387 h 107"/>
                  <a:gd name="T68" fmla="*/ 2 w 65"/>
                  <a:gd name="T69" fmla="*/ 66492 h 107"/>
                  <a:gd name="T70" fmla="*/ 1 w 65"/>
                  <a:gd name="T71" fmla="*/ 68577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40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4" name="Freeform 1002"/>
              <p:cNvSpPr>
                <a:spLocks noChangeArrowheads="1"/>
              </p:cNvSpPr>
              <p:nvPr/>
            </p:nvSpPr>
            <p:spPr bwMode="auto">
              <a:xfrm>
                <a:off x="5541" y="2865"/>
                <a:ext cx="77" cy="122"/>
              </a:xfrm>
              <a:custGeom>
                <a:avLst/>
                <a:gdLst>
                  <a:gd name="T0" fmla="*/ 3998 w 74"/>
                  <a:gd name="T1" fmla="*/ 2 h 111"/>
                  <a:gd name="T2" fmla="*/ 4211 w 74"/>
                  <a:gd name="T3" fmla="*/ 15518 h 111"/>
                  <a:gd name="T4" fmla="*/ 4216 w 74"/>
                  <a:gd name="T5" fmla="*/ 30635 h 111"/>
                  <a:gd name="T6" fmla="*/ 4106 w 74"/>
                  <a:gd name="T7" fmla="*/ 42920 h 111"/>
                  <a:gd name="T8" fmla="*/ 3998 w 74"/>
                  <a:gd name="T9" fmla="*/ 57329 h 111"/>
                  <a:gd name="T10" fmla="*/ 3696 w 74"/>
                  <a:gd name="T11" fmla="*/ 68447 h 111"/>
                  <a:gd name="T12" fmla="*/ 3327 w 74"/>
                  <a:gd name="T13" fmla="*/ 80010 h 111"/>
                  <a:gd name="T14" fmla="*/ 2915 w 74"/>
                  <a:gd name="T15" fmla="*/ 91442 h 111"/>
                  <a:gd name="T16" fmla="*/ 2490 w 74"/>
                  <a:gd name="T17" fmla="*/ 99729 h 111"/>
                  <a:gd name="T18" fmla="*/ 2127 w 74"/>
                  <a:gd name="T19" fmla="*/ 106873 h 111"/>
                  <a:gd name="T20" fmla="*/ 1633 w 74"/>
                  <a:gd name="T21" fmla="*/ 113042 h 111"/>
                  <a:gd name="T22" fmla="*/ 1258 w 74"/>
                  <a:gd name="T23" fmla="*/ 116587 h 111"/>
                  <a:gd name="T24" fmla="*/ 916 w 74"/>
                  <a:gd name="T25" fmla="*/ 118165 h 111"/>
                  <a:gd name="T26" fmla="*/ 782 w 74"/>
                  <a:gd name="T27" fmla="*/ 118165 h 111"/>
                  <a:gd name="T28" fmla="*/ 703 w 74"/>
                  <a:gd name="T29" fmla="*/ 117499 h 111"/>
                  <a:gd name="T30" fmla="*/ 703 w 74"/>
                  <a:gd name="T31" fmla="*/ 118165 h 111"/>
                  <a:gd name="T32" fmla="*/ 703 w 74"/>
                  <a:gd name="T33" fmla="*/ 117499 h 111"/>
                  <a:gd name="T34" fmla="*/ 9 w 74"/>
                  <a:gd name="T35" fmla="*/ 116587 h 111"/>
                  <a:gd name="T36" fmla="*/ 9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1 w 74"/>
                  <a:gd name="T43" fmla="*/ 119073 h 111"/>
                  <a:gd name="T44" fmla="*/ 3 w 74"/>
                  <a:gd name="T45" fmla="*/ 125536 h 111"/>
                  <a:gd name="T46" fmla="*/ 6 w 74"/>
                  <a:gd name="T47" fmla="*/ 127802 h 111"/>
                  <a:gd name="T48" fmla="*/ 744 w 74"/>
                  <a:gd name="T49" fmla="*/ 130555 h 111"/>
                  <a:gd name="T50" fmla="*/ 1020 w 74"/>
                  <a:gd name="T51" fmla="*/ 128751 h 111"/>
                  <a:gd name="T52" fmla="*/ 1471 w 74"/>
                  <a:gd name="T53" fmla="*/ 127048 h 111"/>
                  <a:gd name="T54" fmla="*/ 2016 w 74"/>
                  <a:gd name="T55" fmla="*/ 120746 h 111"/>
                  <a:gd name="T56" fmla="*/ 2488 w 74"/>
                  <a:gd name="T57" fmla="*/ 116095 h 111"/>
                  <a:gd name="T58" fmla="*/ 2915 w 74"/>
                  <a:gd name="T59" fmla="*/ 107439 h 111"/>
                  <a:gd name="T60" fmla="*/ 3413 w 74"/>
                  <a:gd name="T61" fmla="*/ 96654 h 111"/>
                  <a:gd name="T62" fmla="*/ 3796 w 74"/>
                  <a:gd name="T63" fmla="*/ 86521 h 111"/>
                  <a:gd name="T64" fmla="*/ 4211 w 74"/>
                  <a:gd name="T65" fmla="*/ 73935 h 111"/>
                  <a:gd name="T66" fmla="*/ 4443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43 w 74"/>
                  <a:gd name="T75" fmla="*/ 0 h 111"/>
                  <a:gd name="T76" fmla="*/ 3998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4" y="37"/>
                    </a:lnTo>
                    <a:lnTo>
                      <a:pt x="62" y="48"/>
                    </a:lnTo>
                    <a:lnTo>
                      <a:pt x="58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0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0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5" name="Freeform 1003"/>
              <p:cNvSpPr>
                <a:spLocks noChangeArrowheads="1"/>
              </p:cNvSpPr>
              <p:nvPr/>
            </p:nvSpPr>
            <p:spPr bwMode="auto">
              <a:xfrm>
                <a:off x="5559" y="2860"/>
                <a:ext cx="55" cy="56"/>
              </a:xfrm>
              <a:custGeom>
                <a:avLst/>
                <a:gdLst>
                  <a:gd name="T0" fmla="*/ 8 w 53"/>
                  <a:gd name="T1" fmla="*/ 1130673 h 46"/>
                  <a:gd name="T2" fmla="*/ 951 w 53"/>
                  <a:gd name="T3" fmla="*/ 883809 h 46"/>
                  <a:gd name="T4" fmla="*/ 1317 w 53"/>
                  <a:gd name="T5" fmla="*/ 732258 h 46"/>
                  <a:gd name="T6" fmla="*/ 2047 w 53"/>
                  <a:gd name="T7" fmla="*/ 533406 h 46"/>
                  <a:gd name="T8" fmla="*/ 2417 w 53"/>
                  <a:gd name="T9" fmla="*/ 382777 h 46"/>
                  <a:gd name="T10" fmla="*/ 2851 w 53"/>
                  <a:gd name="T11" fmla="*/ 274589 h 46"/>
                  <a:gd name="T12" fmla="*/ 3216 w 53"/>
                  <a:gd name="T13" fmla="*/ 214803 h 46"/>
                  <a:gd name="T14" fmla="*/ 3394 w 53"/>
                  <a:gd name="T15" fmla="*/ 197794 h 46"/>
                  <a:gd name="T16" fmla="*/ 3360 w 53"/>
                  <a:gd name="T17" fmla="*/ 197794 h 46"/>
                  <a:gd name="T18" fmla="*/ 3360 w 53"/>
                  <a:gd name="T19" fmla="*/ 181251 h 46"/>
                  <a:gd name="T20" fmla="*/ 3848 w 53"/>
                  <a:gd name="T21" fmla="*/ 4615 h 46"/>
                  <a:gd name="T22" fmla="*/ 3751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530 h 46"/>
                  <a:gd name="T32" fmla="*/ 2067 w 53"/>
                  <a:gd name="T33" fmla="*/ 197794 h 46"/>
                  <a:gd name="T34" fmla="*/ 1394 w 53"/>
                  <a:gd name="T35" fmla="*/ 352900 h 46"/>
                  <a:gd name="T36" fmla="*/ 951 w 53"/>
                  <a:gd name="T37" fmla="*/ 571319 h 46"/>
                  <a:gd name="T38" fmla="*/ 7 w 53"/>
                  <a:gd name="T39" fmla="*/ 747215 h 46"/>
                  <a:gd name="T40" fmla="*/ 0 w 53"/>
                  <a:gd name="T41" fmla="*/ 960578 h 46"/>
                  <a:gd name="T42" fmla="*/ 8 w 53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6" name="Freeform 1004"/>
              <p:cNvSpPr>
                <a:spLocks noChangeArrowheads="1"/>
              </p:cNvSpPr>
              <p:nvPr/>
            </p:nvSpPr>
            <p:spPr bwMode="auto">
              <a:xfrm>
                <a:off x="5541" y="2905"/>
                <a:ext cx="26" cy="56"/>
              </a:xfrm>
              <a:custGeom>
                <a:avLst/>
                <a:gdLst>
                  <a:gd name="T0" fmla="*/ 3152 w 25"/>
                  <a:gd name="T1" fmla="*/ 970 h 62"/>
                  <a:gd name="T2" fmla="*/ 3400 w 25"/>
                  <a:gd name="T3" fmla="*/ 898 h 62"/>
                  <a:gd name="T4" fmla="*/ 3673 w 25"/>
                  <a:gd name="T5" fmla="*/ 789 h 62"/>
                  <a:gd name="T6" fmla="*/ 3967 w 25"/>
                  <a:gd name="T7" fmla="*/ 701 h 62"/>
                  <a:gd name="T8" fmla="*/ 4282 w 25"/>
                  <a:gd name="T9" fmla="*/ 565 h 62"/>
                  <a:gd name="T10" fmla="*/ 4997 w 25"/>
                  <a:gd name="T11" fmla="*/ 447 h 62"/>
                  <a:gd name="T12" fmla="*/ 5829 w 25"/>
                  <a:gd name="T13" fmla="*/ 327 h 62"/>
                  <a:gd name="T14" fmla="*/ 7342 w 25"/>
                  <a:gd name="T15" fmla="*/ 176 h 62"/>
                  <a:gd name="T16" fmla="*/ 8566 w 25"/>
                  <a:gd name="T17" fmla="*/ 5 h 62"/>
                  <a:gd name="T18" fmla="*/ 5829 w 25"/>
                  <a:gd name="T19" fmla="*/ 0 h 62"/>
                  <a:gd name="T20" fmla="*/ 4282 w 25"/>
                  <a:gd name="T21" fmla="*/ 140 h 62"/>
                  <a:gd name="T22" fmla="*/ 3400 w 25"/>
                  <a:gd name="T23" fmla="*/ 282 h 62"/>
                  <a:gd name="T24" fmla="*/ 2699 w 25"/>
                  <a:gd name="T25" fmla="*/ 414 h 62"/>
                  <a:gd name="T26" fmla="*/ 5 w 25"/>
                  <a:gd name="T27" fmla="*/ 555 h 62"/>
                  <a:gd name="T28" fmla="*/ 3 w 25"/>
                  <a:gd name="T29" fmla="*/ 659 h 62"/>
                  <a:gd name="T30" fmla="*/ 1 w 25"/>
                  <a:gd name="T31" fmla="*/ 768 h 62"/>
                  <a:gd name="T32" fmla="*/ 1 w 25"/>
                  <a:gd name="T33" fmla="*/ 885 h 62"/>
                  <a:gd name="T34" fmla="*/ 0 w 25"/>
                  <a:gd name="T35" fmla="*/ 957 h 62"/>
                  <a:gd name="T36" fmla="*/ 3152 w 25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7" name="Freeform 1005"/>
              <p:cNvSpPr>
                <a:spLocks noChangeArrowheads="1"/>
              </p:cNvSpPr>
              <p:nvPr/>
            </p:nvSpPr>
            <p:spPr bwMode="auto">
              <a:xfrm>
                <a:off x="143" y="1689"/>
                <a:ext cx="68" cy="117"/>
              </a:xfrm>
              <a:custGeom>
                <a:avLst/>
                <a:gdLst>
                  <a:gd name="T0" fmla="*/ 7271 w 65"/>
                  <a:gd name="T1" fmla="*/ 154217 h 106"/>
                  <a:gd name="T2" fmla="*/ 7271 w 65"/>
                  <a:gd name="T3" fmla="*/ 161881 h 106"/>
                  <a:gd name="T4" fmla="*/ 7271 w 65"/>
                  <a:gd name="T5" fmla="*/ 164895 h 106"/>
                  <a:gd name="T6" fmla="*/ 7248 w 65"/>
                  <a:gd name="T7" fmla="*/ 167361 h 106"/>
                  <a:gd name="T8" fmla="*/ 7120 w 65"/>
                  <a:gd name="T9" fmla="*/ 170726 h 106"/>
                  <a:gd name="T10" fmla="*/ 6707 w 65"/>
                  <a:gd name="T11" fmla="*/ 172544 h 106"/>
                  <a:gd name="T12" fmla="*/ 6078 w 65"/>
                  <a:gd name="T13" fmla="*/ 172544 h 106"/>
                  <a:gd name="T14" fmla="*/ 5397 w 65"/>
                  <a:gd name="T15" fmla="*/ 167361 h 106"/>
                  <a:gd name="T16" fmla="*/ 4691 w 65"/>
                  <a:gd name="T17" fmla="*/ 161881 h 106"/>
                  <a:gd name="T18" fmla="*/ 3920 w 65"/>
                  <a:gd name="T19" fmla="*/ 153191 h 106"/>
                  <a:gd name="T20" fmla="*/ 3089 w 65"/>
                  <a:gd name="T21" fmla="*/ 145086 h 106"/>
                  <a:gd name="T22" fmla="*/ 2291 w 65"/>
                  <a:gd name="T23" fmla="*/ 129137 h 106"/>
                  <a:gd name="T24" fmla="*/ 1603 w 65"/>
                  <a:gd name="T25" fmla="*/ 116525 h 106"/>
                  <a:gd name="T26" fmla="*/ 8 w 65"/>
                  <a:gd name="T27" fmla="*/ 99325 h 106"/>
                  <a:gd name="T28" fmla="*/ 4 w 65"/>
                  <a:gd name="T29" fmla="*/ 79931 h 106"/>
                  <a:gd name="T30" fmla="*/ 2 w 65"/>
                  <a:gd name="T31" fmla="*/ 62468 h 106"/>
                  <a:gd name="T32" fmla="*/ 0 w 65"/>
                  <a:gd name="T33" fmla="*/ 43874 h 106"/>
                  <a:gd name="T34" fmla="*/ 1 w 65"/>
                  <a:gd name="T35" fmla="*/ 23523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805 w 65"/>
                  <a:gd name="T47" fmla="*/ 3 h 106"/>
                  <a:gd name="T48" fmla="*/ 2583 w 65"/>
                  <a:gd name="T49" fmla="*/ 14462 h 106"/>
                  <a:gd name="T50" fmla="*/ 3277 w 65"/>
                  <a:gd name="T51" fmla="*/ 21617 h 106"/>
                  <a:gd name="T52" fmla="*/ 4163 w 65"/>
                  <a:gd name="T53" fmla="*/ 35352 h 106"/>
                  <a:gd name="T54" fmla="*/ 4871 w 65"/>
                  <a:gd name="T55" fmla="*/ 48944 h 106"/>
                  <a:gd name="T56" fmla="*/ 5485 w 65"/>
                  <a:gd name="T57" fmla="*/ 60931 h 106"/>
                  <a:gd name="T58" fmla="*/ 6078 w 65"/>
                  <a:gd name="T59" fmla="*/ 77489 h 106"/>
                  <a:gd name="T60" fmla="*/ 6452 w 65"/>
                  <a:gd name="T61" fmla="*/ 91224 h 106"/>
                  <a:gd name="T62" fmla="*/ 6707 w 65"/>
                  <a:gd name="T63" fmla="*/ 101978 h 106"/>
                  <a:gd name="T64" fmla="*/ 6847 w 65"/>
                  <a:gd name="T65" fmla="*/ 116970 h 106"/>
                  <a:gd name="T66" fmla="*/ 7120 w 65"/>
                  <a:gd name="T67" fmla="*/ 129137 h 106"/>
                  <a:gd name="T68" fmla="*/ 7248 w 65"/>
                  <a:gd name="T69" fmla="*/ 140116 h 106"/>
                  <a:gd name="T70" fmla="*/ 7248 w 65"/>
                  <a:gd name="T71" fmla="*/ 149272 h 106"/>
                  <a:gd name="T72" fmla="*/ 7271 w 65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3086" name="Group 1006"/>
            <p:cNvGrpSpPr>
              <a:grpSpLocks/>
            </p:cNvGrpSpPr>
            <p:nvPr/>
          </p:nvGrpSpPr>
          <p:grpSpPr bwMode="auto">
            <a:xfrm>
              <a:off x="136" y="1426"/>
              <a:ext cx="5486" cy="2892"/>
              <a:chOff x="136" y="1426"/>
              <a:chExt cx="5486" cy="2892"/>
            </a:xfrm>
          </p:grpSpPr>
          <p:sp>
            <p:nvSpPr>
              <p:cNvPr id="3138" name="Freeform 1007"/>
              <p:cNvSpPr>
                <a:spLocks noChangeArrowheads="1"/>
              </p:cNvSpPr>
              <p:nvPr/>
            </p:nvSpPr>
            <p:spPr bwMode="auto">
              <a:xfrm>
                <a:off x="137" y="1691"/>
                <a:ext cx="78" cy="121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5569 h 110"/>
                  <a:gd name="T4" fmla="*/ 0 w 75"/>
                  <a:gd name="T5" fmla="*/ 32210 h 110"/>
                  <a:gd name="T6" fmla="*/ 2 w 75"/>
                  <a:gd name="T7" fmla="*/ 47847 h 110"/>
                  <a:gd name="T8" fmla="*/ 5 w 75"/>
                  <a:gd name="T9" fmla="*/ 65288 h 110"/>
                  <a:gd name="T10" fmla="*/ 667 w 75"/>
                  <a:gd name="T11" fmla="*/ 79184 h 110"/>
                  <a:gd name="T12" fmla="*/ 861 w 75"/>
                  <a:gd name="T13" fmla="*/ 92698 h 110"/>
                  <a:gd name="T14" fmla="*/ 1241 w 75"/>
                  <a:gd name="T15" fmla="*/ 103479 h 110"/>
                  <a:gd name="T16" fmla="*/ 1784 w 75"/>
                  <a:gd name="T17" fmla="*/ 113478 h 110"/>
                  <a:gd name="T18" fmla="*/ 2185 w 75"/>
                  <a:gd name="T19" fmla="*/ 122704 h 110"/>
                  <a:gd name="T20" fmla="*/ 2692 w 75"/>
                  <a:gd name="T21" fmla="*/ 130050 h 110"/>
                  <a:gd name="T22" fmla="*/ 3143 w 75"/>
                  <a:gd name="T23" fmla="*/ 135123 h 110"/>
                  <a:gd name="T24" fmla="*/ 3488 w 75"/>
                  <a:gd name="T25" fmla="*/ 137309 h 110"/>
                  <a:gd name="T26" fmla="*/ 3871 w 75"/>
                  <a:gd name="T27" fmla="*/ 137309 h 110"/>
                  <a:gd name="T28" fmla="*/ 4267 w 75"/>
                  <a:gd name="T29" fmla="*/ 135837 h 110"/>
                  <a:gd name="T30" fmla="*/ 4315 w 75"/>
                  <a:gd name="T31" fmla="*/ 132543 h 110"/>
                  <a:gd name="T32" fmla="*/ 4523 w 75"/>
                  <a:gd name="T33" fmla="*/ 126880 h 110"/>
                  <a:gd name="T34" fmla="*/ 4523 w 75"/>
                  <a:gd name="T35" fmla="*/ 123088 h 110"/>
                  <a:gd name="T36" fmla="*/ 4523 w 75"/>
                  <a:gd name="T37" fmla="*/ 120289 h 110"/>
                  <a:gd name="T38" fmla="*/ 4076 w 75"/>
                  <a:gd name="T39" fmla="*/ 122520 h 110"/>
                  <a:gd name="T40" fmla="*/ 4076 w 75"/>
                  <a:gd name="T41" fmla="*/ 123088 h 110"/>
                  <a:gd name="T42" fmla="*/ 4076 w 75"/>
                  <a:gd name="T43" fmla="*/ 124936 h 110"/>
                  <a:gd name="T44" fmla="*/ 3889 w 75"/>
                  <a:gd name="T45" fmla="*/ 125607 h 110"/>
                  <a:gd name="T46" fmla="*/ 4076 w 75"/>
                  <a:gd name="T47" fmla="*/ 124936 h 110"/>
                  <a:gd name="T48" fmla="*/ 3871 w 75"/>
                  <a:gd name="T49" fmla="*/ 125607 h 110"/>
                  <a:gd name="T50" fmla="*/ 3673 w 75"/>
                  <a:gd name="T51" fmla="*/ 125607 h 110"/>
                  <a:gd name="T52" fmla="*/ 3311 w 75"/>
                  <a:gd name="T53" fmla="*/ 123088 h 110"/>
                  <a:gd name="T54" fmla="*/ 2986 w 75"/>
                  <a:gd name="T55" fmla="*/ 120289 h 110"/>
                  <a:gd name="T56" fmla="*/ 2554 w 75"/>
                  <a:gd name="T57" fmla="*/ 113207 h 110"/>
                  <a:gd name="T58" fmla="*/ 2085 w 75"/>
                  <a:gd name="T59" fmla="*/ 106743 h 110"/>
                  <a:gd name="T60" fmla="*/ 1784 w 75"/>
                  <a:gd name="T61" fmla="*/ 96762 h 110"/>
                  <a:gd name="T62" fmla="*/ 1306 w 75"/>
                  <a:gd name="T63" fmla="*/ 85644 h 110"/>
                  <a:gd name="T64" fmla="*/ 957 w 75"/>
                  <a:gd name="T65" fmla="*/ 73255 h 110"/>
                  <a:gd name="T66" fmla="*/ 780 w 75"/>
                  <a:gd name="T67" fmla="*/ 60319 h 110"/>
                  <a:gd name="T68" fmla="*/ 702 w 75"/>
                  <a:gd name="T69" fmla="*/ 46896 h 110"/>
                  <a:gd name="T70" fmla="*/ 667 w 75"/>
                  <a:gd name="T71" fmla="*/ 32210 h 110"/>
                  <a:gd name="T72" fmla="*/ 667 w 75"/>
                  <a:gd name="T73" fmla="*/ 16948 h 110"/>
                  <a:gd name="T74" fmla="*/ 780 w 75"/>
                  <a:gd name="T75" fmla="*/ 2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69" y="109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39" name="Freeform 1008"/>
              <p:cNvSpPr>
                <a:spLocks noChangeArrowheads="1"/>
              </p:cNvSpPr>
              <p:nvPr/>
            </p:nvSpPr>
            <p:spPr bwMode="auto">
              <a:xfrm>
                <a:off x="142" y="1685"/>
                <a:ext cx="55" cy="57"/>
              </a:xfrm>
              <a:custGeom>
                <a:avLst/>
                <a:gdLst>
                  <a:gd name="T0" fmla="*/ 3848 w 53"/>
                  <a:gd name="T1" fmla="*/ 2365743 h 45"/>
                  <a:gd name="T2" fmla="*/ 3446 w 53"/>
                  <a:gd name="T3" fmla="*/ 1832611 h 45"/>
                  <a:gd name="T4" fmla="*/ 2880 w 53"/>
                  <a:gd name="T5" fmla="*/ 1318040 h 45"/>
                  <a:gd name="T6" fmla="*/ 2308 w 53"/>
                  <a:gd name="T7" fmla="*/ 926331 h 45"/>
                  <a:gd name="T8" fmla="*/ 1833 w 53"/>
                  <a:gd name="T9" fmla="*/ 508611 h 45"/>
                  <a:gd name="T10" fmla="*/ 1317 w 53"/>
                  <a:gd name="T11" fmla="*/ 9656 h 45"/>
                  <a:gd name="T12" fmla="*/ 896 w 53"/>
                  <a:gd name="T13" fmla="*/ 702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889 h 45"/>
                  <a:gd name="T20" fmla="*/ 0 w 53"/>
                  <a:gd name="T21" fmla="*/ 393789 h 45"/>
                  <a:gd name="T22" fmla="*/ 8 w 53"/>
                  <a:gd name="T23" fmla="*/ 466807 h 45"/>
                  <a:gd name="T24" fmla="*/ 8 w 53"/>
                  <a:gd name="T25" fmla="*/ 508611 h 45"/>
                  <a:gd name="T26" fmla="*/ 7 w 53"/>
                  <a:gd name="T27" fmla="*/ 508611 h 45"/>
                  <a:gd name="T28" fmla="*/ 8 w 53"/>
                  <a:gd name="T29" fmla="*/ 508611 h 45"/>
                  <a:gd name="T30" fmla="*/ 761 w 53"/>
                  <a:gd name="T31" fmla="*/ 553612 h 45"/>
                  <a:gd name="T32" fmla="*/ 951 w 53"/>
                  <a:gd name="T33" fmla="*/ 718184 h 45"/>
                  <a:gd name="T34" fmla="*/ 1394 w 53"/>
                  <a:gd name="T35" fmla="*/ 1008576 h 45"/>
                  <a:gd name="T36" fmla="*/ 1938 w 53"/>
                  <a:gd name="T37" fmla="*/ 1209814 h 45"/>
                  <a:gd name="T38" fmla="*/ 2438 w 53"/>
                  <a:gd name="T39" fmla="*/ 1701537 h 45"/>
                  <a:gd name="T40" fmla="*/ 2880 w 53"/>
                  <a:gd name="T41" fmla="*/ 2171882 h 45"/>
                  <a:gd name="T42" fmla="*/ 3360 w 53"/>
                  <a:gd name="T43" fmla="*/ 2573588 h 45"/>
                  <a:gd name="T44" fmla="*/ 3848 w 53"/>
                  <a:gd name="T45" fmla="*/ 2365743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3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0" name="Freeform 1009"/>
              <p:cNvSpPr>
                <a:spLocks noChangeArrowheads="1"/>
              </p:cNvSpPr>
              <p:nvPr/>
            </p:nvSpPr>
            <p:spPr bwMode="auto">
              <a:xfrm>
                <a:off x="190" y="1744"/>
                <a:ext cx="26" cy="57"/>
              </a:xfrm>
              <a:custGeom>
                <a:avLst/>
                <a:gdLst>
                  <a:gd name="T0" fmla="*/ 8566 w 25"/>
                  <a:gd name="T1" fmla="*/ 1158 h 62"/>
                  <a:gd name="T2" fmla="*/ 7931 w 25"/>
                  <a:gd name="T3" fmla="*/ 1095 h 62"/>
                  <a:gd name="T4" fmla="*/ 7931 w 25"/>
                  <a:gd name="T5" fmla="*/ 951 h 62"/>
                  <a:gd name="T6" fmla="*/ 7696 w 25"/>
                  <a:gd name="T7" fmla="*/ 815 h 62"/>
                  <a:gd name="T8" fmla="*/ 7126 w 25"/>
                  <a:gd name="T9" fmla="*/ 687 h 62"/>
                  <a:gd name="T10" fmla="*/ 6295 w 25"/>
                  <a:gd name="T11" fmla="*/ 505 h 62"/>
                  <a:gd name="T12" fmla="*/ 5399 w 25"/>
                  <a:gd name="T13" fmla="*/ 347 h 62"/>
                  <a:gd name="T14" fmla="*/ 3967 w 25"/>
                  <a:gd name="T15" fmla="*/ 173 h 62"/>
                  <a:gd name="T16" fmla="*/ 2917 w 25"/>
                  <a:gd name="T17" fmla="*/ 0 h 62"/>
                  <a:gd name="T18" fmla="*/ 0 w 25"/>
                  <a:gd name="T19" fmla="*/ 4 h 62"/>
                  <a:gd name="T20" fmla="*/ 4 w 25"/>
                  <a:gd name="T21" fmla="*/ 217 h 62"/>
                  <a:gd name="T22" fmla="*/ 2917 w 25"/>
                  <a:gd name="T23" fmla="*/ 405 h 62"/>
                  <a:gd name="T24" fmla="*/ 3400 w 25"/>
                  <a:gd name="T25" fmla="*/ 554 h 62"/>
                  <a:gd name="T26" fmla="*/ 3967 w 25"/>
                  <a:gd name="T27" fmla="*/ 698 h 62"/>
                  <a:gd name="T28" fmla="*/ 4282 w 25"/>
                  <a:gd name="T29" fmla="*/ 866 h 62"/>
                  <a:gd name="T30" fmla="*/ 4627 w 25"/>
                  <a:gd name="T31" fmla="*/ 975 h 62"/>
                  <a:gd name="T32" fmla="*/ 4997 w 25"/>
                  <a:gd name="T33" fmla="*/ 1110 h 62"/>
                  <a:gd name="T34" fmla="*/ 5399 w 25"/>
                  <a:gd name="T35" fmla="*/ 1200 h 62"/>
                  <a:gd name="T36" fmla="*/ 8566 w 25"/>
                  <a:gd name="T37" fmla="*/ 115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1" name="Freeform 1010"/>
              <p:cNvSpPr>
                <a:spLocks noChangeArrowheads="1"/>
              </p:cNvSpPr>
              <p:nvPr/>
            </p:nvSpPr>
            <p:spPr bwMode="auto">
              <a:xfrm>
                <a:off x="5548" y="1845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642 h 107"/>
                  <a:gd name="T8" fmla="*/ 2 w 65"/>
                  <a:gd name="T9" fmla="*/ 78428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642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613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1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261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7928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2" name="Freeform 1011"/>
              <p:cNvSpPr>
                <a:spLocks noChangeArrowheads="1"/>
              </p:cNvSpPr>
              <p:nvPr/>
            </p:nvSpPr>
            <p:spPr bwMode="auto">
              <a:xfrm>
                <a:off x="5542" y="1845"/>
                <a:ext cx="78" cy="122"/>
              </a:xfrm>
              <a:custGeom>
                <a:avLst/>
                <a:gdLst>
                  <a:gd name="T0" fmla="*/ 3692 w 75"/>
                  <a:gd name="T1" fmla="*/ 4 h 111"/>
                  <a:gd name="T2" fmla="*/ 3889 w 75"/>
                  <a:gd name="T3" fmla="*/ 18163 h 111"/>
                  <a:gd name="T4" fmla="*/ 3889 w 75"/>
                  <a:gd name="T5" fmla="*/ 31398 h 111"/>
                  <a:gd name="T6" fmla="*/ 3871 w 75"/>
                  <a:gd name="T7" fmla="*/ 45521 h 111"/>
                  <a:gd name="T8" fmla="*/ 3692 w 75"/>
                  <a:gd name="T9" fmla="*/ 57554 h 111"/>
                  <a:gd name="T10" fmla="*/ 3488 w 75"/>
                  <a:gd name="T11" fmla="*/ 70778 h 111"/>
                  <a:gd name="T12" fmla="*/ 3145 w 75"/>
                  <a:gd name="T13" fmla="*/ 80010 h 111"/>
                  <a:gd name="T14" fmla="*/ 2836 w 75"/>
                  <a:gd name="T15" fmla="*/ 91442 h 111"/>
                  <a:gd name="T16" fmla="*/ 2426 w 75"/>
                  <a:gd name="T17" fmla="*/ 99729 h 111"/>
                  <a:gd name="T18" fmla="*/ 1979 w 75"/>
                  <a:gd name="T19" fmla="*/ 107439 h 111"/>
                  <a:gd name="T20" fmla="*/ 1526 w 75"/>
                  <a:gd name="T21" fmla="*/ 113042 h 111"/>
                  <a:gd name="T22" fmla="*/ 1178 w 75"/>
                  <a:gd name="T23" fmla="*/ 116587 h 111"/>
                  <a:gd name="T24" fmla="*/ 861 w 75"/>
                  <a:gd name="T25" fmla="*/ 118165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6587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6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28751 h 111"/>
                  <a:gd name="T52" fmla="*/ 1377 w 75"/>
                  <a:gd name="T53" fmla="*/ 127048 h 111"/>
                  <a:gd name="T54" fmla="*/ 1880 w 75"/>
                  <a:gd name="T55" fmla="*/ 120746 h 111"/>
                  <a:gd name="T56" fmla="*/ 2314 w 75"/>
                  <a:gd name="T57" fmla="*/ 116095 h 111"/>
                  <a:gd name="T58" fmla="*/ 2836 w 75"/>
                  <a:gd name="T59" fmla="*/ 107439 h 111"/>
                  <a:gd name="T60" fmla="*/ 3158 w 75"/>
                  <a:gd name="T61" fmla="*/ 98812 h 111"/>
                  <a:gd name="T62" fmla="*/ 3673 w 75"/>
                  <a:gd name="T63" fmla="*/ 86521 h 111"/>
                  <a:gd name="T64" fmla="*/ 3889 w 75"/>
                  <a:gd name="T65" fmla="*/ 73935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1398 h 111"/>
                  <a:gd name="T72" fmla="*/ 4493 w 75"/>
                  <a:gd name="T73" fmla="*/ 14382 h 111"/>
                  <a:gd name="T74" fmla="*/ 4293 w 75"/>
                  <a:gd name="T75" fmla="*/ 0 h 111"/>
                  <a:gd name="T76" fmla="*/ 3692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9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3" name="Freeform 1012"/>
              <p:cNvSpPr>
                <a:spLocks noChangeArrowheads="1"/>
              </p:cNvSpPr>
              <p:nvPr/>
            </p:nvSpPr>
            <p:spPr bwMode="auto">
              <a:xfrm>
                <a:off x="5560" y="1826"/>
                <a:ext cx="55" cy="56"/>
              </a:xfrm>
              <a:custGeom>
                <a:avLst/>
                <a:gdLst>
                  <a:gd name="T0" fmla="*/ 8 w 53"/>
                  <a:gd name="T1" fmla="*/ 1130673 h 46"/>
                  <a:gd name="T2" fmla="*/ 951 w 53"/>
                  <a:gd name="T3" fmla="*/ 883809 h 46"/>
                  <a:gd name="T4" fmla="*/ 1317 w 53"/>
                  <a:gd name="T5" fmla="*/ 732258 h 46"/>
                  <a:gd name="T6" fmla="*/ 2047 w 53"/>
                  <a:gd name="T7" fmla="*/ 571319 h 46"/>
                  <a:gd name="T8" fmla="*/ 2417 w 53"/>
                  <a:gd name="T9" fmla="*/ 382777 h 46"/>
                  <a:gd name="T10" fmla="*/ 2880 w 53"/>
                  <a:gd name="T11" fmla="*/ 274589 h 46"/>
                  <a:gd name="T12" fmla="*/ 3216 w 53"/>
                  <a:gd name="T13" fmla="*/ 233395 h 46"/>
                  <a:gd name="T14" fmla="*/ 3360 w 53"/>
                  <a:gd name="T15" fmla="*/ 233395 h 46"/>
                  <a:gd name="T16" fmla="*/ 3394 w 53"/>
                  <a:gd name="T17" fmla="*/ 233395 h 46"/>
                  <a:gd name="T18" fmla="*/ 3360 w 53"/>
                  <a:gd name="T19" fmla="*/ 214803 h 46"/>
                  <a:gd name="T20" fmla="*/ 3848 w 53"/>
                  <a:gd name="T21" fmla="*/ 4615 h 46"/>
                  <a:gd name="T22" fmla="*/ 3640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530 h 46"/>
                  <a:gd name="T32" fmla="*/ 2067 w 53"/>
                  <a:gd name="T33" fmla="*/ 233395 h 46"/>
                  <a:gd name="T34" fmla="*/ 1473 w 53"/>
                  <a:gd name="T35" fmla="*/ 382777 h 46"/>
                  <a:gd name="T36" fmla="*/ 951 w 53"/>
                  <a:gd name="T37" fmla="*/ 580820 h 46"/>
                  <a:gd name="T38" fmla="*/ 6 w 53"/>
                  <a:gd name="T39" fmla="*/ 797217 h 46"/>
                  <a:gd name="T40" fmla="*/ 0 w 53"/>
                  <a:gd name="T41" fmla="*/ 960578 h 46"/>
                  <a:gd name="T42" fmla="*/ 8 w 53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4"/>
                    </a:lnTo>
                    <a:lnTo>
                      <a:pt x="6" y="32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4" name="Freeform 1013"/>
              <p:cNvSpPr>
                <a:spLocks noChangeArrowheads="1"/>
              </p:cNvSpPr>
              <p:nvPr/>
            </p:nvSpPr>
            <p:spPr bwMode="auto">
              <a:xfrm>
                <a:off x="5542" y="1870"/>
                <a:ext cx="26" cy="57"/>
              </a:xfrm>
              <a:custGeom>
                <a:avLst/>
                <a:gdLst>
                  <a:gd name="T0" fmla="*/ 3152 w 25"/>
                  <a:gd name="T1" fmla="*/ 1200 h 62"/>
                  <a:gd name="T2" fmla="*/ 3400 w 25"/>
                  <a:gd name="T3" fmla="*/ 1110 h 62"/>
                  <a:gd name="T4" fmla="*/ 3673 w 25"/>
                  <a:gd name="T5" fmla="*/ 1014 h 62"/>
                  <a:gd name="T6" fmla="*/ 3967 w 25"/>
                  <a:gd name="T7" fmla="*/ 879 h 62"/>
                  <a:gd name="T8" fmla="*/ 4282 w 25"/>
                  <a:gd name="T9" fmla="*/ 744 h 62"/>
                  <a:gd name="T10" fmla="*/ 4997 w 25"/>
                  <a:gd name="T11" fmla="*/ 554 h 62"/>
                  <a:gd name="T12" fmla="*/ 5829 w 25"/>
                  <a:gd name="T13" fmla="*/ 405 h 62"/>
                  <a:gd name="T14" fmla="*/ 7342 w 25"/>
                  <a:gd name="T15" fmla="*/ 256 h 62"/>
                  <a:gd name="T16" fmla="*/ 8566 w 25"/>
                  <a:gd name="T17" fmla="*/ 6 h 62"/>
                  <a:gd name="T18" fmla="*/ 5829 w 25"/>
                  <a:gd name="T19" fmla="*/ 0 h 62"/>
                  <a:gd name="T20" fmla="*/ 4282 w 25"/>
                  <a:gd name="T21" fmla="*/ 173 h 62"/>
                  <a:gd name="T22" fmla="*/ 3152 w 25"/>
                  <a:gd name="T23" fmla="*/ 347 h 62"/>
                  <a:gd name="T24" fmla="*/ 2699 w 25"/>
                  <a:gd name="T25" fmla="*/ 512 h 62"/>
                  <a:gd name="T26" fmla="*/ 5 w 25"/>
                  <a:gd name="T27" fmla="*/ 698 h 62"/>
                  <a:gd name="T28" fmla="*/ 3 w 25"/>
                  <a:gd name="T29" fmla="*/ 815 h 62"/>
                  <a:gd name="T30" fmla="*/ 2 w 25"/>
                  <a:gd name="T31" fmla="*/ 975 h 62"/>
                  <a:gd name="T32" fmla="*/ 2 w 25"/>
                  <a:gd name="T33" fmla="*/ 1095 h 62"/>
                  <a:gd name="T34" fmla="*/ 0 w 25"/>
                  <a:gd name="T35" fmla="*/ 1182 h 62"/>
                  <a:gd name="T36" fmla="*/ 3152 w 25"/>
                  <a:gd name="T37" fmla="*/ 120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2"/>
                    </a:lnTo>
                    <a:lnTo>
                      <a:pt x="12" y="45"/>
                    </a:lnTo>
                    <a:lnTo>
                      <a:pt x="13" y="38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4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7"/>
                    </a:lnTo>
                    <a:lnTo>
                      <a:pt x="5" y="36"/>
                    </a:lnTo>
                    <a:lnTo>
                      <a:pt x="3" y="43"/>
                    </a:lnTo>
                    <a:lnTo>
                      <a:pt x="2" y="51"/>
                    </a:lnTo>
                    <a:lnTo>
                      <a:pt x="2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5" name="Freeform 1014"/>
              <p:cNvSpPr>
                <a:spLocks noChangeArrowheads="1"/>
              </p:cNvSpPr>
              <p:nvPr/>
            </p:nvSpPr>
            <p:spPr bwMode="auto">
              <a:xfrm>
                <a:off x="142" y="2893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7642 h 107"/>
                  <a:gd name="T6" fmla="*/ 7248 w 65"/>
                  <a:gd name="T7" fmla="*/ 77849 h 107"/>
                  <a:gd name="T8" fmla="*/ 7120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79276 h 107"/>
                  <a:gd name="T14" fmla="*/ 5397 w 65"/>
                  <a:gd name="T15" fmla="*/ 77849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291 w 65"/>
                  <a:gd name="T23" fmla="*/ 61831 h 107"/>
                  <a:gd name="T24" fmla="*/ 1603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0298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0 h 107"/>
                  <a:gd name="T46" fmla="*/ 1805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6078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143 h 107"/>
                  <a:gd name="T66" fmla="*/ 7120 w 65"/>
                  <a:gd name="T67" fmla="*/ 59387 h 107"/>
                  <a:gd name="T68" fmla="*/ 7248 w 65"/>
                  <a:gd name="T69" fmla="*/ 63848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6" name="Freeform 1015"/>
              <p:cNvSpPr>
                <a:spLocks noChangeArrowheads="1"/>
              </p:cNvSpPr>
              <p:nvPr/>
            </p:nvSpPr>
            <p:spPr bwMode="auto">
              <a:xfrm>
                <a:off x="137" y="2893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6834 h 111"/>
                  <a:gd name="T4" fmla="*/ 0 w 75"/>
                  <a:gd name="T5" fmla="*/ 33263 h 111"/>
                  <a:gd name="T6" fmla="*/ 2 w 75"/>
                  <a:gd name="T7" fmla="*/ 46334 h 111"/>
                  <a:gd name="T8" fmla="*/ 5 w 75"/>
                  <a:gd name="T9" fmla="*/ 61898 h 111"/>
                  <a:gd name="T10" fmla="*/ 667 w 75"/>
                  <a:gd name="T11" fmla="*/ 75662 h 111"/>
                  <a:gd name="T12" fmla="*/ 861 w 75"/>
                  <a:gd name="T13" fmla="*/ 86521 h 111"/>
                  <a:gd name="T14" fmla="*/ 1241 w 75"/>
                  <a:gd name="T15" fmla="*/ 99398 h 111"/>
                  <a:gd name="T16" fmla="*/ 1784 w 75"/>
                  <a:gd name="T17" fmla="*/ 107805 h 111"/>
                  <a:gd name="T18" fmla="*/ 2185 w 75"/>
                  <a:gd name="T19" fmla="*/ 116095 h 111"/>
                  <a:gd name="T20" fmla="*/ 2692 w 75"/>
                  <a:gd name="T21" fmla="*/ 124874 h 111"/>
                  <a:gd name="T22" fmla="*/ 3143 w 75"/>
                  <a:gd name="T23" fmla="*/ 127048 h 111"/>
                  <a:gd name="T24" fmla="*/ 3488 w 75"/>
                  <a:gd name="T25" fmla="*/ 130555 h 111"/>
                  <a:gd name="T26" fmla="*/ 3871 w 75"/>
                  <a:gd name="T27" fmla="*/ 130555 h 111"/>
                  <a:gd name="T28" fmla="*/ 4293 w 75"/>
                  <a:gd name="T29" fmla="*/ 127802 h 111"/>
                  <a:gd name="T30" fmla="*/ 4315 w 75"/>
                  <a:gd name="T31" fmla="*/ 125947 h 111"/>
                  <a:gd name="T32" fmla="*/ 4523 w 75"/>
                  <a:gd name="T33" fmla="*/ 122121 h 111"/>
                  <a:gd name="T34" fmla="*/ 4523 w 75"/>
                  <a:gd name="T35" fmla="*/ 117499 h 111"/>
                  <a:gd name="T36" fmla="*/ 4523 w 75"/>
                  <a:gd name="T37" fmla="*/ 11304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7499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20746 h 111"/>
                  <a:gd name="T50" fmla="*/ 3673 w 75"/>
                  <a:gd name="T51" fmla="*/ 118165 h 111"/>
                  <a:gd name="T52" fmla="*/ 3311 w 75"/>
                  <a:gd name="T53" fmla="*/ 117499 h 111"/>
                  <a:gd name="T54" fmla="*/ 2986 w 75"/>
                  <a:gd name="T55" fmla="*/ 115468 h 111"/>
                  <a:gd name="T56" fmla="*/ 2554 w 75"/>
                  <a:gd name="T57" fmla="*/ 107805 h 111"/>
                  <a:gd name="T58" fmla="*/ 2085 w 75"/>
                  <a:gd name="T59" fmla="*/ 99729 h 111"/>
                  <a:gd name="T60" fmla="*/ 1784 w 75"/>
                  <a:gd name="T61" fmla="*/ 91442 h 111"/>
                  <a:gd name="T62" fmla="*/ 1306 w 75"/>
                  <a:gd name="T63" fmla="*/ 82685 h 111"/>
                  <a:gd name="T64" fmla="*/ 957 w 75"/>
                  <a:gd name="T65" fmla="*/ 70778 h 111"/>
                  <a:gd name="T66" fmla="*/ 780 w 75"/>
                  <a:gd name="T67" fmla="*/ 58531 h 111"/>
                  <a:gd name="T68" fmla="*/ 702 w 75"/>
                  <a:gd name="T69" fmla="*/ 45521 h 111"/>
                  <a:gd name="T70" fmla="*/ 667 w 75"/>
                  <a:gd name="T71" fmla="*/ 33263 h 111"/>
                  <a:gd name="T72" fmla="*/ 667 w 75"/>
                  <a:gd name="T73" fmla="*/ 18163 h 111"/>
                  <a:gd name="T74" fmla="*/ 780 w 75"/>
                  <a:gd name="T75" fmla="*/ 4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5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5" y="104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7" name="Freeform 1016"/>
              <p:cNvSpPr>
                <a:spLocks noChangeArrowheads="1"/>
              </p:cNvSpPr>
              <p:nvPr/>
            </p:nvSpPr>
            <p:spPr bwMode="auto">
              <a:xfrm>
                <a:off x="142" y="2890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446 w 53"/>
                  <a:gd name="T3" fmla="*/ 61960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3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8 w 53"/>
                  <a:gd name="T29" fmla="*/ 17192 h 45"/>
                  <a:gd name="T30" fmla="*/ 761 w 53"/>
                  <a:gd name="T31" fmla="*/ 17192 h 45"/>
                  <a:gd name="T32" fmla="*/ 951 w 53"/>
                  <a:gd name="T33" fmla="*/ 22306 h 45"/>
                  <a:gd name="T34" fmla="*/ 1394 w 53"/>
                  <a:gd name="T35" fmla="*/ 34094 h 45"/>
                  <a:gd name="T36" fmla="*/ 2047 w 53"/>
                  <a:gd name="T37" fmla="*/ 40896 h 45"/>
                  <a:gd name="T38" fmla="*/ 2438 w 53"/>
                  <a:gd name="T39" fmla="*/ 56826 h 45"/>
                  <a:gd name="T40" fmla="*/ 2880 w 53"/>
                  <a:gd name="T41" fmla="*/ 72729 h 45"/>
                  <a:gd name="T42" fmla="*/ 3360 w 53"/>
                  <a:gd name="T43" fmla="*/ 87011 h 45"/>
                  <a:gd name="T44" fmla="*/ 3848 w 53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7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8" name="Freeform 1017"/>
              <p:cNvSpPr>
                <a:spLocks noChangeArrowheads="1"/>
              </p:cNvSpPr>
              <p:nvPr/>
            </p:nvSpPr>
            <p:spPr bwMode="auto">
              <a:xfrm>
                <a:off x="190" y="2935"/>
                <a:ext cx="26" cy="65"/>
              </a:xfrm>
              <a:custGeom>
                <a:avLst/>
                <a:gdLst>
                  <a:gd name="T0" fmla="*/ 8566 w 25"/>
                  <a:gd name="T1" fmla="*/ 65138 h 60"/>
                  <a:gd name="T2" fmla="*/ 7931 w 25"/>
                  <a:gd name="T3" fmla="*/ 60767 h 60"/>
                  <a:gd name="T4" fmla="*/ 7931 w 25"/>
                  <a:gd name="T5" fmla="*/ 54487 h 60"/>
                  <a:gd name="T6" fmla="*/ 7696 w 25"/>
                  <a:gd name="T7" fmla="*/ 46350 h 60"/>
                  <a:gd name="T8" fmla="*/ 7126 w 25"/>
                  <a:gd name="T9" fmla="*/ 37624 h 60"/>
                  <a:gd name="T10" fmla="*/ 6295 w 25"/>
                  <a:gd name="T11" fmla="*/ 27299 h 60"/>
                  <a:gd name="T12" fmla="*/ 5399 w 25"/>
                  <a:gd name="T13" fmla="*/ 18113 h 60"/>
                  <a:gd name="T14" fmla="*/ 3967 w 25"/>
                  <a:gd name="T15" fmla="*/ 8760 h 60"/>
                  <a:gd name="T16" fmla="*/ 2917 w 25"/>
                  <a:gd name="T17" fmla="*/ 0 h 60"/>
                  <a:gd name="T18" fmla="*/ 0 w 25"/>
                  <a:gd name="T19" fmla="*/ 4 h 60"/>
                  <a:gd name="T20" fmla="*/ 4 w 25"/>
                  <a:gd name="T21" fmla="*/ 13117 h 60"/>
                  <a:gd name="T22" fmla="*/ 2917 w 25"/>
                  <a:gd name="T23" fmla="*/ 21473 h 60"/>
                  <a:gd name="T24" fmla="*/ 3400 w 25"/>
                  <a:gd name="T25" fmla="*/ 31663 h 60"/>
                  <a:gd name="T26" fmla="*/ 3967 w 25"/>
                  <a:gd name="T27" fmla="*/ 40269 h 60"/>
                  <a:gd name="T28" fmla="*/ 4282 w 25"/>
                  <a:gd name="T29" fmla="*/ 50148 h 60"/>
                  <a:gd name="T30" fmla="*/ 4627 w 25"/>
                  <a:gd name="T31" fmla="*/ 55498 h 60"/>
                  <a:gd name="T32" fmla="*/ 4997 w 25"/>
                  <a:gd name="T33" fmla="*/ 63783 h 60"/>
                  <a:gd name="T34" fmla="*/ 5399 w 25"/>
                  <a:gd name="T35" fmla="*/ 65859 h 60"/>
                  <a:gd name="T36" fmla="*/ 8566 w 25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9" name="Freeform 1018"/>
              <p:cNvSpPr>
                <a:spLocks noChangeArrowheads="1"/>
              </p:cNvSpPr>
              <p:nvPr/>
            </p:nvSpPr>
            <p:spPr bwMode="auto">
              <a:xfrm>
                <a:off x="5548" y="3035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80392 h 106"/>
                  <a:gd name="T4" fmla="*/ 0 w 65"/>
                  <a:gd name="T5" fmla="*/ 81550 h 106"/>
                  <a:gd name="T6" fmla="*/ 1 w 65"/>
                  <a:gd name="T7" fmla="*/ 82290 h 106"/>
                  <a:gd name="T8" fmla="*/ 2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80392 h 106"/>
                  <a:gd name="T18" fmla="*/ 3347 w 65"/>
                  <a:gd name="T19" fmla="*/ 75724 h 106"/>
                  <a:gd name="T20" fmla="*/ 4249 w 65"/>
                  <a:gd name="T21" fmla="*/ 70474 h 106"/>
                  <a:gd name="T22" fmla="*/ 4979 w 65"/>
                  <a:gd name="T23" fmla="*/ 63219 h 106"/>
                  <a:gd name="T24" fmla="*/ 5613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120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1396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397 w 65"/>
                  <a:gd name="T47" fmla="*/ 3 h 106"/>
                  <a:gd name="T48" fmla="*/ 4786 w 65"/>
                  <a:gd name="T49" fmla="*/ 7405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261 w 65"/>
                  <a:gd name="T59" fmla="*/ 37336 h 106"/>
                  <a:gd name="T60" fmla="*/ 8 w 65"/>
                  <a:gd name="T61" fmla="*/ 43185 h 106"/>
                  <a:gd name="T62" fmla="*/ 6 w 65"/>
                  <a:gd name="T63" fmla="*/ 49915 h 106"/>
                  <a:gd name="T64" fmla="*/ 4 w 65"/>
                  <a:gd name="T65" fmla="*/ 56664 h 106"/>
                  <a:gd name="T66" fmla="*/ 2 w 65"/>
                  <a:gd name="T67" fmla="*/ 62099 h 106"/>
                  <a:gd name="T68" fmla="*/ 1 w 65"/>
                  <a:gd name="T69" fmla="*/ 67979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0" name="Freeform 1019"/>
              <p:cNvSpPr>
                <a:spLocks noChangeArrowheads="1"/>
              </p:cNvSpPr>
              <p:nvPr/>
            </p:nvSpPr>
            <p:spPr bwMode="auto">
              <a:xfrm>
                <a:off x="5542" y="3035"/>
                <a:ext cx="78" cy="122"/>
              </a:xfrm>
              <a:custGeom>
                <a:avLst/>
                <a:gdLst>
                  <a:gd name="T0" fmla="*/ 3692 w 75"/>
                  <a:gd name="T1" fmla="*/ 3 h 111"/>
                  <a:gd name="T2" fmla="*/ 3889 w 75"/>
                  <a:gd name="T3" fmla="*/ 16834 h 111"/>
                  <a:gd name="T4" fmla="*/ 3889 w 75"/>
                  <a:gd name="T5" fmla="*/ 31398 h 111"/>
                  <a:gd name="T6" fmla="*/ 3871 w 75"/>
                  <a:gd name="T7" fmla="*/ 45373 h 111"/>
                  <a:gd name="T8" fmla="*/ 3692 w 75"/>
                  <a:gd name="T9" fmla="*/ 57554 h 111"/>
                  <a:gd name="T10" fmla="*/ 3488 w 75"/>
                  <a:gd name="T11" fmla="*/ 69935 h 111"/>
                  <a:gd name="T12" fmla="*/ 3145 w 75"/>
                  <a:gd name="T13" fmla="*/ 81744 h 111"/>
                  <a:gd name="T14" fmla="*/ 2836 w 75"/>
                  <a:gd name="T15" fmla="*/ 91893 h 111"/>
                  <a:gd name="T16" fmla="*/ 2426 w 75"/>
                  <a:gd name="T17" fmla="*/ 99729 h 111"/>
                  <a:gd name="T18" fmla="*/ 1979 w 75"/>
                  <a:gd name="T19" fmla="*/ 107439 h 111"/>
                  <a:gd name="T20" fmla="*/ 1526 w 75"/>
                  <a:gd name="T21" fmla="*/ 113042 h 111"/>
                  <a:gd name="T22" fmla="*/ 1178 w 75"/>
                  <a:gd name="T23" fmla="*/ 117499 h 111"/>
                  <a:gd name="T24" fmla="*/ 861 w 75"/>
                  <a:gd name="T25" fmla="*/ 119073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8165 h 111"/>
                  <a:gd name="T34" fmla="*/ 9 w 75"/>
                  <a:gd name="T35" fmla="*/ 116587 h 111"/>
                  <a:gd name="T36" fmla="*/ 9 w 75"/>
                  <a:gd name="T37" fmla="*/ 113042 h 111"/>
                  <a:gd name="T38" fmla="*/ 0 w 75"/>
                  <a:gd name="T39" fmla="*/ 111722 h 111"/>
                  <a:gd name="T40" fmla="*/ 0 w 75"/>
                  <a:gd name="T41" fmla="*/ 117499 h 111"/>
                  <a:gd name="T42" fmla="*/ 0 w 75"/>
                  <a:gd name="T43" fmla="*/ 120746 h 111"/>
                  <a:gd name="T44" fmla="*/ 3 w 75"/>
                  <a:gd name="T45" fmla="*/ 125536 h 111"/>
                  <a:gd name="T46" fmla="*/ 5 w 75"/>
                  <a:gd name="T47" fmla="*/ 128751 h 111"/>
                  <a:gd name="T48" fmla="*/ 702 w 75"/>
                  <a:gd name="T49" fmla="*/ 130555 h 111"/>
                  <a:gd name="T50" fmla="*/ 957 w 75"/>
                  <a:gd name="T51" fmla="*/ 130555 h 111"/>
                  <a:gd name="T52" fmla="*/ 1377 w 75"/>
                  <a:gd name="T53" fmla="*/ 127048 h 111"/>
                  <a:gd name="T54" fmla="*/ 1880 w 75"/>
                  <a:gd name="T55" fmla="*/ 122121 h 111"/>
                  <a:gd name="T56" fmla="*/ 2314 w 75"/>
                  <a:gd name="T57" fmla="*/ 116587 h 111"/>
                  <a:gd name="T58" fmla="*/ 2836 w 75"/>
                  <a:gd name="T59" fmla="*/ 107439 h 111"/>
                  <a:gd name="T60" fmla="*/ 3158 w 75"/>
                  <a:gd name="T61" fmla="*/ 98812 h 111"/>
                  <a:gd name="T62" fmla="*/ 3673 w 75"/>
                  <a:gd name="T63" fmla="*/ 85338 h 111"/>
                  <a:gd name="T64" fmla="*/ 3889 w 75"/>
                  <a:gd name="T65" fmla="*/ 73935 h 111"/>
                  <a:gd name="T66" fmla="*/ 4293 w 75"/>
                  <a:gd name="T67" fmla="*/ 61898 h 111"/>
                  <a:gd name="T68" fmla="*/ 4493 w 75"/>
                  <a:gd name="T69" fmla="*/ 46334 h 111"/>
                  <a:gd name="T70" fmla="*/ 4523 w 75"/>
                  <a:gd name="T71" fmla="*/ 31398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5" y="110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1" name="Freeform 1020"/>
              <p:cNvSpPr>
                <a:spLocks noChangeArrowheads="1"/>
              </p:cNvSpPr>
              <p:nvPr/>
            </p:nvSpPr>
            <p:spPr bwMode="auto">
              <a:xfrm>
                <a:off x="5560" y="3029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73419 h 45"/>
                  <a:gd name="T4" fmla="*/ 1317 w 53"/>
                  <a:gd name="T5" fmla="*/ 57518 h 45"/>
                  <a:gd name="T6" fmla="*/ 1938 w 53"/>
                  <a:gd name="T7" fmla="*/ 40896 h 45"/>
                  <a:gd name="T8" fmla="*/ 2417 w 53"/>
                  <a:gd name="T9" fmla="*/ 34094 h 45"/>
                  <a:gd name="T10" fmla="*/ 2880 w 53"/>
                  <a:gd name="T11" fmla="*/ 22306 h 45"/>
                  <a:gd name="T12" fmla="*/ 3216 w 53"/>
                  <a:gd name="T13" fmla="*/ 18719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7192 h 45"/>
                  <a:gd name="T20" fmla="*/ 3360 w 53"/>
                  <a:gd name="T21" fmla="*/ 15782 h 45"/>
                  <a:gd name="T22" fmla="*/ 3848 w 53"/>
                  <a:gd name="T23" fmla="*/ 334 h 45"/>
                  <a:gd name="T24" fmla="*/ 3640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334 h 45"/>
                  <a:gd name="T34" fmla="*/ 2067 w 53"/>
                  <a:gd name="T35" fmla="*/ 17192 h 45"/>
                  <a:gd name="T36" fmla="*/ 1473 w 53"/>
                  <a:gd name="T37" fmla="*/ 31324 h 45"/>
                  <a:gd name="T38" fmla="*/ 951 w 53"/>
                  <a:gd name="T39" fmla="*/ 43977 h 45"/>
                  <a:gd name="T40" fmla="*/ 6 w 53"/>
                  <a:gd name="T41" fmla="*/ 61960 h 45"/>
                  <a:gd name="T42" fmla="*/ 0 w 53"/>
                  <a:gd name="T43" fmla="*/ 79981 h 45"/>
                  <a:gd name="T44" fmla="*/ 8 w 53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2" name="Freeform 1021"/>
              <p:cNvSpPr>
                <a:spLocks noChangeArrowheads="1"/>
              </p:cNvSpPr>
              <p:nvPr/>
            </p:nvSpPr>
            <p:spPr bwMode="auto">
              <a:xfrm>
                <a:off x="5542" y="3074"/>
                <a:ext cx="26" cy="65"/>
              </a:xfrm>
              <a:custGeom>
                <a:avLst/>
                <a:gdLst>
                  <a:gd name="T0" fmla="*/ 3152 w 25"/>
                  <a:gd name="T1" fmla="*/ 65859 h 60"/>
                  <a:gd name="T2" fmla="*/ 3400 w 25"/>
                  <a:gd name="T3" fmla="*/ 63966 h 60"/>
                  <a:gd name="T4" fmla="*/ 3673 w 25"/>
                  <a:gd name="T5" fmla="*/ 55498 h 60"/>
                  <a:gd name="T6" fmla="*/ 3967 w 25"/>
                  <a:gd name="T7" fmla="*/ 50148 h 60"/>
                  <a:gd name="T8" fmla="*/ 4282 w 25"/>
                  <a:gd name="T9" fmla="*/ 40269 h 60"/>
                  <a:gd name="T10" fmla="*/ 4997 w 25"/>
                  <a:gd name="T11" fmla="*/ 31979 h 60"/>
                  <a:gd name="T12" fmla="*/ 5829 w 25"/>
                  <a:gd name="T13" fmla="*/ 23223 h 60"/>
                  <a:gd name="T14" fmla="*/ 7342 w 25"/>
                  <a:gd name="T15" fmla="*/ 13117 h 60"/>
                  <a:gd name="T16" fmla="*/ 8566 w 25"/>
                  <a:gd name="T17" fmla="*/ 4 h 60"/>
                  <a:gd name="T18" fmla="*/ 5829 w 25"/>
                  <a:gd name="T19" fmla="*/ 0 h 60"/>
                  <a:gd name="T20" fmla="*/ 4282 w 25"/>
                  <a:gd name="T21" fmla="*/ 10295 h 60"/>
                  <a:gd name="T22" fmla="*/ 3152 w 25"/>
                  <a:gd name="T23" fmla="*/ 21238 h 60"/>
                  <a:gd name="T24" fmla="*/ 2699 w 25"/>
                  <a:gd name="T25" fmla="*/ 29252 h 60"/>
                  <a:gd name="T26" fmla="*/ 5 w 25"/>
                  <a:gd name="T27" fmla="*/ 37624 h 60"/>
                  <a:gd name="T28" fmla="*/ 3 w 25"/>
                  <a:gd name="T29" fmla="*/ 47813 h 60"/>
                  <a:gd name="T30" fmla="*/ 2 w 25"/>
                  <a:gd name="T31" fmla="*/ 54487 h 60"/>
                  <a:gd name="T32" fmla="*/ 2 w 25"/>
                  <a:gd name="T33" fmla="*/ 60767 h 60"/>
                  <a:gd name="T34" fmla="*/ 0 w 25"/>
                  <a:gd name="T35" fmla="*/ 65138 h 60"/>
                  <a:gd name="T36" fmla="*/ 3152 w 25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7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3" name="Freeform 1022"/>
              <p:cNvSpPr>
                <a:spLocks noChangeArrowheads="1"/>
              </p:cNvSpPr>
              <p:nvPr/>
            </p:nvSpPr>
            <p:spPr bwMode="auto">
              <a:xfrm>
                <a:off x="142" y="1618"/>
                <a:ext cx="68" cy="117"/>
              </a:xfrm>
              <a:custGeom>
                <a:avLst/>
                <a:gdLst>
                  <a:gd name="T0" fmla="*/ 7271 w 65"/>
                  <a:gd name="T1" fmla="*/ 157395 h 106"/>
                  <a:gd name="T2" fmla="*/ 7271 w 65"/>
                  <a:gd name="T3" fmla="*/ 161881 h 106"/>
                  <a:gd name="T4" fmla="*/ 7271 w 65"/>
                  <a:gd name="T5" fmla="*/ 164895 h 106"/>
                  <a:gd name="T6" fmla="*/ 7248 w 65"/>
                  <a:gd name="T7" fmla="*/ 167361 h 106"/>
                  <a:gd name="T8" fmla="*/ 7120 w 65"/>
                  <a:gd name="T9" fmla="*/ 170726 h 106"/>
                  <a:gd name="T10" fmla="*/ 6707 w 65"/>
                  <a:gd name="T11" fmla="*/ 172544 h 106"/>
                  <a:gd name="T12" fmla="*/ 6078 w 65"/>
                  <a:gd name="T13" fmla="*/ 172544 h 106"/>
                  <a:gd name="T14" fmla="*/ 5397 w 65"/>
                  <a:gd name="T15" fmla="*/ 167361 h 106"/>
                  <a:gd name="T16" fmla="*/ 4691 w 65"/>
                  <a:gd name="T17" fmla="*/ 163367 h 106"/>
                  <a:gd name="T18" fmla="*/ 3920 w 65"/>
                  <a:gd name="T19" fmla="*/ 153191 h 106"/>
                  <a:gd name="T20" fmla="*/ 3089 w 65"/>
                  <a:gd name="T21" fmla="*/ 145086 h 106"/>
                  <a:gd name="T22" fmla="*/ 2291 w 65"/>
                  <a:gd name="T23" fmla="*/ 130143 h 106"/>
                  <a:gd name="T24" fmla="*/ 1510 w 65"/>
                  <a:gd name="T25" fmla="*/ 116525 h 106"/>
                  <a:gd name="T26" fmla="*/ 8 w 65"/>
                  <a:gd name="T27" fmla="*/ 99325 h 106"/>
                  <a:gd name="T28" fmla="*/ 4 w 65"/>
                  <a:gd name="T29" fmla="*/ 84425 h 106"/>
                  <a:gd name="T30" fmla="*/ 2 w 65"/>
                  <a:gd name="T31" fmla="*/ 62468 h 106"/>
                  <a:gd name="T32" fmla="*/ 0 w 65"/>
                  <a:gd name="T33" fmla="*/ 43874 h 106"/>
                  <a:gd name="T34" fmla="*/ 1 w 65"/>
                  <a:gd name="T35" fmla="*/ 23523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1 h 106"/>
                  <a:gd name="T46" fmla="*/ 1805 w 65"/>
                  <a:gd name="T47" fmla="*/ 4 h 106"/>
                  <a:gd name="T48" fmla="*/ 2583 w 65"/>
                  <a:gd name="T49" fmla="*/ 14462 h 106"/>
                  <a:gd name="T50" fmla="*/ 3277 w 65"/>
                  <a:gd name="T51" fmla="*/ 21617 h 106"/>
                  <a:gd name="T52" fmla="*/ 4163 w 65"/>
                  <a:gd name="T53" fmla="*/ 35352 h 106"/>
                  <a:gd name="T54" fmla="*/ 4871 w 65"/>
                  <a:gd name="T55" fmla="*/ 51577 h 106"/>
                  <a:gd name="T56" fmla="*/ 5485 w 65"/>
                  <a:gd name="T57" fmla="*/ 60931 h 106"/>
                  <a:gd name="T58" fmla="*/ 5954 w 65"/>
                  <a:gd name="T59" fmla="*/ 77489 h 106"/>
                  <a:gd name="T60" fmla="*/ 6452 w 65"/>
                  <a:gd name="T61" fmla="*/ 91224 h 106"/>
                  <a:gd name="T62" fmla="*/ 6707 w 65"/>
                  <a:gd name="T63" fmla="*/ 101978 h 106"/>
                  <a:gd name="T64" fmla="*/ 6847 w 65"/>
                  <a:gd name="T65" fmla="*/ 116970 h 106"/>
                  <a:gd name="T66" fmla="*/ 7120 w 65"/>
                  <a:gd name="T67" fmla="*/ 129137 h 106"/>
                  <a:gd name="T68" fmla="*/ 7248 w 65"/>
                  <a:gd name="T69" fmla="*/ 140116 h 106"/>
                  <a:gd name="T70" fmla="*/ 7248 w 65"/>
                  <a:gd name="T71" fmla="*/ 149272 h 106"/>
                  <a:gd name="T72" fmla="*/ 7271 w 65"/>
                  <a:gd name="T73" fmla="*/ 157395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2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4" name="Freeform 1023"/>
              <p:cNvSpPr>
                <a:spLocks noChangeArrowheads="1"/>
              </p:cNvSpPr>
              <p:nvPr/>
            </p:nvSpPr>
            <p:spPr bwMode="auto">
              <a:xfrm>
                <a:off x="137" y="1620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382 h 111"/>
                  <a:gd name="T4" fmla="*/ 0 w 74"/>
                  <a:gd name="T5" fmla="*/ 30635 h 111"/>
                  <a:gd name="T6" fmla="*/ 1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6654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696 w 74"/>
                  <a:gd name="T25" fmla="*/ 128751 h 111"/>
                  <a:gd name="T26" fmla="*/ 4106 w 74"/>
                  <a:gd name="T27" fmla="*/ 130555 h 111"/>
                  <a:gd name="T28" fmla="*/ 4440 w 74"/>
                  <a:gd name="T29" fmla="*/ 127802 h 111"/>
                  <a:gd name="T30" fmla="*/ 4646 w 74"/>
                  <a:gd name="T31" fmla="*/ 124874 h 111"/>
                  <a:gd name="T32" fmla="*/ 4686 w 74"/>
                  <a:gd name="T33" fmla="*/ 119073 h 111"/>
                  <a:gd name="T34" fmla="*/ 4686 w 74"/>
                  <a:gd name="T35" fmla="*/ 116587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8165 h 111"/>
                  <a:gd name="T50" fmla="*/ 3796 w 74"/>
                  <a:gd name="T51" fmla="*/ 118165 h 111"/>
                  <a:gd name="T52" fmla="*/ 3416 w 74"/>
                  <a:gd name="T53" fmla="*/ 116587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0010 h 111"/>
                  <a:gd name="T64" fmla="*/ 1020 w 74"/>
                  <a:gd name="T65" fmla="*/ 69935 h 111"/>
                  <a:gd name="T66" fmla="*/ 825 w 74"/>
                  <a:gd name="T67" fmla="*/ 57329 h 111"/>
                  <a:gd name="T68" fmla="*/ 744 w 74"/>
                  <a:gd name="T69" fmla="*/ 42920 h 111"/>
                  <a:gd name="T70" fmla="*/ 703 w 74"/>
                  <a:gd name="T71" fmla="*/ 30635 h 111"/>
                  <a:gd name="T72" fmla="*/ 703 w 74"/>
                  <a:gd name="T73" fmla="*/ 15518 h 111"/>
                  <a:gd name="T74" fmla="*/ 825 w 74"/>
                  <a:gd name="T75" fmla="*/ 2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5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5" name="Freeform 1024"/>
              <p:cNvSpPr>
                <a:spLocks noChangeArrowheads="1"/>
              </p:cNvSpPr>
              <p:nvPr/>
            </p:nvSpPr>
            <p:spPr bwMode="auto">
              <a:xfrm>
                <a:off x="142" y="1613"/>
                <a:ext cx="55" cy="50"/>
              </a:xfrm>
              <a:custGeom>
                <a:avLst/>
                <a:gdLst>
                  <a:gd name="T0" fmla="*/ 3848 w 53"/>
                  <a:gd name="T1" fmla="*/ 64908 h 46"/>
                  <a:gd name="T2" fmla="*/ 3446 w 53"/>
                  <a:gd name="T3" fmla="*/ 50482 h 46"/>
                  <a:gd name="T4" fmla="*/ 2880 w 53"/>
                  <a:gd name="T5" fmla="*/ 38600 h 46"/>
                  <a:gd name="T6" fmla="*/ 2308 w 53"/>
                  <a:gd name="T7" fmla="*/ 23835 h 46"/>
                  <a:gd name="T8" fmla="*/ 1833 w 53"/>
                  <a:gd name="T9" fmla="*/ 13371 h 46"/>
                  <a:gd name="T10" fmla="*/ 1317 w 53"/>
                  <a:gd name="T11" fmla="*/ 4 h 46"/>
                  <a:gd name="T12" fmla="*/ 896 w 53"/>
                  <a:gd name="T13" fmla="*/ 1 h 46"/>
                  <a:gd name="T14" fmla="*/ 761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310 h 46"/>
                  <a:gd name="T22" fmla="*/ 8 w 53"/>
                  <a:gd name="T23" fmla="*/ 12237 h 46"/>
                  <a:gd name="T24" fmla="*/ 8 w 53"/>
                  <a:gd name="T25" fmla="*/ 13371 h 46"/>
                  <a:gd name="T26" fmla="*/ 7 w 53"/>
                  <a:gd name="T27" fmla="*/ 13371 h 46"/>
                  <a:gd name="T28" fmla="*/ 8 w 53"/>
                  <a:gd name="T29" fmla="*/ 14513 h 46"/>
                  <a:gd name="T30" fmla="*/ 761 w 53"/>
                  <a:gd name="T31" fmla="*/ 14513 h 46"/>
                  <a:gd name="T32" fmla="*/ 951 w 53"/>
                  <a:gd name="T33" fmla="*/ 18552 h 46"/>
                  <a:gd name="T34" fmla="*/ 1394 w 53"/>
                  <a:gd name="T35" fmla="*/ 25864 h 46"/>
                  <a:gd name="T36" fmla="*/ 1938 w 53"/>
                  <a:gd name="T37" fmla="*/ 35445 h 46"/>
                  <a:gd name="T38" fmla="*/ 2417 w 53"/>
                  <a:gd name="T39" fmla="*/ 49484 h 46"/>
                  <a:gd name="T40" fmla="*/ 2880 w 53"/>
                  <a:gd name="T41" fmla="*/ 59712 h 46"/>
                  <a:gd name="T42" fmla="*/ 3360 w 53"/>
                  <a:gd name="T43" fmla="*/ 76383 h 46"/>
                  <a:gd name="T44" fmla="*/ 3848 w 53"/>
                  <a:gd name="T45" fmla="*/ 64908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6"/>
                  <a:gd name="T71" fmla="*/ 53 w 53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1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6" name="Freeform 1025"/>
              <p:cNvSpPr>
                <a:spLocks noChangeArrowheads="1"/>
              </p:cNvSpPr>
              <p:nvPr/>
            </p:nvSpPr>
            <p:spPr bwMode="auto">
              <a:xfrm>
                <a:off x="189" y="1644"/>
                <a:ext cx="25" cy="56"/>
              </a:xfrm>
              <a:custGeom>
                <a:avLst/>
                <a:gdLst>
                  <a:gd name="T0" fmla="*/ 10602 w 24"/>
                  <a:gd name="T1" fmla="*/ 957 h 62"/>
                  <a:gd name="T2" fmla="*/ 10098 w 24"/>
                  <a:gd name="T3" fmla="*/ 885 h 62"/>
                  <a:gd name="T4" fmla="*/ 10098 w 24"/>
                  <a:gd name="T5" fmla="*/ 768 h 62"/>
                  <a:gd name="T6" fmla="*/ 9783 w 24"/>
                  <a:gd name="T7" fmla="*/ 659 h 62"/>
                  <a:gd name="T8" fmla="*/ 9034 w 24"/>
                  <a:gd name="T9" fmla="*/ 555 h 62"/>
                  <a:gd name="T10" fmla="*/ 8338 w 24"/>
                  <a:gd name="T11" fmla="*/ 407 h 62"/>
                  <a:gd name="T12" fmla="*/ 7103 w 24"/>
                  <a:gd name="T13" fmla="*/ 282 h 62"/>
                  <a:gd name="T14" fmla="*/ 5158 w 24"/>
                  <a:gd name="T15" fmla="*/ 140 h 62"/>
                  <a:gd name="T16" fmla="*/ 3747 w 24"/>
                  <a:gd name="T17" fmla="*/ 0 h 62"/>
                  <a:gd name="T18" fmla="*/ 0 w 24"/>
                  <a:gd name="T19" fmla="*/ 5 h 62"/>
                  <a:gd name="T20" fmla="*/ 4 w 24"/>
                  <a:gd name="T21" fmla="*/ 190 h 62"/>
                  <a:gd name="T22" fmla="*/ 3747 w 24"/>
                  <a:gd name="T23" fmla="*/ 327 h 62"/>
                  <a:gd name="T24" fmla="*/ 4396 w 24"/>
                  <a:gd name="T25" fmla="*/ 447 h 62"/>
                  <a:gd name="T26" fmla="*/ 5158 w 24"/>
                  <a:gd name="T27" fmla="*/ 565 h 62"/>
                  <a:gd name="T28" fmla="*/ 5589 w 24"/>
                  <a:gd name="T29" fmla="*/ 701 h 62"/>
                  <a:gd name="T30" fmla="*/ 6053 w 24"/>
                  <a:gd name="T31" fmla="*/ 820 h 62"/>
                  <a:gd name="T32" fmla="*/ 6556 w 24"/>
                  <a:gd name="T33" fmla="*/ 898 h 62"/>
                  <a:gd name="T34" fmla="*/ 7103 w 24"/>
                  <a:gd name="T35" fmla="*/ 970 h 62"/>
                  <a:gd name="T36" fmla="*/ 10602 w 24"/>
                  <a:gd name="T37" fmla="*/ 957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7" name="Freeform 1026"/>
              <p:cNvSpPr>
                <a:spLocks noChangeArrowheads="1"/>
              </p:cNvSpPr>
              <p:nvPr/>
            </p:nvSpPr>
            <p:spPr bwMode="auto">
              <a:xfrm>
                <a:off x="5549" y="1747"/>
                <a:ext cx="68" cy="117"/>
              </a:xfrm>
              <a:custGeom>
                <a:avLst/>
                <a:gdLst>
                  <a:gd name="T0" fmla="*/ 0 w 65"/>
                  <a:gd name="T1" fmla="*/ 72227 h 107"/>
                  <a:gd name="T2" fmla="*/ 0 w 65"/>
                  <a:gd name="T3" fmla="*/ 73724 h 107"/>
                  <a:gd name="T4" fmla="*/ 0 w 65"/>
                  <a:gd name="T5" fmla="*/ 76786 h 107"/>
                  <a:gd name="T6" fmla="*/ 1 w 65"/>
                  <a:gd name="T7" fmla="*/ 77642 h 107"/>
                  <a:gd name="T8" fmla="*/ 2 w 65"/>
                  <a:gd name="T9" fmla="*/ 79276 h 107"/>
                  <a:gd name="T10" fmla="*/ 6 w 65"/>
                  <a:gd name="T11" fmla="*/ 80036 h 107"/>
                  <a:gd name="T12" fmla="*/ 1261 w 65"/>
                  <a:gd name="T13" fmla="*/ 79276 h 107"/>
                  <a:gd name="T14" fmla="*/ 1805 w 65"/>
                  <a:gd name="T15" fmla="*/ 77642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726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28864 h 107"/>
                  <a:gd name="T32" fmla="*/ 7271 w 65"/>
                  <a:gd name="T33" fmla="*/ 19793 h 107"/>
                  <a:gd name="T34" fmla="*/ 7248 w 65"/>
                  <a:gd name="T35" fmla="*/ 10298 h 107"/>
                  <a:gd name="T36" fmla="*/ 6847 w 65"/>
                  <a:gd name="T37" fmla="*/ 1 h 107"/>
                  <a:gd name="T38" fmla="*/ 6827 w 65"/>
                  <a:gd name="T39" fmla="*/ 0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0 h 107"/>
                  <a:gd name="T46" fmla="*/ 5397 w 65"/>
                  <a:gd name="T47" fmla="*/ 4 h 107"/>
                  <a:gd name="T48" fmla="*/ 4786 w 65"/>
                  <a:gd name="T49" fmla="*/ 6252 h 107"/>
                  <a:gd name="T50" fmla="*/ 4002 w 65"/>
                  <a:gd name="T51" fmla="*/ 10298 h 107"/>
                  <a:gd name="T52" fmla="*/ 3152 w 65"/>
                  <a:gd name="T53" fmla="*/ 15905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338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012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3848 h 107"/>
                  <a:gd name="T70" fmla="*/ 1 w 65"/>
                  <a:gd name="T71" fmla="*/ 67928 h 107"/>
                  <a:gd name="T72" fmla="*/ 0 w 65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8" name="Freeform 1027"/>
              <p:cNvSpPr>
                <a:spLocks noChangeArrowheads="1"/>
              </p:cNvSpPr>
              <p:nvPr/>
            </p:nvSpPr>
            <p:spPr bwMode="auto">
              <a:xfrm>
                <a:off x="5544" y="1747"/>
                <a:ext cx="77" cy="122"/>
              </a:xfrm>
              <a:custGeom>
                <a:avLst/>
                <a:gdLst>
                  <a:gd name="T0" fmla="*/ 3895 w 74"/>
                  <a:gd name="T1" fmla="*/ 4 h 111"/>
                  <a:gd name="T2" fmla="*/ 4106 w 74"/>
                  <a:gd name="T3" fmla="*/ 18163 h 111"/>
                  <a:gd name="T4" fmla="*/ 4106 w 74"/>
                  <a:gd name="T5" fmla="*/ 31398 h 111"/>
                  <a:gd name="T6" fmla="*/ 4001 w 74"/>
                  <a:gd name="T7" fmla="*/ 45521 h 111"/>
                  <a:gd name="T8" fmla="*/ 3895 w 74"/>
                  <a:gd name="T9" fmla="*/ 58531 h 111"/>
                  <a:gd name="T10" fmla="*/ 3602 w 74"/>
                  <a:gd name="T11" fmla="*/ 70778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439 h 111"/>
                  <a:gd name="T20" fmla="*/ 1552 w 74"/>
                  <a:gd name="T21" fmla="*/ 113042 h 111"/>
                  <a:gd name="T22" fmla="*/ 1192 w 74"/>
                  <a:gd name="T23" fmla="*/ 117499 h 111"/>
                  <a:gd name="T24" fmla="*/ 872 w 74"/>
                  <a:gd name="T25" fmla="*/ 118165 h 111"/>
                  <a:gd name="T26" fmla="*/ 703 w 74"/>
                  <a:gd name="T27" fmla="*/ 119073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20746 h 111"/>
                  <a:gd name="T44" fmla="*/ 2 w 74"/>
                  <a:gd name="T45" fmla="*/ 125947 h 111"/>
                  <a:gd name="T46" fmla="*/ 5 w 74"/>
                  <a:gd name="T47" fmla="*/ 127802 h 111"/>
                  <a:gd name="T48" fmla="*/ 703 w 74"/>
                  <a:gd name="T49" fmla="*/ 130555 h 111"/>
                  <a:gd name="T50" fmla="*/ 965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327 w 74"/>
                  <a:gd name="T61" fmla="*/ 98812 h 111"/>
                  <a:gd name="T62" fmla="*/ 3789 w 74"/>
                  <a:gd name="T63" fmla="*/ 86521 h 111"/>
                  <a:gd name="T64" fmla="*/ 4106 w 74"/>
                  <a:gd name="T65" fmla="*/ 75662 h 111"/>
                  <a:gd name="T66" fmla="*/ 4440 w 74"/>
                  <a:gd name="T67" fmla="*/ 61898 h 111"/>
                  <a:gd name="T68" fmla="*/ 4681 w 74"/>
                  <a:gd name="T69" fmla="*/ 46334 h 111"/>
                  <a:gd name="T70" fmla="*/ 4686 w 74"/>
                  <a:gd name="T71" fmla="*/ 33263 h 111"/>
                  <a:gd name="T72" fmla="*/ 4681 w 74"/>
                  <a:gd name="T73" fmla="*/ 14382 h 111"/>
                  <a:gd name="T74" fmla="*/ 4440 w 74"/>
                  <a:gd name="T75" fmla="*/ 0 h 111"/>
                  <a:gd name="T76" fmla="*/ 3895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8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9" name="Freeform 1028"/>
              <p:cNvSpPr>
                <a:spLocks noChangeArrowheads="1"/>
              </p:cNvSpPr>
              <p:nvPr/>
            </p:nvSpPr>
            <p:spPr bwMode="auto">
              <a:xfrm>
                <a:off x="5561" y="1747"/>
                <a:ext cx="55" cy="49"/>
              </a:xfrm>
              <a:custGeom>
                <a:avLst/>
                <a:gdLst>
                  <a:gd name="T0" fmla="*/ 8 w 53"/>
                  <a:gd name="T1" fmla="*/ 87011 h 45"/>
                  <a:gd name="T2" fmla="*/ 951 w 53"/>
                  <a:gd name="T3" fmla="*/ 68264 h 45"/>
                  <a:gd name="T4" fmla="*/ 1394 w 53"/>
                  <a:gd name="T5" fmla="*/ 52756 h 45"/>
                  <a:gd name="T6" fmla="*/ 2047 w 53"/>
                  <a:gd name="T7" fmla="*/ 40896 h 45"/>
                  <a:gd name="T8" fmla="*/ 2417 w 53"/>
                  <a:gd name="T9" fmla="*/ 28764 h 45"/>
                  <a:gd name="T10" fmla="*/ 2880 w 53"/>
                  <a:gd name="T11" fmla="*/ 20380 h 45"/>
                  <a:gd name="T12" fmla="*/ 3216 w 53"/>
                  <a:gd name="T13" fmla="*/ 17192 h 45"/>
                  <a:gd name="T14" fmla="*/ 3360 w 53"/>
                  <a:gd name="T15" fmla="*/ 17192 h 45"/>
                  <a:gd name="T16" fmla="*/ 3394 w 53"/>
                  <a:gd name="T17" fmla="*/ 17192 h 45"/>
                  <a:gd name="T18" fmla="*/ 3360 w 53"/>
                  <a:gd name="T19" fmla="*/ 15782 h 45"/>
                  <a:gd name="T20" fmla="*/ 3848 w 53"/>
                  <a:gd name="T21" fmla="*/ 4 h 45"/>
                  <a:gd name="T22" fmla="*/ 3751 w 53"/>
                  <a:gd name="T23" fmla="*/ 1 h 45"/>
                  <a:gd name="T24" fmla="*/ 3446 w 53"/>
                  <a:gd name="T25" fmla="*/ 0 h 45"/>
                  <a:gd name="T26" fmla="*/ 3216 w 53"/>
                  <a:gd name="T27" fmla="*/ 0 h 45"/>
                  <a:gd name="T28" fmla="*/ 3012 w 53"/>
                  <a:gd name="T29" fmla="*/ 0 h 45"/>
                  <a:gd name="T30" fmla="*/ 2438 w 53"/>
                  <a:gd name="T31" fmla="*/ 3 h 45"/>
                  <a:gd name="T32" fmla="*/ 2067 w 53"/>
                  <a:gd name="T33" fmla="*/ 17192 h 45"/>
                  <a:gd name="T34" fmla="*/ 1473 w 53"/>
                  <a:gd name="T35" fmla="*/ 28764 h 45"/>
                  <a:gd name="T36" fmla="*/ 951 w 53"/>
                  <a:gd name="T37" fmla="*/ 43977 h 45"/>
                  <a:gd name="T38" fmla="*/ 6 w 53"/>
                  <a:gd name="T39" fmla="*/ 61437 h 45"/>
                  <a:gd name="T40" fmla="*/ 0 w 53"/>
                  <a:gd name="T41" fmla="*/ 79981 h 45"/>
                  <a:gd name="T42" fmla="*/ 8 w 53"/>
                  <a:gd name="T43" fmla="*/ 87011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20" y="28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40" y="11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0" name="Freeform 1029"/>
              <p:cNvSpPr>
                <a:spLocks noChangeArrowheads="1"/>
              </p:cNvSpPr>
              <p:nvPr/>
            </p:nvSpPr>
            <p:spPr bwMode="auto">
              <a:xfrm>
                <a:off x="5544" y="1786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396 w 24"/>
                  <a:gd name="T5" fmla="*/ 55498 h 60"/>
                  <a:gd name="T6" fmla="*/ 4763 w 24"/>
                  <a:gd name="T7" fmla="*/ 47813 h 60"/>
                  <a:gd name="T8" fmla="*/ 5158 w 24"/>
                  <a:gd name="T9" fmla="*/ 40269 h 60"/>
                  <a:gd name="T10" fmla="*/ 6053 w 24"/>
                  <a:gd name="T11" fmla="*/ 31663 h 60"/>
                  <a:gd name="T12" fmla="*/ 7103 w 24"/>
                  <a:gd name="T13" fmla="*/ 21473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103 w 24"/>
                  <a:gd name="T19" fmla="*/ 0 h 60"/>
                  <a:gd name="T20" fmla="*/ 5158 w 24"/>
                  <a:gd name="T21" fmla="*/ 8760 h 60"/>
                  <a:gd name="T22" fmla="*/ 3747 w 24"/>
                  <a:gd name="T23" fmla="*/ 18113 h 60"/>
                  <a:gd name="T24" fmla="*/ 3191 w 24"/>
                  <a:gd name="T25" fmla="*/ 27299 h 60"/>
                  <a:gd name="T26" fmla="*/ 4 w 24"/>
                  <a:gd name="T27" fmla="*/ 37624 h 60"/>
                  <a:gd name="T28" fmla="*/ 2 w 24"/>
                  <a:gd name="T29" fmla="*/ 46350 h 60"/>
                  <a:gd name="T30" fmla="*/ 1 w 24"/>
                  <a:gd name="T31" fmla="*/ 54487 h 60"/>
                  <a:gd name="T32" fmla="*/ 1 w 24"/>
                  <a:gd name="T33" fmla="*/ 60176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0"/>
                    </a:lnTo>
                    <a:lnTo>
                      <a:pt x="11" y="43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4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1" name="Freeform 1030"/>
              <p:cNvSpPr>
                <a:spLocks noChangeArrowheads="1"/>
              </p:cNvSpPr>
              <p:nvPr/>
            </p:nvSpPr>
            <p:spPr bwMode="auto">
              <a:xfrm>
                <a:off x="142" y="2809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3724 h 107"/>
                  <a:gd name="T4" fmla="*/ 7271 w 65"/>
                  <a:gd name="T5" fmla="*/ 77642 h 107"/>
                  <a:gd name="T6" fmla="*/ 7248 w 65"/>
                  <a:gd name="T7" fmla="*/ 77849 h 107"/>
                  <a:gd name="T8" fmla="*/ 7120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8428 h 107"/>
                  <a:gd name="T16" fmla="*/ 4691 w 65"/>
                  <a:gd name="T17" fmla="*/ 74436 h 107"/>
                  <a:gd name="T18" fmla="*/ 3920 w 65"/>
                  <a:gd name="T19" fmla="*/ 71553 h 107"/>
                  <a:gd name="T20" fmla="*/ 3089 w 65"/>
                  <a:gd name="T21" fmla="*/ 66620 h 107"/>
                  <a:gd name="T22" fmla="*/ 2291 w 65"/>
                  <a:gd name="T23" fmla="*/ 61831 h 107"/>
                  <a:gd name="T24" fmla="*/ 1510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0298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2 h 107"/>
                  <a:gd name="T46" fmla="*/ 1805 w 65"/>
                  <a:gd name="T47" fmla="*/ 4 h 107"/>
                  <a:gd name="T48" fmla="*/ 2583 w 65"/>
                  <a:gd name="T49" fmla="*/ 6252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6078 w 65"/>
                  <a:gd name="T59" fmla="*/ 35169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143 h 107"/>
                  <a:gd name="T66" fmla="*/ 7120 w 65"/>
                  <a:gd name="T67" fmla="*/ 59387 h 107"/>
                  <a:gd name="T68" fmla="*/ 7248 w 65"/>
                  <a:gd name="T69" fmla="*/ 63848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2" name="Freeform 1031"/>
              <p:cNvSpPr>
                <a:spLocks noChangeArrowheads="1"/>
              </p:cNvSpPr>
              <p:nvPr/>
            </p:nvSpPr>
            <p:spPr bwMode="auto">
              <a:xfrm>
                <a:off x="137" y="2809"/>
                <a:ext cx="77" cy="122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6834 h 111"/>
                  <a:gd name="T4" fmla="*/ 0 w 74"/>
                  <a:gd name="T5" fmla="*/ 33263 h 111"/>
                  <a:gd name="T6" fmla="*/ 1 w 74"/>
                  <a:gd name="T7" fmla="*/ 46334 h 111"/>
                  <a:gd name="T8" fmla="*/ 5 w 74"/>
                  <a:gd name="T9" fmla="*/ 62255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9398 h 111"/>
                  <a:gd name="T16" fmla="*/ 1913 w 74"/>
                  <a:gd name="T17" fmla="*/ 107805 h 111"/>
                  <a:gd name="T18" fmla="*/ 2243 w 74"/>
                  <a:gd name="T19" fmla="*/ 116587 h 111"/>
                  <a:gd name="T20" fmla="*/ 2767 w 74"/>
                  <a:gd name="T21" fmla="*/ 124874 h 111"/>
                  <a:gd name="T22" fmla="*/ 3241 w 74"/>
                  <a:gd name="T23" fmla="*/ 127048 h 111"/>
                  <a:gd name="T24" fmla="*/ 3696 w 74"/>
                  <a:gd name="T25" fmla="*/ 130555 h 111"/>
                  <a:gd name="T26" fmla="*/ 4106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947 h 111"/>
                  <a:gd name="T32" fmla="*/ 4686 w 74"/>
                  <a:gd name="T33" fmla="*/ 122121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9073 h 111"/>
                  <a:gd name="T44" fmla="*/ 4211 w 74"/>
                  <a:gd name="T45" fmla="*/ 119073 h 111"/>
                  <a:gd name="T46" fmla="*/ 4216 w 74"/>
                  <a:gd name="T47" fmla="*/ 119073 h 111"/>
                  <a:gd name="T48" fmla="*/ 4106 w 74"/>
                  <a:gd name="T49" fmla="*/ 120746 h 111"/>
                  <a:gd name="T50" fmla="*/ 3796 w 74"/>
                  <a:gd name="T51" fmla="*/ 120746 h 111"/>
                  <a:gd name="T52" fmla="*/ 3416 w 74"/>
                  <a:gd name="T53" fmla="*/ 117499 h 111"/>
                  <a:gd name="T54" fmla="*/ 3155 w 74"/>
                  <a:gd name="T55" fmla="*/ 115468 h 111"/>
                  <a:gd name="T56" fmla="*/ 2624 w 74"/>
                  <a:gd name="T57" fmla="*/ 107805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2685 h 111"/>
                  <a:gd name="T64" fmla="*/ 1020 w 74"/>
                  <a:gd name="T65" fmla="*/ 70778 h 111"/>
                  <a:gd name="T66" fmla="*/ 825 w 74"/>
                  <a:gd name="T67" fmla="*/ 58531 h 111"/>
                  <a:gd name="T68" fmla="*/ 744 w 74"/>
                  <a:gd name="T69" fmla="*/ 45521 h 111"/>
                  <a:gd name="T70" fmla="*/ 703 w 74"/>
                  <a:gd name="T71" fmla="*/ 33263 h 111"/>
                  <a:gd name="T72" fmla="*/ 703 w 74"/>
                  <a:gd name="T73" fmla="*/ 18163 h 111"/>
                  <a:gd name="T74" fmla="*/ 825 w 74"/>
                  <a:gd name="T75" fmla="*/ 4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2"/>
                    </a:lnTo>
                    <a:lnTo>
                      <a:pt x="65" y="102"/>
                    </a:lnTo>
                    <a:lnTo>
                      <a:pt x="66" y="102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3" name="Freeform 1032"/>
              <p:cNvSpPr>
                <a:spLocks noChangeArrowheads="1"/>
              </p:cNvSpPr>
              <p:nvPr/>
            </p:nvSpPr>
            <p:spPr bwMode="auto">
              <a:xfrm>
                <a:off x="142" y="2807"/>
                <a:ext cx="55" cy="49"/>
              </a:xfrm>
              <a:custGeom>
                <a:avLst/>
                <a:gdLst>
                  <a:gd name="T0" fmla="*/ 3848 w 53"/>
                  <a:gd name="T1" fmla="*/ 79981 h 45"/>
                  <a:gd name="T2" fmla="*/ 3446 w 53"/>
                  <a:gd name="T3" fmla="*/ 61960 h 45"/>
                  <a:gd name="T4" fmla="*/ 2880 w 53"/>
                  <a:gd name="T5" fmla="*/ 43977 h 45"/>
                  <a:gd name="T6" fmla="*/ 2308 w 53"/>
                  <a:gd name="T7" fmla="*/ 28764 h 45"/>
                  <a:gd name="T8" fmla="*/ 1833 w 53"/>
                  <a:gd name="T9" fmla="*/ 17192 h 45"/>
                  <a:gd name="T10" fmla="*/ 1317 w 53"/>
                  <a:gd name="T11" fmla="*/ 4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5782 h 45"/>
                  <a:gd name="T24" fmla="*/ 8 w 53"/>
                  <a:gd name="T25" fmla="*/ 17192 h 45"/>
                  <a:gd name="T26" fmla="*/ 7 w 53"/>
                  <a:gd name="T27" fmla="*/ 17192 h 45"/>
                  <a:gd name="T28" fmla="*/ 8 w 53"/>
                  <a:gd name="T29" fmla="*/ 17192 h 45"/>
                  <a:gd name="T30" fmla="*/ 761 w 53"/>
                  <a:gd name="T31" fmla="*/ 17192 h 45"/>
                  <a:gd name="T32" fmla="*/ 951 w 53"/>
                  <a:gd name="T33" fmla="*/ 22306 h 45"/>
                  <a:gd name="T34" fmla="*/ 1394 w 53"/>
                  <a:gd name="T35" fmla="*/ 34094 h 45"/>
                  <a:gd name="T36" fmla="*/ 1938 w 53"/>
                  <a:gd name="T37" fmla="*/ 40896 h 45"/>
                  <a:gd name="T38" fmla="*/ 2417 w 53"/>
                  <a:gd name="T39" fmla="*/ 56826 h 45"/>
                  <a:gd name="T40" fmla="*/ 2880 w 53"/>
                  <a:gd name="T41" fmla="*/ 72729 h 45"/>
                  <a:gd name="T42" fmla="*/ 3360 w 53"/>
                  <a:gd name="T43" fmla="*/ 87011 h 45"/>
                  <a:gd name="T44" fmla="*/ 3848 w 53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4" name="Freeform 1033"/>
              <p:cNvSpPr>
                <a:spLocks noChangeArrowheads="1"/>
              </p:cNvSpPr>
              <p:nvPr/>
            </p:nvSpPr>
            <p:spPr bwMode="auto">
              <a:xfrm>
                <a:off x="189" y="2851"/>
                <a:ext cx="25" cy="65"/>
              </a:xfrm>
              <a:custGeom>
                <a:avLst/>
                <a:gdLst>
                  <a:gd name="T0" fmla="*/ 10602 w 24"/>
                  <a:gd name="T1" fmla="*/ 65138 h 60"/>
                  <a:gd name="T2" fmla="*/ 10098 w 24"/>
                  <a:gd name="T3" fmla="*/ 60767 h 60"/>
                  <a:gd name="T4" fmla="*/ 10098 w 24"/>
                  <a:gd name="T5" fmla="*/ 54487 h 60"/>
                  <a:gd name="T6" fmla="*/ 9783 w 24"/>
                  <a:gd name="T7" fmla="*/ 46350 h 60"/>
                  <a:gd name="T8" fmla="*/ 9034 w 24"/>
                  <a:gd name="T9" fmla="*/ 37624 h 60"/>
                  <a:gd name="T10" fmla="*/ 8338 w 24"/>
                  <a:gd name="T11" fmla="*/ 29252 h 60"/>
                  <a:gd name="T12" fmla="*/ 7103 w 24"/>
                  <a:gd name="T13" fmla="*/ 19585 h 60"/>
                  <a:gd name="T14" fmla="*/ 5158 w 24"/>
                  <a:gd name="T15" fmla="*/ 10295 h 60"/>
                  <a:gd name="T16" fmla="*/ 3747 w 24"/>
                  <a:gd name="T17" fmla="*/ 0 h 60"/>
                  <a:gd name="T18" fmla="*/ 0 w 24"/>
                  <a:gd name="T19" fmla="*/ 4 h 60"/>
                  <a:gd name="T20" fmla="*/ 4 w 24"/>
                  <a:gd name="T21" fmla="*/ 13117 h 60"/>
                  <a:gd name="T22" fmla="*/ 3747 w 24"/>
                  <a:gd name="T23" fmla="*/ 21473 h 60"/>
                  <a:gd name="T24" fmla="*/ 4396 w 24"/>
                  <a:gd name="T25" fmla="*/ 31663 h 60"/>
                  <a:gd name="T26" fmla="*/ 5158 w 24"/>
                  <a:gd name="T27" fmla="*/ 40269 h 60"/>
                  <a:gd name="T28" fmla="*/ 5589 w 24"/>
                  <a:gd name="T29" fmla="*/ 50148 h 60"/>
                  <a:gd name="T30" fmla="*/ 6053 w 24"/>
                  <a:gd name="T31" fmla="*/ 55498 h 60"/>
                  <a:gd name="T32" fmla="*/ 6556 w 24"/>
                  <a:gd name="T33" fmla="*/ 63783 h 60"/>
                  <a:gd name="T34" fmla="*/ 7103 w 24"/>
                  <a:gd name="T35" fmla="*/ 65859 h 60"/>
                  <a:gd name="T36" fmla="*/ 10602 w 24"/>
                  <a:gd name="T37" fmla="*/ 65138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5" name="Freeform 1034"/>
              <p:cNvSpPr>
                <a:spLocks noChangeArrowheads="1"/>
              </p:cNvSpPr>
              <p:nvPr/>
            </p:nvSpPr>
            <p:spPr bwMode="auto">
              <a:xfrm>
                <a:off x="5549" y="2948"/>
                <a:ext cx="68" cy="116"/>
              </a:xfrm>
              <a:custGeom>
                <a:avLst/>
                <a:gdLst>
                  <a:gd name="T0" fmla="*/ 0 w 65"/>
                  <a:gd name="T1" fmla="*/ 76481 h 106"/>
                  <a:gd name="T2" fmla="*/ 0 w 65"/>
                  <a:gd name="T3" fmla="*/ 80392 h 106"/>
                  <a:gd name="T4" fmla="*/ 0 w 65"/>
                  <a:gd name="T5" fmla="*/ 81550 h 106"/>
                  <a:gd name="T6" fmla="*/ 1 w 65"/>
                  <a:gd name="T7" fmla="*/ 82290 h 106"/>
                  <a:gd name="T8" fmla="*/ 2 w 65"/>
                  <a:gd name="T9" fmla="*/ 83105 h 106"/>
                  <a:gd name="T10" fmla="*/ 6 w 65"/>
                  <a:gd name="T11" fmla="*/ 84584 h 106"/>
                  <a:gd name="T12" fmla="*/ 1261 w 65"/>
                  <a:gd name="T13" fmla="*/ 84584 h 106"/>
                  <a:gd name="T14" fmla="*/ 1805 w 65"/>
                  <a:gd name="T15" fmla="*/ 82290 h 106"/>
                  <a:gd name="T16" fmla="*/ 2743 w 65"/>
                  <a:gd name="T17" fmla="*/ 80392 h 106"/>
                  <a:gd name="T18" fmla="*/ 3347 w 65"/>
                  <a:gd name="T19" fmla="*/ 75724 h 106"/>
                  <a:gd name="T20" fmla="*/ 4249 w 65"/>
                  <a:gd name="T21" fmla="*/ 71101 h 106"/>
                  <a:gd name="T22" fmla="*/ 4979 w 65"/>
                  <a:gd name="T23" fmla="*/ 63219 h 106"/>
                  <a:gd name="T24" fmla="*/ 5726 w 65"/>
                  <a:gd name="T25" fmla="*/ 56664 h 106"/>
                  <a:gd name="T26" fmla="*/ 6452 w 65"/>
                  <a:gd name="T27" fmla="*/ 48940 h 106"/>
                  <a:gd name="T28" fmla="*/ 6847 w 65"/>
                  <a:gd name="T29" fmla="*/ 39694 h 106"/>
                  <a:gd name="T30" fmla="*/ 7120 w 65"/>
                  <a:gd name="T31" fmla="*/ 31519 h 106"/>
                  <a:gd name="T32" fmla="*/ 7271 w 65"/>
                  <a:gd name="T33" fmla="*/ 20868 h 106"/>
                  <a:gd name="T34" fmla="*/ 7248 w 65"/>
                  <a:gd name="T35" fmla="*/ 11396 h 106"/>
                  <a:gd name="T36" fmla="*/ 6847 w 65"/>
                  <a:gd name="T37" fmla="*/ 2 h 106"/>
                  <a:gd name="T38" fmla="*/ 6827 w 65"/>
                  <a:gd name="T39" fmla="*/ 1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1 h 106"/>
                  <a:gd name="T46" fmla="*/ 5397 w 65"/>
                  <a:gd name="T47" fmla="*/ 3 h 106"/>
                  <a:gd name="T48" fmla="*/ 4786 w 65"/>
                  <a:gd name="T49" fmla="*/ 7405 h 106"/>
                  <a:gd name="T50" fmla="*/ 4002 w 65"/>
                  <a:gd name="T51" fmla="*/ 10622 h 106"/>
                  <a:gd name="T52" fmla="*/ 3152 w 65"/>
                  <a:gd name="T53" fmla="*/ 17680 h 106"/>
                  <a:gd name="T54" fmla="*/ 2433 w 65"/>
                  <a:gd name="T55" fmla="*/ 22472 h 106"/>
                  <a:gd name="T56" fmla="*/ 1702 w 65"/>
                  <a:gd name="T57" fmla="*/ 30009 h 106"/>
                  <a:gd name="T58" fmla="*/ 1261 w 65"/>
                  <a:gd name="T59" fmla="*/ 37336 h 106"/>
                  <a:gd name="T60" fmla="*/ 8 w 65"/>
                  <a:gd name="T61" fmla="*/ 43185 h 106"/>
                  <a:gd name="T62" fmla="*/ 6 w 65"/>
                  <a:gd name="T63" fmla="*/ 49915 h 106"/>
                  <a:gd name="T64" fmla="*/ 4 w 65"/>
                  <a:gd name="T65" fmla="*/ 57176 h 106"/>
                  <a:gd name="T66" fmla="*/ 2 w 65"/>
                  <a:gd name="T67" fmla="*/ 63219 h 106"/>
                  <a:gd name="T68" fmla="*/ 1 w 65"/>
                  <a:gd name="T69" fmla="*/ 69956 h 106"/>
                  <a:gd name="T70" fmla="*/ 1 w 65"/>
                  <a:gd name="T71" fmla="*/ 73114 h 106"/>
                  <a:gd name="T72" fmla="*/ 0 w 65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6" name="Freeform 1035"/>
              <p:cNvSpPr>
                <a:spLocks noChangeArrowheads="1"/>
              </p:cNvSpPr>
              <p:nvPr/>
            </p:nvSpPr>
            <p:spPr bwMode="auto">
              <a:xfrm>
                <a:off x="5544" y="2949"/>
                <a:ext cx="77" cy="121"/>
              </a:xfrm>
              <a:custGeom>
                <a:avLst/>
                <a:gdLst>
                  <a:gd name="T0" fmla="*/ 3895 w 74"/>
                  <a:gd name="T1" fmla="*/ 2 h 110"/>
                  <a:gd name="T2" fmla="*/ 4106 w 74"/>
                  <a:gd name="T3" fmla="*/ 16948 h 110"/>
                  <a:gd name="T4" fmla="*/ 4106 w 74"/>
                  <a:gd name="T5" fmla="*/ 32210 h 110"/>
                  <a:gd name="T6" fmla="*/ 4001 w 74"/>
                  <a:gd name="T7" fmla="*/ 46896 h 110"/>
                  <a:gd name="T8" fmla="*/ 3895 w 74"/>
                  <a:gd name="T9" fmla="*/ 60319 h 110"/>
                  <a:gd name="T10" fmla="*/ 3602 w 74"/>
                  <a:gd name="T11" fmla="*/ 73255 h 110"/>
                  <a:gd name="T12" fmla="*/ 3241 w 74"/>
                  <a:gd name="T13" fmla="*/ 85644 h 110"/>
                  <a:gd name="T14" fmla="*/ 2912 w 74"/>
                  <a:gd name="T15" fmla="*/ 96762 h 110"/>
                  <a:gd name="T16" fmla="*/ 2488 w 74"/>
                  <a:gd name="T17" fmla="*/ 104990 h 110"/>
                  <a:gd name="T18" fmla="*/ 2019 w 74"/>
                  <a:gd name="T19" fmla="*/ 113207 h 110"/>
                  <a:gd name="T20" fmla="*/ 1552 w 74"/>
                  <a:gd name="T21" fmla="*/ 120289 h 110"/>
                  <a:gd name="T22" fmla="*/ 1192 w 74"/>
                  <a:gd name="T23" fmla="*/ 123088 h 110"/>
                  <a:gd name="T24" fmla="*/ 872 w 74"/>
                  <a:gd name="T25" fmla="*/ 125607 h 110"/>
                  <a:gd name="T26" fmla="*/ 703 w 74"/>
                  <a:gd name="T27" fmla="*/ 125607 h 110"/>
                  <a:gd name="T28" fmla="*/ 8 w 74"/>
                  <a:gd name="T29" fmla="*/ 124936 h 110"/>
                  <a:gd name="T30" fmla="*/ 9 w 74"/>
                  <a:gd name="T31" fmla="*/ 124936 h 110"/>
                  <a:gd name="T32" fmla="*/ 8 w 74"/>
                  <a:gd name="T33" fmla="*/ 124936 h 110"/>
                  <a:gd name="T34" fmla="*/ 8 w 74"/>
                  <a:gd name="T35" fmla="*/ 123088 h 110"/>
                  <a:gd name="T36" fmla="*/ 8 w 74"/>
                  <a:gd name="T37" fmla="*/ 122520 h 110"/>
                  <a:gd name="T38" fmla="*/ 0 w 74"/>
                  <a:gd name="T39" fmla="*/ 120289 h 110"/>
                  <a:gd name="T40" fmla="*/ 0 w 74"/>
                  <a:gd name="T41" fmla="*/ 123088 h 110"/>
                  <a:gd name="T42" fmla="*/ 0 w 74"/>
                  <a:gd name="T43" fmla="*/ 126880 h 110"/>
                  <a:gd name="T44" fmla="*/ 2 w 74"/>
                  <a:gd name="T45" fmla="*/ 132543 h 110"/>
                  <a:gd name="T46" fmla="*/ 4 w 74"/>
                  <a:gd name="T47" fmla="*/ 135837 h 110"/>
                  <a:gd name="T48" fmla="*/ 703 w 74"/>
                  <a:gd name="T49" fmla="*/ 137309 h 110"/>
                  <a:gd name="T50" fmla="*/ 965 w 74"/>
                  <a:gd name="T51" fmla="*/ 137309 h 110"/>
                  <a:gd name="T52" fmla="*/ 1395 w 74"/>
                  <a:gd name="T53" fmla="*/ 133144 h 110"/>
                  <a:gd name="T54" fmla="*/ 1914 w 74"/>
                  <a:gd name="T55" fmla="*/ 130050 h 110"/>
                  <a:gd name="T56" fmla="*/ 2360 w 74"/>
                  <a:gd name="T57" fmla="*/ 122704 h 110"/>
                  <a:gd name="T58" fmla="*/ 2912 w 74"/>
                  <a:gd name="T59" fmla="*/ 113478 h 110"/>
                  <a:gd name="T60" fmla="*/ 3327 w 74"/>
                  <a:gd name="T61" fmla="*/ 103479 h 110"/>
                  <a:gd name="T62" fmla="*/ 3789 w 74"/>
                  <a:gd name="T63" fmla="*/ 91231 h 110"/>
                  <a:gd name="T64" fmla="*/ 4106 w 74"/>
                  <a:gd name="T65" fmla="*/ 76615 h 110"/>
                  <a:gd name="T66" fmla="*/ 4440 w 74"/>
                  <a:gd name="T67" fmla="*/ 64151 h 110"/>
                  <a:gd name="T68" fmla="*/ 4681 w 74"/>
                  <a:gd name="T69" fmla="*/ 47847 h 110"/>
                  <a:gd name="T70" fmla="*/ 4686 w 74"/>
                  <a:gd name="T71" fmla="*/ 32210 h 110"/>
                  <a:gd name="T72" fmla="*/ 4681 w 74"/>
                  <a:gd name="T73" fmla="*/ 15569 h 110"/>
                  <a:gd name="T74" fmla="*/ 4440 w 74"/>
                  <a:gd name="T75" fmla="*/ 0 h 110"/>
                  <a:gd name="T76" fmla="*/ 3895 w 74"/>
                  <a:gd name="T77" fmla="*/ 2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8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0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0"/>
                    </a:lnTo>
                    <a:lnTo>
                      <a:pt x="9" y="100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10" y="110"/>
                    </a:lnTo>
                    <a:lnTo>
                      <a:pt x="16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7" name="Freeform 1036"/>
              <p:cNvSpPr>
                <a:spLocks noChangeArrowheads="1"/>
              </p:cNvSpPr>
              <p:nvPr/>
            </p:nvSpPr>
            <p:spPr bwMode="auto">
              <a:xfrm>
                <a:off x="5561" y="2943"/>
                <a:ext cx="55" cy="57"/>
              </a:xfrm>
              <a:custGeom>
                <a:avLst/>
                <a:gdLst>
                  <a:gd name="T0" fmla="*/ 8 w 53"/>
                  <a:gd name="T1" fmla="*/ 2573588 h 45"/>
                  <a:gd name="T2" fmla="*/ 951 w 53"/>
                  <a:gd name="T3" fmla="*/ 2171882 h 45"/>
                  <a:gd name="T4" fmla="*/ 1394 w 53"/>
                  <a:gd name="T5" fmla="*/ 1701537 h 45"/>
                  <a:gd name="T6" fmla="*/ 1938 w 53"/>
                  <a:gd name="T7" fmla="*/ 1209814 h 45"/>
                  <a:gd name="T8" fmla="*/ 2417 w 53"/>
                  <a:gd name="T9" fmla="*/ 1008576 h 45"/>
                  <a:gd name="T10" fmla="*/ 2880 w 53"/>
                  <a:gd name="T11" fmla="*/ 659914 h 45"/>
                  <a:gd name="T12" fmla="*/ 3216 w 53"/>
                  <a:gd name="T13" fmla="*/ 553612 h 45"/>
                  <a:gd name="T14" fmla="*/ 3360 w 53"/>
                  <a:gd name="T15" fmla="*/ 508611 h 45"/>
                  <a:gd name="T16" fmla="*/ 3394 w 53"/>
                  <a:gd name="T17" fmla="*/ 508611 h 45"/>
                  <a:gd name="T18" fmla="*/ 3360 w 53"/>
                  <a:gd name="T19" fmla="*/ 508611 h 45"/>
                  <a:gd name="T20" fmla="*/ 3360 w 53"/>
                  <a:gd name="T21" fmla="*/ 466807 h 45"/>
                  <a:gd name="T22" fmla="*/ 3848 w 53"/>
                  <a:gd name="T23" fmla="*/ 393789 h 45"/>
                  <a:gd name="T24" fmla="*/ 3640 w 53"/>
                  <a:gd name="T25" fmla="*/ 889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9656 h 45"/>
                  <a:gd name="T34" fmla="*/ 2067 w 53"/>
                  <a:gd name="T35" fmla="*/ 508611 h 45"/>
                  <a:gd name="T36" fmla="*/ 1473 w 53"/>
                  <a:gd name="T37" fmla="*/ 926331 h 45"/>
                  <a:gd name="T38" fmla="*/ 951 w 53"/>
                  <a:gd name="T39" fmla="*/ 1300944 h 45"/>
                  <a:gd name="T40" fmla="*/ 6 w 53"/>
                  <a:gd name="T41" fmla="*/ 1832611 h 45"/>
                  <a:gd name="T42" fmla="*/ 0 w 53"/>
                  <a:gd name="T43" fmla="*/ 2365743 h 45"/>
                  <a:gd name="T44" fmla="*/ 8 w 53"/>
                  <a:gd name="T45" fmla="*/ 2573588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20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0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8" name="Freeform 1037"/>
              <p:cNvSpPr>
                <a:spLocks noChangeArrowheads="1"/>
              </p:cNvSpPr>
              <p:nvPr/>
            </p:nvSpPr>
            <p:spPr bwMode="auto">
              <a:xfrm>
                <a:off x="5544" y="2988"/>
                <a:ext cx="25" cy="67"/>
              </a:xfrm>
              <a:custGeom>
                <a:avLst/>
                <a:gdLst>
                  <a:gd name="T0" fmla="*/ 3747 w 24"/>
                  <a:gd name="T1" fmla="*/ 55473 h 62"/>
                  <a:gd name="T2" fmla="*/ 4058 w 24"/>
                  <a:gd name="T3" fmla="*/ 51273 h 62"/>
                  <a:gd name="T4" fmla="*/ 4396 w 24"/>
                  <a:gd name="T5" fmla="*/ 45043 h 62"/>
                  <a:gd name="T6" fmla="*/ 4763 w 24"/>
                  <a:gd name="T7" fmla="*/ 40079 h 62"/>
                  <a:gd name="T8" fmla="*/ 5158 w 24"/>
                  <a:gd name="T9" fmla="*/ 32242 h 62"/>
                  <a:gd name="T10" fmla="*/ 6053 w 24"/>
                  <a:gd name="T11" fmla="*/ 25575 h 62"/>
                  <a:gd name="T12" fmla="*/ 7103 w 24"/>
                  <a:gd name="T13" fmla="*/ 18751 h 62"/>
                  <a:gd name="T14" fmla="*/ 9034 w 24"/>
                  <a:gd name="T15" fmla="*/ 10037 h 62"/>
                  <a:gd name="T16" fmla="*/ 10602 w 24"/>
                  <a:gd name="T17" fmla="*/ 4 h 62"/>
                  <a:gd name="T18" fmla="*/ 7103 w 24"/>
                  <a:gd name="T19" fmla="*/ 0 h 62"/>
                  <a:gd name="T20" fmla="*/ 5158 w 24"/>
                  <a:gd name="T21" fmla="*/ 7994 h 62"/>
                  <a:gd name="T22" fmla="*/ 3747 w 24"/>
                  <a:gd name="T23" fmla="*/ 16045 h 62"/>
                  <a:gd name="T24" fmla="*/ 3191 w 24"/>
                  <a:gd name="T25" fmla="*/ 23318 h 62"/>
                  <a:gd name="T26" fmla="*/ 4 w 24"/>
                  <a:gd name="T27" fmla="*/ 31772 h 62"/>
                  <a:gd name="T28" fmla="*/ 2 w 24"/>
                  <a:gd name="T29" fmla="*/ 37696 h 62"/>
                  <a:gd name="T30" fmla="*/ 1 w 24"/>
                  <a:gd name="T31" fmla="*/ 43921 h 62"/>
                  <a:gd name="T32" fmla="*/ 1 w 24"/>
                  <a:gd name="T33" fmla="*/ 50620 h 62"/>
                  <a:gd name="T34" fmla="*/ 0 w 24"/>
                  <a:gd name="T35" fmla="*/ 53522 h 62"/>
                  <a:gd name="T36" fmla="*/ 3747 w 24"/>
                  <a:gd name="T37" fmla="*/ 55473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9" name="Freeform 1038"/>
              <p:cNvSpPr>
                <a:spLocks noChangeArrowheads="1"/>
              </p:cNvSpPr>
              <p:nvPr/>
            </p:nvSpPr>
            <p:spPr bwMode="auto">
              <a:xfrm>
                <a:off x="142" y="1431"/>
                <a:ext cx="68" cy="116"/>
              </a:xfrm>
              <a:custGeom>
                <a:avLst/>
                <a:gdLst>
                  <a:gd name="T0" fmla="*/ 7271 w 65"/>
                  <a:gd name="T1" fmla="*/ 75724 h 106"/>
                  <a:gd name="T2" fmla="*/ 7271 w 65"/>
                  <a:gd name="T3" fmla="*/ 78671 h 106"/>
                  <a:gd name="T4" fmla="*/ 7271 w 65"/>
                  <a:gd name="T5" fmla="*/ 80892 h 106"/>
                  <a:gd name="T6" fmla="*/ 7248 w 65"/>
                  <a:gd name="T7" fmla="*/ 82243 h 106"/>
                  <a:gd name="T8" fmla="*/ 7120 w 65"/>
                  <a:gd name="T9" fmla="*/ 82290 h 106"/>
                  <a:gd name="T10" fmla="*/ 6707 w 65"/>
                  <a:gd name="T11" fmla="*/ 84584 h 106"/>
                  <a:gd name="T12" fmla="*/ 6078 w 65"/>
                  <a:gd name="T13" fmla="*/ 83105 h 106"/>
                  <a:gd name="T14" fmla="*/ 5397 w 65"/>
                  <a:gd name="T15" fmla="*/ 82243 h 106"/>
                  <a:gd name="T16" fmla="*/ 4691 w 65"/>
                  <a:gd name="T17" fmla="*/ 80392 h 106"/>
                  <a:gd name="T18" fmla="*/ 3920 w 65"/>
                  <a:gd name="T19" fmla="*/ 75269 h 106"/>
                  <a:gd name="T20" fmla="*/ 3089 w 65"/>
                  <a:gd name="T21" fmla="*/ 70474 h 106"/>
                  <a:gd name="T22" fmla="*/ 2291 w 65"/>
                  <a:gd name="T23" fmla="*/ 63219 h 106"/>
                  <a:gd name="T24" fmla="*/ 1603 w 65"/>
                  <a:gd name="T25" fmla="*/ 56664 h 106"/>
                  <a:gd name="T26" fmla="*/ 8 w 65"/>
                  <a:gd name="T27" fmla="*/ 48940 h 106"/>
                  <a:gd name="T28" fmla="*/ 4 w 65"/>
                  <a:gd name="T29" fmla="*/ 39694 h 106"/>
                  <a:gd name="T30" fmla="*/ 2 w 65"/>
                  <a:gd name="T31" fmla="*/ 30009 h 106"/>
                  <a:gd name="T32" fmla="*/ 0 w 65"/>
                  <a:gd name="T33" fmla="*/ 20459 h 106"/>
                  <a:gd name="T34" fmla="*/ 1 w 65"/>
                  <a:gd name="T35" fmla="*/ 10622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1188 w 65"/>
                  <a:gd name="T45" fmla="*/ 0 h 106"/>
                  <a:gd name="T46" fmla="*/ 1805 w 65"/>
                  <a:gd name="T47" fmla="*/ 3 h 106"/>
                  <a:gd name="T48" fmla="*/ 2583 w 65"/>
                  <a:gd name="T49" fmla="*/ 6855 h 106"/>
                  <a:gd name="T50" fmla="*/ 3277 w 65"/>
                  <a:gd name="T51" fmla="*/ 10622 h 106"/>
                  <a:gd name="T52" fmla="*/ 4163 w 65"/>
                  <a:gd name="T53" fmla="*/ 16805 h 106"/>
                  <a:gd name="T54" fmla="*/ 4871 w 65"/>
                  <a:gd name="T55" fmla="*/ 23640 h 106"/>
                  <a:gd name="T56" fmla="*/ 5485 w 65"/>
                  <a:gd name="T57" fmla="*/ 30009 h 106"/>
                  <a:gd name="T58" fmla="*/ 6078 w 65"/>
                  <a:gd name="T59" fmla="*/ 36608 h 106"/>
                  <a:gd name="T60" fmla="*/ 6452 w 65"/>
                  <a:gd name="T61" fmla="*/ 43185 h 106"/>
                  <a:gd name="T62" fmla="*/ 6707 w 65"/>
                  <a:gd name="T63" fmla="*/ 49469 h 106"/>
                  <a:gd name="T64" fmla="*/ 6847 w 65"/>
                  <a:gd name="T65" fmla="*/ 56664 h 106"/>
                  <a:gd name="T66" fmla="*/ 7120 w 65"/>
                  <a:gd name="T67" fmla="*/ 62099 h 106"/>
                  <a:gd name="T68" fmla="*/ 7248 w 65"/>
                  <a:gd name="T69" fmla="*/ 67979 h 106"/>
                  <a:gd name="T70" fmla="*/ 7248 w 65"/>
                  <a:gd name="T71" fmla="*/ 71802 h 106"/>
                  <a:gd name="T72" fmla="*/ 7271 w 65"/>
                  <a:gd name="T73" fmla="*/ 75724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0" name="Freeform 1039"/>
              <p:cNvSpPr>
                <a:spLocks noChangeArrowheads="1"/>
              </p:cNvSpPr>
              <p:nvPr/>
            </p:nvSpPr>
            <p:spPr bwMode="auto">
              <a:xfrm>
                <a:off x="137" y="1431"/>
                <a:ext cx="78" cy="122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4382 h 111"/>
                  <a:gd name="T4" fmla="*/ 0 w 75"/>
                  <a:gd name="T5" fmla="*/ 31398 h 111"/>
                  <a:gd name="T6" fmla="*/ 2 w 75"/>
                  <a:gd name="T7" fmla="*/ 45521 h 111"/>
                  <a:gd name="T8" fmla="*/ 5 w 75"/>
                  <a:gd name="T9" fmla="*/ 59842 h 111"/>
                  <a:gd name="T10" fmla="*/ 667 w 75"/>
                  <a:gd name="T11" fmla="*/ 75662 h 111"/>
                  <a:gd name="T12" fmla="*/ 861 w 75"/>
                  <a:gd name="T13" fmla="*/ 85338 h 111"/>
                  <a:gd name="T14" fmla="*/ 1241 w 75"/>
                  <a:gd name="T15" fmla="*/ 96654 h 111"/>
                  <a:gd name="T16" fmla="*/ 1784 w 75"/>
                  <a:gd name="T17" fmla="*/ 107439 h 111"/>
                  <a:gd name="T18" fmla="*/ 2185 w 75"/>
                  <a:gd name="T19" fmla="*/ 116095 h 111"/>
                  <a:gd name="T20" fmla="*/ 2692 w 75"/>
                  <a:gd name="T21" fmla="*/ 120746 h 111"/>
                  <a:gd name="T22" fmla="*/ 3143 w 75"/>
                  <a:gd name="T23" fmla="*/ 125947 h 111"/>
                  <a:gd name="T24" fmla="*/ 3488 w 75"/>
                  <a:gd name="T25" fmla="*/ 128751 h 111"/>
                  <a:gd name="T26" fmla="*/ 3871 w 75"/>
                  <a:gd name="T27" fmla="*/ 130555 h 111"/>
                  <a:gd name="T28" fmla="*/ 4267 w 75"/>
                  <a:gd name="T29" fmla="*/ 127802 h 111"/>
                  <a:gd name="T30" fmla="*/ 4315 w 75"/>
                  <a:gd name="T31" fmla="*/ 125536 h 111"/>
                  <a:gd name="T32" fmla="*/ 4523 w 75"/>
                  <a:gd name="T33" fmla="*/ 120746 h 111"/>
                  <a:gd name="T34" fmla="*/ 4523 w 75"/>
                  <a:gd name="T35" fmla="*/ 116587 h 111"/>
                  <a:gd name="T36" fmla="*/ 4523 w 75"/>
                  <a:gd name="T37" fmla="*/ 111722 h 111"/>
                  <a:gd name="T38" fmla="*/ 4076 w 75"/>
                  <a:gd name="T39" fmla="*/ 115468 h 111"/>
                  <a:gd name="T40" fmla="*/ 4076 w 75"/>
                  <a:gd name="T41" fmla="*/ 116587 h 111"/>
                  <a:gd name="T42" fmla="*/ 4076 w 75"/>
                  <a:gd name="T43" fmla="*/ 117499 h 111"/>
                  <a:gd name="T44" fmla="*/ 3889 w 75"/>
                  <a:gd name="T45" fmla="*/ 118165 h 111"/>
                  <a:gd name="T46" fmla="*/ 4076 w 75"/>
                  <a:gd name="T47" fmla="*/ 118165 h 111"/>
                  <a:gd name="T48" fmla="*/ 3871 w 75"/>
                  <a:gd name="T49" fmla="*/ 119073 h 111"/>
                  <a:gd name="T50" fmla="*/ 3673 w 75"/>
                  <a:gd name="T51" fmla="*/ 118165 h 111"/>
                  <a:gd name="T52" fmla="*/ 3311 w 75"/>
                  <a:gd name="T53" fmla="*/ 117499 h 111"/>
                  <a:gd name="T54" fmla="*/ 2986 w 75"/>
                  <a:gd name="T55" fmla="*/ 111722 h 111"/>
                  <a:gd name="T56" fmla="*/ 2554 w 75"/>
                  <a:gd name="T57" fmla="*/ 107439 h 111"/>
                  <a:gd name="T58" fmla="*/ 2085 w 75"/>
                  <a:gd name="T59" fmla="*/ 99398 h 111"/>
                  <a:gd name="T60" fmla="*/ 1784 w 75"/>
                  <a:gd name="T61" fmla="*/ 91442 h 111"/>
                  <a:gd name="T62" fmla="*/ 1306 w 75"/>
                  <a:gd name="T63" fmla="*/ 80010 h 111"/>
                  <a:gd name="T64" fmla="*/ 957 w 75"/>
                  <a:gd name="T65" fmla="*/ 69935 h 111"/>
                  <a:gd name="T66" fmla="*/ 780 w 75"/>
                  <a:gd name="T67" fmla="*/ 57554 h 111"/>
                  <a:gd name="T68" fmla="*/ 702 w 75"/>
                  <a:gd name="T69" fmla="*/ 45373 h 111"/>
                  <a:gd name="T70" fmla="*/ 667 w 75"/>
                  <a:gd name="T71" fmla="*/ 30635 h 111"/>
                  <a:gd name="T72" fmla="*/ 667 w 75"/>
                  <a:gd name="T73" fmla="*/ 16834 h 111"/>
                  <a:gd name="T74" fmla="*/ 780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5" y="103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1" name="Freeform 1040"/>
              <p:cNvSpPr>
                <a:spLocks noChangeArrowheads="1"/>
              </p:cNvSpPr>
              <p:nvPr/>
            </p:nvSpPr>
            <p:spPr bwMode="auto">
              <a:xfrm>
                <a:off x="142" y="1426"/>
                <a:ext cx="55" cy="50"/>
              </a:xfrm>
              <a:custGeom>
                <a:avLst/>
                <a:gdLst>
                  <a:gd name="T0" fmla="*/ 3848 w 53"/>
                  <a:gd name="T1" fmla="*/ 69114 h 46"/>
                  <a:gd name="T2" fmla="*/ 3446 w 53"/>
                  <a:gd name="T3" fmla="*/ 50482 h 46"/>
                  <a:gd name="T4" fmla="*/ 2880 w 53"/>
                  <a:gd name="T5" fmla="*/ 39253 h 46"/>
                  <a:gd name="T6" fmla="*/ 2308 w 53"/>
                  <a:gd name="T7" fmla="*/ 25864 h 46"/>
                  <a:gd name="T8" fmla="*/ 1833 w 53"/>
                  <a:gd name="T9" fmla="*/ 14513 h 46"/>
                  <a:gd name="T10" fmla="*/ 1317 w 53"/>
                  <a:gd name="T11" fmla="*/ 4 h 46"/>
                  <a:gd name="T12" fmla="*/ 896 w 53"/>
                  <a:gd name="T13" fmla="*/ 0 h 46"/>
                  <a:gd name="T14" fmla="*/ 761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310 h 46"/>
                  <a:gd name="T22" fmla="*/ 8 w 53"/>
                  <a:gd name="T23" fmla="*/ 13371 h 46"/>
                  <a:gd name="T24" fmla="*/ 7 w 53"/>
                  <a:gd name="T25" fmla="*/ 14513 h 46"/>
                  <a:gd name="T26" fmla="*/ 8 w 53"/>
                  <a:gd name="T27" fmla="*/ 14513 h 46"/>
                  <a:gd name="T28" fmla="*/ 761 w 53"/>
                  <a:gd name="T29" fmla="*/ 14513 h 46"/>
                  <a:gd name="T30" fmla="*/ 951 w 53"/>
                  <a:gd name="T31" fmla="*/ 17096 h 46"/>
                  <a:gd name="T32" fmla="*/ 1394 w 53"/>
                  <a:gd name="T33" fmla="*/ 25864 h 46"/>
                  <a:gd name="T34" fmla="*/ 1938 w 53"/>
                  <a:gd name="T35" fmla="*/ 36036 h 46"/>
                  <a:gd name="T36" fmla="*/ 2438 w 53"/>
                  <a:gd name="T37" fmla="*/ 49484 h 46"/>
                  <a:gd name="T38" fmla="*/ 2880 w 53"/>
                  <a:gd name="T39" fmla="*/ 59712 h 46"/>
                  <a:gd name="T40" fmla="*/ 3360 w 53"/>
                  <a:gd name="T41" fmla="*/ 76383 h 46"/>
                  <a:gd name="T42" fmla="*/ 3848 w 53"/>
                  <a:gd name="T43" fmla="*/ 69114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1"/>
                    </a:moveTo>
                    <a:lnTo>
                      <a:pt x="47" y="31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2" name="Freeform 1041"/>
              <p:cNvSpPr>
                <a:spLocks noChangeArrowheads="1"/>
              </p:cNvSpPr>
              <p:nvPr/>
            </p:nvSpPr>
            <p:spPr bwMode="auto">
              <a:xfrm>
                <a:off x="190" y="1472"/>
                <a:ext cx="26" cy="66"/>
              </a:xfrm>
              <a:custGeom>
                <a:avLst/>
                <a:gdLst>
                  <a:gd name="T0" fmla="*/ 8566 w 25"/>
                  <a:gd name="T1" fmla="*/ 59152 h 61"/>
                  <a:gd name="T2" fmla="*/ 7931 w 25"/>
                  <a:gd name="T3" fmla="*/ 54917 h 61"/>
                  <a:gd name="T4" fmla="*/ 7931 w 25"/>
                  <a:gd name="T5" fmla="*/ 49170 h 61"/>
                  <a:gd name="T6" fmla="*/ 7696 w 25"/>
                  <a:gd name="T7" fmla="*/ 40599 h 61"/>
                  <a:gd name="T8" fmla="*/ 7126 w 25"/>
                  <a:gd name="T9" fmla="*/ 34214 h 61"/>
                  <a:gd name="T10" fmla="*/ 6295 w 25"/>
                  <a:gd name="T11" fmla="*/ 24929 h 61"/>
                  <a:gd name="T12" fmla="*/ 5399 w 25"/>
                  <a:gd name="T13" fmla="*/ 16907 h 61"/>
                  <a:gd name="T14" fmla="*/ 3967 w 25"/>
                  <a:gd name="T15" fmla="*/ 8310 h 61"/>
                  <a:gd name="T16" fmla="*/ 2917 w 25"/>
                  <a:gd name="T17" fmla="*/ 0 h 61"/>
                  <a:gd name="T18" fmla="*/ 0 w 25"/>
                  <a:gd name="T19" fmla="*/ 5 h 61"/>
                  <a:gd name="T20" fmla="*/ 4 w 25"/>
                  <a:gd name="T21" fmla="*/ 11388 h 61"/>
                  <a:gd name="T22" fmla="*/ 2917 w 25"/>
                  <a:gd name="T23" fmla="*/ 19929 h 61"/>
                  <a:gd name="T24" fmla="*/ 3400 w 25"/>
                  <a:gd name="T25" fmla="*/ 29274 h 61"/>
                  <a:gd name="T26" fmla="*/ 3967 w 25"/>
                  <a:gd name="T27" fmla="*/ 34661 h 61"/>
                  <a:gd name="T28" fmla="*/ 4282 w 25"/>
                  <a:gd name="T29" fmla="*/ 43873 h 61"/>
                  <a:gd name="T30" fmla="*/ 4627 w 25"/>
                  <a:gd name="T31" fmla="*/ 50728 h 61"/>
                  <a:gd name="T32" fmla="*/ 4997 w 25"/>
                  <a:gd name="T33" fmla="*/ 55647 h 61"/>
                  <a:gd name="T34" fmla="*/ 5399 w 25"/>
                  <a:gd name="T35" fmla="*/ 60187 h 61"/>
                  <a:gd name="T36" fmla="*/ 8566 w 25"/>
                  <a:gd name="T37" fmla="*/ 59152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3" name="Freeform 1042"/>
              <p:cNvSpPr>
                <a:spLocks noChangeArrowheads="1"/>
              </p:cNvSpPr>
              <p:nvPr/>
            </p:nvSpPr>
            <p:spPr bwMode="auto">
              <a:xfrm>
                <a:off x="5548" y="1570"/>
                <a:ext cx="68" cy="117"/>
              </a:xfrm>
              <a:custGeom>
                <a:avLst/>
                <a:gdLst>
                  <a:gd name="T0" fmla="*/ 0 w 65"/>
                  <a:gd name="T1" fmla="*/ 72434 h 107"/>
                  <a:gd name="T2" fmla="*/ 0 w 65"/>
                  <a:gd name="T3" fmla="*/ 74436 h 107"/>
                  <a:gd name="T4" fmla="*/ 0 w 65"/>
                  <a:gd name="T5" fmla="*/ 76913 h 107"/>
                  <a:gd name="T6" fmla="*/ 1 w 65"/>
                  <a:gd name="T7" fmla="*/ 77849 h 107"/>
                  <a:gd name="T8" fmla="*/ 2 w 65"/>
                  <a:gd name="T9" fmla="*/ 79276 h 107"/>
                  <a:gd name="T10" fmla="*/ 6 w 65"/>
                  <a:gd name="T11" fmla="*/ 80036 h 107"/>
                  <a:gd name="T12" fmla="*/ 1261 w 65"/>
                  <a:gd name="T13" fmla="*/ 80036 h 107"/>
                  <a:gd name="T14" fmla="*/ 1805 w 65"/>
                  <a:gd name="T15" fmla="*/ 77849 h 107"/>
                  <a:gd name="T16" fmla="*/ 2743 w 65"/>
                  <a:gd name="T17" fmla="*/ 74436 h 107"/>
                  <a:gd name="T18" fmla="*/ 3347 w 65"/>
                  <a:gd name="T19" fmla="*/ 71553 h 107"/>
                  <a:gd name="T20" fmla="*/ 4249 w 65"/>
                  <a:gd name="T21" fmla="*/ 66620 h 107"/>
                  <a:gd name="T22" fmla="*/ 4979 w 65"/>
                  <a:gd name="T23" fmla="*/ 59387 h 107"/>
                  <a:gd name="T24" fmla="*/ 5613 w 65"/>
                  <a:gd name="T25" fmla="*/ 54143 h 107"/>
                  <a:gd name="T26" fmla="*/ 6452 w 65"/>
                  <a:gd name="T27" fmla="*/ 46823 h 107"/>
                  <a:gd name="T28" fmla="*/ 6847 w 65"/>
                  <a:gd name="T29" fmla="*/ 37883 h 107"/>
                  <a:gd name="T30" fmla="*/ 7120 w 65"/>
                  <a:gd name="T31" fmla="*/ 30072 h 107"/>
                  <a:gd name="T32" fmla="*/ 7271 w 65"/>
                  <a:gd name="T33" fmla="*/ 20976 h 107"/>
                  <a:gd name="T34" fmla="*/ 7248 w 65"/>
                  <a:gd name="T35" fmla="*/ 9580 h 107"/>
                  <a:gd name="T36" fmla="*/ 6847 w 65"/>
                  <a:gd name="T37" fmla="*/ 2 h 107"/>
                  <a:gd name="T38" fmla="*/ 6827 w 65"/>
                  <a:gd name="T39" fmla="*/ 1 h 107"/>
                  <a:gd name="T40" fmla="*/ 6707 w 65"/>
                  <a:gd name="T41" fmla="*/ 0 h 107"/>
                  <a:gd name="T42" fmla="*/ 6452 w 65"/>
                  <a:gd name="T43" fmla="*/ 0 h 107"/>
                  <a:gd name="T44" fmla="*/ 6184 w 65"/>
                  <a:gd name="T45" fmla="*/ 1 h 107"/>
                  <a:gd name="T46" fmla="*/ 5397 w 65"/>
                  <a:gd name="T47" fmla="*/ 3 h 107"/>
                  <a:gd name="T48" fmla="*/ 4786 w 65"/>
                  <a:gd name="T49" fmla="*/ 6252 h 107"/>
                  <a:gd name="T50" fmla="*/ 4002 w 65"/>
                  <a:gd name="T51" fmla="*/ 9580 h 107"/>
                  <a:gd name="T52" fmla="*/ 3152 w 65"/>
                  <a:gd name="T53" fmla="*/ 16933 h 107"/>
                  <a:gd name="T54" fmla="*/ 2433 w 65"/>
                  <a:gd name="T55" fmla="*/ 22537 h 107"/>
                  <a:gd name="T56" fmla="*/ 1702 w 65"/>
                  <a:gd name="T57" fmla="*/ 28864 h 107"/>
                  <a:gd name="T58" fmla="*/ 1261 w 65"/>
                  <a:gd name="T59" fmla="*/ 34729 h 107"/>
                  <a:gd name="T60" fmla="*/ 8 w 65"/>
                  <a:gd name="T61" fmla="*/ 40761 h 107"/>
                  <a:gd name="T62" fmla="*/ 6 w 65"/>
                  <a:gd name="T63" fmla="*/ 47804 h 107"/>
                  <a:gd name="T64" fmla="*/ 4 w 65"/>
                  <a:gd name="T65" fmla="*/ 54143 h 107"/>
                  <a:gd name="T66" fmla="*/ 2 w 65"/>
                  <a:gd name="T67" fmla="*/ 58758 h 107"/>
                  <a:gd name="T68" fmla="*/ 1 w 65"/>
                  <a:gd name="T69" fmla="*/ 66492 h 107"/>
                  <a:gd name="T70" fmla="*/ 1 w 65"/>
                  <a:gd name="T71" fmla="*/ 68577 h 107"/>
                  <a:gd name="T72" fmla="*/ 0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4" name="Freeform 1043"/>
              <p:cNvSpPr>
                <a:spLocks noChangeArrowheads="1"/>
              </p:cNvSpPr>
              <p:nvPr/>
            </p:nvSpPr>
            <p:spPr bwMode="auto">
              <a:xfrm>
                <a:off x="5542" y="1570"/>
                <a:ext cx="78" cy="122"/>
              </a:xfrm>
              <a:custGeom>
                <a:avLst/>
                <a:gdLst>
                  <a:gd name="T0" fmla="*/ 3692 w 75"/>
                  <a:gd name="T1" fmla="*/ 3 h 111"/>
                  <a:gd name="T2" fmla="*/ 3889 w 75"/>
                  <a:gd name="T3" fmla="*/ 18163 h 111"/>
                  <a:gd name="T4" fmla="*/ 3889 w 75"/>
                  <a:gd name="T5" fmla="*/ 33263 h 111"/>
                  <a:gd name="T6" fmla="*/ 3871 w 75"/>
                  <a:gd name="T7" fmla="*/ 45521 h 111"/>
                  <a:gd name="T8" fmla="*/ 3692 w 75"/>
                  <a:gd name="T9" fmla="*/ 58531 h 111"/>
                  <a:gd name="T10" fmla="*/ 3488 w 75"/>
                  <a:gd name="T11" fmla="*/ 69935 h 111"/>
                  <a:gd name="T12" fmla="*/ 3145 w 75"/>
                  <a:gd name="T13" fmla="*/ 81744 h 111"/>
                  <a:gd name="T14" fmla="*/ 2836 w 75"/>
                  <a:gd name="T15" fmla="*/ 91893 h 111"/>
                  <a:gd name="T16" fmla="*/ 2426 w 75"/>
                  <a:gd name="T17" fmla="*/ 99729 h 111"/>
                  <a:gd name="T18" fmla="*/ 1979 w 75"/>
                  <a:gd name="T19" fmla="*/ 107439 h 111"/>
                  <a:gd name="T20" fmla="*/ 1526 w 75"/>
                  <a:gd name="T21" fmla="*/ 115468 h 111"/>
                  <a:gd name="T22" fmla="*/ 1178 w 75"/>
                  <a:gd name="T23" fmla="*/ 117499 h 111"/>
                  <a:gd name="T24" fmla="*/ 861 w 75"/>
                  <a:gd name="T25" fmla="*/ 119073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8165 h 111"/>
                  <a:gd name="T34" fmla="*/ 9 w 75"/>
                  <a:gd name="T35" fmla="*/ 116587 h 111"/>
                  <a:gd name="T36" fmla="*/ 9 w 75"/>
                  <a:gd name="T37" fmla="*/ 115468 h 111"/>
                  <a:gd name="T38" fmla="*/ 0 w 75"/>
                  <a:gd name="T39" fmla="*/ 113042 h 111"/>
                  <a:gd name="T40" fmla="*/ 0 w 75"/>
                  <a:gd name="T41" fmla="*/ 117499 h 111"/>
                  <a:gd name="T42" fmla="*/ 0 w 75"/>
                  <a:gd name="T43" fmla="*/ 120746 h 111"/>
                  <a:gd name="T44" fmla="*/ 3 w 75"/>
                  <a:gd name="T45" fmla="*/ 125947 h 111"/>
                  <a:gd name="T46" fmla="*/ 6 w 75"/>
                  <a:gd name="T47" fmla="*/ 127802 h 111"/>
                  <a:gd name="T48" fmla="*/ 702 w 75"/>
                  <a:gd name="T49" fmla="*/ 130555 h 111"/>
                  <a:gd name="T50" fmla="*/ 957 w 75"/>
                  <a:gd name="T51" fmla="*/ 130555 h 111"/>
                  <a:gd name="T52" fmla="*/ 1377 w 75"/>
                  <a:gd name="T53" fmla="*/ 127048 h 111"/>
                  <a:gd name="T54" fmla="*/ 1880 w 75"/>
                  <a:gd name="T55" fmla="*/ 122121 h 111"/>
                  <a:gd name="T56" fmla="*/ 2314 w 75"/>
                  <a:gd name="T57" fmla="*/ 116587 h 111"/>
                  <a:gd name="T58" fmla="*/ 2836 w 75"/>
                  <a:gd name="T59" fmla="*/ 107439 h 111"/>
                  <a:gd name="T60" fmla="*/ 3158 w 75"/>
                  <a:gd name="T61" fmla="*/ 99398 h 111"/>
                  <a:gd name="T62" fmla="*/ 3673 w 75"/>
                  <a:gd name="T63" fmla="*/ 86521 h 111"/>
                  <a:gd name="T64" fmla="*/ 3889 w 75"/>
                  <a:gd name="T65" fmla="*/ 75662 h 111"/>
                  <a:gd name="T66" fmla="*/ 4293 w 75"/>
                  <a:gd name="T67" fmla="*/ 62255 h 111"/>
                  <a:gd name="T68" fmla="*/ 4493 w 75"/>
                  <a:gd name="T69" fmla="*/ 46334 h 111"/>
                  <a:gd name="T70" fmla="*/ 4523 w 75"/>
                  <a:gd name="T71" fmla="*/ 33263 h 111"/>
                  <a:gd name="T72" fmla="*/ 4493 w 75"/>
                  <a:gd name="T73" fmla="*/ 15518 h 111"/>
                  <a:gd name="T74" fmla="*/ 4293 w 75"/>
                  <a:gd name="T75" fmla="*/ 0 h 111"/>
                  <a:gd name="T76" fmla="*/ 3692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6"/>
                    </a:lnTo>
                    <a:lnTo>
                      <a:pt x="65" y="28"/>
                    </a:lnTo>
                    <a:lnTo>
                      <a:pt x="64" y="39"/>
                    </a:lnTo>
                    <a:lnTo>
                      <a:pt x="62" y="50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7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7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3"/>
                    </a:lnTo>
                    <a:lnTo>
                      <a:pt x="73" y="40"/>
                    </a:lnTo>
                    <a:lnTo>
                      <a:pt x="75" y="28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5" name="Freeform 1044"/>
              <p:cNvSpPr>
                <a:spLocks noChangeArrowheads="1"/>
              </p:cNvSpPr>
              <p:nvPr/>
            </p:nvSpPr>
            <p:spPr bwMode="auto">
              <a:xfrm>
                <a:off x="5560" y="1566"/>
                <a:ext cx="55" cy="56"/>
              </a:xfrm>
              <a:custGeom>
                <a:avLst/>
                <a:gdLst>
                  <a:gd name="T0" fmla="*/ 8 w 53"/>
                  <a:gd name="T1" fmla="*/ 2081121 h 45"/>
                  <a:gd name="T2" fmla="*/ 951 w 53"/>
                  <a:gd name="T3" fmla="*/ 1739572 h 45"/>
                  <a:gd name="T4" fmla="*/ 1317 w 53"/>
                  <a:gd name="T5" fmla="*/ 1359099 h 45"/>
                  <a:gd name="T6" fmla="*/ 2047 w 53"/>
                  <a:gd name="T7" fmla="*/ 978319 h 45"/>
                  <a:gd name="T8" fmla="*/ 2417 w 53"/>
                  <a:gd name="T9" fmla="*/ 749081 h 45"/>
                  <a:gd name="T10" fmla="*/ 2880 w 53"/>
                  <a:gd name="T11" fmla="*/ 533639 h 45"/>
                  <a:gd name="T12" fmla="*/ 3216 w 53"/>
                  <a:gd name="T13" fmla="*/ 411286 h 45"/>
                  <a:gd name="T14" fmla="*/ 3360 w 53"/>
                  <a:gd name="T15" fmla="*/ 411286 h 45"/>
                  <a:gd name="T16" fmla="*/ 3394 w 53"/>
                  <a:gd name="T17" fmla="*/ 411286 h 45"/>
                  <a:gd name="T18" fmla="*/ 3360 w 53"/>
                  <a:gd name="T19" fmla="*/ 411286 h 45"/>
                  <a:gd name="T20" fmla="*/ 3360 w 53"/>
                  <a:gd name="T21" fmla="*/ 345771 h 45"/>
                  <a:gd name="T22" fmla="*/ 3848 w 53"/>
                  <a:gd name="T23" fmla="*/ 912 h 45"/>
                  <a:gd name="T24" fmla="*/ 3640 w 53"/>
                  <a:gd name="T25" fmla="*/ 1 h 45"/>
                  <a:gd name="T26" fmla="*/ 3446 w 53"/>
                  <a:gd name="T27" fmla="*/ 0 h 45"/>
                  <a:gd name="T28" fmla="*/ 3216 w 53"/>
                  <a:gd name="T29" fmla="*/ 0 h 45"/>
                  <a:gd name="T30" fmla="*/ 3012 w 53"/>
                  <a:gd name="T31" fmla="*/ 1 h 45"/>
                  <a:gd name="T32" fmla="*/ 2438 w 53"/>
                  <a:gd name="T33" fmla="*/ 912 h 45"/>
                  <a:gd name="T34" fmla="*/ 2067 w 53"/>
                  <a:gd name="T35" fmla="*/ 411286 h 45"/>
                  <a:gd name="T36" fmla="*/ 1473 w 53"/>
                  <a:gd name="T37" fmla="*/ 688154 h 45"/>
                  <a:gd name="T38" fmla="*/ 951 w 53"/>
                  <a:gd name="T39" fmla="*/ 1052006 h 45"/>
                  <a:gd name="T40" fmla="*/ 6 w 53"/>
                  <a:gd name="T41" fmla="*/ 1481929 h 45"/>
                  <a:gd name="T42" fmla="*/ 0 w 53"/>
                  <a:gd name="T43" fmla="*/ 1894912 h 45"/>
                  <a:gd name="T44" fmla="*/ 8 w 53"/>
                  <a:gd name="T45" fmla="*/ 208112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6" name="Freeform 1045"/>
              <p:cNvSpPr>
                <a:spLocks noChangeArrowheads="1"/>
              </p:cNvSpPr>
              <p:nvPr/>
            </p:nvSpPr>
            <p:spPr bwMode="auto">
              <a:xfrm>
                <a:off x="5542" y="1624"/>
                <a:ext cx="26" cy="57"/>
              </a:xfrm>
              <a:custGeom>
                <a:avLst/>
                <a:gdLst>
                  <a:gd name="T0" fmla="*/ 3152 w 25"/>
                  <a:gd name="T1" fmla="*/ 1652 h 61"/>
                  <a:gd name="T2" fmla="*/ 3400 w 25"/>
                  <a:gd name="T3" fmla="*/ 1528 h 61"/>
                  <a:gd name="T4" fmla="*/ 3673 w 25"/>
                  <a:gd name="T5" fmla="*/ 1391 h 61"/>
                  <a:gd name="T6" fmla="*/ 3967 w 25"/>
                  <a:gd name="T7" fmla="*/ 1204 h 61"/>
                  <a:gd name="T8" fmla="*/ 4282 w 25"/>
                  <a:gd name="T9" fmla="*/ 1016 h 61"/>
                  <a:gd name="T10" fmla="*/ 4997 w 25"/>
                  <a:gd name="T11" fmla="*/ 803 h 61"/>
                  <a:gd name="T12" fmla="*/ 5829 w 25"/>
                  <a:gd name="T13" fmla="*/ 546 h 61"/>
                  <a:gd name="T14" fmla="*/ 7342 w 25"/>
                  <a:gd name="T15" fmla="*/ 313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249 h 61"/>
                  <a:gd name="T22" fmla="*/ 3152 w 25"/>
                  <a:gd name="T23" fmla="*/ 502 h 61"/>
                  <a:gd name="T24" fmla="*/ 2699 w 25"/>
                  <a:gd name="T25" fmla="*/ 740 h 61"/>
                  <a:gd name="T26" fmla="*/ 5 w 25"/>
                  <a:gd name="T27" fmla="*/ 939 h 61"/>
                  <a:gd name="T28" fmla="*/ 3 w 25"/>
                  <a:gd name="T29" fmla="*/ 1113 h 61"/>
                  <a:gd name="T30" fmla="*/ 2 w 25"/>
                  <a:gd name="T31" fmla="*/ 1350 h 61"/>
                  <a:gd name="T32" fmla="*/ 2 w 25"/>
                  <a:gd name="T33" fmla="*/ 1507 h 61"/>
                  <a:gd name="T34" fmla="*/ 0 w 25"/>
                  <a:gd name="T35" fmla="*/ 1630 h 61"/>
                  <a:gd name="T36" fmla="*/ 3152 w 25"/>
                  <a:gd name="T37" fmla="*/ 1652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7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50"/>
                    </a:lnTo>
                    <a:lnTo>
                      <a:pt x="2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7" name="Freeform 1046"/>
              <p:cNvSpPr>
                <a:spLocks noChangeArrowheads="1"/>
              </p:cNvSpPr>
              <p:nvPr/>
            </p:nvSpPr>
            <p:spPr bwMode="auto">
              <a:xfrm>
                <a:off x="142" y="2636"/>
                <a:ext cx="68" cy="117"/>
              </a:xfrm>
              <a:custGeom>
                <a:avLst/>
                <a:gdLst>
                  <a:gd name="T0" fmla="*/ 7271 w 65"/>
                  <a:gd name="T1" fmla="*/ 72434 h 107"/>
                  <a:gd name="T2" fmla="*/ 7271 w 65"/>
                  <a:gd name="T3" fmla="*/ 74436 h 107"/>
                  <a:gd name="T4" fmla="*/ 7271 w 65"/>
                  <a:gd name="T5" fmla="*/ 76913 h 107"/>
                  <a:gd name="T6" fmla="*/ 7248 w 65"/>
                  <a:gd name="T7" fmla="*/ 78428 h 107"/>
                  <a:gd name="T8" fmla="*/ 7120 w 65"/>
                  <a:gd name="T9" fmla="*/ 79276 h 107"/>
                  <a:gd name="T10" fmla="*/ 6707 w 65"/>
                  <a:gd name="T11" fmla="*/ 80036 h 107"/>
                  <a:gd name="T12" fmla="*/ 6078 w 65"/>
                  <a:gd name="T13" fmla="*/ 80036 h 107"/>
                  <a:gd name="T14" fmla="*/ 5397 w 65"/>
                  <a:gd name="T15" fmla="*/ 78428 h 107"/>
                  <a:gd name="T16" fmla="*/ 4691 w 65"/>
                  <a:gd name="T17" fmla="*/ 74436 h 107"/>
                  <a:gd name="T18" fmla="*/ 3920 w 65"/>
                  <a:gd name="T19" fmla="*/ 72227 h 107"/>
                  <a:gd name="T20" fmla="*/ 3089 w 65"/>
                  <a:gd name="T21" fmla="*/ 67207 h 107"/>
                  <a:gd name="T22" fmla="*/ 2291 w 65"/>
                  <a:gd name="T23" fmla="*/ 61831 h 107"/>
                  <a:gd name="T24" fmla="*/ 1603 w 65"/>
                  <a:gd name="T25" fmla="*/ 54143 h 107"/>
                  <a:gd name="T26" fmla="*/ 8 w 65"/>
                  <a:gd name="T27" fmla="*/ 46823 h 107"/>
                  <a:gd name="T28" fmla="*/ 4 w 65"/>
                  <a:gd name="T29" fmla="*/ 37883 h 107"/>
                  <a:gd name="T30" fmla="*/ 2 w 65"/>
                  <a:gd name="T31" fmla="*/ 30072 h 107"/>
                  <a:gd name="T32" fmla="*/ 0 w 65"/>
                  <a:gd name="T33" fmla="*/ 20976 h 107"/>
                  <a:gd name="T34" fmla="*/ 1 w 65"/>
                  <a:gd name="T35" fmla="*/ 11126 h 107"/>
                  <a:gd name="T36" fmla="*/ 4 w 65"/>
                  <a:gd name="T37" fmla="*/ 3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1188 w 65"/>
                  <a:gd name="T45" fmla="*/ 1 h 107"/>
                  <a:gd name="T46" fmla="*/ 1805 w 65"/>
                  <a:gd name="T47" fmla="*/ 4 h 107"/>
                  <a:gd name="T48" fmla="*/ 2583 w 65"/>
                  <a:gd name="T49" fmla="*/ 6695 h 107"/>
                  <a:gd name="T50" fmla="*/ 3277 w 65"/>
                  <a:gd name="T51" fmla="*/ 10298 h 107"/>
                  <a:gd name="T52" fmla="*/ 4163 w 65"/>
                  <a:gd name="T53" fmla="*/ 16933 h 107"/>
                  <a:gd name="T54" fmla="*/ 4871 w 65"/>
                  <a:gd name="T55" fmla="*/ 22537 h 107"/>
                  <a:gd name="T56" fmla="*/ 5485 w 65"/>
                  <a:gd name="T57" fmla="*/ 28864 h 107"/>
                  <a:gd name="T58" fmla="*/ 6078 w 65"/>
                  <a:gd name="T59" fmla="*/ 35854 h 107"/>
                  <a:gd name="T60" fmla="*/ 6452 w 65"/>
                  <a:gd name="T61" fmla="*/ 40761 h 107"/>
                  <a:gd name="T62" fmla="*/ 6707 w 65"/>
                  <a:gd name="T63" fmla="*/ 47804 h 107"/>
                  <a:gd name="T64" fmla="*/ 6847 w 65"/>
                  <a:gd name="T65" fmla="*/ 54288 h 107"/>
                  <a:gd name="T66" fmla="*/ 7120 w 65"/>
                  <a:gd name="T67" fmla="*/ 61831 h 107"/>
                  <a:gd name="T68" fmla="*/ 7248 w 65"/>
                  <a:gd name="T69" fmla="*/ 66492 h 107"/>
                  <a:gd name="T70" fmla="*/ 7248 w 65"/>
                  <a:gd name="T71" fmla="*/ 69279 h 107"/>
                  <a:gd name="T72" fmla="*/ 7271 w 65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5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8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3" y="81"/>
                    </a:lnTo>
                    <a:lnTo>
                      <a:pt x="64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8" name="Freeform 1047"/>
              <p:cNvSpPr>
                <a:spLocks noChangeArrowheads="1"/>
              </p:cNvSpPr>
              <p:nvPr/>
            </p:nvSpPr>
            <p:spPr bwMode="auto">
              <a:xfrm>
                <a:off x="137" y="2637"/>
                <a:ext cx="78" cy="134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50433 h 110"/>
                  <a:gd name="T4" fmla="*/ 0 w 75"/>
                  <a:gd name="T5" fmla="*/ 304042 h 110"/>
                  <a:gd name="T6" fmla="*/ 2 w 75"/>
                  <a:gd name="T7" fmla="*/ 452500 h 110"/>
                  <a:gd name="T8" fmla="*/ 5 w 75"/>
                  <a:gd name="T9" fmla="*/ 580171 h 110"/>
                  <a:gd name="T10" fmla="*/ 667 w 75"/>
                  <a:gd name="T11" fmla="*/ 703550 h 110"/>
                  <a:gd name="T12" fmla="*/ 861 w 75"/>
                  <a:gd name="T13" fmla="*/ 823676 h 110"/>
                  <a:gd name="T14" fmla="*/ 1241 w 75"/>
                  <a:gd name="T15" fmla="*/ 929889 h 110"/>
                  <a:gd name="T16" fmla="*/ 1784 w 75"/>
                  <a:gd name="T17" fmla="*/ 1026131 h 110"/>
                  <a:gd name="T18" fmla="*/ 2185 w 75"/>
                  <a:gd name="T19" fmla="*/ 1090314 h 110"/>
                  <a:gd name="T20" fmla="*/ 2692 w 75"/>
                  <a:gd name="T21" fmla="*/ 1163599 h 110"/>
                  <a:gd name="T22" fmla="*/ 3143 w 75"/>
                  <a:gd name="T23" fmla="*/ 1200561 h 110"/>
                  <a:gd name="T24" fmla="*/ 3488 w 75"/>
                  <a:gd name="T25" fmla="*/ 1220013 h 110"/>
                  <a:gd name="T26" fmla="*/ 3871 w 75"/>
                  <a:gd name="T27" fmla="*/ 1220013 h 110"/>
                  <a:gd name="T28" fmla="*/ 4293 w 75"/>
                  <a:gd name="T29" fmla="*/ 1206881 h 110"/>
                  <a:gd name="T30" fmla="*/ 4315 w 75"/>
                  <a:gd name="T31" fmla="*/ 1179999 h 110"/>
                  <a:gd name="T32" fmla="*/ 4523 w 75"/>
                  <a:gd name="T33" fmla="*/ 1155617 h 110"/>
                  <a:gd name="T34" fmla="*/ 4523 w 75"/>
                  <a:gd name="T35" fmla="*/ 1093479 h 110"/>
                  <a:gd name="T36" fmla="*/ 4523 w 75"/>
                  <a:gd name="T37" fmla="*/ 1076113 h 110"/>
                  <a:gd name="T38" fmla="*/ 4076 w 75"/>
                  <a:gd name="T39" fmla="*/ 1088626 h 110"/>
                  <a:gd name="T40" fmla="*/ 4076 w 75"/>
                  <a:gd name="T41" fmla="*/ 1093479 h 110"/>
                  <a:gd name="T42" fmla="*/ 4076 w 75"/>
                  <a:gd name="T43" fmla="*/ 1110040 h 110"/>
                  <a:gd name="T44" fmla="*/ 3889 w 75"/>
                  <a:gd name="T45" fmla="*/ 1110040 h 110"/>
                  <a:gd name="T46" fmla="*/ 4076 w 75"/>
                  <a:gd name="T47" fmla="*/ 1110040 h 110"/>
                  <a:gd name="T48" fmla="*/ 3871 w 75"/>
                  <a:gd name="T49" fmla="*/ 1116028 h 110"/>
                  <a:gd name="T50" fmla="*/ 3673 w 75"/>
                  <a:gd name="T51" fmla="*/ 1116028 h 110"/>
                  <a:gd name="T52" fmla="*/ 3311 w 75"/>
                  <a:gd name="T53" fmla="*/ 1093479 h 110"/>
                  <a:gd name="T54" fmla="*/ 2986 w 75"/>
                  <a:gd name="T55" fmla="*/ 1076113 h 110"/>
                  <a:gd name="T56" fmla="*/ 2554 w 75"/>
                  <a:gd name="T57" fmla="*/ 1008274 h 110"/>
                  <a:gd name="T58" fmla="*/ 2085 w 75"/>
                  <a:gd name="T59" fmla="*/ 948406 h 110"/>
                  <a:gd name="T60" fmla="*/ 1784 w 75"/>
                  <a:gd name="T61" fmla="*/ 859763 h 110"/>
                  <a:gd name="T62" fmla="*/ 1306 w 75"/>
                  <a:gd name="T63" fmla="*/ 779862 h 110"/>
                  <a:gd name="T64" fmla="*/ 957 w 75"/>
                  <a:gd name="T65" fmla="*/ 666758 h 110"/>
                  <a:gd name="T66" fmla="*/ 780 w 75"/>
                  <a:gd name="T67" fmla="*/ 538205 h 110"/>
                  <a:gd name="T68" fmla="*/ 702 w 75"/>
                  <a:gd name="T69" fmla="*/ 423229 h 110"/>
                  <a:gd name="T70" fmla="*/ 667 w 75"/>
                  <a:gd name="T71" fmla="*/ 304042 h 110"/>
                  <a:gd name="T72" fmla="*/ 667 w 75"/>
                  <a:gd name="T73" fmla="*/ 163735 h 110"/>
                  <a:gd name="T74" fmla="*/ 780 w 75"/>
                  <a:gd name="T75" fmla="*/ 308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5" y="103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9" name="Freeform 1048"/>
              <p:cNvSpPr>
                <a:spLocks noChangeArrowheads="1"/>
              </p:cNvSpPr>
              <p:nvPr/>
            </p:nvSpPr>
            <p:spPr bwMode="auto">
              <a:xfrm>
                <a:off x="142" y="2632"/>
                <a:ext cx="55" cy="56"/>
              </a:xfrm>
              <a:custGeom>
                <a:avLst/>
                <a:gdLst>
                  <a:gd name="T0" fmla="*/ 3848 w 53"/>
                  <a:gd name="T1" fmla="*/ 1913047 h 45"/>
                  <a:gd name="T2" fmla="*/ 3446 w 53"/>
                  <a:gd name="T3" fmla="*/ 1481929 h 45"/>
                  <a:gd name="T4" fmla="*/ 2880 w 53"/>
                  <a:gd name="T5" fmla="*/ 1052006 h 45"/>
                  <a:gd name="T6" fmla="*/ 2308 w 53"/>
                  <a:gd name="T7" fmla="*/ 688154 h 45"/>
                  <a:gd name="T8" fmla="*/ 1833 w 53"/>
                  <a:gd name="T9" fmla="*/ 411286 h 45"/>
                  <a:gd name="T10" fmla="*/ 1317 w 53"/>
                  <a:gd name="T11" fmla="*/ 912 h 45"/>
                  <a:gd name="T12" fmla="*/ 896 w 53"/>
                  <a:gd name="T13" fmla="*/ 1 h 45"/>
                  <a:gd name="T14" fmla="*/ 761 w 53"/>
                  <a:gd name="T15" fmla="*/ 0 h 45"/>
                  <a:gd name="T16" fmla="*/ 6 w 53"/>
                  <a:gd name="T17" fmla="*/ 0 h 45"/>
                  <a:gd name="T18" fmla="*/ 3 w 53"/>
                  <a:gd name="T19" fmla="*/ 560 h 45"/>
                  <a:gd name="T20" fmla="*/ 0 w 53"/>
                  <a:gd name="T21" fmla="*/ 7794 h 45"/>
                  <a:gd name="T22" fmla="*/ 8 w 53"/>
                  <a:gd name="T23" fmla="*/ 377479 h 45"/>
                  <a:gd name="T24" fmla="*/ 8 w 53"/>
                  <a:gd name="T25" fmla="*/ 411286 h 45"/>
                  <a:gd name="T26" fmla="*/ 7 w 53"/>
                  <a:gd name="T27" fmla="*/ 411286 h 45"/>
                  <a:gd name="T28" fmla="*/ 8 w 53"/>
                  <a:gd name="T29" fmla="*/ 411286 h 45"/>
                  <a:gd name="T30" fmla="*/ 761 w 53"/>
                  <a:gd name="T31" fmla="*/ 447666 h 45"/>
                  <a:gd name="T32" fmla="*/ 951 w 53"/>
                  <a:gd name="T33" fmla="*/ 533639 h 45"/>
                  <a:gd name="T34" fmla="*/ 1394 w 53"/>
                  <a:gd name="T35" fmla="*/ 749081 h 45"/>
                  <a:gd name="T36" fmla="*/ 2047 w 53"/>
                  <a:gd name="T37" fmla="*/ 978319 h 45"/>
                  <a:gd name="T38" fmla="*/ 2438 w 53"/>
                  <a:gd name="T39" fmla="*/ 1375925 h 45"/>
                  <a:gd name="T40" fmla="*/ 2880 w 53"/>
                  <a:gd name="T41" fmla="*/ 1739572 h 45"/>
                  <a:gd name="T42" fmla="*/ 3360 w 53"/>
                  <a:gd name="T43" fmla="*/ 2081121 h 45"/>
                  <a:gd name="T44" fmla="*/ 3848 w 53"/>
                  <a:gd name="T45" fmla="*/ 1913047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0" name="Freeform 1049"/>
              <p:cNvSpPr>
                <a:spLocks noChangeArrowheads="1"/>
              </p:cNvSpPr>
              <p:nvPr/>
            </p:nvSpPr>
            <p:spPr bwMode="auto">
              <a:xfrm>
                <a:off x="190" y="2678"/>
                <a:ext cx="26" cy="56"/>
              </a:xfrm>
              <a:custGeom>
                <a:avLst/>
                <a:gdLst>
                  <a:gd name="T0" fmla="*/ 8566 w 25"/>
                  <a:gd name="T1" fmla="*/ 1317 h 61"/>
                  <a:gd name="T2" fmla="*/ 7931 w 25"/>
                  <a:gd name="T3" fmla="*/ 1235 h 61"/>
                  <a:gd name="T4" fmla="*/ 7931 w 25"/>
                  <a:gd name="T5" fmla="*/ 1055 h 61"/>
                  <a:gd name="T6" fmla="*/ 7696 w 25"/>
                  <a:gd name="T7" fmla="*/ 902 h 61"/>
                  <a:gd name="T8" fmla="*/ 7126 w 25"/>
                  <a:gd name="T9" fmla="*/ 768 h 61"/>
                  <a:gd name="T10" fmla="*/ 6295 w 25"/>
                  <a:gd name="T11" fmla="*/ 561 h 61"/>
                  <a:gd name="T12" fmla="*/ 5399 w 25"/>
                  <a:gd name="T13" fmla="*/ 375 h 61"/>
                  <a:gd name="T14" fmla="*/ 3967 w 25"/>
                  <a:gd name="T15" fmla="*/ 185 h 61"/>
                  <a:gd name="T16" fmla="*/ 2917 w 25"/>
                  <a:gd name="T17" fmla="*/ 0 h 61"/>
                  <a:gd name="T18" fmla="*/ 0 w 25"/>
                  <a:gd name="T19" fmla="*/ 4 h 61"/>
                  <a:gd name="T20" fmla="*/ 4 w 25"/>
                  <a:gd name="T21" fmla="*/ 252 h 61"/>
                  <a:gd name="T22" fmla="*/ 2917 w 25"/>
                  <a:gd name="T23" fmla="*/ 442 h 61"/>
                  <a:gd name="T24" fmla="*/ 3400 w 25"/>
                  <a:gd name="T25" fmla="*/ 608 h 61"/>
                  <a:gd name="T26" fmla="*/ 3967 w 25"/>
                  <a:gd name="T27" fmla="*/ 769 h 61"/>
                  <a:gd name="T28" fmla="*/ 4282 w 25"/>
                  <a:gd name="T29" fmla="*/ 975 h 61"/>
                  <a:gd name="T30" fmla="*/ 4627 w 25"/>
                  <a:gd name="T31" fmla="*/ 1091 h 61"/>
                  <a:gd name="T32" fmla="*/ 4997 w 25"/>
                  <a:gd name="T33" fmla="*/ 1236 h 61"/>
                  <a:gd name="T34" fmla="*/ 5399 w 25"/>
                  <a:gd name="T35" fmla="*/ 1336 h 61"/>
                  <a:gd name="T36" fmla="*/ 8566 w 25"/>
                  <a:gd name="T37" fmla="*/ 131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1" name="Freeform 1050"/>
              <p:cNvSpPr>
                <a:spLocks noChangeArrowheads="1"/>
              </p:cNvSpPr>
              <p:nvPr/>
            </p:nvSpPr>
            <p:spPr bwMode="auto">
              <a:xfrm>
                <a:off x="5548" y="2777"/>
                <a:ext cx="68" cy="117"/>
              </a:xfrm>
              <a:custGeom>
                <a:avLst/>
                <a:gdLst>
                  <a:gd name="T0" fmla="*/ 0 w 65"/>
                  <a:gd name="T1" fmla="*/ 153191 h 106"/>
                  <a:gd name="T2" fmla="*/ 0 w 65"/>
                  <a:gd name="T3" fmla="*/ 161410 h 106"/>
                  <a:gd name="T4" fmla="*/ 0 w 65"/>
                  <a:gd name="T5" fmla="*/ 163367 h 106"/>
                  <a:gd name="T6" fmla="*/ 1 w 65"/>
                  <a:gd name="T7" fmla="*/ 166190 h 106"/>
                  <a:gd name="T8" fmla="*/ 2 w 65"/>
                  <a:gd name="T9" fmla="*/ 167361 h 106"/>
                  <a:gd name="T10" fmla="*/ 6 w 65"/>
                  <a:gd name="T11" fmla="*/ 172544 h 106"/>
                  <a:gd name="T12" fmla="*/ 1261 w 65"/>
                  <a:gd name="T13" fmla="*/ 170726 h 106"/>
                  <a:gd name="T14" fmla="*/ 1805 w 65"/>
                  <a:gd name="T15" fmla="*/ 166190 h 106"/>
                  <a:gd name="T16" fmla="*/ 2743 w 65"/>
                  <a:gd name="T17" fmla="*/ 161881 h 106"/>
                  <a:gd name="T18" fmla="*/ 3347 w 65"/>
                  <a:gd name="T19" fmla="*/ 151922 h 106"/>
                  <a:gd name="T20" fmla="*/ 4249 w 65"/>
                  <a:gd name="T21" fmla="*/ 141261 h 106"/>
                  <a:gd name="T22" fmla="*/ 4979 w 65"/>
                  <a:gd name="T23" fmla="*/ 129137 h 106"/>
                  <a:gd name="T24" fmla="*/ 5613 w 65"/>
                  <a:gd name="T25" fmla="*/ 116525 h 106"/>
                  <a:gd name="T26" fmla="*/ 6452 w 65"/>
                  <a:gd name="T27" fmla="*/ 99325 h 106"/>
                  <a:gd name="T28" fmla="*/ 6847 w 65"/>
                  <a:gd name="T29" fmla="*/ 79931 h 106"/>
                  <a:gd name="T30" fmla="*/ 7120 w 65"/>
                  <a:gd name="T31" fmla="*/ 60931 h 106"/>
                  <a:gd name="T32" fmla="*/ 7271 w 65"/>
                  <a:gd name="T33" fmla="*/ 41539 h 106"/>
                  <a:gd name="T34" fmla="*/ 7248 w 65"/>
                  <a:gd name="T35" fmla="*/ 21617 h 106"/>
                  <a:gd name="T36" fmla="*/ 6847 w 65"/>
                  <a:gd name="T37" fmla="*/ 1 h 106"/>
                  <a:gd name="T38" fmla="*/ 6827 w 65"/>
                  <a:gd name="T39" fmla="*/ 0 h 106"/>
                  <a:gd name="T40" fmla="*/ 6707 w 65"/>
                  <a:gd name="T41" fmla="*/ 0 h 106"/>
                  <a:gd name="T42" fmla="*/ 6452 w 65"/>
                  <a:gd name="T43" fmla="*/ 0 h 106"/>
                  <a:gd name="T44" fmla="*/ 6184 w 65"/>
                  <a:gd name="T45" fmla="*/ 0 h 106"/>
                  <a:gd name="T46" fmla="*/ 5397 w 65"/>
                  <a:gd name="T47" fmla="*/ 3 h 106"/>
                  <a:gd name="T48" fmla="*/ 4786 w 65"/>
                  <a:gd name="T49" fmla="*/ 12210 h 106"/>
                  <a:gd name="T50" fmla="*/ 4002 w 65"/>
                  <a:gd name="T51" fmla="*/ 21617 h 106"/>
                  <a:gd name="T52" fmla="*/ 3152 w 65"/>
                  <a:gd name="T53" fmla="*/ 34324 h 106"/>
                  <a:gd name="T54" fmla="*/ 2433 w 65"/>
                  <a:gd name="T55" fmla="*/ 47570 h 106"/>
                  <a:gd name="T56" fmla="*/ 1702 w 65"/>
                  <a:gd name="T57" fmla="*/ 60931 h 106"/>
                  <a:gd name="T58" fmla="*/ 1261 w 65"/>
                  <a:gd name="T59" fmla="*/ 73575 h 106"/>
                  <a:gd name="T60" fmla="*/ 8 w 65"/>
                  <a:gd name="T61" fmla="*/ 91224 h 106"/>
                  <a:gd name="T62" fmla="*/ 6 w 65"/>
                  <a:gd name="T63" fmla="*/ 100140 h 106"/>
                  <a:gd name="T64" fmla="*/ 4 w 65"/>
                  <a:gd name="T65" fmla="*/ 116525 h 106"/>
                  <a:gd name="T66" fmla="*/ 2 w 65"/>
                  <a:gd name="T67" fmla="*/ 127963 h 106"/>
                  <a:gd name="T68" fmla="*/ 1 w 65"/>
                  <a:gd name="T69" fmla="*/ 137601 h 106"/>
                  <a:gd name="T70" fmla="*/ 1 w 65"/>
                  <a:gd name="T71" fmla="*/ 148794 h 106"/>
                  <a:gd name="T72" fmla="*/ 0 w 65"/>
                  <a:gd name="T73" fmla="*/ 15319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5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2" name="Freeform 1051"/>
              <p:cNvSpPr>
                <a:spLocks noChangeArrowheads="1"/>
              </p:cNvSpPr>
              <p:nvPr/>
            </p:nvSpPr>
            <p:spPr bwMode="auto">
              <a:xfrm>
                <a:off x="5542" y="2777"/>
                <a:ext cx="78" cy="122"/>
              </a:xfrm>
              <a:custGeom>
                <a:avLst/>
                <a:gdLst>
                  <a:gd name="T0" fmla="*/ 3692 w 75"/>
                  <a:gd name="T1" fmla="*/ 3 h 111"/>
                  <a:gd name="T2" fmla="*/ 3889 w 75"/>
                  <a:gd name="T3" fmla="*/ 16834 h 111"/>
                  <a:gd name="T4" fmla="*/ 3889 w 75"/>
                  <a:gd name="T5" fmla="*/ 30635 h 111"/>
                  <a:gd name="T6" fmla="*/ 3871 w 75"/>
                  <a:gd name="T7" fmla="*/ 45373 h 111"/>
                  <a:gd name="T8" fmla="*/ 3692 w 75"/>
                  <a:gd name="T9" fmla="*/ 57329 h 111"/>
                  <a:gd name="T10" fmla="*/ 3488 w 75"/>
                  <a:gd name="T11" fmla="*/ 69935 h 111"/>
                  <a:gd name="T12" fmla="*/ 3145 w 75"/>
                  <a:gd name="T13" fmla="*/ 80010 h 111"/>
                  <a:gd name="T14" fmla="*/ 2836 w 75"/>
                  <a:gd name="T15" fmla="*/ 91442 h 111"/>
                  <a:gd name="T16" fmla="*/ 2426 w 75"/>
                  <a:gd name="T17" fmla="*/ 99398 h 111"/>
                  <a:gd name="T18" fmla="*/ 1979 w 75"/>
                  <a:gd name="T19" fmla="*/ 107439 h 111"/>
                  <a:gd name="T20" fmla="*/ 1526 w 75"/>
                  <a:gd name="T21" fmla="*/ 111722 h 111"/>
                  <a:gd name="T22" fmla="*/ 1178 w 75"/>
                  <a:gd name="T23" fmla="*/ 116587 h 111"/>
                  <a:gd name="T24" fmla="*/ 861 w 75"/>
                  <a:gd name="T25" fmla="*/ 118165 h 111"/>
                  <a:gd name="T26" fmla="*/ 702 w 75"/>
                  <a:gd name="T27" fmla="*/ 119073 h 111"/>
                  <a:gd name="T28" fmla="*/ 9 w 75"/>
                  <a:gd name="T29" fmla="*/ 118165 h 111"/>
                  <a:gd name="T30" fmla="*/ 667 w 75"/>
                  <a:gd name="T31" fmla="*/ 118165 h 111"/>
                  <a:gd name="T32" fmla="*/ 9 w 75"/>
                  <a:gd name="T33" fmla="*/ 117499 h 111"/>
                  <a:gd name="T34" fmla="*/ 9 w 75"/>
                  <a:gd name="T35" fmla="*/ 116587 h 111"/>
                  <a:gd name="T36" fmla="*/ 9 w 75"/>
                  <a:gd name="T37" fmla="*/ 113042 h 111"/>
                  <a:gd name="T38" fmla="*/ 0 w 75"/>
                  <a:gd name="T39" fmla="*/ 111722 h 111"/>
                  <a:gd name="T40" fmla="*/ 0 w 75"/>
                  <a:gd name="T41" fmla="*/ 116587 h 111"/>
                  <a:gd name="T42" fmla="*/ 0 w 75"/>
                  <a:gd name="T43" fmla="*/ 119073 h 111"/>
                  <a:gd name="T44" fmla="*/ 3 w 75"/>
                  <a:gd name="T45" fmla="*/ 124874 h 111"/>
                  <a:gd name="T46" fmla="*/ 5 w 75"/>
                  <a:gd name="T47" fmla="*/ 127048 h 111"/>
                  <a:gd name="T48" fmla="*/ 702 w 75"/>
                  <a:gd name="T49" fmla="*/ 130555 h 111"/>
                  <a:gd name="T50" fmla="*/ 957 w 75"/>
                  <a:gd name="T51" fmla="*/ 128751 h 111"/>
                  <a:gd name="T52" fmla="*/ 1377 w 75"/>
                  <a:gd name="T53" fmla="*/ 125947 h 111"/>
                  <a:gd name="T54" fmla="*/ 1880 w 75"/>
                  <a:gd name="T55" fmla="*/ 120746 h 111"/>
                  <a:gd name="T56" fmla="*/ 2314 w 75"/>
                  <a:gd name="T57" fmla="*/ 115468 h 111"/>
                  <a:gd name="T58" fmla="*/ 2836 w 75"/>
                  <a:gd name="T59" fmla="*/ 107439 h 111"/>
                  <a:gd name="T60" fmla="*/ 3158 w 75"/>
                  <a:gd name="T61" fmla="*/ 96654 h 111"/>
                  <a:gd name="T62" fmla="*/ 3673 w 75"/>
                  <a:gd name="T63" fmla="*/ 85338 h 111"/>
                  <a:gd name="T64" fmla="*/ 3889 w 75"/>
                  <a:gd name="T65" fmla="*/ 72775 h 111"/>
                  <a:gd name="T66" fmla="*/ 4293 w 75"/>
                  <a:gd name="T67" fmla="*/ 59842 h 111"/>
                  <a:gd name="T68" fmla="*/ 4493 w 75"/>
                  <a:gd name="T69" fmla="*/ 45521 h 111"/>
                  <a:gd name="T70" fmla="*/ 4523 w 75"/>
                  <a:gd name="T71" fmla="*/ 30635 h 111"/>
                  <a:gd name="T72" fmla="*/ 4493 w 75"/>
                  <a:gd name="T73" fmla="*/ 14382 h 111"/>
                  <a:gd name="T74" fmla="*/ 4293 w 75"/>
                  <a:gd name="T75" fmla="*/ 0 h 111"/>
                  <a:gd name="T76" fmla="*/ 3692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8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3" y="105"/>
                    </a:lnTo>
                    <a:lnTo>
                      <a:pt x="5" y="108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3" name="Freeform 1052"/>
              <p:cNvSpPr>
                <a:spLocks noChangeArrowheads="1"/>
              </p:cNvSpPr>
              <p:nvPr/>
            </p:nvSpPr>
            <p:spPr bwMode="auto">
              <a:xfrm>
                <a:off x="5560" y="2775"/>
                <a:ext cx="55" cy="50"/>
              </a:xfrm>
              <a:custGeom>
                <a:avLst/>
                <a:gdLst>
                  <a:gd name="T0" fmla="*/ 8 w 53"/>
                  <a:gd name="T1" fmla="*/ 76383 h 46"/>
                  <a:gd name="T2" fmla="*/ 951 w 53"/>
                  <a:gd name="T3" fmla="*/ 63634 h 46"/>
                  <a:gd name="T4" fmla="*/ 1317 w 53"/>
                  <a:gd name="T5" fmla="*/ 50327 h 46"/>
                  <a:gd name="T6" fmla="*/ 1938 w 53"/>
                  <a:gd name="T7" fmla="*/ 38600 h 46"/>
                  <a:gd name="T8" fmla="*/ 2417 w 53"/>
                  <a:gd name="T9" fmla="*/ 28036 h 46"/>
                  <a:gd name="T10" fmla="*/ 2880 w 53"/>
                  <a:gd name="T11" fmla="*/ 18552 h 46"/>
                  <a:gd name="T12" fmla="*/ 3216 w 53"/>
                  <a:gd name="T13" fmla="*/ 15775 h 46"/>
                  <a:gd name="T14" fmla="*/ 3360 w 53"/>
                  <a:gd name="T15" fmla="*/ 15775 h 46"/>
                  <a:gd name="T16" fmla="*/ 3394 w 53"/>
                  <a:gd name="T17" fmla="*/ 15775 h 46"/>
                  <a:gd name="T18" fmla="*/ 3360 w 53"/>
                  <a:gd name="T19" fmla="*/ 14513 h 46"/>
                  <a:gd name="T20" fmla="*/ 3848 w 53"/>
                  <a:gd name="T21" fmla="*/ 11316 h 46"/>
                  <a:gd name="T22" fmla="*/ 3640 w 53"/>
                  <a:gd name="T23" fmla="*/ 2 h 46"/>
                  <a:gd name="T24" fmla="*/ 3446 w 53"/>
                  <a:gd name="T25" fmla="*/ 0 h 46"/>
                  <a:gd name="T26" fmla="*/ 3216 w 53"/>
                  <a:gd name="T27" fmla="*/ 0 h 46"/>
                  <a:gd name="T28" fmla="*/ 3012 w 53"/>
                  <a:gd name="T29" fmla="*/ 1 h 46"/>
                  <a:gd name="T30" fmla="*/ 2438 w 53"/>
                  <a:gd name="T31" fmla="*/ 310 h 46"/>
                  <a:gd name="T32" fmla="*/ 2067 w 53"/>
                  <a:gd name="T33" fmla="*/ 15775 h 46"/>
                  <a:gd name="T34" fmla="*/ 1473 w 53"/>
                  <a:gd name="T35" fmla="*/ 28036 h 46"/>
                  <a:gd name="T36" fmla="*/ 951 w 53"/>
                  <a:gd name="T37" fmla="*/ 38600 h 46"/>
                  <a:gd name="T38" fmla="*/ 6 w 53"/>
                  <a:gd name="T39" fmla="*/ 53860 h 46"/>
                  <a:gd name="T40" fmla="*/ 0 w 53"/>
                  <a:gd name="T41" fmla="*/ 69114 h 46"/>
                  <a:gd name="T42" fmla="*/ 8 w 53"/>
                  <a:gd name="T43" fmla="*/ 7638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6" y="23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6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10"/>
                    </a:lnTo>
                    <a:lnTo>
                      <a:pt x="21" y="17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4" name="Freeform 1053"/>
              <p:cNvSpPr>
                <a:spLocks noChangeArrowheads="1"/>
              </p:cNvSpPr>
              <p:nvPr/>
            </p:nvSpPr>
            <p:spPr bwMode="auto">
              <a:xfrm>
                <a:off x="5542" y="2817"/>
                <a:ext cx="26" cy="67"/>
              </a:xfrm>
              <a:custGeom>
                <a:avLst/>
                <a:gdLst>
                  <a:gd name="T0" fmla="*/ 3152 w 25"/>
                  <a:gd name="T1" fmla="*/ 72089 h 61"/>
                  <a:gd name="T2" fmla="*/ 3400 w 25"/>
                  <a:gd name="T3" fmla="*/ 66701 h 61"/>
                  <a:gd name="T4" fmla="*/ 3673 w 25"/>
                  <a:gd name="T5" fmla="*/ 60764 h 61"/>
                  <a:gd name="T6" fmla="*/ 3967 w 25"/>
                  <a:gd name="T7" fmla="*/ 52625 h 61"/>
                  <a:gd name="T8" fmla="*/ 4282 w 25"/>
                  <a:gd name="T9" fmla="*/ 44280 h 61"/>
                  <a:gd name="T10" fmla="*/ 4997 w 25"/>
                  <a:gd name="T11" fmla="*/ 32759 h 61"/>
                  <a:gd name="T12" fmla="*/ 5829 w 25"/>
                  <a:gd name="T13" fmla="*/ 25598 h 61"/>
                  <a:gd name="T14" fmla="*/ 7342 w 25"/>
                  <a:gd name="T15" fmla="*/ 14730 h 61"/>
                  <a:gd name="T16" fmla="*/ 8566 w 25"/>
                  <a:gd name="T17" fmla="*/ 5 h 61"/>
                  <a:gd name="T18" fmla="*/ 5829 w 25"/>
                  <a:gd name="T19" fmla="*/ 0 h 61"/>
                  <a:gd name="T20" fmla="*/ 4282 w 25"/>
                  <a:gd name="T21" fmla="*/ 10809 h 61"/>
                  <a:gd name="T22" fmla="*/ 3152 w 25"/>
                  <a:gd name="T23" fmla="*/ 20250 h 61"/>
                  <a:gd name="T24" fmla="*/ 2699 w 25"/>
                  <a:gd name="T25" fmla="*/ 30328 h 61"/>
                  <a:gd name="T26" fmla="*/ 5 w 25"/>
                  <a:gd name="T27" fmla="*/ 41454 h 61"/>
                  <a:gd name="T28" fmla="*/ 3 w 25"/>
                  <a:gd name="T29" fmla="*/ 51960 h 61"/>
                  <a:gd name="T30" fmla="*/ 2 w 25"/>
                  <a:gd name="T31" fmla="*/ 56946 h 61"/>
                  <a:gd name="T32" fmla="*/ 2 w 25"/>
                  <a:gd name="T33" fmla="*/ 66655 h 61"/>
                  <a:gd name="T34" fmla="*/ 0 w 25"/>
                  <a:gd name="T35" fmla="*/ 71091 h 61"/>
                  <a:gd name="T36" fmla="*/ 3152 w 25"/>
                  <a:gd name="T37" fmla="*/ 72089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5" name="Freeform 1054"/>
              <p:cNvSpPr>
                <a:spLocks noChangeArrowheads="1"/>
              </p:cNvSpPr>
              <p:nvPr/>
            </p:nvSpPr>
            <p:spPr bwMode="auto">
              <a:xfrm>
                <a:off x="142" y="1775"/>
                <a:ext cx="67" cy="117"/>
              </a:xfrm>
              <a:custGeom>
                <a:avLst/>
                <a:gdLst>
                  <a:gd name="T0" fmla="*/ 7583 w 64"/>
                  <a:gd name="T1" fmla="*/ 154217 h 106"/>
                  <a:gd name="T2" fmla="*/ 7583 w 64"/>
                  <a:gd name="T3" fmla="*/ 161881 h 106"/>
                  <a:gd name="T4" fmla="*/ 7583 w 64"/>
                  <a:gd name="T5" fmla="*/ 164895 h 106"/>
                  <a:gd name="T6" fmla="*/ 7569 w 64"/>
                  <a:gd name="T7" fmla="*/ 167361 h 106"/>
                  <a:gd name="T8" fmla="*/ 7567 w 64"/>
                  <a:gd name="T9" fmla="*/ 170726 h 106"/>
                  <a:gd name="T10" fmla="*/ 7124 w 64"/>
                  <a:gd name="T11" fmla="*/ 172544 h 106"/>
                  <a:gd name="T12" fmla="*/ 6312 w 64"/>
                  <a:gd name="T13" fmla="*/ 172544 h 106"/>
                  <a:gd name="T14" fmla="*/ 5590 w 64"/>
                  <a:gd name="T15" fmla="*/ 167361 h 106"/>
                  <a:gd name="T16" fmla="*/ 4774 w 64"/>
                  <a:gd name="T17" fmla="*/ 161881 h 106"/>
                  <a:gd name="T18" fmla="*/ 3888 w 64"/>
                  <a:gd name="T19" fmla="*/ 153191 h 106"/>
                  <a:gd name="T20" fmla="*/ 3133 w 64"/>
                  <a:gd name="T21" fmla="*/ 145086 h 106"/>
                  <a:gd name="T22" fmla="*/ 2255 w 64"/>
                  <a:gd name="T23" fmla="*/ 129137 h 106"/>
                  <a:gd name="T24" fmla="*/ 1476 w 64"/>
                  <a:gd name="T25" fmla="*/ 116525 h 106"/>
                  <a:gd name="T26" fmla="*/ 1091 w 64"/>
                  <a:gd name="T27" fmla="*/ 99325 h 106"/>
                  <a:gd name="T28" fmla="*/ 3 w 64"/>
                  <a:gd name="T29" fmla="*/ 79931 h 106"/>
                  <a:gd name="T30" fmla="*/ 1 w 64"/>
                  <a:gd name="T31" fmla="*/ 62468 h 106"/>
                  <a:gd name="T32" fmla="*/ 0 w 64"/>
                  <a:gd name="T33" fmla="*/ 43874 h 106"/>
                  <a:gd name="T34" fmla="*/ 0 w 64"/>
                  <a:gd name="T35" fmla="*/ 23523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1156 w 64"/>
                  <a:gd name="T45" fmla="*/ 1 h 106"/>
                  <a:gd name="T46" fmla="*/ 1768 w 64"/>
                  <a:gd name="T47" fmla="*/ 3 h 106"/>
                  <a:gd name="T48" fmla="*/ 2546 w 64"/>
                  <a:gd name="T49" fmla="*/ 13267 h 106"/>
                  <a:gd name="T50" fmla="*/ 3321 w 64"/>
                  <a:gd name="T51" fmla="*/ 21617 h 106"/>
                  <a:gd name="T52" fmla="*/ 4229 w 64"/>
                  <a:gd name="T53" fmla="*/ 35352 h 106"/>
                  <a:gd name="T54" fmla="*/ 5073 w 64"/>
                  <a:gd name="T55" fmla="*/ 47570 h 106"/>
                  <a:gd name="T56" fmla="*/ 5729 w 64"/>
                  <a:gd name="T57" fmla="*/ 60931 h 106"/>
                  <a:gd name="T58" fmla="*/ 6312 w 64"/>
                  <a:gd name="T59" fmla="*/ 77489 h 106"/>
                  <a:gd name="T60" fmla="*/ 6706 w 64"/>
                  <a:gd name="T61" fmla="*/ 91224 h 106"/>
                  <a:gd name="T62" fmla="*/ 7124 w 64"/>
                  <a:gd name="T63" fmla="*/ 101075 h 106"/>
                  <a:gd name="T64" fmla="*/ 7139 w 64"/>
                  <a:gd name="T65" fmla="*/ 116525 h 106"/>
                  <a:gd name="T66" fmla="*/ 7567 w 64"/>
                  <a:gd name="T67" fmla="*/ 129137 h 106"/>
                  <a:gd name="T68" fmla="*/ 7569 w 64"/>
                  <a:gd name="T69" fmla="*/ 138742 h 106"/>
                  <a:gd name="T70" fmla="*/ 7569 w 64"/>
                  <a:gd name="T71" fmla="*/ 149272 h 106"/>
                  <a:gd name="T72" fmla="*/ 7583 w 64"/>
                  <a:gd name="T73" fmla="*/ 15421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9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80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6" name="Freeform 1055"/>
              <p:cNvSpPr>
                <a:spLocks noChangeArrowheads="1"/>
              </p:cNvSpPr>
              <p:nvPr/>
            </p:nvSpPr>
            <p:spPr bwMode="auto">
              <a:xfrm>
                <a:off x="136" y="1775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1398 h 111"/>
                  <a:gd name="T6" fmla="*/ 2 w 74"/>
                  <a:gd name="T7" fmla="*/ 46334 h 111"/>
                  <a:gd name="T8" fmla="*/ 5 w 74"/>
                  <a:gd name="T9" fmla="*/ 61898 h 111"/>
                  <a:gd name="T10" fmla="*/ 703 w 74"/>
                  <a:gd name="T11" fmla="*/ 73935 h 111"/>
                  <a:gd name="T12" fmla="*/ 916 w 74"/>
                  <a:gd name="T13" fmla="*/ 86521 h 111"/>
                  <a:gd name="T14" fmla="*/ 1326 w 74"/>
                  <a:gd name="T15" fmla="*/ 98812 h 111"/>
                  <a:gd name="T16" fmla="*/ 1913 w 74"/>
                  <a:gd name="T17" fmla="*/ 107805 h 111"/>
                  <a:gd name="T18" fmla="*/ 2243 w 74"/>
                  <a:gd name="T19" fmla="*/ 116095 h 111"/>
                  <a:gd name="T20" fmla="*/ 2767 w 74"/>
                  <a:gd name="T21" fmla="*/ 122121 h 111"/>
                  <a:gd name="T22" fmla="*/ 3241 w 74"/>
                  <a:gd name="T23" fmla="*/ 127048 h 111"/>
                  <a:gd name="T24" fmla="*/ 3602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536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7499 h 111"/>
                  <a:gd name="T42" fmla="*/ 4216 w 74"/>
                  <a:gd name="T43" fmla="*/ 118165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9073 h 111"/>
                  <a:gd name="T52" fmla="*/ 3506 w 74"/>
                  <a:gd name="T53" fmla="*/ 117499 h 111"/>
                  <a:gd name="T54" fmla="*/ 3155 w 74"/>
                  <a:gd name="T55" fmla="*/ 113042 h 111"/>
                  <a:gd name="T56" fmla="*/ 2624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893 h 111"/>
                  <a:gd name="T62" fmla="*/ 1395 w 74"/>
                  <a:gd name="T63" fmla="*/ 81744 h 111"/>
                  <a:gd name="T64" fmla="*/ 1020 w 74"/>
                  <a:gd name="T65" fmla="*/ 69935 h 111"/>
                  <a:gd name="T66" fmla="*/ 825 w 74"/>
                  <a:gd name="T67" fmla="*/ 57554 h 111"/>
                  <a:gd name="T68" fmla="*/ 744 w 74"/>
                  <a:gd name="T69" fmla="*/ 45373 h 111"/>
                  <a:gd name="T70" fmla="*/ 703 w 74"/>
                  <a:gd name="T71" fmla="*/ 31398 h 111"/>
                  <a:gd name="T72" fmla="*/ 703 w 74"/>
                  <a:gd name="T73" fmla="*/ 16834 h 111"/>
                  <a:gd name="T74" fmla="*/ 825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7" name="Freeform 1056"/>
              <p:cNvSpPr>
                <a:spLocks noChangeArrowheads="1"/>
              </p:cNvSpPr>
              <p:nvPr/>
            </p:nvSpPr>
            <p:spPr bwMode="auto">
              <a:xfrm>
                <a:off x="142" y="1770"/>
                <a:ext cx="53" cy="49"/>
              </a:xfrm>
              <a:custGeom>
                <a:avLst/>
                <a:gdLst>
                  <a:gd name="T0" fmla="*/ 4397 w 51"/>
                  <a:gd name="T1" fmla="*/ 79981 h 45"/>
                  <a:gd name="T2" fmla="*/ 4018 w 51"/>
                  <a:gd name="T3" fmla="*/ 61960 h 45"/>
                  <a:gd name="T4" fmla="*/ 3386 w 51"/>
                  <a:gd name="T5" fmla="*/ 43977 h 45"/>
                  <a:gd name="T6" fmla="*/ 2695 w 51"/>
                  <a:gd name="T7" fmla="*/ 31324 h 45"/>
                  <a:gd name="T8" fmla="*/ 2026 w 51"/>
                  <a:gd name="T9" fmla="*/ 17192 h 45"/>
                  <a:gd name="T10" fmla="*/ 1438 w 51"/>
                  <a:gd name="T11" fmla="*/ 33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2 h 45"/>
                  <a:gd name="T20" fmla="*/ 0 w 51"/>
                  <a:gd name="T21" fmla="*/ 334 h 45"/>
                  <a:gd name="T22" fmla="*/ 7 w 51"/>
                  <a:gd name="T23" fmla="*/ 15782 h 45"/>
                  <a:gd name="T24" fmla="*/ 7 w 51"/>
                  <a:gd name="T25" fmla="*/ 17192 h 45"/>
                  <a:gd name="T26" fmla="*/ 6 w 51"/>
                  <a:gd name="T27" fmla="*/ 17192 h 45"/>
                  <a:gd name="T28" fmla="*/ 7 w 51"/>
                  <a:gd name="T29" fmla="*/ 17192 h 45"/>
                  <a:gd name="T30" fmla="*/ 8 w 51"/>
                  <a:gd name="T31" fmla="*/ 18719 h 45"/>
                  <a:gd name="T32" fmla="*/ 1082 w 51"/>
                  <a:gd name="T33" fmla="*/ 22306 h 45"/>
                  <a:gd name="T34" fmla="*/ 1522 w 51"/>
                  <a:gd name="T35" fmla="*/ 34094 h 45"/>
                  <a:gd name="T36" fmla="*/ 2270 w 51"/>
                  <a:gd name="T37" fmla="*/ 40896 h 45"/>
                  <a:gd name="T38" fmla="*/ 2697 w 51"/>
                  <a:gd name="T39" fmla="*/ 57518 h 45"/>
                  <a:gd name="T40" fmla="*/ 3386 w 51"/>
                  <a:gd name="T41" fmla="*/ 73419 h 45"/>
                  <a:gd name="T42" fmla="*/ 3800 w 51"/>
                  <a:gd name="T43" fmla="*/ 87011 h 45"/>
                  <a:gd name="T44" fmla="*/ 4397 w 51"/>
                  <a:gd name="T45" fmla="*/ 7998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8" name="Freeform 1057"/>
              <p:cNvSpPr>
                <a:spLocks noChangeArrowheads="1"/>
              </p:cNvSpPr>
              <p:nvPr/>
            </p:nvSpPr>
            <p:spPr bwMode="auto">
              <a:xfrm>
                <a:off x="188" y="1814"/>
                <a:ext cx="25" cy="66"/>
              </a:xfrm>
              <a:custGeom>
                <a:avLst/>
                <a:gdLst>
                  <a:gd name="T0" fmla="*/ 10602 w 24"/>
                  <a:gd name="T1" fmla="*/ 59355 h 61"/>
                  <a:gd name="T2" fmla="*/ 10602 w 24"/>
                  <a:gd name="T3" fmla="*/ 55647 h 61"/>
                  <a:gd name="T4" fmla="*/ 10098 w 24"/>
                  <a:gd name="T5" fmla="*/ 47543 h 61"/>
                  <a:gd name="T6" fmla="*/ 9783 w 24"/>
                  <a:gd name="T7" fmla="*/ 43380 h 61"/>
                  <a:gd name="T8" fmla="*/ 9034 w 24"/>
                  <a:gd name="T9" fmla="*/ 34605 h 61"/>
                  <a:gd name="T10" fmla="*/ 8338 w 24"/>
                  <a:gd name="T11" fmla="*/ 25320 h 61"/>
                  <a:gd name="T12" fmla="*/ 7103 w 24"/>
                  <a:gd name="T13" fmla="*/ 16907 h 61"/>
                  <a:gd name="T14" fmla="*/ 5158 w 24"/>
                  <a:gd name="T15" fmla="*/ 9024 h 61"/>
                  <a:gd name="T16" fmla="*/ 3456 w 24"/>
                  <a:gd name="T17" fmla="*/ 0 h 61"/>
                  <a:gd name="T18" fmla="*/ 0 w 24"/>
                  <a:gd name="T19" fmla="*/ 4 h 61"/>
                  <a:gd name="T20" fmla="*/ 4 w 24"/>
                  <a:gd name="T21" fmla="*/ 11388 h 61"/>
                  <a:gd name="T22" fmla="*/ 3456 w 24"/>
                  <a:gd name="T23" fmla="*/ 21371 h 61"/>
                  <a:gd name="T24" fmla="*/ 4396 w 24"/>
                  <a:gd name="T25" fmla="*/ 27349 h 61"/>
                  <a:gd name="T26" fmla="*/ 5158 w 24"/>
                  <a:gd name="T27" fmla="*/ 34661 h 61"/>
                  <a:gd name="T28" fmla="*/ 6053 w 24"/>
                  <a:gd name="T29" fmla="*/ 43873 h 61"/>
                  <a:gd name="T30" fmla="*/ 6556 w 24"/>
                  <a:gd name="T31" fmla="*/ 49170 h 61"/>
                  <a:gd name="T32" fmla="*/ 6556 w 24"/>
                  <a:gd name="T33" fmla="*/ 55688 h 61"/>
                  <a:gd name="T34" fmla="*/ 7103 w 24"/>
                  <a:gd name="T35" fmla="*/ 60187 h 61"/>
                  <a:gd name="T36" fmla="*/ 10602 w 24"/>
                  <a:gd name="T37" fmla="*/ 5935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6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9" name="Freeform 1058"/>
              <p:cNvSpPr>
                <a:spLocks noChangeArrowheads="1"/>
              </p:cNvSpPr>
              <p:nvPr/>
            </p:nvSpPr>
            <p:spPr bwMode="auto">
              <a:xfrm>
                <a:off x="5550" y="1915"/>
                <a:ext cx="67" cy="117"/>
              </a:xfrm>
              <a:custGeom>
                <a:avLst/>
                <a:gdLst>
                  <a:gd name="T0" fmla="*/ 0 w 64"/>
                  <a:gd name="T1" fmla="*/ 72227 h 107"/>
                  <a:gd name="T2" fmla="*/ 0 w 64"/>
                  <a:gd name="T3" fmla="*/ 73724 h 107"/>
                  <a:gd name="T4" fmla="*/ 0 w 64"/>
                  <a:gd name="T5" fmla="*/ 76786 h 107"/>
                  <a:gd name="T6" fmla="*/ 1 w 64"/>
                  <a:gd name="T7" fmla="*/ 77642 h 107"/>
                  <a:gd name="T8" fmla="*/ 2 w 64"/>
                  <a:gd name="T9" fmla="*/ 77849 h 107"/>
                  <a:gd name="T10" fmla="*/ 6 w 64"/>
                  <a:gd name="T11" fmla="*/ 80036 h 107"/>
                  <a:gd name="T12" fmla="*/ 1307 w 64"/>
                  <a:gd name="T13" fmla="*/ 78428 h 107"/>
                  <a:gd name="T14" fmla="*/ 1879 w 64"/>
                  <a:gd name="T15" fmla="*/ 77642 h 107"/>
                  <a:gd name="T16" fmla="*/ 2873 w 64"/>
                  <a:gd name="T17" fmla="*/ 74436 h 107"/>
                  <a:gd name="T18" fmla="*/ 3664 w 64"/>
                  <a:gd name="T19" fmla="*/ 71492 h 107"/>
                  <a:gd name="T20" fmla="*/ 4495 w 64"/>
                  <a:gd name="T21" fmla="*/ 66620 h 107"/>
                  <a:gd name="T22" fmla="*/ 5261 w 64"/>
                  <a:gd name="T23" fmla="*/ 59387 h 107"/>
                  <a:gd name="T24" fmla="*/ 6087 w 64"/>
                  <a:gd name="T25" fmla="*/ 53638 h 107"/>
                  <a:gd name="T26" fmla="*/ 6706 w 64"/>
                  <a:gd name="T27" fmla="*/ 46823 h 107"/>
                  <a:gd name="T28" fmla="*/ 7299 w 64"/>
                  <a:gd name="T29" fmla="*/ 37883 h 107"/>
                  <a:gd name="T30" fmla="*/ 7569 w 64"/>
                  <a:gd name="T31" fmla="*/ 28353 h 107"/>
                  <a:gd name="T32" fmla="*/ 7583 w 64"/>
                  <a:gd name="T33" fmla="*/ 19543 h 107"/>
                  <a:gd name="T34" fmla="*/ 7583 w 64"/>
                  <a:gd name="T35" fmla="*/ 9580 h 107"/>
                  <a:gd name="T36" fmla="*/ 7299 w 64"/>
                  <a:gd name="T37" fmla="*/ 1 h 107"/>
                  <a:gd name="T38" fmla="*/ 7139 w 64"/>
                  <a:gd name="T39" fmla="*/ 0 h 107"/>
                  <a:gd name="T40" fmla="*/ 7124 w 64"/>
                  <a:gd name="T41" fmla="*/ 0 h 107"/>
                  <a:gd name="T42" fmla="*/ 6872 w 64"/>
                  <a:gd name="T43" fmla="*/ 0 h 107"/>
                  <a:gd name="T44" fmla="*/ 6705 w 64"/>
                  <a:gd name="T45" fmla="*/ 0 h 107"/>
                  <a:gd name="T46" fmla="*/ 5729 w 64"/>
                  <a:gd name="T47" fmla="*/ 3 h 107"/>
                  <a:gd name="T48" fmla="*/ 5073 w 64"/>
                  <a:gd name="T49" fmla="*/ 6252 h 107"/>
                  <a:gd name="T50" fmla="*/ 4229 w 64"/>
                  <a:gd name="T51" fmla="*/ 9580 h 107"/>
                  <a:gd name="T52" fmla="*/ 3321 w 64"/>
                  <a:gd name="T53" fmla="*/ 15905 h 107"/>
                  <a:gd name="T54" fmla="*/ 2546 w 64"/>
                  <a:gd name="T55" fmla="*/ 22537 h 107"/>
                  <a:gd name="T56" fmla="*/ 1768 w 64"/>
                  <a:gd name="T57" fmla="*/ 28353 h 107"/>
                  <a:gd name="T58" fmla="*/ 1307 w 64"/>
                  <a:gd name="T59" fmla="*/ 34729 h 107"/>
                  <a:gd name="T60" fmla="*/ 1091 w 64"/>
                  <a:gd name="T61" fmla="*/ 40761 h 107"/>
                  <a:gd name="T62" fmla="*/ 6 w 64"/>
                  <a:gd name="T63" fmla="*/ 47012 h 107"/>
                  <a:gd name="T64" fmla="*/ 4 w 64"/>
                  <a:gd name="T65" fmla="*/ 53638 h 107"/>
                  <a:gd name="T66" fmla="*/ 2 w 64"/>
                  <a:gd name="T67" fmla="*/ 58758 h 107"/>
                  <a:gd name="T68" fmla="*/ 1 w 64"/>
                  <a:gd name="T69" fmla="*/ 63848 h 107"/>
                  <a:gd name="T70" fmla="*/ 1 w 64"/>
                  <a:gd name="T71" fmla="*/ 67928 h 107"/>
                  <a:gd name="T72" fmla="*/ 0 w 64"/>
                  <a:gd name="T73" fmla="*/ 72227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7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38"/>
                    </a:lnTo>
                    <a:lnTo>
                      <a:pt x="64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0" name="Freeform 1059"/>
              <p:cNvSpPr>
                <a:spLocks noChangeArrowheads="1"/>
              </p:cNvSpPr>
              <p:nvPr/>
            </p:nvSpPr>
            <p:spPr bwMode="auto">
              <a:xfrm>
                <a:off x="5545" y="1915"/>
                <a:ext cx="77" cy="122"/>
              </a:xfrm>
              <a:custGeom>
                <a:avLst/>
                <a:gdLst>
                  <a:gd name="T0" fmla="*/ 3895 w 74"/>
                  <a:gd name="T1" fmla="*/ 3 h 111"/>
                  <a:gd name="T2" fmla="*/ 4001 w 74"/>
                  <a:gd name="T3" fmla="*/ 16834 h 111"/>
                  <a:gd name="T4" fmla="*/ 4106 w 74"/>
                  <a:gd name="T5" fmla="*/ 30635 h 111"/>
                  <a:gd name="T6" fmla="*/ 4001 w 74"/>
                  <a:gd name="T7" fmla="*/ 45373 h 111"/>
                  <a:gd name="T8" fmla="*/ 3895 w 74"/>
                  <a:gd name="T9" fmla="*/ 57329 h 111"/>
                  <a:gd name="T10" fmla="*/ 3602 w 74"/>
                  <a:gd name="T11" fmla="*/ 69935 h 111"/>
                  <a:gd name="T12" fmla="*/ 3241 w 74"/>
                  <a:gd name="T13" fmla="*/ 80010 h 111"/>
                  <a:gd name="T14" fmla="*/ 2912 w 74"/>
                  <a:gd name="T15" fmla="*/ 91442 h 111"/>
                  <a:gd name="T16" fmla="*/ 2488 w 74"/>
                  <a:gd name="T17" fmla="*/ 99729 h 111"/>
                  <a:gd name="T18" fmla="*/ 2019 w 74"/>
                  <a:gd name="T19" fmla="*/ 107439 h 111"/>
                  <a:gd name="T20" fmla="*/ 1552 w 74"/>
                  <a:gd name="T21" fmla="*/ 113042 h 111"/>
                  <a:gd name="T22" fmla="*/ 1131 w 74"/>
                  <a:gd name="T23" fmla="*/ 116587 h 111"/>
                  <a:gd name="T24" fmla="*/ 872 w 74"/>
                  <a:gd name="T25" fmla="*/ 118165 h 111"/>
                  <a:gd name="T26" fmla="*/ 703 w 74"/>
                  <a:gd name="T27" fmla="*/ 118165 h 111"/>
                  <a:gd name="T28" fmla="*/ 8 w 74"/>
                  <a:gd name="T29" fmla="*/ 118165 h 111"/>
                  <a:gd name="T30" fmla="*/ 9 w 74"/>
                  <a:gd name="T31" fmla="*/ 118165 h 111"/>
                  <a:gd name="T32" fmla="*/ 8 w 74"/>
                  <a:gd name="T33" fmla="*/ 117499 h 111"/>
                  <a:gd name="T34" fmla="*/ 8 w 74"/>
                  <a:gd name="T35" fmla="*/ 116587 h 111"/>
                  <a:gd name="T36" fmla="*/ 8 w 74"/>
                  <a:gd name="T37" fmla="*/ 115468 h 111"/>
                  <a:gd name="T38" fmla="*/ 0 w 74"/>
                  <a:gd name="T39" fmla="*/ 113042 h 111"/>
                  <a:gd name="T40" fmla="*/ 0 w 74"/>
                  <a:gd name="T41" fmla="*/ 116587 h 111"/>
                  <a:gd name="T42" fmla="*/ 0 w 74"/>
                  <a:gd name="T43" fmla="*/ 119073 h 111"/>
                  <a:gd name="T44" fmla="*/ 2 w 74"/>
                  <a:gd name="T45" fmla="*/ 124874 h 111"/>
                  <a:gd name="T46" fmla="*/ 4 w 74"/>
                  <a:gd name="T47" fmla="*/ 127802 h 111"/>
                  <a:gd name="T48" fmla="*/ 9 w 74"/>
                  <a:gd name="T49" fmla="*/ 130555 h 111"/>
                  <a:gd name="T50" fmla="*/ 1020 w 74"/>
                  <a:gd name="T51" fmla="*/ 128751 h 111"/>
                  <a:gd name="T52" fmla="*/ 1395 w 74"/>
                  <a:gd name="T53" fmla="*/ 127048 h 111"/>
                  <a:gd name="T54" fmla="*/ 1914 w 74"/>
                  <a:gd name="T55" fmla="*/ 120746 h 111"/>
                  <a:gd name="T56" fmla="*/ 2360 w 74"/>
                  <a:gd name="T57" fmla="*/ 116095 h 111"/>
                  <a:gd name="T58" fmla="*/ 2912 w 74"/>
                  <a:gd name="T59" fmla="*/ 107439 h 111"/>
                  <a:gd name="T60" fmla="*/ 3327 w 74"/>
                  <a:gd name="T61" fmla="*/ 96654 h 111"/>
                  <a:gd name="T62" fmla="*/ 3789 w 74"/>
                  <a:gd name="T63" fmla="*/ 86521 h 111"/>
                  <a:gd name="T64" fmla="*/ 4106 w 74"/>
                  <a:gd name="T65" fmla="*/ 73935 h 111"/>
                  <a:gd name="T66" fmla="*/ 4440 w 74"/>
                  <a:gd name="T67" fmla="*/ 61898 h 111"/>
                  <a:gd name="T68" fmla="*/ 4646 w 74"/>
                  <a:gd name="T69" fmla="*/ 46334 h 111"/>
                  <a:gd name="T70" fmla="*/ 4686 w 74"/>
                  <a:gd name="T71" fmla="*/ 30635 h 111"/>
                  <a:gd name="T72" fmla="*/ 4681 w 74"/>
                  <a:gd name="T73" fmla="*/ 14382 h 111"/>
                  <a:gd name="T74" fmla="*/ 4406 w 74"/>
                  <a:gd name="T75" fmla="*/ 0 h 111"/>
                  <a:gd name="T76" fmla="*/ 3895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6"/>
                    </a:lnTo>
                    <a:lnTo>
                      <a:pt x="63" y="38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2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1" name="Freeform 1060"/>
              <p:cNvSpPr>
                <a:spLocks noChangeArrowheads="1"/>
              </p:cNvSpPr>
              <p:nvPr/>
            </p:nvSpPr>
            <p:spPr bwMode="auto">
              <a:xfrm>
                <a:off x="5563" y="1910"/>
                <a:ext cx="53" cy="56"/>
              </a:xfrm>
              <a:custGeom>
                <a:avLst/>
                <a:gdLst>
                  <a:gd name="T0" fmla="*/ 7 w 51"/>
                  <a:gd name="T1" fmla="*/ 1130673 h 46"/>
                  <a:gd name="T2" fmla="*/ 1021 w 51"/>
                  <a:gd name="T3" fmla="*/ 883809 h 46"/>
                  <a:gd name="T4" fmla="*/ 1522 w 51"/>
                  <a:gd name="T5" fmla="*/ 732258 h 46"/>
                  <a:gd name="T6" fmla="*/ 2144 w 51"/>
                  <a:gd name="T7" fmla="*/ 571319 h 46"/>
                  <a:gd name="T8" fmla="*/ 2697 w 51"/>
                  <a:gd name="T9" fmla="*/ 382777 h 46"/>
                  <a:gd name="T10" fmla="*/ 3201 w 51"/>
                  <a:gd name="T11" fmla="*/ 274589 h 46"/>
                  <a:gd name="T12" fmla="*/ 3797 w 51"/>
                  <a:gd name="T13" fmla="*/ 214803 h 46"/>
                  <a:gd name="T14" fmla="*/ 3800 w 51"/>
                  <a:gd name="T15" fmla="*/ 214803 h 46"/>
                  <a:gd name="T16" fmla="*/ 3921 w 51"/>
                  <a:gd name="T17" fmla="*/ 214803 h 46"/>
                  <a:gd name="T18" fmla="*/ 3800 w 51"/>
                  <a:gd name="T19" fmla="*/ 197794 h 46"/>
                  <a:gd name="T20" fmla="*/ 4397 w 51"/>
                  <a:gd name="T21" fmla="*/ 4615 h 46"/>
                  <a:gd name="T22" fmla="*/ 4259 w 51"/>
                  <a:gd name="T23" fmla="*/ 2 h 46"/>
                  <a:gd name="T24" fmla="*/ 4018 w 51"/>
                  <a:gd name="T25" fmla="*/ 0 h 46"/>
                  <a:gd name="T26" fmla="*/ 3797 w 51"/>
                  <a:gd name="T27" fmla="*/ 0 h 46"/>
                  <a:gd name="T28" fmla="*/ 3390 w 51"/>
                  <a:gd name="T29" fmla="*/ 1 h 46"/>
                  <a:gd name="T30" fmla="*/ 2850 w 51"/>
                  <a:gd name="T31" fmla="*/ 530 h 46"/>
                  <a:gd name="T32" fmla="*/ 2403 w 51"/>
                  <a:gd name="T33" fmla="*/ 214803 h 46"/>
                  <a:gd name="T34" fmla="*/ 1610 w 51"/>
                  <a:gd name="T35" fmla="*/ 382777 h 46"/>
                  <a:gd name="T36" fmla="*/ 1021 w 51"/>
                  <a:gd name="T37" fmla="*/ 571319 h 46"/>
                  <a:gd name="T38" fmla="*/ 5 w 51"/>
                  <a:gd name="T39" fmla="*/ 747215 h 46"/>
                  <a:gd name="T40" fmla="*/ 0 w 51"/>
                  <a:gd name="T41" fmla="*/ 960578 h 46"/>
                  <a:gd name="T42" fmla="*/ 7 w 51"/>
                  <a:gd name="T43" fmla="*/ 1130673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3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2" name="Freeform 1061"/>
              <p:cNvSpPr>
                <a:spLocks noChangeArrowheads="1"/>
              </p:cNvSpPr>
              <p:nvPr/>
            </p:nvSpPr>
            <p:spPr bwMode="auto">
              <a:xfrm>
                <a:off x="5545" y="1968"/>
                <a:ext cx="25" cy="56"/>
              </a:xfrm>
              <a:custGeom>
                <a:avLst/>
                <a:gdLst>
                  <a:gd name="T0" fmla="*/ 3747 w 24"/>
                  <a:gd name="T1" fmla="*/ 970 h 62"/>
                  <a:gd name="T2" fmla="*/ 4058 w 24"/>
                  <a:gd name="T3" fmla="*/ 898 h 62"/>
                  <a:gd name="T4" fmla="*/ 4058 w 24"/>
                  <a:gd name="T5" fmla="*/ 820 h 62"/>
                  <a:gd name="T6" fmla="*/ 4396 w 24"/>
                  <a:gd name="T7" fmla="*/ 712 h 62"/>
                  <a:gd name="T8" fmla="*/ 5158 w 24"/>
                  <a:gd name="T9" fmla="*/ 565 h 62"/>
                  <a:gd name="T10" fmla="*/ 6053 w 24"/>
                  <a:gd name="T11" fmla="*/ 447 h 62"/>
                  <a:gd name="T12" fmla="*/ 7694 w 24"/>
                  <a:gd name="T13" fmla="*/ 327 h 62"/>
                  <a:gd name="T14" fmla="*/ 9034 w 24"/>
                  <a:gd name="T15" fmla="*/ 190 h 62"/>
                  <a:gd name="T16" fmla="*/ 10602 w 24"/>
                  <a:gd name="T17" fmla="*/ 5 h 62"/>
                  <a:gd name="T18" fmla="*/ 7694 w 24"/>
                  <a:gd name="T19" fmla="*/ 0 h 62"/>
                  <a:gd name="T20" fmla="*/ 5158 w 24"/>
                  <a:gd name="T21" fmla="*/ 140 h 62"/>
                  <a:gd name="T22" fmla="*/ 3747 w 24"/>
                  <a:gd name="T23" fmla="*/ 282 h 62"/>
                  <a:gd name="T24" fmla="*/ 3191 w 24"/>
                  <a:gd name="T25" fmla="*/ 414 h 62"/>
                  <a:gd name="T26" fmla="*/ 4 w 24"/>
                  <a:gd name="T27" fmla="*/ 555 h 62"/>
                  <a:gd name="T28" fmla="*/ 2 w 24"/>
                  <a:gd name="T29" fmla="*/ 659 h 62"/>
                  <a:gd name="T30" fmla="*/ 1 w 24"/>
                  <a:gd name="T31" fmla="*/ 768 h 62"/>
                  <a:gd name="T32" fmla="*/ 0 w 24"/>
                  <a:gd name="T33" fmla="*/ 885 h 62"/>
                  <a:gd name="T34" fmla="*/ 0 w 24"/>
                  <a:gd name="T35" fmla="*/ 957 h 62"/>
                  <a:gd name="T36" fmla="*/ 3747 w 24"/>
                  <a:gd name="T37" fmla="*/ 97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3" name="Freeform 1062"/>
              <p:cNvSpPr>
                <a:spLocks noChangeArrowheads="1"/>
              </p:cNvSpPr>
              <p:nvPr/>
            </p:nvSpPr>
            <p:spPr bwMode="auto">
              <a:xfrm>
                <a:off x="142" y="2978"/>
                <a:ext cx="67" cy="117"/>
              </a:xfrm>
              <a:custGeom>
                <a:avLst/>
                <a:gdLst>
                  <a:gd name="T0" fmla="*/ 7583 w 64"/>
                  <a:gd name="T1" fmla="*/ 72434 h 107"/>
                  <a:gd name="T2" fmla="*/ 7583 w 64"/>
                  <a:gd name="T3" fmla="*/ 73724 h 107"/>
                  <a:gd name="T4" fmla="*/ 7583 w 64"/>
                  <a:gd name="T5" fmla="*/ 76913 h 107"/>
                  <a:gd name="T6" fmla="*/ 7569 w 64"/>
                  <a:gd name="T7" fmla="*/ 77642 h 107"/>
                  <a:gd name="T8" fmla="*/ 7567 w 64"/>
                  <a:gd name="T9" fmla="*/ 79276 h 107"/>
                  <a:gd name="T10" fmla="*/ 7124 w 64"/>
                  <a:gd name="T11" fmla="*/ 80036 h 107"/>
                  <a:gd name="T12" fmla="*/ 6312 w 64"/>
                  <a:gd name="T13" fmla="*/ 79276 h 107"/>
                  <a:gd name="T14" fmla="*/ 5590 w 64"/>
                  <a:gd name="T15" fmla="*/ 77642 h 107"/>
                  <a:gd name="T16" fmla="*/ 4952 w 64"/>
                  <a:gd name="T17" fmla="*/ 74436 h 107"/>
                  <a:gd name="T18" fmla="*/ 3888 w 64"/>
                  <a:gd name="T19" fmla="*/ 71553 h 107"/>
                  <a:gd name="T20" fmla="*/ 3133 w 64"/>
                  <a:gd name="T21" fmla="*/ 66620 h 107"/>
                  <a:gd name="T22" fmla="*/ 2255 w 64"/>
                  <a:gd name="T23" fmla="*/ 59387 h 107"/>
                  <a:gd name="T24" fmla="*/ 1476 w 64"/>
                  <a:gd name="T25" fmla="*/ 54143 h 107"/>
                  <a:gd name="T26" fmla="*/ 1091 w 64"/>
                  <a:gd name="T27" fmla="*/ 46823 h 107"/>
                  <a:gd name="T28" fmla="*/ 3 w 64"/>
                  <a:gd name="T29" fmla="*/ 37883 h 107"/>
                  <a:gd name="T30" fmla="*/ 1 w 64"/>
                  <a:gd name="T31" fmla="*/ 30072 h 107"/>
                  <a:gd name="T32" fmla="*/ 0 w 64"/>
                  <a:gd name="T33" fmla="*/ 20976 h 107"/>
                  <a:gd name="T34" fmla="*/ 0 w 64"/>
                  <a:gd name="T35" fmla="*/ 9580 h 107"/>
                  <a:gd name="T36" fmla="*/ 3 w 64"/>
                  <a:gd name="T37" fmla="*/ 1 h 107"/>
                  <a:gd name="T38" fmla="*/ 4 w 64"/>
                  <a:gd name="T39" fmla="*/ 0 h 107"/>
                  <a:gd name="T40" fmla="*/ 6 w 64"/>
                  <a:gd name="T41" fmla="*/ 0 h 107"/>
                  <a:gd name="T42" fmla="*/ 7 w 64"/>
                  <a:gd name="T43" fmla="*/ 0 h 107"/>
                  <a:gd name="T44" fmla="*/ 1156 w 64"/>
                  <a:gd name="T45" fmla="*/ 0 h 107"/>
                  <a:gd name="T46" fmla="*/ 1768 w 64"/>
                  <a:gd name="T47" fmla="*/ 4 h 107"/>
                  <a:gd name="T48" fmla="*/ 2546 w 64"/>
                  <a:gd name="T49" fmla="*/ 6252 h 107"/>
                  <a:gd name="T50" fmla="*/ 3321 w 64"/>
                  <a:gd name="T51" fmla="*/ 9580 h 107"/>
                  <a:gd name="T52" fmla="*/ 4229 w 64"/>
                  <a:gd name="T53" fmla="*/ 16933 h 107"/>
                  <a:gd name="T54" fmla="*/ 5073 w 64"/>
                  <a:gd name="T55" fmla="*/ 22537 h 107"/>
                  <a:gd name="T56" fmla="*/ 5729 w 64"/>
                  <a:gd name="T57" fmla="*/ 28864 h 107"/>
                  <a:gd name="T58" fmla="*/ 6312 w 64"/>
                  <a:gd name="T59" fmla="*/ 34729 h 107"/>
                  <a:gd name="T60" fmla="*/ 6706 w 64"/>
                  <a:gd name="T61" fmla="*/ 40761 h 107"/>
                  <a:gd name="T62" fmla="*/ 7124 w 64"/>
                  <a:gd name="T63" fmla="*/ 47804 h 107"/>
                  <a:gd name="T64" fmla="*/ 7139 w 64"/>
                  <a:gd name="T65" fmla="*/ 54143 h 107"/>
                  <a:gd name="T66" fmla="*/ 7567 w 64"/>
                  <a:gd name="T67" fmla="*/ 58758 h 107"/>
                  <a:gd name="T68" fmla="*/ 7569 w 64"/>
                  <a:gd name="T69" fmla="*/ 63848 h 107"/>
                  <a:gd name="T70" fmla="*/ 7569 w 64"/>
                  <a:gd name="T71" fmla="*/ 68577 h 107"/>
                  <a:gd name="T72" fmla="*/ 7583 w 64"/>
                  <a:gd name="T73" fmla="*/ 72434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6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2"/>
                    </a:lnTo>
                    <a:lnTo>
                      <a:pt x="8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4" name="Freeform 1063"/>
              <p:cNvSpPr>
                <a:spLocks noChangeArrowheads="1"/>
              </p:cNvSpPr>
              <p:nvPr/>
            </p:nvSpPr>
            <p:spPr bwMode="auto">
              <a:xfrm>
                <a:off x="136" y="2978"/>
                <a:ext cx="77" cy="122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518 h 111"/>
                  <a:gd name="T4" fmla="*/ 0 w 74"/>
                  <a:gd name="T5" fmla="*/ 33263 h 111"/>
                  <a:gd name="T6" fmla="*/ 2 w 74"/>
                  <a:gd name="T7" fmla="*/ 46334 h 111"/>
                  <a:gd name="T8" fmla="*/ 6 w 74"/>
                  <a:gd name="T9" fmla="*/ 61898 h 111"/>
                  <a:gd name="T10" fmla="*/ 703 w 74"/>
                  <a:gd name="T11" fmla="*/ 75662 h 111"/>
                  <a:gd name="T12" fmla="*/ 916 w 74"/>
                  <a:gd name="T13" fmla="*/ 86521 h 111"/>
                  <a:gd name="T14" fmla="*/ 1326 w 74"/>
                  <a:gd name="T15" fmla="*/ 99398 h 111"/>
                  <a:gd name="T16" fmla="*/ 1913 w 74"/>
                  <a:gd name="T17" fmla="*/ 107439 h 111"/>
                  <a:gd name="T18" fmla="*/ 2243 w 74"/>
                  <a:gd name="T19" fmla="*/ 116095 h 111"/>
                  <a:gd name="T20" fmla="*/ 2767 w 74"/>
                  <a:gd name="T21" fmla="*/ 120746 h 111"/>
                  <a:gd name="T22" fmla="*/ 3241 w 74"/>
                  <a:gd name="T23" fmla="*/ 127048 h 111"/>
                  <a:gd name="T24" fmla="*/ 3789 w 74"/>
                  <a:gd name="T25" fmla="*/ 130555 h 111"/>
                  <a:gd name="T26" fmla="*/ 4211 w 74"/>
                  <a:gd name="T27" fmla="*/ 130555 h 111"/>
                  <a:gd name="T28" fmla="*/ 4443 w 74"/>
                  <a:gd name="T29" fmla="*/ 127802 h 111"/>
                  <a:gd name="T30" fmla="*/ 4646 w 74"/>
                  <a:gd name="T31" fmla="*/ 125947 h 111"/>
                  <a:gd name="T32" fmla="*/ 4686 w 74"/>
                  <a:gd name="T33" fmla="*/ 120746 h 111"/>
                  <a:gd name="T34" fmla="*/ 4686 w 74"/>
                  <a:gd name="T35" fmla="*/ 117499 h 111"/>
                  <a:gd name="T36" fmla="*/ 4686 w 74"/>
                  <a:gd name="T37" fmla="*/ 113042 h 111"/>
                  <a:gd name="T38" fmla="*/ 4216 w 74"/>
                  <a:gd name="T39" fmla="*/ 115468 h 111"/>
                  <a:gd name="T40" fmla="*/ 4216 w 74"/>
                  <a:gd name="T41" fmla="*/ 116587 h 111"/>
                  <a:gd name="T42" fmla="*/ 4216 w 74"/>
                  <a:gd name="T43" fmla="*/ 117499 h 111"/>
                  <a:gd name="T44" fmla="*/ 4211 w 74"/>
                  <a:gd name="T45" fmla="*/ 118165 h 111"/>
                  <a:gd name="T46" fmla="*/ 4216 w 74"/>
                  <a:gd name="T47" fmla="*/ 118165 h 111"/>
                  <a:gd name="T48" fmla="*/ 4106 w 74"/>
                  <a:gd name="T49" fmla="*/ 119073 h 111"/>
                  <a:gd name="T50" fmla="*/ 3796 w 74"/>
                  <a:gd name="T51" fmla="*/ 118165 h 111"/>
                  <a:gd name="T52" fmla="*/ 3506 w 74"/>
                  <a:gd name="T53" fmla="*/ 117499 h 111"/>
                  <a:gd name="T54" fmla="*/ 3155 w 74"/>
                  <a:gd name="T55" fmla="*/ 113042 h 111"/>
                  <a:gd name="T56" fmla="*/ 2762 w 74"/>
                  <a:gd name="T57" fmla="*/ 107439 h 111"/>
                  <a:gd name="T58" fmla="*/ 2239 w 74"/>
                  <a:gd name="T59" fmla="*/ 99729 h 111"/>
                  <a:gd name="T60" fmla="*/ 1913 w 74"/>
                  <a:gd name="T61" fmla="*/ 91442 h 111"/>
                  <a:gd name="T62" fmla="*/ 1395 w 74"/>
                  <a:gd name="T63" fmla="*/ 81744 h 111"/>
                  <a:gd name="T64" fmla="*/ 1020 w 74"/>
                  <a:gd name="T65" fmla="*/ 70778 h 111"/>
                  <a:gd name="T66" fmla="*/ 825 w 74"/>
                  <a:gd name="T67" fmla="*/ 58531 h 111"/>
                  <a:gd name="T68" fmla="*/ 744 w 74"/>
                  <a:gd name="T69" fmla="*/ 45521 h 111"/>
                  <a:gd name="T70" fmla="*/ 703 w 74"/>
                  <a:gd name="T71" fmla="*/ 33263 h 111"/>
                  <a:gd name="T72" fmla="*/ 744 w 74"/>
                  <a:gd name="T73" fmla="*/ 18163 h 111"/>
                  <a:gd name="T74" fmla="*/ 825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6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9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1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5" name="Freeform 1064"/>
              <p:cNvSpPr>
                <a:spLocks noChangeArrowheads="1"/>
              </p:cNvSpPr>
              <p:nvPr/>
            </p:nvSpPr>
            <p:spPr bwMode="auto">
              <a:xfrm>
                <a:off x="142" y="2973"/>
                <a:ext cx="53" cy="56"/>
              </a:xfrm>
              <a:custGeom>
                <a:avLst/>
                <a:gdLst>
                  <a:gd name="T0" fmla="*/ 4397 w 51"/>
                  <a:gd name="T1" fmla="*/ 1894912 h 45"/>
                  <a:gd name="T2" fmla="*/ 4018 w 51"/>
                  <a:gd name="T3" fmla="*/ 1469294 h 45"/>
                  <a:gd name="T4" fmla="*/ 3386 w 51"/>
                  <a:gd name="T5" fmla="*/ 1052006 h 45"/>
                  <a:gd name="T6" fmla="*/ 2695 w 51"/>
                  <a:gd name="T7" fmla="*/ 688154 h 45"/>
                  <a:gd name="T8" fmla="*/ 2026 w 51"/>
                  <a:gd name="T9" fmla="*/ 411286 h 45"/>
                  <a:gd name="T10" fmla="*/ 1438 w 51"/>
                  <a:gd name="T11" fmla="*/ 724 h 45"/>
                  <a:gd name="T12" fmla="*/ 965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912 h 45"/>
                  <a:gd name="T22" fmla="*/ 7 w 51"/>
                  <a:gd name="T23" fmla="*/ 377479 h 45"/>
                  <a:gd name="T24" fmla="*/ 7 w 51"/>
                  <a:gd name="T25" fmla="*/ 411286 h 45"/>
                  <a:gd name="T26" fmla="*/ 6 w 51"/>
                  <a:gd name="T27" fmla="*/ 411286 h 45"/>
                  <a:gd name="T28" fmla="*/ 7 w 51"/>
                  <a:gd name="T29" fmla="*/ 411286 h 45"/>
                  <a:gd name="T30" fmla="*/ 8 w 51"/>
                  <a:gd name="T31" fmla="*/ 411286 h 45"/>
                  <a:gd name="T32" fmla="*/ 1082 w 51"/>
                  <a:gd name="T33" fmla="*/ 533639 h 45"/>
                  <a:gd name="T34" fmla="*/ 1522 w 51"/>
                  <a:gd name="T35" fmla="*/ 749081 h 45"/>
                  <a:gd name="T36" fmla="*/ 2270 w 51"/>
                  <a:gd name="T37" fmla="*/ 978319 h 45"/>
                  <a:gd name="T38" fmla="*/ 2697 w 51"/>
                  <a:gd name="T39" fmla="*/ 1261786 h 45"/>
                  <a:gd name="T40" fmla="*/ 3386 w 51"/>
                  <a:gd name="T41" fmla="*/ 1739572 h 45"/>
                  <a:gd name="T42" fmla="*/ 3800 w 51"/>
                  <a:gd name="T43" fmla="*/ 2081121 h 45"/>
                  <a:gd name="T44" fmla="*/ 4397 w 51"/>
                  <a:gd name="T45" fmla="*/ 1894912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6" name="Freeform 1065"/>
              <p:cNvSpPr>
                <a:spLocks noChangeArrowheads="1"/>
              </p:cNvSpPr>
              <p:nvPr/>
            </p:nvSpPr>
            <p:spPr bwMode="auto">
              <a:xfrm>
                <a:off x="188" y="3018"/>
                <a:ext cx="25" cy="56"/>
              </a:xfrm>
              <a:custGeom>
                <a:avLst/>
                <a:gdLst>
                  <a:gd name="T0" fmla="*/ 10602 w 24"/>
                  <a:gd name="T1" fmla="*/ 1317 h 61"/>
                  <a:gd name="T2" fmla="*/ 10602 w 24"/>
                  <a:gd name="T3" fmla="*/ 1218 h 61"/>
                  <a:gd name="T4" fmla="*/ 10098 w 24"/>
                  <a:gd name="T5" fmla="*/ 1091 h 61"/>
                  <a:gd name="T6" fmla="*/ 9783 w 24"/>
                  <a:gd name="T7" fmla="*/ 902 h 61"/>
                  <a:gd name="T8" fmla="*/ 9034 w 24"/>
                  <a:gd name="T9" fmla="*/ 768 h 61"/>
                  <a:gd name="T10" fmla="*/ 8338 w 24"/>
                  <a:gd name="T11" fmla="*/ 561 h 61"/>
                  <a:gd name="T12" fmla="*/ 7103 w 24"/>
                  <a:gd name="T13" fmla="*/ 375 h 61"/>
                  <a:gd name="T14" fmla="*/ 5158 w 24"/>
                  <a:gd name="T15" fmla="*/ 185 h 61"/>
                  <a:gd name="T16" fmla="*/ 3456 w 24"/>
                  <a:gd name="T17" fmla="*/ 0 h 61"/>
                  <a:gd name="T18" fmla="*/ 0 w 24"/>
                  <a:gd name="T19" fmla="*/ 5 h 61"/>
                  <a:gd name="T20" fmla="*/ 4 w 24"/>
                  <a:gd name="T21" fmla="*/ 274 h 61"/>
                  <a:gd name="T22" fmla="*/ 3456 w 24"/>
                  <a:gd name="T23" fmla="*/ 442 h 61"/>
                  <a:gd name="T24" fmla="*/ 4396 w 24"/>
                  <a:gd name="T25" fmla="*/ 649 h 61"/>
                  <a:gd name="T26" fmla="*/ 5158 w 24"/>
                  <a:gd name="T27" fmla="*/ 822 h 61"/>
                  <a:gd name="T28" fmla="*/ 6053 w 24"/>
                  <a:gd name="T29" fmla="*/ 975 h 61"/>
                  <a:gd name="T30" fmla="*/ 6556 w 24"/>
                  <a:gd name="T31" fmla="*/ 1126 h 61"/>
                  <a:gd name="T32" fmla="*/ 6556 w 24"/>
                  <a:gd name="T33" fmla="*/ 1235 h 61"/>
                  <a:gd name="T34" fmla="*/ 7103 w 24"/>
                  <a:gd name="T35" fmla="*/ 1336 h 61"/>
                  <a:gd name="T36" fmla="*/ 10602 w 24"/>
                  <a:gd name="T37" fmla="*/ 131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7" name="Freeform 1066"/>
              <p:cNvSpPr>
                <a:spLocks noChangeArrowheads="1"/>
              </p:cNvSpPr>
              <p:nvPr/>
            </p:nvSpPr>
            <p:spPr bwMode="auto">
              <a:xfrm>
                <a:off x="5550" y="3119"/>
                <a:ext cx="67" cy="116"/>
              </a:xfrm>
              <a:custGeom>
                <a:avLst/>
                <a:gdLst>
                  <a:gd name="T0" fmla="*/ 0 w 64"/>
                  <a:gd name="T1" fmla="*/ 76481 h 106"/>
                  <a:gd name="T2" fmla="*/ 0 w 64"/>
                  <a:gd name="T3" fmla="*/ 78671 h 106"/>
                  <a:gd name="T4" fmla="*/ 0 w 64"/>
                  <a:gd name="T5" fmla="*/ 81550 h 106"/>
                  <a:gd name="T6" fmla="*/ 1 w 64"/>
                  <a:gd name="T7" fmla="*/ 82290 h 106"/>
                  <a:gd name="T8" fmla="*/ 2 w 64"/>
                  <a:gd name="T9" fmla="*/ 83105 h 106"/>
                  <a:gd name="T10" fmla="*/ 6 w 64"/>
                  <a:gd name="T11" fmla="*/ 84584 h 106"/>
                  <a:gd name="T12" fmla="*/ 1307 w 64"/>
                  <a:gd name="T13" fmla="*/ 84584 h 106"/>
                  <a:gd name="T14" fmla="*/ 1879 w 64"/>
                  <a:gd name="T15" fmla="*/ 82290 h 106"/>
                  <a:gd name="T16" fmla="*/ 2706 w 64"/>
                  <a:gd name="T17" fmla="*/ 78671 h 106"/>
                  <a:gd name="T18" fmla="*/ 3664 w 64"/>
                  <a:gd name="T19" fmla="*/ 75269 h 106"/>
                  <a:gd name="T20" fmla="*/ 4495 w 64"/>
                  <a:gd name="T21" fmla="*/ 69956 h 106"/>
                  <a:gd name="T22" fmla="*/ 5261 w 64"/>
                  <a:gd name="T23" fmla="*/ 63219 h 106"/>
                  <a:gd name="T24" fmla="*/ 6087 w 64"/>
                  <a:gd name="T25" fmla="*/ 56664 h 106"/>
                  <a:gd name="T26" fmla="*/ 6706 w 64"/>
                  <a:gd name="T27" fmla="*/ 48940 h 106"/>
                  <a:gd name="T28" fmla="*/ 7299 w 64"/>
                  <a:gd name="T29" fmla="*/ 39694 h 106"/>
                  <a:gd name="T30" fmla="*/ 7569 w 64"/>
                  <a:gd name="T31" fmla="*/ 31519 h 106"/>
                  <a:gd name="T32" fmla="*/ 7583 w 64"/>
                  <a:gd name="T33" fmla="*/ 20868 h 106"/>
                  <a:gd name="T34" fmla="*/ 7583 w 64"/>
                  <a:gd name="T35" fmla="*/ 11396 h 106"/>
                  <a:gd name="T36" fmla="*/ 7299 w 64"/>
                  <a:gd name="T37" fmla="*/ 2 h 106"/>
                  <a:gd name="T38" fmla="*/ 7139 w 64"/>
                  <a:gd name="T39" fmla="*/ 1 h 106"/>
                  <a:gd name="T40" fmla="*/ 7124 w 64"/>
                  <a:gd name="T41" fmla="*/ 0 h 106"/>
                  <a:gd name="T42" fmla="*/ 6872 w 64"/>
                  <a:gd name="T43" fmla="*/ 0 h 106"/>
                  <a:gd name="T44" fmla="*/ 6705 w 64"/>
                  <a:gd name="T45" fmla="*/ 1 h 106"/>
                  <a:gd name="T46" fmla="*/ 5729 w 64"/>
                  <a:gd name="T47" fmla="*/ 3 h 106"/>
                  <a:gd name="T48" fmla="*/ 5073 w 64"/>
                  <a:gd name="T49" fmla="*/ 6855 h 106"/>
                  <a:gd name="T50" fmla="*/ 4229 w 64"/>
                  <a:gd name="T51" fmla="*/ 10622 h 106"/>
                  <a:gd name="T52" fmla="*/ 3321 w 64"/>
                  <a:gd name="T53" fmla="*/ 16805 h 106"/>
                  <a:gd name="T54" fmla="*/ 2546 w 64"/>
                  <a:gd name="T55" fmla="*/ 22472 h 106"/>
                  <a:gd name="T56" fmla="*/ 1768 w 64"/>
                  <a:gd name="T57" fmla="*/ 30009 h 106"/>
                  <a:gd name="T58" fmla="*/ 1307 w 64"/>
                  <a:gd name="T59" fmla="*/ 37336 h 106"/>
                  <a:gd name="T60" fmla="*/ 1091 w 64"/>
                  <a:gd name="T61" fmla="*/ 42714 h 106"/>
                  <a:gd name="T62" fmla="*/ 6 w 64"/>
                  <a:gd name="T63" fmla="*/ 49915 h 106"/>
                  <a:gd name="T64" fmla="*/ 4 w 64"/>
                  <a:gd name="T65" fmla="*/ 56664 h 106"/>
                  <a:gd name="T66" fmla="*/ 2 w 64"/>
                  <a:gd name="T67" fmla="*/ 62099 h 106"/>
                  <a:gd name="T68" fmla="*/ 1 w 64"/>
                  <a:gd name="T69" fmla="*/ 67979 h 106"/>
                  <a:gd name="T70" fmla="*/ 1 w 64"/>
                  <a:gd name="T71" fmla="*/ 73114 h 106"/>
                  <a:gd name="T72" fmla="*/ 0 w 64"/>
                  <a:gd name="T73" fmla="*/ 7648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99"/>
                    </a:lnTo>
                    <a:lnTo>
                      <a:pt x="31" y="94"/>
                    </a:lnTo>
                    <a:lnTo>
                      <a:pt x="38" y="87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8" name="Freeform 1067"/>
              <p:cNvSpPr>
                <a:spLocks noChangeArrowheads="1"/>
              </p:cNvSpPr>
              <p:nvPr/>
            </p:nvSpPr>
            <p:spPr bwMode="auto">
              <a:xfrm>
                <a:off x="5545" y="3119"/>
                <a:ext cx="77" cy="121"/>
              </a:xfrm>
              <a:custGeom>
                <a:avLst/>
                <a:gdLst>
                  <a:gd name="T0" fmla="*/ 3895 w 74"/>
                  <a:gd name="T1" fmla="*/ 3 h 110"/>
                  <a:gd name="T2" fmla="*/ 4001 w 74"/>
                  <a:gd name="T3" fmla="*/ 18426 h 110"/>
                  <a:gd name="T4" fmla="*/ 4106 w 74"/>
                  <a:gd name="T5" fmla="*/ 34211 h 110"/>
                  <a:gd name="T6" fmla="*/ 4001 w 74"/>
                  <a:gd name="T7" fmla="*/ 47648 h 110"/>
                  <a:gd name="T8" fmla="*/ 3895 w 74"/>
                  <a:gd name="T9" fmla="*/ 60598 h 110"/>
                  <a:gd name="T10" fmla="*/ 3602 w 74"/>
                  <a:gd name="T11" fmla="*/ 75046 h 110"/>
                  <a:gd name="T12" fmla="*/ 3241 w 74"/>
                  <a:gd name="T13" fmla="*/ 87770 h 110"/>
                  <a:gd name="T14" fmla="*/ 2912 w 74"/>
                  <a:gd name="T15" fmla="*/ 96762 h 110"/>
                  <a:gd name="T16" fmla="*/ 2488 w 74"/>
                  <a:gd name="T17" fmla="*/ 106743 h 110"/>
                  <a:gd name="T18" fmla="*/ 2016 w 74"/>
                  <a:gd name="T19" fmla="*/ 113478 h 110"/>
                  <a:gd name="T20" fmla="*/ 1552 w 74"/>
                  <a:gd name="T21" fmla="*/ 121109 h 110"/>
                  <a:gd name="T22" fmla="*/ 1131 w 74"/>
                  <a:gd name="T23" fmla="*/ 123088 h 110"/>
                  <a:gd name="T24" fmla="*/ 872 w 74"/>
                  <a:gd name="T25" fmla="*/ 126880 h 110"/>
                  <a:gd name="T26" fmla="*/ 703 w 74"/>
                  <a:gd name="T27" fmla="*/ 126880 h 110"/>
                  <a:gd name="T28" fmla="*/ 8 w 74"/>
                  <a:gd name="T29" fmla="*/ 125607 h 110"/>
                  <a:gd name="T30" fmla="*/ 9 w 74"/>
                  <a:gd name="T31" fmla="*/ 125607 h 110"/>
                  <a:gd name="T32" fmla="*/ 8 w 74"/>
                  <a:gd name="T33" fmla="*/ 125607 h 110"/>
                  <a:gd name="T34" fmla="*/ 8 w 74"/>
                  <a:gd name="T35" fmla="*/ 122704 h 110"/>
                  <a:gd name="T36" fmla="*/ 8 w 74"/>
                  <a:gd name="T37" fmla="*/ 121109 h 110"/>
                  <a:gd name="T38" fmla="*/ 0 w 74"/>
                  <a:gd name="T39" fmla="*/ 120289 h 110"/>
                  <a:gd name="T40" fmla="*/ 0 w 74"/>
                  <a:gd name="T41" fmla="*/ 123088 h 110"/>
                  <a:gd name="T42" fmla="*/ 0 w 74"/>
                  <a:gd name="T43" fmla="*/ 130050 h 110"/>
                  <a:gd name="T44" fmla="*/ 2 w 74"/>
                  <a:gd name="T45" fmla="*/ 132799 h 110"/>
                  <a:gd name="T46" fmla="*/ 4 w 74"/>
                  <a:gd name="T47" fmla="*/ 135837 h 110"/>
                  <a:gd name="T48" fmla="*/ 9 w 74"/>
                  <a:gd name="T49" fmla="*/ 137309 h 110"/>
                  <a:gd name="T50" fmla="*/ 916 w 74"/>
                  <a:gd name="T51" fmla="*/ 137309 h 110"/>
                  <a:gd name="T52" fmla="*/ 1395 w 74"/>
                  <a:gd name="T53" fmla="*/ 135123 h 110"/>
                  <a:gd name="T54" fmla="*/ 1914 w 74"/>
                  <a:gd name="T55" fmla="*/ 130975 h 110"/>
                  <a:gd name="T56" fmla="*/ 2360 w 74"/>
                  <a:gd name="T57" fmla="*/ 122704 h 110"/>
                  <a:gd name="T58" fmla="*/ 2912 w 74"/>
                  <a:gd name="T59" fmla="*/ 113478 h 110"/>
                  <a:gd name="T60" fmla="*/ 3327 w 74"/>
                  <a:gd name="T61" fmla="*/ 104669 h 110"/>
                  <a:gd name="T62" fmla="*/ 3789 w 74"/>
                  <a:gd name="T63" fmla="*/ 91231 h 110"/>
                  <a:gd name="T64" fmla="*/ 4106 w 74"/>
                  <a:gd name="T65" fmla="*/ 79184 h 110"/>
                  <a:gd name="T66" fmla="*/ 4406 w 74"/>
                  <a:gd name="T67" fmla="*/ 65288 h 110"/>
                  <a:gd name="T68" fmla="*/ 4646 w 74"/>
                  <a:gd name="T69" fmla="*/ 50931 h 110"/>
                  <a:gd name="T70" fmla="*/ 4686 w 74"/>
                  <a:gd name="T71" fmla="*/ 34211 h 110"/>
                  <a:gd name="T72" fmla="*/ 4681 w 74"/>
                  <a:gd name="T73" fmla="*/ 16948 h 110"/>
                  <a:gd name="T74" fmla="*/ 4406 w 74"/>
                  <a:gd name="T75" fmla="*/ 0 h 110"/>
                  <a:gd name="T76" fmla="*/ 3895 w 74"/>
                  <a:gd name="T77" fmla="*/ 3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0"/>
                    </a:lnTo>
                    <a:lnTo>
                      <a:pt x="15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9" name="Freeform 1068"/>
              <p:cNvSpPr>
                <a:spLocks noChangeArrowheads="1"/>
              </p:cNvSpPr>
              <p:nvPr/>
            </p:nvSpPr>
            <p:spPr bwMode="auto">
              <a:xfrm>
                <a:off x="5563" y="3119"/>
                <a:ext cx="53" cy="49"/>
              </a:xfrm>
              <a:custGeom>
                <a:avLst/>
                <a:gdLst>
                  <a:gd name="T0" fmla="*/ 7 w 51"/>
                  <a:gd name="T1" fmla="*/ 87011 h 45"/>
                  <a:gd name="T2" fmla="*/ 1021 w 51"/>
                  <a:gd name="T3" fmla="*/ 72729 h 45"/>
                  <a:gd name="T4" fmla="*/ 1522 w 51"/>
                  <a:gd name="T5" fmla="*/ 57518 h 45"/>
                  <a:gd name="T6" fmla="*/ 2144 w 51"/>
                  <a:gd name="T7" fmla="*/ 40896 h 45"/>
                  <a:gd name="T8" fmla="*/ 2697 w 51"/>
                  <a:gd name="T9" fmla="*/ 34094 h 45"/>
                  <a:gd name="T10" fmla="*/ 3201 w 51"/>
                  <a:gd name="T11" fmla="*/ 22306 h 45"/>
                  <a:gd name="T12" fmla="*/ 3797 w 51"/>
                  <a:gd name="T13" fmla="*/ 18719 h 45"/>
                  <a:gd name="T14" fmla="*/ 3800 w 51"/>
                  <a:gd name="T15" fmla="*/ 17192 h 45"/>
                  <a:gd name="T16" fmla="*/ 3921 w 51"/>
                  <a:gd name="T17" fmla="*/ 17192 h 45"/>
                  <a:gd name="T18" fmla="*/ 3800 w 51"/>
                  <a:gd name="T19" fmla="*/ 17192 h 45"/>
                  <a:gd name="T20" fmla="*/ 3800 w 51"/>
                  <a:gd name="T21" fmla="*/ 15782 h 45"/>
                  <a:gd name="T22" fmla="*/ 4397 w 51"/>
                  <a:gd name="T23" fmla="*/ 334 h 45"/>
                  <a:gd name="T24" fmla="*/ 4259 w 51"/>
                  <a:gd name="T25" fmla="*/ 1 h 45"/>
                  <a:gd name="T26" fmla="*/ 4018 w 51"/>
                  <a:gd name="T27" fmla="*/ 0 h 45"/>
                  <a:gd name="T28" fmla="*/ 3797 w 51"/>
                  <a:gd name="T29" fmla="*/ 0 h 45"/>
                  <a:gd name="T30" fmla="*/ 3390 w 51"/>
                  <a:gd name="T31" fmla="*/ 1 h 45"/>
                  <a:gd name="T32" fmla="*/ 2850 w 51"/>
                  <a:gd name="T33" fmla="*/ 334 h 45"/>
                  <a:gd name="T34" fmla="*/ 2403 w 51"/>
                  <a:gd name="T35" fmla="*/ 17192 h 45"/>
                  <a:gd name="T36" fmla="*/ 1610 w 51"/>
                  <a:gd name="T37" fmla="*/ 28764 h 45"/>
                  <a:gd name="T38" fmla="*/ 1021 w 51"/>
                  <a:gd name="T39" fmla="*/ 43977 h 45"/>
                  <a:gd name="T40" fmla="*/ 5 w 51"/>
                  <a:gd name="T41" fmla="*/ 61960 h 45"/>
                  <a:gd name="T42" fmla="*/ 0 w 51"/>
                  <a:gd name="T43" fmla="*/ 79981 h 45"/>
                  <a:gd name="T44" fmla="*/ 7 w 51"/>
                  <a:gd name="T45" fmla="*/ 87011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0" name="Freeform 1069"/>
              <p:cNvSpPr>
                <a:spLocks noChangeArrowheads="1"/>
              </p:cNvSpPr>
              <p:nvPr/>
            </p:nvSpPr>
            <p:spPr bwMode="auto">
              <a:xfrm>
                <a:off x="5545" y="3158"/>
                <a:ext cx="25" cy="65"/>
              </a:xfrm>
              <a:custGeom>
                <a:avLst/>
                <a:gdLst>
                  <a:gd name="T0" fmla="*/ 3747 w 24"/>
                  <a:gd name="T1" fmla="*/ 65859 h 60"/>
                  <a:gd name="T2" fmla="*/ 4058 w 24"/>
                  <a:gd name="T3" fmla="*/ 63783 h 60"/>
                  <a:gd name="T4" fmla="*/ 4058 w 24"/>
                  <a:gd name="T5" fmla="*/ 55498 h 60"/>
                  <a:gd name="T6" fmla="*/ 4396 w 24"/>
                  <a:gd name="T7" fmla="*/ 50148 h 60"/>
                  <a:gd name="T8" fmla="*/ 5158 w 24"/>
                  <a:gd name="T9" fmla="*/ 40269 h 60"/>
                  <a:gd name="T10" fmla="*/ 6053 w 24"/>
                  <a:gd name="T11" fmla="*/ 31663 h 60"/>
                  <a:gd name="T12" fmla="*/ 7694 w 24"/>
                  <a:gd name="T13" fmla="*/ 23223 h 60"/>
                  <a:gd name="T14" fmla="*/ 9034 w 24"/>
                  <a:gd name="T15" fmla="*/ 13117 h 60"/>
                  <a:gd name="T16" fmla="*/ 10602 w 24"/>
                  <a:gd name="T17" fmla="*/ 4 h 60"/>
                  <a:gd name="T18" fmla="*/ 7694 w 24"/>
                  <a:gd name="T19" fmla="*/ 0 h 60"/>
                  <a:gd name="T20" fmla="*/ 5158 w 24"/>
                  <a:gd name="T21" fmla="*/ 10295 h 60"/>
                  <a:gd name="T22" fmla="*/ 3747 w 24"/>
                  <a:gd name="T23" fmla="*/ 19585 h 60"/>
                  <a:gd name="T24" fmla="*/ 3191 w 24"/>
                  <a:gd name="T25" fmla="*/ 29252 h 60"/>
                  <a:gd name="T26" fmla="*/ 4 w 24"/>
                  <a:gd name="T27" fmla="*/ 37624 h 60"/>
                  <a:gd name="T28" fmla="*/ 2 w 24"/>
                  <a:gd name="T29" fmla="*/ 47813 h 60"/>
                  <a:gd name="T30" fmla="*/ 1 w 24"/>
                  <a:gd name="T31" fmla="*/ 54487 h 60"/>
                  <a:gd name="T32" fmla="*/ 0 w 24"/>
                  <a:gd name="T33" fmla="*/ 60767 h 60"/>
                  <a:gd name="T34" fmla="*/ 0 w 24"/>
                  <a:gd name="T35" fmla="*/ 65138 h 60"/>
                  <a:gd name="T36" fmla="*/ 3747 w 24"/>
                  <a:gd name="T37" fmla="*/ 65859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1" name="Freeform 1070"/>
              <p:cNvSpPr>
                <a:spLocks noChangeArrowheads="1"/>
              </p:cNvSpPr>
              <p:nvPr/>
            </p:nvSpPr>
            <p:spPr bwMode="auto">
              <a:xfrm>
                <a:off x="5509" y="4069"/>
                <a:ext cx="46" cy="49"/>
              </a:xfrm>
              <a:custGeom>
                <a:avLst/>
                <a:gdLst>
                  <a:gd name="T0" fmla="*/ 7577 w 44"/>
                  <a:gd name="T1" fmla="*/ 3604 h 46"/>
                  <a:gd name="T2" fmla="*/ 6804 w 44"/>
                  <a:gd name="T3" fmla="*/ 177 h 46"/>
                  <a:gd name="T4" fmla="*/ 5626 w 44"/>
                  <a:gd name="T5" fmla="*/ 5 h 46"/>
                  <a:gd name="T6" fmla="*/ 4618 w 44"/>
                  <a:gd name="T7" fmla="*/ 3 h 46"/>
                  <a:gd name="T8" fmla="*/ 3916 w 44"/>
                  <a:gd name="T9" fmla="*/ 0 h 46"/>
                  <a:gd name="T10" fmla="*/ 2638 w 44"/>
                  <a:gd name="T11" fmla="*/ 0 h 46"/>
                  <a:gd name="T12" fmla="*/ 1776 w 44"/>
                  <a:gd name="T13" fmla="*/ 3 h 46"/>
                  <a:gd name="T14" fmla="*/ 5 w 44"/>
                  <a:gd name="T15" fmla="*/ 5 h 46"/>
                  <a:gd name="T16" fmla="*/ 0 w 44"/>
                  <a:gd name="T17" fmla="*/ 3219 h 46"/>
                  <a:gd name="T18" fmla="*/ 5820 w 44"/>
                  <a:gd name="T19" fmla="*/ 14746 h 46"/>
                  <a:gd name="T20" fmla="*/ 7577 w 44"/>
                  <a:gd name="T21" fmla="*/ 3604 h 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4"/>
                  <a:gd name="T34" fmla="*/ 0 h 46"/>
                  <a:gd name="T35" fmla="*/ 44 w 44"/>
                  <a:gd name="T36" fmla="*/ 46 h 4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4" h="46">
                    <a:moveTo>
                      <a:pt x="44" y="11"/>
                    </a:moveTo>
                    <a:lnTo>
                      <a:pt x="39" y="7"/>
                    </a:lnTo>
                    <a:lnTo>
                      <a:pt x="33" y="5"/>
                    </a:lnTo>
                    <a:lnTo>
                      <a:pt x="27" y="3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0" y="3"/>
                    </a:lnTo>
                    <a:lnTo>
                      <a:pt x="5" y="5"/>
                    </a:lnTo>
                    <a:lnTo>
                      <a:pt x="0" y="9"/>
                    </a:lnTo>
                    <a:lnTo>
                      <a:pt x="34" y="46"/>
                    </a:lnTo>
                    <a:lnTo>
                      <a:pt x="44" y="1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2" name="Freeform 1071"/>
              <p:cNvSpPr>
                <a:spLocks noChangeArrowheads="1"/>
              </p:cNvSpPr>
              <p:nvPr/>
            </p:nvSpPr>
            <p:spPr bwMode="auto">
              <a:xfrm>
                <a:off x="5502" y="4064"/>
                <a:ext cx="56" cy="20"/>
              </a:xfrm>
              <a:custGeom>
                <a:avLst/>
                <a:gdLst>
                  <a:gd name="T0" fmla="*/ 758 w 54"/>
                  <a:gd name="T1" fmla="*/ 21172 h 19"/>
                  <a:gd name="T2" fmla="*/ 758 w 54"/>
                  <a:gd name="T3" fmla="*/ 33037 h 19"/>
                  <a:gd name="T4" fmla="*/ 940 w 54"/>
                  <a:gd name="T5" fmla="*/ 25865 h 19"/>
                  <a:gd name="T6" fmla="*/ 1206 w 54"/>
                  <a:gd name="T7" fmla="*/ 21172 h 19"/>
                  <a:gd name="T8" fmla="*/ 1618 w 54"/>
                  <a:gd name="T9" fmla="*/ 19155 h 19"/>
                  <a:gd name="T10" fmla="*/ 1962 w 54"/>
                  <a:gd name="T11" fmla="*/ 19155 h 19"/>
                  <a:gd name="T12" fmla="*/ 2238 w 54"/>
                  <a:gd name="T13" fmla="*/ 21172 h 19"/>
                  <a:gd name="T14" fmla="*/ 2567 w 54"/>
                  <a:gd name="T15" fmla="*/ 23401 h 19"/>
                  <a:gd name="T16" fmla="*/ 3021 w 54"/>
                  <a:gd name="T17" fmla="*/ 31596 h 19"/>
                  <a:gd name="T18" fmla="*/ 3366 w 54"/>
                  <a:gd name="T19" fmla="*/ 38597 h 19"/>
                  <a:gd name="T20" fmla="*/ 3635 w 54"/>
                  <a:gd name="T21" fmla="*/ 21172 h 19"/>
                  <a:gd name="T22" fmla="*/ 3261 w 54"/>
                  <a:gd name="T23" fmla="*/ 15680 h 19"/>
                  <a:gd name="T24" fmla="*/ 2859 w 54"/>
                  <a:gd name="T25" fmla="*/ 4 h 19"/>
                  <a:gd name="T26" fmla="*/ 2359 w 54"/>
                  <a:gd name="T27" fmla="*/ 2 h 19"/>
                  <a:gd name="T28" fmla="*/ 2009 w 54"/>
                  <a:gd name="T29" fmla="*/ 0 h 19"/>
                  <a:gd name="T30" fmla="*/ 1532 w 54"/>
                  <a:gd name="T31" fmla="*/ 0 h 19"/>
                  <a:gd name="T32" fmla="*/ 1023 w 54"/>
                  <a:gd name="T33" fmla="*/ 2 h 19"/>
                  <a:gd name="T34" fmla="*/ 758 w 54"/>
                  <a:gd name="T35" fmla="*/ 11613 h 19"/>
                  <a:gd name="T36" fmla="*/ 4 w 54"/>
                  <a:gd name="T37" fmla="*/ 19155 h 19"/>
                  <a:gd name="T38" fmla="*/ 4 w 54"/>
                  <a:gd name="T39" fmla="*/ 33037 h 19"/>
                  <a:gd name="T40" fmla="*/ 4 w 54"/>
                  <a:gd name="T41" fmla="*/ 19155 h 19"/>
                  <a:gd name="T42" fmla="*/ 0 w 54"/>
                  <a:gd name="T43" fmla="*/ 25865 h 19"/>
                  <a:gd name="T44" fmla="*/ 4 w 54"/>
                  <a:gd name="T45" fmla="*/ 33037 h 19"/>
                  <a:gd name="T46" fmla="*/ 758 w 54"/>
                  <a:gd name="T47" fmla="*/ 21172 h 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4"/>
                  <a:gd name="T73" fmla="*/ 0 h 19"/>
                  <a:gd name="T74" fmla="*/ 54 w 54"/>
                  <a:gd name="T75" fmla="*/ 19 h 1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4" h="19">
                    <a:moveTo>
                      <a:pt x="10" y="11"/>
                    </a:moveTo>
                    <a:lnTo>
                      <a:pt x="10" y="16"/>
                    </a:lnTo>
                    <a:lnTo>
                      <a:pt x="14" y="13"/>
                    </a:lnTo>
                    <a:lnTo>
                      <a:pt x="19" y="11"/>
                    </a:lnTo>
                    <a:lnTo>
                      <a:pt x="24" y="10"/>
                    </a:lnTo>
                    <a:lnTo>
                      <a:pt x="28" y="10"/>
                    </a:lnTo>
                    <a:lnTo>
                      <a:pt x="33" y="11"/>
                    </a:lnTo>
                    <a:lnTo>
                      <a:pt x="38" y="12"/>
                    </a:lnTo>
                    <a:lnTo>
                      <a:pt x="44" y="15"/>
                    </a:lnTo>
                    <a:lnTo>
                      <a:pt x="49" y="19"/>
                    </a:lnTo>
                    <a:lnTo>
                      <a:pt x="54" y="11"/>
                    </a:lnTo>
                    <a:lnTo>
                      <a:pt x="48" y="8"/>
                    </a:lnTo>
                    <a:lnTo>
                      <a:pt x="42" y="4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6" y="2"/>
                    </a:lnTo>
                    <a:lnTo>
                      <a:pt x="10" y="5"/>
                    </a:lnTo>
                    <a:lnTo>
                      <a:pt x="4" y="10"/>
                    </a:lnTo>
                    <a:lnTo>
                      <a:pt x="4" y="16"/>
                    </a:lnTo>
                    <a:lnTo>
                      <a:pt x="4" y="10"/>
                    </a:lnTo>
                    <a:lnTo>
                      <a:pt x="0" y="13"/>
                    </a:lnTo>
                    <a:lnTo>
                      <a:pt x="4" y="16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3" name="Freeform 1072"/>
              <p:cNvSpPr>
                <a:spLocks noChangeArrowheads="1"/>
              </p:cNvSpPr>
              <p:nvPr/>
            </p:nvSpPr>
            <p:spPr bwMode="auto">
              <a:xfrm>
                <a:off x="5506" y="4075"/>
                <a:ext cx="43" cy="52"/>
              </a:xfrm>
              <a:custGeom>
                <a:avLst/>
                <a:gdLst>
                  <a:gd name="T0" fmla="*/ 7933 w 41"/>
                  <a:gd name="T1" fmla="*/ 47687 h 48"/>
                  <a:gd name="T2" fmla="*/ 9896 w 41"/>
                  <a:gd name="T3" fmla="*/ 45395 h 48"/>
                  <a:gd name="T4" fmla="*/ 6 w 41"/>
                  <a:gd name="T5" fmla="*/ 0 h 48"/>
                  <a:gd name="T6" fmla="*/ 0 w 41"/>
                  <a:gd name="T7" fmla="*/ 267 h 48"/>
                  <a:gd name="T8" fmla="*/ 8252 w 41"/>
                  <a:gd name="T9" fmla="*/ 53308 h 48"/>
                  <a:gd name="T10" fmla="*/ 10201 w 41"/>
                  <a:gd name="T11" fmla="*/ 52046 h 48"/>
                  <a:gd name="T12" fmla="*/ 8252 w 41"/>
                  <a:gd name="T13" fmla="*/ 53308 h 48"/>
                  <a:gd name="T14" fmla="*/ 9506 w 41"/>
                  <a:gd name="T15" fmla="*/ 60651 h 48"/>
                  <a:gd name="T16" fmla="*/ 10201 w 41"/>
                  <a:gd name="T17" fmla="*/ 52046 h 48"/>
                  <a:gd name="T18" fmla="*/ 7933 w 41"/>
                  <a:gd name="T19" fmla="*/ 47687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1"/>
                  <a:gd name="T31" fmla="*/ 0 h 48"/>
                  <a:gd name="T32" fmla="*/ 41 w 41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1" h="48">
                    <a:moveTo>
                      <a:pt x="32" y="38"/>
                    </a:moveTo>
                    <a:lnTo>
                      <a:pt x="40" y="37"/>
                    </a:lnTo>
                    <a:lnTo>
                      <a:pt x="6" y="0"/>
                    </a:lnTo>
                    <a:lnTo>
                      <a:pt x="0" y="5"/>
                    </a:lnTo>
                    <a:lnTo>
                      <a:pt x="33" y="43"/>
                    </a:lnTo>
                    <a:lnTo>
                      <a:pt x="41" y="42"/>
                    </a:lnTo>
                    <a:lnTo>
                      <a:pt x="33" y="43"/>
                    </a:lnTo>
                    <a:lnTo>
                      <a:pt x="38" y="48"/>
                    </a:lnTo>
                    <a:lnTo>
                      <a:pt x="41" y="42"/>
                    </a:lnTo>
                    <a:lnTo>
                      <a:pt x="32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4" name="Freeform 1073"/>
              <p:cNvSpPr>
                <a:spLocks noChangeArrowheads="1"/>
              </p:cNvSpPr>
              <p:nvPr/>
            </p:nvSpPr>
            <p:spPr bwMode="auto">
              <a:xfrm>
                <a:off x="5540" y="4075"/>
                <a:ext cx="20" cy="45"/>
              </a:xfrm>
              <a:custGeom>
                <a:avLst/>
                <a:gdLst>
                  <a:gd name="T0" fmla="*/ 402 w 20"/>
                  <a:gd name="T1" fmla="*/ 10681 h 42"/>
                  <a:gd name="T2" fmla="*/ 365 w 20"/>
                  <a:gd name="T3" fmla="*/ 2 h 42"/>
                  <a:gd name="T4" fmla="*/ 0 w 20"/>
                  <a:gd name="T5" fmla="*/ 51462 h 42"/>
                  <a:gd name="T6" fmla="*/ 9 w 20"/>
                  <a:gd name="T7" fmla="*/ 56361 h 42"/>
                  <a:gd name="T8" fmla="*/ 538 w 20"/>
                  <a:gd name="T9" fmla="*/ 5 h 42"/>
                  <a:gd name="T10" fmla="*/ 512 w 20"/>
                  <a:gd name="T11" fmla="*/ 0 h 42"/>
                  <a:gd name="T12" fmla="*/ 538 w 20"/>
                  <a:gd name="T13" fmla="*/ 5 h 42"/>
                  <a:gd name="T14" fmla="*/ 565 w 20"/>
                  <a:gd name="T15" fmla="*/ 2 h 42"/>
                  <a:gd name="T16" fmla="*/ 512 w 20"/>
                  <a:gd name="T17" fmla="*/ 0 h 42"/>
                  <a:gd name="T18" fmla="*/ 402 w 20"/>
                  <a:gd name="T19" fmla="*/ 10681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"/>
                  <a:gd name="T31" fmla="*/ 0 h 42"/>
                  <a:gd name="T32" fmla="*/ 20 w 20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" h="42">
                    <a:moveTo>
                      <a:pt x="13" y="8"/>
                    </a:moveTo>
                    <a:lnTo>
                      <a:pt x="11" y="2"/>
                    </a:lnTo>
                    <a:lnTo>
                      <a:pt x="0" y="38"/>
                    </a:lnTo>
                    <a:lnTo>
                      <a:pt x="9" y="42"/>
                    </a:lnTo>
                    <a:lnTo>
                      <a:pt x="19" y="5"/>
                    </a:lnTo>
                    <a:lnTo>
                      <a:pt x="18" y="0"/>
                    </a:lnTo>
                    <a:lnTo>
                      <a:pt x="19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5" name="Freeform 1074"/>
              <p:cNvSpPr>
                <a:spLocks noChangeArrowheads="1"/>
              </p:cNvSpPr>
              <p:nvPr/>
            </p:nvSpPr>
            <p:spPr bwMode="auto">
              <a:xfrm>
                <a:off x="2862" y="4001"/>
                <a:ext cx="22" cy="13"/>
              </a:xfrm>
              <a:custGeom>
                <a:avLst/>
                <a:gdLst>
                  <a:gd name="T0" fmla="*/ 463 w 22"/>
                  <a:gd name="T1" fmla="*/ 5 h 13"/>
                  <a:gd name="T2" fmla="*/ 406 w 22"/>
                  <a:gd name="T3" fmla="*/ 3 h 13"/>
                  <a:gd name="T4" fmla="*/ 371 w 22"/>
                  <a:gd name="T5" fmla="*/ 3 h 13"/>
                  <a:gd name="T6" fmla="*/ 341 w 22"/>
                  <a:gd name="T7" fmla="*/ 3 h 13"/>
                  <a:gd name="T8" fmla="*/ 312 w 22"/>
                  <a:gd name="T9" fmla="*/ 2 h 13"/>
                  <a:gd name="T10" fmla="*/ 285 w 22"/>
                  <a:gd name="T11" fmla="*/ 2 h 13"/>
                  <a:gd name="T12" fmla="*/ 9 w 22"/>
                  <a:gd name="T13" fmla="*/ 1 h 13"/>
                  <a:gd name="T14" fmla="*/ 5 w 22"/>
                  <a:gd name="T15" fmla="*/ 0 h 13"/>
                  <a:gd name="T16" fmla="*/ 3 w 22"/>
                  <a:gd name="T17" fmla="*/ 0 h 13"/>
                  <a:gd name="T18" fmla="*/ 0 w 22"/>
                  <a:gd name="T19" fmla="*/ 0 h 13"/>
                  <a:gd name="T20" fmla="*/ 0 w 22"/>
                  <a:gd name="T21" fmla="*/ 1642 h 13"/>
                  <a:gd name="T22" fmla="*/ 2 w 22"/>
                  <a:gd name="T23" fmla="*/ 1642 h 13"/>
                  <a:gd name="T24" fmla="*/ 3 w 22"/>
                  <a:gd name="T25" fmla="*/ 1642 h 13"/>
                  <a:gd name="T26" fmla="*/ 5 w 22"/>
                  <a:gd name="T27" fmla="*/ 1768 h 13"/>
                  <a:gd name="T28" fmla="*/ 9 w 22"/>
                  <a:gd name="T29" fmla="*/ 1904 h 13"/>
                  <a:gd name="T30" fmla="*/ 285 w 22"/>
                  <a:gd name="T31" fmla="*/ 1904 h 13"/>
                  <a:gd name="T32" fmla="*/ 326 w 22"/>
                  <a:gd name="T33" fmla="*/ 2050 h 13"/>
                  <a:gd name="T34" fmla="*/ 357 w 22"/>
                  <a:gd name="T35" fmla="*/ 2050 h 13"/>
                  <a:gd name="T36" fmla="*/ 406 w 22"/>
                  <a:gd name="T37" fmla="*/ 2208 h 13"/>
                  <a:gd name="T38" fmla="*/ 357 w 22"/>
                  <a:gd name="T39" fmla="*/ 1904 h 13"/>
                  <a:gd name="T40" fmla="*/ 463 w 22"/>
                  <a:gd name="T41" fmla="*/ 5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3"/>
                  <a:gd name="T65" fmla="*/ 22 w 22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3">
                    <a:moveTo>
                      <a:pt x="22" y="5"/>
                    </a:moveTo>
                    <a:lnTo>
                      <a:pt x="19" y="3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5" y="10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16" y="11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6" name="Freeform 1075"/>
              <p:cNvSpPr>
                <a:spLocks noChangeArrowheads="1"/>
              </p:cNvSpPr>
              <p:nvPr/>
            </p:nvSpPr>
            <p:spPr bwMode="auto">
              <a:xfrm>
                <a:off x="2879" y="4008"/>
                <a:ext cx="11" cy="11"/>
              </a:xfrm>
              <a:custGeom>
                <a:avLst/>
                <a:gdLst>
                  <a:gd name="T0" fmla="*/ 3196 w 11"/>
                  <a:gd name="T1" fmla="*/ 3 h 11"/>
                  <a:gd name="T2" fmla="*/ 4527 w 11"/>
                  <a:gd name="T3" fmla="*/ 4 h 11"/>
                  <a:gd name="T4" fmla="*/ 2930 w 11"/>
                  <a:gd name="T5" fmla="*/ 0 h 11"/>
                  <a:gd name="T6" fmla="*/ 0 w 11"/>
                  <a:gd name="T7" fmla="*/ 2930 h 11"/>
                  <a:gd name="T8" fmla="*/ 4 w 11"/>
                  <a:gd name="T9" fmla="*/ 4150 h 11"/>
                  <a:gd name="T10" fmla="*/ 3196 w 11"/>
                  <a:gd name="T11" fmla="*/ 4527 h 11"/>
                  <a:gd name="T12" fmla="*/ 3196 w 11"/>
                  <a:gd name="T13" fmla="*/ 3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11"/>
                  <a:gd name="T23" fmla="*/ 11 w 11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11">
                    <a:moveTo>
                      <a:pt x="7" y="3"/>
                    </a:moveTo>
                    <a:lnTo>
                      <a:pt x="11" y="4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4" y="10"/>
                    </a:lnTo>
                    <a:lnTo>
                      <a:pt x="7" y="11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7" name="Rectangle 1076"/>
              <p:cNvSpPr>
                <a:spLocks noChangeArrowheads="1"/>
              </p:cNvSpPr>
              <p:nvPr/>
            </p:nvSpPr>
            <p:spPr bwMode="auto">
              <a:xfrm>
                <a:off x="2885" y="4011"/>
                <a:ext cx="0" cy="8"/>
              </a:xfrm>
              <a:prstGeom prst="rect">
                <a:avLst/>
              </a:pr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>
                  <a:cs typeface="Arial" charset="0"/>
                </a:endParaRPr>
              </a:p>
            </p:txBody>
          </p:sp>
          <p:sp>
            <p:nvSpPr>
              <p:cNvPr id="3208" name="Freeform 1077"/>
              <p:cNvSpPr>
                <a:spLocks noChangeArrowheads="1"/>
              </p:cNvSpPr>
              <p:nvPr/>
            </p:nvSpPr>
            <p:spPr bwMode="auto">
              <a:xfrm>
                <a:off x="2882" y="4011"/>
                <a:ext cx="10" cy="8"/>
              </a:xfrm>
              <a:custGeom>
                <a:avLst/>
                <a:gdLst>
                  <a:gd name="T0" fmla="*/ 7348 w 10"/>
                  <a:gd name="T1" fmla="*/ 17589 h 8"/>
                  <a:gd name="T2" fmla="*/ 4 w 10"/>
                  <a:gd name="T3" fmla="*/ 0 h 8"/>
                  <a:gd name="T4" fmla="*/ 4 w 10"/>
                  <a:gd name="T5" fmla="*/ 28176 h 8"/>
                  <a:gd name="T6" fmla="*/ 0 w 10"/>
                  <a:gd name="T7" fmla="*/ 17589 h 8"/>
                  <a:gd name="T8" fmla="*/ 7348 w 10"/>
                  <a:gd name="T9" fmla="*/ 17589 h 8"/>
                  <a:gd name="T10" fmla="*/ 7348 w 10"/>
                  <a:gd name="T11" fmla="*/ 0 h 8"/>
                  <a:gd name="T12" fmla="*/ 4 w 10"/>
                  <a:gd name="T13" fmla="*/ 0 h 8"/>
                  <a:gd name="T14" fmla="*/ 7348 w 10"/>
                  <a:gd name="T15" fmla="*/ 17589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8"/>
                  <a:gd name="T26" fmla="*/ 10 w 10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8">
                    <a:moveTo>
                      <a:pt x="10" y="4"/>
                    </a:moveTo>
                    <a:lnTo>
                      <a:pt x="4" y="0"/>
                    </a:lnTo>
                    <a:lnTo>
                      <a:pt x="4" y="8"/>
                    </a:lnTo>
                    <a:lnTo>
                      <a:pt x="0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9" name="Freeform 1078"/>
              <p:cNvSpPr>
                <a:spLocks noChangeArrowheads="1"/>
              </p:cNvSpPr>
              <p:nvPr/>
            </p:nvSpPr>
            <p:spPr bwMode="auto">
              <a:xfrm>
                <a:off x="2882" y="4014"/>
                <a:ext cx="12" cy="34"/>
              </a:xfrm>
              <a:custGeom>
                <a:avLst/>
                <a:gdLst>
                  <a:gd name="T0" fmla="*/ 1955 w 12"/>
                  <a:gd name="T1" fmla="*/ 838667902 h 20"/>
                  <a:gd name="T2" fmla="*/ 2917 w 12"/>
                  <a:gd name="T3" fmla="*/ 693064818 h 20"/>
                  <a:gd name="T4" fmla="*/ 3160 w 12"/>
                  <a:gd name="T5" fmla="*/ 520766918 h 20"/>
                  <a:gd name="T6" fmla="*/ 2917 w 12"/>
                  <a:gd name="T7" fmla="*/ 391359101 h 20"/>
                  <a:gd name="T8" fmla="*/ 2917 w 12"/>
                  <a:gd name="T9" fmla="*/ 294126901 h 20"/>
                  <a:gd name="T10" fmla="*/ 2917 w 12"/>
                  <a:gd name="T11" fmla="*/ 682606 h 20"/>
                  <a:gd name="T12" fmla="*/ 2693 w 12"/>
                  <a:gd name="T13" fmla="*/ 408918 h 20"/>
                  <a:gd name="T14" fmla="*/ 2693 w 12"/>
                  <a:gd name="T15" fmla="*/ 0 h 20"/>
                  <a:gd name="T16" fmla="*/ 0 w 12"/>
                  <a:gd name="T17" fmla="*/ 0 h 20"/>
                  <a:gd name="T18" fmla="*/ 1 w 12"/>
                  <a:gd name="T19" fmla="*/ 408918 h 20"/>
                  <a:gd name="T20" fmla="*/ 1 w 12"/>
                  <a:gd name="T21" fmla="*/ 682606 h 20"/>
                  <a:gd name="T22" fmla="*/ 1 w 12"/>
                  <a:gd name="T23" fmla="*/ 294126901 h 20"/>
                  <a:gd name="T24" fmla="*/ 2 w 12"/>
                  <a:gd name="T25" fmla="*/ 355711806 h 20"/>
                  <a:gd name="T26" fmla="*/ 2 w 12"/>
                  <a:gd name="T27" fmla="*/ 430536851 h 20"/>
                  <a:gd name="T28" fmla="*/ 2 w 12"/>
                  <a:gd name="T29" fmla="*/ 473381587 h 20"/>
                  <a:gd name="T30" fmla="*/ 1955 w 12"/>
                  <a:gd name="T31" fmla="*/ 391359101 h 20"/>
                  <a:gd name="T32" fmla="*/ 1955 w 12"/>
                  <a:gd name="T33" fmla="*/ 838667902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20"/>
                  <a:gd name="T53" fmla="*/ 12 w 12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20">
                    <a:moveTo>
                      <a:pt x="6" y="20"/>
                    </a:moveTo>
                    <a:lnTo>
                      <a:pt x="11" y="16"/>
                    </a:lnTo>
                    <a:lnTo>
                      <a:pt x="12" y="13"/>
                    </a:lnTo>
                    <a:lnTo>
                      <a:pt x="11" y="10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6" y="10"/>
                    </a:lnTo>
                    <a:lnTo>
                      <a:pt x="6" y="2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0" name="Freeform 1079"/>
              <p:cNvSpPr>
                <a:spLocks noChangeArrowheads="1"/>
              </p:cNvSpPr>
              <p:nvPr/>
            </p:nvSpPr>
            <p:spPr bwMode="auto">
              <a:xfrm>
                <a:off x="2538" y="4159"/>
                <a:ext cx="53" cy="57"/>
              </a:xfrm>
              <a:custGeom>
                <a:avLst/>
                <a:gdLst>
                  <a:gd name="T0" fmla="*/ 3589 w 51"/>
                  <a:gd name="T1" fmla="*/ 10078 h 56"/>
                  <a:gd name="T2" fmla="*/ 3390 w 51"/>
                  <a:gd name="T3" fmla="*/ 9962 h 56"/>
                  <a:gd name="T4" fmla="*/ 3025 w 51"/>
                  <a:gd name="T5" fmla="*/ 9141 h 56"/>
                  <a:gd name="T6" fmla="*/ 3023 w 51"/>
                  <a:gd name="T7" fmla="*/ 8320 h 56"/>
                  <a:gd name="T8" fmla="*/ 2850 w 51"/>
                  <a:gd name="T9" fmla="*/ 7018 h 56"/>
                  <a:gd name="T10" fmla="*/ 2695 w 51"/>
                  <a:gd name="T11" fmla="*/ 5465 h 56"/>
                  <a:gd name="T12" fmla="*/ 2545 w 51"/>
                  <a:gd name="T13" fmla="*/ 4219 h 56"/>
                  <a:gd name="T14" fmla="*/ 2545 w 51"/>
                  <a:gd name="T15" fmla="*/ 3279 h 56"/>
                  <a:gd name="T16" fmla="*/ 2545 w 51"/>
                  <a:gd name="T17" fmla="*/ 2998 h 56"/>
                  <a:gd name="T18" fmla="*/ 2695 w 51"/>
                  <a:gd name="T19" fmla="*/ 2323 h 56"/>
                  <a:gd name="T20" fmla="*/ 2695 w 51"/>
                  <a:gd name="T21" fmla="*/ 1970 h 56"/>
                  <a:gd name="T22" fmla="*/ 2545 w 51"/>
                  <a:gd name="T23" fmla="*/ 4 h 56"/>
                  <a:gd name="T24" fmla="*/ 2542 w 51"/>
                  <a:gd name="T25" fmla="*/ 3 h 56"/>
                  <a:gd name="T26" fmla="*/ 2144 w 51"/>
                  <a:gd name="T27" fmla="*/ 1 h 56"/>
                  <a:gd name="T28" fmla="*/ 1610 w 51"/>
                  <a:gd name="T29" fmla="*/ 0 h 56"/>
                  <a:gd name="T30" fmla="*/ 1212 w 51"/>
                  <a:gd name="T31" fmla="*/ 0 h 56"/>
                  <a:gd name="T32" fmla="*/ 860 w 51"/>
                  <a:gd name="T33" fmla="*/ 0 h 56"/>
                  <a:gd name="T34" fmla="*/ 5 w 51"/>
                  <a:gd name="T35" fmla="*/ 2 h 56"/>
                  <a:gd name="T36" fmla="*/ 1 w 51"/>
                  <a:gd name="T37" fmla="*/ 57 h 56"/>
                  <a:gd name="T38" fmla="*/ 0 w 51"/>
                  <a:gd name="T39" fmla="*/ 1970 h 56"/>
                  <a:gd name="T40" fmla="*/ 1 w 51"/>
                  <a:gd name="T41" fmla="*/ 2323 h 56"/>
                  <a:gd name="T42" fmla="*/ 2 w 51"/>
                  <a:gd name="T43" fmla="*/ 3279 h 56"/>
                  <a:gd name="T44" fmla="*/ 6 w 51"/>
                  <a:gd name="T45" fmla="*/ 4219 h 56"/>
                  <a:gd name="T46" fmla="*/ 860 w 51"/>
                  <a:gd name="T47" fmla="*/ 5423 h 56"/>
                  <a:gd name="T48" fmla="*/ 1082 w 51"/>
                  <a:gd name="T49" fmla="*/ 6439 h 56"/>
                  <a:gd name="T50" fmla="*/ 1360 w 51"/>
                  <a:gd name="T51" fmla="*/ 7649 h 56"/>
                  <a:gd name="T52" fmla="*/ 1806 w 51"/>
                  <a:gd name="T53" fmla="*/ 8486 h 56"/>
                  <a:gd name="T54" fmla="*/ 2026 w 51"/>
                  <a:gd name="T55" fmla="*/ 9252 h 56"/>
                  <a:gd name="T56" fmla="*/ 2270 w 51"/>
                  <a:gd name="T57" fmla="*/ 10078 h 56"/>
                  <a:gd name="T58" fmla="*/ 2403 w 51"/>
                  <a:gd name="T59" fmla="*/ 10979 h 56"/>
                  <a:gd name="T60" fmla="*/ 2403 w 51"/>
                  <a:gd name="T61" fmla="*/ 11965 h 56"/>
                  <a:gd name="T62" fmla="*/ 2405 w 51"/>
                  <a:gd name="T63" fmla="*/ 13032 h 56"/>
                  <a:gd name="T64" fmla="*/ 2542 w 51"/>
                  <a:gd name="T65" fmla="*/ 14013 h 56"/>
                  <a:gd name="T66" fmla="*/ 2695 w 51"/>
                  <a:gd name="T67" fmla="*/ 14780 h 56"/>
                  <a:gd name="T68" fmla="*/ 2850 w 51"/>
                  <a:gd name="T69" fmla="*/ 15262 h 56"/>
                  <a:gd name="T70" fmla="*/ 3390 w 51"/>
                  <a:gd name="T71" fmla="*/ 16088 h 56"/>
                  <a:gd name="T72" fmla="*/ 3921 w 51"/>
                  <a:gd name="T73" fmla="*/ 16088 h 56"/>
                  <a:gd name="T74" fmla="*/ 4259 w 51"/>
                  <a:gd name="T75" fmla="*/ 15881 h 56"/>
                  <a:gd name="T76" fmla="*/ 4261 w 51"/>
                  <a:gd name="T77" fmla="*/ 14780 h 56"/>
                  <a:gd name="T78" fmla="*/ 4397 w 51"/>
                  <a:gd name="T79" fmla="*/ 13586 h 56"/>
                  <a:gd name="T80" fmla="*/ 4261 w 51"/>
                  <a:gd name="T81" fmla="*/ 11965 h 56"/>
                  <a:gd name="T82" fmla="*/ 4023 w 51"/>
                  <a:gd name="T83" fmla="*/ 10979 h 56"/>
                  <a:gd name="T84" fmla="*/ 3589 w 51"/>
                  <a:gd name="T85" fmla="*/ 10078 h 5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"/>
                  <a:gd name="T130" fmla="*/ 0 h 56"/>
                  <a:gd name="T131" fmla="*/ 51 w 51"/>
                  <a:gd name="T132" fmla="*/ 56 h 5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" h="56">
                    <a:moveTo>
                      <a:pt x="42" y="36"/>
                    </a:moveTo>
                    <a:lnTo>
                      <a:pt x="40" y="35"/>
                    </a:lnTo>
                    <a:lnTo>
                      <a:pt x="36" y="32"/>
                    </a:lnTo>
                    <a:lnTo>
                      <a:pt x="35" y="28"/>
                    </a:lnTo>
                    <a:lnTo>
                      <a:pt x="33" y="24"/>
                    </a:lnTo>
                    <a:lnTo>
                      <a:pt x="31" y="19"/>
                    </a:lnTo>
                    <a:lnTo>
                      <a:pt x="30" y="15"/>
                    </a:lnTo>
                    <a:lnTo>
                      <a:pt x="30" y="12"/>
                    </a:lnTo>
                    <a:lnTo>
                      <a:pt x="30" y="11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30" y="4"/>
                    </a:lnTo>
                    <a:lnTo>
                      <a:pt x="29" y="3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2"/>
                    </a:lnTo>
                    <a:lnTo>
                      <a:pt x="6" y="15"/>
                    </a:lnTo>
                    <a:lnTo>
                      <a:pt x="9" y="18"/>
                    </a:lnTo>
                    <a:lnTo>
                      <a:pt x="13" y="22"/>
                    </a:lnTo>
                    <a:lnTo>
                      <a:pt x="17" y="26"/>
                    </a:lnTo>
                    <a:lnTo>
                      <a:pt x="22" y="30"/>
                    </a:lnTo>
                    <a:lnTo>
                      <a:pt x="24" y="33"/>
                    </a:lnTo>
                    <a:lnTo>
                      <a:pt x="26" y="36"/>
                    </a:lnTo>
                    <a:lnTo>
                      <a:pt x="27" y="39"/>
                    </a:lnTo>
                    <a:lnTo>
                      <a:pt x="27" y="42"/>
                    </a:lnTo>
                    <a:lnTo>
                      <a:pt x="28" y="46"/>
                    </a:lnTo>
                    <a:lnTo>
                      <a:pt x="29" y="49"/>
                    </a:lnTo>
                    <a:lnTo>
                      <a:pt x="31" y="51"/>
                    </a:lnTo>
                    <a:lnTo>
                      <a:pt x="33" y="53"/>
                    </a:lnTo>
                    <a:lnTo>
                      <a:pt x="40" y="56"/>
                    </a:lnTo>
                    <a:lnTo>
                      <a:pt x="45" y="56"/>
                    </a:lnTo>
                    <a:lnTo>
                      <a:pt x="49" y="55"/>
                    </a:lnTo>
                    <a:lnTo>
                      <a:pt x="50" y="51"/>
                    </a:lnTo>
                    <a:lnTo>
                      <a:pt x="51" y="47"/>
                    </a:lnTo>
                    <a:lnTo>
                      <a:pt x="50" y="42"/>
                    </a:lnTo>
                    <a:lnTo>
                      <a:pt x="47" y="39"/>
                    </a:lnTo>
                    <a:lnTo>
                      <a:pt x="42" y="3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1" name="Freeform 1080"/>
              <p:cNvSpPr>
                <a:spLocks noChangeArrowheads="1"/>
              </p:cNvSpPr>
              <p:nvPr/>
            </p:nvSpPr>
            <p:spPr bwMode="auto">
              <a:xfrm>
                <a:off x="2567" y="4168"/>
                <a:ext cx="17" cy="33"/>
              </a:xfrm>
              <a:custGeom>
                <a:avLst/>
                <a:gdLst>
                  <a:gd name="T0" fmla="*/ 0 w 17"/>
                  <a:gd name="T1" fmla="*/ 0 h 32"/>
                  <a:gd name="T2" fmla="*/ 0 w 17"/>
                  <a:gd name="T3" fmla="*/ 5 h 32"/>
                  <a:gd name="T4" fmla="*/ 0 w 17"/>
                  <a:gd name="T5" fmla="*/ 911 h 32"/>
                  <a:gd name="T6" fmla="*/ 1 w 17"/>
                  <a:gd name="T7" fmla="*/ 1230 h 32"/>
                  <a:gd name="T8" fmla="*/ 3 w 17"/>
                  <a:gd name="T9" fmla="*/ 1570 h 32"/>
                  <a:gd name="T10" fmla="*/ 5 w 17"/>
                  <a:gd name="T11" fmla="*/ 2001 h 32"/>
                  <a:gd name="T12" fmla="*/ 7 w 17"/>
                  <a:gd name="T13" fmla="*/ 2613 h 32"/>
                  <a:gd name="T14" fmla="*/ 574 w 17"/>
                  <a:gd name="T15" fmla="*/ 2947 h 32"/>
                  <a:gd name="T16" fmla="*/ 722 w 17"/>
                  <a:gd name="T17" fmla="*/ 3128 h 32"/>
                  <a:gd name="T18" fmla="*/ 857 w 17"/>
                  <a:gd name="T19" fmla="*/ 2398 h 32"/>
                  <a:gd name="T20" fmla="*/ 809 w 17"/>
                  <a:gd name="T21" fmla="*/ 2398 h 32"/>
                  <a:gd name="T22" fmla="*/ 764 w 17"/>
                  <a:gd name="T23" fmla="*/ 2001 h 32"/>
                  <a:gd name="T24" fmla="*/ 644 w 17"/>
                  <a:gd name="T25" fmla="*/ 1669 h 32"/>
                  <a:gd name="T26" fmla="*/ 608 w 17"/>
                  <a:gd name="T27" fmla="*/ 1307 h 32"/>
                  <a:gd name="T28" fmla="*/ 542 w 17"/>
                  <a:gd name="T29" fmla="*/ 1027 h 32"/>
                  <a:gd name="T30" fmla="*/ 542 w 17"/>
                  <a:gd name="T31" fmla="*/ 6 h 32"/>
                  <a:gd name="T32" fmla="*/ 8 w 17"/>
                  <a:gd name="T33" fmla="*/ 4 h 32"/>
                  <a:gd name="T34" fmla="*/ 0 w 17"/>
                  <a:gd name="T35" fmla="*/ 0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7"/>
                  <a:gd name="T55" fmla="*/ 0 h 32"/>
                  <a:gd name="T56" fmla="*/ 17 w 17"/>
                  <a:gd name="T57" fmla="*/ 32 h 3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7" h="32">
                    <a:moveTo>
                      <a:pt x="0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7"/>
                    </a:lnTo>
                    <a:lnTo>
                      <a:pt x="5" y="21"/>
                    </a:lnTo>
                    <a:lnTo>
                      <a:pt x="7" y="26"/>
                    </a:lnTo>
                    <a:lnTo>
                      <a:pt x="10" y="30"/>
                    </a:lnTo>
                    <a:lnTo>
                      <a:pt x="14" y="32"/>
                    </a:lnTo>
                    <a:lnTo>
                      <a:pt x="17" y="24"/>
                    </a:lnTo>
                    <a:lnTo>
                      <a:pt x="16" y="24"/>
                    </a:lnTo>
                    <a:lnTo>
                      <a:pt x="15" y="21"/>
                    </a:lnTo>
                    <a:lnTo>
                      <a:pt x="12" y="18"/>
                    </a:lnTo>
                    <a:lnTo>
                      <a:pt x="11" y="14"/>
                    </a:lnTo>
                    <a:lnTo>
                      <a:pt x="9" y="10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2" name="Freeform 1081"/>
              <p:cNvSpPr>
                <a:spLocks noChangeArrowheads="1"/>
              </p:cNvSpPr>
              <p:nvPr/>
            </p:nvSpPr>
            <p:spPr bwMode="auto">
              <a:xfrm>
                <a:off x="2536" y="4153"/>
                <a:ext cx="39" cy="19"/>
              </a:xfrm>
              <a:custGeom>
                <a:avLst/>
                <a:gdLst>
                  <a:gd name="T0" fmla="*/ 8 w 38"/>
                  <a:gd name="T1" fmla="*/ 39771 h 18"/>
                  <a:gd name="T2" fmla="*/ 558 w 38"/>
                  <a:gd name="T3" fmla="*/ 32213 h 18"/>
                  <a:gd name="T4" fmla="*/ 651 w 38"/>
                  <a:gd name="T5" fmla="*/ 28991 h 18"/>
                  <a:gd name="T6" fmla="*/ 840 w 38"/>
                  <a:gd name="T7" fmla="*/ 28991 h 18"/>
                  <a:gd name="T8" fmla="*/ 1030 w 38"/>
                  <a:gd name="T9" fmla="*/ 28991 h 18"/>
                  <a:gd name="T10" fmla="*/ 1333 w 38"/>
                  <a:gd name="T11" fmla="*/ 32213 h 18"/>
                  <a:gd name="T12" fmla="*/ 1476 w 38"/>
                  <a:gd name="T13" fmla="*/ 35793 h 18"/>
                  <a:gd name="T14" fmla="*/ 1476 w 38"/>
                  <a:gd name="T15" fmla="*/ 39771 h 18"/>
                  <a:gd name="T16" fmla="*/ 1502 w 38"/>
                  <a:gd name="T17" fmla="*/ 39771 h 18"/>
                  <a:gd name="T18" fmla="*/ 1476 w 38"/>
                  <a:gd name="T19" fmla="*/ 44189 h 18"/>
                  <a:gd name="T20" fmla="*/ 1814 w 38"/>
                  <a:gd name="T21" fmla="*/ 54554 h 18"/>
                  <a:gd name="T22" fmla="*/ 1838 w 38"/>
                  <a:gd name="T23" fmla="*/ 44189 h 18"/>
                  <a:gd name="T24" fmla="*/ 1838 w 38"/>
                  <a:gd name="T25" fmla="*/ 32213 h 18"/>
                  <a:gd name="T26" fmla="*/ 1814 w 38"/>
                  <a:gd name="T27" fmla="*/ 23485 h 18"/>
                  <a:gd name="T28" fmla="*/ 1663 w 38"/>
                  <a:gd name="T29" fmla="*/ 19021 h 18"/>
                  <a:gd name="T30" fmla="*/ 1502 w 38"/>
                  <a:gd name="T31" fmla="*/ 2 h 18"/>
                  <a:gd name="T32" fmla="*/ 1085 w 38"/>
                  <a:gd name="T33" fmla="*/ 1 h 18"/>
                  <a:gd name="T34" fmla="*/ 797 w 38"/>
                  <a:gd name="T35" fmla="*/ 0 h 18"/>
                  <a:gd name="T36" fmla="*/ 618 w 38"/>
                  <a:gd name="T37" fmla="*/ 1 h 18"/>
                  <a:gd name="T38" fmla="*/ 5 w 38"/>
                  <a:gd name="T39" fmla="*/ 3 h 18"/>
                  <a:gd name="T40" fmla="*/ 0 w 38"/>
                  <a:gd name="T41" fmla="*/ 23485 h 18"/>
                  <a:gd name="T42" fmla="*/ 8 w 38"/>
                  <a:gd name="T43" fmla="*/ 39771 h 1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"/>
                  <a:gd name="T67" fmla="*/ 0 h 18"/>
                  <a:gd name="T68" fmla="*/ 38 w 38"/>
                  <a:gd name="T69" fmla="*/ 18 h 1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" h="18">
                    <a:moveTo>
                      <a:pt x="8" y="13"/>
                    </a:moveTo>
                    <a:lnTo>
                      <a:pt x="10" y="11"/>
                    </a:lnTo>
                    <a:lnTo>
                      <a:pt x="13" y="10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7" y="11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30" y="13"/>
                    </a:lnTo>
                    <a:lnTo>
                      <a:pt x="29" y="14"/>
                    </a:lnTo>
                    <a:lnTo>
                      <a:pt x="37" y="18"/>
                    </a:lnTo>
                    <a:lnTo>
                      <a:pt x="38" y="14"/>
                    </a:lnTo>
                    <a:lnTo>
                      <a:pt x="38" y="11"/>
                    </a:lnTo>
                    <a:lnTo>
                      <a:pt x="37" y="8"/>
                    </a:lnTo>
                    <a:lnTo>
                      <a:pt x="34" y="6"/>
                    </a:lnTo>
                    <a:lnTo>
                      <a:pt x="30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5" y="3"/>
                    </a:lnTo>
                    <a:lnTo>
                      <a:pt x="0" y="8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3" name="Freeform 1082"/>
              <p:cNvSpPr>
                <a:spLocks noChangeArrowheads="1"/>
              </p:cNvSpPr>
              <p:nvPr/>
            </p:nvSpPr>
            <p:spPr bwMode="auto">
              <a:xfrm>
                <a:off x="2536" y="4161"/>
                <a:ext cx="30" cy="34"/>
              </a:xfrm>
              <a:custGeom>
                <a:avLst/>
                <a:gdLst>
                  <a:gd name="T0" fmla="*/ 4646 w 29"/>
                  <a:gd name="T1" fmla="*/ 27260 h 32"/>
                  <a:gd name="T2" fmla="*/ 3804 w 29"/>
                  <a:gd name="T3" fmla="*/ 22789 h 32"/>
                  <a:gd name="T4" fmla="*/ 3117 w 29"/>
                  <a:gd name="T5" fmla="*/ 17766 h 32"/>
                  <a:gd name="T6" fmla="*/ 2387 w 29"/>
                  <a:gd name="T7" fmla="*/ 13582 h 32"/>
                  <a:gd name="T8" fmla="*/ 1953 w 29"/>
                  <a:gd name="T9" fmla="*/ 10380 h 32"/>
                  <a:gd name="T10" fmla="*/ 1708 w 29"/>
                  <a:gd name="T11" fmla="*/ 7255 h 32"/>
                  <a:gd name="T12" fmla="*/ 1497 w 29"/>
                  <a:gd name="T13" fmla="*/ 4 h 32"/>
                  <a:gd name="T14" fmla="*/ 1497 w 29"/>
                  <a:gd name="T15" fmla="*/ 5 h 32"/>
                  <a:gd name="T16" fmla="*/ 1 w 29"/>
                  <a:gd name="T17" fmla="*/ 0 h 32"/>
                  <a:gd name="T18" fmla="*/ 0 w 29"/>
                  <a:gd name="T19" fmla="*/ 4 h 32"/>
                  <a:gd name="T20" fmla="*/ 1 w 29"/>
                  <a:gd name="T21" fmla="*/ 9493 h 32"/>
                  <a:gd name="T22" fmla="*/ 3 w 29"/>
                  <a:gd name="T23" fmla="*/ 12416 h 32"/>
                  <a:gd name="T24" fmla="*/ 6 w 29"/>
                  <a:gd name="T25" fmla="*/ 17766 h 32"/>
                  <a:gd name="T26" fmla="*/ 1601 w 29"/>
                  <a:gd name="T27" fmla="*/ 21248 h 32"/>
                  <a:gd name="T28" fmla="*/ 2089 w 29"/>
                  <a:gd name="T29" fmla="*/ 24926 h 32"/>
                  <a:gd name="T30" fmla="*/ 2727 w 29"/>
                  <a:gd name="T31" fmla="*/ 29816 h 32"/>
                  <a:gd name="T32" fmla="*/ 3800 w 29"/>
                  <a:gd name="T33" fmla="*/ 35666 h 32"/>
                  <a:gd name="T34" fmla="*/ 4646 w 29"/>
                  <a:gd name="T35" fmla="*/ 27260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"/>
                  <a:gd name="T55" fmla="*/ 0 h 32"/>
                  <a:gd name="T56" fmla="*/ 29 w 29"/>
                  <a:gd name="T57" fmla="*/ 32 h 3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" h="32">
                    <a:moveTo>
                      <a:pt x="29" y="25"/>
                    </a:moveTo>
                    <a:lnTo>
                      <a:pt x="24" y="21"/>
                    </a:lnTo>
                    <a:lnTo>
                      <a:pt x="20" y="16"/>
                    </a:lnTo>
                    <a:lnTo>
                      <a:pt x="16" y="13"/>
                    </a:lnTo>
                    <a:lnTo>
                      <a:pt x="13" y="10"/>
                    </a:lnTo>
                    <a:lnTo>
                      <a:pt x="11" y="6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6" y="16"/>
                    </a:lnTo>
                    <a:lnTo>
                      <a:pt x="10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2"/>
                    </a:lnTo>
                    <a:lnTo>
                      <a:pt x="29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4" name="Freeform 1083"/>
              <p:cNvSpPr>
                <a:spLocks noChangeArrowheads="1"/>
              </p:cNvSpPr>
              <p:nvPr/>
            </p:nvSpPr>
            <p:spPr bwMode="auto">
              <a:xfrm>
                <a:off x="2558" y="4190"/>
                <a:ext cx="16" cy="33"/>
              </a:xfrm>
              <a:custGeom>
                <a:avLst/>
                <a:gdLst>
                  <a:gd name="T0" fmla="*/ 1021 w 16"/>
                  <a:gd name="T1" fmla="*/ 8724 h 31"/>
                  <a:gd name="T2" fmla="*/ 960 w 16"/>
                  <a:gd name="T3" fmla="*/ 8724 h 31"/>
                  <a:gd name="T4" fmla="*/ 904 w 16"/>
                  <a:gd name="T5" fmla="*/ 7708 h 31"/>
                  <a:gd name="T6" fmla="*/ 851 w 16"/>
                  <a:gd name="T7" fmla="*/ 6818 h 31"/>
                  <a:gd name="T8" fmla="*/ 801 w 16"/>
                  <a:gd name="T9" fmla="*/ 5299 h 31"/>
                  <a:gd name="T10" fmla="*/ 801 w 16"/>
                  <a:gd name="T11" fmla="*/ 4405 h 31"/>
                  <a:gd name="T12" fmla="*/ 710 w 16"/>
                  <a:gd name="T13" fmla="*/ 221 h 31"/>
                  <a:gd name="T14" fmla="*/ 668 w 16"/>
                  <a:gd name="T15" fmla="*/ 3 h 31"/>
                  <a:gd name="T16" fmla="*/ 6 w 16"/>
                  <a:gd name="T17" fmla="*/ 0 h 31"/>
                  <a:gd name="T18" fmla="*/ 0 w 16"/>
                  <a:gd name="T19" fmla="*/ 221 h 31"/>
                  <a:gd name="T20" fmla="*/ 1 w 16"/>
                  <a:gd name="T21" fmla="*/ 3621 h 31"/>
                  <a:gd name="T22" fmla="*/ 3 w 16"/>
                  <a:gd name="T23" fmla="*/ 4155 h 31"/>
                  <a:gd name="T24" fmla="*/ 4 w 16"/>
                  <a:gd name="T25" fmla="*/ 5013 h 31"/>
                  <a:gd name="T26" fmla="*/ 4 w 16"/>
                  <a:gd name="T27" fmla="*/ 6407 h 31"/>
                  <a:gd name="T28" fmla="*/ 5 w 16"/>
                  <a:gd name="T29" fmla="*/ 8214 h 31"/>
                  <a:gd name="T30" fmla="*/ 7 w 16"/>
                  <a:gd name="T31" fmla="*/ 9878 h 31"/>
                  <a:gd name="T32" fmla="*/ 668 w 16"/>
                  <a:gd name="T33" fmla="*/ 11219 h 31"/>
                  <a:gd name="T34" fmla="*/ 801 w 16"/>
                  <a:gd name="T35" fmla="*/ 12126 h 31"/>
                  <a:gd name="T36" fmla="*/ 1021 w 16"/>
                  <a:gd name="T37" fmla="*/ 8724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31"/>
                  <a:gd name="T59" fmla="*/ 16 w 16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31">
                    <a:moveTo>
                      <a:pt x="16" y="22"/>
                    </a:moveTo>
                    <a:lnTo>
                      <a:pt x="15" y="22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2" y="14"/>
                    </a:lnTo>
                    <a:lnTo>
                      <a:pt x="12" y="11"/>
                    </a:lnTo>
                    <a:lnTo>
                      <a:pt x="10" y="7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10"/>
                    </a:lnTo>
                    <a:lnTo>
                      <a:pt x="4" y="13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7" y="24"/>
                    </a:lnTo>
                    <a:lnTo>
                      <a:pt x="9" y="28"/>
                    </a:lnTo>
                    <a:lnTo>
                      <a:pt x="12" y="31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5" name="Freeform 1084"/>
              <p:cNvSpPr>
                <a:spLocks noChangeArrowheads="1"/>
              </p:cNvSpPr>
              <p:nvPr/>
            </p:nvSpPr>
            <p:spPr bwMode="auto">
              <a:xfrm>
                <a:off x="2571" y="4196"/>
                <a:ext cx="25" cy="29"/>
              </a:xfrm>
              <a:custGeom>
                <a:avLst/>
                <a:gdLst>
                  <a:gd name="T0" fmla="*/ 4058 w 24"/>
                  <a:gd name="T1" fmla="*/ 1695 h 28"/>
                  <a:gd name="T2" fmla="*/ 5589 w 24"/>
                  <a:gd name="T3" fmla="*/ 1943 h 28"/>
                  <a:gd name="T4" fmla="*/ 6556 w 24"/>
                  <a:gd name="T5" fmla="*/ 2562 h 28"/>
                  <a:gd name="T6" fmla="*/ 7103 w 24"/>
                  <a:gd name="T7" fmla="*/ 2941 h 28"/>
                  <a:gd name="T8" fmla="*/ 7103 w 24"/>
                  <a:gd name="T9" fmla="*/ 3152 h 28"/>
                  <a:gd name="T10" fmla="*/ 6556 w 24"/>
                  <a:gd name="T11" fmla="*/ 3377 h 28"/>
                  <a:gd name="T12" fmla="*/ 5589 w 24"/>
                  <a:gd name="T13" fmla="*/ 3618 h 28"/>
                  <a:gd name="T14" fmla="*/ 4396 w 24"/>
                  <a:gd name="T15" fmla="*/ 3618 h 28"/>
                  <a:gd name="T16" fmla="*/ 4 w 24"/>
                  <a:gd name="T17" fmla="*/ 3152 h 28"/>
                  <a:gd name="T18" fmla="*/ 0 w 24"/>
                  <a:gd name="T19" fmla="*/ 4917 h 28"/>
                  <a:gd name="T20" fmla="*/ 3456 w 24"/>
                  <a:gd name="T21" fmla="*/ 5269 h 28"/>
                  <a:gd name="T22" fmla="*/ 6556 w 24"/>
                  <a:gd name="T23" fmla="*/ 5269 h 28"/>
                  <a:gd name="T24" fmla="*/ 9034 w 24"/>
                  <a:gd name="T25" fmla="*/ 4917 h 28"/>
                  <a:gd name="T26" fmla="*/ 10098 w 24"/>
                  <a:gd name="T27" fmla="*/ 3878 h 28"/>
                  <a:gd name="T28" fmla="*/ 10602 w 24"/>
                  <a:gd name="T29" fmla="*/ 2745 h 28"/>
                  <a:gd name="T30" fmla="*/ 9783 w 24"/>
                  <a:gd name="T31" fmla="*/ 1695 h 28"/>
                  <a:gd name="T32" fmla="*/ 8338 w 24"/>
                  <a:gd name="T33" fmla="*/ 4 h 28"/>
                  <a:gd name="T34" fmla="*/ 5158 w 24"/>
                  <a:gd name="T35" fmla="*/ 0 h 28"/>
                  <a:gd name="T36" fmla="*/ 4058 w 24"/>
                  <a:gd name="T37" fmla="*/ 169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28"/>
                  <a:gd name="T59" fmla="*/ 24 w 24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28">
                    <a:moveTo>
                      <a:pt x="9" y="8"/>
                    </a:moveTo>
                    <a:lnTo>
                      <a:pt x="13" y="10"/>
                    </a:lnTo>
                    <a:lnTo>
                      <a:pt x="15" y="14"/>
                    </a:lnTo>
                    <a:lnTo>
                      <a:pt x="16" y="16"/>
                    </a:lnTo>
                    <a:lnTo>
                      <a:pt x="16" y="17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5" y="28"/>
                    </a:lnTo>
                    <a:lnTo>
                      <a:pt x="20" y="26"/>
                    </a:lnTo>
                    <a:lnTo>
                      <a:pt x="23" y="20"/>
                    </a:lnTo>
                    <a:lnTo>
                      <a:pt x="24" y="15"/>
                    </a:lnTo>
                    <a:lnTo>
                      <a:pt x="22" y="8"/>
                    </a:lnTo>
                    <a:lnTo>
                      <a:pt x="18" y="4"/>
                    </a:lnTo>
                    <a:lnTo>
                      <a:pt x="12" y="0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6" name="Freeform 1085"/>
              <p:cNvSpPr>
                <a:spLocks noChangeArrowheads="1"/>
              </p:cNvSpPr>
              <p:nvPr/>
            </p:nvSpPr>
            <p:spPr bwMode="auto">
              <a:xfrm>
                <a:off x="2569" y="4142"/>
                <a:ext cx="86" cy="69"/>
              </a:xfrm>
              <a:custGeom>
                <a:avLst/>
                <a:gdLst>
                  <a:gd name="T0" fmla="*/ 291 w 95"/>
                  <a:gd name="T1" fmla="*/ 48395 h 63"/>
                  <a:gd name="T2" fmla="*/ 291 w 95"/>
                  <a:gd name="T3" fmla="*/ 48395 h 63"/>
                  <a:gd name="T4" fmla="*/ 287 w 95"/>
                  <a:gd name="T5" fmla="*/ 46846 h 63"/>
                  <a:gd name="T6" fmla="*/ 272 w 95"/>
                  <a:gd name="T7" fmla="*/ 43366 h 63"/>
                  <a:gd name="T8" fmla="*/ 245 w 95"/>
                  <a:gd name="T9" fmla="*/ 37826 h 63"/>
                  <a:gd name="T10" fmla="*/ 229 w 95"/>
                  <a:gd name="T11" fmla="*/ 31944 h 63"/>
                  <a:gd name="T12" fmla="*/ 211 w 95"/>
                  <a:gd name="T13" fmla="*/ 25434 h 63"/>
                  <a:gd name="T14" fmla="*/ 207 w 95"/>
                  <a:gd name="T15" fmla="*/ 20907 h 63"/>
                  <a:gd name="T16" fmla="*/ 200 w 95"/>
                  <a:gd name="T17" fmla="*/ 17334 h 63"/>
                  <a:gd name="T18" fmla="*/ 190 w 95"/>
                  <a:gd name="T19" fmla="*/ 11845 h 63"/>
                  <a:gd name="T20" fmla="*/ 190 w 95"/>
                  <a:gd name="T21" fmla="*/ 8693 h 63"/>
                  <a:gd name="T22" fmla="*/ 190 w 95"/>
                  <a:gd name="T23" fmla="*/ 278 h 63"/>
                  <a:gd name="T24" fmla="*/ 187 w 95"/>
                  <a:gd name="T25" fmla="*/ 2 h 63"/>
                  <a:gd name="T26" fmla="*/ 181 w 95"/>
                  <a:gd name="T27" fmla="*/ 0 h 63"/>
                  <a:gd name="T28" fmla="*/ 177 w 95"/>
                  <a:gd name="T29" fmla="*/ 0 h 63"/>
                  <a:gd name="T30" fmla="*/ 162 w 95"/>
                  <a:gd name="T31" fmla="*/ 1 h 63"/>
                  <a:gd name="T32" fmla="*/ 145 w 95"/>
                  <a:gd name="T33" fmla="*/ 5 h 63"/>
                  <a:gd name="T34" fmla="*/ 112 w 95"/>
                  <a:gd name="T35" fmla="*/ 9444 h 63"/>
                  <a:gd name="T36" fmla="*/ 82 w 95"/>
                  <a:gd name="T37" fmla="*/ 14883 h 63"/>
                  <a:gd name="T38" fmla="*/ 48 w 95"/>
                  <a:gd name="T39" fmla="*/ 19359 h 63"/>
                  <a:gd name="T40" fmla="*/ 3 w 95"/>
                  <a:gd name="T41" fmla="*/ 20907 h 63"/>
                  <a:gd name="T42" fmla="*/ 1 w 95"/>
                  <a:gd name="T43" fmla="*/ 21831 h 63"/>
                  <a:gd name="T44" fmla="*/ 0 w 95"/>
                  <a:gd name="T45" fmla="*/ 26288 h 63"/>
                  <a:gd name="T46" fmla="*/ 1 w 95"/>
                  <a:gd name="T47" fmla="*/ 30626 h 63"/>
                  <a:gd name="T48" fmla="*/ 4 w 95"/>
                  <a:gd name="T49" fmla="*/ 37193 h 63"/>
                  <a:gd name="T50" fmla="*/ 5 w 95"/>
                  <a:gd name="T51" fmla="*/ 43366 h 63"/>
                  <a:gd name="T52" fmla="*/ 40 w 95"/>
                  <a:gd name="T53" fmla="*/ 49933 h 63"/>
                  <a:gd name="T54" fmla="*/ 58 w 95"/>
                  <a:gd name="T55" fmla="*/ 54604 h 63"/>
                  <a:gd name="T56" fmla="*/ 82 w 95"/>
                  <a:gd name="T57" fmla="*/ 58280 h 63"/>
                  <a:gd name="T58" fmla="*/ 108 w 95"/>
                  <a:gd name="T59" fmla="*/ 59897 h 63"/>
                  <a:gd name="T60" fmla="*/ 138 w 95"/>
                  <a:gd name="T61" fmla="*/ 58887 h 63"/>
                  <a:gd name="T62" fmla="*/ 171 w 95"/>
                  <a:gd name="T63" fmla="*/ 58280 h 63"/>
                  <a:gd name="T64" fmla="*/ 201 w 95"/>
                  <a:gd name="T65" fmla="*/ 54604 h 63"/>
                  <a:gd name="T66" fmla="*/ 229 w 95"/>
                  <a:gd name="T67" fmla="*/ 52243 h 63"/>
                  <a:gd name="T68" fmla="*/ 259 w 95"/>
                  <a:gd name="T69" fmla="*/ 49933 h 63"/>
                  <a:gd name="T70" fmla="*/ 278 w 95"/>
                  <a:gd name="T71" fmla="*/ 48395 h 63"/>
                  <a:gd name="T72" fmla="*/ 291 w 95"/>
                  <a:gd name="T73" fmla="*/ 48395 h 6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95"/>
                  <a:gd name="T112" fmla="*/ 0 h 63"/>
                  <a:gd name="T113" fmla="*/ 95 w 95"/>
                  <a:gd name="T114" fmla="*/ 63 h 6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95" h="63">
                    <a:moveTo>
                      <a:pt x="95" y="51"/>
                    </a:moveTo>
                    <a:lnTo>
                      <a:pt x="95" y="51"/>
                    </a:lnTo>
                    <a:lnTo>
                      <a:pt x="93" y="49"/>
                    </a:lnTo>
                    <a:lnTo>
                      <a:pt x="88" y="45"/>
                    </a:lnTo>
                    <a:lnTo>
                      <a:pt x="81" y="40"/>
                    </a:lnTo>
                    <a:lnTo>
                      <a:pt x="75" y="33"/>
                    </a:lnTo>
                    <a:lnTo>
                      <a:pt x="69" y="27"/>
                    </a:lnTo>
                    <a:lnTo>
                      <a:pt x="67" y="22"/>
                    </a:lnTo>
                    <a:lnTo>
                      <a:pt x="65" y="18"/>
                    </a:lnTo>
                    <a:lnTo>
                      <a:pt x="63" y="13"/>
                    </a:lnTo>
                    <a:lnTo>
                      <a:pt x="62" y="9"/>
                    </a:lnTo>
                    <a:lnTo>
                      <a:pt x="62" y="6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37" y="10"/>
                    </a:lnTo>
                    <a:lnTo>
                      <a:pt x="27" y="16"/>
                    </a:lnTo>
                    <a:lnTo>
                      <a:pt x="16" y="20"/>
                    </a:lnTo>
                    <a:lnTo>
                      <a:pt x="3" y="22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1" y="32"/>
                    </a:lnTo>
                    <a:lnTo>
                      <a:pt x="4" y="39"/>
                    </a:lnTo>
                    <a:lnTo>
                      <a:pt x="7" y="45"/>
                    </a:lnTo>
                    <a:lnTo>
                      <a:pt x="13" y="52"/>
                    </a:lnTo>
                    <a:lnTo>
                      <a:pt x="20" y="57"/>
                    </a:lnTo>
                    <a:lnTo>
                      <a:pt x="27" y="61"/>
                    </a:lnTo>
                    <a:lnTo>
                      <a:pt x="36" y="63"/>
                    </a:lnTo>
                    <a:lnTo>
                      <a:pt x="45" y="62"/>
                    </a:lnTo>
                    <a:lnTo>
                      <a:pt x="56" y="61"/>
                    </a:lnTo>
                    <a:lnTo>
                      <a:pt x="66" y="57"/>
                    </a:lnTo>
                    <a:lnTo>
                      <a:pt x="75" y="55"/>
                    </a:lnTo>
                    <a:lnTo>
                      <a:pt x="84" y="52"/>
                    </a:lnTo>
                    <a:lnTo>
                      <a:pt x="91" y="51"/>
                    </a:lnTo>
                    <a:lnTo>
                      <a:pt x="95" y="5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7" name="Freeform 1086"/>
              <p:cNvSpPr>
                <a:spLocks noChangeArrowheads="1"/>
              </p:cNvSpPr>
              <p:nvPr/>
            </p:nvSpPr>
            <p:spPr bwMode="auto">
              <a:xfrm>
                <a:off x="2630" y="4152"/>
                <a:ext cx="28" cy="50"/>
              </a:xfrm>
              <a:custGeom>
                <a:avLst/>
                <a:gdLst>
                  <a:gd name="T0" fmla="*/ 0 w 40"/>
                  <a:gd name="T1" fmla="*/ 0 h 46"/>
                  <a:gd name="T2" fmla="*/ 1 w 40"/>
                  <a:gd name="T3" fmla="*/ 11316 h 46"/>
                  <a:gd name="T4" fmla="*/ 1 w 40"/>
                  <a:gd name="T5" fmla="*/ 17096 h 46"/>
                  <a:gd name="T6" fmla="*/ 1 w 40"/>
                  <a:gd name="T7" fmla="*/ 23835 h 46"/>
                  <a:gd name="T8" fmla="*/ 1 w 40"/>
                  <a:gd name="T9" fmla="*/ 33241 h 46"/>
                  <a:gd name="T10" fmla="*/ 1 w 40"/>
                  <a:gd name="T11" fmla="*/ 46323 h 46"/>
                  <a:gd name="T12" fmla="*/ 1 w 40"/>
                  <a:gd name="T13" fmla="*/ 54863 h 46"/>
                  <a:gd name="T14" fmla="*/ 1 w 40"/>
                  <a:gd name="T15" fmla="*/ 64908 h 46"/>
                  <a:gd name="T16" fmla="*/ 1 w 40"/>
                  <a:gd name="T17" fmla="*/ 72337 h 46"/>
                  <a:gd name="T18" fmla="*/ 1 w 40"/>
                  <a:gd name="T19" fmla="*/ 75137 h 46"/>
                  <a:gd name="T20" fmla="*/ 1 w 40"/>
                  <a:gd name="T21" fmla="*/ 59712 h 46"/>
                  <a:gd name="T22" fmla="*/ 1 w 40"/>
                  <a:gd name="T23" fmla="*/ 76383 h 46"/>
                  <a:gd name="T24" fmla="*/ 1 w 40"/>
                  <a:gd name="T25" fmla="*/ 64661 h 46"/>
                  <a:gd name="T26" fmla="*/ 1 w 40"/>
                  <a:gd name="T27" fmla="*/ 59428 h 46"/>
                  <a:gd name="T28" fmla="*/ 1 w 40"/>
                  <a:gd name="T29" fmla="*/ 54778 h 46"/>
                  <a:gd name="T30" fmla="*/ 1 w 40"/>
                  <a:gd name="T31" fmla="*/ 46323 h 46"/>
                  <a:gd name="T32" fmla="*/ 1 w 40"/>
                  <a:gd name="T33" fmla="*/ 36036 h 46"/>
                  <a:gd name="T34" fmla="*/ 1 w 40"/>
                  <a:gd name="T35" fmla="*/ 21928 h 46"/>
                  <a:gd name="T36" fmla="*/ 1 w 40"/>
                  <a:gd name="T37" fmla="*/ 17096 h 46"/>
                  <a:gd name="T38" fmla="*/ 1 w 40"/>
                  <a:gd name="T39" fmla="*/ 13371 h 46"/>
                  <a:gd name="T40" fmla="*/ 1 w 40"/>
                  <a:gd name="T41" fmla="*/ 4 h 46"/>
                  <a:gd name="T42" fmla="*/ 1 w 40"/>
                  <a:gd name="T43" fmla="*/ 0 h 46"/>
                  <a:gd name="T44" fmla="*/ 0 w 40"/>
                  <a:gd name="T45" fmla="*/ 0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6"/>
                  <a:gd name="T71" fmla="*/ 40 w 40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6">
                    <a:moveTo>
                      <a:pt x="0" y="0"/>
                    </a:moveTo>
                    <a:lnTo>
                      <a:pt x="1" y="6"/>
                    </a:lnTo>
                    <a:lnTo>
                      <a:pt x="2" y="11"/>
                    </a:lnTo>
                    <a:lnTo>
                      <a:pt x="4" y="15"/>
                    </a:lnTo>
                    <a:lnTo>
                      <a:pt x="8" y="20"/>
                    </a:lnTo>
                    <a:lnTo>
                      <a:pt x="14" y="28"/>
                    </a:lnTo>
                    <a:lnTo>
                      <a:pt x="20" y="34"/>
                    </a:lnTo>
                    <a:lnTo>
                      <a:pt x="28" y="40"/>
                    </a:lnTo>
                    <a:lnTo>
                      <a:pt x="32" y="44"/>
                    </a:lnTo>
                    <a:lnTo>
                      <a:pt x="34" y="45"/>
                    </a:lnTo>
                    <a:lnTo>
                      <a:pt x="38" y="37"/>
                    </a:lnTo>
                    <a:lnTo>
                      <a:pt x="35" y="46"/>
                    </a:lnTo>
                    <a:lnTo>
                      <a:pt x="40" y="39"/>
                    </a:lnTo>
                    <a:lnTo>
                      <a:pt x="37" y="36"/>
                    </a:lnTo>
                    <a:lnTo>
                      <a:pt x="32" y="33"/>
                    </a:lnTo>
                    <a:lnTo>
                      <a:pt x="27" y="28"/>
                    </a:lnTo>
                    <a:lnTo>
                      <a:pt x="20" y="22"/>
                    </a:lnTo>
                    <a:lnTo>
                      <a:pt x="14" y="14"/>
                    </a:lnTo>
                    <a:lnTo>
                      <a:pt x="12" y="11"/>
                    </a:lnTo>
                    <a:lnTo>
                      <a:pt x="11" y="8"/>
                    </a:lnTo>
                    <a:lnTo>
                      <a:pt x="10" y="4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8" name="Freeform 1087"/>
              <p:cNvSpPr>
                <a:spLocks noChangeArrowheads="1"/>
              </p:cNvSpPr>
              <p:nvPr/>
            </p:nvSpPr>
            <p:spPr bwMode="auto">
              <a:xfrm>
                <a:off x="2571" y="4138"/>
                <a:ext cx="68" cy="46"/>
              </a:xfrm>
              <a:custGeom>
                <a:avLst/>
                <a:gdLst>
                  <a:gd name="T0" fmla="*/ 1 w 65"/>
                  <a:gd name="T1" fmla="*/ 50749953 h 31"/>
                  <a:gd name="T2" fmla="*/ 1603 w 65"/>
                  <a:gd name="T3" fmla="*/ 46278296 h 31"/>
                  <a:gd name="T4" fmla="*/ 3089 w 65"/>
                  <a:gd name="T5" fmla="*/ 37495683 h 31"/>
                  <a:gd name="T6" fmla="*/ 4163 w 65"/>
                  <a:gd name="T7" fmla="*/ 28426559 h 31"/>
                  <a:gd name="T8" fmla="*/ 5284 w 65"/>
                  <a:gd name="T9" fmla="*/ 20374905 h 31"/>
                  <a:gd name="T10" fmla="*/ 5954 w 65"/>
                  <a:gd name="T11" fmla="*/ 15442718 h 31"/>
                  <a:gd name="T12" fmla="*/ 6452 w 65"/>
                  <a:gd name="T13" fmla="*/ 14075760 h 31"/>
                  <a:gd name="T14" fmla="*/ 6323 w 65"/>
                  <a:gd name="T15" fmla="*/ 14075760 h 31"/>
                  <a:gd name="T16" fmla="*/ 6323 w 65"/>
                  <a:gd name="T17" fmla="*/ 15442718 h 31"/>
                  <a:gd name="T18" fmla="*/ 6323 w 65"/>
                  <a:gd name="T19" fmla="*/ 20374905 h 31"/>
                  <a:gd name="T20" fmla="*/ 7271 w 65"/>
                  <a:gd name="T21" fmla="*/ 20374905 h 31"/>
                  <a:gd name="T22" fmla="*/ 7271 w 65"/>
                  <a:gd name="T23" fmla="*/ 14075760 h 31"/>
                  <a:gd name="T24" fmla="*/ 7248 w 65"/>
                  <a:gd name="T25" fmla="*/ 28354 h 31"/>
                  <a:gd name="T26" fmla="*/ 6827 w 65"/>
                  <a:gd name="T27" fmla="*/ 203 h 31"/>
                  <a:gd name="T28" fmla="*/ 6323 w 65"/>
                  <a:gd name="T29" fmla="*/ 0 h 31"/>
                  <a:gd name="T30" fmla="*/ 5613 w 65"/>
                  <a:gd name="T31" fmla="*/ 203 h 31"/>
                  <a:gd name="T32" fmla="*/ 4786 w 65"/>
                  <a:gd name="T33" fmla="*/ 28354 h 31"/>
                  <a:gd name="T34" fmla="*/ 3695 w 65"/>
                  <a:gd name="T35" fmla="*/ 15442718 h 31"/>
                  <a:gd name="T36" fmla="*/ 2583 w 65"/>
                  <a:gd name="T37" fmla="*/ 24509164 h 31"/>
                  <a:gd name="T38" fmla="*/ 1422 w 65"/>
                  <a:gd name="T39" fmla="*/ 32325599 h 31"/>
                  <a:gd name="T40" fmla="*/ 0 w 65"/>
                  <a:gd name="T41" fmla="*/ 35454221 h 31"/>
                  <a:gd name="T42" fmla="*/ 1 w 65"/>
                  <a:gd name="T43" fmla="*/ 50749953 h 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5"/>
                  <a:gd name="T67" fmla="*/ 0 h 31"/>
                  <a:gd name="T68" fmla="*/ 65 w 65"/>
                  <a:gd name="T69" fmla="*/ 31 h 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5" h="31">
                    <a:moveTo>
                      <a:pt x="1" y="31"/>
                    </a:moveTo>
                    <a:lnTo>
                      <a:pt x="15" y="28"/>
                    </a:lnTo>
                    <a:lnTo>
                      <a:pt x="27" y="23"/>
                    </a:lnTo>
                    <a:lnTo>
                      <a:pt x="37" y="17"/>
                    </a:lnTo>
                    <a:lnTo>
                      <a:pt x="47" y="13"/>
                    </a:lnTo>
                    <a:lnTo>
                      <a:pt x="53" y="10"/>
                    </a:lnTo>
                    <a:lnTo>
                      <a:pt x="57" y="9"/>
                    </a:lnTo>
                    <a:lnTo>
                      <a:pt x="56" y="9"/>
                    </a:lnTo>
                    <a:lnTo>
                      <a:pt x="56" y="10"/>
                    </a:lnTo>
                    <a:lnTo>
                      <a:pt x="56" y="13"/>
                    </a:lnTo>
                    <a:lnTo>
                      <a:pt x="65" y="13"/>
                    </a:lnTo>
                    <a:lnTo>
                      <a:pt x="65" y="9"/>
                    </a:lnTo>
                    <a:lnTo>
                      <a:pt x="64" y="4"/>
                    </a:lnTo>
                    <a:lnTo>
                      <a:pt x="60" y="1"/>
                    </a:lnTo>
                    <a:lnTo>
                      <a:pt x="56" y="0"/>
                    </a:lnTo>
                    <a:lnTo>
                      <a:pt x="50" y="1"/>
                    </a:lnTo>
                    <a:lnTo>
                      <a:pt x="42" y="4"/>
                    </a:lnTo>
                    <a:lnTo>
                      <a:pt x="33" y="10"/>
                    </a:lnTo>
                    <a:lnTo>
                      <a:pt x="23" y="15"/>
                    </a:lnTo>
                    <a:lnTo>
                      <a:pt x="13" y="20"/>
                    </a:lnTo>
                    <a:lnTo>
                      <a:pt x="0" y="22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9" name="Freeform 1088"/>
              <p:cNvSpPr>
                <a:spLocks noChangeArrowheads="1"/>
              </p:cNvSpPr>
              <p:nvPr/>
            </p:nvSpPr>
            <p:spPr bwMode="auto">
              <a:xfrm>
                <a:off x="2567" y="4161"/>
                <a:ext cx="35" cy="51"/>
              </a:xfrm>
              <a:custGeom>
                <a:avLst/>
                <a:gdLst>
                  <a:gd name="T0" fmla="*/ 2548 w 34"/>
                  <a:gd name="T1" fmla="*/ 53529 h 47"/>
                  <a:gd name="T2" fmla="*/ 2028 w 34"/>
                  <a:gd name="T3" fmla="*/ 49348 h 47"/>
                  <a:gd name="T4" fmla="*/ 1442 w 34"/>
                  <a:gd name="T5" fmla="*/ 45157 h 47"/>
                  <a:gd name="T6" fmla="*/ 1145 w 34"/>
                  <a:gd name="T7" fmla="*/ 33509 h 47"/>
                  <a:gd name="T8" fmla="*/ 861 w 34"/>
                  <a:gd name="T9" fmla="*/ 27689 h 47"/>
                  <a:gd name="T10" fmla="*/ 766 w 34"/>
                  <a:gd name="T11" fmla="*/ 17366 h 47"/>
                  <a:gd name="T12" fmla="*/ 8 w 34"/>
                  <a:gd name="T13" fmla="*/ 12579 h 47"/>
                  <a:gd name="T14" fmla="*/ 8 w 34"/>
                  <a:gd name="T15" fmla="*/ 11572 h 47"/>
                  <a:gd name="T16" fmla="*/ 7 w 34"/>
                  <a:gd name="T17" fmla="*/ 12579 h 47"/>
                  <a:gd name="T18" fmla="*/ 6 w 34"/>
                  <a:gd name="T19" fmla="*/ 0 h 47"/>
                  <a:gd name="T20" fmla="*/ 1 w 34"/>
                  <a:gd name="T21" fmla="*/ 4 h 47"/>
                  <a:gd name="T22" fmla="*/ 0 w 34"/>
                  <a:gd name="T23" fmla="*/ 13645 h 47"/>
                  <a:gd name="T24" fmla="*/ 1 w 34"/>
                  <a:gd name="T25" fmla="*/ 22223 h 47"/>
                  <a:gd name="T26" fmla="*/ 4 w 34"/>
                  <a:gd name="T27" fmla="*/ 32603 h 47"/>
                  <a:gd name="T28" fmla="*/ 8 w 34"/>
                  <a:gd name="T29" fmla="*/ 42784 h 47"/>
                  <a:gd name="T30" fmla="*/ 1080 w 34"/>
                  <a:gd name="T31" fmla="*/ 53112 h 47"/>
                  <a:gd name="T32" fmla="*/ 1611 w 34"/>
                  <a:gd name="T33" fmla="*/ 62542 h 47"/>
                  <a:gd name="T34" fmla="*/ 2273 w 34"/>
                  <a:gd name="T35" fmla="*/ 67863 h 47"/>
                  <a:gd name="T36" fmla="*/ 2548 w 34"/>
                  <a:gd name="T37" fmla="*/ 53529 h 4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47"/>
                  <a:gd name="T59" fmla="*/ 34 w 34"/>
                  <a:gd name="T60" fmla="*/ 47 h 4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47">
                    <a:moveTo>
                      <a:pt x="34" y="38"/>
                    </a:moveTo>
                    <a:lnTo>
                      <a:pt x="26" y="35"/>
                    </a:lnTo>
                    <a:lnTo>
                      <a:pt x="20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3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0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4" y="23"/>
                    </a:lnTo>
                    <a:lnTo>
                      <a:pt x="8" y="30"/>
                    </a:lnTo>
                    <a:lnTo>
                      <a:pt x="15" y="37"/>
                    </a:lnTo>
                    <a:lnTo>
                      <a:pt x="22" y="43"/>
                    </a:lnTo>
                    <a:lnTo>
                      <a:pt x="30" y="47"/>
                    </a:lnTo>
                    <a:lnTo>
                      <a:pt x="34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0" name="Freeform 1089"/>
              <p:cNvSpPr>
                <a:spLocks noChangeArrowheads="1"/>
              </p:cNvSpPr>
              <p:nvPr/>
            </p:nvSpPr>
            <p:spPr bwMode="auto">
              <a:xfrm>
                <a:off x="2596" y="4193"/>
                <a:ext cx="60" cy="22"/>
              </a:xfrm>
              <a:custGeom>
                <a:avLst/>
                <a:gdLst>
                  <a:gd name="T0" fmla="*/ 93 w 70"/>
                  <a:gd name="T1" fmla="*/ 0 h 21"/>
                  <a:gd name="T2" fmla="*/ 85 w 70"/>
                  <a:gd name="T3" fmla="*/ 0 h 21"/>
                  <a:gd name="T4" fmla="*/ 74 w 70"/>
                  <a:gd name="T5" fmla="*/ 2 h 21"/>
                  <a:gd name="T6" fmla="*/ 63 w 70"/>
                  <a:gd name="T7" fmla="*/ 5 h 21"/>
                  <a:gd name="T8" fmla="*/ 51 w 70"/>
                  <a:gd name="T9" fmla="*/ 7446 h 21"/>
                  <a:gd name="T10" fmla="*/ 38 w 70"/>
                  <a:gd name="T11" fmla="*/ 9788 h 21"/>
                  <a:gd name="T12" fmla="*/ 24 w 70"/>
                  <a:gd name="T13" fmla="*/ 10720 h 21"/>
                  <a:gd name="T14" fmla="*/ 15 w 70"/>
                  <a:gd name="T15" fmla="*/ 11739 h 21"/>
                  <a:gd name="T16" fmla="*/ 3 w 70"/>
                  <a:gd name="T17" fmla="*/ 9788 h 21"/>
                  <a:gd name="T18" fmla="*/ 0 w 70"/>
                  <a:gd name="T19" fmla="*/ 19033 h 21"/>
                  <a:gd name="T20" fmla="*/ 15 w 70"/>
                  <a:gd name="T21" fmla="*/ 20846 h 21"/>
                  <a:gd name="T22" fmla="*/ 24 w 70"/>
                  <a:gd name="T23" fmla="*/ 20261 h 21"/>
                  <a:gd name="T24" fmla="*/ 40 w 70"/>
                  <a:gd name="T25" fmla="*/ 19033 h 21"/>
                  <a:gd name="T26" fmla="*/ 54 w 70"/>
                  <a:gd name="T27" fmla="*/ 16889 h 21"/>
                  <a:gd name="T28" fmla="*/ 66 w 70"/>
                  <a:gd name="T29" fmla="*/ 14081 h 21"/>
                  <a:gd name="T30" fmla="*/ 79 w 70"/>
                  <a:gd name="T31" fmla="*/ 9788 h 21"/>
                  <a:gd name="T32" fmla="*/ 87 w 70"/>
                  <a:gd name="T33" fmla="*/ 8934 h 21"/>
                  <a:gd name="T34" fmla="*/ 89 w 70"/>
                  <a:gd name="T35" fmla="*/ 8934 h 21"/>
                  <a:gd name="T36" fmla="*/ 93 w 70"/>
                  <a:gd name="T37" fmla="*/ 0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"/>
                  <a:gd name="T58" fmla="*/ 0 h 21"/>
                  <a:gd name="T59" fmla="*/ 70 w 70"/>
                  <a:gd name="T60" fmla="*/ 21 h 2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" h="21">
                    <a:moveTo>
                      <a:pt x="70" y="0"/>
                    </a:moveTo>
                    <a:lnTo>
                      <a:pt x="64" y="0"/>
                    </a:lnTo>
                    <a:lnTo>
                      <a:pt x="56" y="2"/>
                    </a:lnTo>
                    <a:lnTo>
                      <a:pt x="48" y="5"/>
                    </a:lnTo>
                    <a:lnTo>
                      <a:pt x="39" y="7"/>
                    </a:lnTo>
                    <a:lnTo>
                      <a:pt x="29" y="10"/>
                    </a:lnTo>
                    <a:lnTo>
                      <a:pt x="19" y="11"/>
                    </a:lnTo>
                    <a:lnTo>
                      <a:pt x="10" y="12"/>
                    </a:lnTo>
                    <a:lnTo>
                      <a:pt x="4" y="10"/>
                    </a:lnTo>
                    <a:lnTo>
                      <a:pt x="0" y="19"/>
                    </a:lnTo>
                    <a:lnTo>
                      <a:pt x="10" y="21"/>
                    </a:lnTo>
                    <a:lnTo>
                      <a:pt x="19" y="20"/>
                    </a:lnTo>
                    <a:lnTo>
                      <a:pt x="30" y="19"/>
                    </a:lnTo>
                    <a:lnTo>
                      <a:pt x="41" y="16"/>
                    </a:lnTo>
                    <a:lnTo>
                      <a:pt x="50" y="14"/>
                    </a:lnTo>
                    <a:lnTo>
                      <a:pt x="59" y="10"/>
                    </a:lnTo>
                    <a:lnTo>
                      <a:pt x="65" y="9"/>
                    </a:lnTo>
                    <a:lnTo>
                      <a:pt x="67" y="9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1" name="Freeform 1090"/>
              <p:cNvSpPr>
                <a:spLocks noChangeArrowheads="1"/>
              </p:cNvSpPr>
              <p:nvPr/>
            </p:nvSpPr>
            <p:spPr bwMode="auto">
              <a:xfrm>
                <a:off x="3085" y="4161"/>
                <a:ext cx="85" cy="49"/>
              </a:xfrm>
              <a:custGeom>
                <a:avLst/>
                <a:gdLst>
                  <a:gd name="T0" fmla="*/ 5 w 94"/>
                  <a:gd name="T1" fmla="*/ 83717 h 45"/>
                  <a:gd name="T2" fmla="*/ 4 w 94"/>
                  <a:gd name="T3" fmla="*/ 86144 h 45"/>
                  <a:gd name="T4" fmla="*/ 2 w 94"/>
                  <a:gd name="T5" fmla="*/ 83717 h 45"/>
                  <a:gd name="T6" fmla="*/ 1 w 94"/>
                  <a:gd name="T7" fmla="*/ 80857 h 45"/>
                  <a:gd name="T8" fmla="*/ 0 w 94"/>
                  <a:gd name="T9" fmla="*/ 79223 h 45"/>
                  <a:gd name="T10" fmla="*/ 0 w 94"/>
                  <a:gd name="T11" fmla="*/ 67372 h 45"/>
                  <a:gd name="T12" fmla="*/ 2 w 94"/>
                  <a:gd name="T13" fmla="*/ 57518 h 45"/>
                  <a:gd name="T14" fmla="*/ 5 w 94"/>
                  <a:gd name="T15" fmla="*/ 43977 h 45"/>
                  <a:gd name="T16" fmla="*/ 5 w 94"/>
                  <a:gd name="T17" fmla="*/ 31324 h 45"/>
                  <a:gd name="T18" fmla="*/ 49 w 94"/>
                  <a:gd name="T19" fmla="*/ 20380 h 45"/>
                  <a:gd name="T20" fmla="*/ 71 w 94"/>
                  <a:gd name="T21" fmla="*/ 15782 h 45"/>
                  <a:gd name="T22" fmla="*/ 100 w 94"/>
                  <a:gd name="T23" fmla="*/ 13313 h 45"/>
                  <a:gd name="T24" fmla="*/ 118 w 94"/>
                  <a:gd name="T25" fmla="*/ 4 h 45"/>
                  <a:gd name="T26" fmla="*/ 145 w 94"/>
                  <a:gd name="T27" fmla="*/ 3 h 45"/>
                  <a:gd name="T28" fmla="*/ 169 w 94"/>
                  <a:gd name="T29" fmla="*/ 2 h 45"/>
                  <a:gd name="T30" fmla="*/ 189 w 94"/>
                  <a:gd name="T31" fmla="*/ 1 h 45"/>
                  <a:gd name="T32" fmla="*/ 220 w 94"/>
                  <a:gd name="T33" fmla="*/ 0 h 45"/>
                  <a:gd name="T34" fmla="*/ 243 w 94"/>
                  <a:gd name="T35" fmla="*/ 0 h 45"/>
                  <a:gd name="T36" fmla="*/ 269 w 94"/>
                  <a:gd name="T37" fmla="*/ 0 h 45"/>
                  <a:gd name="T38" fmla="*/ 282 w 94"/>
                  <a:gd name="T39" fmla="*/ 1 h 45"/>
                  <a:gd name="T40" fmla="*/ 284 w 94"/>
                  <a:gd name="T41" fmla="*/ 2 h 45"/>
                  <a:gd name="T42" fmla="*/ 286 w 94"/>
                  <a:gd name="T43" fmla="*/ 3 h 45"/>
                  <a:gd name="T44" fmla="*/ 289 w 94"/>
                  <a:gd name="T45" fmla="*/ 13313 h 45"/>
                  <a:gd name="T46" fmla="*/ 289 w 94"/>
                  <a:gd name="T47" fmla="*/ 22306 h 45"/>
                  <a:gd name="T48" fmla="*/ 286 w 94"/>
                  <a:gd name="T49" fmla="*/ 37084 h 45"/>
                  <a:gd name="T50" fmla="*/ 282 w 94"/>
                  <a:gd name="T51" fmla="*/ 48462 h 45"/>
                  <a:gd name="T52" fmla="*/ 258 w 94"/>
                  <a:gd name="T53" fmla="*/ 62671 h 45"/>
                  <a:gd name="T54" fmla="*/ 243 w 94"/>
                  <a:gd name="T55" fmla="*/ 68264 h 45"/>
                  <a:gd name="T56" fmla="*/ 231 w 94"/>
                  <a:gd name="T57" fmla="*/ 73419 h 45"/>
                  <a:gd name="T58" fmla="*/ 220 w 94"/>
                  <a:gd name="T59" fmla="*/ 80857 h 45"/>
                  <a:gd name="T60" fmla="*/ 199 w 94"/>
                  <a:gd name="T61" fmla="*/ 83717 h 45"/>
                  <a:gd name="T62" fmla="*/ 178 w 94"/>
                  <a:gd name="T63" fmla="*/ 86144 h 45"/>
                  <a:gd name="T64" fmla="*/ 151 w 94"/>
                  <a:gd name="T65" fmla="*/ 87011 h 45"/>
                  <a:gd name="T66" fmla="*/ 118 w 94"/>
                  <a:gd name="T67" fmla="*/ 87011 h 45"/>
                  <a:gd name="T68" fmla="*/ 96 w 94"/>
                  <a:gd name="T69" fmla="*/ 86144 h 45"/>
                  <a:gd name="T70" fmla="*/ 66 w 94"/>
                  <a:gd name="T71" fmla="*/ 86144 h 45"/>
                  <a:gd name="T72" fmla="*/ 47 w 94"/>
                  <a:gd name="T73" fmla="*/ 83717 h 45"/>
                  <a:gd name="T74" fmla="*/ 5 w 94"/>
                  <a:gd name="T75" fmla="*/ 83717 h 45"/>
                  <a:gd name="T76" fmla="*/ 5 w 94"/>
                  <a:gd name="T77" fmla="*/ 83717 h 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4"/>
                  <a:gd name="T118" fmla="*/ 0 h 45"/>
                  <a:gd name="T119" fmla="*/ 94 w 94"/>
                  <a:gd name="T120" fmla="*/ 45 h 4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4" h="45">
                    <a:moveTo>
                      <a:pt x="6" y="43"/>
                    </a:moveTo>
                    <a:lnTo>
                      <a:pt x="4" y="44"/>
                    </a:lnTo>
                    <a:lnTo>
                      <a:pt x="2" y="43"/>
                    </a:lnTo>
                    <a:lnTo>
                      <a:pt x="1" y="42"/>
                    </a:lnTo>
                    <a:lnTo>
                      <a:pt x="0" y="40"/>
                    </a:lnTo>
                    <a:lnTo>
                      <a:pt x="0" y="35"/>
                    </a:lnTo>
                    <a:lnTo>
                      <a:pt x="2" y="30"/>
                    </a:lnTo>
                    <a:lnTo>
                      <a:pt x="5" y="23"/>
                    </a:lnTo>
                    <a:lnTo>
                      <a:pt x="9" y="16"/>
                    </a:lnTo>
                    <a:lnTo>
                      <a:pt x="17" y="11"/>
                    </a:lnTo>
                    <a:lnTo>
                      <a:pt x="24" y="8"/>
                    </a:lnTo>
                    <a:lnTo>
                      <a:pt x="32" y="6"/>
                    </a:lnTo>
                    <a:lnTo>
                      <a:pt x="39" y="4"/>
                    </a:lnTo>
                    <a:lnTo>
                      <a:pt x="46" y="3"/>
                    </a:lnTo>
                    <a:lnTo>
                      <a:pt x="54" y="2"/>
                    </a:lnTo>
                    <a:lnTo>
                      <a:pt x="62" y="1"/>
                    </a:lnTo>
                    <a:lnTo>
                      <a:pt x="70" y="0"/>
                    </a:lnTo>
                    <a:lnTo>
                      <a:pt x="78" y="0"/>
                    </a:lnTo>
                    <a:lnTo>
                      <a:pt x="87" y="0"/>
                    </a:lnTo>
                    <a:lnTo>
                      <a:pt x="90" y="1"/>
                    </a:lnTo>
                    <a:lnTo>
                      <a:pt x="91" y="2"/>
                    </a:lnTo>
                    <a:lnTo>
                      <a:pt x="93" y="3"/>
                    </a:lnTo>
                    <a:lnTo>
                      <a:pt x="94" y="6"/>
                    </a:lnTo>
                    <a:lnTo>
                      <a:pt x="94" y="12"/>
                    </a:lnTo>
                    <a:lnTo>
                      <a:pt x="93" y="19"/>
                    </a:lnTo>
                    <a:lnTo>
                      <a:pt x="90" y="26"/>
                    </a:lnTo>
                    <a:lnTo>
                      <a:pt x="84" y="33"/>
                    </a:lnTo>
                    <a:lnTo>
                      <a:pt x="80" y="36"/>
                    </a:lnTo>
                    <a:lnTo>
                      <a:pt x="76" y="38"/>
                    </a:lnTo>
                    <a:lnTo>
                      <a:pt x="71" y="42"/>
                    </a:lnTo>
                    <a:lnTo>
                      <a:pt x="65" y="43"/>
                    </a:lnTo>
                    <a:lnTo>
                      <a:pt x="57" y="44"/>
                    </a:lnTo>
                    <a:lnTo>
                      <a:pt x="48" y="45"/>
                    </a:lnTo>
                    <a:lnTo>
                      <a:pt x="39" y="45"/>
                    </a:lnTo>
                    <a:lnTo>
                      <a:pt x="30" y="44"/>
                    </a:lnTo>
                    <a:lnTo>
                      <a:pt x="23" y="44"/>
                    </a:lnTo>
                    <a:lnTo>
                      <a:pt x="16" y="43"/>
                    </a:lnTo>
                    <a:lnTo>
                      <a:pt x="9" y="43"/>
                    </a:lnTo>
                    <a:lnTo>
                      <a:pt x="6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2" name="Freeform 1091"/>
              <p:cNvSpPr>
                <a:spLocks noChangeArrowheads="1"/>
              </p:cNvSpPr>
              <p:nvPr/>
            </p:nvSpPr>
            <p:spPr bwMode="auto">
              <a:xfrm>
                <a:off x="3081" y="4165"/>
                <a:ext cx="25" cy="49"/>
              </a:xfrm>
              <a:custGeom>
                <a:avLst/>
                <a:gdLst>
                  <a:gd name="T0" fmla="*/ 59 w 29"/>
                  <a:gd name="T1" fmla="*/ 0 h 45"/>
                  <a:gd name="T2" fmla="*/ 40 w 29"/>
                  <a:gd name="T3" fmla="*/ 334 h 45"/>
                  <a:gd name="T4" fmla="*/ 23 w 29"/>
                  <a:gd name="T5" fmla="*/ 18719 h 45"/>
                  <a:gd name="T6" fmla="*/ 3 w 29"/>
                  <a:gd name="T7" fmla="*/ 34094 h 45"/>
                  <a:gd name="T8" fmla="*/ 2 w 29"/>
                  <a:gd name="T9" fmla="*/ 44551 h 45"/>
                  <a:gd name="T10" fmla="*/ 0 w 29"/>
                  <a:gd name="T11" fmla="*/ 61960 h 45"/>
                  <a:gd name="T12" fmla="*/ 0 w 29"/>
                  <a:gd name="T13" fmla="*/ 72729 h 45"/>
                  <a:gd name="T14" fmla="*/ 1 w 29"/>
                  <a:gd name="T15" fmla="*/ 80857 h 45"/>
                  <a:gd name="T16" fmla="*/ 3 w 29"/>
                  <a:gd name="T17" fmla="*/ 86144 h 45"/>
                  <a:gd name="T18" fmla="*/ 3 w 29"/>
                  <a:gd name="T19" fmla="*/ 87011 h 45"/>
                  <a:gd name="T20" fmla="*/ 23 w 29"/>
                  <a:gd name="T21" fmla="*/ 87011 h 45"/>
                  <a:gd name="T22" fmla="*/ 19 w 29"/>
                  <a:gd name="T23" fmla="*/ 67372 h 45"/>
                  <a:gd name="T24" fmla="*/ 19 w 29"/>
                  <a:gd name="T25" fmla="*/ 68264 h 45"/>
                  <a:gd name="T26" fmla="*/ 19 w 29"/>
                  <a:gd name="T27" fmla="*/ 62671 h 45"/>
                  <a:gd name="T28" fmla="*/ 21 w 29"/>
                  <a:gd name="T29" fmla="*/ 52756 h 45"/>
                  <a:gd name="T30" fmla="*/ 25 w 29"/>
                  <a:gd name="T31" fmla="*/ 40896 h 45"/>
                  <a:gd name="T32" fmla="*/ 34 w 29"/>
                  <a:gd name="T33" fmla="*/ 34094 h 45"/>
                  <a:gd name="T34" fmla="*/ 52 w 29"/>
                  <a:gd name="T35" fmla="*/ 22306 h 45"/>
                  <a:gd name="T36" fmla="*/ 62 w 29"/>
                  <a:gd name="T37" fmla="*/ 17192 h 45"/>
                  <a:gd name="T38" fmla="*/ 59 w 29"/>
                  <a:gd name="T39" fmla="*/ 0 h 4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9"/>
                  <a:gd name="T61" fmla="*/ 0 h 45"/>
                  <a:gd name="T62" fmla="*/ 29 w 29"/>
                  <a:gd name="T63" fmla="*/ 45 h 4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9" h="45">
                    <a:moveTo>
                      <a:pt x="27" y="0"/>
                    </a:moveTo>
                    <a:lnTo>
                      <a:pt x="19" y="5"/>
                    </a:lnTo>
                    <a:lnTo>
                      <a:pt x="11" y="10"/>
                    </a:lnTo>
                    <a:lnTo>
                      <a:pt x="5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1" y="42"/>
                    </a:lnTo>
                    <a:lnTo>
                      <a:pt x="4" y="44"/>
                    </a:lnTo>
                    <a:lnTo>
                      <a:pt x="7" y="45"/>
                    </a:lnTo>
                    <a:lnTo>
                      <a:pt x="11" y="45"/>
                    </a:lnTo>
                    <a:lnTo>
                      <a:pt x="8" y="35"/>
                    </a:lnTo>
                    <a:lnTo>
                      <a:pt x="8" y="36"/>
                    </a:lnTo>
                    <a:lnTo>
                      <a:pt x="8" y="33"/>
                    </a:lnTo>
                    <a:lnTo>
                      <a:pt x="9" y="28"/>
                    </a:lnTo>
                    <a:lnTo>
                      <a:pt x="12" y="22"/>
                    </a:lnTo>
                    <a:lnTo>
                      <a:pt x="17" y="17"/>
                    </a:lnTo>
                    <a:lnTo>
                      <a:pt x="23" y="12"/>
                    </a:lnTo>
                    <a:lnTo>
                      <a:pt x="29" y="9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3" name="Freeform 1092"/>
              <p:cNvSpPr>
                <a:spLocks noChangeArrowheads="1"/>
              </p:cNvSpPr>
              <p:nvPr/>
            </p:nvSpPr>
            <p:spPr bwMode="auto">
              <a:xfrm>
                <a:off x="3109" y="4156"/>
                <a:ext cx="68" cy="17"/>
              </a:xfrm>
              <a:custGeom>
                <a:avLst/>
                <a:gdLst>
                  <a:gd name="T0" fmla="*/ 7271 w 65"/>
                  <a:gd name="T1" fmla="*/ 0 h 17"/>
                  <a:gd name="T2" fmla="*/ 6184 w 65"/>
                  <a:gd name="T3" fmla="*/ 0 h 17"/>
                  <a:gd name="T4" fmla="*/ 5284 w 65"/>
                  <a:gd name="T5" fmla="*/ 0 h 17"/>
                  <a:gd name="T6" fmla="*/ 4249 w 65"/>
                  <a:gd name="T7" fmla="*/ 2 h 17"/>
                  <a:gd name="T8" fmla="*/ 3478 w 65"/>
                  <a:gd name="T9" fmla="*/ 3 h 17"/>
                  <a:gd name="T10" fmla="*/ 2433 w 65"/>
                  <a:gd name="T11" fmla="*/ 4 h 17"/>
                  <a:gd name="T12" fmla="*/ 1603 w 65"/>
                  <a:gd name="T13" fmla="*/ 5 h 17"/>
                  <a:gd name="T14" fmla="*/ 7 w 65"/>
                  <a:gd name="T15" fmla="*/ 7 h 17"/>
                  <a:gd name="T16" fmla="*/ 0 w 65"/>
                  <a:gd name="T17" fmla="*/ 8 h 17"/>
                  <a:gd name="T18" fmla="*/ 2 w 65"/>
                  <a:gd name="T19" fmla="*/ 857 h 17"/>
                  <a:gd name="T20" fmla="*/ 1188 w 65"/>
                  <a:gd name="T21" fmla="*/ 809 h 17"/>
                  <a:gd name="T22" fmla="*/ 1805 w 65"/>
                  <a:gd name="T23" fmla="*/ 722 h 17"/>
                  <a:gd name="T24" fmla="*/ 2743 w 65"/>
                  <a:gd name="T25" fmla="*/ 682 h 17"/>
                  <a:gd name="T26" fmla="*/ 3551 w 65"/>
                  <a:gd name="T27" fmla="*/ 608 h 17"/>
                  <a:gd name="T28" fmla="*/ 4419 w 65"/>
                  <a:gd name="T29" fmla="*/ 574 h 17"/>
                  <a:gd name="T30" fmla="*/ 5284 w 65"/>
                  <a:gd name="T31" fmla="*/ 574 h 17"/>
                  <a:gd name="T32" fmla="*/ 6184 w 65"/>
                  <a:gd name="T33" fmla="*/ 542 h 17"/>
                  <a:gd name="T34" fmla="*/ 7248 w 65"/>
                  <a:gd name="T35" fmla="*/ 542 h 17"/>
                  <a:gd name="T36" fmla="*/ 7271 w 65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5"/>
                  <a:gd name="T58" fmla="*/ 0 h 17"/>
                  <a:gd name="T59" fmla="*/ 65 w 65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5" h="17">
                    <a:moveTo>
                      <a:pt x="65" y="0"/>
                    </a:moveTo>
                    <a:lnTo>
                      <a:pt x="55" y="0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31" y="3"/>
                    </a:lnTo>
                    <a:lnTo>
                      <a:pt x="22" y="4"/>
                    </a:lnTo>
                    <a:lnTo>
                      <a:pt x="15" y="5"/>
                    </a:lnTo>
                    <a:lnTo>
                      <a:pt x="7" y="7"/>
                    </a:lnTo>
                    <a:lnTo>
                      <a:pt x="0" y="8"/>
                    </a:lnTo>
                    <a:lnTo>
                      <a:pt x="2" y="17"/>
                    </a:lnTo>
                    <a:lnTo>
                      <a:pt x="10" y="16"/>
                    </a:lnTo>
                    <a:lnTo>
                      <a:pt x="17" y="14"/>
                    </a:lnTo>
                    <a:lnTo>
                      <a:pt x="24" y="13"/>
                    </a:lnTo>
                    <a:lnTo>
                      <a:pt x="32" y="11"/>
                    </a:lnTo>
                    <a:lnTo>
                      <a:pt x="39" y="10"/>
                    </a:lnTo>
                    <a:lnTo>
                      <a:pt x="47" y="10"/>
                    </a:lnTo>
                    <a:lnTo>
                      <a:pt x="55" y="9"/>
                    </a:lnTo>
                    <a:lnTo>
                      <a:pt x="64" y="9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4" name="Freeform 1093"/>
              <p:cNvSpPr>
                <a:spLocks noChangeArrowheads="1"/>
              </p:cNvSpPr>
              <p:nvPr/>
            </p:nvSpPr>
            <p:spPr bwMode="auto">
              <a:xfrm>
                <a:off x="3153" y="4156"/>
                <a:ext cx="36" cy="57"/>
              </a:xfrm>
              <a:custGeom>
                <a:avLst/>
                <a:gdLst>
                  <a:gd name="T0" fmla="*/ 2 w 35"/>
                  <a:gd name="T1" fmla="*/ 46075 h 52"/>
                  <a:gd name="T2" fmla="*/ 693 w 35"/>
                  <a:gd name="T3" fmla="*/ 46051 h 52"/>
                  <a:gd name="T4" fmla="*/ 914 w 35"/>
                  <a:gd name="T5" fmla="*/ 42822 h 52"/>
                  <a:gd name="T6" fmla="*/ 1209 w 35"/>
                  <a:gd name="T7" fmla="*/ 39732 h 52"/>
                  <a:gd name="T8" fmla="*/ 1590 w 35"/>
                  <a:gd name="T9" fmla="*/ 36856 h 52"/>
                  <a:gd name="T10" fmla="*/ 2079 w 35"/>
                  <a:gd name="T11" fmla="*/ 29521 h 52"/>
                  <a:gd name="T12" fmla="*/ 2225 w 35"/>
                  <a:gd name="T13" fmla="*/ 22023 h 52"/>
                  <a:gd name="T14" fmla="*/ 2353 w 35"/>
                  <a:gd name="T15" fmla="*/ 14892 h 52"/>
                  <a:gd name="T16" fmla="*/ 2325 w 35"/>
                  <a:gd name="T17" fmla="*/ 8861 h 52"/>
                  <a:gd name="T18" fmla="*/ 2198 w 35"/>
                  <a:gd name="T19" fmla="*/ 285 h 52"/>
                  <a:gd name="T20" fmla="*/ 2079 w 35"/>
                  <a:gd name="T21" fmla="*/ 4 h 52"/>
                  <a:gd name="T22" fmla="*/ 1882 w 35"/>
                  <a:gd name="T23" fmla="*/ 2 h 52"/>
                  <a:gd name="T24" fmla="*/ 1590 w 35"/>
                  <a:gd name="T25" fmla="*/ 0 h 52"/>
                  <a:gd name="T26" fmla="*/ 1507 w 35"/>
                  <a:gd name="T27" fmla="*/ 8173 h 52"/>
                  <a:gd name="T28" fmla="*/ 1590 w 35"/>
                  <a:gd name="T29" fmla="*/ 8861 h 52"/>
                  <a:gd name="T30" fmla="*/ 1682 w 35"/>
                  <a:gd name="T31" fmla="*/ 8861 h 52"/>
                  <a:gd name="T32" fmla="*/ 1682 w 35"/>
                  <a:gd name="T33" fmla="*/ 9509 h 52"/>
                  <a:gd name="T34" fmla="*/ 1779 w 35"/>
                  <a:gd name="T35" fmla="*/ 11114 h 52"/>
                  <a:gd name="T36" fmla="*/ 1779 w 35"/>
                  <a:gd name="T37" fmla="*/ 14892 h 52"/>
                  <a:gd name="T38" fmla="*/ 1682 w 35"/>
                  <a:gd name="T39" fmla="*/ 20091 h 52"/>
                  <a:gd name="T40" fmla="*/ 1507 w 35"/>
                  <a:gd name="T41" fmla="*/ 25106 h 52"/>
                  <a:gd name="T42" fmla="*/ 1080 w 35"/>
                  <a:gd name="T43" fmla="*/ 31795 h 52"/>
                  <a:gd name="T44" fmla="*/ 914 w 35"/>
                  <a:gd name="T45" fmla="*/ 34264 h 52"/>
                  <a:gd name="T46" fmla="*/ 732 w 35"/>
                  <a:gd name="T47" fmla="*/ 36354 h 52"/>
                  <a:gd name="T48" fmla="*/ 6 w 35"/>
                  <a:gd name="T49" fmla="*/ 36887 h 52"/>
                  <a:gd name="T50" fmla="*/ 0 w 35"/>
                  <a:gd name="T51" fmla="*/ 39163 h 52"/>
                  <a:gd name="T52" fmla="*/ 2 w 35"/>
                  <a:gd name="T53" fmla="*/ 46075 h 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"/>
                  <a:gd name="T82" fmla="*/ 0 h 52"/>
                  <a:gd name="T83" fmla="*/ 35 w 35"/>
                  <a:gd name="T84" fmla="*/ 52 h 5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" h="52">
                    <a:moveTo>
                      <a:pt x="2" y="52"/>
                    </a:moveTo>
                    <a:lnTo>
                      <a:pt x="9" y="51"/>
                    </a:lnTo>
                    <a:lnTo>
                      <a:pt x="14" y="48"/>
                    </a:lnTo>
                    <a:lnTo>
                      <a:pt x="19" y="44"/>
                    </a:lnTo>
                    <a:lnTo>
                      <a:pt x="24" y="41"/>
                    </a:lnTo>
                    <a:lnTo>
                      <a:pt x="30" y="33"/>
                    </a:lnTo>
                    <a:lnTo>
                      <a:pt x="33" y="25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4" y="0"/>
                    </a:lnTo>
                    <a:lnTo>
                      <a:pt x="23" y="9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26" y="13"/>
                    </a:lnTo>
                    <a:lnTo>
                      <a:pt x="26" y="17"/>
                    </a:lnTo>
                    <a:lnTo>
                      <a:pt x="25" y="22"/>
                    </a:lnTo>
                    <a:lnTo>
                      <a:pt x="23" y="28"/>
                    </a:lnTo>
                    <a:lnTo>
                      <a:pt x="17" y="35"/>
                    </a:lnTo>
                    <a:lnTo>
                      <a:pt x="14" y="38"/>
                    </a:lnTo>
                    <a:lnTo>
                      <a:pt x="10" y="40"/>
                    </a:lnTo>
                    <a:lnTo>
                      <a:pt x="6" y="42"/>
                    </a:lnTo>
                    <a:lnTo>
                      <a:pt x="0" y="43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5" name="Freeform 1094"/>
              <p:cNvSpPr>
                <a:spLocks noChangeArrowheads="1"/>
              </p:cNvSpPr>
              <p:nvPr/>
            </p:nvSpPr>
            <p:spPr bwMode="auto">
              <a:xfrm>
                <a:off x="3089" y="4203"/>
                <a:ext cx="52" cy="11"/>
              </a:xfrm>
              <a:custGeom>
                <a:avLst/>
                <a:gdLst>
                  <a:gd name="T0" fmla="*/ 3 w 62"/>
                  <a:gd name="T1" fmla="*/ 4150 h 11"/>
                  <a:gd name="T2" fmla="*/ 3 w 62"/>
                  <a:gd name="T3" fmla="*/ 3804 h 11"/>
                  <a:gd name="T4" fmla="*/ 15 w 62"/>
                  <a:gd name="T5" fmla="*/ 3804 h 11"/>
                  <a:gd name="T6" fmla="*/ 23 w 62"/>
                  <a:gd name="T7" fmla="*/ 4150 h 11"/>
                  <a:gd name="T8" fmla="*/ 34 w 62"/>
                  <a:gd name="T9" fmla="*/ 4150 h 11"/>
                  <a:gd name="T10" fmla="*/ 45 w 62"/>
                  <a:gd name="T11" fmla="*/ 4527 h 11"/>
                  <a:gd name="T12" fmla="*/ 57 w 62"/>
                  <a:gd name="T13" fmla="*/ 4527 h 11"/>
                  <a:gd name="T14" fmla="*/ 69 w 62"/>
                  <a:gd name="T15" fmla="*/ 4527 h 11"/>
                  <a:gd name="T16" fmla="*/ 81 w 62"/>
                  <a:gd name="T17" fmla="*/ 3804 h 11"/>
                  <a:gd name="T18" fmla="*/ 79 w 62"/>
                  <a:gd name="T19" fmla="*/ 0 h 11"/>
                  <a:gd name="T20" fmla="*/ 69 w 62"/>
                  <a:gd name="T21" fmla="*/ 1 h 11"/>
                  <a:gd name="T22" fmla="*/ 57 w 62"/>
                  <a:gd name="T23" fmla="*/ 2 h 11"/>
                  <a:gd name="T24" fmla="*/ 48 w 62"/>
                  <a:gd name="T25" fmla="*/ 2 h 11"/>
                  <a:gd name="T26" fmla="*/ 37 w 62"/>
                  <a:gd name="T27" fmla="*/ 1 h 11"/>
                  <a:gd name="T28" fmla="*/ 24 w 62"/>
                  <a:gd name="T29" fmla="*/ 1 h 11"/>
                  <a:gd name="T30" fmla="*/ 15 w 62"/>
                  <a:gd name="T31" fmla="*/ 0 h 11"/>
                  <a:gd name="T32" fmla="*/ 3 w 62"/>
                  <a:gd name="T33" fmla="*/ 0 h 11"/>
                  <a:gd name="T34" fmla="*/ 0 w 62"/>
                  <a:gd name="T35" fmla="*/ 0 h 11"/>
                  <a:gd name="T36" fmla="*/ 3 w 62"/>
                  <a:gd name="T37" fmla="*/ 4150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2"/>
                  <a:gd name="T58" fmla="*/ 0 h 11"/>
                  <a:gd name="T59" fmla="*/ 62 w 62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2" h="11">
                    <a:moveTo>
                      <a:pt x="3" y="10"/>
                    </a:moveTo>
                    <a:lnTo>
                      <a:pt x="6" y="9"/>
                    </a:lnTo>
                    <a:lnTo>
                      <a:pt x="12" y="9"/>
                    </a:lnTo>
                    <a:lnTo>
                      <a:pt x="18" y="10"/>
                    </a:lnTo>
                    <a:lnTo>
                      <a:pt x="26" y="10"/>
                    </a:lnTo>
                    <a:lnTo>
                      <a:pt x="35" y="11"/>
                    </a:lnTo>
                    <a:lnTo>
                      <a:pt x="44" y="11"/>
                    </a:lnTo>
                    <a:lnTo>
                      <a:pt x="53" y="11"/>
                    </a:lnTo>
                    <a:lnTo>
                      <a:pt x="62" y="9"/>
                    </a:lnTo>
                    <a:lnTo>
                      <a:pt x="60" y="0"/>
                    </a:lnTo>
                    <a:lnTo>
                      <a:pt x="53" y="1"/>
                    </a:lnTo>
                    <a:lnTo>
                      <a:pt x="44" y="2"/>
                    </a:lnTo>
                    <a:lnTo>
                      <a:pt x="36" y="2"/>
                    </a:lnTo>
                    <a:lnTo>
                      <a:pt x="28" y="1"/>
                    </a:lnTo>
                    <a:lnTo>
                      <a:pt x="19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6" name="Freeform 1095"/>
              <p:cNvSpPr>
                <a:spLocks noChangeArrowheads="1"/>
              </p:cNvSpPr>
              <p:nvPr/>
            </p:nvSpPr>
            <p:spPr bwMode="auto">
              <a:xfrm>
                <a:off x="2591" y="4202"/>
                <a:ext cx="95" cy="59"/>
              </a:xfrm>
              <a:custGeom>
                <a:avLst/>
                <a:gdLst>
                  <a:gd name="T0" fmla="*/ 628 w 103"/>
                  <a:gd name="T1" fmla="*/ 21037 h 55"/>
                  <a:gd name="T2" fmla="*/ 641 w 103"/>
                  <a:gd name="T3" fmla="*/ 20663 h 55"/>
                  <a:gd name="T4" fmla="*/ 628 w 103"/>
                  <a:gd name="T5" fmla="*/ 17468 h 55"/>
                  <a:gd name="T6" fmla="*/ 622 w 103"/>
                  <a:gd name="T7" fmla="*/ 14795 h 55"/>
                  <a:gd name="T8" fmla="*/ 593 w 103"/>
                  <a:gd name="T9" fmla="*/ 11181 h 55"/>
                  <a:gd name="T10" fmla="*/ 561 w 103"/>
                  <a:gd name="T11" fmla="*/ 6876 h 55"/>
                  <a:gd name="T12" fmla="*/ 530 w 103"/>
                  <a:gd name="T13" fmla="*/ 4509 h 55"/>
                  <a:gd name="T14" fmla="*/ 500 w 103"/>
                  <a:gd name="T15" fmla="*/ 2 h 55"/>
                  <a:gd name="T16" fmla="*/ 461 w 103"/>
                  <a:gd name="T17" fmla="*/ 0 h 55"/>
                  <a:gd name="T18" fmla="*/ 415 w 103"/>
                  <a:gd name="T19" fmla="*/ 0 h 55"/>
                  <a:gd name="T20" fmla="*/ 368 w 103"/>
                  <a:gd name="T21" fmla="*/ 1 h 55"/>
                  <a:gd name="T22" fmla="*/ 313 w 103"/>
                  <a:gd name="T23" fmla="*/ 2 h 55"/>
                  <a:gd name="T24" fmla="*/ 268 w 103"/>
                  <a:gd name="T25" fmla="*/ 4 h 55"/>
                  <a:gd name="T26" fmla="*/ 215 w 103"/>
                  <a:gd name="T27" fmla="*/ 4187 h 55"/>
                  <a:gd name="T28" fmla="*/ 176 w 103"/>
                  <a:gd name="T29" fmla="*/ 4856 h 55"/>
                  <a:gd name="T30" fmla="*/ 117 w 103"/>
                  <a:gd name="T31" fmla="*/ 5174 h 55"/>
                  <a:gd name="T32" fmla="*/ 84 w 103"/>
                  <a:gd name="T33" fmla="*/ 5555 h 55"/>
                  <a:gd name="T34" fmla="*/ 67 w 103"/>
                  <a:gd name="T35" fmla="*/ 5555 h 55"/>
                  <a:gd name="T36" fmla="*/ 6 w 103"/>
                  <a:gd name="T37" fmla="*/ 6389 h 55"/>
                  <a:gd name="T38" fmla="*/ 4 w 103"/>
                  <a:gd name="T39" fmla="*/ 7330 h 55"/>
                  <a:gd name="T40" fmla="*/ 2 w 103"/>
                  <a:gd name="T41" fmla="*/ 9724 h 55"/>
                  <a:gd name="T42" fmla="*/ 0 w 103"/>
                  <a:gd name="T43" fmla="*/ 11467 h 55"/>
                  <a:gd name="T44" fmla="*/ 0 w 103"/>
                  <a:gd name="T45" fmla="*/ 12830 h 55"/>
                  <a:gd name="T46" fmla="*/ 1 w 103"/>
                  <a:gd name="T47" fmla="*/ 14795 h 55"/>
                  <a:gd name="T48" fmla="*/ 2 w 103"/>
                  <a:gd name="T49" fmla="*/ 16254 h 55"/>
                  <a:gd name="T50" fmla="*/ 5 w 103"/>
                  <a:gd name="T51" fmla="*/ 18269 h 55"/>
                  <a:gd name="T52" fmla="*/ 67 w 103"/>
                  <a:gd name="T53" fmla="*/ 20663 h 55"/>
                  <a:gd name="T54" fmla="*/ 84 w 103"/>
                  <a:gd name="T55" fmla="*/ 22182 h 55"/>
                  <a:gd name="T56" fmla="*/ 117 w 103"/>
                  <a:gd name="T57" fmla="*/ 23845 h 55"/>
                  <a:gd name="T58" fmla="*/ 176 w 103"/>
                  <a:gd name="T59" fmla="*/ 26010 h 55"/>
                  <a:gd name="T60" fmla="*/ 215 w 103"/>
                  <a:gd name="T61" fmla="*/ 26754 h 55"/>
                  <a:gd name="T62" fmla="*/ 268 w 103"/>
                  <a:gd name="T63" fmla="*/ 27828 h 55"/>
                  <a:gd name="T64" fmla="*/ 319 w 103"/>
                  <a:gd name="T65" fmla="*/ 28476 h 55"/>
                  <a:gd name="T66" fmla="*/ 368 w 103"/>
                  <a:gd name="T67" fmla="*/ 27828 h 55"/>
                  <a:gd name="T68" fmla="*/ 422 w 103"/>
                  <a:gd name="T69" fmla="*/ 27391 h 55"/>
                  <a:gd name="T70" fmla="*/ 465 w 103"/>
                  <a:gd name="T71" fmla="*/ 26754 h 55"/>
                  <a:gd name="T72" fmla="*/ 511 w 103"/>
                  <a:gd name="T73" fmla="*/ 26010 h 55"/>
                  <a:gd name="T74" fmla="*/ 545 w 103"/>
                  <a:gd name="T75" fmla="*/ 23845 h 55"/>
                  <a:gd name="T76" fmla="*/ 578 w 103"/>
                  <a:gd name="T77" fmla="*/ 22541 h 55"/>
                  <a:gd name="T78" fmla="*/ 612 w 103"/>
                  <a:gd name="T79" fmla="*/ 21522 h 55"/>
                  <a:gd name="T80" fmla="*/ 628 w 103"/>
                  <a:gd name="T81" fmla="*/ 21037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55"/>
                  <a:gd name="T125" fmla="*/ 103 w 103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55">
                    <a:moveTo>
                      <a:pt x="102" y="41"/>
                    </a:moveTo>
                    <a:lnTo>
                      <a:pt x="103" y="40"/>
                    </a:lnTo>
                    <a:lnTo>
                      <a:pt x="102" y="34"/>
                    </a:lnTo>
                    <a:lnTo>
                      <a:pt x="100" y="29"/>
                    </a:lnTo>
                    <a:lnTo>
                      <a:pt x="96" y="21"/>
                    </a:lnTo>
                    <a:lnTo>
                      <a:pt x="91" y="14"/>
                    </a:lnTo>
                    <a:lnTo>
                      <a:pt x="86" y="8"/>
                    </a:lnTo>
                    <a:lnTo>
                      <a:pt x="80" y="2"/>
                    </a:lnTo>
                    <a:lnTo>
                      <a:pt x="74" y="0"/>
                    </a:lnTo>
                    <a:lnTo>
                      <a:pt x="67" y="0"/>
                    </a:lnTo>
                    <a:lnTo>
                      <a:pt x="59" y="1"/>
                    </a:lnTo>
                    <a:lnTo>
                      <a:pt x="51" y="2"/>
                    </a:lnTo>
                    <a:lnTo>
                      <a:pt x="43" y="4"/>
                    </a:lnTo>
                    <a:lnTo>
                      <a:pt x="35" y="7"/>
                    </a:lnTo>
                    <a:lnTo>
                      <a:pt x="28" y="9"/>
                    </a:lnTo>
                    <a:lnTo>
                      <a:pt x="20" y="10"/>
                    </a:lnTo>
                    <a:lnTo>
                      <a:pt x="14" y="11"/>
                    </a:lnTo>
                    <a:lnTo>
                      <a:pt x="10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2" y="32"/>
                    </a:lnTo>
                    <a:lnTo>
                      <a:pt x="5" y="35"/>
                    </a:lnTo>
                    <a:lnTo>
                      <a:pt x="10" y="40"/>
                    </a:lnTo>
                    <a:lnTo>
                      <a:pt x="14" y="43"/>
                    </a:lnTo>
                    <a:lnTo>
                      <a:pt x="20" y="46"/>
                    </a:lnTo>
                    <a:lnTo>
                      <a:pt x="28" y="50"/>
                    </a:lnTo>
                    <a:lnTo>
                      <a:pt x="35" y="52"/>
                    </a:lnTo>
                    <a:lnTo>
                      <a:pt x="43" y="54"/>
                    </a:lnTo>
                    <a:lnTo>
                      <a:pt x="52" y="55"/>
                    </a:lnTo>
                    <a:lnTo>
                      <a:pt x="59" y="54"/>
                    </a:lnTo>
                    <a:lnTo>
                      <a:pt x="68" y="53"/>
                    </a:lnTo>
                    <a:lnTo>
                      <a:pt x="75" y="52"/>
                    </a:lnTo>
                    <a:lnTo>
                      <a:pt x="82" y="50"/>
                    </a:lnTo>
                    <a:lnTo>
                      <a:pt x="88" y="46"/>
                    </a:lnTo>
                    <a:lnTo>
                      <a:pt x="93" y="44"/>
                    </a:lnTo>
                    <a:lnTo>
                      <a:pt x="98" y="42"/>
                    </a:lnTo>
                    <a:lnTo>
                      <a:pt x="102" y="4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7" name="Freeform 1096"/>
              <p:cNvSpPr>
                <a:spLocks noChangeArrowheads="1"/>
              </p:cNvSpPr>
              <p:nvPr/>
            </p:nvSpPr>
            <p:spPr bwMode="auto">
              <a:xfrm>
                <a:off x="2668" y="4198"/>
                <a:ext cx="35" cy="53"/>
              </a:xfrm>
              <a:custGeom>
                <a:avLst/>
                <a:gdLst>
                  <a:gd name="T0" fmla="*/ 0 w 34"/>
                  <a:gd name="T1" fmla="*/ 8918 h 49"/>
                  <a:gd name="T2" fmla="*/ 5 w 34"/>
                  <a:gd name="T3" fmla="*/ 11364 h 49"/>
                  <a:gd name="T4" fmla="*/ 812 w 34"/>
                  <a:gd name="T5" fmla="*/ 15482 h 49"/>
                  <a:gd name="T6" fmla="*/ 1080 w 34"/>
                  <a:gd name="T7" fmla="*/ 22832 h 49"/>
                  <a:gd name="T8" fmla="*/ 1362 w 34"/>
                  <a:gd name="T9" fmla="*/ 28989 h 49"/>
                  <a:gd name="T10" fmla="*/ 1611 w 34"/>
                  <a:gd name="T11" fmla="*/ 36674 h 49"/>
                  <a:gd name="T12" fmla="*/ 1809 w 34"/>
                  <a:gd name="T13" fmla="*/ 41131 h 49"/>
                  <a:gd name="T14" fmla="*/ 1915 w 34"/>
                  <a:gd name="T15" fmla="*/ 46416 h 49"/>
                  <a:gd name="T16" fmla="*/ 2148 w 34"/>
                  <a:gd name="T17" fmla="*/ 42874 h 49"/>
                  <a:gd name="T18" fmla="*/ 2273 w 34"/>
                  <a:gd name="T19" fmla="*/ 52068 h 49"/>
                  <a:gd name="T20" fmla="*/ 2548 w 34"/>
                  <a:gd name="T21" fmla="*/ 47491 h 49"/>
                  <a:gd name="T22" fmla="*/ 2546 w 34"/>
                  <a:gd name="T23" fmla="*/ 39629 h 49"/>
                  <a:gd name="T24" fmla="*/ 2403 w 34"/>
                  <a:gd name="T25" fmla="*/ 32109 h 49"/>
                  <a:gd name="T26" fmla="*/ 2145 w 34"/>
                  <a:gd name="T27" fmla="*/ 24789 h 49"/>
                  <a:gd name="T28" fmla="*/ 1611 w 34"/>
                  <a:gd name="T29" fmla="*/ 15482 h 49"/>
                  <a:gd name="T30" fmla="*/ 1145 w 34"/>
                  <a:gd name="T31" fmla="*/ 8918 h 49"/>
                  <a:gd name="T32" fmla="*/ 812 w 34"/>
                  <a:gd name="T33" fmla="*/ 3 h 49"/>
                  <a:gd name="T34" fmla="*/ 1 w 34"/>
                  <a:gd name="T35" fmla="*/ 0 h 49"/>
                  <a:gd name="T36" fmla="*/ 0 w 34"/>
                  <a:gd name="T37" fmla="*/ 8918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49"/>
                  <a:gd name="T59" fmla="*/ 34 w 34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49">
                    <a:moveTo>
                      <a:pt x="0" y="8"/>
                    </a:moveTo>
                    <a:lnTo>
                      <a:pt x="5" y="11"/>
                    </a:lnTo>
                    <a:lnTo>
                      <a:pt x="10" y="15"/>
                    </a:lnTo>
                    <a:lnTo>
                      <a:pt x="15" y="21"/>
                    </a:lnTo>
                    <a:lnTo>
                      <a:pt x="19" y="27"/>
                    </a:lnTo>
                    <a:lnTo>
                      <a:pt x="22" y="34"/>
                    </a:lnTo>
                    <a:lnTo>
                      <a:pt x="24" y="39"/>
                    </a:lnTo>
                    <a:lnTo>
                      <a:pt x="25" y="43"/>
                    </a:lnTo>
                    <a:lnTo>
                      <a:pt x="28" y="40"/>
                    </a:lnTo>
                    <a:lnTo>
                      <a:pt x="30" y="49"/>
                    </a:lnTo>
                    <a:lnTo>
                      <a:pt x="34" y="44"/>
                    </a:lnTo>
                    <a:lnTo>
                      <a:pt x="33" y="37"/>
                    </a:lnTo>
                    <a:lnTo>
                      <a:pt x="31" y="30"/>
                    </a:lnTo>
                    <a:lnTo>
                      <a:pt x="27" y="23"/>
                    </a:lnTo>
                    <a:lnTo>
                      <a:pt x="22" y="15"/>
                    </a:lnTo>
                    <a:lnTo>
                      <a:pt x="16" y="8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8" name="Freeform 1097"/>
              <p:cNvSpPr>
                <a:spLocks noChangeArrowheads="1"/>
              </p:cNvSpPr>
              <p:nvPr/>
            </p:nvSpPr>
            <p:spPr bwMode="auto">
              <a:xfrm>
                <a:off x="2606" y="4198"/>
                <a:ext cx="49" cy="19"/>
              </a:xfrm>
              <a:custGeom>
                <a:avLst/>
                <a:gdLst>
                  <a:gd name="T0" fmla="*/ 0 w 60"/>
                  <a:gd name="T1" fmla="*/ 647 h 19"/>
                  <a:gd name="T2" fmla="*/ 2 w 60"/>
                  <a:gd name="T3" fmla="*/ 615 h 19"/>
                  <a:gd name="T4" fmla="*/ 5 w 60"/>
                  <a:gd name="T5" fmla="*/ 584 h 19"/>
                  <a:gd name="T6" fmla="*/ 7 w 60"/>
                  <a:gd name="T7" fmla="*/ 527 h 19"/>
                  <a:gd name="T8" fmla="*/ 11 w 60"/>
                  <a:gd name="T9" fmla="*/ 476 h 19"/>
                  <a:gd name="T10" fmla="*/ 13 w 60"/>
                  <a:gd name="T11" fmla="*/ 429 h 19"/>
                  <a:gd name="T12" fmla="*/ 15 w 60"/>
                  <a:gd name="T13" fmla="*/ 408 h 19"/>
                  <a:gd name="T14" fmla="*/ 18 w 60"/>
                  <a:gd name="T15" fmla="*/ 8 h 19"/>
                  <a:gd name="T16" fmla="*/ 20 w 60"/>
                  <a:gd name="T17" fmla="*/ 8 h 19"/>
                  <a:gd name="T18" fmla="*/ 20 w 60"/>
                  <a:gd name="T19" fmla="*/ 0 h 19"/>
                  <a:gd name="T20" fmla="*/ 18 w 60"/>
                  <a:gd name="T21" fmla="*/ 0 h 19"/>
                  <a:gd name="T22" fmla="*/ 15 w 60"/>
                  <a:gd name="T23" fmla="*/ 1 h 19"/>
                  <a:gd name="T24" fmla="*/ 12 w 60"/>
                  <a:gd name="T25" fmla="*/ 2 h 19"/>
                  <a:gd name="T26" fmla="*/ 9 w 60"/>
                  <a:gd name="T27" fmla="*/ 4 h 19"/>
                  <a:gd name="T28" fmla="*/ 6 w 60"/>
                  <a:gd name="T29" fmla="*/ 6 h 19"/>
                  <a:gd name="T30" fmla="*/ 5 w 60"/>
                  <a:gd name="T31" fmla="*/ 8 h 19"/>
                  <a:gd name="T32" fmla="*/ 2 w 60"/>
                  <a:gd name="T33" fmla="*/ 408 h 19"/>
                  <a:gd name="T34" fmla="*/ 0 w 60"/>
                  <a:gd name="T35" fmla="*/ 429 h 19"/>
                  <a:gd name="T36" fmla="*/ 0 w 60"/>
                  <a:gd name="T37" fmla="*/ 647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9"/>
                  <a:gd name="T59" fmla="*/ 60 w 60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9">
                    <a:moveTo>
                      <a:pt x="0" y="19"/>
                    </a:moveTo>
                    <a:lnTo>
                      <a:pt x="7" y="18"/>
                    </a:lnTo>
                    <a:lnTo>
                      <a:pt x="15" y="17"/>
                    </a:lnTo>
                    <a:lnTo>
                      <a:pt x="22" y="15"/>
                    </a:lnTo>
                    <a:lnTo>
                      <a:pt x="31" y="13"/>
                    </a:lnTo>
                    <a:lnTo>
                      <a:pt x="38" y="11"/>
                    </a:lnTo>
                    <a:lnTo>
                      <a:pt x="45" y="10"/>
                    </a:lnTo>
                    <a:lnTo>
                      <a:pt x="53" y="8"/>
                    </a:lnTo>
                    <a:lnTo>
                      <a:pt x="59" y="8"/>
                    </a:lnTo>
                    <a:lnTo>
                      <a:pt x="60" y="0"/>
                    </a:lnTo>
                    <a:lnTo>
                      <a:pt x="53" y="0"/>
                    </a:lnTo>
                    <a:lnTo>
                      <a:pt x="44" y="1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0" y="6"/>
                    </a:lnTo>
                    <a:lnTo>
                      <a:pt x="13" y="8"/>
                    </a:lnTo>
                    <a:lnTo>
                      <a:pt x="6" y="10"/>
                    </a:lnTo>
                    <a:lnTo>
                      <a:pt x="0" y="1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9" name="Freeform 1098"/>
              <p:cNvSpPr>
                <a:spLocks noChangeArrowheads="1"/>
              </p:cNvSpPr>
              <p:nvPr/>
            </p:nvSpPr>
            <p:spPr bwMode="auto">
              <a:xfrm>
                <a:off x="2586" y="4210"/>
                <a:ext cx="18" cy="30"/>
              </a:xfrm>
              <a:custGeom>
                <a:avLst/>
                <a:gdLst>
                  <a:gd name="T0" fmla="*/ 470 w 18"/>
                  <a:gd name="T1" fmla="*/ 17304 h 28"/>
                  <a:gd name="T2" fmla="*/ 445 w 18"/>
                  <a:gd name="T3" fmla="*/ 16239 h 28"/>
                  <a:gd name="T4" fmla="*/ 8 w 18"/>
                  <a:gd name="T5" fmla="*/ 13101 h 28"/>
                  <a:gd name="T6" fmla="*/ 445 w 18"/>
                  <a:gd name="T7" fmla="*/ 11444 h 28"/>
                  <a:gd name="T8" fmla="*/ 445 w 18"/>
                  <a:gd name="T9" fmla="*/ 10000 h 28"/>
                  <a:gd name="T10" fmla="*/ 496 w 18"/>
                  <a:gd name="T11" fmla="*/ 8696 h 28"/>
                  <a:gd name="T12" fmla="*/ 553 w 18"/>
                  <a:gd name="T13" fmla="*/ 7630 h 28"/>
                  <a:gd name="T14" fmla="*/ 616 w 18"/>
                  <a:gd name="T15" fmla="*/ 6654 h 28"/>
                  <a:gd name="T16" fmla="*/ 724 w 18"/>
                  <a:gd name="T17" fmla="*/ 6654 h 28"/>
                  <a:gd name="T18" fmla="*/ 724 w 18"/>
                  <a:gd name="T19" fmla="*/ 0 h 28"/>
                  <a:gd name="T20" fmla="*/ 553 w 18"/>
                  <a:gd name="T21" fmla="*/ 1 h 28"/>
                  <a:gd name="T22" fmla="*/ 8 w 18"/>
                  <a:gd name="T23" fmla="*/ 2 h 28"/>
                  <a:gd name="T24" fmla="*/ 5 w 18"/>
                  <a:gd name="T25" fmla="*/ 258 h 28"/>
                  <a:gd name="T26" fmla="*/ 2 w 18"/>
                  <a:gd name="T27" fmla="*/ 7630 h 28"/>
                  <a:gd name="T28" fmla="*/ 0 w 18"/>
                  <a:gd name="T29" fmla="*/ 10000 h 28"/>
                  <a:gd name="T30" fmla="*/ 0 w 18"/>
                  <a:gd name="T31" fmla="*/ 13101 h 28"/>
                  <a:gd name="T32" fmla="*/ 1 w 18"/>
                  <a:gd name="T33" fmla="*/ 17876 h 28"/>
                  <a:gd name="T34" fmla="*/ 3 w 18"/>
                  <a:gd name="T35" fmla="*/ 20492 h 28"/>
                  <a:gd name="T36" fmla="*/ 470 w 18"/>
                  <a:gd name="T37" fmla="*/ 17304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28"/>
                  <a:gd name="T59" fmla="*/ 18 w 18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28">
                    <a:moveTo>
                      <a:pt x="10" y="23"/>
                    </a:moveTo>
                    <a:lnTo>
                      <a:pt x="9" y="21"/>
                    </a:lnTo>
                    <a:lnTo>
                      <a:pt x="8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11" y="12"/>
                    </a:lnTo>
                    <a:lnTo>
                      <a:pt x="13" y="10"/>
                    </a:lnTo>
                    <a:lnTo>
                      <a:pt x="15" y="8"/>
                    </a:lnTo>
                    <a:lnTo>
                      <a:pt x="18" y="8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3" y="28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0" name="Freeform 1099"/>
              <p:cNvSpPr>
                <a:spLocks noChangeArrowheads="1"/>
              </p:cNvSpPr>
              <p:nvPr/>
            </p:nvSpPr>
            <p:spPr bwMode="auto">
              <a:xfrm>
                <a:off x="2591" y="4234"/>
                <a:ext cx="55" cy="44"/>
              </a:xfrm>
              <a:custGeom>
                <a:avLst/>
                <a:gdLst>
                  <a:gd name="T0" fmla="*/ 3848 w 53"/>
                  <a:gd name="T1" fmla="*/ 22019900 h 29"/>
                  <a:gd name="T2" fmla="*/ 3216 w 53"/>
                  <a:gd name="T3" fmla="*/ 20619957 h 29"/>
                  <a:gd name="T4" fmla="*/ 2700 w 53"/>
                  <a:gd name="T5" fmla="*/ 16922593 h 29"/>
                  <a:gd name="T6" fmla="*/ 2187 w 53"/>
                  <a:gd name="T7" fmla="*/ 14748861 h 29"/>
                  <a:gd name="T8" fmla="*/ 1643 w 53"/>
                  <a:gd name="T9" fmla="*/ 12071077 h 29"/>
                  <a:gd name="T10" fmla="*/ 1247 w 53"/>
                  <a:gd name="T11" fmla="*/ 9893004 h 29"/>
                  <a:gd name="T12" fmla="*/ 951 w 53"/>
                  <a:gd name="T13" fmla="*/ 396297 h 29"/>
                  <a:gd name="T14" fmla="*/ 802 w 53"/>
                  <a:gd name="T15" fmla="*/ 31389 h 29"/>
                  <a:gd name="T16" fmla="*/ 7 w 53"/>
                  <a:gd name="T17" fmla="*/ 0 h 29"/>
                  <a:gd name="T18" fmla="*/ 0 w 53"/>
                  <a:gd name="T19" fmla="*/ 396297 h 29"/>
                  <a:gd name="T20" fmla="*/ 3 w 53"/>
                  <a:gd name="T21" fmla="*/ 9893004 h 29"/>
                  <a:gd name="T22" fmla="*/ 7 w 53"/>
                  <a:gd name="T23" fmla="*/ 12906048 h 29"/>
                  <a:gd name="T24" fmla="*/ 951 w 53"/>
                  <a:gd name="T25" fmla="*/ 15766846 h 29"/>
                  <a:gd name="T26" fmla="*/ 1317 w 53"/>
                  <a:gd name="T27" fmla="*/ 22019900 h 29"/>
                  <a:gd name="T28" fmla="*/ 1938 w 53"/>
                  <a:gd name="T29" fmla="*/ 25174752 h 29"/>
                  <a:gd name="T30" fmla="*/ 2553 w 53"/>
                  <a:gd name="T31" fmla="*/ 26945964 h 29"/>
                  <a:gd name="T32" fmla="*/ 3183 w 53"/>
                  <a:gd name="T33" fmla="*/ 28767482 h 29"/>
                  <a:gd name="T34" fmla="*/ 3848 w 53"/>
                  <a:gd name="T35" fmla="*/ 30642999 h 29"/>
                  <a:gd name="T36" fmla="*/ 3848 w 53"/>
                  <a:gd name="T37" fmla="*/ 22019900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29"/>
                  <a:gd name="T59" fmla="*/ 53 w 5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29">
                    <a:moveTo>
                      <a:pt x="53" y="21"/>
                    </a:moveTo>
                    <a:lnTo>
                      <a:pt x="44" y="20"/>
                    </a:lnTo>
                    <a:lnTo>
                      <a:pt x="37" y="17"/>
                    </a:lnTo>
                    <a:lnTo>
                      <a:pt x="30" y="15"/>
                    </a:lnTo>
                    <a:lnTo>
                      <a:pt x="23" y="12"/>
                    </a:lnTo>
                    <a:lnTo>
                      <a:pt x="18" y="9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7" y="13"/>
                    </a:lnTo>
                    <a:lnTo>
                      <a:pt x="13" y="16"/>
                    </a:lnTo>
                    <a:lnTo>
                      <a:pt x="19" y="21"/>
                    </a:lnTo>
                    <a:lnTo>
                      <a:pt x="26" y="24"/>
                    </a:lnTo>
                    <a:lnTo>
                      <a:pt x="35" y="26"/>
                    </a:lnTo>
                    <a:lnTo>
                      <a:pt x="43" y="28"/>
                    </a:lnTo>
                    <a:lnTo>
                      <a:pt x="53" y="29"/>
                    </a:lnTo>
                    <a:lnTo>
                      <a:pt x="53" y="2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1" name="Freeform 1100"/>
              <p:cNvSpPr>
                <a:spLocks noChangeArrowheads="1"/>
              </p:cNvSpPr>
              <p:nvPr/>
            </p:nvSpPr>
            <p:spPr bwMode="auto">
              <a:xfrm>
                <a:off x="2647" y="4241"/>
                <a:ext cx="40" cy="37"/>
              </a:xfrm>
              <a:custGeom>
                <a:avLst/>
                <a:gdLst>
                  <a:gd name="T0" fmla="*/ 13 w 51"/>
                  <a:gd name="T1" fmla="*/ 0 h 23"/>
                  <a:gd name="T2" fmla="*/ 10 w 51"/>
                  <a:gd name="T3" fmla="*/ 146985 h 23"/>
                  <a:gd name="T4" fmla="*/ 10 w 51"/>
                  <a:gd name="T5" fmla="*/ 209193 h 23"/>
                  <a:gd name="T6" fmla="*/ 8 w 51"/>
                  <a:gd name="T7" fmla="*/ 40285372 h 23"/>
                  <a:gd name="T8" fmla="*/ 7 w 51"/>
                  <a:gd name="T9" fmla="*/ 51748660 h 23"/>
                  <a:gd name="T10" fmla="*/ 5 w 51"/>
                  <a:gd name="T11" fmla="*/ 61138617 h 23"/>
                  <a:gd name="T12" fmla="*/ 3 w 51"/>
                  <a:gd name="T13" fmla="*/ 66473870 h 23"/>
                  <a:gd name="T14" fmla="*/ 2 w 51"/>
                  <a:gd name="T15" fmla="*/ 78559130 h 23"/>
                  <a:gd name="T16" fmla="*/ 0 w 51"/>
                  <a:gd name="T17" fmla="*/ 85393071 h 23"/>
                  <a:gd name="T18" fmla="*/ 0 w 51"/>
                  <a:gd name="T19" fmla="*/ 138541468 h 23"/>
                  <a:gd name="T20" fmla="*/ 2 w 51"/>
                  <a:gd name="T21" fmla="*/ 138541468 h 23"/>
                  <a:gd name="T22" fmla="*/ 4 w 51"/>
                  <a:gd name="T23" fmla="*/ 127422429 h 23"/>
                  <a:gd name="T24" fmla="*/ 5 w 51"/>
                  <a:gd name="T25" fmla="*/ 119184595 h 23"/>
                  <a:gd name="T26" fmla="*/ 8 w 51"/>
                  <a:gd name="T27" fmla="*/ 100880743 h 23"/>
                  <a:gd name="T28" fmla="*/ 9 w 51"/>
                  <a:gd name="T29" fmla="*/ 85393071 h 23"/>
                  <a:gd name="T30" fmla="*/ 10 w 51"/>
                  <a:gd name="T31" fmla="*/ 66473870 h 23"/>
                  <a:gd name="T32" fmla="*/ 12 w 51"/>
                  <a:gd name="T33" fmla="*/ 56231123 h 23"/>
                  <a:gd name="T34" fmla="*/ 13 w 51"/>
                  <a:gd name="T35" fmla="*/ 51748660 h 23"/>
                  <a:gd name="T36" fmla="*/ 13 w 51"/>
                  <a:gd name="T37" fmla="*/ 0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49" y="0"/>
                    </a:moveTo>
                    <a:lnTo>
                      <a:pt x="44" y="3"/>
                    </a:lnTo>
                    <a:lnTo>
                      <a:pt x="40" y="4"/>
                    </a:lnTo>
                    <a:lnTo>
                      <a:pt x="34" y="6"/>
                    </a:lnTo>
                    <a:lnTo>
                      <a:pt x="28" y="9"/>
                    </a:lnTo>
                    <a:lnTo>
                      <a:pt x="21" y="11"/>
                    </a:lnTo>
                    <a:lnTo>
                      <a:pt x="15" y="12"/>
                    </a:lnTo>
                    <a:lnTo>
                      <a:pt x="7" y="14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16" y="21"/>
                    </a:lnTo>
                    <a:lnTo>
                      <a:pt x="24" y="20"/>
                    </a:lnTo>
                    <a:lnTo>
                      <a:pt x="31" y="17"/>
                    </a:lnTo>
                    <a:lnTo>
                      <a:pt x="37" y="15"/>
                    </a:lnTo>
                    <a:lnTo>
                      <a:pt x="43" y="12"/>
                    </a:lnTo>
                    <a:lnTo>
                      <a:pt x="48" y="10"/>
                    </a:lnTo>
                    <a:lnTo>
                      <a:pt x="5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2" name="Freeform 1101"/>
              <p:cNvSpPr>
                <a:spLocks noChangeArrowheads="1"/>
              </p:cNvSpPr>
              <p:nvPr/>
            </p:nvSpPr>
            <p:spPr bwMode="auto">
              <a:xfrm>
                <a:off x="3057" y="4212"/>
                <a:ext cx="93" cy="56"/>
              </a:xfrm>
              <a:custGeom>
                <a:avLst/>
                <a:gdLst>
                  <a:gd name="T0" fmla="*/ 1 w 102"/>
                  <a:gd name="T1" fmla="*/ 797217 h 46"/>
                  <a:gd name="T2" fmla="*/ 0 w 102"/>
                  <a:gd name="T3" fmla="*/ 747215 h 46"/>
                  <a:gd name="T4" fmla="*/ 0 w 102"/>
                  <a:gd name="T5" fmla="*/ 673904 h 46"/>
                  <a:gd name="T6" fmla="*/ 2 w 102"/>
                  <a:gd name="T7" fmla="*/ 533406 h 46"/>
                  <a:gd name="T8" fmla="*/ 5 w 102"/>
                  <a:gd name="T9" fmla="*/ 382777 h 46"/>
                  <a:gd name="T10" fmla="*/ 45 w 102"/>
                  <a:gd name="T11" fmla="*/ 252999 h 46"/>
                  <a:gd name="T12" fmla="*/ 59 w 102"/>
                  <a:gd name="T13" fmla="*/ 167440 h 46"/>
                  <a:gd name="T14" fmla="*/ 80 w 102"/>
                  <a:gd name="T15" fmla="*/ 2 h 46"/>
                  <a:gd name="T16" fmla="*/ 117 w 102"/>
                  <a:gd name="T17" fmla="*/ 1 h 46"/>
                  <a:gd name="T18" fmla="*/ 139 w 102"/>
                  <a:gd name="T19" fmla="*/ 0 h 46"/>
                  <a:gd name="T20" fmla="*/ 174 w 102"/>
                  <a:gd name="T21" fmla="*/ 0 h 46"/>
                  <a:gd name="T22" fmla="*/ 205 w 102"/>
                  <a:gd name="T23" fmla="*/ 0 h 46"/>
                  <a:gd name="T24" fmla="*/ 245 w 102"/>
                  <a:gd name="T25" fmla="*/ 0 h 46"/>
                  <a:gd name="T26" fmla="*/ 279 w 102"/>
                  <a:gd name="T27" fmla="*/ 1 h 46"/>
                  <a:gd name="T28" fmla="*/ 306 w 102"/>
                  <a:gd name="T29" fmla="*/ 1 h 46"/>
                  <a:gd name="T30" fmla="*/ 345 w 102"/>
                  <a:gd name="T31" fmla="*/ 2 h 46"/>
                  <a:gd name="T32" fmla="*/ 372 w 102"/>
                  <a:gd name="T33" fmla="*/ 2 h 46"/>
                  <a:gd name="T34" fmla="*/ 388 w 102"/>
                  <a:gd name="T35" fmla="*/ 2 h 46"/>
                  <a:gd name="T36" fmla="*/ 408 w 102"/>
                  <a:gd name="T37" fmla="*/ 530 h 46"/>
                  <a:gd name="T38" fmla="*/ 415 w 102"/>
                  <a:gd name="T39" fmla="*/ 167440 h 46"/>
                  <a:gd name="T40" fmla="*/ 421 w 102"/>
                  <a:gd name="T41" fmla="*/ 233395 h 46"/>
                  <a:gd name="T42" fmla="*/ 429 w 102"/>
                  <a:gd name="T43" fmla="*/ 297974 h 46"/>
                  <a:gd name="T44" fmla="*/ 429 w 102"/>
                  <a:gd name="T45" fmla="*/ 382777 h 46"/>
                  <a:gd name="T46" fmla="*/ 429 w 102"/>
                  <a:gd name="T47" fmla="*/ 491938 h 46"/>
                  <a:gd name="T48" fmla="*/ 418 w 102"/>
                  <a:gd name="T49" fmla="*/ 571319 h 46"/>
                  <a:gd name="T50" fmla="*/ 409 w 102"/>
                  <a:gd name="T51" fmla="*/ 630730 h 46"/>
                  <a:gd name="T52" fmla="*/ 388 w 102"/>
                  <a:gd name="T53" fmla="*/ 747215 h 46"/>
                  <a:gd name="T54" fmla="*/ 365 w 102"/>
                  <a:gd name="T55" fmla="*/ 811909 h 46"/>
                  <a:gd name="T56" fmla="*/ 345 w 102"/>
                  <a:gd name="T57" fmla="*/ 883809 h 46"/>
                  <a:gd name="T58" fmla="*/ 314 w 102"/>
                  <a:gd name="T59" fmla="*/ 1022828 h 46"/>
                  <a:gd name="T60" fmla="*/ 284 w 102"/>
                  <a:gd name="T61" fmla="*/ 1044113 h 46"/>
                  <a:gd name="T62" fmla="*/ 253 w 102"/>
                  <a:gd name="T63" fmla="*/ 1112109 h 46"/>
                  <a:gd name="T64" fmla="*/ 212 w 102"/>
                  <a:gd name="T65" fmla="*/ 1130673 h 46"/>
                  <a:gd name="T66" fmla="*/ 184 w 102"/>
                  <a:gd name="T67" fmla="*/ 1112109 h 46"/>
                  <a:gd name="T68" fmla="*/ 146 w 102"/>
                  <a:gd name="T69" fmla="*/ 1070725 h 46"/>
                  <a:gd name="T70" fmla="*/ 117 w 102"/>
                  <a:gd name="T71" fmla="*/ 1044113 h 46"/>
                  <a:gd name="T72" fmla="*/ 89 w 102"/>
                  <a:gd name="T73" fmla="*/ 1022828 h 46"/>
                  <a:gd name="T74" fmla="*/ 59 w 102"/>
                  <a:gd name="T75" fmla="*/ 883809 h 46"/>
                  <a:gd name="T76" fmla="*/ 43 w 102"/>
                  <a:gd name="T77" fmla="*/ 865289 h 46"/>
                  <a:gd name="T78" fmla="*/ 5 w 102"/>
                  <a:gd name="T79" fmla="*/ 810638 h 46"/>
                  <a:gd name="T80" fmla="*/ 1 w 102"/>
                  <a:gd name="T81" fmla="*/ 797217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2"/>
                  <a:gd name="T124" fmla="*/ 0 h 46"/>
                  <a:gd name="T125" fmla="*/ 102 w 102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2" h="46">
                    <a:moveTo>
                      <a:pt x="1" y="32"/>
                    </a:moveTo>
                    <a:lnTo>
                      <a:pt x="0" y="31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0" y="2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0"/>
                    </a:lnTo>
                    <a:lnTo>
                      <a:pt x="59" y="0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2" y="2"/>
                    </a:lnTo>
                    <a:lnTo>
                      <a:pt x="89" y="2"/>
                    </a:lnTo>
                    <a:lnTo>
                      <a:pt x="92" y="2"/>
                    </a:lnTo>
                    <a:lnTo>
                      <a:pt x="97" y="4"/>
                    </a:lnTo>
                    <a:lnTo>
                      <a:pt x="99" y="6"/>
                    </a:lnTo>
                    <a:lnTo>
                      <a:pt x="101" y="10"/>
                    </a:lnTo>
                    <a:lnTo>
                      <a:pt x="102" y="13"/>
                    </a:lnTo>
                    <a:lnTo>
                      <a:pt x="102" y="16"/>
                    </a:lnTo>
                    <a:lnTo>
                      <a:pt x="102" y="20"/>
                    </a:lnTo>
                    <a:lnTo>
                      <a:pt x="100" y="23"/>
                    </a:lnTo>
                    <a:lnTo>
                      <a:pt x="98" y="26"/>
                    </a:lnTo>
                    <a:lnTo>
                      <a:pt x="93" y="31"/>
                    </a:lnTo>
                    <a:lnTo>
                      <a:pt x="88" y="34"/>
                    </a:lnTo>
                    <a:lnTo>
                      <a:pt x="82" y="37"/>
                    </a:lnTo>
                    <a:lnTo>
                      <a:pt x="75" y="41"/>
                    </a:lnTo>
                    <a:lnTo>
                      <a:pt x="68" y="43"/>
                    </a:lnTo>
                    <a:lnTo>
                      <a:pt x="60" y="45"/>
                    </a:lnTo>
                    <a:lnTo>
                      <a:pt x="51" y="46"/>
                    </a:lnTo>
                    <a:lnTo>
                      <a:pt x="43" y="45"/>
                    </a:lnTo>
                    <a:lnTo>
                      <a:pt x="35" y="44"/>
                    </a:lnTo>
                    <a:lnTo>
                      <a:pt x="28" y="43"/>
                    </a:lnTo>
                    <a:lnTo>
                      <a:pt x="22" y="41"/>
                    </a:lnTo>
                    <a:lnTo>
                      <a:pt x="15" y="37"/>
                    </a:lnTo>
                    <a:lnTo>
                      <a:pt x="9" y="35"/>
                    </a:lnTo>
                    <a:lnTo>
                      <a:pt x="5" y="33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3" name="Freeform 1102"/>
              <p:cNvSpPr>
                <a:spLocks noChangeArrowheads="1"/>
              </p:cNvSpPr>
              <p:nvPr/>
            </p:nvSpPr>
            <p:spPr bwMode="auto">
              <a:xfrm>
                <a:off x="3051" y="4209"/>
                <a:ext cx="33" cy="42"/>
              </a:xfrm>
              <a:custGeom>
                <a:avLst/>
                <a:gdLst>
                  <a:gd name="T0" fmla="*/ 3056 w 32"/>
                  <a:gd name="T1" fmla="*/ 0 h 39"/>
                  <a:gd name="T2" fmla="*/ 2258 w 32"/>
                  <a:gd name="T3" fmla="*/ 2 h 39"/>
                  <a:gd name="T4" fmla="*/ 1570 w 32"/>
                  <a:gd name="T5" fmla="*/ 263 h 39"/>
                  <a:gd name="T6" fmla="*/ 1158 w 32"/>
                  <a:gd name="T7" fmla="*/ 9152 h 39"/>
                  <a:gd name="T8" fmla="*/ 7 w 32"/>
                  <a:gd name="T9" fmla="*/ 14236 h 39"/>
                  <a:gd name="T10" fmla="*/ 3 w 32"/>
                  <a:gd name="T11" fmla="*/ 19576 h 39"/>
                  <a:gd name="T12" fmla="*/ 1 w 32"/>
                  <a:gd name="T13" fmla="*/ 24036 h 39"/>
                  <a:gd name="T14" fmla="*/ 0 w 32"/>
                  <a:gd name="T15" fmla="*/ 30057 h 39"/>
                  <a:gd name="T16" fmla="*/ 5 w 32"/>
                  <a:gd name="T17" fmla="*/ 32858 h 39"/>
                  <a:gd name="T18" fmla="*/ 7 w 32"/>
                  <a:gd name="T19" fmla="*/ 25876 h 39"/>
                  <a:gd name="T20" fmla="*/ 1027 w 32"/>
                  <a:gd name="T21" fmla="*/ 28233 h 39"/>
                  <a:gd name="T22" fmla="*/ 1027 w 32"/>
                  <a:gd name="T23" fmla="*/ 26238 h 39"/>
                  <a:gd name="T24" fmla="*/ 1158 w 32"/>
                  <a:gd name="T25" fmla="*/ 22640 h 39"/>
                  <a:gd name="T26" fmla="*/ 1307 w 32"/>
                  <a:gd name="T27" fmla="*/ 19576 h 39"/>
                  <a:gd name="T28" fmla="*/ 1669 w 32"/>
                  <a:gd name="T29" fmla="*/ 14236 h 39"/>
                  <a:gd name="T30" fmla="*/ 2125 w 32"/>
                  <a:gd name="T31" fmla="*/ 10566 h 39"/>
                  <a:gd name="T32" fmla="*/ 2774 w 32"/>
                  <a:gd name="T33" fmla="*/ 7854 h 39"/>
                  <a:gd name="T34" fmla="*/ 3128 w 32"/>
                  <a:gd name="T35" fmla="*/ 7254 h 39"/>
                  <a:gd name="T36" fmla="*/ 3056 w 32"/>
                  <a:gd name="T37" fmla="*/ 0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39"/>
                  <a:gd name="T59" fmla="*/ 32 w 32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39">
                    <a:moveTo>
                      <a:pt x="31" y="0"/>
                    </a:moveTo>
                    <a:lnTo>
                      <a:pt x="23" y="2"/>
                    </a:lnTo>
                    <a:lnTo>
                      <a:pt x="17" y="6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28"/>
                    </a:lnTo>
                    <a:lnTo>
                      <a:pt x="0" y="34"/>
                    </a:lnTo>
                    <a:lnTo>
                      <a:pt x="5" y="39"/>
                    </a:lnTo>
                    <a:lnTo>
                      <a:pt x="7" y="30"/>
                    </a:lnTo>
                    <a:lnTo>
                      <a:pt x="10" y="33"/>
                    </a:lnTo>
                    <a:lnTo>
                      <a:pt x="10" y="31"/>
                    </a:lnTo>
                    <a:lnTo>
                      <a:pt x="12" y="27"/>
                    </a:lnTo>
                    <a:lnTo>
                      <a:pt x="14" y="23"/>
                    </a:lnTo>
                    <a:lnTo>
                      <a:pt x="18" y="17"/>
                    </a:lnTo>
                    <a:lnTo>
                      <a:pt x="22" y="13"/>
                    </a:lnTo>
                    <a:lnTo>
                      <a:pt x="28" y="9"/>
                    </a:lnTo>
                    <a:lnTo>
                      <a:pt x="32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4" name="Freeform 1103"/>
              <p:cNvSpPr>
                <a:spLocks noChangeArrowheads="1"/>
              </p:cNvSpPr>
              <p:nvPr/>
            </p:nvSpPr>
            <p:spPr bwMode="auto">
              <a:xfrm>
                <a:off x="3084" y="4205"/>
                <a:ext cx="52" cy="11"/>
              </a:xfrm>
              <a:custGeom>
                <a:avLst/>
                <a:gdLst>
                  <a:gd name="T0" fmla="*/ 22 w 63"/>
                  <a:gd name="T1" fmla="*/ 3 h 11"/>
                  <a:gd name="T2" fmla="*/ 21 w 63"/>
                  <a:gd name="T3" fmla="*/ 3 h 11"/>
                  <a:gd name="T4" fmla="*/ 17 w 63"/>
                  <a:gd name="T5" fmla="*/ 2 h 11"/>
                  <a:gd name="T6" fmla="*/ 14 w 63"/>
                  <a:gd name="T7" fmla="*/ 2 h 11"/>
                  <a:gd name="T8" fmla="*/ 12 w 63"/>
                  <a:gd name="T9" fmla="*/ 0 h 11"/>
                  <a:gd name="T10" fmla="*/ 8 w 63"/>
                  <a:gd name="T11" fmla="*/ 0 h 11"/>
                  <a:gd name="T12" fmla="*/ 6 w 63"/>
                  <a:gd name="T13" fmla="*/ 0 h 11"/>
                  <a:gd name="T14" fmla="*/ 2 w 63"/>
                  <a:gd name="T15" fmla="*/ 0 h 11"/>
                  <a:gd name="T16" fmla="*/ 0 w 63"/>
                  <a:gd name="T17" fmla="*/ 2 h 11"/>
                  <a:gd name="T18" fmla="*/ 1 w 63"/>
                  <a:gd name="T19" fmla="*/ 4150 h 11"/>
                  <a:gd name="T20" fmla="*/ 2 w 63"/>
                  <a:gd name="T21" fmla="*/ 3804 h 11"/>
                  <a:gd name="T22" fmla="*/ 6 w 63"/>
                  <a:gd name="T23" fmla="*/ 3804 h 11"/>
                  <a:gd name="T24" fmla="*/ 8 w 63"/>
                  <a:gd name="T25" fmla="*/ 3804 h 11"/>
                  <a:gd name="T26" fmla="*/ 12 w 63"/>
                  <a:gd name="T27" fmla="*/ 4150 h 11"/>
                  <a:gd name="T28" fmla="*/ 14 w 63"/>
                  <a:gd name="T29" fmla="*/ 4150 h 11"/>
                  <a:gd name="T30" fmla="*/ 17 w 63"/>
                  <a:gd name="T31" fmla="*/ 4150 h 11"/>
                  <a:gd name="T32" fmla="*/ 20 w 63"/>
                  <a:gd name="T33" fmla="*/ 4527 h 11"/>
                  <a:gd name="T34" fmla="*/ 22 w 63"/>
                  <a:gd name="T35" fmla="*/ 4527 h 11"/>
                  <a:gd name="T36" fmla="*/ 22 w 63"/>
                  <a:gd name="T37" fmla="*/ 3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3"/>
                  <a:gd name="T58" fmla="*/ 0 h 11"/>
                  <a:gd name="T59" fmla="*/ 63 w 63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3" h="11">
                    <a:moveTo>
                      <a:pt x="63" y="3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1" y="10"/>
                    </a:lnTo>
                    <a:lnTo>
                      <a:pt x="8" y="9"/>
                    </a:lnTo>
                    <a:lnTo>
                      <a:pt x="16" y="9"/>
                    </a:lnTo>
                    <a:lnTo>
                      <a:pt x="24" y="9"/>
                    </a:lnTo>
                    <a:lnTo>
                      <a:pt x="33" y="10"/>
                    </a:lnTo>
                    <a:lnTo>
                      <a:pt x="40" y="10"/>
                    </a:lnTo>
                    <a:lnTo>
                      <a:pt x="48" y="10"/>
                    </a:lnTo>
                    <a:lnTo>
                      <a:pt x="56" y="11"/>
                    </a:lnTo>
                    <a:lnTo>
                      <a:pt x="63" y="11"/>
                    </a:lnTo>
                    <a:lnTo>
                      <a:pt x="63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5" name="Freeform 1104"/>
              <p:cNvSpPr>
                <a:spLocks noChangeArrowheads="1"/>
              </p:cNvSpPr>
              <p:nvPr/>
            </p:nvSpPr>
            <p:spPr bwMode="auto">
              <a:xfrm>
                <a:off x="3150" y="4210"/>
                <a:ext cx="18" cy="30"/>
              </a:xfrm>
              <a:custGeom>
                <a:avLst/>
                <a:gdLst>
                  <a:gd name="T0" fmla="*/ 616 w 18"/>
                  <a:gd name="T1" fmla="*/ 20492 h 28"/>
                  <a:gd name="T2" fmla="*/ 686 w 18"/>
                  <a:gd name="T3" fmla="*/ 17876 h 28"/>
                  <a:gd name="T4" fmla="*/ 724 w 18"/>
                  <a:gd name="T5" fmla="*/ 13101 h 28"/>
                  <a:gd name="T6" fmla="*/ 686 w 18"/>
                  <a:gd name="T7" fmla="*/ 10000 h 28"/>
                  <a:gd name="T8" fmla="*/ 650 w 18"/>
                  <a:gd name="T9" fmla="*/ 7630 h 28"/>
                  <a:gd name="T10" fmla="*/ 553 w 18"/>
                  <a:gd name="T11" fmla="*/ 258 h 28"/>
                  <a:gd name="T12" fmla="*/ 470 w 18"/>
                  <a:gd name="T13" fmla="*/ 2 h 28"/>
                  <a:gd name="T14" fmla="*/ 6 w 18"/>
                  <a:gd name="T15" fmla="*/ 1 h 28"/>
                  <a:gd name="T16" fmla="*/ 0 w 18"/>
                  <a:gd name="T17" fmla="*/ 0 h 28"/>
                  <a:gd name="T18" fmla="*/ 0 w 18"/>
                  <a:gd name="T19" fmla="*/ 6654 h 28"/>
                  <a:gd name="T20" fmla="*/ 2 w 18"/>
                  <a:gd name="T21" fmla="*/ 6654 h 28"/>
                  <a:gd name="T22" fmla="*/ 4 w 18"/>
                  <a:gd name="T23" fmla="*/ 7630 h 28"/>
                  <a:gd name="T24" fmla="*/ 7 w 18"/>
                  <a:gd name="T25" fmla="*/ 8696 h 28"/>
                  <a:gd name="T26" fmla="*/ 8 w 18"/>
                  <a:gd name="T27" fmla="*/ 10000 h 28"/>
                  <a:gd name="T28" fmla="*/ 445 w 18"/>
                  <a:gd name="T29" fmla="*/ 11444 h 28"/>
                  <a:gd name="T30" fmla="*/ 445 w 18"/>
                  <a:gd name="T31" fmla="*/ 13101 h 28"/>
                  <a:gd name="T32" fmla="*/ 445 w 18"/>
                  <a:gd name="T33" fmla="*/ 16239 h 28"/>
                  <a:gd name="T34" fmla="*/ 8 w 18"/>
                  <a:gd name="T35" fmla="*/ 17304 h 28"/>
                  <a:gd name="T36" fmla="*/ 616 w 18"/>
                  <a:gd name="T37" fmla="*/ 20492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28"/>
                  <a:gd name="T59" fmla="*/ 18 w 18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28">
                    <a:moveTo>
                      <a:pt x="15" y="28"/>
                    </a:moveTo>
                    <a:lnTo>
                      <a:pt x="17" y="24"/>
                    </a:lnTo>
                    <a:lnTo>
                      <a:pt x="18" y="18"/>
                    </a:lnTo>
                    <a:lnTo>
                      <a:pt x="17" y="14"/>
                    </a:lnTo>
                    <a:lnTo>
                      <a:pt x="16" y="10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7" y="12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15" y="2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6" name="Freeform 1105"/>
              <p:cNvSpPr>
                <a:spLocks noChangeArrowheads="1"/>
              </p:cNvSpPr>
              <p:nvPr/>
            </p:nvSpPr>
            <p:spPr bwMode="auto">
              <a:xfrm>
                <a:off x="3111" y="4234"/>
                <a:ext cx="55" cy="44"/>
              </a:xfrm>
              <a:custGeom>
                <a:avLst/>
                <a:gdLst>
                  <a:gd name="T0" fmla="*/ 0 w 53"/>
                  <a:gd name="T1" fmla="*/ 30642999 h 29"/>
                  <a:gd name="T2" fmla="*/ 802 w 53"/>
                  <a:gd name="T3" fmla="*/ 28767482 h 29"/>
                  <a:gd name="T4" fmla="*/ 1247 w 53"/>
                  <a:gd name="T5" fmla="*/ 26945964 h 29"/>
                  <a:gd name="T6" fmla="*/ 1938 w 53"/>
                  <a:gd name="T7" fmla="*/ 25174752 h 29"/>
                  <a:gd name="T8" fmla="*/ 2417 w 53"/>
                  <a:gd name="T9" fmla="*/ 22019900 h 29"/>
                  <a:gd name="T10" fmla="*/ 2851 w 53"/>
                  <a:gd name="T11" fmla="*/ 15766846 h 29"/>
                  <a:gd name="T12" fmla="*/ 3394 w 53"/>
                  <a:gd name="T13" fmla="*/ 12906048 h 29"/>
                  <a:gd name="T14" fmla="*/ 3640 w 53"/>
                  <a:gd name="T15" fmla="*/ 9893004 h 29"/>
                  <a:gd name="T16" fmla="*/ 3848 w 53"/>
                  <a:gd name="T17" fmla="*/ 396297 h 29"/>
                  <a:gd name="T18" fmla="*/ 3394 w 53"/>
                  <a:gd name="T19" fmla="*/ 0 h 29"/>
                  <a:gd name="T20" fmla="*/ 3216 w 53"/>
                  <a:gd name="T21" fmla="*/ 31389 h 29"/>
                  <a:gd name="T22" fmla="*/ 2851 w 53"/>
                  <a:gd name="T23" fmla="*/ 396297 h 29"/>
                  <a:gd name="T24" fmla="*/ 2553 w 53"/>
                  <a:gd name="T25" fmla="*/ 9893004 h 29"/>
                  <a:gd name="T26" fmla="*/ 2187 w 53"/>
                  <a:gd name="T27" fmla="*/ 12071077 h 29"/>
                  <a:gd name="T28" fmla="*/ 1558 w 53"/>
                  <a:gd name="T29" fmla="*/ 14748861 h 29"/>
                  <a:gd name="T30" fmla="*/ 1116 w 53"/>
                  <a:gd name="T31" fmla="*/ 16922593 h 29"/>
                  <a:gd name="T32" fmla="*/ 8 w 53"/>
                  <a:gd name="T33" fmla="*/ 20619957 h 29"/>
                  <a:gd name="T34" fmla="*/ 0 w 53"/>
                  <a:gd name="T35" fmla="*/ 22019900 h 29"/>
                  <a:gd name="T36" fmla="*/ 0 w 53"/>
                  <a:gd name="T37" fmla="*/ 30642999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29"/>
                  <a:gd name="T59" fmla="*/ 53 w 5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29">
                    <a:moveTo>
                      <a:pt x="0" y="29"/>
                    </a:moveTo>
                    <a:lnTo>
                      <a:pt x="10" y="28"/>
                    </a:lnTo>
                    <a:lnTo>
                      <a:pt x="18" y="26"/>
                    </a:lnTo>
                    <a:lnTo>
                      <a:pt x="26" y="24"/>
                    </a:lnTo>
                    <a:lnTo>
                      <a:pt x="33" y="21"/>
                    </a:lnTo>
                    <a:lnTo>
                      <a:pt x="39" y="16"/>
                    </a:lnTo>
                    <a:lnTo>
                      <a:pt x="46" y="13"/>
                    </a:lnTo>
                    <a:lnTo>
                      <a:pt x="50" y="9"/>
                    </a:lnTo>
                    <a:lnTo>
                      <a:pt x="53" y="5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39" y="5"/>
                    </a:lnTo>
                    <a:lnTo>
                      <a:pt x="35" y="9"/>
                    </a:lnTo>
                    <a:lnTo>
                      <a:pt x="30" y="12"/>
                    </a:lnTo>
                    <a:lnTo>
                      <a:pt x="22" y="15"/>
                    </a:lnTo>
                    <a:lnTo>
                      <a:pt x="16" y="17"/>
                    </a:lnTo>
                    <a:lnTo>
                      <a:pt x="8" y="20"/>
                    </a:lnTo>
                    <a:lnTo>
                      <a:pt x="0" y="21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7" name="Freeform 1106"/>
              <p:cNvSpPr>
                <a:spLocks noChangeArrowheads="1"/>
              </p:cNvSpPr>
              <p:nvPr/>
            </p:nvSpPr>
            <p:spPr bwMode="auto">
              <a:xfrm>
                <a:off x="3057" y="4241"/>
                <a:ext cx="49" cy="37"/>
              </a:xfrm>
              <a:custGeom>
                <a:avLst/>
                <a:gdLst>
                  <a:gd name="T0" fmla="*/ 0 w 51"/>
                  <a:gd name="T1" fmla="*/ 51748660 h 23"/>
                  <a:gd name="T2" fmla="*/ 4 w 51"/>
                  <a:gd name="T3" fmla="*/ 56231123 h 23"/>
                  <a:gd name="T4" fmla="*/ 8 w 51"/>
                  <a:gd name="T5" fmla="*/ 66473870 h 23"/>
                  <a:gd name="T6" fmla="*/ 168 w 51"/>
                  <a:gd name="T7" fmla="*/ 85393071 h 23"/>
                  <a:gd name="T8" fmla="*/ 237 w 51"/>
                  <a:gd name="T9" fmla="*/ 100880743 h 23"/>
                  <a:gd name="T10" fmla="*/ 371 w 51"/>
                  <a:gd name="T11" fmla="*/ 119184595 h 23"/>
                  <a:gd name="T12" fmla="*/ 443 w 51"/>
                  <a:gd name="T13" fmla="*/ 127422429 h 23"/>
                  <a:gd name="T14" fmla="*/ 588 w 51"/>
                  <a:gd name="T15" fmla="*/ 138541468 h 23"/>
                  <a:gd name="T16" fmla="*/ 682 w 51"/>
                  <a:gd name="T17" fmla="*/ 138541468 h 23"/>
                  <a:gd name="T18" fmla="*/ 682 w 51"/>
                  <a:gd name="T19" fmla="*/ 85393071 h 23"/>
                  <a:gd name="T20" fmla="*/ 589 w 51"/>
                  <a:gd name="T21" fmla="*/ 78559130 h 23"/>
                  <a:gd name="T22" fmla="*/ 469 w 51"/>
                  <a:gd name="T23" fmla="*/ 66473870 h 23"/>
                  <a:gd name="T24" fmla="*/ 394 w 51"/>
                  <a:gd name="T25" fmla="*/ 61138617 h 23"/>
                  <a:gd name="T26" fmla="*/ 296 w 51"/>
                  <a:gd name="T27" fmla="*/ 51748660 h 23"/>
                  <a:gd name="T28" fmla="*/ 199 w 51"/>
                  <a:gd name="T29" fmla="*/ 40285372 h 23"/>
                  <a:gd name="T30" fmla="*/ 151 w 51"/>
                  <a:gd name="T31" fmla="*/ 209193 h 23"/>
                  <a:gd name="T32" fmla="*/ 7 w 51"/>
                  <a:gd name="T33" fmla="*/ 146985 h 23"/>
                  <a:gd name="T34" fmla="*/ 2 w 51"/>
                  <a:gd name="T35" fmla="*/ 0 h 23"/>
                  <a:gd name="T36" fmla="*/ 0 w 51"/>
                  <a:gd name="T37" fmla="*/ 51748660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0" y="9"/>
                    </a:moveTo>
                    <a:lnTo>
                      <a:pt x="4" y="10"/>
                    </a:lnTo>
                    <a:lnTo>
                      <a:pt x="8" y="12"/>
                    </a:lnTo>
                    <a:lnTo>
                      <a:pt x="13" y="15"/>
                    </a:lnTo>
                    <a:lnTo>
                      <a:pt x="19" y="17"/>
                    </a:lnTo>
                    <a:lnTo>
                      <a:pt x="27" y="20"/>
                    </a:lnTo>
                    <a:lnTo>
                      <a:pt x="34" y="21"/>
                    </a:lnTo>
                    <a:lnTo>
                      <a:pt x="43" y="23"/>
                    </a:lnTo>
                    <a:lnTo>
                      <a:pt x="51" y="23"/>
                    </a:lnTo>
                    <a:lnTo>
                      <a:pt x="51" y="15"/>
                    </a:lnTo>
                    <a:lnTo>
                      <a:pt x="44" y="14"/>
                    </a:lnTo>
                    <a:lnTo>
                      <a:pt x="36" y="12"/>
                    </a:lnTo>
                    <a:lnTo>
                      <a:pt x="29" y="11"/>
                    </a:lnTo>
                    <a:lnTo>
                      <a:pt x="23" y="9"/>
                    </a:lnTo>
                    <a:lnTo>
                      <a:pt x="16" y="6"/>
                    </a:lnTo>
                    <a:lnTo>
                      <a:pt x="11" y="4"/>
                    </a:lnTo>
                    <a:lnTo>
                      <a:pt x="7" y="3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8" name="Freeform 1107"/>
              <p:cNvSpPr>
                <a:spLocks noChangeArrowheads="1"/>
              </p:cNvSpPr>
              <p:nvPr/>
            </p:nvSpPr>
            <p:spPr bwMode="auto">
              <a:xfrm>
                <a:off x="2630" y="4246"/>
                <a:ext cx="100" cy="56"/>
              </a:xfrm>
              <a:custGeom>
                <a:avLst/>
                <a:gdLst>
                  <a:gd name="T0" fmla="*/ 3 w 108"/>
                  <a:gd name="T1" fmla="*/ 4031271 h 40"/>
                  <a:gd name="T2" fmla="*/ 1 w 108"/>
                  <a:gd name="T3" fmla="*/ 4377296 h 40"/>
                  <a:gd name="T4" fmla="*/ 1 w 108"/>
                  <a:gd name="T5" fmla="*/ 4641808 h 40"/>
                  <a:gd name="T6" fmla="*/ 0 w 108"/>
                  <a:gd name="T7" fmla="*/ 4712903 h 40"/>
                  <a:gd name="T8" fmla="*/ 1 w 108"/>
                  <a:gd name="T9" fmla="*/ 5009157 h 40"/>
                  <a:gd name="T10" fmla="*/ 3 w 108"/>
                  <a:gd name="T11" fmla="*/ 5431166 h 40"/>
                  <a:gd name="T12" fmla="*/ 6 w 108"/>
                  <a:gd name="T13" fmla="*/ 6197344 h 40"/>
                  <a:gd name="T14" fmla="*/ 78 w 108"/>
                  <a:gd name="T15" fmla="*/ 7174031 h 40"/>
                  <a:gd name="T16" fmla="*/ 114 w 108"/>
                  <a:gd name="T17" fmla="*/ 7368553 h 40"/>
                  <a:gd name="T18" fmla="*/ 179 w 108"/>
                  <a:gd name="T19" fmla="*/ 7808773 h 40"/>
                  <a:gd name="T20" fmla="*/ 229 w 108"/>
                  <a:gd name="T21" fmla="*/ 8303424 h 40"/>
                  <a:gd name="T22" fmla="*/ 290 w 108"/>
                  <a:gd name="T23" fmla="*/ 8303424 h 40"/>
                  <a:gd name="T24" fmla="*/ 342 w 108"/>
                  <a:gd name="T25" fmla="*/ 8303424 h 40"/>
                  <a:gd name="T26" fmla="*/ 402 w 108"/>
                  <a:gd name="T27" fmla="*/ 7922561 h 40"/>
                  <a:gd name="T28" fmla="*/ 454 w 108"/>
                  <a:gd name="T29" fmla="*/ 7717583 h 40"/>
                  <a:gd name="T30" fmla="*/ 515 w 108"/>
                  <a:gd name="T31" fmla="*/ 7174031 h 40"/>
                  <a:gd name="T32" fmla="*/ 556 w 108"/>
                  <a:gd name="T33" fmla="*/ 5776873 h 40"/>
                  <a:gd name="T34" fmla="*/ 586 w 108"/>
                  <a:gd name="T35" fmla="*/ 5044953 h 40"/>
                  <a:gd name="T36" fmla="*/ 593 w 108"/>
                  <a:gd name="T37" fmla="*/ 4377296 h 40"/>
                  <a:gd name="T38" fmla="*/ 619 w 108"/>
                  <a:gd name="T39" fmla="*/ 3229442 h 40"/>
                  <a:gd name="T40" fmla="*/ 619 w 108"/>
                  <a:gd name="T41" fmla="*/ 2425695 h 40"/>
                  <a:gd name="T42" fmla="*/ 619 w 108"/>
                  <a:gd name="T43" fmla="*/ 1940028 h 40"/>
                  <a:gd name="T44" fmla="*/ 595 w 108"/>
                  <a:gd name="T45" fmla="*/ 69052 h 40"/>
                  <a:gd name="T46" fmla="*/ 561 w 108"/>
                  <a:gd name="T47" fmla="*/ 8527 h 40"/>
                  <a:gd name="T48" fmla="*/ 528 w 108"/>
                  <a:gd name="T49" fmla="*/ 4542 h 40"/>
                  <a:gd name="T50" fmla="*/ 488 w 108"/>
                  <a:gd name="T51" fmla="*/ 0 h 40"/>
                  <a:gd name="T52" fmla="*/ 424 w 108"/>
                  <a:gd name="T53" fmla="*/ 0 h 40"/>
                  <a:gd name="T54" fmla="*/ 381 w 108"/>
                  <a:gd name="T55" fmla="*/ 0 h 40"/>
                  <a:gd name="T56" fmla="*/ 324 w 108"/>
                  <a:gd name="T57" fmla="*/ 4542 h 40"/>
                  <a:gd name="T58" fmla="*/ 290 w 108"/>
                  <a:gd name="T59" fmla="*/ 61382 h 40"/>
                  <a:gd name="T60" fmla="*/ 234 w 108"/>
                  <a:gd name="T61" fmla="*/ 1678970 h 40"/>
                  <a:gd name="T62" fmla="*/ 188 w 108"/>
                  <a:gd name="T63" fmla="*/ 2097512 h 40"/>
                  <a:gd name="T64" fmla="*/ 142 w 108"/>
                  <a:gd name="T65" fmla="*/ 2425695 h 40"/>
                  <a:gd name="T66" fmla="*/ 96 w 108"/>
                  <a:gd name="T67" fmla="*/ 2787904 h 40"/>
                  <a:gd name="T68" fmla="*/ 69 w 108"/>
                  <a:gd name="T69" fmla="*/ 3229442 h 40"/>
                  <a:gd name="T70" fmla="*/ 6 w 108"/>
                  <a:gd name="T71" fmla="*/ 3488618 h 40"/>
                  <a:gd name="T72" fmla="*/ 3 w 108"/>
                  <a:gd name="T73" fmla="*/ 4031271 h 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40"/>
                  <a:gd name="T113" fmla="*/ 108 w 108"/>
                  <a:gd name="T114" fmla="*/ 40 h 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40">
                    <a:moveTo>
                      <a:pt x="3" y="19"/>
                    </a:moveTo>
                    <a:lnTo>
                      <a:pt x="1" y="21"/>
                    </a:lnTo>
                    <a:lnTo>
                      <a:pt x="1" y="22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3" y="27"/>
                    </a:lnTo>
                    <a:lnTo>
                      <a:pt x="8" y="30"/>
                    </a:lnTo>
                    <a:lnTo>
                      <a:pt x="14" y="34"/>
                    </a:lnTo>
                    <a:lnTo>
                      <a:pt x="21" y="36"/>
                    </a:lnTo>
                    <a:lnTo>
                      <a:pt x="31" y="38"/>
                    </a:lnTo>
                    <a:lnTo>
                      <a:pt x="40" y="40"/>
                    </a:lnTo>
                    <a:lnTo>
                      <a:pt x="50" y="40"/>
                    </a:lnTo>
                    <a:lnTo>
                      <a:pt x="60" y="40"/>
                    </a:lnTo>
                    <a:lnTo>
                      <a:pt x="70" y="39"/>
                    </a:lnTo>
                    <a:lnTo>
                      <a:pt x="79" y="37"/>
                    </a:lnTo>
                    <a:lnTo>
                      <a:pt x="89" y="34"/>
                    </a:lnTo>
                    <a:lnTo>
                      <a:pt x="96" y="28"/>
                    </a:lnTo>
                    <a:lnTo>
                      <a:pt x="100" y="25"/>
                    </a:lnTo>
                    <a:lnTo>
                      <a:pt x="103" y="21"/>
                    </a:lnTo>
                    <a:lnTo>
                      <a:pt x="106" y="16"/>
                    </a:lnTo>
                    <a:lnTo>
                      <a:pt x="108" y="12"/>
                    </a:lnTo>
                    <a:lnTo>
                      <a:pt x="108" y="9"/>
                    </a:lnTo>
                    <a:lnTo>
                      <a:pt x="104" y="6"/>
                    </a:lnTo>
                    <a:lnTo>
                      <a:pt x="98" y="4"/>
                    </a:lnTo>
                    <a:lnTo>
                      <a:pt x="92" y="2"/>
                    </a:lnTo>
                    <a:lnTo>
                      <a:pt x="84" y="0"/>
                    </a:lnTo>
                    <a:lnTo>
                      <a:pt x="74" y="0"/>
                    </a:lnTo>
                    <a:lnTo>
                      <a:pt x="66" y="0"/>
                    </a:lnTo>
                    <a:lnTo>
                      <a:pt x="57" y="2"/>
                    </a:lnTo>
                    <a:lnTo>
                      <a:pt x="50" y="5"/>
                    </a:lnTo>
                    <a:lnTo>
                      <a:pt x="41" y="7"/>
                    </a:lnTo>
                    <a:lnTo>
                      <a:pt x="33" y="10"/>
                    </a:lnTo>
                    <a:lnTo>
                      <a:pt x="25" y="12"/>
                    </a:lnTo>
                    <a:lnTo>
                      <a:pt x="18" y="14"/>
                    </a:lnTo>
                    <a:lnTo>
                      <a:pt x="12" y="16"/>
                    </a:lnTo>
                    <a:lnTo>
                      <a:pt x="6" y="17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9" name="Freeform 1108"/>
              <p:cNvSpPr>
                <a:spLocks noChangeArrowheads="1"/>
              </p:cNvSpPr>
              <p:nvPr/>
            </p:nvSpPr>
            <p:spPr bwMode="auto">
              <a:xfrm>
                <a:off x="2625" y="4258"/>
                <a:ext cx="107" cy="51"/>
              </a:xfrm>
              <a:custGeom>
                <a:avLst/>
                <a:gdLst>
                  <a:gd name="T0" fmla="*/ 696 w 116"/>
                  <a:gd name="T1" fmla="*/ 0 h 36"/>
                  <a:gd name="T2" fmla="*/ 684 w 116"/>
                  <a:gd name="T3" fmla="*/ 10636 h 36"/>
                  <a:gd name="T4" fmla="*/ 663 w 116"/>
                  <a:gd name="T5" fmla="*/ 2270691 h 36"/>
                  <a:gd name="T6" fmla="*/ 645 w 116"/>
                  <a:gd name="T7" fmla="*/ 3125221 h 36"/>
                  <a:gd name="T8" fmla="*/ 625 w 116"/>
                  <a:gd name="T9" fmla="*/ 3666989 h 36"/>
                  <a:gd name="T10" fmla="*/ 583 w 116"/>
                  <a:gd name="T11" fmla="*/ 5365520 h 36"/>
                  <a:gd name="T12" fmla="*/ 523 w 116"/>
                  <a:gd name="T13" fmla="*/ 6298684 h 36"/>
                  <a:gd name="T14" fmla="*/ 466 w 116"/>
                  <a:gd name="T15" fmla="*/ 6823898 h 36"/>
                  <a:gd name="T16" fmla="*/ 410 w 116"/>
                  <a:gd name="T17" fmla="*/ 6953944 h 36"/>
                  <a:gd name="T18" fmla="*/ 346 w 116"/>
                  <a:gd name="T19" fmla="*/ 6953944 h 36"/>
                  <a:gd name="T20" fmla="*/ 289 w 116"/>
                  <a:gd name="T21" fmla="*/ 6953944 h 36"/>
                  <a:gd name="T22" fmla="*/ 221 w 116"/>
                  <a:gd name="T23" fmla="*/ 6423168 h 36"/>
                  <a:gd name="T24" fmla="*/ 171 w 116"/>
                  <a:gd name="T25" fmla="*/ 5928287 h 36"/>
                  <a:gd name="T26" fmla="*/ 125 w 116"/>
                  <a:gd name="T27" fmla="*/ 5365520 h 36"/>
                  <a:gd name="T28" fmla="*/ 88 w 116"/>
                  <a:gd name="T29" fmla="*/ 4302626 h 36"/>
                  <a:gd name="T30" fmla="*/ 68 w 116"/>
                  <a:gd name="T31" fmla="*/ 3666989 h 36"/>
                  <a:gd name="T32" fmla="*/ 6 w 116"/>
                  <a:gd name="T33" fmla="*/ 3125221 h 36"/>
                  <a:gd name="T34" fmla="*/ 6 w 116"/>
                  <a:gd name="T35" fmla="*/ 3387788 h 36"/>
                  <a:gd name="T36" fmla="*/ 6 w 116"/>
                  <a:gd name="T37" fmla="*/ 3666989 h 36"/>
                  <a:gd name="T38" fmla="*/ 65 w 116"/>
                  <a:gd name="T39" fmla="*/ 3387788 h 36"/>
                  <a:gd name="T40" fmla="*/ 5 w 116"/>
                  <a:gd name="T41" fmla="*/ 14434 h 36"/>
                  <a:gd name="T42" fmla="*/ 3 w 116"/>
                  <a:gd name="T43" fmla="*/ 2096985 h 36"/>
                  <a:gd name="T44" fmla="*/ 1 w 116"/>
                  <a:gd name="T45" fmla="*/ 2457180 h 36"/>
                  <a:gd name="T46" fmla="*/ 0 w 116"/>
                  <a:gd name="T47" fmla="*/ 3387788 h 36"/>
                  <a:gd name="T48" fmla="*/ 1 w 116"/>
                  <a:gd name="T49" fmla="*/ 4661348 h 36"/>
                  <a:gd name="T50" fmla="*/ 4 w 116"/>
                  <a:gd name="T51" fmla="*/ 5471773 h 36"/>
                  <a:gd name="T52" fmla="*/ 65 w 116"/>
                  <a:gd name="T53" fmla="*/ 6823898 h 36"/>
                  <a:gd name="T54" fmla="*/ 105 w 116"/>
                  <a:gd name="T55" fmla="*/ 7534060 h 36"/>
                  <a:gd name="T56" fmla="*/ 157 w 116"/>
                  <a:gd name="T57" fmla="*/ 8162765 h 36"/>
                  <a:gd name="T58" fmla="*/ 215 w 116"/>
                  <a:gd name="T59" fmla="*/ 9184438 h 36"/>
                  <a:gd name="T60" fmla="*/ 279 w 116"/>
                  <a:gd name="T61" fmla="*/ 9581087 h 36"/>
                  <a:gd name="T62" fmla="*/ 346 w 116"/>
                  <a:gd name="T63" fmla="*/ 9950116 h 36"/>
                  <a:gd name="T64" fmla="*/ 410 w 116"/>
                  <a:gd name="T65" fmla="*/ 9950116 h 36"/>
                  <a:gd name="T66" fmla="*/ 489 w 116"/>
                  <a:gd name="T67" fmla="*/ 9400853 h 36"/>
                  <a:gd name="T68" fmla="*/ 552 w 116"/>
                  <a:gd name="T69" fmla="*/ 8676575 h 36"/>
                  <a:gd name="T70" fmla="*/ 619 w 116"/>
                  <a:gd name="T71" fmla="*/ 7392133 h 36"/>
                  <a:gd name="T72" fmla="*/ 663 w 116"/>
                  <a:gd name="T73" fmla="*/ 5928287 h 36"/>
                  <a:gd name="T74" fmla="*/ 695 w 116"/>
                  <a:gd name="T75" fmla="*/ 5050449 h 36"/>
                  <a:gd name="T76" fmla="*/ 714 w 116"/>
                  <a:gd name="T77" fmla="*/ 3666989 h 36"/>
                  <a:gd name="T78" fmla="*/ 736 w 116"/>
                  <a:gd name="T79" fmla="*/ 2270691 h 36"/>
                  <a:gd name="T80" fmla="*/ 743 w 116"/>
                  <a:gd name="T81" fmla="*/ 10636 h 36"/>
                  <a:gd name="T82" fmla="*/ 696 w 116"/>
                  <a:gd name="T83" fmla="*/ 0 h 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16"/>
                  <a:gd name="T127" fmla="*/ 0 h 36"/>
                  <a:gd name="T128" fmla="*/ 116 w 116"/>
                  <a:gd name="T129" fmla="*/ 36 h 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16" h="36">
                    <a:moveTo>
                      <a:pt x="108" y="0"/>
                    </a:moveTo>
                    <a:lnTo>
                      <a:pt x="106" y="4"/>
                    </a:lnTo>
                    <a:lnTo>
                      <a:pt x="104" y="8"/>
                    </a:lnTo>
                    <a:lnTo>
                      <a:pt x="100" y="12"/>
                    </a:lnTo>
                    <a:lnTo>
                      <a:pt x="98" y="14"/>
                    </a:lnTo>
                    <a:lnTo>
                      <a:pt x="91" y="19"/>
                    </a:lnTo>
                    <a:lnTo>
                      <a:pt x="82" y="23"/>
                    </a:lnTo>
                    <a:lnTo>
                      <a:pt x="73" y="25"/>
                    </a:lnTo>
                    <a:lnTo>
                      <a:pt x="63" y="26"/>
                    </a:lnTo>
                    <a:lnTo>
                      <a:pt x="54" y="26"/>
                    </a:lnTo>
                    <a:lnTo>
                      <a:pt x="44" y="26"/>
                    </a:lnTo>
                    <a:lnTo>
                      <a:pt x="35" y="24"/>
                    </a:lnTo>
                    <a:lnTo>
                      <a:pt x="26" y="22"/>
                    </a:lnTo>
                    <a:lnTo>
                      <a:pt x="20" y="19"/>
                    </a:lnTo>
                    <a:lnTo>
                      <a:pt x="14" y="16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8" y="14"/>
                    </a:lnTo>
                    <a:lnTo>
                      <a:pt x="9" y="1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9" y="25"/>
                    </a:lnTo>
                    <a:lnTo>
                      <a:pt x="17" y="28"/>
                    </a:lnTo>
                    <a:lnTo>
                      <a:pt x="24" y="30"/>
                    </a:lnTo>
                    <a:lnTo>
                      <a:pt x="34" y="33"/>
                    </a:lnTo>
                    <a:lnTo>
                      <a:pt x="43" y="35"/>
                    </a:lnTo>
                    <a:lnTo>
                      <a:pt x="54" y="36"/>
                    </a:lnTo>
                    <a:lnTo>
                      <a:pt x="64" y="36"/>
                    </a:lnTo>
                    <a:lnTo>
                      <a:pt x="75" y="34"/>
                    </a:lnTo>
                    <a:lnTo>
                      <a:pt x="86" y="31"/>
                    </a:lnTo>
                    <a:lnTo>
                      <a:pt x="95" y="27"/>
                    </a:lnTo>
                    <a:lnTo>
                      <a:pt x="104" y="22"/>
                    </a:lnTo>
                    <a:lnTo>
                      <a:pt x="107" y="18"/>
                    </a:lnTo>
                    <a:lnTo>
                      <a:pt x="111" y="14"/>
                    </a:lnTo>
                    <a:lnTo>
                      <a:pt x="114" y="8"/>
                    </a:lnTo>
                    <a:lnTo>
                      <a:pt x="116" y="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0" name="Freeform 1109"/>
              <p:cNvSpPr>
                <a:spLocks noChangeArrowheads="1"/>
              </p:cNvSpPr>
              <p:nvPr/>
            </p:nvSpPr>
            <p:spPr bwMode="auto">
              <a:xfrm>
                <a:off x="2690" y="4241"/>
                <a:ext cx="58" cy="33"/>
              </a:xfrm>
              <a:custGeom>
                <a:avLst/>
                <a:gdLst>
                  <a:gd name="T0" fmla="*/ 2 w 56"/>
                  <a:gd name="T1" fmla="*/ 941137546 h 19"/>
                  <a:gd name="T2" fmla="*/ 664 w 56"/>
                  <a:gd name="T3" fmla="*/ 770233730 h 19"/>
                  <a:gd name="T4" fmla="*/ 1005 w 56"/>
                  <a:gd name="T5" fmla="*/ 770233730 h 19"/>
                  <a:gd name="T6" fmla="*/ 1610 w 56"/>
                  <a:gd name="T7" fmla="*/ 770233730 h 19"/>
                  <a:gd name="T8" fmla="*/ 2066 w 56"/>
                  <a:gd name="T9" fmla="*/ 941137546 h 19"/>
                  <a:gd name="T10" fmla="*/ 2420 w 56"/>
                  <a:gd name="T11" fmla="*/ 1040009272 h 19"/>
                  <a:gd name="T12" fmla="*/ 2715 w 56"/>
                  <a:gd name="T13" fmla="*/ 1404169758 h 19"/>
                  <a:gd name="T14" fmla="*/ 2860 w 56"/>
                  <a:gd name="T15" fmla="*/ 1552164936 h 19"/>
                  <a:gd name="T16" fmla="*/ 2860 w 56"/>
                  <a:gd name="T17" fmla="*/ 1404169758 h 19"/>
                  <a:gd name="T18" fmla="*/ 3306 w 56"/>
                  <a:gd name="T19" fmla="*/ 1715631475 h 19"/>
                  <a:gd name="T20" fmla="*/ 3185 w 56"/>
                  <a:gd name="T21" fmla="*/ 941137546 h 19"/>
                  <a:gd name="T22" fmla="*/ 3014 w 56"/>
                  <a:gd name="T23" fmla="*/ 630588872 h 19"/>
                  <a:gd name="T24" fmla="*/ 2684 w 56"/>
                  <a:gd name="T25" fmla="*/ 515948688 h 19"/>
                  <a:gd name="T26" fmla="*/ 2090 w 56"/>
                  <a:gd name="T27" fmla="*/ 952012 h 19"/>
                  <a:gd name="T28" fmla="*/ 1698 w 56"/>
                  <a:gd name="T29" fmla="*/ 0 h 19"/>
                  <a:gd name="T30" fmla="*/ 1005 w 56"/>
                  <a:gd name="T31" fmla="*/ 0 h 19"/>
                  <a:gd name="T32" fmla="*/ 9 w 56"/>
                  <a:gd name="T33" fmla="*/ 0 h 19"/>
                  <a:gd name="T34" fmla="*/ 0 w 56"/>
                  <a:gd name="T35" fmla="*/ 952012 h 19"/>
                  <a:gd name="T36" fmla="*/ 2 w 56"/>
                  <a:gd name="T37" fmla="*/ 941137546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2" y="11"/>
                    </a:moveTo>
                    <a:lnTo>
                      <a:pt x="10" y="9"/>
                    </a:lnTo>
                    <a:lnTo>
                      <a:pt x="18" y="9"/>
                    </a:lnTo>
                    <a:lnTo>
                      <a:pt x="27" y="9"/>
                    </a:lnTo>
                    <a:lnTo>
                      <a:pt x="35" y="11"/>
                    </a:lnTo>
                    <a:lnTo>
                      <a:pt x="41" y="12"/>
                    </a:lnTo>
                    <a:lnTo>
                      <a:pt x="46" y="15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55" y="11"/>
                    </a:lnTo>
                    <a:lnTo>
                      <a:pt x="51" y="7"/>
                    </a:lnTo>
                    <a:lnTo>
                      <a:pt x="45" y="5"/>
                    </a:lnTo>
                    <a:lnTo>
                      <a:pt x="36" y="3"/>
                    </a:lnTo>
                    <a:lnTo>
                      <a:pt x="28" y="0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0" y="3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1" name="Freeform 1110"/>
              <p:cNvSpPr>
                <a:spLocks noChangeArrowheads="1"/>
              </p:cNvSpPr>
              <p:nvPr/>
            </p:nvSpPr>
            <p:spPr bwMode="auto">
              <a:xfrm>
                <a:off x="2630" y="4244"/>
                <a:ext cx="46" cy="39"/>
              </a:xfrm>
              <a:custGeom>
                <a:avLst/>
                <a:gdLst>
                  <a:gd name="T0" fmla="*/ 2 w 57"/>
                  <a:gd name="T1" fmla="*/ 49621070 h 25"/>
                  <a:gd name="T2" fmla="*/ 2 w 57"/>
                  <a:gd name="T3" fmla="*/ 48170295 h 25"/>
                  <a:gd name="T4" fmla="*/ 4 w 57"/>
                  <a:gd name="T5" fmla="*/ 45950089 h 25"/>
                  <a:gd name="T6" fmla="*/ 5 w 57"/>
                  <a:gd name="T7" fmla="*/ 41289692 h 25"/>
                  <a:gd name="T8" fmla="*/ 8 w 57"/>
                  <a:gd name="T9" fmla="*/ 36458813 h 25"/>
                  <a:gd name="T10" fmla="*/ 10 w 57"/>
                  <a:gd name="T11" fmla="*/ 31247875 h 25"/>
                  <a:gd name="T12" fmla="*/ 12 w 57"/>
                  <a:gd name="T13" fmla="*/ 26789595 h 25"/>
                  <a:gd name="T14" fmla="*/ 15 w 57"/>
                  <a:gd name="T15" fmla="*/ 22946893 h 25"/>
                  <a:gd name="T16" fmla="*/ 17 w 57"/>
                  <a:gd name="T17" fmla="*/ 16886193 h 25"/>
                  <a:gd name="T18" fmla="*/ 17 w 57"/>
                  <a:gd name="T19" fmla="*/ 0 h 25"/>
                  <a:gd name="T20" fmla="*/ 15 w 57"/>
                  <a:gd name="T21" fmla="*/ 71069 h 25"/>
                  <a:gd name="T22" fmla="*/ 12 w 57"/>
                  <a:gd name="T23" fmla="*/ 120582 h 25"/>
                  <a:gd name="T24" fmla="*/ 10 w 57"/>
                  <a:gd name="T25" fmla="*/ 15638853 h 25"/>
                  <a:gd name="T26" fmla="*/ 6 w 57"/>
                  <a:gd name="T27" fmla="*/ 18232952 h 25"/>
                  <a:gd name="T28" fmla="*/ 5 w 57"/>
                  <a:gd name="T29" fmla="*/ 22946893 h 25"/>
                  <a:gd name="T30" fmla="*/ 3 w 57"/>
                  <a:gd name="T31" fmla="*/ 26789595 h 25"/>
                  <a:gd name="T32" fmla="*/ 2 w 57"/>
                  <a:gd name="T33" fmla="*/ 28948527 h 25"/>
                  <a:gd name="T34" fmla="*/ 0 w 57"/>
                  <a:gd name="T35" fmla="*/ 33750578 h 25"/>
                  <a:gd name="T36" fmla="*/ 2 w 57"/>
                  <a:gd name="T37" fmla="*/ 4962107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25"/>
                  <a:gd name="T59" fmla="*/ 57 w 57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25">
                    <a:moveTo>
                      <a:pt x="4" y="25"/>
                    </a:moveTo>
                    <a:lnTo>
                      <a:pt x="8" y="24"/>
                    </a:lnTo>
                    <a:lnTo>
                      <a:pt x="12" y="23"/>
                    </a:lnTo>
                    <a:lnTo>
                      <a:pt x="18" y="20"/>
                    </a:lnTo>
                    <a:lnTo>
                      <a:pt x="26" y="18"/>
                    </a:lnTo>
                    <a:lnTo>
                      <a:pt x="33" y="16"/>
                    </a:lnTo>
                    <a:lnTo>
                      <a:pt x="41" y="14"/>
                    </a:lnTo>
                    <a:lnTo>
                      <a:pt x="50" y="12"/>
                    </a:lnTo>
                    <a:lnTo>
                      <a:pt x="57" y="8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39" y="5"/>
                    </a:lnTo>
                    <a:lnTo>
                      <a:pt x="31" y="7"/>
                    </a:lnTo>
                    <a:lnTo>
                      <a:pt x="23" y="9"/>
                    </a:lnTo>
                    <a:lnTo>
                      <a:pt x="16" y="12"/>
                    </a:lnTo>
                    <a:lnTo>
                      <a:pt x="10" y="14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2" name="Freeform 1111"/>
              <p:cNvSpPr>
                <a:spLocks noChangeArrowheads="1"/>
              </p:cNvSpPr>
              <p:nvPr/>
            </p:nvSpPr>
            <p:spPr bwMode="auto">
              <a:xfrm>
                <a:off x="3012" y="4246"/>
                <a:ext cx="99" cy="56"/>
              </a:xfrm>
              <a:custGeom>
                <a:avLst/>
                <a:gdLst>
                  <a:gd name="T0" fmla="*/ 618 w 107"/>
                  <a:gd name="T1" fmla="*/ 4031271 h 40"/>
                  <a:gd name="T2" fmla="*/ 618 w 107"/>
                  <a:gd name="T3" fmla="*/ 4377296 h 40"/>
                  <a:gd name="T4" fmla="*/ 622 w 107"/>
                  <a:gd name="T5" fmla="*/ 4641808 h 40"/>
                  <a:gd name="T6" fmla="*/ 622 w 107"/>
                  <a:gd name="T7" fmla="*/ 4712903 h 40"/>
                  <a:gd name="T8" fmla="*/ 622 w 107"/>
                  <a:gd name="T9" fmla="*/ 5009157 h 40"/>
                  <a:gd name="T10" fmla="*/ 618 w 107"/>
                  <a:gd name="T11" fmla="*/ 5431166 h 40"/>
                  <a:gd name="T12" fmla="*/ 585 w 107"/>
                  <a:gd name="T13" fmla="*/ 6197344 h 40"/>
                  <a:gd name="T14" fmla="*/ 535 w 107"/>
                  <a:gd name="T15" fmla="*/ 7174031 h 40"/>
                  <a:gd name="T16" fmla="*/ 499 w 107"/>
                  <a:gd name="T17" fmla="*/ 7368553 h 40"/>
                  <a:gd name="T18" fmla="*/ 448 w 107"/>
                  <a:gd name="T19" fmla="*/ 7808773 h 40"/>
                  <a:gd name="T20" fmla="*/ 399 w 107"/>
                  <a:gd name="T21" fmla="*/ 8303424 h 40"/>
                  <a:gd name="T22" fmla="*/ 340 w 107"/>
                  <a:gd name="T23" fmla="*/ 8303424 h 40"/>
                  <a:gd name="T24" fmla="*/ 278 w 107"/>
                  <a:gd name="T25" fmla="*/ 8303424 h 40"/>
                  <a:gd name="T26" fmla="*/ 212 w 107"/>
                  <a:gd name="T27" fmla="*/ 7922561 h 40"/>
                  <a:gd name="T28" fmla="*/ 167 w 107"/>
                  <a:gd name="T29" fmla="*/ 7717583 h 40"/>
                  <a:gd name="T30" fmla="*/ 104 w 107"/>
                  <a:gd name="T31" fmla="*/ 7174031 h 40"/>
                  <a:gd name="T32" fmla="*/ 68 w 107"/>
                  <a:gd name="T33" fmla="*/ 5776873 h 40"/>
                  <a:gd name="T34" fmla="*/ 6 w 107"/>
                  <a:gd name="T35" fmla="*/ 5044953 h 40"/>
                  <a:gd name="T36" fmla="*/ 4 w 107"/>
                  <a:gd name="T37" fmla="*/ 4377296 h 40"/>
                  <a:gd name="T38" fmla="*/ 2 w 107"/>
                  <a:gd name="T39" fmla="*/ 3229442 h 40"/>
                  <a:gd name="T40" fmla="*/ 0 w 107"/>
                  <a:gd name="T41" fmla="*/ 2425695 h 40"/>
                  <a:gd name="T42" fmla="*/ 0 w 107"/>
                  <a:gd name="T43" fmla="*/ 1940028 h 40"/>
                  <a:gd name="T44" fmla="*/ 3 w 107"/>
                  <a:gd name="T45" fmla="*/ 69052 h 40"/>
                  <a:gd name="T46" fmla="*/ 60 w 107"/>
                  <a:gd name="T47" fmla="*/ 8527 h 40"/>
                  <a:gd name="T48" fmla="*/ 89 w 107"/>
                  <a:gd name="T49" fmla="*/ 4542 h 40"/>
                  <a:gd name="T50" fmla="*/ 137 w 107"/>
                  <a:gd name="T51" fmla="*/ 0 h 40"/>
                  <a:gd name="T52" fmla="*/ 190 w 107"/>
                  <a:gd name="T53" fmla="*/ 0 h 40"/>
                  <a:gd name="T54" fmla="*/ 245 w 107"/>
                  <a:gd name="T55" fmla="*/ 0 h 40"/>
                  <a:gd name="T56" fmla="*/ 293 w 107"/>
                  <a:gd name="T57" fmla="*/ 4542 h 40"/>
                  <a:gd name="T58" fmla="*/ 340 w 107"/>
                  <a:gd name="T59" fmla="*/ 61382 h 40"/>
                  <a:gd name="T60" fmla="*/ 387 w 107"/>
                  <a:gd name="T61" fmla="*/ 1678970 h 40"/>
                  <a:gd name="T62" fmla="*/ 429 w 107"/>
                  <a:gd name="T63" fmla="*/ 2097512 h 40"/>
                  <a:gd name="T64" fmla="*/ 482 w 107"/>
                  <a:gd name="T65" fmla="*/ 2425695 h 40"/>
                  <a:gd name="T66" fmla="*/ 525 w 107"/>
                  <a:gd name="T67" fmla="*/ 2787904 h 40"/>
                  <a:gd name="T68" fmla="*/ 557 w 107"/>
                  <a:gd name="T69" fmla="*/ 3229442 h 40"/>
                  <a:gd name="T70" fmla="*/ 588 w 107"/>
                  <a:gd name="T71" fmla="*/ 3488618 h 40"/>
                  <a:gd name="T72" fmla="*/ 618 w 107"/>
                  <a:gd name="T73" fmla="*/ 4031271 h 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40"/>
                  <a:gd name="T113" fmla="*/ 107 w 107"/>
                  <a:gd name="T114" fmla="*/ 40 h 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40">
                    <a:moveTo>
                      <a:pt x="105" y="19"/>
                    </a:moveTo>
                    <a:lnTo>
                      <a:pt x="106" y="21"/>
                    </a:lnTo>
                    <a:lnTo>
                      <a:pt x="107" y="22"/>
                    </a:lnTo>
                    <a:lnTo>
                      <a:pt x="107" y="23"/>
                    </a:lnTo>
                    <a:lnTo>
                      <a:pt x="107" y="24"/>
                    </a:lnTo>
                    <a:lnTo>
                      <a:pt x="105" y="27"/>
                    </a:lnTo>
                    <a:lnTo>
                      <a:pt x="99" y="30"/>
                    </a:lnTo>
                    <a:lnTo>
                      <a:pt x="93" y="34"/>
                    </a:lnTo>
                    <a:lnTo>
                      <a:pt x="86" y="36"/>
                    </a:lnTo>
                    <a:lnTo>
                      <a:pt x="77" y="38"/>
                    </a:lnTo>
                    <a:lnTo>
                      <a:pt x="68" y="40"/>
                    </a:lnTo>
                    <a:lnTo>
                      <a:pt x="58" y="40"/>
                    </a:lnTo>
                    <a:lnTo>
                      <a:pt x="48" y="40"/>
                    </a:lnTo>
                    <a:lnTo>
                      <a:pt x="37" y="39"/>
                    </a:lnTo>
                    <a:lnTo>
                      <a:pt x="28" y="37"/>
                    </a:lnTo>
                    <a:lnTo>
                      <a:pt x="19" y="34"/>
                    </a:lnTo>
                    <a:lnTo>
                      <a:pt x="11" y="28"/>
                    </a:lnTo>
                    <a:lnTo>
                      <a:pt x="7" y="25"/>
                    </a:lnTo>
                    <a:lnTo>
                      <a:pt x="4" y="21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9" y="4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33" y="0"/>
                    </a:lnTo>
                    <a:lnTo>
                      <a:pt x="42" y="0"/>
                    </a:lnTo>
                    <a:lnTo>
                      <a:pt x="51" y="2"/>
                    </a:lnTo>
                    <a:lnTo>
                      <a:pt x="58" y="5"/>
                    </a:lnTo>
                    <a:lnTo>
                      <a:pt x="67" y="7"/>
                    </a:lnTo>
                    <a:lnTo>
                      <a:pt x="74" y="10"/>
                    </a:lnTo>
                    <a:lnTo>
                      <a:pt x="83" y="12"/>
                    </a:lnTo>
                    <a:lnTo>
                      <a:pt x="90" y="14"/>
                    </a:lnTo>
                    <a:lnTo>
                      <a:pt x="96" y="16"/>
                    </a:lnTo>
                    <a:lnTo>
                      <a:pt x="101" y="17"/>
                    </a:lnTo>
                    <a:lnTo>
                      <a:pt x="105" y="19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3" name="Freeform 1112"/>
              <p:cNvSpPr>
                <a:spLocks noChangeArrowheads="1"/>
              </p:cNvSpPr>
              <p:nvPr/>
            </p:nvSpPr>
            <p:spPr bwMode="auto">
              <a:xfrm>
                <a:off x="3009" y="4258"/>
                <a:ext cx="108" cy="51"/>
              </a:xfrm>
              <a:custGeom>
                <a:avLst/>
                <a:gdLst>
                  <a:gd name="T0" fmla="*/ 0 w 115"/>
                  <a:gd name="T1" fmla="*/ 10636 h 36"/>
                  <a:gd name="T2" fmla="*/ 2 w 115"/>
                  <a:gd name="T3" fmla="*/ 2270691 h 36"/>
                  <a:gd name="T4" fmla="*/ 5 w 115"/>
                  <a:gd name="T5" fmla="*/ 3666989 h 36"/>
                  <a:gd name="T6" fmla="*/ 8 w 115"/>
                  <a:gd name="T7" fmla="*/ 5050449 h 36"/>
                  <a:gd name="T8" fmla="*/ 133 w 115"/>
                  <a:gd name="T9" fmla="*/ 5928287 h 36"/>
                  <a:gd name="T10" fmla="*/ 211 w 115"/>
                  <a:gd name="T11" fmla="*/ 7392133 h 36"/>
                  <a:gd name="T12" fmla="*/ 321 w 115"/>
                  <a:gd name="T13" fmla="*/ 8676575 h 36"/>
                  <a:gd name="T14" fmla="*/ 432 w 115"/>
                  <a:gd name="T15" fmla="*/ 9400853 h 36"/>
                  <a:gd name="T16" fmla="*/ 546 w 115"/>
                  <a:gd name="T17" fmla="*/ 9950116 h 36"/>
                  <a:gd name="T18" fmla="*/ 651 w 115"/>
                  <a:gd name="T19" fmla="*/ 9950116 h 36"/>
                  <a:gd name="T20" fmla="*/ 771 w 115"/>
                  <a:gd name="T21" fmla="*/ 9581087 h 36"/>
                  <a:gd name="T22" fmla="*/ 867 w 115"/>
                  <a:gd name="T23" fmla="*/ 9184438 h 36"/>
                  <a:gd name="T24" fmla="*/ 948 w 115"/>
                  <a:gd name="T25" fmla="*/ 8162765 h 36"/>
                  <a:gd name="T26" fmla="*/ 1044 w 115"/>
                  <a:gd name="T27" fmla="*/ 7534060 h 36"/>
                  <a:gd name="T28" fmla="*/ 1108 w 115"/>
                  <a:gd name="T29" fmla="*/ 6823898 h 36"/>
                  <a:gd name="T30" fmla="*/ 1177 w 115"/>
                  <a:gd name="T31" fmla="*/ 5471773 h 36"/>
                  <a:gd name="T32" fmla="*/ 1189 w 115"/>
                  <a:gd name="T33" fmla="*/ 4661348 h 36"/>
                  <a:gd name="T34" fmla="*/ 1196 w 115"/>
                  <a:gd name="T35" fmla="*/ 3387788 h 36"/>
                  <a:gd name="T36" fmla="*/ 1196 w 115"/>
                  <a:gd name="T37" fmla="*/ 2457180 h 36"/>
                  <a:gd name="T38" fmla="*/ 1179 w 115"/>
                  <a:gd name="T39" fmla="*/ 2096985 h 36"/>
                  <a:gd name="T40" fmla="*/ 1177 w 115"/>
                  <a:gd name="T41" fmla="*/ 14434 h 36"/>
                  <a:gd name="T42" fmla="*/ 1119 w 115"/>
                  <a:gd name="T43" fmla="*/ 3387788 h 36"/>
                  <a:gd name="T44" fmla="*/ 1119 w 115"/>
                  <a:gd name="T45" fmla="*/ 3666989 h 36"/>
                  <a:gd name="T46" fmla="*/ 1119 w 115"/>
                  <a:gd name="T47" fmla="*/ 3387788 h 36"/>
                  <a:gd name="T48" fmla="*/ 1119 w 115"/>
                  <a:gd name="T49" fmla="*/ 3125221 h 36"/>
                  <a:gd name="T50" fmla="*/ 1108 w 115"/>
                  <a:gd name="T51" fmla="*/ 3666989 h 36"/>
                  <a:gd name="T52" fmla="*/ 1055 w 115"/>
                  <a:gd name="T53" fmla="*/ 4302626 h 36"/>
                  <a:gd name="T54" fmla="*/ 1003 w 115"/>
                  <a:gd name="T55" fmla="*/ 5365520 h 36"/>
                  <a:gd name="T56" fmla="*/ 930 w 115"/>
                  <a:gd name="T57" fmla="*/ 5928287 h 36"/>
                  <a:gd name="T58" fmla="*/ 834 w 115"/>
                  <a:gd name="T59" fmla="*/ 6423168 h 36"/>
                  <a:gd name="T60" fmla="*/ 748 w 115"/>
                  <a:gd name="T61" fmla="*/ 6953944 h 36"/>
                  <a:gd name="T62" fmla="*/ 645 w 115"/>
                  <a:gd name="T63" fmla="*/ 6953944 h 36"/>
                  <a:gd name="T64" fmla="*/ 546 w 115"/>
                  <a:gd name="T65" fmla="*/ 6953944 h 36"/>
                  <a:gd name="T66" fmla="*/ 441 w 115"/>
                  <a:gd name="T67" fmla="*/ 6823898 h 36"/>
                  <a:gd name="T68" fmla="*/ 347 w 115"/>
                  <a:gd name="T69" fmla="*/ 6298684 h 36"/>
                  <a:gd name="T70" fmla="*/ 268 w 115"/>
                  <a:gd name="T71" fmla="*/ 5365520 h 36"/>
                  <a:gd name="T72" fmla="*/ 177 w 115"/>
                  <a:gd name="T73" fmla="*/ 3666989 h 36"/>
                  <a:gd name="T74" fmla="*/ 150 w 115"/>
                  <a:gd name="T75" fmla="*/ 3125221 h 36"/>
                  <a:gd name="T76" fmla="*/ 133 w 115"/>
                  <a:gd name="T77" fmla="*/ 2270691 h 36"/>
                  <a:gd name="T78" fmla="*/ 104 w 115"/>
                  <a:gd name="T79" fmla="*/ 10636 h 36"/>
                  <a:gd name="T80" fmla="*/ 7 w 115"/>
                  <a:gd name="T81" fmla="*/ 0 h 36"/>
                  <a:gd name="T82" fmla="*/ 0 w 115"/>
                  <a:gd name="T83" fmla="*/ 10636 h 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15"/>
                  <a:gd name="T127" fmla="*/ 0 h 36"/>
                  <a:gd name="T128" fmla="*/ 115 w 115"/>
                  <a:gd name="T129" fmla="*/ 36 h 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15" h="36">
                    <a:moveTo>
                      <a:pt x="0" y="4"/>
                    </a:moveTo>
                    <a:lnTo>
                      <a:pt x="2" y="8"/>
                    </a:lnTo>
                    <a:lnTo>
                      <a:pt x="5" y="14"/>
                    </a:lnTo>
                    <a:lnTo>
                      <a:pt x="8" y="18"/>
                    </a:lnTo>
                    <a:lnTo>
                      <a:pt x="13" y="22"/>
                    </a:lnTo>
                    <a:lnTo>
                      <a:pt x="21" y="27"/>
                    </a:lnTo>
                    <a:lnTo>
                      <a:pt x="31" y="31"/>
                    </a:lnTo>
                    <a:lnTo>
                      <a:pt x="41" y="34"/>
                    </a:lnTo>
                    <a:lnTo>
                      <a:pt x="52" y="36"/>
                    </a:lnTo>
                    <a:lnTo>
                      <a:pt x="62" y="36"/>
                    </a:lnTo>
                    <a:lnTo>
                      <a:pt x="73" y="35"/>
                    </a:lnTo>
                    <a:lnTo>
                      <a:pt x="82" y="33"/>
                    </a:lnTo>
                    <a:lnTo>
                      <a:pt x="91" y="30"/>
                    </a:lnTo>
                    <a:lnTo>
                      <a:pt x="99" y="28"/>
                    </a:lnTo>
                    <a:lnTo>
                      <a:pt x="106" y="25"/>
                    </a:lnTo>
                    <a:lnTo>
                      <a:pt x="111" y="20"/>
                    </a:lnTo>
                    <a:lnTo>
                      <a:pt x="114" y="17"/>
                    </a:lnTo>
                    <a:lnTo>
                      <a:pt x="115" y="13"/>
                    </a:lnTo>
                    <a:lnTo>
                      <a:pt x="115" y="9"/>
                    </a:lnTo>
                    <a:lnTo>
                      <a:pt x="113" y="7"/>
                    </a:lnTo>
                    <a:lnTo>
                      <a:pt x="111" y="5"/>
                    </a:lnTo>
                    <a:lnTo>
                      <a:pt x="107" y="13"/>
                    </a:lnTo>
                    <a:lnTo>
                      <a:pt x="107" y="14"/>
                    </a:lnTo>
                    <a:lnTo>
                      <a:pt x="107" y="13"/>
                    </a:lnTo>
                    <a:lnTo>
                      <a:pt x="107" y="12"/>
                    </a:lnTo>
                    <a:lnTo>
                      <a:pt x="106" y="14"/>
                    </a:lnTo>
                    <a:lnTo>
                      <a:pt x="101" y="16"/>
                    </a:lnTo>
                    <a:lnTo>
                      <a:pt x="96" y="19"/>
                    </a:lnTo>
                    <a:lnTo>
                      <a:pt x="89" y="22"/>
                    </a:lnTo>
                    <a:lnTo>
                      <a:pt x="80" y="24"/>
                    </a:lnTo>
                    <a:lnTo>
                      <a:pt x="72" y="26"/>
                    </a:lnTo>
                    <a:lnTo>
                      <a:pt x="61" y="26"/>
                    </a:lnTo>
                    <a:lnTo>
                      <a:pt x="52" y="26"/>
                    </a:lnTo>
                    <a:lnTo>
                      <a:pt x="42" y="25"/>
                    </a:lnTo>
                    <a:lnTo>
                      <a:pt x="34" y="23"/>
                    </a:lnTo>
                    <a:lnTo>
                      <a:pt x="25" y="19"/>
                    </a:lnTo>
                    <a:lnTo>
                      <a:pt x="18" y="14"/>
                    </a:lnTo>
                    <a:lnTo>
                      <a:pt x="15" y="12"/>
                    </a:lnTo>
                    <a:lnTo>
                      <a:pt x="13" y="8"/>
                    </a:lnTo>
                    <a:lnTo>
                      <a:pt x="9" y="4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4" name="Freeform 1113"/>
              <p:cNvSpPr>
                <a:spLocks noChangeArrowheads="1"/>
              </p:cNvSpPr>
              <p:nvPr/>
            </p:nvSpPr>
            <p:spPr bwMode="auto">
              <a:xfrm>
                <a:off x="3009" y="4241"/>
                <a:ext cx="58" cy="33"/>
              </a:xfrm>
              <a:custGeom>
                <a:avLst/>
                <a:gdLst>
                  <a:gd name="T0" fmla="*/ 3306 w 56"/>
                  <a:gd name="T1" fmla="*/ 952012 h 19"/>
                  <a:gd name="T2" fmla="*/ 2715 w 56"/>
                  <a:gd name="T3" fmla="*/ 0 h 19"/>
                  <a:gd name="T4" fmla="*/ 2179 w 56"/>
                  <a:gd name="T5" fmla="*/ 0 h 19"/>
                  <a:gd name="T6" fmla="*/ 1610 w 56"/>
                  <a:gd name="T7" fmla="*/ 0 h 19"/>
                  <a:gd name="T8" fmla="*/ 1063 w 56"/>
                  <a:gd name="T9" fmla="*/ 952012 h 19"/>
                  <a:gd name="T10" fmla="*/ 698 w 56"/>
                  <a:gd name="T11" fmla="*/ 515948688 h 19"/>
                  <a:gd name="T12" fmla="*/ 5 w 56"/>
                  <a:gd name="T13" fmla="*/ 630588872 h 19"/>
                  <a:gd name="T14" fmla="*/ 1 w 56"/>
                  <a:gd name="T15" fmla="*/ 941137546 h 19"/>
                  <a:gd name="T16" fmla="*/ 0 w 56"/>
                  <a:gd name="T17" fmla="*/ 1715631475 h 19"/>
                  <a:gd name="T18" fmla="*/ 7 w 56"/>
                  <a:gd name="T19" fmla="*/ 1404169758 h 19"/>
                  <a:gd name="T20" fmla="*/ 7 w 56"/>
                  <a:gd name="T21" fmla="*/ 1552164936 h 19"/>
                  <a:gd name="T22" fmla="*/ 9 w 56"/>
                  <a:gd name="T23" fmla="*/ 1404169758 h 19"/>
                  <a:gd name="T24" fmla="*/ 862 w 56"/>
                  <a:gd name="T25" fmla="*/ 1040009272 h 19"/>
                  <a:gd name="T26" fmla="*/ 1179 w 56"/>
                  <a:gd name="T27" fmla="*/ 941137546 h 19"/>
                  <a:gd name="T28" fmla="*/ 1698 w 56"/>
                  <a:gd name="T29" fmla="*/ 770233730 h 19"/>
                  <a:gd name="T30" fmla="*/ 2179 w 56"/>
                  <a:gd name="T31" fmla="*/ 770233730 h 19"/>
                  <a:gd name="T32" fmla="*/ 2684 w 56"/>
                  <a:gd name="T33" fmla="*/ 770233730 h 19"/>
                  <a:gd name="T34" fmla="*/ 3140 w 56"/>
                  <a:gd name="T35" fmla="*/ 941137546 h 19"/>
                  <a:gd name="T36" fmla="*/ 3306 w 56"/>
                  <a:gd name="T37" fmla="*/ 952012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56" y="3"/>
                    </a:moveTo>
                    <a:lnTo>
                      <a:pt x="46" y="0"/>
                    </a:lnTo>
                    <a:lnTo>
                      <a:pt x="37" y="0"/>
                    </a:lnTo>
                    <a:lnTo>
                      <a:pt x="27" y="0"/>
                    </a:lnTo>
                    <a:lnTo>
                      <a:pt x="19" y="3"/>
                    </a:lnTo>
                    <a:lnTo>
                      <a:pt x="11" y="5"/>
                    </a:lnTo>
                    <a:lnTo>
                      <a:pt x="5" y="7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15" y="12"/>
                    </a:lnTo>
                    <a:lnTo>
                      <a:pt x="21" y="11"/>
                    </a:lnTo>
                    <a:lnTo>
                      <a:pt x="28" y="9"/>
                    </a:lnTo>
                    <a:lnTo>
                      <a:pt x="37" y="9"/>
                    </a:lnTo>
                    <a:lnTo>
                      <a:pt x="45" y="9"/>
                    </a:lnTo>
                    <a:lnTo>
                      <a:pt x="53" y="1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5" name="Freeform 1114"/>
              <p:cNvSpPr>
                <a:spLocks noChangeArrowheads="1"/>
              </p:cNvSpPr>
              <p:nvPr/>
            </p:nvSpPr>
            <p:spPr bwMode="auto">
              <a:xfrm>
                <a:off x="3064" y="4244"/>
                <a:ext cx="47" cy="39"/>
              </a:xfrm>
              <a:custGeom>
                <a:avLst/>
                <a:gdLst>
                  <a:gd name="T0" fmla="*/ 18 w 58"/>
                  <a:gd name="T1" fmla="*/ 33750578 h 25"/>
                  <a:gd name="T2" fmla="*/ 17 w 58"/>
                  <a:gd name="T3" fmla="*/ 28948527 h 25"/>
                  <a:gd name="T4" fmla="*/ 15 w 58"/>
                  <a:gd name="T5" fmla="*/ 26789595 h 25"/>
                  <a:gd name="T6" fmla="*/ 12 w 58"/>
                  <a:gd name="T7" fmla="*/ 22946893 h 25"/>
                  <a:gd name="T8" fmla="*/ 11 w 58"/>
                  <a:gd name="T9" fmla="*/ 18232952 h 25"/>
                  <a:gd name="T10" fmla="*/ 8 w 58"/>
                  <a:gd name="T11" fmla="*/ 15638853 h 25"/>
                  <a:gd name="T12" fmla="*/ 5 w 58"/>
                  <a:gd name="T13" fmla="*/ 120582 h 25"/>
                  <a:gd name="T14" fmla="*/ 3 w 58"/>
                  <a:gd name="T15" fmla="*/ 71069 h 25"/>
                  <a:gd name="T16" fmla="*/ 2 w 58"/>
                  <a:gd name="T17" fmla="*/ 0 h 25"/>
                  <a:gd name="T18" fmla="*/ 0 w 58"/>
                  <a:gd name="T19" fmla="*/ 16886193 h 25"/>
                  <a:gd name="T20" fmla="*/ 2 w 58"/>
                  <a:gd name="T21" fmla="*/ 22946893 h 25"/>
                  <a:gd name="T22" fmla="*/ 5 w 58"/>
                  <a:gd name="T23" fmla="*/ 26789595 h 25"/>
                  <a:gd name="T24" fmla="*/ 7 w 58"/>
                  <a:gd name="T25" fmla="*/ 31247875 h 25"/>
                  <a:gd name="T26" fmla="*/ 10 w 58"/>
                  <a:gd name="T27" fmla="*/ 36458813 h 25"/>
                  <a:gd name="T28" fmla="*/ 12 w 58"/>
                  <a:gd name="T29" fmla="*/ 41289692 h 25"/>
                  <a:gd name="T30" fmla="*/ 14 w 58"/>
                  <a:gd name="T31" fmla="*/ 45950089 h 25"/>
                  <a:gd name="T32" fmla="*/ 15 w 58"/>
                  <a:gd name="T33" fmla="*/ 48170295 h 25"/>
                  <a:gd name="T34" fmla="*/ 17 w 58"/>
                  <a:gd name="T35" fmla="*/ 49621070 h 25"/>
                  <a:gd name="T36" fmla="*/ 18 w 58"/>
                  <a:gd name="T37" fmla="*/ 33750578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25"/>
                  <a:gd name="T59" fmla="*/ 58 w 58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25">
                    <a:moveTo>
                      <a:pt x="58" y="17"/>
                    </a:moveTo>
                    <a:lnTo>
                      <a:pt x="54" y="15"/>
                    </a:lnTo>
                    <a:lnTo>
                      <a:pt x="48" y="14"/>
                    </a:lnTo>
                    <a:lnTo>
                      <a:pt x="42" y="12"/>
                    </a:lnTo>
                    <a:lnTo>
                      <a:pt x="35" y="9"/>
                    </a:lnTo>
                    <a:lnTo>
                      <a:pt x="26" y="7"/>
                    </a:lnTo>
                    <a:lnTo>
                      <a:pt x="19" y="5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2"/>
                    </a:lnTo>
                    <a:lnTo>
                      <a:pt x="17" y="14"/>
                    </a:lnTo>
                    <a:lnTo>
                      <a:pt x="24" y="16"/>
                    </a:lnTo>
                    <a:lnTo>
                      <a:pt x="33" y="18"/>
                    </a:lnTo>
                    <a:lnTo>
                      <a:pt x="40" y="20"/>
                    </a:lnTo>
                    <a:lnTo>
                      <a:pt x="45" y="23"/>
                    </a:lnTo>
                    <a:lnTo>
                      <a:pt x="50" y="24"/>
                    </a:lnTo>
                    <a:lnTo>
                      <a:pt x="54" y="25"/>
                    </a:lnTo>
                    <a:lnTo>
                      <a:pt x="58" y="1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6" name="Freeform 1115"/>
              <p:cNvSpPr>
                <a:spLocks noChangeArrowheads="1"/>
              </p:cNvSpPr>
              <p:nvPr/>
            </p:nvSpPr>
            <p:spPr bwMode="auto">
              <a:xfrm>
                <a:off x="2690" y="4254"/>
                <a:ext cx="102" cy="56"/>
              </a:xfrm>
              <a:custGeom>
                <a:avLst/>
                <a:gdLst>
                  <a:gd name="T0" fmla="*/ 2 w 98"/>
                  <a:gd name="T1" fmla="*/ 29399 h 52"/>
                  <a:gd name="T2" fmla="*/ 1 w 98"/>
                  <a:gd name="T3" fmla="*/ 29806 h 52"/>
                  <a:gd name="T4" fmla="*/ 0 w 98"/>
                  <a:gd name="T5" fmla="*/ 29826 h 52"/>
                  <a:gd name="T6" fmla="*/ 0 w 98"/>
                  <a:gd name="T7" fmla="*/ 31667 h 52"/>
                  <a:gd name="T8" fmla="*/ 0 w 98"/>
                  <a:gd name="T9" fmla="*/ 32129 h 52"/>
                  <a:gd name="T10" fmla="*/ 2 w 98"/>
                  <a:gd name="T11" fmla="*/ 34120 h 52"/>
                  <a:gd name="T12" fmla="*/ 8 w 98"/>
                  <a:gd name="T13" fmla="*/ 34632 h 52"/>
                  <a:gd name="T14" fmla="*/ 1057 w 98"/>
                  <a:gd name="T15" fmla="*/ 36708 h 52"/>
                  <a:gd name="T16" fmla="*/ 1694 w 98"/>
                  <a:gd name="T17" fmla="*/ 37237 h 52"/>
                  <a:gd name="T18" fmla="*/ 2506 w 98"/>
                  <a:gd name="T19" fmla="*/ 37258 h 52"/>
                  <a:gd name="T20" fmla="*/ 3241 w 98"/>
                  <a:gd name="T21" fmla="*/ 37258 h 52"/>
                  <a:gd name="T22" fmla="*/ 4054 w 98"/>
                  <a:gd name="T23" fmla="*/ 37237 h 52"/>
                  <a:gd name="T24" fmla="*/ 4836 w 98"/>
                  <a:gd name="T25" fmla="*/ 36708 h 52"/>
                  <a:gd name="T26" fmla="*/ 5552 w 98"/>
                  <a:gd name="T27" fmla="*/ 34120 h 52"/>
                  <a:gd name="T28" fmla="*/ 6256 w 98"/>
                  <a:gd name="T29" fmla="*/ 31667 h 52"/>
                  <a:gd name="T30" fmla="*/ 6876 w 98"/>
                  <a:gd name="T31" fmla="*/ 27707 h 52"/>
                  <a:gd name="T32" fmla="*/ 7283 w 98"/>
                  <a:gd name="T33" fmla="*/ 22159 h 52"/>
                  <a:gd name="T34" fmla="*/ 7352 w 98"/>
                  <a:gd name="T35" fmla="*/ 19147 h 52"/>
                  <a:gd name="T36" fmla="*/ 7483 w 98"/>
                  <a:gd name="T37" fmla="*/ 16248 h 52"/>
                  <a:gd name="T38" fmla="*/ 7483 w 98"/>
                  <a:gd name="T39" fmla="*/ 13002 h 52"/>
                  <a:gd name="T40" fmla="*/ 7733 w 98"/>
                  <a:gd name="T41" fmla="*/ 8324 h 52"/>
                  <a:gd name="T42" fmla="*/ 7439 w 98"/>
                  <a:gd name="T43" fmla="*/ 6609 h 52"/>
                  <a:gd name="T44" fmla="*/ 7283 w 98"/>
                  <a:gd name="T45" fmla="*/ 5698 h 52"/>
                  <a:gd name="T46" fmla="*/ 6876 w 98"/>
                  <a:gd name="T47" fmla="*/ 4 h 52"/>
                  <a:gd name="T48" fmla="*/ 6256 w 98"/>
                  <a:gd name="T49" fmla="*/ 1 h 52"/>
                  <a:gd name="T50" fmla="*/ 5749 w 98"/>
                  <a:gd name="T51" fmla="*/ 0 h 52"/>
                  <a:gd name="T52" fmla="*/ 5128 w 98"/>
                  <a:gd name="T53" fmla="*/ 0 h 52"/>
                  <a:gd name="T54" fmla="*/ 4942 w 98"/>
                  <a:gd name="T55" fmla="*/ 1 h 52"/>
                  <a:gd name="T56" fmla="*/ 4638 w 98"/>
                  <a:gd name="T57" fmla="*/ 3 h 52"/>
                  <a:gd name="T58" fmla="*/ 4371 w 98"/>
                  <a:gd name="T59" fmla="*/ 5 h 52"/>
                  <a:gd name="T60" fmla="*/ 4265 w 98"/>
                  <a:gd name="T61" fmla="*/ 5698 h 52"/>
                  <a:gd name="T62" fmla="*/ 3785 w 98"/>
                  <a:gd name="T63" fmla="*/ 8989 h 52"/>
                  <a:gd name="T64" fmla="*/ 3168 w 98"/>
                  <a:gd name="T65" fmla="*/ 15089 h 52"/>
                  <a:gd name="T66" fmla="*/ 2552 w 98"/>
                  <a:gd name="T67" fmla="*/ 18829 h 52"/>
                  <a:gd name="T68" fmla="*/ 2020 w 98"/>
                  <a:gd name="T69" fmla="*/ 21801 h 52"/>
                  <a:gd name="T70" fmla="*/ 1257 w 98"/>
                  <a:gd name="T71" fmla="*/ 23873 h 52"/>
                  <a:gd name="T72" fmla="*/ 884 w 98"/>
                  <a:gd name="T73" fmla="*/ 27273 h 52"/>
                  <a:gd name="T74" fmla="*/ 7 w 98"/>
                  <a:gd name="T75" fmla="*/ 27709 h 52"/>
                  <a:gd name="T76" fmla="*/ 2 w 98"/>
                  <a:gd name="T77" fmla="*/ 29399 h 5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8"/>
                  <a:gd name="T118" fmla="*/ 0 h 52"/>
                  <a:gd name="T119" fmla="*/ 98 w 98"/>
                  <a:gd name="T120" fmla="*/ 52 h 5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8" h="52">
                    <a:moveTo>
                      <a:pt x="2" y="40"/>
                    </a:moveTo>
                    <a:lnTo>
                      <a:pt x="1" y="41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2" y="46"/>
                    </a:lnTo>
                    <a:lnTo>
                      <a:pt x="8" y="48"/>
                    </a:lnTo>
                    <a:lnTo>
                      <a:pt x="14" y="50"/>
                    </a:lnTo>
                    <a:lnTo>
                      <a:pt x="22" y="51"/>
                    </a:lnTo>
                    <a:lnTo>
                      <a:pt x="32" y="52"/>
                    </a:lnTo>
                    <a:lnTo>
                      <a:pt x="41" y="52"/>
                    </a:lnTo>
                    <a:lnTo>
                      <a:pt x="52" y="51"/>
                    </a:lnTo>
                    <a:lnTo>
                      <a:pt x="62" y="50"/>
                    </a:lnTo>
                    <a:lnTo>
                      <a:pt x="71" y="46"/>
                    </a:lnTo>
                    <a:lnTo>
                      <a:pt x="80" y="43"/>
                    </a:lnTo>
                    <a:lnTo>
                      <a:pt x="87" y="38"/>
                    </a:lnTo>
                    <a:lnTo>
                      <a:pt x="92" y="31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18"/>
                    </a:lnTo>
                    <a:lnTo>
                      <a:pt x="98" y="12"/>
                    </a:lnTo>
                    <a:lnTo>
                      <a:pt x="95" y="9"/>
                    </a:lnTo>
                    <a:lnTo>
                      <a:pt x="92" y="7"/>
                    </a:lnTo>
                    <a:lnTo>
                      <a:pt x="87" y="4"/>
                    </a:lnTo>
                    <a:lnTo>
                      <a:pt x="80" y="1"/>
                    </a:lnTo>
                    <a:lnTo>
                      <a:pt x="73" y="0"/>
                    </a:lnTo>
                    <a:lnTo>
                      <a:pt x="66" y="0"/>
                    </a:lnTo>
                    <a:lnTo>
                      <a:pt x="63" y="1"/>
                    </a:lnTo>
                    <a:lnTo>
                      <a:pt x="59" y="3"/>
                    </a:lnTo>
                    <a:lnTo>
                      <a:pt x="56" y="5"/>
                    </a:lnTo>
                    <a:lnTo>
                      <a:pt x="54" y="7"/>
                    </a:lnTo>
                    <a:lnTo>
                      <a:pt x="48" y="13"/>
                    </a:lnTo>
                    <a:lnTo>
                      <a:pt x="40" y="20"/>
                    </a:lnTo>
                    <a:lnTo>
                      <a:pt x="33" y="26"/>
                    </a:lnTo>
                    <a:lnTo>
                      <a:pt x="25" y="30"/>
                    </a:lnTo>
                    <a:lnTo>
                      <a:pt x="17" y="33"/>
                    </a:lnTo>
                    <a:lnTo>
                      <a:pt x="11" y="37"/>
                    </a:lnTo>
                    <a:lnTo>
                      <a:pt x="7" y="39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7" name="Freeform 1116"/>
              <p:cNvSpPr>
                <a:spLocks noChangeArrowheads="1"/>
              </p:cNvSpPr>
              <p:nvPr/>
            </p:nvSpPr>
            <p:spPr bwMode="auto">
              <a:xfrm>
                <a:off x="2685" y="4267"/>
                <a:ext cx="111" cy="48"/>
              </a:xfrm>
              <a:custGeom>
                <a:avLst/>
                <a:gdLst>
                  <a:gd name="T0" fmla="*/ 5295 w 107"/>
                  <a:gd name="T1" fmla="*/ 0 h 44"/>
                  <a:gd name="T2" fmla="*/ 5278 w 107"/>
                  <a:gd name="T3" fmla="*/ 353 h 44"/>
                  <a:gd name="T4" fmla="*/ 5278 w 107"/>
                  <a:gd name="T5" fmla="*/ 19635 h 44"/>
                  <a:gd name="T6" fmla="*/ 5209 w 107"/>
                  <a:gd name="T7" fmla="*/ 30217 h 44"/>
                  <a:gd name="T8" fmla="*/ 5204 w 107"/>
                  <a:gd name="T9" fmla="*/ 36097 h 44"/>
                  <a:gd name="T10" fmla="*/ 4912 w 107"/>
                  <a:gd name="T11" fmla="*/ 49712 h 44"/>
                  <a:gd name="T12" fmla="*/ 4483 w 107"/>
                  <a:gd name="T13" fmla="*/ 60868 h 44"/>
                  <a:gd name="T14" fmla="*/ 4027 w 107"/>
                  <a:gd name="T15" fmla="*/ 70476 h 44"/>
                  <a:gd name="T16" fmla="*/ 3608 w 107"/>
                  <a:gd name="T17" fmla="*/ 75242 h 44"/>
                  <a:gd name="T18" fmla="*/ 3025 w 107"/>
                  <a:gd name="T19" fmla="*/ 76865 h 44"/>
                  <a:gd name="T20" fmla="*/ 2544 w 107"/>
                  <a:gd name="T21" fmla="*/ 81989 h 44"/>
                  <a:gd name="T22" fmla="*/ 1979 w 107"/>
                  <a:gd name="T23" fmla="*/ 81989 h 44"/>
                  <a:gd name="T24" fmla="*/ 1561 w 107"/>
                  <a:gd name="T25" fmla="*/ 76865 h 44"/>
                  <a:gd name="T26" fmla="*/ 1035 w 107"/>
                  <a:gd name="T27" fmla="*/ 75242 h 44"/>
                  <a:gd name="T28" fmla="*/ 750 w 107"/>
                  <a:gd name="T29" fmla="*/ 70476 h 44"/>
                  <a:gd name="T30" fmla="*/ 581 w 107"/>
                  <a:gd name="T31" fmla="*/ 68938 h 44"/>
                  <a:gd name="T32" fmla="*/ 8 w 107"/>
                  <a:gd name="T33" fmla="*/ 66431 h 44"/>
                  <a:gd name="T34" fmla="*/ 581 w 107"/>
                  <a:gd name="T35" fmla="*/ 68938 h 44"/>
                  <a:gd name="T36" fmla="*/ 8 w 107"/>
                  <a:gd name="T37" fmla="*/ 72509 h 44"/>
                  <a:gd name="T38" fmla="*/ 581 w 107"/>
                  <a:gd name="T39" fmla="*/ 72509 h 44"/>
                  <a:gd name="T40" fmla="*/ 6 w 107"/>
                  <a:gd name="T41" fmla="*/ 51195 h 44"/>
                  <a:gd name="T42" fmla="*/ 3 w 107"/>
                  <a:gd name="T43" fmla="*/ 55804 h 44"/>
                  <a:gd name="T44" fmla="*/ 1 w 107"/>
                  <a:gd name="T45" fmla="*/ 60868 h 44"/>
                  <a:gd name="T46" fmla="*/ 0 w 107"/>
                  <a:gd name="T47" fmla="*/ 70476 h 44"/>
                  <a:gd name="T48" fmla="*/ 2 w 107"/>
                  <a:gd name="T49" fmla="*/ 76865 h 44"/>
                  <a:gd name="T50" fmla="*/ 6 w 107"/>
                  <a:gd name="T51" fmla="*/ 86230 h 44"/>
                  <a:gd name="T52" fmla="*/ 669 w 107"/>
                  <a:gd name="T53" fmla="*/ 91464 h 44"/>
                  <a:gd name="T54" fmla="*/ 982 w 107"/>
                  <a:gd name="T55" fmla="*/ 96336 h 44"/>
                  <a:gd name="T56" fmla="*/ 1516 w 107"/>
                  <a:gd name="T57" fmla="*/ 97657 h 44"/>
                  <a:gd name="T58" fmla="*/ 1979 w 107"/>
                  <a:gd name="T59" fmla="*/ 99753 h 44"/>
                  <a:gd name="T60" fmla="*/ 2544 w 107"/>
                  <a:gd name="T61" fmla="*/ 99753 h 44"/>
                  <a:gd name="T62" fmla="*/ 3062 w 107"/>
                  <a:gd name="T63" fmla="*/ 99753 h 44"/>
                  <a:gd name="T64" fmla="*/ 3741 w 107"/>
                  <a:gd name="T65" fmla="*/ 96336 h 44"/>
                  <a:gd name="T66" fmla="*/ 4202 w 107"/>
                  <a:gd name="T67" fmla="*/ 89479 h 44"/>
                  <a:gd name="T68" fmla="*/ 4748 w 107"/>
                  <a:gd name="T69" fmla="*/ 81989 h 44"/>
                  <a:gd name="T70" fmla="*/ 5209 w 107"/>
                  <a:gd name="T71" fmla="*/ 66431 h 44"/>
                  <a:gd name="T72" fmla="*/ 5520 w 107"/>
                  <a:gd name="T73" fmla="*/ 46909 h 44"/>
                  <a:gd name="T74" fmla="*/ 5775 w 107"/>
                  <a:gd name="T75" fmla="*/ 39340 h 44"/>
                  <a:gd name="T76" fmla="*/ 5803 w 107"/>
                  <a:gd name="T77" fmla="*/ 23258 h 44"/>
                  <a:gd name="T78" fmla="*/ 5821 w 107"/>
                  <a:gd name="T79" fmla="*/ 15123 h 44"/>
                  <a:gd name="T80" fmla="*/ 5821 w 107"/>
                  <a:gd name="T81" fmla="*/ 0 h 44"/>
                  <a:gd name="T82" fmla="*/ 5295 w 107"/>
                  <a:gd name="T83" fmla="*/ 0 h 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07"/>
                  <a:gd name="T127" fmla="*/ 0 h 44"/>
                  <a:gd name="T128" fmla="*/ 107 w 107"/>
                  <a:gd name="T129" fmla="*/ 44 h 4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07" h="44">
                    <a:moveTo>
                      <a:pt x="98" y="0"/>
                    </a:moveTo>
                    <a:lnTo>
                      <a:pt x="97" y="5"/>
                    </a:lnTo>
                    <a:lnTo>
                      <a:pt x="97" y="9"/>
                    </a:lnTo>
                    <a:lnTo>
                      <a:pt x="95" y="14"/>
                    </a:lnTo>
                    <a:lnTo>
                      <a:pt x="94" y="16"/>
                    </a:lnTo>
                    <a:lnTo>
                      <a:pt x="89" y="22"/>
                    </a:lnTo>
                    <a:lnTo>
                      <a:pt x="82" y="27"/>
                    </a:lnTo>
                    <a:lnTo>
                      <a:pt x="75" y="31"/>
                    </a:lnTo>
                    <a:lnTo>
                      <a:pt x="66" y="33"/>
                    </a:lnTo>
                    <a:lnTo>
                      <a:pt x="56" y="34"/>
                    </a:lnTo>
                    <a:lnTo>
                      <a:pt x="46" y="36"/>
                    </a:lnTo>
                    <a:lnTo>
                      <a:pt x="37" y="36"/>
                    </a:lnTo>
                    <a:lnTo>
                      <a:pt x="28" y="34"/>
                    </a:lnTo>
                    <a:lnTo>
                      <a:pt x="20" y="33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8" y="29"/>
                    </a:lnTo>
                    <a:lnTo>
                      <a:pt x="9" y="30"/>
                    </a:lnTo>
                    <a:lnTo>
                      <a:pt x="8" y="32"/>
                    </a:lnTo>
                    <a:lnTo>
                      <a:pt x="9" y="32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1" y="27"/>
                    </a:lnTo>
                    <a:lnTo>
                      <a:pt x="0" y="31"/>
                    </a:lnTo>
                    <a:lnTo>
                      <a:pt x="2" y="34"/>
                    </a:lnTo>
                    <a:lnTo>
                      <a:pt x="6" y="38"/>
                    </a:lnTo>
                    <a:lnTo>
                      <a:pt x="12" y="40"/>
                    </a:lnTo>
                    <a:lnTo>
                      <a:pt x="19" y="42"/>
                    </a:lnTo>
                    <a:lnTo>
                      <a:pt x="27" y="43"/>
                    </a:lnTo>
                    <a:lnTo>
                      <a:pt x="37" y="44"/>
                    </a:lnTo>
                    <a:lnTo>
                      <a:pt x="46" y="44"/>
                    </a:lnTo>
                    <a:lnTo>
                      <a:pt x="57" y="44"/>
                    </a:lnTo>
                    <a:lnTo>
                      <a:pt x="68" y="42"/>
                    </a:lnTo>
                    <a:lnTo>
                      <a:pt x="77" y="39"/>
                    </a:lnTo>
                    <a:lnTo>
                      <a:pt x="87" y="36"/>
                    </a:lnTo>
                    <a:lnTo>
                      <a:pt x="95" y="29"/>
                    </a:lnTo>
                    <a:lnTo>
                      <a:pt x="101" y="21"/>
                    </a:lnTo>
                    <a:lnTo>
                      <a:pt x="104" y="17"/>
                    </a:lnTo>
                    <a:lnTo>
                      <a:pt x="106" y="11"/>
                    </a:lnTo>
                    <a:lnTo>
                      <a:pt x="107" y="6"/>
                    </a:lnTo>
                    <a:lnTo>
                      <a:pt x="107" y="0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8" name="Freeform 1117"/>
              <p:cNvSpPr>
                <a:spLocks noChangeArrowheads="1"/>
              </p:cNvSpPr>
              <p:nvPr/>
            </p:nvSpPr>
            <p:spPr bwMode="auto">
              <a:xfrm>
                <a:off x="2744" y="4249"/>
                <a:ext cx="54" cy="29"/>
              </a:xfrm>
              <a:custGeom>
                <a:avLst/>
                <a:gdLst>
                  <a:gd name="T0" fmla="*/ 7 w 52"/>
                  <a:gd name="T1" fmla="*/ 298841259 h 16"/>
                  <a:gd name="T2" fmla="*/ 836 w 52"/>
                  <a:gd name="T3" fmla="*/ 264705761 h 16"/>
                  <a:gd name="T4" fmla="*/ 986 w 52"/>
                  <a:gd name="T5" fmla="*/ 234670226 h 16"/>
                  <a:gd name="T6" fmla="*/ 1102 w 52"/>
                  <a:gd name="T7" fmla="*/ 234670226 h 16"/>
                  <a:gd name="T8" fmla="*/ 1233 w 52"/>
                  <a:gd name="T9" fmla="*/ 221102195 h 16"/>
                  <a:gd name="T10" fmla="*/ 1728 w 52"/>
                  <a:gd name="T11" fmla="*/ 221102195 h 16"/>
                  <a:gd name="T12" fmla="*/ 2318 w 52"/>
                  <a:gd name="T13" fmla="*/ 234670226 h 16"/>
                  <a:gd name="T14" fmla="*/ 2742 w 52"/>
                  <a:gd name="T15" fmla="*/ 264705761 h 16"/>
                  <a:gd name="T16" fmla="*/ 3202 w 52"/>
                  <a:gd name="T17" fmla="*/ 298841259 h 16"/>
                  <a:gd name="T18" fmla="*/ 3386 w 52"/>
                  <a:gd name="T19" fmla="*/ 337036309 h 16"/>
                  <a:gd name="T20" fmla="*/ 3432 w 52"/>
                  <a:gd name="T21" fmla="*/ 337036309 h 16"/>
                  <a:gd name="T22" fmla="*/ 4136 w 52"/>
                  <a:gd name="T23" fmla="*/ 337036309 h 16"/>
                  <a:gd name="T24" fmla="*/ 3909 w 52"/>
                  <a:gd name="T25" fmla="*/ 249039956 h 16"/>
                  <a:gd name="T26" fmla="*/ 3582 w 52"/>
                  <a:gd name="T27" fmla="*/ 4928681 h 16"/>
                  <a:gd name="T28" fmla="*/ 3027 w 52"/>
                  <a:gd name="T29" fmla="*/ 2326755 h 16"/>
                  <a:gd name="T30" fmla="*/ 2450 w 52"/>
                  <a:gd name="T31" fmla="*/ 912565 h 16"/>
                  <a:gd name="T32" fmla="*/ 1827 w 52"/>
                  <a:gd name="T33" fmla="*/ 0 h 16"/>
                  <a:gd name="T34" fmla="*/ 1167 w 52"/>
                  <a:gd name="T35" fmla="*/ 0 h 16"/>
                  <a:gd name="T36" fmla="*/ 936 w 52"/>
                  <a:gd name="T37" fmla="*/ 912565 h 16"/>
                  <a:gd name="T38" fmla="*/ 7 w 52"/>
                  <a:gd name="T39" fmla="*/ 1529670 h 16"/>
                  <a:gd name="T40" fmla="*/ 3 w 52"/>
                  <a:gd name="T41" fmla="*/ 2561820 h 16"/>
                  <a:gd name="T42" fmla="*/ 0 w 52"/>
                  <a:gd name="T43" fmla="*/ 207760964 h 16"/>
                  <a:gd name="T44" fmla="*/ 7 w 52"/>
                  <a:gd name="T45" fmla="*/ 298841259 h 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2"/>
                  <a:gd name="T70" fmla="*/ 0 h 16"/>
                  <a:gd name="T71" fmla="*/ 52 w 52"/>
                  <a:gd name="T72" fmla="*/ 16 h 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2" h="16">
                    <a:moveTo>
                      <a:pt x="7" y="14"/>
                    </a:moveTo>
                    <a:lnTo>
                      <a:pt x="9" y="12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22" y="9"/>
                    </a:lnTo>
                    <a:lnTo>
                      <a:pt x="29" y="10"/>
                    </a:lnTo>
                    <a:lnTo>
                      <a:pt x="35" y="12"/>
                    </a:lnTo>
                    <a:lnTo>
                      <a:pt x="40" y="14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52" y="16"/>
                    </a:lnTo>
                    <a:lnTo>
                      <a:pt x="49" y="11"/>
                    </a:lnTo>
                    <a:lnTo>
                      <a:pt x="44" y="7"/>
                    </a:lnTo>
                    <a:lnTo>
                      <a:pt x="38" y="3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0" y="8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9" name="Freeform 1118"/>
              <p:cNvSpPr>
                <a:spLocks noChangeArrowheads="1"/>
              </p:cNvSpPr>
              <p:nvPr/>
            </p:nvSpPr>
            <p:spPr bwMode="auto">
              <a:xfrm>
                <a:off x="2691" y="4258"/>
                <a:ext cx="58" cy="56"/>
              </a:xfrm>
              <a:custGeom>
                <a:avLst/>
                <a:gdLst>
                  <a:gd name="T0" fmla="*/ 3 w 56"/>
                  <a:gd name="T1" fmla="*/ 8303424 h 40"/>
                  <a:gd name="T2" fmla="*/ 7 w 56"/>
                  <a:gd name="T3" fmla="*/ 7808773 h 40"/>
                  <a:gd name="T4" fmla="*/ 737 w 56"/>
                  <a:gd name="T5" fmla="*/ 7717583 h 40"/>
                  <a:gd name="T6" fmla="*/ 1005 w 56"/>
                  <a:gd name="T7" fmla="*/ 7174031 h 40"/>
                  <a:gd name="T8" fmla="*/ 1527 w 56"/>
                  <a:gd name="T9" fmla="*/ 6197344 h 40"/>
                  <a:gd name="T10" fmla="*/ 1984 w 56"/>
                  <a:gd name="T11" fmla="*/ 5044953 h 40"/>
                  <a:gd name="T12" fmla="*/ 2444 w 56"/>
                  <a:gd name="T13" fmla="*/ 4031271 h 40"/>
                  <a:gd name="T14" fmla="*/ 2870 w 56"/>
                  <a:gd name="T15" fmla="*/ 2614497 h 40"/>
                  <a:gd name="T16" fmla="*/ 3306 w 56"/>
                  <a:gd name="T17" fmla="*/ 69052 h 40"/>
                  <a:gd name="T18" fmla="*/ 2870 w 56"/>
                  <a:gd name="T19" fmla="*/ 0 h 40"/>
                  <a:gd name="T20" fmla="*/ 2578 w 56"/>
                  <a:gd name="T21" fmla="*/ 69052 h 40"/>
                  <a:gd name="T22" fmla="*/ 2090 w 56"/>
                  <a:gd name="T23" fmla="*/ 2614497 h 40"/>
                  <a:gd name="T24" fmla="*/ 1767 w 56"/>
                  <a:gd name="T25" fmla="*/ 3488618 h 40"/>
                  <a:gd name="T26" fmla="*/ 1179 w 56"/>
                  <a:gd name="T27" fmla="*/ 4641808 h 40"/>
                  <a:gd name="T28" fmla="*/ 862 w 56"/>
                  <a:gd name="T29" fmla="*/ 5044953 h 40"/>
                  <a:gd name="T30" fmla="*/ 9 w 56"/>
                  <a:gd name="T31" fmla="*/ 5776873 h 40"/>
                  <a:gd name="T32" fmla="*/ 3 w 56"/>
                  <a:gd name="T33" fmla="*/ 6197344 h 40"/>
                  <a:gd name="T34" fmla="*/ 0 w 56"/>
                  <a:gd name="T35" fmla="*/ 6275289 h 40"/>
                  <a:gd name="T36" fmla="*/ 3 w 56"/>
                  <a:gd name="T37" fmla="*/ 8303424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3" y="40"/>
                    </a:moveTo>
                    <a:lnTo>
                      <a:pt x="7" y="38"/>
                    </a:lnTo>
                    <a:lnTo>
                      <a:pt x="12" y="37"/>
                    </a:lnTo>
                    <a:lnTo>
                      <a:pt x="18" y="34"/>
                    </a:lnTo>
                    <a:lnTo>
                      <a:pt x="26" y="30"/>
                    </a:lnTo>
                    <a:lnTo>
                      <a:pt x="34" y="25"/>
                    </a:lnTo>
                    <a:lnTo>
                      <a:pt x="42" y="19"/>
                    </a:lnTo>
                    <a:lnTo>
                      <a:pt x="49" y="13"/>
                    </a:lnTo>
                    <a:lnTo>
                      <a:pt x="56" y="6"/>
                    </a:lnTo>
                    <a:lnTo>
                      <a:pt x="49" y="0"/>
                    </a:lnTo>
                    <a:lnTo>
                      <a:pt x="44" y="6"/>
                    </a:lnTo>
                    <a:lnTo>
                      <a:pt x="36" y="13"/>
                    </a:lnTo>
                    <a:lnTo>
                      <a:pt x="29" y="17"/>
                    </a:lnTo>
                    <a:lnTo>
                      <a:pt x="21" y="22"/>
                    </a:lnTo>
                    <a:lnTo>
                      <a:pt x="15" y="25"/>
                    </a:lnTo>
                    <a:lnTo>
                      <a:pt x="9" y="28"/>
                    </a:lnTo>
                    <a:lnTo>
                      <a:pt x="3" y="30"/>
                    </a:lnTo>
                    <a:lnTo>
                      <a:pt x="0" y="31"/>
                    </a:lnTo>
                    <a:lnTo>
                      <a:pt x="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0" name="Freeform 1119"/>
              <p:cNvSpPr>
                <a:spLocks noChangeArrowheads="1"/>
              </p:cNvSpPr>
              <p:nvPr/>
            </p:nvSpPr>
            <p:spPr bwMode="auto">
              <a:xfrm>
                <a:off x="2965" y="4254"/>
                <a:ext cx="102" cy="56"/>
              </a:xfrm>
              <a:custGeom>
                <a:avLst/>
                <a:gdLst>
                  <a:gd name="T0" fmla="*/ 11394 w 97"/>
                  <a:gd name="T1" fmla="*/ 29399 h 52"/>
                  <a:gd name="T2" fmla="*/ 11840 w 97"/>
                  <a:gd name="T3" fmla="*/ 29806 h 52"/>
                  <a:gd name="T4" fmla="*/ 11857 w 97"/>
                  <a:gd name="T5" fmla="*/ 29826 h 52"/>
                  <a:gd name="T6" fmla="*/ 11857 w 97"/>
                  <a:gd name="T7" fmla="*/ 31667 h 52"/>
                  <a:gd name="T8" fmla="*/ 11857 w 97"/>
                  <a:gd name="T9" fmla="*/ 32129 h 52"/>
                  <a:gd name="T10" fmla="*/ 11394 w 97"/>
                  <a:gd name="T11" fmla="*/ 34120 h 52"/>
                  <a:gd name="T12" fmla="*/ 10834 w 97"/>
                  <a:gd name="T13" fmla="*/ 34632 h 52"/>
                  <a:gd name="T14" fmla="*/ 10005 w 97"/>
                  <a:gd name="T15" fmla="*/ 36708 h 52"/>
                  <a:gd name="T16" fmla="*/ 9049 w 97"/>
                  <a:gd name="T17" fmla="*/ 37237 h 52"/>
                  <a:gd name="T18" fmla="*/ 7886 w 97"/>
                  <a:gd name="T19" fmla="*/ 37258 h 52"/>
                  <a:gd name="T20" fmla="*/ 6705 w 97"/>
                  <a:gd name="T21" fmla="*/ 37258 h 52"/>
                  <a:gd name="T22" fmla="*/ 5497 w 97"/>
                  <a:gd name="T23" fmla="*/ 37237 h 52"/>
                  <a:gd name="T24" fmla="*/ 4269 w 97"/>
                  <a:gd name="T25" fmla="*/ 36708 h 52"/>
                  <a:gd name="T26" fmla="*/ 3205 w 97"/>
                  <a:gd name="T27" fmla="*/ 34120 h 52"/>
                  <a:gd name="T28" fmla="*/ 1847 w 97"/>
                  <a:gd name="T29" fmla="*/ 31667 h 52"/>
                  <a:gd name="T30" fmla="*/ 1286 w 97"/>
                  <a:gd name="T31" fmla="*/ 27707 h 52"/>
                  <a:gd name="T32" fmla="*/ 4 w 97"/>
                  <a:gd name="T33" fmla="*/ 22159 h 52"/>
                  <a:gd name="T34" fmla="*/ 2 w 97"/>
                  <a:gd name="T35" fmla="*/ 19147 h 52"/>
                  <a:gd name="T36" fmla="*/ 1 w 97"/>
                  <a:gd name="T37" fmla="*/ 16248 h 52"/>
                  <a:gd name="T38" fmla="*/ 0 w 97"/>
                  <a:gd name="T39" fmla="*/ 13002 h 52"/>
                  <a:gd name="T40" fmla="*/ 0 w 97"/>
                  <a:gd name="T41" fmla="*/ 8324 h 52"/>
                  <a:gd name="T42" fmla="*/ 1 w 97"/>
                  <a:gd name="T43" fmla="*/ 6609 h 52"/>
                  <a:gd name="T44" fmla="*/ 5 w 97"/>
                  <a:gd name="T45" fmla="*/ 5698 h 52"/>
                  <a:gd name="T46" fmla="*/ 1286 w 97"/>
                  <a:gd name="T47" fmla="*/ 4 h 52"/>
                  <a:gd name="T48" fmla="*/ 1847 w 97"/>
                  <a:gd name="T49" fmla="*/ 1 h 52"/>
                  <a:gd name="T50" fmla="*/ 2979 w 97"/>
                  <a:gd name="T51" fmla="*/ 0 h 52"/>
                  <a:gd name="T52" fmla="*/ 3788 w 97"/>
                  <a:gd name="T53" fmla="*/ 0 h 52"/>
                  <a:gd name="T54" fmla="*/ 4076 w 97"/>
                  <a:gd name="T55" fmla="*/ 1 h 52"/>
                  <a:gd name="T56" fmla="*/ 4594 w 97"/>
                  <a:gd name="T57" fmla="*/ 3 h 52"/>
                  <a:gd name="T58" fmla="*/ 5111 w 97"/>
                  <a:gd name="T59" fmla="*/ 5 h 52"/>
                  <a:gd name="T60" fmla="*/ 5272 w 97"/>
                  <a:gd name="T61" fmla="*/ 5698 h 52"/>
                  <a:gd name="T62" fmla="*/ 5945 w 97"/>
                  <a:gd name="T63" fmla="*/ 8989 h 52"/>
                  <a:gd name="T64" fmla="*/ 6990 w 97"/>
                  <a:gd name="T65" fmla="*/ 15089 h 52"/>
                  <a:gd name="T66" fmla="*/ 7787 w 97"/>
                  <a:gd name="T67" fmla="*/ 18829 h 52"/>
                  <a:gd name="T68" fmla="*/ 8775 w 97"/>
                  <a:gd name="T69" fmla="*/ 21801 h 52"/>
                  <a:gd name="T70" fmla="*/ 9608 w 97"/>
                  <a:gd name="T71" fmla="*/ 23873 h 52"/>
                  <a:gd name="T72" fmla="*/ 10504 w 97"/>
                  <a:gd name="T73" fmla="*/ 27273 h 52"/>
                  <a:gd name="T74" fmla="*/ 11154 w 97"/>
                  <a:gd name="T75" fmla="*/ 27709 h 52"/>
                  <a:gd name="T76" fmla="*/ 11394 w 97"/>
                  <a:gd name="T77" fmla="*/ 29399 h 5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7"/>
                  <a:gd name="T118" fmla="*/ 0 h 52"/>
                  <a:gd name="T119" fmla="*/ 97 w 97"/>
                  <a:gd name="T120" fmla="*/ 52 h 5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7" h="52">
                    <a:moveTo>
                      <a:pt x="94" y="40"/>
                    </a:moveTo>
                    <a:lnTo>
                      <a:pt x="96" y="41"/>
                    </a:lnTo>
                    <a:lnTo>
                      <a:pt x="97" y="42"/>
                    </a:lnTo>
                    <a:lnTo>
                      <a:pt x="97" y="43"/>
                    </a:lnTo>
                    <a:lnTo>
                      <a:pt x="97" y="44"/>
                    </a:lnTo>
                    <a:lnTo>
                      <a:pt x="94" y="46"/>
                    </a:lnTo>
                    <a:lnTo>
                      <a:pt x="89" y="48"/>
                    </a:lnTo>
                    <a:lnTo>
                      <a:pt x="82" y="50"/>
                    </a:lnTo>
                    <a:lnTo>
                      <a:pt x="74" y="51"/>
                    </a:lnTo>
                    <a:lnTo>
                      <a:pt x="65" y="52"/>
                    </a:lnTo>
                    <a:lnTo>
                      <a:pt x="55" y="52"/>
                    </a:lnTo>
                    <a:lnTo>
                      <a:pt x="45" y="51"/>
                    </a:lnTo>
                    <a:lnTo>
                      <a:pt x="35" y="50"/>
                    </a:lnTo>
                    <a:lnTo>
                      <a:pt x="26" y="46"/>
                    </a:lnTo>
                    <a:lnTo>
                      <a:pt x="16" y="43"/>
                    </a:lnTo>
                    <a:lnTo>
                      <a:pt x="10" y="38"/>
                    </a:lnTo>
                    <a:lnTo>
                      <a:pt x="4" y="31"/>
                    </a:lnTo>
                    <a:lnTo>
                      <a:pt x="2" y="27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5" y="7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24" y="0"/>
                    </a:lnTo>
                    <a:lnTo>
                      <a:pt x="31" y="0"/>
                    </a:lnTo>
                    <a:lnTo>
                      <a:pt x="34" y="1"/>
                    </a:lnTo>
                    <a:lnTo>
                      <a:pt x="38" y="3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9" y="13"/>
                    </a:lnTo>
                    <a:lnTo>
                      <a:pt x="57" y="20"/>
                    </a:lnTo>
                    <a:lnTo>
                      <a:pt x="64" y="26"/>
                    </a:lnTo>
                    <a:lnTo>
                      <a:pt x="71" y="30"/>
                    </a:lnTo>
                    <a:lnTo>
                      <a:pt x="79" y="33"/>
                    </a:lnTo>
                    <a:lnTo>
                      <a:pt x="85" y="37"/>
                    </a:lnTo>
                    <a:lnTo>
                      <a:pt x="90" y="39"/>
                    </a:lnTo>
                    <a:lnTo>
                      <a:pt x="94" y="4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1" name="Freeform 1120"/>
              <p:cNvSpPr>
                <a:spLocks noChangeArrowheads="1"/>
              </p:cNvSpPr>
              <p:nvPr/>
            </p:nvSpPr>
            <p:spPr bwMode="auto">
              <a:xfrm>
                <a:off x="2958" y="4267"/>
                <a:ext cx="111" cy="48"/>
              </a:xfrm>
              <a:custGeom>
                <a:avLst/>
                <a:gdLst>
                  <a:gd name="T0" fmla="*/ 0 w 106"/>
                  <a:gd name="T1" fmla="*/ 0 h 44"/>
                  <a:gd name="T2" fmla="*/ 0 w 106"/>
                  <a:gd name="T3" fmla="*/ 15123 h 44"/>
                  <a:gd name="T4" fmla="*/ 1 w 106"/>
                  <a:gd name="T5" fmla="*/ 23258 h 44"/>
                  <a:gd name="T6" fmla="*/ 3 w 106"/>
                  <a:gd name="T7" fmla="*/ 39340 h 44"/>
                  <a:gd name="T8" fmla="*/ 6 w 106"/>
                  <a:gd name="T9" fmla="*/ 46909 h 44"/>
                  <a:gd name="T10" fmla="*/ 999 w 106"/>
                  <a:gd name="T11" fmla="*/ 66431 h 44"/>
                  <a:gd name="T12" fmla="*/ 1470 w 106"/>
                  <a:gd name="T13" fmla="*/ 81989 h 44"/>
                  <a:gd name="T14" fmla="*/ 2411 w 106"/>
                  <a:gd name="T15" fmla="*/ 89479 h 44"/>
                  <a:gd name="T16" fmla="*/ 3180 w 106"/>
                  <a:gd name="T17" fmla="*/ 96336 h 44"/>
                  <a:gd name="T18" fmla="*/ 3999 w 106"/>
                  <a:gd name="T19" fmla="*/ 99753 h 44"/>
                  <a:gd name="T20" fmla="*/ 4936 w 106"/>
                  <a:gd name="T21" fmla="*/ 99753 h 44"/>
                  <a:gd name="T22" fmla="*/ 5651 w 106"/>
                  <a:gd name="T23" fmla="*/ 99753 h 44"/>
                  <a:gd name="T24" fmla="*/ 6559 w 106"/>
                  <a:gd name="T25" fmla="*/ 97657 h 44"/>
                  <a:gd name="T26" fmla="*/ 7258 w 106"/>
                  <a:gd name="T27" fmla="*/ 96336 h 44"/>
                  <a:gd name="T28" fmla="*/ 7742 w 106"/>
                  <a:gd name="T29" fmla="*/ 91464 h 44"/>
                  <a:gd name="T30" fmla="*/ 8256 w 106"/>
                  <a:gd name="T31" fmla="*/ 86230 h 44"/>
                  <a:gd name="T32" fmla="*/ 8619 w 106"/>
                  <a:gd name="T33" fmla="*/ 76865 h 44"/>
                  <a:gd name="T34" fmla="*/ 8642 w 106"/>
                  <a:gd name="T35" fmla="*/ 70476 h 44"/>
                  <a:gd name="T36" fmla="*/ 8619 w 106"/>
                  <a:gd name="T37" fmla="*/ 60868 h 44"/>
                  <a:gd name="T38" fmla="*/ 8515 w 106"/>
                  <a:gd name="T39" fmla="*/ 55804 h 44"/>
                  <a:gd name="T40" fmla="*/ 8256 w 106"/>
                  <a:gd name="T41" fmla="*/ 51195 h 44"/>
                  <a:gd name="T42" fmla="*/ 8101 w 106"/>
                  <a:gd name="T43" fmla="*/ 72509 h 44"/>
                  <a:gd name="T44" fmla="*/ 8159 w 106"/>
                  <a:gd name="T45" fmla="*/ 72509 h 44"/>
                  <a:gd name="T46" fmla="*/ 8101 w 106"/>
                  <a:gd name="T47" fmla="*/ 72509 h 44"/>
                  <a:gd name="T48" fmla="*/ 8101 w 106"/>
                  <a:gd name="T49" fmla="*/ 68938 h 44"/>
                  <a:gd name="T50" fmla="*/ 8159 w 106"/>
                  <a:gd name="T51" fmla="*/ 66431 h 44"/>
                  <a:gd name="T52" fmla="*/ 7858 w 106"/>
                  <a:gd name="T53" fmla="*/ 68938 h 44"/>
                  <a:gd name="T54" fmla="*/ 7440 w 106"/>
                  <a:gd name="T55" fmla="*/ 70476 h 44"/>
                  <a:gd name="T56" fmla="*/ 6999 w 106"/>
                  <a:gd name="T57" fmla="*/ 75242 h 44"/>
                  <a:gd name="T58" fmla="*/ 6497 w 106"/>
                  <a:gd name="T59" fmla="*/ 76865 h 44"/>
                  <a:gd name="T60" fmla="*/ 5651 w 106"/>
                  <a:gd name="T61" fmla="*/ 81989 h 44"/>
                  <a:gd name="T62" fmla="*/ 4985 w 106"/>
                  <a:gd name="T63" fmla="*/ 81989 h 44"/>
                  <a:gd name="T64" fmla="*/ 4059 w 106"/>
                  <a:gd name="T65" fmla="*/ 76865 h 44"/>
                  <a:gd name="T66" fmla="*/ 3210 w 106"/>
                  <a:gd name="T67" fmla="*/ 75242 h 44"/>
                  <a:gd name="T68" fmla="*/ 2574 w 106"/>
                  <a:gd name="T69" fmla="*/ 70476 h 44"/>
                  <a:gd name="T70" fmla="*/ 1936 w 106"/>
                  <a:gd name="T71" fmla="*/ 60868 h 44"/>
                  <a:gd name="T72" fmla="*/ 1316 w 106"/>
                  <a:gd name="T73" fmla="*/ 49712 h 44"/>
                  <a:gd name="T74" fmla="*/ 1056 w 106"/>
                  <a:gd name="T75" fmla="*/ 36097 h 44"/>
                  <a:gd name="T76" fmla="*/ 946 w 106"/>
                  <a:gd name="T77" fmla="*/ 30217 h 44"/>
                  <a:gd name="T78" fmla="*/ 896 w 106"/>
                  <a:gd name="T79" fmla="*/ 19635 h 44"/>
                  <a:gd name="T80" fmla="*/ 846 w 106"/>
                  <a:gd name="T81" fmla="*/ 353 h 44"/>
                  <a:gd name="T82" fmla="*/ 846 w 106"/>
                  <a:gd name="T83" fmla="*/ 0 h 44"/>
                  <a:gd name="T84" fmla="*/ 0 w 106"/>
                  <a:gd name="T85" fmla="*/ 0 h 4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6"/>
                  <a:gd name="T130" fmla="*/ 0 h 44"/>
                  <a:gd name="T131" fmla="*/ 106 w 106"/>
                  <a:gd name="T132" fmla="*/ 44 h 4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6" h="44">
                    <a:moveTo>
                      <a:pt x="0" y="0"/>
                    </a:moveTo>
                    <a:lnTo>
                      <a:pt x="0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12" y="29"/>
                    </a:lnTo>
                    <a:lnTo>
                      <a:pt x="19" y="36"/>
                    </a:lnTo>
                    <a:lnTo>
                      <a:pt x="29" y="39"/>
                    </a:lnTo>
                    <a:lnTo>
                      <a:pt x="39" y="42"/>
                    </a:lnTo>
                    <a:lnTo>
                      <a:pt x="49" y="44"/>
                    </a:lnTo>
                    <a:lnTo>
                      <a:pt x="60" y="44"/>
                    </a:lnTo>
                    <a:lnTo>
                      <a:pt x="70" y="44"/>
                    </a:lnTo>
                    <a:lnTo>
                      <a:pt x="80" y="43"/>
                    </a:lnTo>
                    <a:lnTo>
                      <a:pt x="88" y="42"/>
                    </a:lnTo>
                    <a:lnTo>
                      <a:pt x="95" y="40"/>
                    </a:lnTo>
                    <a:lnTo>
                      <a:pt x="101" y="38"/>
                    </a:lnTo>
                    <a:lnTo>
                      <a:pt x="105" y="34"/>
                    </a:lnTo>
                    <a:lnTo>
                      <a:pt x="106" y="31"/>
                    </a:lnTo>
                    <a:lnTo>
                      <a:pt x="105" y="27"/>
                    </a:lnTo>
                    <a:lnTo>
                      <a:pt x="103" y="25"/>
                    </a:lnTo>
                    <a:lnTo>
                      <a:pt x="101" y="23"/>
                    </a:lnTo>
                    <a:lnTo>
                      <a:pt x="98" y="32"/>
                    </a:lnTo>
                    <a:lnTo>
                      <a:pt x="99" y="32"/>
                    </a:lnTo>
                    <a:lnTo>
                      <a:pt x="98" y="32"/>
                    </a:lnTo>
                    <a:lnTo>
                      <a:pt x="98" y="30"/>
                    </a:lnTo>
                    <a:lnTo>
                      <a:pt x="99" y="29"/>
                    </a:lnTo>
                    <a:lnTo>
                      <a:pt x="97" y="30"/>
                    </a:lnTo>
                    <a:lnTo>
                      <a:pt x="92" y="31"/>
                    </a:lnTo>
                    <a:lnTo>
                      <a:pt x="86" y="33"/>
                    </a:lnTo>
                    <a:lnTo>
                      <a:pt x="79" y="34"/>
                    </a:lnTo>
                    <a:lnTo>
                      <a:pt x="70" y="36"/>
                    </a:lnTo>
                    <a:lnTo>
                      <a:pt x="61" y="36"/>
                    </a:lnTo>
                    <a:lnTo>
                      <a:pt x="50" y="34"/>
                    </a:lnTo>
                    <a:lnTo>
                      <a:pt x="40" y="33"/>
                    </a:lnTo>
                    <a:lnTo>
                      <a:pt x="32" y="31"/>
                    </a:lnTo>
                    <a:lnTo>
                      <a:pt x="24" y="27"/>
                    </a:lnTo>
                    <a:lnTo>
                      <a:pt x="17" y="22"/>
                    </a:lnTo>
                    <a:lnTo>
                      <a:pt x="13" y="16"/>
                    </a:lnTo>
                    <a:lnTo>
                      <a:pt x="11" y="14"/>
                    </a:lnTo>
                    <a:lnTo>
                      <a:pt x="10" y="9"/>
                    </a:lnTo>
                    <a:lnTo>
                      <a:pt x="9" y="5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2" name="Freeform 1121"/>
              <p:cNvSpPr>
                <a:spLocks noChangeArrowheads="1"/>
              </p:cNvSpPr>
              <p:nvPr/>
            </p:nvSpPr>
            <p:spPr bwMode="auto">
              <a:xfrm>
                <a:off x="2958" y="4249"/>
                <a:ext cx="53" cy="29"/>
              </a:xfrm>
              <a:custGeom>
                <a:avLst/>
                <a:gdLst>
                  <a:gd name="T0" fmla="*/ 4397 w 51"/>
                  <a:gd name="T1" fmla="*/ 207760964 h 16"/>
                  <a:gd name="T2" fmla="*/ 4152 w 51"/>
                  <a:gd name="T3" fmla="*/ 2561820 h 16"/>
                  <a:gd name="T4" fmla="*/ 3921 w 51"/>
                  <a:gd name="T5" fmla="*/ 1529670 h 16"/>
                  <a:gd name="T6" fmla="*/ 3390 w 51"/>
                  <a:gd name="T7" fmla="*/ 912565 h 16"/>
                  <a:gd name="T8" fmla="*/ 3025 w 51"/>
                  <a:gd name="T9" fmla="*/ 0 h 16"/>
                  <a:gd name="T10" fmla="*/ 2542 w 51"/>
                  <a:gd name="T11" fmla="*/ 0 h 16"/>
                  <a:gd name="T12" fmla="*/ 1610 w 51"/>
                  <a:gd name="T13" fmla="*/ 912565 h 16"/>
                  <a:gd name="T14" fmla="*/ 1082 w 51"/>
                  <a:gd name="T15" fmla="*/ 2326755 h 16"/>
                  <a:gd name="T16" fmla="*/ 8 w 51"/>
                  <a:gd name="T17" fmla="*/ 4928681 h 16"/>
                  <a:gd name="T18" fmla="*/ 2 w 51"/>
                  <a:gd name="T19" fmla="*/ 249039956 h 16"/>
                  <a:gd name="T20" fmla="*/ 0 w 51"/>
                  <a:gd name="T21" fmla="*/ 337036309 h 16"/>
                  <a:gd name="T22" fmla="*/ 860 w 51"/>
                  <a:gd name="T23" fmla="*/ 337036309 h 16"/>
                  <a:gd name="T24" fmla="*/ 1021 w 51"/>
                  <a:gd name="T25" fmla="*/ 298841259 h 16"/>
                  <a:gd name="T26" fmla="*/ 1360 w 51"/>
                  <a:gd name="T27" fmla="*/ 264705761 h 16"/>
                  <a:gd name="T28" fmla="*/ 1806 w 51"/>
                  <a:gd name="T29" fmla="*/ 234670226 h 16"/>
                  <a:gd name="T30" fmla="*/ 2542 w 51"/>
                  <a:gd name="T31" fmla="*/ 221102195 h 16"/>
                  <a:gd name="T32" fmla="*/ 3023 w 51"/>
                  <a:gd name="T33" fmla="*/ 221102195 h 16"/>
                  <a:gd name="T34" fmla="*/ 3201 w 51"/>
                  <a:gd name="T35" fmla="*/ 234670226 h 16"/>
                  <a:gd name="T36" fmla="*/ 3390 w 51"/>
                  <a:gd name="T37" fmla="*/ 234670226 h 16"/>
                  <a:gd name="T38" fmla="*/ 3797 w 51"/>
                  <a:gd name="T39" fmla="*/ 264705761 h 16"/>
                  <a:gd name="T40" fmla="*/ 3921 w 51"/>
                  <a:gd name="T41" fmla="*/ 298841259 h 16"/>
                  <a:gd name="T42" fmla="*/ 4397 w 51"/>
                  <a:gd name="T43" fmla="*/ 207760964 h 1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16"/>
                  <a:gd name="T68" fmla="*/ 51 w 51"/>
                  <a:gd name="T69" fmla="*/ 16 h 1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16">
                    <a:moveTo>
                      <a:pt x="51" y="8"/>
                    </a:moveTo>
                    <a:lnTo>
                      <a:pt x="48" y="4"/>
                    </a:lnTo>
                    <a:lnTo>
                      <a:pt x="45" y="2"/>
                    </a:lnTo>
                    <a:lnTo>
                      <a:pt x="40" y="1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0" y="1"/>
                    </a:lnTo>
                    <a:lnTo>
                      <a:pt x="13" y="3"/>
                    </a:lnTo>
                    <a:lnTo>
                      <a:pt x="8" y="7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9" y="16"/>
                    </a:lnTo>
                    <a:lnTo>
                      <a:pt x="12" y="14"/>
                    </a:lnTo>
                    <a:lnTo>
                      <a:pt x="17" y="12"/>
                    </a:lnTo>
                    <a:lnTo>
                      <a:pt x="22" y="10"/>
                    </a:lnTo>
                    <a:lnTo>
                      <a:pt x="29" y="9"/>
                    </a:lnTo>
                    <a:lnTo>
                      <a:pt x="35" y="9"/>
                    </a:lnTo>
                    <a:lnTo>
                      <a:pt x="38" y="10"/>
                    </a:lnTo>
                    <a:lnTo>
                      <a:pt x="40" y="10"/>
                    </a:lnTo>
                    <a:lnTo>
                      <a:pt x="43" y="12"/>
                    </a:lnTo>
                    <a:lnTo>
                      <a:pt x="45" y="14"/>
                    </a:lnTo>
                    <a:lnTo>
                      <a:pt x="51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3" name="Freeform 1122"/>
              <p:cNvSpPr>
                <a:spLocks noChangeArrowheads="1"/>
              </p:cNvSpPr>
              <p:nvPr/>
            </p:nvSpPr>
            <p:spPr bwMode="auto">
              <a:xfrm>
                <a:off x="3007" y="4258"/>
                <a:ext cx="58" cy="56"/>
              </a:xfrm>
              <a:custGeom>
                <a:avLst/>
                <a:gdLst>
                  <a:gd name="T0" fmla="*/ 3306 w 56"/>
                  <a:gd name="T1" fmla="*/ 6275289 h 40"/>
                  <a:gd name="T2" fmla="*/ 3026 w 56"/>
                  <a:gd name="T3" fmla="*/ 6197344 h 40"/>
                  <a:gd name="T4" fmla="*/ 2829 w 56"/>
                  <a:gd name="T5" fmla="*/ 5776873 h 40"/>
                  <a:gd name="T6" fmla="*/ 2420 w 56"/>
                  <a:gd name="T7" fmla="*/ 5044953 h 40"/>
                  <a:gd name="T8" fmla="*/ 1984 w 56"/>
                  <a:gd name="T9" fmla="*/ 4641808 h 40"/>
                  <a:gd name="T10" fmla="*/ 1527 w 56"/>
                  <a:gd name="T11" fmla="*/ 3488618 h 40"/>
                  <a:gd name="T12" fmla="*/ 1063 w 56"/>
                  <a:gd name="T13" fmla="*/ 2614497 h 40"/>
                  <a:gd name="T14" fmla="*/ 737 w 56"/>
                  <a:gd name="T15" fmla="*/ 69052 h 40"/>
                  <a:gd name="T16" fmla="*/ 6 w 56"/>
                  <a:gd name="T17" fmla="*/ 0 h 40"/>
                  <a:gd name="T18" fmla="*/ 0 w 56"/>
                  <a:gd name="T19" fmla="*/ 69052 h 40"/>
                  <a:gd name="T20" fmla="*/ 6 w 56"/>
                  <a:gd name="T21" fmla="*/ 2614497 h 40"/>
                  <a:gd name="T22" fmla="*/ 776 w 56"/>
                  <a:gd name="T23" fmla="*/ 4031271 h 40"/>
                  <a:gd name="T24" fmla="*/ 1238 w 56"/>
                  <a:gd name="T25" fmla="*/ 5044953 h 40"/>
                  <a:gd name="T26" fmla="*/ 1767 w 56"/>
                  <a:gd name="T27" fmla="*/ 6197344 h 40"/>
                  <a:gd name="T28" fmla="*/ 2179 w 56"/>
                  <a:gd name="T29" fmla="*/ 7174031 h 40"/>
                  <a:gd name="T30" fmla="*/ 2578 w 56"/>
                  <a:gd name="T31" fmla="*/ 7717583 h 40"/>
                  <a:gd name="T32" fmla="*/ 2860 w 56"/>
                  <a:gd name="T33" fmla="*/ 7808773 h 40"/>
                  <a:gd name="T34" fmla="*/ 3140 w 56"/>
                  <a:gd name="T35" fmla="*/ 8303424 h 40"/>
                  <a:gd name="T36" fmla="*/ 3306 w 56"/>
                  <a:gd name="T37" fmla="*/ 6275289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56" y="31"/>
                    </a:moveTo>
                    <a:lnTo>
                      <a:pt x="52" y="30"/>
                    </a:lnTo>
                    <a:lnTo>
                      <a:pt x="47" y="28"/>
                    </a:lnTo>
                    <a:lnTo>
                      <a:pt x="41" y="25"/>
                    </a:lnTo>
                    <a:lnTo>
                      <a:pt x="34" y="22"/>
                    </a:lnTo>
                    <a:lnTo>
                      <a:pt x="26" y="17"/>
                    </a:lnTo>
                    <a:lnTo>
                      <a:pt x="19" y="13"/>
                    </a:lnTo>
                    <a:lnTo>
                      <a:pt x="12" y="6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" y="13"/>
                    </a:lnTo>
                    <a:lnTo>
                      <a:pt x="13" y="19"/>
                    </a:lnTo>
                    <a:lnTo>
                      <a:pt x="22" y="25"/>
                    </a:lnTo>
                    <a:lnTo>
                      <a:pt x="29" y="30"/>
                    </a:lnTo>
                    <a:lnTo>
                      <a:pt x="37" y="34"/>
                    </a:lnTo>
                    <a:lnTo>
                      <a:pt x="44" y="37"/>
                    </a:lnTo>
                    <a:lnTo>
                      <a:pt x="48" y="38"/>
                    </a:lnTo>
                    <a:lnTo>
                      <a:pt x="53" y="40"/>
                    </a:lnTo>
                    <a:lnTo>
                      <a:pt x="56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4" name="Freeform 1123"/>
              <p:cNvSpPr>
                <a:spLocks noChangeArrowheads="1"/>
              </p:cNvSpPr>
              <p:nvPr/>
            </p:nvSpPr>
            <p:spPr bwMode="auto">
              <a:xfrm>
                <a:off x="2762" y="4252"/>
                <a:ext cx="72" cy="62"/>
              </a:xfrm>
              <a:custGeom>
                <a:avLst/>
                <a:gdLst>
                  <a:gd name="T0" fmla="*/ 3 w 69"/>
                  <a:gd name="T1" fmla="*/ 98046 h 56"/>
                  <a:gd name="T2" fmla="*/ 0 w 69"/>
                  <a:gd name="T3" fmla="*/ 104610 h 56"/>
                  <a:gd name="T4" fmla="*/ 0 w 69"/>
                  <a:gd name="T5" fmla="*/ 111205 h 56"/>
                  <a:gd name="T6" fmla="*/ 1 w 69"/>
                  <a:gd name="T7" fmla="*/ 114832 h 56"/>
                  <a:gd name="T8" fmla="*/ 5 w 69"/>
                  <a:gd name="T9" fmla="*/ 116429 h 56"/>
                  <a:gd name="T10" fmla="*/ 944 w 69"/>
                  <a:gd name="T11" fmla="*/ 119481 h 56"/>
                  <a:gd name="T12" fmla="*/ 1327 w 69"/>
                  <a:gd name="T13" fmla="*/ 121056 h 56"/>
                  <a:gd name="T14" fmla="*/ 1968 w 69"/>
                  <a:gd name="T15" fmla="*/ 121056 h 56"/>
                  <a:gd name="T16" fmla="*/ 2619 w 69"/>
                  <a:gd name="T17" fmla="*/ 121056 h 56"/>
                  <a:gd name="T18" fmla="*/ 3267 w 69"/>
                  <a:gd name="T19" fmla="*/ 116429 h 56"/>
                  <a:gd name="T20" fmla="*/ 3885 w 69"/>
                  <a:gd name="T21" fmla="*/ 113880 h 56"/>
                  <a:gd name="T22" fmla="*/ 4583 w 69"/>
                  <a:gd name="T23" fmla="*/ 104610 h 56"/>
                  <a:gd name="T24" fmla="*/ 5131 w 69"/>
                  <a:gd name="T25" fmla="*/ 95967 h 56"/>
                  <a:gd name="T26" fmla="*/ 5445 w 69"/>
                  <a:gd name="T27" fmla="*/ 82614 h 56"/>
                  <a:gd name="T28" fmla="*/ 5875 w 69"/>
                  <a:gd name="T29" fmla="*/ 68220 h 56"/>
                  <a:gd name="T30" fmla="*/ 5875 w 69"/>
                  <a:gd name="T31" fmla="*/ 62611 h 56"/>
                  <a:gd name="T32" fmla="*/ 5891 w 69"/>
                  <a:gd name="T33" fmla="*/ 48435 h 56"/>
                  <a:gd name="T34" fmla="*/ 5891 w 69"/>
                  <a:gd name="T35" fmla="*/ 40807 h 56"/>
                  <a:gd name="T36" fmla="*/ 5875 w 69"/>
                  <a:gd name="T37" fmla="*/ 24649 h 56"/>
                  <a:gd name="T38" fmla="*/ 5741 w 69"/>
                  <a:gd name="T39" fmla="*/ 16020 h 56"/>
                  <a:gd name="T40" fmla="*/ 5428 w 69"/>
                  <a:gd name="T41" fmla="*/ 3 h 56"/>
                  <a:gd name="T42" fmla="*/ 4868 w 69"/>
                  <a:gd name="T43" fmla="*/ 1 h 56"/>
                  <a:gd name="T44" fmla="*/ 4447 w 69"/>
                  <a:gd name="T45" fmla="*/ 0 h 56"/>
                  <a:gd name="T46" fmla="*/ 3885 w 69"/>
                  <a:gd name="T47" fmla="*/ 1 h 56"/>
                  <a:gd name="T48" fmla="*/ 3456 w 69"/>
                  <a:gd name="T49" fmla="*/ 14817 h 56"/>
                  <a:gd name="T50" fmla="*/ 2932 w 69"/>
                  <a:gd name="T51" fmla="*/ 22533 h 56"/>
                  <a:gd name="T52" fmla="*/ 2619 w 69"/>
                  <a:gd name="T53" fmla="*/ 41113 h 56"/>
                  <a:gd name="T54" fmla="*/ 2343 w 69"/>
                  <a:gd name="T55" fmla="*/ 62611 h 56"/>
                  <a:gd name="T56" fmla="*/ 1968 w 69"/>
                  <a:gd name="T57" fmla="*/ 69623 h 56"/>
                  <a:gd name="T58" fmla="*/ 1660 w 69"/>
                  <a:gd name="T59" fmla="*/ 80957 h 56"/>
                  <a:gd name="T60" fmla="*/ 1327 w 69"/>
                  <a:gd name="T61" fmla="*/ 88850 h 56"/>
                  <a:gd name="T62" fmla="*/ 1119 w 69"/>
                  <a:gd name="T63" fmla="*/ 93752 h 56"/>
                  <a:gd name="T64" fmla="*/ 8 w 69"/>
                  <a:gd name="T65" fmla="*/ 96831 h 56"/>
                  <a:gd name="T66" fmla="*/ 6 w 69"/>
                  <a:gd name="T67" fmla="*/ 98046 h 56"/>
                  <a:gd name="T68" fmla="*/ 3 w 69"/>
                  <a:gd name="T69" fmla="*/ 98046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9"/>
                  <a:gd name="T106" fmla="*/ 0 h 56"/>
                  <a:gd name="T107" fmla="*/ 69 w 69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9" h="56">
                    <a:moveTo>
                      <a:pt x="3" y="46"/>
                    </a:moveTo>
                    <a:lnTo>
                      <a:pt x="0" y="48"/>
                    </a:lnTo>
                    <a:lnTo>
                      <a:pt x="0" y="51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10" y="55"/>
                    </a:lnTo>
                    <a:lnTo>
                      <a:pt x="16" y="56"/>
                    </a:lnTo>
                    <a:lnTo>
                      <a:pt x="23" y="56"/>
                    </a:lnTo>
                    <a:lnTo>
                      <a:pt x="31" y="56"/>
                    </a:lnTo>
                    <a:lnTo>
                      <a:pt x="38" y="54"/>
                    </a:lnTo>
                    <a:lnTo>
                      <a:pt x="45" y="52"/>
                    </a:lnTo>
                    <a:lnTo>
                      <a:pt x="53" y="48"/>
                    </a:lnTo>
                    <a:lnTo>
                      <a:pt x="59" y="44"/>
                    </a:lnTo>
                    <a:lnTo>
                      <a:pt x="63" y="39"/>
                    </a:lnTo>
                    <a:lnTo>
                      <a:pt x="68" y="31"/>
                    </a:lnTo>
                    <a:lnTo>
                      <a:pt x="68" y="28"/>
                    </a:lnTo>
                    <a:lnTo>
                      <a:pt x="69" y="22"/>
                    </a:lnTo>
                    <a:lnTo>
                      <a:pt x="69" y="18"/>
                    </a:lnTo>
                    <a:lnTo>
                      <a:pt x="68" y="12"/>
                    </a:lnTo>
                    <a:lnTo>
                      <a:pt x="66" y="7"/>
                    </a:lnTo>
                    <a:lnTo>
                      <a:pt x="62" y="3"/>
                    </a:lnTo>
                    <a:lnTo>
                      <a:pt x="57" y="1"/>
                    </a:lnTo>
                    <a:lnTo>
                      <a:pt x="52" y="0"/>
                    </a:lnTo>
                    <a:lnTo>
                      <a:pt x="45" y="1"/>
                    </a:lnTo>
                    <a:lnTo>
                      <a:pt x="40" y="6"/>
                    </a:lnTo>
                    <a:lnTo>
                      <a:pt x="35" y="11"/>
                    </a:lnTo>
                    <a:lnTo>
                      <a:pt x="31" y="19"/>
                    </a:lnTo>
                    <a:lnTo>
                      <a:pt x="27" y="28"/>
                    </a:lnTo>
                    <a:lnTo>
                      <a:pt x="23" y="33"/>
                    </a:lnTo>
                    <a:lnTo>
                      <a:pt x="20" y="37"/>
                    </a:lnTo>
                    <a:lnTo>
                      <a:pt x="16" y="41"/>
                    </a:lnTo>
                    <a:lnTo>
                      <a:pt x="13" y="43"/>
                    </a:lnTo>
                    <a:lnTo>
                      <a:pt x="8" y="45"/>
                    </a:lnTo>
                    <a:lnTo>
                      <a:pt x="6" y="46"/>
                    </a:lnTo>
                    <a:lnTo>
                      <a:pt x="3" y="4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5" name="Freeform 1124"/>
              <p:cNvSpPr>
                <a:spLocks noChangeArrowheads="1"/>
              </p:cNvSpPr>
              <p:nvPr/>
            </p:nvSpPr>
            <p:spPr bwMode="auto">
              <a:xfrm>
                <a:off x="2759" y="4263"/>
                <a:ext cx="81" cy="54"/>
              </a:xfrm>
              <a:custGeom>
                <a:avLst/>
                <a:gdLst>
                  <a:gd name="T0" fmla="*/ 10094 w 77"/>
                  <a:gd name="T1" fmla="*/ 2 h 50"/>
                  <a:gd name="T2" fmla="*/ 10272 w 77"/>
                  <a:gd name="T3" fmla="*/ 7250 h 50"/>
                  <a:gd name="T4" fmla="*/ 10272 w 77"/>
                  <a:gd name="T5" fmla="*/ 9853 h 50"/>
                  <a:gd name="T6" fmla="*/ 10094 w 77"/>
                  <a:gd name="T7" fmla="*/ 13441 h 50"/>
                  <a:gd name="T8" fmla="*/ 10094 w 77"/>
                  <a:gd name="T9" fmla="*/ 18249 h 50"/>
                  <a:gd name="T10" fmla="*/ 9595 w 77"/>
                  <a:gd name="T11" fmla="*/ 22884 h 50"/>
                  <a:gd name="T12" fmla="*/ 9009 w 77"/>
                  <a:gd name="T13" fmla="*/ 28012 h 50"/>
                  <a:gd name="T14" fmla="*/ 8359 w 77"/>
                  <a:gd name="T15" fmla="*/ 32000 h 50"/>
                  <a:gd name="T16" fmla="*/ 7251 w 77"/>
                  <a:gd name="T17" fmla="*/ 34511 h 50"/>
                  <a:gd name="T18" fmla="*/ 6177 w 77"/>
                  <a:gd name="T19" fmla="*/ 36360 h 50"/>
                  <a:gd name="T20" fmla="*/ 5297 w 77"/>
                  <a:gd name="T21" fmla="*/ 38180 h 50"/>
                  <a:gd name="T22" fmla="*/ 4117 w 77"/>
                  <a:gd name="T23" fmla="*/ 38180 h 50"/>
                  <a:gd name="T24" fmla="*/ 3054 w 77"/>
                  <a:gd name="T25" fmla="*/ 38180 h 50"/>
                  <a:gd name="T26" fmla="*/ 2093 w 77"/>
                  <a:gd name="T27" fmla="*/ 37278 h 50"/>
                  <a:gd name="T28" fmla="*/ 1531 w 77"/>
                  <a:gd name="T29" fmla="*/ 36360 h 50"/>
                  <a:gd name="T30" fmla="*/ 1346 w 77"/>
                  <a:gd name="T31" fmla="*/ 34511 h 50"/>
                  <a:gd name="T32" fmla="*/ 1346 w 77"/>
                  <a:gd name="T33" fmla="*/ 36360 h 50"/>
                  <a:gd name="T34" fmla="*/ 7 w 77"/>
                  <a:gd name="T35" fmla="*/ 38180 h 50"/>
                  <a:gd name="T36" fmla="*/ 1436 w 77"/>
                  <a:gd name="T37" fmla="*/ 37278 h 50"/>
                  <a:gd name="T38" fmla="*/ 6 w 77"/>
                  <a:gd name="T39" fmla="*/ 30289 h 50"/>
                  <a:gd name="T40" fmla="*/ 1 w 77"/>
                  <a:gd name="T41" fmla="*/ 32000 h 50"/>
                  <a:gd name="T42" fmla="*/ 0 w 77"/>
                  <a:gd name="T43" fmla="*/ 38180 h 50"/>
                  <a:gd name="T44" fmla="*/ 3 w 77"/>
                  <a:gd name="T45" fmla="*/ 42441 h 50"/>
                  <a:gd name="T46" fmla="*/ 7 w 77"/>
                  <a:gd name="T47" fmla="*/ 44254 h 50"/>
                  <a:gd name="T48" fmla="*/ 1967 w 77"/>
                  <a:gd name="T49" fmla="*/ 44600 h 50"/>
                  <a:gd name="T50" fmla="*/ 2868 w 77"/>
                  <a:gd name="T51" fmla="*/ 46958 h 50"/>
                  <a:gd name="T52" fmla="*/ 4117 w 77"/>
                  <a:gd name="T53" fmla="*/ 46958 h 50"/>
                  <a:gd name="T54" fmla="*/ 5297 w 77"/>
                  <a:gd name="T55" fmla="*/ 46958 h 50"/>
                  <a:gd name="T56" fmla="*/ 6497 w 77"/>
                  <a:gd name="T57" fmla="*/ 44600 h 50"/>
                  <a:gd name="T58" fmla="*/ 7849 w 77"/>
                  <a:gd name="T59" fmla="*/ 42441 h 50"/>
                  <a:gd name="T60" fmla="*/ 8902 w 77"/>
                  <a:gd name="T61" fmla="*/ 39249 h 50"/>
                  <a:gd name="T62" fmla="*/ 9932 w 77"/>
                  <a:gd name="T63" fmla="*/ 33678 h 50"/>
                  <a:gd name="T64" fmla="*/ 10883 w 77"/>
                  <a:gd name="T65" fmla="*/ 28012 h 50"/>
                  <a:gd name="T66" fmla="*/ 11264 w 77"/>
                  <a:gd name="T67" fmla="*/ 20674 h 50"/>
                  <a:gd name="T68" fmla="*/ 11589 w 77"/>
                  <a:gd name="T69" fmla="*/ 15596 h 50"/>
                  <a:gd name="T70" fmla="*/ 11589 w 77"/>
                  <a:gd name="T71" fmla="*/ 10628 h 50"/>
                  <a:gd name="T72" fmla="*/ 11589 w 77"/>
                  <a:gd name="T73" fmla="*/ 7250 h 50"/>
                  <a:gd name="T74" fmla="*/ 11450 w 77"/>
                  <a:gd name="T75" fmla="*/ 0 h 50"/>
                  <a:gd name="T76" fmla="*/ 10094 w 77"/>
                  <a:gd name="T77" fmla="*/ 2 h 5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50"/>
                  <a:gd name="T119" fmla="*/ 77 w 77"/>
                  <a:gd name="T120" fmla="*/ 50 h 5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50">
                    <a:moveTo>
                      <a:pt x="67" y="2"/>
                    </a:moveTo>
                    <a:lnTo>
                      <a:pt x="69" y="7"/>
                    </a:lnTo>
                    <a:lnTo>
                      <a:pt x="69" y="11"/>
                    </a:lnTo>
                    <a:lnTo>
                      <a:pt x="67" y="15"/>
                    </a:lnTo>
                    <a:lnTo>
                      <a:pt x="67" y="19"/>
                    </a:lnTo>
                    <a:lnTo>
                      <a:pt x="64" y="25"/>
                    </a:lnTo>
                    <a:lnTo>
                      <a:pt x="60" y="30"/>
                    </a:lnTo>
                    <a:lnTo>
                      <a:pt x="55" y="34"/>
                    </a:lnTo>
                    <a:lnTo>
                      <a:pt x="48" y="37"/>
                    </a:lnTo>
                    <a:lnTo>
                      <a:pt x="41" y="39"/>
                    </a:lnTo>
                    <a:lnTo>
                      <a:pt x="35" y="41"/>
                    </a:lnTo>
                    <a:lnTo>
                      <a:pt x="27" y="41"/>
                    </a:lnTo>
                    <a:lnTo>
                      <a:pt x="21" y="41"/>
                    </a:lnTo>
                    <a:lnTo>
                      <a:pt x="15" y="40"/>
                    </a:lnTo>
                    <a:lnTo>
                      <a:pt x="10" y="39"/>
                    </a:lnTo>
                    <a:lnTo>
                      <a:pt x="8" y="37"/>
                    </a:lnTo>
                    <a:lnTo>
                      <a:pt x="8" y="39"/>
                    </a:lnTo>
                    <a:lnTo>
                      <a:pt x="7" y="41"/>
                    </a:lnTo>
                    <a:lnTo>
                      <a:pt x="9" y="40"/>
                    </a:lnTo>
                    <a:lnTo>
                      <a:pt x="6" y="32"/>
                    </a:lnTo>
                    <a:lnTo>
                      <a:pt x="1" y="34"/>
                    </a:lnTo>
                    <a:lnTo>
                      <a:pt x="0" y="41"/>
                    </a:lnTo>
                    <a:lnTo>
                      <a:pt x="3" y="45"/>
                    </a:lnTo>
                    <a:lnTo>
                      <a:pt x="7" y="47"/>
                    </a:lnTo>
                    <a:lnTo>
                      <a:pt x="14" y="48"/>
                    </a:lnTo>
                    <a:lnTo>
                      <a:pt x="20" y="50"/>
                    </a:lnTo>
                    <a:lnTo>
                      <a:pt x="27" y="50"/>
                    </a:lnTo>
                    <a:lnTo>
                      <a:pt x="35" y="50"/>
                    </a:lnTo>
                    <a:lnTo>
                      <a:pt x="43" y="48"/>
                    </a:lnTo>
                    <a:lnTo>
                      <a:pt x="52" y="45"/>
                    </a:lnTo>
                    <a:lnTo>
                      <a:pt x="59" y="42"/>
                    </a:lnTo>
                    <a:lnTo>
                      <a:pt x="66" y="36"/>
                    </a:lnTo>
                    <a:lnTo>
                      <a:pt x="72" y="30"/>
                    </a:lnTo>
                    <a:lnTo>
                      <a:pt x="75" y="22"/>
                    </a:lnTo>
                    <a:lnTo>
                      <a:pt x="77" y="17"/>
                    </a:lnTo>
                    <a:lnTo>
                      <a:pt x="77" y="12"/>
                    </a:lnTo>
                    <a:lnTo>
                      <a:pt x="77" y="7"/>
                    </a:lnTo>
                    <a:lnTo>
                      <a:pt x="76" y="0"/>
                    </a:lnTo>
                    <a:lnTo>
                      <a:pt x="67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6" name="Freeform 1125"/>
              <p:cNvSpPr>
                <a:spLocks noChangeArrowheads="1"/>
              </p:cNvSpPr>
              <p:nvPr/>
            </p:nvSpPr>
            <p:spPr bwMode="auto">
              <a:xfrm>
                <a:off x="2791" y="4246"/>
                <a:ext cx="48" cy="39"/>
              </a:xfrm>
              <a:custGeom>
                <a:avLst/>
                <a:gdLst>
                  <a:gd name="T0" fmla="*/ 1388 w 46"/>
                  <a:gd name="T1" fmla="*/ 49621070 h 25"/>
                  <a:gd name="T2" fmla="*/ 1600 w 46"/>
                  <a:gd name="T3" fmla="*/ 33750578 h 25"/>
                  <a:gd name="T4" fmla="*/ 2062 w 46"/>
                  <a:gd name="T5" fmla="*/ 24813795 h 25"/>
                  <a:gd name="T6" fmla="*/ 3015 w 46"/>
                  <a:gd name="T7" fmla="*/ 19687130 h 25"/>
                  <a:gd name="T8" fmla="*/ 3647 w 46"/>
                  <a:gd name="T9" fmla="*/ 18232952 h 25"/>
                  <a:gd name="T10" fmla="*/ 4137 w 46"/>
                  <a:gd name="T11" fmla="*/ 19687130 h 25"/>
                  <a:gd name="T12" fmla="*/ 4614 w 46"/>
                  <a:gd name="T13" fmla="*/ 21265936 h 25"/>
                  <a:gd name="T14" fmla="*/ 4998 w 46"/>
                  <a:gd name="T15" fmla="*/ 24813795 h 25"/>
                  <a:gd name="T16" fmla="*/ 5236 w 46"/>
                  <a:gd name="T17" fmla="*/ 33750578 h 25"/>
                  <a:gd name="T18" fmla="*/ 6436 w 46"/>
                  <a:gd name="T19" fmla="*/ 28948527 h 25"/>
                  <a:gd name="T20" fmla="*/ 6049 w 46"/>
                  <a:gd name="T21" fmla="*/ 18232952 h 25"/>
                  <a:gd name="T22" fmla="*/ 5578 w 46"/>
                  <a:gd name="T23" fmla="*/ 71069 h 25"/>
                  <a:gd name="T24" fmla="*/ 4407 w 46"/>
                  <a:gd name="T25" fmla="*/ 2635 h 25"/>
                  <a:gd name="T26" fmla="*/ 3647 w 46"/>
                  <a:gd name="T27" fmla="*/ 0 h 25"/>
                  <a:gd name="T28" fmla="*/ 2337 w 46"/>
                  <a:gd name="T29" fmla="*/ 49741 h 25"/>
                  <a:gd name="T30" fmla="*/ 1576 w 46"/>
                  <a:gd name="T31" fmla="*/ 120582 h 25"/>
                  <a:gd name="T32" fmla="*/ 5 w 46"/>
                  <a:gd name="T33" fmla="*/ 22946893 h 25"/>
                  <a:gd name="T34" fmla="*/ 0 w 46"/>
                  <a:gd name="T35" fmla="*/ 44595463 h 25"/>
                  <a:gd name="T36" fmla="*/ 1388 w 46"/>
                  <a:gd name="T37" fmla="*/ 4962107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6"/>
                  <a:gd name="T58" fmla="*/ 0 h 25"/>
                  <a:gd name="T59" fmla="*/ 46 w 4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6" h="25">
                    <a:moveTo>
                      <a:pt x="9" y="25"/>
                    </a:moveTo>
                    <a:lnTo>
                      <a:pt x="12" y="17"/>
                    </a:lnTo>
                    <a:lnTo>
                      <a:pt x="16" y="13"/>
                    </a:lnTo>
                    <a:lnTo>
                      <a:pt x="22" y="10"/>
                    </a:lnTo>
                    <a:lnTo>
                      <a:pt x="26" y="9"/>
                    </a:lnTo>
                    <a:lnTo>
                      <a:pt x="30" y="10"/>
                    </a:lnTo>
                    <a:lnTo>
                      <a:pt x="33" y="11"/>
                    </a:lnTo>
                    <a:lnTo>
                      <a:pt x="36" y="13"/>
                    </a:lnTo>
                    <a:lnTo>
                      <a:pt x="37" y="17"/>
                    </a:lnTo>
                    <a:lnTo>
                      <a:pt x="46" y="15"/>
                    </a:lnTo>
                    <a:lnTo>
                      <a:pt x="44" y="9"/>
                    </a:lnTo>
                    <a:lnTo>
                      <a:pt x="39" y="3"/>
                    </a:lnTo>
                    <a:lnTo>
                      <a:pt x="32" y="1"/>
                    </a:lnTo>
                    <a:lnTo>
                      <a:pt x="26" y="0"/>
                    </a:lnTo>
                    <a:lnTo>
                      <a:pt x="18" y="2"/>
                    </a:lnTo>
                    <a:lnTo>
                      <a:pt x="11" y="5"/>
                    </a:lnTo>
                    <a:lnTo>
                      <a:pt x="5" y="12"/>
                    </a:lnTo>
                    <a:lnTo>
                      <a:pt x="0" y="22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7" name="Freeform 1126"/>
              <p:cNvSpPr>
                <a:spLocks noChangeArrowheads="1"/>
              </p:cNvSpPr>
              <p:nvPr/>
            </p:nvSpPr>
            <p:spPr bwMode="auto">
              <a:xfrm>
                <a:off x="2766" y="4271"/>
                <a:ext cx="34" cy="36"/>
              </a:xfrm>
              <a:custGeom>
                <a:avLst/>
                <a:gdLst>
                  <a:gd name="T0" fmla="*/ 3 w 33"/>
                  <a:gd name="T1" fmla="*/ 91502 h 33"/>
                  <a:gd name="T2" fmla="*/ 5 w 33"/>
                  <a:gd name="T3" fmla="*/ 91502 h 33"/>
                  <a:gd name="T4" fmla="*/ 882 w 33"/>
                  <a:gd name="T5" fmla="*/ 83927 h 33"/>
                  <a:gd name="T6" fmla="*/ 1117 w 33"/>
                  <a:gd name="T7" fmla="*/ 80816 h 33"/>
                  <a:gd name="T8" fmla="*/ 1333 w 33"/>
                  <a:gd name="T9" fmla="*/ 74095 h 33"/>
                  <a:gd name="T10" fmla="*/ 1685 w 33"/>
                  <a:gd name="T11" fmla="*/ 62239 h 33"/>
                  <a:gd name="T12" fmla="*/ 2130 w 33"/>
                  <a:gd name="T13" fmla="*/ 50846 h 33"/>
                  <a:gd name="T14" fmla="*/ 2542 w 33"/>
                  <a:gd name="T15" fmla="*/ 28404 h 33"/>
                  <a:gd name="T16" fmla="*/ 2859 w 33"/>
                  <a:gd name="T17" fmla="*/ 3 h 33"/>
                  <a:gd name="T18" fmla="*/ 2130 w 33"/>
                  <a:gd name="T19" fmla="*/ 0 h 33"/>
                  <a:gd name="T20" fmla="*/ 1786 w 33"/>
                  <a:gd name="T21" fmla="*/ 20112 h 33"/>
                  <a:gd name="T22" fmla="*/ 1500 w 33"/>
                  <a:gd name="T23" fmla="*/ 33885 h 33"/>
                  <a:gd name="T24" fmla="*/ 1257 w 33"/>
                  <a:gd name="T25" fmla="*/ 43894 h 33"/>
                  <a:gd name="T26" fmla="*/ 1052 w 33"/>
                  <a:gd name="T27" fmla="*/ 52332 h 33"/>
                  <a:gd name="T28" fmla="*/ 882 w 33"/>
                  <a:gd name="T29" fmla="*/ 60621 h 33"/>
                  <a:gd name="T30" fmla="*/ 5 w 33"/>
                  <a:gd name="T31" fmla="*/ 62239 h 33"/>
                  <a:gd name="T32" fmla="*/ 2 w 33"/>
                  <a:gd name="T33" fmla="*/ 66010 h 33"/>
                  <a:gd name="T34" fmla="*/ 0 w 33"/>
                  <a:gd name="T35" fmla="*/ 67967 h 33"/>
                  <a:gd name="T36" fmla="*/ 3 w 33"/>
                  <a:gd name="T37" fmla="*/ 91502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3" y="33"/>
                    </a:moveTo>
                    <a:lnTo>
                      <a:pt x="5" y="33"/>
                    </a:lnTo>
                    <a:lnTo>
                      <a:pt x="9" y="30"/>
                    </a:lnTo>
                    <a:lnTo>
                      <a:pt x="13" y="29"/>
                    </a:lnTo>
                    <a:lnTo>
                      <a:pt x="16" y="27"/>
                    </a:lnTo>
                    <a:lnTo>
                      <a:pt x="20" y="23"/>
                    </a:lnTo>
                    <a:lnTo>
                      <a:pt x="24" y="18"/>
                    </a:lnTo>
                    <a:lnTo>
                      <a:pt x="29" y="11"/>
                    </a:lnTo>
                    <a:lnTo>
                      <a:pt x="33" y="3"/>
                    </a:lnTo>
                    <a:lnTo>
                      <a:pt x="24" y="0"/>
                    </a:lnTo>
                    <a:lnTo>
                      <a:pt x="21" y="7"/>
                    </a:lnTo>
                    <a:lnTo>
                      <a:pt x="18" y="13"/>
                    </a:lnTo>
                    <a:lnTo>
                      <a:pt x="15" y="16"/>
                    </a:lnTo>
                    <a:lnTo>
                      <a:pt x="12" y="19"/>
                    </a:lnTo>
                    <a:lnTo>
                      <a:pt x="9" y="22"/>
                    </a:lnTo>
                    <a:lnTo>
                      <a:pt x="5" y="23"/>
                    </a:lnTo>
                    <a:lnTo>
                      <a:pt x="2" y="24"/>
                    </a:lnTo>
                    <a:lnTo>
                      <a:pt x="0" y="25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8" name="Freeform 1127"/>
              <p:cNvSpPr>
                <a:spLocks noChangeArrowheads="1"/>
              </p:cNvSpPr>
              <p:nvPr/>
            </p:nvSpPr>
            <p:spPr bwMode="auto">
              <a:xfrm>
                <a:off x="2924" y="4252"/>
                <a:ext cx="69" cy="62"/>
              </a:xfrm>
              <a:custGeom>
                <a:avLst/>
                <a:gdLst>
                  <a:gd name="T0" fmla="*/ 6506 w 66"/>
                  <a:gd name="T1" fmla="*/ 98046 h 56"/>
                  <a:gd name="T2" fmla="*/ 6790 w 66"/>
                  <a:gd name="T3" fmla="*/ 104610 h 56"/>
                  <a:gd name="T4" fmla="*/ 6899 w 66"/>
                  <a:gd name="T5" fmla="*/ 111205 h 56"/>
                  <a:gd name="T6" fmla="*/ 6790 w 66"/>
                  <a:gd name="T7" fmla="*/ 114832 h 56"/>
                  <a:gd name="T8" fmla="*/ 6506 w 66"/>
                  <a:gd name="T9" fmla="*/ 116429 h 56"/>
                  <a:gd name="T10" fmla="*/ 5971 w 66"/>
                  <a:gd name="T11" fmla="*/ 119481 h 56"/>
                  <a:gd name="T12" fmla="*/ 5310 w 66"/>
                  <a:gd name="T13" fmla="*/ 121056 h 56"/>
                  <a:gd name="T14" fmla="*/ 4644 w 66"/>
                  <a:gd name="T15" fmla="*/ 121056 h 56"/>
                  <a:gd name="T16" fmla="*/ 3729 w 66"/>
                  <a:gd name="T17" fmla="*/ 121056 h 56"/>
                  <a:gd name="T18" fmla="*/ 3125 w 66"/>
                  <a:gd name="T19" fmla="*/ 119481 h 56"/>
                  <a:gd name="T20" fmla="*/ 2394 w 66"/>
                  <a:gd name="T21" fmla="*/ 114832 h 56"/>
                  <a:gd name="T22" fmla="*/ 1586 w 66"/>
                  <a:gd name="T23" fmla="*/ 106767 h 56"/>
                  <a:gd name="T24" fmla="*/ 1117 w 66"/>
                  <a:gd name="T25" fmla="*/ 96831 h 56"/>
                  <a:gd name="T26" fmla="*/ 6 w 66"/>
                  <a:gd name="T27" fmla="*/ 82614 h 56"/>
                  <a:gd name="T28" fmla="*/ 3 w 66"/>
                  <a:gd name="T29" fmla="*/ 68744 h 56"/>
                  <a:gd name="T30" fmla="*/ 2 w 66"/>
                  <a:gd name="T31" fmla="*/ 62611 h 56"/>
                  <a:gd name="T32" fmla="*/ 0 w 66"/>
                  <a:gd name="T33" fmla="*/ 48798 h 56"/>
                  <a:gd name="T34" fmla="*/ 0 w 66"/>
                  <a:gd name="T35" fmla="*/ 40807 h 56"/>
                  <a:gd name="T36" fmla="*/ 2 w 66"/>
                  <a:gd name="T37" fmla="*/ 24649 h 56"/>
                  <a:gd name="T38" fmla="*/ 4 w 66"/>
                  <a:gd name="T39" fmla="*/ 17469 h 56"/>
                  <a:gd name="T40" fmla="*/ 7 w 66"/>
                  <a:gd name="T41" fmla="*/ 3 h 56"/>
                  <a:gd name="T42" fmla="*/ 1183 w 66"/>
                  <a:gd name="T43" fmla="*/ 1 h 56"/>
                  <a:gd name="T44" fmla="*/ 1586 w 66"/>
                  <a:gd name="T45" fmla="*/ 0 h 56"/>
                  <a:gd name="T46" fmla="*/ 2258 w 66"/>
                  <a:gd name="T47" fmla="*/ 2 h 56"/>
                  <a:gd name="T48" fmla="*/ 2856 w 66"/>
                  <a:gd name="T49" fmla="*/ 14817 h 56"/>
                  <a:gd name="T50" fmla="*/ 3215 w 66"/>
                  <a:gd name="T51" fmla="*/ 22533 h 56"/>
                  <a:gd name="T52" fmla="*/ 3614 w 66"/>
                  <a:gd name="T53" fmla="*/ 41113 h 56"/>
                  <a:gd name="T54" fmla="*/ 4063 w 66"/>
                  <a:gd name="T55" fmla="*/ 62611 h 56"/>
                  <a:gd name="T56" fmla="*/ 4570 w 66"/>
                  <a:gd name="T57" fmla="*/ 69623 h 56"/>
                  <a:gd name="T58" fmla="*/ 4846 w 66"/>
                  <a:gd name="T59" fmla="*/ 80957 h 56"/>
                  <a:gd name="T60" fmla="*/ 5223 w 66"/>
                  <a:gd name="T61" fmla="*/ 88850 h 56"/>
                  <a:gd name="T62" fmla="*/ 5539 w 66"/>
                  <a:gd name="T63" fmla="*/ 93752 h 56"/>
                  <a:gd name="T64" fmla="*/ 5971 w 66"/>
                  <a:gd name="T65" fmla="*/ 96831 h 56"/>
                  <a:gd name="T66" fmla="*/ 6337 w 66"/>
                  <a:gd name="T67" fmla="*/ 98046 h 56"/>
                  <a:gd name="T68" fmla="*/ 6506 w 66"/>
                  <a:gd name="T69" fmla="*/ 98046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56"/>
                  <a:gd name="T107" fmla="*/ 66 w 66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56">
                    <a:moveTo>
                      <a:pt x="62" y="46"/>
                    </a:moveTo>
                    <a:lnTo>
                      <a:pt x="65" y="48"/>
                    </a:lnTo>
                    <a:lnTo>
                      <a:pt x="66" y="51"/>
                    </a:lnTo>
                    <a:lnTo>
                      <a:pt x="65" y="53"/>
                    </a:lnTo>
                    <a:lnTo>
                      <a:pt x="62" y="54"/>
                    </a:lnTo>
                    <a:lnTo>
                      <a:pt x="57" y="55"/>
                    </a:lnTo>
                    <a:lnTo>
                      <a:pt x="51" y="56"/>
                    </a:lnTo>
                    <a:lnTo>
                      <a:pt x="44" y="56"/>
                    </a:lnTo>
                    <a:lnTo>
                      <a:pt x="36" y="56"/>
                    </a:lnTo>
                    <a:lnTo>
                      <a:pt x="30" y="55"/>
                    </a:lnTo>
                    <a:lnTo>
                      <a:pt x="23" y="53"/>
                    </a:lnTo>
                    <a:lnTo>
                      <a:pt x="16" y="50"/>
                    </a:lnTo>
                    <a:lnTo>
                      <a:pt x="10" y="45"/>
                    </a:lnTo>
                    <a:lnTo>
                      <a:pt x="6" y="39"/>
                    </a:lnTo>
                    <a:lnTo>
                      <a:pt x="3" y="32"/>
                    </a:lnTo>
                    <a:lnTo>
                      <a:pt x="2" y="28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6"/>
                    </a:lnTo>
                    <a:lnTo>
                      <a:pt x="31" y="11"/>
                    </a:lnTo>
                    <a:lnTo>
                      <a:pt x="35" y="19"/>
                    </a:lnTo>
                    <a:lnTo>
                      <a:pt x="39" y="28"/>
                    </a:lnTo>
                    <a:lnTo>
                      <a:pt x="43" y="33"/>
                    </a:lnTo>
                    <a:lnTo>
                      <a:pt x="46" y="37"/>
                    </a:lnTo>
                    <a:lnTo>
                      <a:pt x="50" y="41"/>
                    </a:lnTo>
                    <a:lnTo>
                      <a:pt x="53" y="43"/>
                    </a:lnTo>
                    <a:lnTo>
                      <a:pt x="57" y="45"/>
                    </a:lnTo>
                    <a:lnTo>
                      <a:pt x="60" y="46"/>
                    </a:lnTo>
                    <a:lnTo>
                      <a:pt x="62" y="46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9" name="Freeform 1128"/>
              <p:cNvSpPr>
                <a:spLocks noChangeArrowheads="1"/>
              </p:cNvSpPr>
              <p:nvPr/>
            </p:nvSpPr>
            <p:spPr bwMode="auto">
              <a:xfrm>
                <a:off x="2921" y="4265"/>
                <a:ext cx="77" cy="54"/>
              </a:xfrm>
              <a:custGeom>
                <a:avLst/>
                <a:gdLst>
                  <a:gd name="T0" fmla="*/ 1 w 74"/>
                  <a:gd name="T1" fmla="*/ 0 h 49"/>
                  <a:gd name="T2" fmla="*/ 0 w 74"/>
                  <a:gd name="T3" fmla="*/ 348 h 49"/>
                  <a:gd name="T4" fmla="*/ 0 w 74"/>
                  <a:gd name="T5" fmla="*/ 14220 h 49"/>
                  <a:gd name="T6" fmla="*/ 1 w 74"/>
                  <a:gd name="T7" fmla="*/ 22649 h 49"/>
                  <a:gd name="T8" fmla="*/ 2 w 74"/>
                  <a:gd name="T9" fmla="*/ 28574 h 49"/>
                  <a:gd name="T10" fmla="*/ 6 w 74"/>
                  <a:gd name="T11" fmla="*/ 40185 h 49"/>
                  <a:gd name="T12" fmla="*/ 744 w 74"/>
                  <a:gd name="T13" fmla="*/ 47596 h 49"/>
                  <a:gd name="T14" fmla="*/ 1020 w 74"/>
                  <a:gd name="T15" fmla="*/ 54940 h 49"/>
                  <a:gd name="T16" fmla="*/ 1552 w 74"/>
                  <a:gd name="T17" fmla="*/ 60202 h 49"/>
                  <a:gd name="T18" fmla="*/ 2127 w 74"/>
                  <a:gd name="T19" fmla="*/ 62808 h 49"/>
                  <a:gd name="T20" fmla="*/ 2490 w 74"/>
                  <a:gd name="T21" fmla="*/ 65159 h 49"/>
                  <a:gd name="T22" fmla="*/ 3073 w 74"/>
                  <a:gd name="T23" fmla="*/ 65159 h 49"/>
                  <a:gd name="T24" fmla="*/ 3506 w 74"/>
                  <a:gd name="T25" fmla="*/ 65159 h 49"/>
                  <a:gd name="T26" fmla="*/ 3998 w 74"/>
                  <a:gd name="T27" fmla="*/ 62808 h 49"/>
                  <a:gd name="T28" fmla="*/ 4330 w 74"/>
                  <a:gd name="T29" fmla="*/ 62381 h 49"/>
                  <a:gd name="T30" fmla="*/ 4563 w 74"/>
                  <a:gd name="T31" fmla="*/ 59435 h 49"/>
                  <a:gd name="T32" fmla="*/ 4686 w 74"/>
                  <a:gd name="T33" fmla="*/ 53651 h 49"/>
                  <a:gd name="T34" fmla="*/ 4646 w 74"/>
                  <a:gd name="T35" fmla="*/ 44033 h 49"/>
                  <a:gd name="T36" fmla="*/ 4406 w 74"/>
                  <a:gd name="T37" fmla="*/ 42434 h 49"/>
                  <a:gd name="T38" fmla="*/ 4211 w 74"/>
                  <a:gd name="T39" fmla="*/ 51475 h 49"/>
                  <a:gd name="T40" fmla="*/ 4216 w 74"/>
                  <a:gd name="T41" fmla="*/ 53651 h 49"/>
                  <a:gd name="T42" fmla="*/ 4216 w 74"/>
                  <a:gd name="T43" fmla="*/ 50800 h 49"/>
                  <a:gd name="T44" fmla="*/ 4216 w 74"/>
                  <a:gd name="T45" fmla="*/ 47596 h 49"/>
                  <a:gd name="T46" fmla="*/ 4106 w 74"/>
                  <a:gd name="T47" fmla="*/ 50800 h 49"/>
                  <a:gd name="T48" fmla="*/ 3789 w 74"/>
                  <a:gd name="T49" fmla="*/ 51475 h 49"/>
                  <a:gd name="T50" fmla="*/ 3416 w 74"/>
                  <a:gd name="T51" fmla="*/ 53651 h 49"/>
                  <a:gd name="T52" fmla="*/ 3073 w 74"/>
                  <a:gd name="T53" fmla="*/ 53651 h 49"/>
                  <a:gd name="T54" fmla="*/ 2624 w 74"/>
                  <a:gd name="T55" fmla="*/ 53651 h 49"/>
                  <a:gd name="T56" fmla="*/ 2129 w 74"/>
                  <a:gd name="T57" fmla="*/ 51475 h 49"/>
                  <a:gd name="T58" fmla="*/ 1818 w 74"/>
                  <a:gd name="T59" fmla="*/ 47596 h 49"/>
                  <a:gd name="T60" fmla="*/ 1326 w 74"/>
                  <a:gd name="T61" fmla="*/ 44033 h 49"/>
                  <a:gd name="T62" fmla="*/ 1020 w 74"/>
                  <a:gd name="T63" fmla="*/ 40185 h 49"/>
                  <a:gd name="T64" fmla="*/ 825 w 74"/>
                  <a:gd name="T65" fmla="*/ 31769 h 49"/>
                  <a:gd name="T66" fmla="*/ 744 w 74"/>
                  <a:gd name="T67" fmla="*/ 24527 h 49"/>
                  <a:gd name="T68" fmla="*/ 703 w 74"/>
                  <a:gd name="T69" fmla="*/ 17927 h 49"/>
                  <a:gd name="T70" fmla="*/ 703 w 74"/>
                  <a:gd name="T71" fmla="*/ 14220 h 49"/>
                  <a:gd name="T72" fmla="*/ 703 w 74"/>
                  <a:gd name="T73" fmla="*/ 10380 h 49"/>
                  <a:gd name="T74" fmla="*/ 703 w 74"/>
                  <a:gd name="T75" fmla="*/ 1 h 49"/>
                  <a:gd name="T76" fmla="*/ 1 w 74"/>
                  <a:gd name="T77" fmla="*/ 0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49"/>
                  <a:gd name="T119" fmla="*/ 74 w 74"/>
                  <a:gd name="T120" fmla="*/ 49 h 4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49">
                    <a:moveTo>
                      <a:pt x="1" y="0"/>
                    </a:moveTo>
                    <a:lnTo>
                      <a:pt x="0" y="6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2" y="21"/>
                    </a:lnTo>
                    <a:lnTo>
                      <a:pt x="6" y="30"/>
                    </a:lnTo>
                    <a:lnTo>
                      <a:pt x="11" y="36"/>
                    </a:lnTo>
                    <a:lnTo>
                      <a:pt x="17" y="41"/>
                    </a:lnTo>
                    <a:lnTo>
                      <a:pt x="25" y="45"/>
                    </a:lnTo>
                    <a:lnTo>
                      <a:pt x="33" y="47"/>
                    </a:lnTo>
                    <a:lnTo>
                      <a:pt x="40" y="49"/>
                    </a:lnTo>
                    <a:lnTo>
                      <a:pt x="48" y="49"/>
                    </a:lnTo>
                    <a:lnTo>
                      <a:pt x="55" y="49"/>
                    </a:lnTo>
                    <a:lnTo>
                      <a:pt x="62" y="47"/>
                    </a:lnTo>
                    <a:lnTo>
                      <a:pt x="67" y="46"/>
                    </a:lnTo>
                    <a:lnTo>
                      <a:pt x="71" y="44"/>
                    </a:lnTo>
                    <a:lnTo>
                      <a:pt x="74" y="40"/>
                    </a:lnTo>
                    <a:lnTo>
                      <a:pt x="72" y="33"/>
                    </a:lnTo>
                    <a:lnTo>
                      <a:pt x="68" y="31"/>
                    </a:lnTo>
                    <a:lnTo>
                      <a:pt x="65" y="39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6" y="36"/>
                    </a:lnTo>
                    <a:lnTo>
                      <a:pt x="64" y="38"/>
                    </a:lnTo>
                    <a:lnTo>
                      <a:pt x="59" y="39"/>
                    </a:lnTo>
                    <a:lnTo>
                      <a:pt x="54" y="40"/>
                    </a:lnTo>
                    <a:lnTo>
                      <a:pt x="48" y="40"/>
                    </a:lnTo>
                    <a:lnTo>
                      <a:pt x="42" y="40"/>
                    </a:lnTo>
                    <a:lnTo>
                      <a:pt x="34" y="39"/>
                    </a:lnTo>
                    <a:lnTo>
                      <a:pt x="28" y="36"/>
                    </a:lnTo>
                    <a:lnTo>
                      <a:pt x="22" y="33"/>
                    </a:lnTo>
                    <a:lnTo>
                      <a:pt x="17" y="30"/>
                    </a:lnTo>
                    <a:lnTo>
                      <a:pt x="13" y="24"/>
                    </a:lnTo>
                    <a:lnTo>
                      <a:pt x="11" y="18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7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0" name="Freeform 1129"/>
              <p:cNvSpPr>
                <a:spLocks noChangeArrowheads="1"/>
              </p:cNvSpPr>
              <p:nvPr/>
            </p:nvSpPr>
            <p:spPr bwMode="auto">
              <a:xfrm>
                <a:off x="2921" y="4246"/>
                <a:ext cx="45" cy="39"/>
              </a:xfrm>
              <a:custGeom>
                <a:avLst/>
                <a:gdLst>
                  <a:gd name="T0" fmla="*/ 8189 w 43"/>
                  <a:gd name="T1" fmla="*/ 44595463 h 25"/>
                  <a:gd name="T2" fmla="*/ 7339 w 43"/>
                  <a:gd name="T3" fmla="*/ 24813795 h 25"/>
                  <a:gd name="T4" fmla="*/ 6231 w 43"/>
                  <a:gd name="T5" fmla="*/ 130049 h 25"/>
                  <a:gd name="T6" fmla="*/ 5089 w 43"/>
                  <a:gd name="T7" fmla="*/ 49741 h 25"/>
                  <a:gd name="T8" fmla="*/ 3631 w 43"/>
                  <a:gd name="T9" fmla="*/ 0 h 25"/>
                  <a:gd name="T10" fmla="*/ 2424 w 43"/>
                  <a:gd name="T11" fmla="*/ 2635 h 25"/>
                  <a:gd name="T12" fmla="*/ 7 w 43"/>
                  <a:gd name="T13" fmla="*/ 94199 h 25"/>
                  <a:gd name="T14" fmla="*/ 2 w 43"/>
                  <a:gd name="T15" fmla="*/ 19687130 h 25"/>
                  <a:gd name="T16" fmla="*/ 0 w 43"/>
                  <a:gd name="T17" fmla="*/ 31247875 h 25"/>
                  <a:gd name="T18" fmla="*/ 1852 w 43"/>
                  <a:gd name="T19" fmla="*/ 33750578 h 25"/>
                  <a:gd name="T20" fmla="*/ 1978 w 43"/>
                  <a:gd name="T21" fmla="*/ 26789595 h 25"/>
                  <a:gd name="T22" fmla="*/ 2424 w 43"/>
                  <a:gd name="T23" fmla="*/ 21265936 h 25"/>
                  <a:gd name="T24" fmla="*/ 2776 w 43"/>
                  <a:gd name="T25" fmla="*/ 19687130 h 25"/>
                  <a:gd name="T26" fmla="*/ 3397 w 43"/>
                  <a:gd name="T27" fmla="*/ 18232952 h 25"/>
                  <a:gd name="T28" fmla="*/ 4463 w 43"/>
                  <a:gd name="T29" fmla="*/ 19687130 h 25"/>
                  <a:gd name="T30" fmla="*/ 5108 w 43"/>
                  <a:gd name="T31" fmla="*/ 24813795 h 25"/>
                  <a:gd name="T32" fmla="*/ 5848 w 43"/>
                  <a:gd name="T33" fmla="*/ 33750578 h 25"/>
                  <a:gd name="T34" fmla="*/ 6663 w 43"/>
                  <a:gd name="T35" fmla="*/ 49621070 h 25"/>
                  <a:gd name="T36" fmla="*/ 8189 w 43"/>
                  <a:gd name="T37" fmla="*/ 44595463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5"/>
                  <a:gd name="T59" fmla="*/ 43 w 43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5">
                    <a:moveTo>
                      <a:pt x="43" y="22"/>
                    </a:moveTo>
                    <a:lnTo>
                      <a:pt x="38" y="13"/>
                    </a:lnTo>
                    <a:lnTo>
                      <a:pt x="32" y="6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7" y="4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9" y="17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5" y="10"/>
                    </a:lnTo>
                    <a:lnTo>
                      <a:pt x="18" y="9"/>
                    </a:lnTo>
                    <a:lnTo>
                      <a:pt x="23" y="10"/>
                    </a:lnTo>
                    <a:lnTo>
                      <a:pt x="27" y="13"/>
                    </a:lnTo>
                    <a:lnTo>
                      <a:pt x="31" y="17"/>
                    </a:lnTo>
                    <a:lnTo>
                      <a:pt x="34" y="25"/>
                    </a:lnTo>
                    <a:lnTo>
                      <a:pt x="43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1" name="Freeform 1130"/>
              <p:cNvSpPr>
                <a:spLocks noChangeArrowheads="1"/>
              </p:cNvSpPr>
              <p:nvPr/>
            </p:nvSpPr>
            <p:spPr bwMode="auto">
              <a:xfrm>
                <a:off x="2957" y="4271"/>
                <a:ext cx="34" cy="36"/>
              </a:xfrm>
              <a:custGeom>
                <a:avLst/>
                <a:gdLst>
                  <a:gd name="T0" fmla="*/ 2859 w 33"/>
                  <a:gd name="T1" fmla="*/ 67967 h 33"/>
                  <a:gd name="T2" fmla="*/ 2624 w 33"/>
                  <a:gd name="T3" fmla="*/ 66010 h 33"/>
                  <a:gd name="T4" fmla="*/ 2475 w 33"/>
                  <a:gd name="T5" fmla="*/ 62239 h 33"/>
                  <a:gd name="T6" fmla="*/ 2130 w 33"/>
                  <a:gd name="T7" fmla="*/ 60621 h 33"/>
                  <a:gd name="T8" fmla="*/ 1786 w 33"/>
                  <a:gd name="T9" fmla="*/ 52332 h 33"/>
                  <a:gd name="T10" fmla="*/ 1500 w 33"/>
                  <a:gd name="T11" fmla="*/ 43894 h 33"/>
                  <a:gd name="T12" fmla="*/ 1257 w 33"/>
                  <a:gd name="T13" fmla="*/ 33885 h 33"/>
                  <a:gd name="T14" fmla="*/ 1052 w 33"/>
                  <a:gd name="T15" fmla="*/ 20112 h 33"/>
                  <a:gd name="T16" fmla="*/ 882 w 33"/>
                  <a:gd name="T17" fmla="*/ 0 h 33"/>
                  <a:gd name="T18" fmla="*/ 0 w 33"/>
                  <a:gd name="T19" fmla="*/ 3 h 33"/>
                  <a:gd name="T20" fmla="*/ 3 w 33"/>
                  <a:gd name="T21" fmla="*/ 28404 h 33"/>
                  <a:gd name="T22" fmla="*/ 8 w 33"/>
                  <a:gd name="T23" fmla="*/ 50846 h 33"/>
                  <a:gd name="T24" fmla="*/ 1052 w 33"/>
                  <a:gd name="T25" fmla="*/ 62239 h 33"/>
                  <a:gd name="T26" fmla="*/ 1333 w 33"/>
                  <a:gd name="T27" fmla="*/ 74095 h 33"/>
                  <a:gd name="T28" fmla="*/ 1685 w 33"/>
                  <a:gd name="T29" fmla="*/ 80816 h 33"/>
                  <a:gd name="T30" fmla="*/ 2130 w 33"/>
                  <a:gd name="T31" fmla="*/ 83927 h 33"/>
                  <a:gd name="T32" fmla="*/ 2475 w 33"/>
                  <a:gd name="T33" fmla="*/ 91502 h 33"/>
                  <a:gd name="T34" fmla="*/ 2624 w 33"/>
                  <a:gd name="T35" fmla="*/ 91502 h 33"/>
                  <a:gd name="T36" fmla="*/ 2859 w 33"/>
                  <a:gd name="T37" fmla="*/ 67967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33" y="25"/>
                    </a:moveTo>
                    <a:lnTo>
                      <a:pt x="30" y="24"/>
                    </a:lnTo>
                    <a:lnTo>
                      <a:pt x="28" y="23"/>
                    </a:lnTo>
                    <a:lnTo>
                      <a:pt x="24" y="22"/>
                    </a:lnTo>
                    <a:lnTo>
                      <a:pt x="21" y="19"/>
                    </a:lnTo>
                    <a:lnTo>
                      <a:pt x="18" y="16"/>
                    </a:lnTo>
                    <a:lnTo>
                      <a:pt x="15" y="13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3"/>
                    </a:lnTo>
                    <a:lnTo>
                      <a:pt x="3" y="11"/>
                    </a:lnTo>
                    <a:lnTo>
                      <a:pt x="8" y="18"/>
                    </a:lnTo>
                    <a:lnTo>
                      <a:pt x="12" y="23"/>
                    </a:lnTo>
                    <a:lnTo>
                      <a:pt x="16" y="27"/>
                    </a:lnTo>
                    <a:lnTo>
                      <a:pt x="20" y="29"/>
                    </a:lnTo>
                    <a:lnTo>
                      <a:pt x="24" y="30"/>
                    </a:lnTo>
                    <a:lnTo>
                      <a:pt x="28" y="33"/>
                    </a:lnTo>
                    <a:lnTo>
                      <a:pt x="30" y="33"/>
                    </a:lnTo>
                    <a:lnTo>
                      <a:pt x="33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2" name="Freeform 1131"/>
              <p:cNvSpPr>
                <a:spLocks noChangeArrowheads="1"/>
              </p:cNvSpPr>
              <p:nvPr/>
            </p:nvSpPr>
            <p:spPr bwMode="auto">
              <a:xfrm>
                <a:off x="2891" y="4213"/>
                <a:ext cx="63" cy="83"/>
              </a:xfrm>
              <a:custGeom>
                <a:avLst/>
                <a:gdLst>
                  <a:gd name="T0" fmla="*/ 5597 w 60"/>
                  <a:gd name="T1" fmla="*/ 58400 h 76"/>
                  <a:gd name="T2" fmla="*/ 5970 w 60"/>
                  <a:gd name="T3" fmla="*/ 62184 h 76"/>
                  <a:gd name="T4" fmla="*/ 5970 w 60"/>
                  <a:gd name="T5" fmla="*/ 62993 h 76"/>
                  <a:gd name="T6" fmla="*/ 5966 w 60"/>
                  <a:gd name="T7" fmla="*/ 63002 h 76"/>
                  <a:gd name="T8" fmla="*/ 5242 w 60"/>
                  <a:gd name="T9" fmla="*/ 63002 h 76"/>
                  <a:gd name="T10" fmla="*/ 4052 w 60"/>
                  <a:gd name="T11" fmla="*/ 60119 h 76"/>
                  <a:gd name="T12" fmla="*/ 2269 w 60"/>
                  <a:gd name="T13" fmla="*/ 54136 h 76"/>
                  <a:gd name="T14" fmla="*/ 1643 w 60"/>
                  <a:gd name="T15" fmla="*/ 50183 h 76"/>
                  <a:gd name="T16" fmla="*/ 6 w 60"/>
                  <a:gd name="T17" fmla="*/ 45882 h 76"/>
                  <a:gd name="T18" fmla="*/ 3 w 60"/>
                  <a:gd name="T19" fmla="*/ 39892 h 76"/>
                  <a:gd name="T20" fmla="*/ 1 w 60"/>
                  <a:gd name="T21" fmla="*/ 35085 h 76"/>
                  <a:gd name="T22" fmla="*/ 0 w 60"/>
                  <a:gd name="T23" fmla="*/ 28264 h 76"/>
                  <a:gd name="T24" fmla="*/ 0 w 60"/>
                  <a:gd name="T25" fmla="*/ 20628 h 76"/>
                  <a:gd name="T26" fmla="*/ 3 w 60"/>
                  <a:gd name="T27" fmla="*/ 13102 h 76"/>
                  <a:gd name="T28" fmla="*/ 1443 w 60"/>
                  <a:gd name="T29" fmla="*/ 7113 h 76"/>
                  <a:gd name="T30" fmla="*/ 1754 w 60"/>
                  <a:gd name="T31" fmla="*/ 3 h 76"/>
                  <a:gd name="T32" fmla="*/ 2579 w 60"/>
                  <a:gd name="T33" fmla="*/ 1 h 76"/>
                  <a:gd name="T34" fmla="*/ 3565 w 60"/>
                  <a:gd name="T35" fmla="*/ 0 h 76"/>
                  <a:gd name="T36" fmla="*/ 4322 w 60"/>
                  <a:gd name="T37" fmla="*/ 0 h 76"/>
                  <a:gd name="T38" fmla="*/ 5242 w 60"/>
                  <a:gd name="T39" fmla="*/ 1 h 76"/>
                  <a:gd name="T40" fmla="*/ 6366 w 60"/>
                  <a:gd name="T41" fmla="*/ 3 h 76"/>
                  <a:gd name="T42" fmla="*/ 7240 w 60"/>
                  <a:gd name="T43" fmla="*/ 6561 h 76"/>
                  <a:gd name="T44" fmla="*/ 7898 w 60"/>
                  <a:gd name="T45" fmla="*/ 8275 h 76"/>
                  <a:gd name="T46" fmla="*/ 8793 w 60"/>
                  <a:gd name="T47" fmla="*/ 10408 h 76"/>
                  <a:gd name="T48" fmla="*/ 9373 w 60"/>
                  <a:gd name="T49" fmla="*/ 15231 h 76"/>
                  <a:gd name="T50" fmla="*/ 9587 w 60"/>
                  <a:gd name="T51" fmla="*/ 18453 h 76"/>
                  <a:gd name="T52" fmla="*/ 9984 w 60"/>
                  <a:gd name="T53" fmla="*/ 20628 h 76"/>
                  <a:gd name="T54" fmla="*/ 9587 w 60"/>
                  <a:gd name="T55" fmla="*/ 24978 h 76"/>
                  <a:gd name="T56" fmla="*/ 9362 w 60"/>
                  <a:gd name="T57" fmla="*/ 27967 h 76"/>
                  <a:gd name="T58" fmla="*/ 8425 w 60"/>
                  <a:gd name="T59" fmla="*/ 29050 h 76"/>
                  <a:gd name="T60" fmla="*/ 7240 w 60"/>
                  <a:gd name="T61" fmla="*/ 30543 h 76"/>
                  <a:gd name="T62" fmla="*/ 6362 w 60"/>
                  <a:gd name="T63" fmla="*/ 32939 h 76"/>
                  <a:gd name="T64" fmla="*/ 5594 w 60"/>
                  <a:gd name="T65" fmla="*/ 35480 h 76"/>
                  <a:gd name="T66" fmla="*/ 4915 w 60"/>
                  <a:gd name="T67" fmla="*/ 39384 h 76"/>
                  <a:gd name="T68" fmla="*/ 4612 w 60"/>
                  <a:gd name="T69" fmla="*/ 43099 h 76"/>
                  <a:gd name="T70" fmla="*/ 4612 w 60"/>
                  <a:gd name="T71" fmla="*/ 47563 h 76"/>
                  <a:gd name="T72" fmla="*/ 4915 w 60"/>
                  <a:gd name="T73" fmla="*/ 51944 h 76"/>
                  <a:gd name="T74" fmla="*/ 5242 w 60"/>
                  <a:gd name="T75" fmla="*/ 55710 h 76"/>
                  <a:gd name="T76" fmla="*/ 5597 w 60"/>
                  <a:gd name="T77" fmla="*/ 5840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0"/>
                  <a:gd name="T118" fmla="*/ 0 h 76"/>
                  <a:gd name="T119" fmla="*/ 60 w 60"/>
                  <a:gd name="T120" fmla="*/ 76 h 7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0" h="76">
                    <a:moveTo>
                      <a:pt x="35" y="70"/>
                    </a:moveTo>
                    <a:lnTo>
                      <a:pt x="37" y="74"/>
                    </a:lnTo>
                    <a:lnTo>
                      <a:pt x="37" y="75"/>
                    </a:lnTo>
                    <a:lnTo>
                      <a:pt x="36" y="76"/>
                    </a:lnTo>
                    <a:lnTo>
                      <a:pt x="32" y="76"/>
                    </a:lnTo>
                    <a:lnTo>
                      <a:pt x="24" y="72"/>
                    </a:lnTo>
                    <a:lnTo>
                      <a:pt x="15" y="65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3" y="48"/>
                    </a:lnTo>
                    <a:lnTo>
                      <a:pt x="1" y="42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3" y="16"/>
                    </a:lnTo>
                    <a:lnTo>
                      <a:pt x="8" y="8"/>
                    </a:lnTo>
                    <a:lnTo>
                      <a:pt x="11" y="3"/>
                    </a:lnTo>
                    <a:lnTo>
                      <a:pt x="17" y="1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2" y="1"/>
                    </a:lnTo>
                    <a:lnTo>
                      <a:pt x="39" y="3"/>
                    </a:lnTo>
                    <a:lnTo>
                      <a:pt x="44" y="7"/>
                    </a:lnTo>
                    <a:lnTo>
                      <a:pt x="49" y="10"/>
                    </a:lnTo>
                    <a:lnTo>
                      <a:pt x="54" y="13"/>
                    </a:lnTo>
                    <a:lnTo>
                      <a:pt x="57" y="18"/>
                    </a:lnTo>
                    <a:lnTo>
                      <a:pt x="59" y="22"/>
                    </a:lnTo>
                    <a:lnTo>
                      <a:pt x="60" y="25"/>
                    </a:lnTo>
                    <a:lnTo>
                      <a:pt x="59" y="30"/>
                    </a:lnTo>
                    <a:lnTo>
                      <a:pt x="56" y="33"/>
                    </a:lnTo>
                    <a:lnTo>
                      <a:pt x="52" y="35"/>
                    </a:lnTo>
                    <a:lnTo>
                      <a:pt x="44" y="37"/>
                    </a:lnTo>
                    <a:lnTo>
                      <a:pt x="38" y="40"/>
                    </a:lnTo>
                    <a:lnTo>
                      <a:pt x="34" y="43"/>
                    </a:lnTo>
                    <a:lnTo>
                      <a:pt x="30" y="47"/>
                    </a:lnTo>
                    <a:lnTo>
                      <a:pt x="29" y="52"/>
                    </a:lnTo>
                    <a:lnTo>
                      <a:pt x="29" y="57"/>
                    </a:lnTo>
                    <a:lnTo>
                      <a:pt x="30" y="63"/>
                    </a:lnTo>
                    <a:lnTo>
                      <a:pt x="32" y="67"/>
                    </a:lnTo>
                    <a:lnTo>
                      <a:pt x="35" y="7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3" name="Freeform 1132"/>
              <p:cNvSpPr>
                <a:spLocks noChangeArrowheads="1"/>
              </p:cNvSpPr>
              <p:nvPr/>
            </p:nvSpPr>
            <p:spPr bwMode="auto">
              <a:xfrm>
                <a:off x="2885" y="4217"/>
                <a:ext cx="48" cy="83"/>
              </a:xfrm>
              <a:custGeom>
                <a:avLst/>
                <a:gdLst>
                  <a:gd name="T0" fmla="*/ 1388 w 46"/>
                  <a:gd name="T1" fmla="*/ 0 h 76"/>
                  <a:gd name="T2" fmla="*/ 4 w 46"/>
                  <a:gd name="T3" fmla="*/ 8896 h 76"/>
                  <a:gd name="T4" fmla="*/ 0 w 46"/>
                  <a:gd name="T5" fmla="*/ 17144 h 76"/>
                  <a:gd name="T6" fmla="*/ 0 w 46"/>
                  <a:gd name="T7" fmla="*/ 24978 h 76"/>
                  <a:gd name="T8" fmla="*/ 2 w 46"/>
                  <a:gd name="T9" fmla="*/ 32536 h 76"/>
                  <a:gd name="T10" fmla="*/ 4 w 46"/>
                  <a:gd name="T11" fmla="*/ 38317 h 76"/>
                  <a:gd name="T12" fmla="*/ 7 w 46"/>
                  <a:gd name="T13" fmla="*/ 44129 h 76"/>
                  <a:gd name="T14" fmla="*/ 1600 w 46"/>
                  <a:gd name="T15" fmla="*/ 50183 h 76"/>
                  <a:gd name="T16" fmla="*/ 2197 w 46"/>
                  <a:gd name="T17" fmla="*/ 54136 h 76"/>
                  <a:gd name="T18" fmla="*/ 3817 w 46"/>
                  <a:gd name="T19" fmla="*/ 60119 h 76"/>
                  <a:gd name="T20" fmla="*/ 4998 w 46"/>
                  <a:gd name="T21" fmla="*/ 63002 h 76"/>
                  <a:gd name="T22" fmla="*/ 5678 w 46"/>
                  <a:gd name="T23" fmla="*/ 63002 h 76"/>
                  <a:gd name="T24" fmla="*/ 6436 w 46"/>
                  <a:gd name="T25" fmla="*/ 60448 h 76"/>
                  <a:gd name="T26" fmla="*/ 6436 w 46"/>
                  <a:gd name="T27" fmla="*/ 55710 h 76"/>
                  <a:gd name="T28" fmla="*/ 6049 w 46"/>
                  <a:gd name="T29" fmla="*/ 51944 h 76"/>
                  <a:gd name="T30" fmla="*/ 4998 w 46"/>
                  <a:gd name="T31" fmla="*/ 58400 h 76"/>
                  <a:gd name="T32" fmla="*/ 5236 w 46"/>
                  <a:gd name="T33" fmla="*/ 59716 h 76"/>
                  <a:gd name="T34" fmla="*/ 5578 w 46"/>
                  <a:gd name="T35" fmla="*/ 56024 h 76"/>
                  <a:gd name="T36" fmla="*/ 5670 w 46"/>
                  <a:gd name="T37" fmla="*/ 55710 h 76"/>
                  <a:gd name="T38" fmla="*/ 5578 w 46"/>
                  <a:gd name="T39" fmla="*/ 55710 h 76"/>
                  <a:gd name="T40" fmla="*/ 4407 w 46"/>
                  <a:gd name="T41" fmla="*/ 53404 h 76"/>
                  <a:gd name="T42" fmla="*/ 3211 w 46"/>
                  <a:gd name="T43" fmla="*/ 47563 h 76"/>
                  <a:gd name="T44" fmla="*/ 2337 w 46"/>
                  <a:gd name="T45" fmla="*/ 44129 h 76"/>
                  <a:gd name="T46" fmla="*/ 1818 w 46"/>
                  <a:gd name="T47" fmla="*/ 40893 h 76"/>
                  <a:gd name="T48" fmla="*/ 1600 w 46"/>
                  <a:gd name="T49" fmla="*/ 35085 h 76"/>
                  <a:gd name="T50" fmla="*/ 1480 w 46"/>
                  <a:gd name="T51" fmla="*/ 30543 h 76"/>
                  <a:gd name="T52" fmla="*/ 1388 w 46"/>
                  <a:gd name="T53" fmla="*/ 24978 h 76"/>
                  <a:gd name="T54" fmla="*/ 1480 w 46"/>
                  <a:gd name="T55" fmla="*/ 18453 h 76"/>
                  <a:gd name="T56" fmla="*/ 1600 w 46"/>
                  <a:gd name="T57" fmla="*/ 12143 h 76"/>
                  <a:gd name="T58" fmla="*/ 2062 w 46"/>
                  <a:gd name="T59" fmla="*/ 246 h 76"/>
                  <a:gd name="T60" fmla="*/ 1388 w 46"/>
                  <a:gd name="T61" fmla="*/ 0 h 7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76"/>
                  <a:gd name="T95" fmla="*/ 46 w 46"/>
                  <a:gd name="T96" fmla="*/ 76 h 7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76">
                    <a:moveTo>
                      <a:pt x="9" y="0"/>
                    </a:moveTo>
                    <a:lnTo>
                      <a:pt x="4" y="11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2" y="39"/>
                    </a:lnTo>
                    <a:lnTo>
                      <a:pt x="4" y="46"/>
                    </a:lnTo>
                    <a:lnTo>
                      <a:pt x="7" y="53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7" y="72"/>
                    </a:lnTo>
                    <a:lnTo>
                      <a:pt x="36" y="76"/>
                    </a:lnTo>
                    <a:lnTo>
                      <a:pt x="41" y="76"/>
                    </a:lnTo>
                    <a:lnTo>
                      <a:pt x="46" y="73"/>
                    </a:lnTo>
                    <a:lnTo>
                      <a:pt x="46" y="67"/>
                    </a:lnTo>
                    <a:lnTo>
                      <a:pt x="44" y="63"/>
                    </a:lnTo>
                    <a:lnTo>
                      <a:pt x="36" y="70"/>
                    </a:lnTo>
                    <a:lnTo>
                      <a:pt x="37" y="71"/>
                    </a:lnTo>
                    <a:lnTo>
                      <a:pt x="39" y="68"/>
                    </a:lnTo>
                    <a:lnTo>
                      <a:pt x="40" y="67"/>
                    </a:lnTo>
                    <a:lnTo>
                      <a:pt x="39" y="67"/>
                    </a:lnTo>
                    <a:lnTo>
                      <a:pt x="32" y="64"/>
                    </a:lnTo>
                    <a:lnTo>
                      <a:pt x="23" y="57"/>
                    </a:lnTo>
                    <a:lnTo>
                      <a:pt x="18" y="53"/>
                    </a:lnTo>
                    <a:lnTo>
                      <a:pt x="14" y="49"/>
                    </a:lnTo>
                    <a:lnTo>
                      <a:pt x="12" y="42"/>
                    </a:lnTo>
                    <a:lnTo>
                      <a:pt x="10" y="37"/>
                    </a:lnTo>
                    <a:lnTo>
                      <a:pt x="9" y="30"/>
                    </a:lnTo>
                    <a:lnTo>
                      <a:pt x="10" y="22"/>
                    </a:lnTo>
                    <a:lnTo>
                      <a:pt x="12" y="15"/>
                    </a:lnTo>
                    <a:lnTo>
                      <a:pt x="16" y="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4" name="Freeform 1133"/>
              <p:cNvSpPr>
                <a:spLocks noChangeArrowheads="1"/>
              </p:cNvSpPr>
              <p:nvPr/>
            </p:nvSpPr>
            <p:spPr bwMode="auto">
              <a:xfrm>
                <a:off x="2896" y="4209"/>
                <a:ext cx="62" cy="49"/>
              </a:xfrm>
              <a:custGeom>
                <a:avLst/>
                <a:gdLst>
                  <a:gd name="T0" fmla="*/ 1828 w 60"/>
                  <a:gd name="T1" fmla="*/ 14746 h 46"/>
                  <a:gd name="T2" fmla="*/ 2223 w 60"/>
                  <a:gd name="T3" fmla="*/ 13867 h 46"/>
                  <a:gd name="T4" fmla="*/ 2522 w 60"/>
                  <a:gd name="T5" fmla="*/ 13018 h 46"/>
                  <a:gd name="T6" fmla="*/ 2669 w 60"/>
                  <a:gd name="T7" fmla="*/ 11472 h 46"/>
                  <a:gd name="T8" fmla="*/ 2704 w 60"/>
                  <a:gd name="T9" fmla="*/ 9339 h 46"/>
                  <a:gd name="T10" fmla="*/ 2669 w 60"/>
                  <a:gd name="T11" fmla="*/ 7889 h 46"/>
                  <a:gd name="T12" fmla="*/ 2541 w 60"/>
                  <a:gd name="T13" fmla="*/ 6026 h 46"/>
                  <a:gd name="T14" fmla="*/ 2419 w 60"/>
                  <a:gd name="T15" fmla="*/ 4150 h 46"/>
                  <a:gd name="T16" fmla="*/ 2193 w 60"/>
                  <a:gd name="T17" fmla="*/ 3219 h 46"/>
                  <a:gd name="T18" fmla="*/ 1896 w 60"/>
                  <a:gd name="T19" fmla="*/ 162 h 46"/>
                  <a:gd name="T20" fmla="*/ 1637 w 60"/>
                  <a:gd name="T21" fmla="*/ 3 h 46"/>
                  <a:gd name="T22" fmla="*/ 1366 w 60"/>
                  <a:gd name="T23" fmla="*/ 1 h 46"/>
                  <a:gd name="T24" fmla="*/ 969 w 60"/>
                  <a:gd name="T25" fmla="*/ 0 h 46"/>
                  <a:gd name="T26" fmla="*/ 751 w 60"/>
                  <a:gd name="T27" fmla="*/ 0 h 46"/>
                  <a:gd name="T28" fmla="*/ 540 w 60"/>
                  <a:gd name="T29" fmla="*/ 1 h 46"/>
                  <a:gd name="T30" fmla="*/ 5 w 60"/>
                  <a:gd name="T31" fmla="*/ 4 h 46"/>
                  <a:gd name="T32" fmla="*/ 0 w 60"/>
                  <a:gd name="T33" fmla="*/ 2808 h 46"/>
                  <a:gd name="T34" fmla="*/ 7 w 60"/>
                  <a:gd name="T35" fmla="*/ 4150 h 46"/>
                  <a:gd name="T36" fmla="*/ 540 w 60"/>
                  <a:gd name="T37" fmla="*/ 3604 h 46"/>
                  <a:gd name="T38" fmla="*/ 627 w 60"/>
                  <a:gd name="T39" fmla="*/ 3219 h 46"/>
                  <a:gd name="T40" fmla="*/ 789 w 60"/>
                  <a:gd name="T41" fmla="*/ 2808 h 46"/>
                  <a:gd name="T42" fmla="*/ 923 w 60"/>
                  <a:gd name="T43" fmla="*/ 2808 h 46"/>
                  <a:gd name="T44" fmla="*/ 1221 w 60"/>
                  <a:gd name="T45" fmla="*/ 3219 h 46"/>
                  <a:gd name="T46" fmla="*/ 1505 w 60"/>
                  <a:gd name="T47" fmla="*/ 3632 h 46"/>
                  <a:gd name="T48" fmla="*/ 1721 w 60"/>
                  <a:gd name="T49" fmla="*/ 4150 h 46"/>
                  <a:gd name="T50" fmla="*/ 1896 w 60"/>
                  <a:gd name="T51" fmla="*/ 4980 h 46"/>
                  <a:gd name="T52" fmla="*/ 2089 w 60"/>
                  <a:gd name="T53" fmla="*/ 6371 h 46"/>
                  <a:gd name="T54" fmla="*/ 2304 w 60"/>
                  <a:gd name="T55" fmla="*/ 7889 h 46"/>
                  <a:gd name="T56" fmla="*/ 2335 w 60"/>
                  <a:gd name="T57" fmla="*/ 8797 h 46"/>
                  <a:gd name="T58" fmla="*/ 2403 w 60"/>
                  <a:gd name="T59" fmla="*/ 9339 h 46"/>
                  <a:gd name="T60" fmla="*/ 2335 w 60"/>
                  <a:gd name="T61" fmla="*/ 9933 h 46"/>
                  <a:gd name="T62" fmla="*/ 2304 w 60"/>
                  <a:gd name="T63" fmla="*/ 10564 h 46"/>
                  <a:gd name="T64" fmla="*/ 2016 w 60"/>
                  <a:gd name="T65" fmla="*/ 11291 h 46"/>
                  <a:gd name="T66" fmla="*/ 1805 w 60"/>
                  <a:gd name="T67" fmla="*/ 12017 h 46"/>
                  <a:gd name="T68" fmla="*/ 1828 w 60"/>
                  <a:gd name="T69" fmla="*/ 14746 h 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0"/>
                  <a:gd name="T106" fmla="*/ 0 h 46"/>
                  <a:gd name="T107" fmla="*/ 60 w 60"/>
                  <a:gd name="T108" fmla="*/ 46 h 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0" h="46">
                    <a:moveTo>
                      <a:pt x="41" y="46"/>
                    </a:moveTo>
                    <a:lnTo>
                      <a:pt x="49" y="44"/>
                    </a:lnTo>
                    <a:lnTo>
                      <a:pt x="55" y="40"/>
                    </a:lnTo>
                    <a:lnTo>
                      <a:pt x="59" y="36"/>
                    </a:lnTo>
                    <a:lnTo>
                      <a:pt x="60" y="29"/>
                    </a:lnTo>
                    <a:lnTo>
                      <a:pt x="59" y="24"/>
                    </a:lnTo>
                    <a:lnTo>
                      <a:pt x="56" y="19"/>
                    </a:lnTo>
                    <a:lnTo>
                      <a:pt x="53" y="14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6" y="3"/>
                    </a:lnTo>
                    <a:lnTo>
                      <a:pt x="30" y="1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7" y="14"/>
                    </a:lnTo>
                    <a:lnTo>
                      <a:pt x="11" y="11"/>
                    </a:lnTo>
                    <a:lnTo>
                      <a:pt x="14" y="9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27" y="9"/>
                    </a:lnTo>
                    <a:lnTo>
                      <a:pt x="33" y="12"/>
                    </a:lnTo>
                    <a:lnTo>
                      <a:pt x="38" y="14"/>
                    </a:lnTo>
                    <a:lnTo>
                      <a:pt x="42" y="17"/>
                    </a:lnTo>
                    <a:lnTo>
                      <a:pt x="46" y="20"/>
                    </a:lnTo>
                    <a:lnTo>
                      <a:pt x="50" y="24"/>
                    </a:lnTo>
                    <a:lnTo>
                      <a:pt x="51" y="27"/>
                    </a:lnTo>
                    <a:lnTo>
                      <a:pt x="52" y="29"/>
                    </a:lnTo>
                    <a:lnTo>
                      <a:pt x="51" y="31"/>
                    </a:lnTo>
                    <a:lnTo>
                      <a:pt x="50" y="33"/>
                    </a:lnTo>
                    <a:lnTo>
                      <a:pt x="45" y="35"/>
                    </a:lnTo>
                    <a:lnTo>
                      <a:pt x="40" y="37"/>
                    </a:lnTo>
                    <a:lnTo>
                      <a:pt x="41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5" name="Freeform 1134"/>
              <p:cNvSpPr>
                <a:spLocks noChangeArrowheads="1"/>
              </p:cNvSpPr>
              <p:nvPr/>
            </p:nvSpPr>
            <p:spPr bwMode="auto">
              <a:xfrm>
                <a:off x="2918" y="4249"/>
                <a:ext cx="21" cy="56"/>
              </a:xfrm>
              <a:custGeom>
                <a:avLst/>
                <a:gdLst>
                  <a:gd name="T0" fmla="*/ 19318 w 20"/>
                  <a:gd name="T1" fmla="*/ 4303036 h 41"/>
                  <a:gd name="T2" fmla="*/ 15967 w 20"/>
                  <a:gd name="T3" fmla="*/ 4015567 h 41"/>
                  <a:gd name="T4" fmla="*/ 13195 w 20"/>
                  <a:gd name="T5" fmla="*/ 3382949 h 41"/>
                  <a:gd name="T6" fmla="*/ 11997 w 20"/>
                  <a:gd name="T7" fmla="*/ 3031193 h 41"/>
                  <a:gd name="T8" fmla="*/ 11997 w 20"/>
                  <a:gd name="T9" fmla="*/ 2549446 h 41"/>
                  <a:gd name="T10" fmla="*/ 13195 w 20"/>
                  <a:gd name="T11" fmla="*/ 1927110 h 41"/>
                  <a:gd name="T12" fmla="*/ 15967 w 20"/>
                  <a:gd name="T13" fmla="*/ 1558412 h 41"/>
                  <a:gd name="T14" fmla="*/ 21249 w 20"/>
                  <a:gd name="T15" fmla="*/ 1352541 h 41"/>
                  <a:gd name="T16" fmla="*/ 28283 w 20"/>
                  <a:gd name="T17" fmla="*/ 1181282 h 41"/>
                  <a:gd name="T18" fmla="*/ 25904 w 20"/>
                  <a:gd name="T19" fmla="*/ 0 h 41"/>
                  <a:gd name="T20" fmla="*/ 14516 w 20"/>
                  <a:gd name="T21" fmla="*/ 3300 h 41"/>
                  <a:gd name="T22" fmla="*/ 8196 w 20"/>
                  <a:gd name="T23" fmla="*/ 1021959 h 41"/>
                  <a:gd name="T24" fmla="*/ 1 w 20"/>
                  <a:gd name="T25" fmla="*/ 1443336 h 41"/>
                  <a:gd name="T26" fmla="*/ 0 w 20"/>
                  <a:gd name="T27" fmla="*/ 2373141 h 41"/>
                  <a:gd name="T28" fmla="*/ 0 w 20"/>
                  <a:gd name="T29" fmla="*/ 3148839 h 41"/>
                  <a:gd name="T30" fmla="*/ 1 w 20"/>
                  <a:gd name="T31" fmla="*/ 3891230 h 41"/>
                  <a:gd name="T32" fmla="*/ 3 w 20"/>
                  <a:gd name="T33" fmla="*/ 4609990 h 41"/>
                  <a:gd name="T34" fmla="*/ 9015 w 20"/>
                  <a:gd name="T35" fmla="*/ 5169095 h 41"/>
                  <a:gd name="T36" fmla="*/ 19318 w 20"/>
                  <a:gd name="T37" fmla="*/ 4303036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0"/>
                  <a:gd name="T58" fmla="*/ 0 h 41"/>
                  <a:gd name="T59" fmla="*/ 20 w 20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0" h="41">
                    <a:moveTo>
                      <a:pt x="14" y="34"/>
                    </a:moveTo>
                    <a:lnTo>
                      <a:pt x="12" y="32"/>
                    </a:lnTo>
                    <a:lnTo>
                      <a:pt x="10" y="27"/>
                    </a:lnTo>
                    <a:lnTo>
                      <a:pt x="9" y="24"/>
                    </a:lnTo>
                    <a:lnTo>
                      <a:pt x="9" y="20"/>
                    </a:lnTo>
                    <a:lnTo>
                      <a:pt x="10" y="16"/>
                    </a:lnTo>
                    <a:lnTo>
                      <a:pt x="12" y="13"/>
                    </a:lnTo>
                    <a:lnTo>
                      <a:pt x="15" y="11"/>
                    </a:lnTo>
                    <a:lnTo>
                      <a:pt x="20" y="9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1" y="31"/>
                    </a:lnTo>
                    <a:lnTo>
                      <a:pt x="3" y="36"/>
                    </a:lnTo>
                    <a:lnTo>
                      <a:pt x="6" y="41"/>
                    </a:ln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6" name="Freeform 1135"/>
              <p:cNvSpPr>
                <a:spLocks noChangeArrowheads="1"/>
              </p:cNvSpPr>
              <p:nvPr/>
            </p:nvSpPr>
            <p:spPr bwMode="auto">
              <a:xfrm>
                <a:off x="2862" y="4196"/>
                <a:ext cx="39" cy="70"/>
              </a:xfrm>
              <a:custGeom>
                <a:avLst/>
                <a:gdLst>
                  <a:gd name="T0" fmla="*/ 1555 w 38"/>
                  <a:gd name="T1" fmla="*/ 39764 h 65"/>
                  <a:gd name="T2" fmla="*/ 1555 w 38"/>
                  <a:gd name="T3" fmla="*/ 41935 h 65"/>
                  <a:gd name="T4" fmla="*/ 1502 w 38"/>
                  <a:gd name="T5" fmla="*/ 41955 h 65"/>
                  <a:gd name="T6" fmla="*/ 1476 w 38"/>
                  <a:gd name="T7" fmla="*/ 42064 h 65"/>
                  <a:gd name="T8" fmla="*/ 1402 w 38"/>
                  <a:gd name="T9" fmla="*/ 42064 h 65"/>
                  <a:gd name="T10" fmla="*/ 1030 w 38"/>
                  <a:gd name="T11" fmla="*/ 41955 h 65"/>
                  <a:gd name="T12" fmla="*/ 797 w 38"/>
                  <a:gd name="T13" fmla="*/ 39764 h 65"/>
                  <a:gd name="T14" fmla="*/ 618 w 38"/>
                  <a:gd name="T15" fmla="*/ 36215 h 65"/>
                  <a:gd name="T16" fmla="*/ 6 w 38"/>
                  <a:gd name="T17" fmla="*/ 31210 h 65"/>
                  <a:gd name="T18" fmla="*/ 4 w 38"/>
                  <a:gd name="T19" fmla="*/ 26927 h 65"/>
                  <a:gd name="T20" fmla="*/ 2 w 38"/>
                  <a:gd name="T21" fmla="*/ 23244 h 65"/>
                  <a:gd name="T22" fmla="*/ 1 w 38"/>
                  <a:gd name="T23" fmla="*/ 18633 h 65"/>
                  <a:gd name="T24" fmla="*/ 0 w 38"/>
                  <a:gd name="T25" fmla="*/ 13847 h 65"/>
                  <a:gd name="T26" fmla="*/ 0 w 38"/>
                  <a:gd name="T27" fmla="*/ 10070 h 65"/>
                  <a:gd name="T28" fmla="*/ 2 w 38"/>
                  <a:gd name="T29" fmla="*/ 7491 h 65"/>
                  <a:gd name="T30" fmla="*/ 4 w 38"/>
                  <a:gd name="T31" fmla="*/ 5095 h 65"/>
                  <a:gd name="T32" fmla="*/ 8 w 38"/>
                  <a:gd name="T33" fmla="*/ 4 h 65"/>
                  <a:gd name="T34" fmla="*/ 587 w 38"/>
                  <a:gd name="T35" fmla="*/ 2 h 65"/>
                  <a:gd name="T36" fmla="*/ 720 w 38"/>
                  <a:gd name="T37" fmla="*/ 1 h 65"/>
                  <a:gd name="T38" fmla="*/ 840 w 38"/>
                  <a:gd name="T39" fmla="*/ 0 h 65"/>
                  <a:gd name="T40" fmla="*/ 1030 w 38"/>
                  <a:gd name="T41" fmla="*/ 0 h 65"/>
                  <a:gd name="T42" fmla="*/ 1333 w 38"/>
                  <a:gd name="T43" fmla="*/ 0 h 65"/>
                  <a:gd name="T44" fmla="*/ 1502 w 38"/>
                  <a:gd name="T45" fmla="*/ 2 h 65"/>
                  <a:gd name="T46" fmla="*/ 1637 w 38"/>
                  <a:gd name="T47" fmla="*/ 4 h 65"/>
                  <a:gd name="T48" fmla="*/ 1749 w 38"/>
                  <a:gd name="T49" fmla="*/ 5095 h 65"/>
                  <a:gd name="T50" fmla="*/ 1814 w 38"/>
                  <a:gd name="T51" fmla="*/ 6473 h 65"/>
                  <a:gd name="T52" fmla="*/ 1838 w 38"/>
                  <a:gd name="T53" fmla="*/ 9383 h 65"/>
                  <a:gd name="T54" fmla="*/ 1814 w 38"/>
                  <a:gd name="T55" fmla="*/ 13847 h 65"/>
                  <a:gd name="T56" fmla="*/ 1749 w 38"/>
                  <a:gd name="T57" fmla="*/ 18340 h 65"/>
                  <a:gd name="T58" fmla="*/ 1663 w 38"/>
                  <a:gd name="T59" fmla="*/ 20034 h 65"/>
                  <a:gd name="T60" fmla="*/ 1637 w 38"/>
                  <a:gd name="T61" fmla="*/ 23234 h 65"/>
                  <a:gd name="T62" fmla="*/ 1578 w 38"/>
                  <a:gd name="T63" fmla="*/ 25042 h 65"/>
                  <a:gd name="T64" fmla="*/ 1555 w 38"/>
                  <a:gd name="T65" fmla="*/ 26947 h 65"/>
                  <a:gd name="T66" fmla="*/ 1502 w 38"/>
                  <a:gd name="T67" fmla="*/ 31210 h 65"/>
                  <a:gd name="T68" fmla="*/ 1502 w 38"/>
                  <a:gd name="T69" fmla="*/ 33664 h 65"/>
                  <a:gd name="T70" fmla="*/ 1502 w 38"/>
                  <a:gd name="T71" fmla="*/ 36215 h 65"/>
                  <a:gd name="T72" fmla="*/ 1555 w 38"/>
                  <a:gd name="T73" fmla="*/ 39764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65"/>
                  <a:gd name="T113" fmla="*/ 38 w 38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65">
                    <a:moveTo>
                      <a:pt x="31" y="61"/>
                    </a:moveTo>
                    <a:lnTo>
                      <a:pt x="31" y="63"/>
                    </a:lnTo>
                    <a:lnTo>
                      <a:pt x="30" y="64"/>
                    </a:lnTo>
                    <a:lnTo>
                      <a:pt x="29" y="65"/>
                    </a:lnTo>
                    <a:lnTo>
                      <a:pt x="28" y="65"/>
                    </a:lnTo>
                    <a:lnTo>
                      <a:pt x="22" y="64"/>
                    </a:lnTo>
                    <a:lnTo>
                      <a:pt x="17" y="61"/>
                    </a:lnTo>
                    <a:lnTo>
                      <a:pt x="12" y="56"/>
                    </a:lnTo>
                    <a:lnTo>
                      <a:pt x="6" y="47"/>
                    </a:lnTo>
                    <a:lnTo>
                      <a:pt x="4" y="41"/>
                    </a:lnTo>
                    <a:lnTo>
                      <a:pt x="2" y="36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0" y="2"/>
                    </a:lnTo>
                    <a:lnTo>
                      <a:pt x="33" y="4"/>
                    </a:lnTo>
                    <a:lnTo>
                      <a:pt x="36" y="7"/>
                    </a:lnTo>
                    <a:lnTo>
                      <a:pt x="37" y="10"/>
                    </a:lnTo>
                    <a:lnTo>
                      <a:pt x="38" y="15"/>
                    </a:lnTo>
                    <a:lnTo>
                      <a:pt x="37" y="21"/>
                    </a:lnTo>
                    <a:lnTo>
                      <a:pt x="36" y="28"/>
                    </a:lnTo>
                    <a:lnTo>
                      <a:pt x="34" y="31"/>
                    </a:lnTo>
                    <a:lnTo>
                      <a:pt x="33" y="35"/>
                    </a:lnTo>
                    <a:lnTo>
                      <a:pt x="32" y="39"/>
                    </a:lnTo>
                    <a:lnTo>
                      <a:pt x="31" y="42"/>
                    </a:lnTo>
                    <a:lnTo>
                      <a:pt x="30" y="47"/>
                    </a:lnTo>
                    <a:lnTo>
                      <a:pt x="30" y="51"/>
                    </a:lnTo>
                    <a:lnTo>
                      <a:pt x="30" y="56"/>
                    </a:lnTo>
                    <a:lnTo>
                      <a:pt x="31" y="6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7" name="Freeform 1136"/>
              <p:cNvSpPr>
                <a:spLocks noChangeArrowheads="1"/>
              </p:cNvSpPr>
              <p:nvPr/>
            </p:nvSpPr>
            <p:spPr bwMode="auto">
              <a:xfrm>
                <a:off x="2859" y="4218"/>
                <a:ext cx="40" cy="57"/>
              </a:xfrm>
              <a:custGeom>
                <a:avLst/>
                <a:gdLst>
                  <a:gd name="T0" fmla="*/ 0 w 39"/>
                  <a:gd name="T1" fmla="*/ 0 h 49"/>
                  <a:gd name="T2" fmla="*/ 1 w 39"/>
                  <a:gd name="T3" fmla="*/ 40884 h 49"/>
                  <a:gd name="T4" fmla="*/ 2 w 39"/>
                  <a:gd name="T5" fmla="*/ 76805 h 49"/>
                  <a:gd name="T6" fmla="*/ 4 w 39"/>
                  <a:gd name="T7" fmla="*/ 107774 h 49"/>
                  <a:gd name="T8" fmla="*/ 6 w 39"/>
                  <a:gd name="T9" fmla="*/ 136347 h 49"/>
                  <a:gd name="T10" fmla="*/ 579 w 39"/>
                  <a:gd name="T11" fmla="*/ 181546 h 49"/>
                  <a:gd name="T12" fmla="*/ 783 w 39"/>
                  <a:gd name="T13" fmla="*/ 212645 h 49"/>
                  <a:gd name="T14" fmla="*/ 1055 w 39"/>
                  <a:gd name="T15" fmla="*/ 235359 h 49"/>
                  <a:gd name="T16" fmla="*/ 1422 w 39"/>
                  <a:gd name="T17" fmla="*/ 238518 h 49"/>
                  <a:gd name="T18" fmla="*/ 1569 w 39"/>
                  <a:gd name="T19" fmla="*/ 238518 h 49"/>
                  <a:gd name="T20" fmla="*/ 1654 w 39"/>
                  <a:gd name="T21" fmla="*/ 229878 h 49"/>
                  <a:gd name="T22" fmla="*/ 1733 w 39"/>
                  <a:gd name="T23" fmla="*/ 203766 h 49"/>
                  <a:gd name="T24" fmla="*/ 1733 w 39"/>
                  <a:gd name="T25" fmla="*/ 188412 h 49"/>
                  <a:gd name="T26" fmla="*/ 1422 w 39"/>
                  <a:gd name="T27" fmla="*/ 201141 h 49"/>
                  <a:gd name="T28" fmla="*/ 1422 w 39"/>
                  <a:gd name="T29" fmla="*/ 196331 h 49"/>
                  <a:gd name="T30" fmla="*/ 1425 w 39"/>
                  <a:gd name="T31" fmla="*/ 196331 h 49"/>
                  <a:gd name="T32" fmla="*/ 1226 w 39"/>
                  <a:gd name="T33" fmla="*/ 188412 h 49"/>
                  <a:gd name="T34" fmla="*/ 1003 w 39"/>
                  <a:gd name="T35" fmla="*/ 181546 h 49"/>
                  <a:gd name="T36" fmla="*/ 783 w 39"/>
                  <a:gd name="T37" fmla="*/ 155346 h 49"/>
                  <a:gd name="T38" fmla="*/ 640 w 39"/>
                  <a:gd name="T39" fmla="*/ 116313 h 49"/>
                  <a:gd name="T40" fmla="*/ 579 w 39"/>
                  <a:gd name="T41" fmla="*/ 96798 h 49"/>
                  <a:gd name="T42" fmla="*/ 498 w 39"/>
                  <a:gd name="T43" fmla="*/ 65580 h 49"/>
                  <a:gd name="T44" fmla="*/ 9 w 39"/>
                  <a:gd name="T45" fmla="*/ 37942 h 49"/>
                  <a:gd name="T46" fmla="*/ 8 w 39"/>
                  <a:gd name="T47" fmla="*/ 0 h 49"/>
                  <a:gd name="T48" fmla="*/ 0 w 39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49"/>
                  <a:gd name="T77" fmla="*/ 39 w 39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49">
                    <a:moveTo>
                      <a:pt x="0" y="0"/>
                    </a:moveTo>
                    <a:lnTo>
                      <a:pt x="1" y="8"/>
                    </a:lnTo>
                    <a:lnTo>
                      <a:pt x="2" y="16"/>
                    </a:lnTo>
                    <a:lnTo>
                      <a:pt x="4" y="22"/>
                    </a:lnTo>
                    <a:lnTo>
                      <a:pt x="6" y="28"/>
                    </a:lnTo>
                    <a:lnTo>
                      <a:pt x="13" y="37"/>
                    </a:lnTo>
                    <a:lnTo>
                      <a:pt x="19" y="43"/>
                    </a:lnTo>
                    <a:lnTo>
                      <a:pt x="25" y="48"/>
                    </a:lnTo>
                    <a:lnTo>
                      <a:pt x="31" y="49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39" y="42"/>
                    </a:lnTo>
                    <a:lnTo>
                      <a:pt x="39" y="39"/>
                    </a:lnTo>
                    <a:lnTo>
                      <a:pt x="31" y="41"/>
                    </a:lnTo>
                    <a:lnTo>
                      <a:pt x="31" y="40"/>
                    </a:lnTo>
                    <a:lnTo>
                      <a:pt x="32" y="40"/>
                    </a:lnTo>
                    <a:lnTo>
                      <a:pt x="28" y="39"/>
                    </a:lnTo>
                    <a:lnTo>
                      <a:pt x="24" y="37"/>
                    </a:lnTo>
                    <a:lnTo>
                      <a:pt x="19" y="31"/>
                    </a:lnTo>
                    <a:lnTo>
                      <a:pt x="15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9" y="7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8" name="Freeform 1137"/>
              <p:cNvSpPr>
                <a:spLocks noChangeArrowheads="1"/>
              </p:cNvSpPr>
              <p:nvPr/>
            </p:nvSpPr>
            <p:spPr bwMode="auto">
              <a:xfrm>
                <a:off x="2859" y="4188"/>
                <a:ext cx="48" cy="37"/>
              </a:xfrm>
              <a:custGeom>
                <a:avLst/>
                <a:gdLst>
                  <a:gd name="T0" fmla="*/ 6044 w 46"/>
                  <a:gd name="T1" fmla="*/ 21541 h 35"/>
                  <a:gd name="T2" fmla="*/ 6436 w 46"/>
                  <a:gd name="T3" fmla="*/ 17761 h 35"/>
                  <a:gd name="T4" fmla="*/ 6436 w 46"/>
                  <a:gd name="T5" fmla="*/ 12780 h 35"/>
                  <a:gd name="T6" fmla="*/ 6328 w 46"/>
                  <a:gd name="T7" fmla="*/ 8899 h 35"/>
                  <a:gd name="T8" fmla="*/ 6044 w 46"/>
                  <a:gd name="T9" fmla="*/ 5896 h 35"/>
                  <a:gd name="T10" fmla="*/ 5670 w 46"/>
                  <a:gd name="T11" fmla="*/ 4611 h 35"/>
                  <a:gd name="T12" fmla="*/ 4998 w 46"/>
                  <a:gd name="T13" fmla="*/ 3 h 35"/>
                  <a:gd name="T14" fmla="*/ 4407 w 46"/>
                  <a:gd name="T15" fmla="*/ 1 h 35"/>
                  <a:gd name="T16" fmla="*/ 3817 w 46"/>
                  <a:gd name="T17" fmla="*/ 0 h 35"/>
                  <a:gd name="T18" fmla="*/ 3015 w 46"/>
                  <a:gd name="T19" fmla="*/ 1 h 35"/>
                  <a:gd name="T20" fmla="*/ 2197 w 46"/>
                  <a:gd name="T21" fmla="*/ 2 h 35"/>
                  <a:gd name="T22" fmla="*/ 1702 w 46"/>
                  <a:gd name="T23" fmla="*/ 3 h 35"/>
                  <a:gd name="T24" fmla="*/ 1243 w 46"/>
                  <a:gd name="T25" fmla="*/ 4611 h 35"/>
                  <a:gd name="T26" fmla="*/ 4 w 46"/>
                  <a:gd name="T27" fmla="*/ 6406 h 35"/>
                  <a:gd name="T28" fmla="*/ 2 w 46"/>
                  <a:gd name="T29" fmla="*/ 8899 h 35"/>
                  <a:gd name="T30" fmla="*/ 0 w 46"/>
                  <a:gd name="T31" fmla="*/ 12780 h 35"/>
                  <a:gd name="T32" fmla="*/ 0 w 46"/>
                  <a:gd name="T33" fmla="*/ 16356 h 35"/>
                  <a:gd name="T34" fmla="*/ 1243 w 46"/>
                  <a:gd name="T35" fmla="*/ 16356 h 35"/>
                  <a:gd name="T36" fmla="*/ 1243 w 46"/>
                  <a:gd name="T37" fmla="*/ 13875 h 35"/>
                  <a:gd name="T38" fmla="*/ 1388 w 46"/>
                  <a:gd name="T39" fmla="*/ 11771 h 35"/>
                  <a:gd name="T40" fmla="*/ 1600 w 46"/>
                  <a:gd name="T41" fmla="*/ 9663 h 35"/>
                  <a:gd name="T42" fmla="*/ 1818 w 46"/>
                  <a:gd name="T43" fmla="*/ 7549 h 35"/>
                  <a:gd name="T44" fmla="*/ 2197 w 46"/>
                  <a:gd name="T45" fmla="*/ 6955 h 35"/>
                  <a:gd name="T46" fmla="*/ 2785 w 46"/>
                  <a:gd name="T47" fmla="*/ 6406 h 35"/>
                  <a:gd name="T48" fmla="*/ 3211 w 46"/>
                  <a:gd name="T49" fmla="*/ 5896 h 35"/>
                  <a:gd name="T50" fmla="*/ 3647 w 46"/>
                  <a:gd name="T51" fmla="*/ 5896 h 35"/>
                  <a:gd name="T52" fmla="*/ 4137 w 46"/>
                  <a:gd name="T53" fmla="*/ 5896 h 35"/>
                  <a:gd name="T54" fmla="*/ 4614 w 46"/>
                  <a:gd name="T55" fmla="*/ 6406 h 35"/>
                  <a:gd name="T56" fmla="*/ 4917 w 46"/>
                  <a:gd name="T57" fmla="*/ 7549 h 35"/>
                  <a:gd name="T58" fmla="*/ 4998 w 46"/>
                  <a:gd name="T59" fmla="*/ 8899 h 35"/>
                  <a:gd name="T60" fmla="*/ 5236 w 46"/>
                  <a:gd name="T61" fmla="*/ 11390 h 35"/>
                  <a:gd name="T62" fmla="*/ 5326 w 46"/>
                  <a:gd name="T63" fmla="*/ 13427 h 35"/>
                  <a:gd name="T64" fmla="*/ 5236 w 46"/>
                  <a:gd name="T65" fmla="*/ 15829 h 35"/>
                  <a:gd name="T66" fmla="*/ 4998 w 46"/>
                  <a:gd name="T67" fmla="*/ 19842 h 35"/>
                  <a:gd name="T68" fmla="*/ 6044 w 46"/>
                  <a:gd name="T69" fmla="*/ 21541 h 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6"/>
                  <a:gd name="T106" fmla="*/ 0 h 35"/>
                  <a:gd name="T107" fmla="*/ 46 w 46"/>
                  <a:gd name="T108" fmla="*/ 35 h 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6" h="35">
                    <a:moveTo>
                      <a:pt x="43" y="35"/>
                    </a:moveTo>
                    <a:lnTo>
                      <a:pt x="46" y="29"/>
                    </a:lnTo>
                    <a:lnTo>
                      <a:pt x="46" y="21"/>
                    </a:lnTo>
                    <a:lnTo>
                      <a:pt x="45" y="15"/>
                    </a:lnTo>
                    <a:lnTo>
                      <a:pt x="43" y="10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7" y="0"/>
                    </a:lnTo>
                    <a:lnTo>
                      <a:pt x="22" y="1"/>
                    </a:lnTo>
                    <a:lnTo>
                      <a:pt x="17" y="2"/>
                    </a:lnTo>
                    <a:lnTo>
                      <a:pt x="13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8" y="27"/>
                    </a:lnTo>
                    <a:lnTo>
                      <a:pt x="8" y="23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4" y="13"/>
                    </a:lnTo>
                    <a:lnTo>
                      <a:pt x="17" y="12"/>
                    </a:lnTo>
                    <a:lnTo>
                      <a:pt x="20" y="11"/>
                    </a:lnTo>
                    <a:lnTo>
                      <a:pt x="23" y="10"/>
                    </a:lnTo>
                    <a:lnTo>
                      <a:pt x="26" y="10"/>
                    </a:lnTo>
                    <a:lnTo>
                      <a:pt x="30" y="10"/>
                    </a:lnTo>
                    <a:lnTo>
                      <a:pt x="33" y="11"/>
                    </a:lnTo>
                    <a:lnTo>
                      <a:pt x="35" y="13"/>
                    </a:lnTo>
                    <a:lnTo>
                      <a:pt x="36" y="15"/>
                    </a:lnTo>
                    <a:lnTo>
                      <a:pt x="37" y="18"/>
                    </a:lnTo>
                    <a:lnTo>
                      <a:pt x="38" y="22"/>
                    </a:lnTo>
                    <a:lnTo>
                      <a:pt x="37" y="26"/>
                    </a:lnTo>
                    <a:lnTo>
                      <a:pt x="36" y="32"/>
                    </a:lnTo>
                    <a:lnTo>
                      <a:pt x="43" y="3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9" name="Freeform 1138"/>
              <p:cNvSpPr>
                <a:spLocks noChangeArrowheads="1"/>
              </p:cNvSpPr>
              <p:nvPr/>
            </p:nvSpPr>
            <p:spPr bwMode="auto">
              <a:xfrm>
                <a:off x="2887" y="4224"/>
                <a:ext cx="13" cy="51"/>
              </a:xfrm>
              <a:custGeom>
                <a:avLst/>
                <a:gdLst>
                  <a:gd name="T0" fmla="*/ 1642 w 13"/>
                  <a:gd name="T1" fmla="*/ 9400853 h 36"/>
                  <a:gd name="T2" fmla="*/ 1525 w 13"/>
                  <a:gd name="T3" fmla="*/ 8162765 h 36"/>
                  <a:gd name="T4" fmla="*/ 1525 w 13"/>
                  <a:gd name="T5" fmla="*/ 6823898 h 36"/>
                  <a:gd name="T6" fmla="*/ 1525 w 13"/>
                  <a:gd name="T7" fmla="*/ 5811610 h 36"/>
                  <a:gd name="T8" fmla="*/ 1642 w 13"/>
                  <a:gd name="T9" fmla="*/ 4661348 h 36"/>
                  <a:gd name="T10" fmla="*/ 1768 w 13"/>
                  <a:gd name="T11" fmla="*/ 3666989 h 36"/>
                  <a:gd name="T12" fmla="*/ 1904 w 13"/>
                  <a:gd name="T13" fmla="*/ 2883604 h 36"/>
                  <a:gd name="T14" fmla="*/ 2050 w 13"/>
                  <a:gd name="T15" fmla="*/ 16164 h 36"/>
                  <a:gd name="T16" fmla="*/ 2208 w 13"/>
                  <a:gd name="T17" fmla="*/ 9078 h 36"/>
                  <a:gd name="T18" fmla="*/ 6 w 13"/>
                  <a:gd name="T19" fmla="*/ 0 h 36"/>
                  <a:gd name="T20" fmla="*/ 4 w 13"/>
                  <a:gd name="T21" fmla="*/ 9078 h 36"/>
                  <a:gd name="T22" fmla="*/ 3 w 13"/>
                  <a:gd name="T23" fmla="*/ 2270691 h 36"/>
                  <a:gd name="T24" fmla="*/ 2 w 13"/>
                  <a:gd name="T25" fmla="*/ 3125221 h 36"/>
                  <a:gd name="T26" fmla="*/ 1 w 13"/>
                  <a:gd name="T27" fmla="*/ 3974973 h 36"/>
                  <a:gd name="T28" fmla="*/ 0 w 13"/>
                  <a:gd name="T29" fmla="*/ 5471773 h 36"/>
                  <a:gd name="T30" fmla="*/ 0 w 13"/>
                  <a:gd name="T31" fmla="*/ 6823898 h 36"/>
                  <a:gd name="T32" fmla="*/ 0 w 13"/>
                  <a:gd name="T33" fmla="*/ 8676575 h 36"/>
                  <a:gd name="T34" fmla="*/ 1 w 13"/>
                  <a:gd name="T35" fmla="*/ 9950116 h 36"/>
                  <a:gd name="T36" fmla="*/ 1642 w 13"/>
                  <a:gd name="T37" fmla="*/ 9400853 h 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36"/>
                  <a:gd name="T59" fmla="*/ 13 w 13"/>
                  <a:gd name="T60" fmla="*/ 36 h 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36">
                    <a:moveTo>
                      <a:pt x="9" y="34"/>
                    </a:moveTo>
                    <a:lnTo>
                      <a:pt x="8" y="30"/>
                    </a:lnTo>
                    <a:lnTo>
                      <a:pt x="8" y="25"/>
                    </a:lnTo>
                    <a:lnTo>
                      <a:pt x="8" y="21"/>
                    </a:lnTo>
                    <a:lnTo>
                      <a:pt x="9" y="17"/>
                    </a:lnTo>
                    <a:lnTo>
                      <a:pt x="10" y="14"/>
                    </a:lnTo>
                    <a:lnTo>
                      <a:pt x="11" y="11"/>
                    </a:lnTo>
                    <a:lnTo>
                      <a:pt x="12" y="6"/>
                    </a:lnTo>
                    <a:lnTo>
                      <a:pt x="13" y="3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0" name="Freeform 1139"/>
              <p:cNvSpPr>
                <a:spLocks noChangeArrowheads="1"/>
              </p:cNvSpPr>
              <p:nvPr/>
            </p:nvSpPr>
            <p:spPr bwMode="auto">
              <a:xfrm>
                <a:off x="2827" y="4184"/>
                <a:ext cx="44" cy="56"/>
              </a:xfrm>
              <a:custGeom>
                <a:avLst/>
                <a:gdLst>
                  <a:gd name="T0" fmla="*/ 8522 w 42"/>
                  <a:gd name="T1" fmla="*/ 1236 h 61"/>
                  <a:gd name="T2" fmla="*/ 8617 w 42"/>
                  <a:gd name="T3" fmla="*/ 1314 h 61"/>
                  <a:gd name="T4" fmla="*/ 9131 w 42"/>
                  <a:gd name="T5" fmla="*/ 1317 h 61"/>
                  <a:gd name="T6" fmla="*/ 8617 w 42"/>
                  <a:gd name="T7" fmla="*/ 1336 h 61"/>
                  <a:gd name="T8" fmla="*/ 8522 w 42"/>
                  <a:gd name="T9" fmla="*/ 1336 h 61"/>
                  <a:gd name="T10" fmla="*/ 7188 w 42"/>
                  <a:gd name="T11" fmla="*/ 1336 h 61"/>
                  <a:gd name="T12" fmla="*/ 5466 w 42"/>
                  <a:gd name="T13" fmla="*/ 1314 h 61"/>
                  <a:gd name="T14" fmla="*/ 4445 w 42"/>
                  <a:gd name="T15" fmla="*/ 1235 h 61"/>
                  <a:gd name="T16" fmla="*/ 3373 w 42"/>
                  <a:gd name="T17" fmla="*/ 1140 h 61"/>
                  <a:gd name="T18" fmla="*/ 2560 w 42"/>
                  <a:gd name="T19" fmla="*/ 1055 h 61"/>
                  <a:gd name="T20" fmla="*/ 2081 w 42"/>
                  <a:gd name="T21" fmla="*/ 975 h 61"/>
                  <a:gd name="T22" fmla="*/ 6 w 42"/>
                  <a:gd name="T23" fmla="*/ 834 h 61"/>
                  <a:gd name="T24" fmla="*/ 2 w 42"/>
                  <a:gd name="T25" fmla="*/ 712 h 61"/>
                  <a:gd name="T26" fmla="*/ 0 w 42"/>
                  <a:gd name="T27" fmla="*/ 552 h 61"/>
                  <a:gd name="T28" fmla="*/ 0 w 42"/>
                  <a:gd name="T29" fmla="*/ 375 h 61"/>
                  <a:gd name="T30" fmla="*/ 0 w 42"/>
                  <a:gd name="T31" fmla="*/ 297 h 61"/>
                  <a:gd name="T32" fmla="*/ 2 w 42"/>
                  <a:gd name="T33" fmla="*/ 231 h 61"/>
                  <a:gd name="T34" fmla="*/ 5 w 42"/>
                  <a:gd name="T35" fmla="*/ 185 h 61"/>
                  <a:gd name="T36" fmla="*/ 31 w 42"/>
                  <a:gd name="T37" fmla="*/ 5 h 61"/>
                  <a:gd name="T38" fmla="*/ 2940 w 42"/>
                  <a:gd name="T39" fmla="*/ 2 h 61"/>
                  <a:gd name="T40" fmla="*/ 4762 w 42"/>
                  <a:gd name="T41" fmla="*/ 0 h 61"/>
                  <a:gd name="T42" fmla="*/ 5466 w 42"/>
                  <a:gd name="T43" fmla="*/ 0 h 61"/>
                  <a:gd name="T44" fmla="*/ 6263 w 42"/>
                  <a:gd name="T45" fmla="*/ 0 h 61"/>
                  <a:gd name="T46" fmla="*/ 6710 w 42"/>
                  <a:gd name="T47" fmla="*/ 1 h 61"/>
                  <a:gd name="T48" fmla="*/ 7422 w 42"/>
                  <a:gd name="T49" fmla="*/ 2 h 61"/>
                  <a:gd name="T50" fmla="*/ 7951 w 42"/>
                  <a:gd name="T51" fmla="*/ 3 h 61"/>
                  <a:gd name="T52" fmla="*/ 8040 w 42"/>
                  <a:gd name="T53" fmla="*/ 6 h 61"/>
                  <a:gd name="T54" fmla="*/ 8040 w 42"/>
                  <a:gd name="T55" fmla="*/ 217 h 61"/>
                  <a:gd name="T56" fmla="*/ 7951 w 42"/>
                  <a:gd name="T57" fmla="*/ 297 h 61"/>
                  <a:gd name="T58" fmla="*/ 7422 w 42"/>
                  <a:gd name="T59" fmla="*/ 438 h 61"/>
                  <a:gd name="T60" fmla="*/ 7188 w 42"/>
                  <a:gd name="T61" fmla="*/ 561 h 61"/>
                  <a:gd name="T62" fmla="*/ 6929 w 42"/>
                  <a:gd name="T63" fmla="*/ 712 h 61"/>
                  <a:gd name="T64" fmla="*/ 6929 w 42"/>
                  <a:gd name="T65" fmla="*/ 834 h 61"/>
                  <a:gd name="T66" fmla="*/ 7188 w 42"/>
                  <a:gd name="T67" fmla="*/ 975 h 61"/>
                  <a:gd name="T68" fmla="*/ 7422 w 42"/>
                  <a:gd name="T69" fmla="*/ 1055 h 61"/>
                  <a:gd name="T70" fmla="*/ 7951 w 42"/>
                  <a:gd name="T71" fmla="*/ 1141 h 61"/>
                  <a:gd name="T72" fmla="*/ 8522 w 42"/>
                  <a:gd name="T73" fmla="*/ 1236 h 6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2"/>
                  <a:gd name="T112" fmla="*/ 0 h 61"/>
                  <a:gd name="T113" fmla="*/ 42 w 42"/>
                  <a:gd name="T114" fmla="*/ 61 h 6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2" h="61">
                    <a:moveTo>
                      <a:pt x="39" y="57"/>
                    </a:moveTo>
                    <a:lnTo>
                      <a:pt x="40" y="59"/>
                    </a:lnTo>
                    <a:lnTo>
                      <a:pt x="42" y="60"/>
                    </a:lnTo>
                    <a:lnTo>
                      <a:pt x="40" y="61"/>
                    </a:lnTo>
                    <a:lnTo>
                      <a:pt x="39" y="61"/>
                    </a:lnTo>
                    <a:lnTo>
                      <a:pt x="33" y="61"/>
                    </a:lnTo>
                    <a:lnTo>
                      <a:pt x="25" y="59"/>
                    </a:lnTo>
                    <a:lnTo>
                      <a:pt x="20" y="56"/>
                    </a:lnTo>
                    <a:lnTo>
                      <a:pt x="16" y="52"/>
                    </a:lnTo>
                    <a:lnTo>
                      <a:pt x="12" y="49"/>
                    </a:lnTo>
                    <a:lnTo>
                      <a:pt x="9" y="45"/>
                    </a:lnTo>
                    <a:lnTo>
                      <a:pt x="6" y="39"/>
                    </a:lnTo>
                    <a:lnTo>
                      <a:pt x="2" y="33"/>
                    </a:lnTo>
                    <a:lnTo>
                      <a:pt x="0" y="25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14" y="2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6" y="3"/>
                    </a:lnTo>
                    <a:lnTo>
                      <a:pt x="37" y="6"/>
                    </a:lnTo>
                    <a:lnTo>
                      <a:pt x="37" y="10"/>
                    </a:lnTo>
                    <a:lnTo>
                      <a:pt x="36" y="14"/>
                    </a:lnTo>
                    <a:lnTo>
                      <a:pt x="34" y="19"/>
                    </a:lnTo>
                    <a:lnTo>
                      <a:pt x="33" y="26"/>
                    </a:lnTo>
                    <a:lnTo>
                      <a:pt x="32" y="33"/>
                    </a:lnTo>
                    <a:lnTo>
                      <a:pt x="32" y="39"/>
                    </a:lnTo>
                    <a:lnTo>
                      <a:pt x="33" y="45"/>
                    </a:lnTo>
                    <a:lnTo>
                      <a:pt x="34" y="49"/>
                    </a:lnTo>
                    <a:lnTo>
                      <a:pt x="36" y="53"/>
                    </a:lnTo>
                    <a:lnTo>
                      <a:pt x="3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1" name="Freeform 1140"/>
              <p:cNvSpPr>
                <a:spLocks noChangeArrowheads="1"/>
              </p:cNvSpPr>
              <p:nvPr/>
            </p:nvSpPr>
            <p:spPr bwMode="auto">
              <a:xfrm>
                <a:off x="2823" y="4203"/>
                <a:ext cx="52" cy="55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10502 h 50"/>
                  <a:gd name="T4" fmla="*/ 2 w 50"/>
                  <a:gd name="T5" fmla="*/ 19436 h 50"/>
                  <a:gd name="T6" fmla="*/ 5 w 50"/>
                  <a:gd name="T7" fmla="*/ 27726 h 50"/>
                  <a:gd name="T8" fmla="*/ 957 w 50"/>
                  <a:gd name="T9" fmla="*/ 34915 h 50"/>
                  <a:gd name="T10" fmla="*/ 1208 w 50"/>
                  <a:gd name="T11" fmla="*/ 40794 h 50"/>
                  <a:gd name="T12" fmla="*/ 1615 w 50"/>
                  <a:gd name="T13" fmla="*/ 46468 h 50"/>
                  <a:gd name="T14" fmla="*/ 2043 w 50"/>
                  <a:gd name="T15" fmla="*/ 50210 h 50"/>
                  <a:gd name="T16" fmla="*/ 2695 w 50"/>
                  <a:gd name="T17" fmla="*/ 52894 h 50"/>
                  <a:gd name="T18" fmla="*/ 3399 w 50"/>
                  <a:gd name="T19" fmla="*/ 57129 h 50"/>
                  <a:gd name="T20" fmla="*/ 4108 w 50"/>
                  <a:gd name="T21" fmla="*/ 58524 h 50"/>
                  <a:gd name="T22" fmla="*/ 4550 w 50"/>
                  <a:gd name="T23" fmla="*/ 55153 h 50"/>
                  <a:gd name="T24" fmla="*/ 4762 w 50"/>
                  <a:gd name="T25" fmla="*/ 50210 h 50"/>
                  <a:gd name="T26" fmla="*/ 4617 w 50"/>
                  <a:gd name="T27" fmla="*/ 45316 h 50"/>
                  <a:gd name="T28" fmla="*/ 4354 w 50"/>
                  <a:gd name="T29" fmla="*/ 40794 h 50"/>
                  <a:gd name="T30" fmla="*/ 3819 w 50"/>
                  <a:gd name="T31" fmla="*/ 50210 h 50"/>
                  <a:gd name="T32" fmla="*/ 3877 w 50"/>
                  <a:gd name="T33" fmla="*/ 51376 h 50"/>
                  <a:gd name="T34" fmla="*/ 3877 w 50"/>
                  <a:gd name="T35" fmla="*/ 50210 h 50"/>
                  <a:gd name="T36" fmla="*/ 4047 w 50"/>
                  <a:gd name="T37" fmla="*/ 46468 h 50"/>
                  <a:gd name="T38" fmla="*/ 4108 w 50"/>
                  <a:gd name="T39" fmla="*/ 46468 h 50"/>
                  <a:gd name="T40" fmla="*/ 3600 w 50"/>
                  <a:gd name="T41" fmla="*/ 46468 h 50"/>
                  <a:gd name="T42" fmla="*/ 2895 w 50"/>
                  <a:gd name="T43" fmla="*/ 44094 h 50"/>
                  <a:gd name="T44" fmla="*/ 2695 w 50"/>
                  <a:gd name="T45" fmla="*/ 40794 h 50"/>
                  <a:gd name="T46" fmla="*/ 2163 w 50"/>
                  <a:gd name="T47" fmla="*/ 37752 h 50"/>
                  <a:gd name="T48" fmla="*/ 1714 w 50"/>
                  <a:gd name="T49" fmla="*/ 33370 h 50"/>
                  <a:gd name="T50" fmla="*/ 1437 w 50"/>
                  <a:gd name="T51" fmla="*/ 27726 h 50"/>
                  <a:gd name="T52" fmla="*/ 1208 w 50"/>
                  <a:gd name="T53" fmla="*/ 23846 h 50"/>
                  <a:gd name="T54" fmla="*/ 1075 w 50"/>
                  <a:gd name="T55" fmla="*/ 15407 h 50"/>
                  <a:gd name="T56" fmla="*/ 1013 w 50"/>
                  <a:gd name="T57" fmla="*/ 9768 h 50"/>
                  <a:gd name="T58" fmla="*/ 957 w 50"/>
                  <a:gd name="T59" fmla="*/ 0 h 50"/>
                  <a:gd name="T60" fmla="*/ 0 w 50"/>
                  <a:gd name="T61" fmla="*/ 0 h 5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0"/>
                  <a:gd name="T94" fmla="*/ 0 h 50"/>
                  <a:gd name="T95" fmla="*/ 50 w 50"/>
                  <a:gd name="T96" fmla="*/ 50 h 5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0" h="50">
                    <a:moveTo>
                      <a:pt x="0" y="0"/>
                    </a:moveTo>
                    <a:lnTo>
                      <a:pt x="0" y="9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3" y="35"/>
                    </a:lnTo>
                    <a:lnTo>
                      <a:pt x="18" y="40"/>
                    </a:lnTo>
                    <a:lnTo>
                      <a:pt x="22" y="43"/>
                    </a:lnTo>
                    <a:lnTo>
                      <a:pt x="28" y="45"/>
                    </a:lnTo>
                    <a:lnTo>
                      <a:pt x="36" y="49"/>
                    </a:lnTo>
                    <a:lnTo>
                      <a:pt x="43" y="50"/>
                    </a:lnTo>
                    <a:lnTo>
                      <a:pt x="48" y="47"/>
                    </a:lnTo>
                    <a:lnTo>
                      <a:pt x="50" y="43"/>
                    </a:lnTo>
                    <a:lnTo>
                      <a:pt x="49" y="39"/>
                    </a:lnTo>
                    <a:lnTo>
                      <a:pt x="46" y="35"/>
                    </a:lnTo>
                    <a:lnTo>
                      <a:pt x="40" y="43"/>
                    </a:lnTo>
                    <a:lnTo>
                      <a:pt x="41" y="44"/>
                    </a:lnTo>
                    <a:lnTo>
                      <a:pt x="41" y="43"/>
                    </a:lnTo>
                    <a:lnTo>
                      <a:pt x="42" y="40"/>
                    </a:lnTo>
                    <a:lnTo>
                      <a:pt x="43" y="40"/>
                    </a:lnTo>
                    <a:lnTo>
                      <a:pt x="38" y="40"/>
                    </a:lnTo>
                    <a:lnTo>
                      <a:pt x="31" y="38"/>
                    </a:lnTo>
                    <a:lnTo>
                      <a:pt x="28" y="35"/>
                    </a:lnTo>
                    <a:lnTo>
                      <a:pt x="23" y="32"/>
                    </a:lnTo>
                    <a:lnTo>
                      <a:pt x="19" y="29"/>
                    </a:lnTo>
                    <a:lnTo>
                      <a:pt x="16" y="24"/>
                    </a:lnTo>
                    <a:lnTo>
                      <a:pt x="13" y="20"/>
                    </a:lnTo>
                    <a:lnTo>
                      <a:pt x="11" y="14"/>
                    </a:lnTo>
                    <a:lnTo>
                      <a:pt x="10" y="8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2" name="Freeform 1141"/>
              <p:cNvSpPr>
                <a:spLocks noChangeArrowheads="1"/>
              </p:cNvSpPr>
              <p:nvPr/>
            </p:nvSpPr>
            <p:spPr bwMode="auto">
              <a:xfrm>
                <a:off x="2823" y="4178"/>
                <a:ext cx="48" cy="23"/>
              </a:xfrm>
              <a:custGeom>
                <a:avLst/>
                <a:gdLst>
                  <a:gd name="T0" fmla="*/ 6049 w 46"/>
                  <a:gd name="T1" fmla="*/ 15041 h 22"/>
                  <a:gd name="T2" fmla="*/ 6436 w 46"/>
                  <a:gd name="T3" fmla="*/ 10932 h 22"/>
                  <a:gd name="T4" fmla="*/ 6436 w 46"/>
                  <a:gd name="T5" fmla="*/ 7075 h 22"/>
                  <a:gd name="T6" fmla="*/ 6044 w 46"/>
                  <a:gd name="T7" fmla="*/ 4995 h 22"/>
                  <a:gd name="T8" fmla="*/ 5670 w 46"/>
                  <a:gd name="T9" fmla="*/ 2 h 22"/>
                  <a:gd name="T10" fmla="*/ 5236 w 46"/>
                  <a:gd name="T11" fmla="*/ 1 h 22"/>
                  <a:gd name="T12" fmla="*/ 4614 w 46"/>
                  <a:gd name="T13" fmla="*/ 0 h 22"/>
                  <a:gd name="T14" fmla="*/ 4067 w 46"/>
                  <a:gd name="T15" fmla="*/ 0 h 22"/>
                  <a:gd name="T16" fmla="*/ 3419 w 46"/>
                  <a:gd name="T17" fmla="*/ 0 h 22"/>
                  <a:gd name="T18" fmla="*/ 2062 w 46"/>
                  <a:gd name="T19" fmla="*/ 2 h 22"/>
                  <a:gd name="T20" fmla="*/ 1388 w 46"/>
                  <a:gd name="T21" fmla="*/ 5449 h 22"/>
                  <a:gd name="T22" fmla="*/ 5 w 46"/>
                  <a:gd name="T23" fmla="*/ 7075 h 22"/>
                  <a:gd name="T24" fmla="*/ 2 w 46"/>
                  <a:gd name="T25" fmla="*/ 9186 h 22"/>
                  <a:gd name="T26" fmla="*/ 0 w 46"/>
                  <a:gd name="T27" fmla="*/ 13791 h 22"/>
                  <a:gd name="T28" fmla="*/ 0 w 46"/>
                  <a:gd name="T29" fmla="*/ 16408 h 22"/>
                  <a:gd name="T30" fmla="*/ 1388 w 46"/>
                  <a:gd name="T31" fmla="*/ 16408 h 22"/>
                  <a:gd name="T32" fmla="*/ 1388 w 46"/>
                  <a:gd name="T33" fmla="*/ 15041 h 22"/>
                  <a:gd name="T34" fmla="*/ 1480 w 46"/>
                  <a:gd name="T35" fmla="*/ 13791 h 22"/>
                  <a:gd name="T36" fmla="*/ 1576 w 46"/>
                  <a:gd name="T37" fmla="*/ 13008 h 22"/>
                  <a:gd name="T38" fmla="*/ 1702 w 46"/>
                  <a:gd name="T39" fmla="*/ 10932 h 22"/>
                  <a:gd name="T40" fmla="*/ 2612 w 46"/>
                  <a:gd name="T41" fmla="*/ 7719 h 22"/>
                  <a:gd name="T42" fmla="*/ 3647 w 46"/>
                  <a:gd name="T43" fmla="*/ 6487 h 22"/>
                  <a:gd name="T44" fmla="*/ 4067 w 46"/>
                  <a:gd name="T45" fmla="*/ 6487 h 22"/>
                  <a:gd name="T46" fmla="*/ 4407 w 46"/>
                  <a:gd name="T47" fmla="*/ 6487 h 22"/>
                  <a:gd name="T48" fmla="*/ 4691 w 46"/>
                  <a:gd name="T49" fmla="*/ 6487 h 22"/>
                  <a:gd name="T50" fmla="*/ 4917 w 46"/>
                  <a:gd name="T51" fmla="*/ 7075 h 22"/>
                  <a:gd name="T52" fmla="*/ 4998 w 46"/>
                  <a:gd name="T53" fmla="*/ 7719 h 22"/>
                  <a:gd name="T54" fmla="*/ 5236 w 46"/>
                  <a:gd name="T55" fmla="*/ 8419 h 22"/>
                  <a:gd name="T56" fmla="*/ 5236 w 46"/>
                  <a:gd name="T57" fmla="*/ 9186 h 22"/>
                  <a:gd name="T58" fmla="*/ 4998 w 46"/>
                  <a:gd name="T59" fmla="*/ 13008 h 22"/>
                  <a:gd name="T60" fmla="*/ 6049 w 46"/>
                  <a:gd name="T61" fmla="*/ 15041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22"/>
                  <a:gd name="T95" fmla="*/ 46 w 46"/>
                  <a:gd name="T96" fmla="*/ 22 h 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22">
                    <a:moveTo>
                      <a:pt x="44" y="20"/>
                    </a:moveTo>
                    <a:lnTo>
                      <a:pt x="46" y="15"/>
                    </a:lnTo>
                    <a:lnTo>
                      <a:pt x="46" y="10"/>
                    </a:lnTo>
                    <a:lnTo>
                      <a:pt x="43" y="6"/>
                    </a:lnTo>
                    <a:lnTo>
                      <a:pt x="40" y="2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9" y="7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10" y="18"/>
                    </a:lnTo>
                    <a:lnTo>
                      <a:pt x="11" y="17"/>
                    </a:lnTo>
                    <a:lnTo>
                      <a:pt x="13" y="15"/>
                    </a:lnTo>
                    <a:lnTo>
                      <a:pt x="19" y="11"/>
                    </a:lnTo>
                    <a:lnTo>
                      <a:pt x="26" y="9"/>
                    </a:lnTo>
                    <a:lnTo>
                      <a:pt x="29" y="9"/>
                    </a:lnTo>
                    <a:lnTo>
                      <a:pt x="32" y="9"/>
                    </a:lnTo>
                    <a:lnTo>
                      <a:pt x="34" y="9"/>
                    </a:lnTo>
                    <a:lnTo>
                      <a:pt x="35" y="10"/>
                    </a:lnTo>
                    <a:lnTo>
                      <a:pt x="36" y="11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36" y="17"/>
                    </a:lnTo>
                    <a:lnTo>
                      <a:pt x="44" y="2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3" name="Freeform 1142"/>
              <p:cNvSpPr>
                <a:spLocks noChangeArrowheads="1"/>
              </p:cNvSpPr>
              <p:nvPr/>
            </p:nvSpPr>
            <p:spPr bwMode="auto">
              <a:xfrm>
                <a:off x="2856" y="4198"/>
                <a:ext cx="14" cy="52"/>
              </a:xfrm>
              <a:custGeom>
                <a:avLst/>
                <a:gdLst>
                  <a:gd name="T0" fmla="*/ 1682 w 14"/>
                  <a:gd name="T1" fmla="*/ 49197 h 48"/>
                  <a:gd name="T2" fmla="*/ 1367 w 14"/>
                  <a:gd name="T3" fmla="*/ 48096 h 48"/>
                  <a:gd name="T4" fmla="*/ 1276 w 14"/>
                  <a:gd name="T5" fmla="*/ 44347 h 48"/>
                  <a:gd name="T6" fmla="*/ 1191 w 14"/>
                  <a:gd name="T7" fmla="*/ 40663 h 48"/>
                  <a:gd name="T8" fmla="*/ 1112 w 14"/>
                  <a:gd name="T9" fmla="*/ 32969 h 48"/>
                  <a:gd name="T10" fmla="*/ 1112 w 14"/>
                  <a:gd name="T11" fmla="*/ 25877 h 48"/>
                  <a:gd name="T12" fmla="*/ 1191 w 14"/>
                  <a:gd name="T13" fmla="*/ 18197 h 48"/>
                  <a:gd name="T14" fmla="*/ 1276 w 14"/>
                  <a:gd name="T15" fmla="*/ 12227 h 48"/>
                  <a:gd name="T16" fmla="*/ 1465 w 14"/>
                  <a:gd name="T17" fmla="*/ 3 h 48"/>
                  <a:gd name="T18" fmla="*/ 4 w 14"/>
                  <a:gd name="T19" fmla="*/ 0 h 48"/>
                  <a:gd name="T20" fmla="*/ 2 w 14"/>
                  <a:gd name="T21" fmla="*/ 8880 h 48"/>
                  <a:gd name="T22" fmla="*/ 0 w 14"/>
                  <a:gd name="T23" fmla="*/ 16814 h 48"/>
                  <a:gd name="T24" fmla="*/ 0 w 14"/>
                  <a:gd name="T25" fmla="*/ 25877 h 48"/>
                  <a:gd name="T26" fmla="*/ 0 w 14"/>
                  <a:gd name="T27" fmla="*/ 32969 h 48"/>
                  <a:gd name="T28" fmla="*/ 1 w 14"/>
                  <a:gd name="T29" fmla="*/ 41903 h 48"/>
                  <a:gd name="T30" fmla="*/ 2 w 14"/>
                  <a:gd name="T31" fmla="*/ 48096 h 48"/>
                  <a:gd name="T32" fmla="*/ 5 w 14"/>
                  <a:gd name="T33" fmla="*/ 55942 h 48"/>
                  <a:gd name="T34" fmla="*/ 1112 w 14"/>
                  <a:gd name="T35" fmla="*/ 60651 h 48"/>
                  <a:gd name="T36" fmla="*/ 1682 w 14"/>
                  <a:gd name="T37" fmla="*/ 49197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"/>
                  <a:gd name="T58" fmla="*/ 0 h 48"/>
                  <a:gd name="T59" fmla="*/ 14 w 14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" h="48">
                    <a:moveTo>
                      <a:pt x="14" y="40"/>
                    </a:moveTo>
                    <a:lnTo>
                      <a:pt x="11" y="39"/>
                    </a:lnTo>
                    <a:lnTo>
                      <a:pt x="10" y="36"/>
                    </a:lnTo>
                    <a:lnTo>
                      <a:pt x="9" y="32"/>
                    </a:lnTo>
                    <a:lnTo>
                      <a:pt x="8" y="27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0" y="10"/>
                    </a:lnTo>
                    <a:lnTo>
                      <a:pt x="12" y="3"/>
                    </a:lnTo>
                    <a:lnTo>
                      <a:pt x="4" y="0"/>
                    </a:lnTo>
                    <a:lnTo>
                      <a:pt x="2" y="6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4"/>
                    </a:lnTo>
                    <a:lnTo>
                      <a:pt x="2" y="39"/>
                    </a:lnTo>
                    <a:lnTo>
                      <a:pt x="5" y="44"/>
                    </a:lnTo>
                    <a:lnTo>
                      <a:pt x="8" y="48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4" name="Freeform 1143"/>
              <p:cNvSpPr>
                <a:spLocks noChangeArrowheads="1"/>
              </p:cNvSpPr>
              <p:nvPr/>
            </p:nvSpPr>
            <p:spPr bwMode="auto">
              <a:xfrm>
                <a:off x="2796" y="4171"/>
                <a:ext cx="39" cy="57"/>
              </a:xfrm>
              <a:custGeom>
                <a:avLst/>
                <a:gdLst>
                  <a:gd name="T0" fmla="*/ 1749 w 38"/>
                  <a:gd name="T1" fmla="*/ 3339 h 59"/>
                  <a:gd name="T2" fmla="*/ 1838 w 38"/>
                  <a:gd name="T3" fmla="*/ 3605 h 59"/>
                  <a:gd name="T4" fmla="*/ 1838 w 38"/>
                  <a:gd name="T5" fmla="*/ 3649 h 59"/>
                  <a:gd name="T6" fmla="*/ 1814 w 38"/>
                  <a:gd name="T7" fmla="*/ 3666 h 59"/>
                  <a:gd name="T8" fmla="*/ 1749 w 38"/>
                  <a:gd name="T9" fmla="*/ 3691 h 59"/>
                  <a:gd name="T10" fmla="*/ 1476 w 38"/>
                  <a:gd name="T11" fmla="*/ 3691 h 59"/>
                  <a:gd name="T12" fmla="*/ 1030 w 38"/>
                  <a:gd name="T13" fmla="*/ 3621 h 59"/>
                  <a:gd name="T14" fmla="*/ 840 w 38"/>
                  <a:gd name="T15" fmla="*/ 3365 h 59"/>
                  <a:gd name="T16" fmla="*/ 651 w 38"/>
                  <a:gd name="T17" fmla="*/ 3321 h 59"/>
                  <a:gd name="T18" fmla="*/ 9 w 38"/>
                  <a:gd name="T19" fmla="*/ 3063 h 59"/>
                  <a:gd name="T20" fmla="*/ 6 w 38"/>
                  <a:gd name="T21" fmla="*/ 2666 h 59"/>
                  <a:gd name="T22" fmla="*/ 3 w 38"/>
                  <a:gd name="T23" fmla="*/ 2405 h 59"/>
                  <a:gd name="T24" fmla="*/ 1 w 38"/>
                  <a:gd name="T25" fmla="*/ 2038 h 59"/>
                  <a:gd name="T26" fmla="*/ 0 w 38"/>
                  <a:gd name="T27" fmla="*/ 1513 h 59"/>
                  <a:gd name="T28" fmla="*/ 0 w 38"/>
                  <a:gd name="T29" fmla="*/ 923 h 59"/>
                  <a:gd name="T30" fmla="*/ 0 w 38"/>
                  <a:gd name="T31" fmla="*/ 729 h 59"/>
                  <a:gd name="T32" fmla="*/ 1 w 38"/>
                  <a:gd name="T33" fmla="*/ 521 h 59"/>
                  <a:gd name="T34" fmla="*/ 3 w 38"/>
                  <a:gd name="T35" fmla="*/ 444 h 59"/>
                  <a:gd name="T36" fmla="*/ 6 w 38"/>
                  <a:gd name="T37" fmla="*/ 4 h 59"/>
                  <a:gd name="T38" fmla="*/ 587 w 38"/>
                  <a:gd name="T39" fmla="*/ 1 h 59"/>
                  <a:gd name="T40" fmla="*/ 882 w 38"/>
                  <a:gd name="T41" fmla="*/ 0 h 59"/>
                  <a:gd name="T42" fmla="*/ 1030 w 38"/>
                  <a:gd name="T43" fmla="*/ 0 h 59"/>
                  <a:gd name="T44" fmla="*/ 1203 w 38"/>
                  <a:gd name="T45" fmla="*/ 1 h 59"/>
                  <a:gd name="T46" fmla="*/ 1402 w 38"/>
                  <a:gd name="T47" fmla="*/ 2 h 59"/>
                  <a:gd name="T48" fmla="*/ 1502 w 38"/>
                  <a:gd name="T49" fmla="*/ 4 h 59"/>
                  <a:gd name="T50" fmla="*/ 1555 w 38"/>
                  <a:gd name="T51" fmla="*/ 444 h 59"/>
                  <a:gd name="T52" fmla="*/ 1663 w 38"/>
                  <a:gd name="T53" fmla="*/ 619 h 59"/>
                  <a:gd name="T54" fmla="*/ 1663 w 38"/>
                  <a:gd name="T55" fmla="*/ 784 h 59"/>
                  <a:gd name="T56" fmla="*/ 1578 w 38"/>
                  <a:gd name="T57" fmla="*/ 1089 h 59"/>
                  <a:gd name="T58" fmla="*/ 1555 w 38"/>
                  <a:gd name="T59" fmla="*/ 1513 h 59"/>
                  <a:gd name="T60" fmla="*/ 1502 w 38"/>
                  <a:gd name="T61" fmla="*/ 1924 h 59"/>
                  <a:gd name="T62" fmla="*/ 1502 w 38"/>
                  <a:gd name="T63" fmla="*/ 2222 h 59"/>
                  <a:gd name="T64" fmla="*/ 1555 w 38"/>
                  <a:gd name="T65" fmla="*/ 2607 h 59"/>
                  <a:gd name="T66" fmla="*/ 1555 w 38"/>
                  <a:gd name="T67" fmla="*/ 2835 h 59"/>
                  <a:gd name="T68" fmla="*/ 1578 w 38"/>
                  <a:gd name="T69" fmla="*/ 3076 h 59"/>
                  <a:gd name="T70" fmla="*/ 1723 w 38"/>
                  <a:gd name="T71" fmla="*/ 3141 h 59"/>
                  <a:gd name="T72" fmla="*/ 1749 w 38"/>
                  <a:gd name="T73" fmla="*/ 3339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59"/>
                  <a:gd name="T113" fmla="*/ 38 w 38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59">
                    <a:moveTo>
                      <a:pt x="36" y="52"/>
                    </a:moveTo>
                    <a:lnTo>
                      <a:pt x="38" y="55"/>
                    </a:lnTo>
                    <a:lnTo>
                      <a:pt x="38" y="57"/>
                    </a:lnTo>
                    <a:lnTo>
                      <a:pt x="37" y="58"/>
                    </a:lnTo>
                    <a:lnTo>
                      <a:pt x="36" y="59"/>
                    </a:lnTo>
                    <a:lnTo>
                      <a:pt x="29" y="59"/>
                    </a:lnTo>
                    <a:lnTo>
                      <a:pt x="22" y="56"/>
                    </a:lnTo>
                    <a:lnTo>
                      <a:pt x="18" y="53"/>
                    </a:lnTo>
                    <a:lnTo>
                      <a:pt x="13" y="51"/>
                    </a:lnTo>
                    <a:lnTo>
                      <a:pt x="9" y="47"/>
                    </a:lnTo>
                    <a:lnTo>
                      <a:pt x="6" y="42"/>
                    </a:lnTo>
                    <a:lnTo>
                      <a:pt x="3" y="37"/>
                    </a:lnTo>
                    <a:lnTo>
                      <a:pt x="1" y="31"/>
                    </a:lnTo>
                    <a:lnTo>
                      <a:pt x="0" y="24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11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1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1" y="6"/>
                    </a:lnTo>
                    <a:lnTo>
                      <a:pt x="34" y="10"/>
                    </a:lnTo>
                    <a:lnTo>
                      <a:pt x="34" y="13"/>
                    </a:lnTo>
                    <a:lnTo>
                      <a:pt x="32" y="17"/>
                    </a:lnTo>
                    <a:lnTo>
                      <a:pt x="31" y="24"/>
                    </a:lnTo>
                    <a:lnTo>
                      <a:pt x="30" y="30"/>
                    </a:lnTo>
                    <a:lnTo>
                      <a:pt x="30" y="35"/>
                    </a:lnTo>
                    <a:lnTo>
                      <a:pt x="31" y="40"/>
                    </a:lnTo>
                    <a:lnTo>
                      <a:pt x="31" y="44"/>
                    </a:lnTo>
                    <a:lnTo>
                      <a:pt x="32" y="48"/>
                    </a:lnTo>
                    <a:lnTo>
                      <a:pt x="35" y="50"/>
                    </a:lnTo>
                    <a:lnTo>
                      <a:pt x="36" y="52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5" name="Freeform 1144"/>
              <p:cNvSpPr>
                <a:spLocks noChangeArrowheads="1"/>
              </p:cNvSpPr>
              <p:nvPr/>
            </p:nvSpPr>
            <p:spPr bwMode="auto">
              <a:xfrm>
                <a:off x="2790" y="4188"/>
                <a:ext cx="50" cy="52"/>
              </a:xfrm>
              <a:custGeom>
                <a:avLst/>
                <a:gdLst>
                  <a:gd name="T0" fmla="*/ 0 w 48"/>
                  <a:gd name="T1" fmla="*/ 0 h 48"/>
                  <a:gd name="T2" fmla="*/ 1 w 48"/>
                  <a:gd name="T3" fmla="*/ 11276 h 48"/>
                  <a:gd name="T4" fmla="*/ 2 w 48"/>
                  <a:gd name="T5" fmla="*/ 23265 h 48"/>
                  <a:gd name="T6" fmla="*/ 6 w 48"/>
                  <a:gd name="T7" fmla="*/ 29482 h 48"/>
                  <a:gd name="T8" fmla="*/ 1157 w 48"/>
                  <a:gd name="T9" fmla="*/ 38640 h 48"/>
                  <a:gd name="T10" fmla="*/ 1385 w 48"/>
                  <a:gd name="T11" fmla="*/ 44012 h 48"/>
                  <a:gd name="T12" fmla="*/ 1768 w 48"/>
                  <a:gd name="T13" fmla="*/ 49197 h 48"/>
                  <a:gd name="T14" fmla="*/ 2543 w 48"/>
                  <a:gd name="T15" fmla="*/ 53308 h 48"/>
                  <a:gd name="T16" fmla="*/ 3048 w 48"/>
                  <a:gd name="T17" fmla="*/ 56082 h 48"/>
                  <a:gd name="T18" fmla="*/ 3886 w 48"/>
                  <a:gd name="T19" fmla="*/ 60651 h 48"/>
                  <a:gd name="T20" fmla="*/ 4843 w 48"/>
                  <a:gd name="T21" fmla="*/ 60651 h 48"/>
                  <a:gd name="T22" fmla="*/ 5264 w 48"/>
                  <a:gd name="T23" fmla="*/ 56421 h 48"/>
                  <a:gd name="T24" fmla="*/ 5461 w 48"/>
                  <a:gd name="T25" fmla="*/ 52046 h 48"/>
                  <a:gd name="T26" fmla="*/ 5461 w 48"/>
                  <a:gd name="T27" fmla="*/ 45395 h 48"/>
                  <a:gd name="T28" fmla="*/ 5142 w 48"/>
                  <a:gd name="T29" fmla="*/ 41903 h 48"/>
                  <a:gd name="T30" fmla="*/ 4661 w 48"/>
                  <a:gd name="T31" fmla="*/ 51654 h 48"/>
                  <a:gd name="T32" fmla="*/ 4661 w 48"/>
                  <a:gd name="T33" fmla="*/ 52046 h 48"/>
                  <a:gd name="T34" fmla="*/ 4661 w 48"/>
                  <a:gd name="T35" fmla="*/ 51654 h 48"/>
                  <a:gd name="T36" fmla="*/ 4667 w 48"/>
                  <a:gd name="T37" fmla="*/ 47687 h 48"/>
                  <a:gd name="T38" fmla="*/ 4128 w 48"/>
                  <a:gd name="T39" fmla="*/ 47687 h 48"/>
                  <a:gd name="T40" fmla="*/ 3248 w 48"/>
                  <a:gd name="T41" fmla="*/ 44347 h 48"/>
                  <a:gd name="T42" fmla="*/ 3048 w 48"/>
                  <a:gd name="T43" fmla="*/ 44012 h 48"/>
                  <a:gd name="T44" fmla="*/ 2703 w 48"/>
                  <a:gd name="T45" fmla="*/ 40663 h 48"/>
                  <a:gd name="T46" fmla="*/ 1998 w 48"/>
                  <a:gd name="T47" fmla="*/ 35726 h 48"/>
                  <a:gd name="T48" fmla="*/ 1768 w 48"/>
                  <a:gd name="T49" fmla="*/ 30467 h 48"/>
                  <a:gd name="T50" fmla="*/ 1474 w 48"/>
                  <a:gd name="T51" fmla="*/ 25877 h 48"/>
                  <a:gd name="T52" fmla="*/ 1305 w 48"/>
                  <a:gd name="T53" fmla="*/ 16814 h 48"/>
                  <a:gd name="T54" fmla="*/ 1227 w 48"/>
                  <a:gd name="T55" fmla="*/ 10440 h 48"/>
                  <a:gd name="T56" fmla="*/ 1227 w 48"/>
                  <a:gd name="T57" fmla="*/ 1 h 48"/>
                  <a:gd name="T58" fmla="*/ 0 w 48"/>
                  <a:gd name="T59" fmla="*/ 0 h 4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8"/>
                  <a:gd name="T91" fmla="*/ 0 h 48"/>
                  <a:gd name="T92" fmla="*/ 48 w 48"/>
                  <a:gd name="T93" fmla="*/ 48 h 4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8" h="48">
                    <a:moveTo>
                      <a:pt x="0" y="0"/>
                    </a:moveTo>
                    <a:lnTo>
                      <a:pt x="1" y="9"/>
                    </a:lnTo>
                    <a:lnTo>
                      <a:pt x="2" y="18"/>
                    </a:lnTo>
                    <a:lnTo>
                      <a:pt x="6" y="24"/>
                    </a:lnTo>
                    <a:lnTo>
                      <a:pt x="9" y="31"/>
                    </a:lnTo>
                    <a:lnTo>
                      <a:pt x="12" y="35"/>
                    </a:lnTo>
                    <a:lnTo>
                      <a:pt x="16" y="40"/>
                    </a:lnTo>
                    <a:lnTo>
                      <a:pt x="22" y="43"/>
                    </a:lnTo>
                    <a:lnTo>
                      <a:pt x="26" y="45"/>
                    </a:lnTo>
                    <a:lnTo>
                      <a:pt x="34" y="48"/>
                    </a:lnTo>
                    <a:lnTo>
                      <a:pt x="42" y="48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48" y="37"/>
                    </a:lnTo>
                    <a:lnTo>
                      <a:pt x="45" y="34"/>
                    </a:lnTo>
                    <a:lnTo>
                      <a:pt x="40" y="41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1" y="38"/>
                    </a:lnTo>
                    <a:lnTo>
                      <a:pt x="36" y="38"/>
                    </a:lnTo>
                    <a:lnTo>
                      <a:pt x="29" y="36"/>
                    </a:lnTo>
                    <a:lnTo>
                      <a:pt x="26" y="35"/>
                    </a:lnTo>
                    <a:lnTo>
                      <a:pt x="23" y="32"/>
                    </a:lnTo>
                    <a:lnTo>
                      <a:pt x="18" y="29"/>
                    </a:lnTo>
                    <a:lnTo>
                      <a:pt x="16" y="25"/>
                    </a:lnTo>
                    <a:lnTo>
                      <a:pt x="13" y="21"/>
                    </a:lnTo>
                    <a:lnTo>
                      <a:pt x="11" y="14"/>
                    </a:lnTo>
                    <a:lnTo>
                      <a:pt x="10" y="8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6" name="Freeform 1145"/>
              <p:cNvSpPr>
                <a:spLocks noChangeArrowheads="1"/>
              </p:cNvSpPr>
              <p:nvPr/>
            </p:nvSpPr>
            <p:spPr bwMode="auto">
              <a:xfrm>
                <a:off x="2790" y="4166"/>
                <a:ext cx="46" cy="24"/>
              </a:xfrm>
              <a:custGeom>
                <a:avLst/>
                <a:gdLst>
                  <a:gd name="T0" fmla="*/ 7323 w 44"/>
                  <a:gd name="T1" fmla="*/ 13305 h 23"/>
                  <a:gd name="T2" fmla="*/ 7577 w 44"/>
                  <a:gd name="T3" fmla="*/ 11263 h 23"/>
                  <a:gd name="T4" fmla="*/ 7577 w 44"/>
                  <a:gd name="T5" fmla="*/ 6944 h 23"/>
                  <a:gd name="T6" fmla="*/ 7265 w 44"/>
                  <a:gd name="T7" fmla="*/ 4974 h 23"/>
                  <a:gd name="T8" fmla="*/ 6857 w 44"/>
                  <a:gd name="T9" fmla="*/ 3872 h 23"/>
                  <a:gd name="T10" fmla="*/ 6216 w 44"/>
                  <a:gd name="T11" fmla="*/ 4 h 23"/>
                  <a:gd name="T12" fmla="*/ 5449 w 44"/>
                  <a:gd name="T13" fmla="*/ 1 h 23"/>
                  <a:gd name="T14" fmla="*/ 4929 w 44"/>
                  <a:gd name="T15" fmla="*/ 0 h 23"/>
                  <a:gd name="T16" fmla="*/ 4186 w 44"/>
                  <a:gd name="T17" fmla="*/ 0 h 23"/>
                  <a:gd name="T18" fmla="*/ 2638 w 44"/>
                  <a:gd name="T19" fmla="*/ 1 h 23"/>
                  <a:gd name="T20" fmla="*/ 1660 w 44"/>
                  <a:gd name="T21" fmla="*/ 5 h 23"/>
                  <a:gd name="T22" fmla="*/ 6 w 44"/>
                  <a:gd name="T23" fmla="*/ 4578 h 23"/>
                  <a:gd name="T24" fmla="*/ 4 w 44"/>
                  <a:gd name="T25" fmla="*/ 5879 h 23"/>
                  <a:gd name="T26" fmla="*/ 1 w 44"/>
                  <a:gd name="T27" fmla="*/ 8917 h 23"/>
                  <a:gd name="T28" fmla="*/ 0 w 44"/>
                  <a:gd name="T29" fmla="*/ 11451 h 23"/>
                  <a:gd name="T30" fmla="*/ 1776 w 44"/>
                  <a:gd name="T31" fmla="*/ 12241 h 23"/>
                  <a:gd name="T32" fmla="*/ 1776 w 44"/>
                  <a:gd name="T33" fmla="*/ 10535 h 23"/>
                  <a:gd name="T34" fmla="*/ 1895 w 44"/>
                  <a:gd name="T35" fmla="*/ 8917 h 23"/>
                  <a:gd name="T36" fmla="*/ 2026 w 44"/>
                  <a:gd name="T37" fmla="*/ 6944 h 23"/>
                  <a:gd name="T38" fmla="*/ 2310 w 44"/>
                  <a:gd name="T39" fmla="*/ 6390 h 23"/>
                  <a:gd name="T40" fmla="*/ 3215 w 44"/>
                  <a:gd name="T41" fmla="*/ 5407 h 23"/>
                  <a:gd name="T42" fmla="*/ 4320 w 44"/>
                  <a:gd name="T43" fmla="*/ 4974 h 23"/>
                  <a:gd name="T44" fmla="*/ 4618 w 44"/>
                  <a:gd name="T45" fmla="*/ 4974 h 23"/>
                  <a:gd name="T46" fmla="*/ 4929 w 44"/>
                  <a:gd name="T47" fmla="*/ 5407 h 23"/>
                  <a:gd name="T48" fmla="*/ 5264 w 44"/>
                  <a:gd name="T49" fmla="*/ 5879 h 23"/>
                  <a:gd name="T50" fmla="*/ 5626 w 44"/>
                  <a:gd name="T51" fmla="*/ 6390 h 23"/>
                  <a:gd name="T52" fmla="*/ 5820 w 44"/>
                  <a:gd name="T53" fmla="*/ 6944 h 23"/>
                  <a:gd name="T54" fmla="*/ 5820 w 44"/>
                  <a:gd name="T55" fmla="*/ 8917 h 23"/>
                  <a:gd name="T56" fmla="*/ 6009 w 44"/>
                  <a:gd name="T57" fmla="*/ 10535 h 23"/>
                  <a:gd name="T58" fmla="*/ 5820 w 44"/>
                  <a:gd name="T59" fmla="*/ 12241 h 23"/>
                  <a:gd name="T60" fmla="*/ 7323 w 44"/>
                  <a:gd name="T61" fmla="*/ 13305 h 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4"/>
                  <a:gd name="T94" fmla="*/ 0 h 23"/>
                  <a:gd name="T95" fmla="*/ 44 w 44"/>
                  <a:gd name="T96" fmla="*/ 23 h 2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4" h="23">
                    <a:moveTo>
                      <a:pt x="43" y="23"/>
                    </a:moveTo>
                    <a:lnTo>
                      <a:pt x="44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6" y="1"/>
                    </a:lnTo>
                    <a:lnTo>
                      <a:pt x="9" y="5"/>
                    </a:lnTo>
                    <a:lnTo>
                      <a:pt x="6" y="8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1" y="16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9" y="10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9" y="10"/>
                    </a:lnTo>
                    <a:lnTo>
                      <a:pt x="31" y="11"/>
                    </a:lnTo>
                    <a:lnTo>
                      <a:pt x="33" y="12"/>
                    </a:lnTo>
                    <a:lnTo>
                      <a:pt x="34" y="13"/>
                    </a:lnTo>
                    <a:lnTo>
                      <a:pt x="34" y="16"/>
                    </a:lnTo>
                    <a:lnTo>
                      <a:pt x="35" y="18"/>
                    </a:lnTo>
                    <a:lnTo>
                      <a:pt x="34" y="21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7" name="Freeform 1146"/>
              <p:cNvSpPr>
                <a:spLocks noChangeArrowheads="1"/>
              </p:cNvSpPr>
              <p:nvPr/>
            </p:nvSpPr>
            <p:spPr bwMode="auto">
              <a:xfrm>
                <a:off x="2823" y="4190"/>
                <a:ext cx="13" cy="43"/>
              </a:xfrm>
              <a:custGeom>
                <a:avLst/>
                <a:gdLst>
                  <a:gd name="T0" fmla="*/ 2208 w 13"/>
                  <a:gd name="T1" fmla="*/ 23948 h 40"/>
                  <a:gd name="T2" fmla="*/ 2050 w 13"/>
                  <a:gd name="T3" fmla="*/ 23704 h 40"/>
                  <a:gd name="T4" fmla="*/ 1904 w 13"/>
                  <a:gd name="T5" fmla="*/ 21990 h 40"/>
                  <a:gd name="T6" fmla="*/ 1768 w 13"/>
                  <a:gd name="T7" fmla="*/ 19028 h 40"/>
                  <a:gd name="T8" fmla="*/ 1768 w 13"/>
                  <a:gd name="T9" fmla="*/ 16724 h 40"/>
                  <a:gd name="T10" fmla="*/ 1642 w 13"/>
                  <a:gd name="T11" fmla="*/ 14296 h 40"/>
                  <a:gd name="T12" fmla="*/ 1768 w 13"/>
                  <a:gd name="T13" fmla="*/ 9890 h 40"/>
                  <a:gd name="T14" fmla="*/ 1768 w 13"/>
                  <a:gd name="T15" fmla="*/ 6874 h 40"/>
                  <a:gd name="T16" fmla="*/ 1904 w 13"/>
                  <a:gd name="T17" fmla="*/ 2 h 40"/>
                  <a:gd name="T18" fmla="*/ 2 w 13"/>
                  <a:gd name="T19" fmla="*/ 0 h 40"/>
                  <a:gd name="T20" fmla="*/ 1 w 13"/>
                  <a:gd name="T21" fmla="*/ 6446 h 40"/>
                  <a:gd name="T22" fmla="*/ 0 w 13"/>
                  <a:gd name="T23" fmla="*/ 9278 h 40"/>
                  <a:gd name="T24" fmla="*/ 0 w 13"/>
                  <a:gd name="T25" fmla="*/ 15353 h 40"/>
                  <a:gd name="T26" fmla="*/ 0 w 13"/>
                  <a:gd name="T27" fmla="*/ 17777 h 40"/>
                  <a:gd name="T28" fmla="*/ 1 w 13"/>
                  <a:gd name="T29" fmla="*/ 20709 h 40"/>
                  <a:gd name="T30" fmla="*/ 3 w 13"/>
                  <a:gd name="T31" fmla="*/ 23948 h 40"/>
                  <a:gd name="T32" fmla="*/ 4 w 13"/>
                  <a:gd name="T33" fmla="*/ 26132 h 40"/>
                  <a:gd name="T34" fmla="*/ 1525 w 13"/>
                  <a:gd name="T35" fmla="*/ 29452 h 40"/>
                  <a:gd name="T36" fmla="*/ 2208 w 13"/>
                  <a:gd name="T37" fmla="*/ 23948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40"/>
                  <a:gd name="T59" fmla="*/ 13 w 13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40">
                    <a:moveTo>
                      <a:pt x="13" y="33"/>
                    </a:moveTo>
                    <a:lnTo>
                      <a:pt x="12" y="32"/>
                    </a:lnTo>
                    <a:lnTo>
                      <a:pt x="11" y="30"/>
                    </a:lnTo>
                    <a:lnTo>
                      <a:pt x="10" y="26"/>
                    </a:lnTo>
                    <a:lnTo>
                      <a:pt x="10" y="23"/>
                    </a:lnTo>
                    <a:lnTo>
                      <a:pt x="9" y="19"/>
                    </a:lnTo>
                    <a:lnTo>
                      <a:pt x="10" y="14"/>
                    </a:lnTo>
                    <a:lnTo>
                      <a:pt x="10" y="9"/>
                    </a:lnTo>
                    <a:lnTo>
                      <a:pt x="11" y="2"/>
                    </a:lnTo>
                    <a:lnTo>
                      <a:pt x="2" y="0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3" y="33"/>
                    </a:lnTo>
                    <a:lnTo>
                      <a:pt x="4" y="36"/>
                    </a:lnTo>
                    <a:lnTo>
                      <a:pt x="8" y="40"/>
                    </a:lnTo>
                    <a:lnTo>
                      <a:pt x="13" y="3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8" name="Freeform 1147"/>
              <p:cNvSpPr>
                <a:spLocks noChangeArrowheads="1"/>
              </p:cNvSpPr>
              <p:nvPr/>
            </p:nvSpPr>
            <p:spPr bwMode="auto">
              <a:xfrm>
                <a:off x="2757" y="4163"/>
                <a:ext cx="56" cy="60"/>
              </a:xfrm>
              <a:custGeom>
                <a:avLst/>
                <a:gdLst>
                  <a:gd name="T0" fmla="*/ 3634 w 54"/>
                  <a:gd name="T1" fmla="*/ 484 h 68"/>
                  <a:gd name="T2" fmla="*/ 3635 w 54"/>
                  <a:gd name="T3" fmla="*/ 507 h 68"/>
                  <a:gd name="T4" fmla="*/ 3635 w 54"/>
                  <a:gd name="T5" fmla="*/ 528 h 68"/>
                  <a:gd name="T6" fmla="*/ 3634 w 54"/>
                  <a:gd name="T7" fmla="*/ 538 h 68"/>
                  <a:gd name="T8" fmla="*/ 3366 w 54"/>
                  <a:gd name="T9" fmla="*/ 544 h 68"/>
                  <a:gd name="T10" fmla="*/ 3186 w 54"/>
                  <a:gd name="T11" fmla="*/ 559 h 68"/>
                  <a:gd name="T12" fmla="*/ 2859 w 54"/>
                  <a:gd name="T13" fmla="*/ 559 h 68"/>
                  <a:gd name="T14" fmla="*/ 2493 w 54"/>
                  <a:gd name="T15" fmla="*/ 559 h 68"/>
                  <a:gd name="T16" fmla="*/ 2120 w 54"/>
                  <a:gd name="T17" fmla="*/ 544 h 68"/>
                  <a:gd name="T18" fmla="*/ 1760 w 54"/>
                  <a:gd name="T19" fmla="*/ 528 h 68"/>
                  <a:gd name="T20" fmla="*/ 1343 w 54"/>
                  <a:gd name="T21" fmla="*/ 520 h 68"/>
                  <a:gd name="T22" fmla="*/ 1023 w 54"/>
                  <a:gd name="T23" fmla="*/ 484 h 68"/>
                  <a:gd name="T24" fmla="*/ 781 w 54"/>
                  <a:gd name="T25" fmla="*/ 449 h 68"/>
                  <a:gd name="T26" fmla="*/ 7 w 54"/>
                  <a:gd name="T27" fmla="*/ 398 h 68"/>
                  <a:gd name="T28" fmla="*/ 4 w 54"/>
                  <a:gd name="T29" fmla="*/ 343 h 68"/>
                  <a:gd name="T30" fmla="*/ 1 w 54"/>
                  <a:gd name="T31" fmla="*/ 287 h 68"/>
                  <a:gd name="T32" fmla="*/ 0 w 54"/>
                  <a:gd name="T33" fmla="*/ 210 h 68"/>
                  <a:gd name="T34" fmla="*/ 1 w 54"/>
                  <a:gd name="T35" fmla="*/ 176 h 68"/>
                  <a:gd name="T36" fmla="*/ 2 w 54"/>
                  <a:gd name="T37" fmla="*/ 131 h 68"/>
                  <a:gd name="T38" fmla="*/ 4 w 54"/>
                  <a:gd name="T39" fmla="*/ 100 h 68"/>
                  <a:gd name="T40" fmla="*/ 6 w 54"/>
                  <a:gd name="T41" fmla="*/ 79 h 68"/>
                  <a:gd name="T42" fmla="*/ 823 w 54"/>
                  <a:gd name="T43" fmla="*/ 4 h 68"/>
                  <a:gd name="T44" fmla="*/ 1272 w 54"/>
                  <a:gd name="T45" fmla="*/ 1 h 68"/>
                  <a:gd name="T46" fmla="*/ 1532 w 54"/>
                  <a:gd name="T47" fmla="*/ 0 h 68"/>
                  <a:gd name="T48" fmla="*/ 1856 w 54"/>
                  <a:gd name="T49" fmla="*/ 0 h 68"/>
                  <a:gd name="T50" fmla="*/ 2009 w 54"/>
                  <a:gd name="T51" fmla="*/ 1 h 68"/>
                  <a:gd name="T52" fmla="*/ 2182 w 54"/>
                  <a:gd name="T53" fmla="*/ 3 h 68"/>
                  <a:gd name="T54" fmla="*/ 2359 w 54"/>
                  <a:gd name="T55" fmla="*/ 4 h 68"/>
                  <a:gd name="T56" fmla="*/ 2433 w 54"/>
                  <a:gd name="T57" fmla="*/ 76 h 68"/>
                  <a:gd name="T58" fmla="*/ 2433 w 54"/>
                  <a:gd name="T59" fmla="*/ 107 h 68"/>
                  <a:gd name="T60" fmla="*/ 2433 w 54"/>
                  <a:gd name="T61" fmla="*/ 162 h 68"/>
                  <a:gd name="T62" fmla="*/ 2359 w 54"/>
                  <a:gd name="T63" fmla="*/ 210 h 68"/>
                  <a:gd name="T64" fmla="*/ 2433 w 54"/>
                  <a:gd name="T65" fmla="*/ 266 h 68"/>
                  <a:gd name="T66" fmla="*/ 2567 w 54"/>
                  <a:gd name="T67" fmla="*/ 321 h 68"/>
                  <a:gd name="T68" fmla="*/ 2775 w 54"/>
                  <a:gd name="T69" fmla="*/ 369 h 68"/>
                  <a:gd name="T70" fmla="*/ 3021 w 54"/>
                  <a:gd name="T71" fmla="*/ 398 h 68"/>
                  <a:gd name="T72" fmla="*/ 3260 w 54"/>
                  <a:gd name="T73" fmla="*/ 439 h 68"/>
                  <a:gd name="T74" fmla="*/ 3440 w 54"/>
                  <a:gd name="T75" fmla="*/ 459 h 68"/>
                  <a:gd name="T76" fmla="*/ 3634 w 54"/>
                  <a:gd name="T77" fmla="*/ 484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4"/>
                  <a:gd name="T118" fmla="*/ 0 h 68"/>
                  <a:gd name="T119" fmla="*/ 54 w 54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4" h="68">
                    <a:moveTo>
                      <a:pt x="53" y="59"/>
                    </a:moveTo>
                    <a:lnTo>
                      <a:pt x="54" y="62"/>
                    </a:lnTo>
                    <a:lnTo>
                      <a:pt x="54" y="64"/>
                    </a:lnTo>
                    <a:lnTo>
                      <a:pt x="53" y="66"/>
                    </a:lnTo>
                    <a:lnTo>
                      <a:pt x="49" y="67"/>
                    </a:lnTo>
                    <a:lnTo>
                      <a:pt x="46" y="68"/>
                    </a:lnTo>
                    <a:lnTo>
                      <a:pt x="42" y="68"/>
                    </a:lnTo>
                    <a:lnTo>
                      <a:pt x="37" y="68"/>
                    </a:lnTo>
                    <a:lnTo>
                      <a:pt x="31" y="67"/>
                    </a:lnTo>
                    <a:lnTo>
                      <a:pt x="26" y="65"/>
                    </a:lnTo>
                    <a:lnTo>
                      <a:pt x="21" y="63"/>
                    </a:lnTo>
                    <a:lnTo>
                      <a:pt x="16" y="59"/>
                    </a:lnTo>
                    <a:lnTo>
                      <a:pt x="11" y="55"/>
                    </a:lnTo>
                    <a:lnTo>
                      <a:pt x="7" y="49"/>
                    </a:lnTo>
                    <a:lnTo>
                      <a:pt x="4" y="43"/>
                    </a:lnTo>
                    <a:lnTo>
                      <a:pt x="1" y="35"/>
                    </a:lnTo>
                    <a:lnTo>
                      <a:pt x="0" y="26"/>
                    </a:lnTo>
                    <a:lnTo>
                      <a:pt x="1" y="21"/>
                    </a:lnTo>
                    <a:lnTo>
                      <a:pt x="2" y="17"/>
                    </a:lnTo>
                    <a:lnTo>
                      <a:pt x="4" y="13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20" y="1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32" y="3"/>
                    </a:lnTo>
                    <a:lnTo>
                      <a:pt x="35" y="6"/>
                    </a:lnTo>
                    <a:lnTo>
                      <a:pt x="36" y="9"/>
                    </a:lnTo>
                    <a:lnTo>
                      <a:pt x="36" y="14"/>
                    </a:lnTo>
                    <a:lnTo>
                      <a:pt x="36" y="20"/>
                    </a:lnTo>
                    <a:lnTo>
                      <a:pt x="35" y="26"/>
                    </a:lnTo>
                    <a:lnTo>
                      <a:pt x="36" y="33"/>
                    </a:lnTo>
                    <a:lnTo>
                      <a:pt x="38" y="40"/>
                    </a:lnTo>
                    <a:lnTo>
                      <a:pt x="41" y="45"/>
                    </a:lnTo>
                    <a:lnTo>
                      <a:pt x="44" y="49"/>
                    </a:lnTo>
                    <a:lnTo>
                      <a:pt x="47" y="54"/>
                    </a:lnTo>
                    <a:lnTo>
                      <a:pt x="50" y="57"/>
                    </a:lnTo>
                    <a:lnTo>
                      <a:pt x="53" y="59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9" name="Freeform 1148"/>
              <p:cNvSpPr>
                <a:spLocks noChangeArrowheads="1"/>
              </p:cNvSpPr>
              <p:nvPr/>
            </p:nvSpPr>
            <p:spPr bwMode="auto">
              <a:xfrm>
                <a:off x="2752" y="4192"/>
                <a:ext cx="66" cy="52"/>
              </a:xfrm>
              <a:custGeom>
                <a:avLst/>
                <a:gdLst>
                  <a:gd name="T0" fmla="*/ 0 w 63"/>
                  <a:gd name="T1" fmla="*/ 1 h 48"/>
                  <a:gd name="T2" fmla="*/ 1 w 63"/>
                  <a:gd name="T3" fmla="*/ 13244 h 48"/>
                  <a:gd name="T4" fmla="*/ 5 w 63"/>
                  <a:gd name="T5" fmla="*/ 23922 h 48"/>
                  <a:gd name="T6" fmla="*/ 1186 w 63"/>
                  <a:gd name="T7" fmla="*/ 32969 h 48"/>
                  <a:gd name="T8" fmla="*/ 1518 w 63"/>
                  <a:gd name="T9" fmla="*/ 40918 h 48"/>
                  <a:gd name="T10" fmla="*/ 2067 w 63"/>
                  <a:gd name="T11" fmla="*/ 47687 h 48"/>
                  <a:gd name="T12" fmla="*/ 3181 w 63"/>
                  <a:gd name="T13" fmla="*/ 52046 h 48"/>
                  <a:gd name="T14" fmla="*/ 3754 w 63"/>
                  <a:gd name="T15" fmla="*/ 55942 h 48"/>
                  <a:gd name="T16" fmla="*/ 4514 w 63"/>
                  <a:gd name="T17" fmla="*/ 56421 h 48"/>
                  <a:gd name="T18" fmla="*/ 5491 w 63"/>
                  <a:gd name="T19" fmla="*/ 60651 h 48"/>
                  <a:gd name="T20" fmla="*/ 6141 w 63"/>
                  <a:gd name="T21" fmla="*/ 60651 h 48"/>
                  <a:gd name="T22" fmla="*/ 6606 w 63"/>
                  <a:gd name="T23" fmla="*/ 60651 h 48"/>
                  <a:gd name="T24" fmla="*/ 7078 w 63"/>
                  <a:gd name="T25" fmla="*/ 56421 h 48"/>
                  <a:gd name="T26" fmla="*/ 7855 w 63"/>
                  <a:gd name="T27" fmla="*/ 55942 h 48"/>
                  <a:gd name="T28" fmla="*/ 8164 w 63"/>
                  <a:gd name="T29" fmla="*/ 51654 h 48"/>
                  <a:gd name="T30" fmla="*/ 8164 w 63"/>
                  <a:gd name="T31" fmla="*/ 44012 h 48"/>
                  <a:gd name="T32" fmla="*/ 7944 w 63"/>
                  <a:gd name="T33" fmla="*/ 38640 h 48"/>
                  <a:gd name="T34" fmla="*/ 7022 w 63"/>
                  <a:gd name="T35" fmla="*/ 47687 h 48"/>
                  <a:gd name="T36" fmla="*/ 7022 w 63"/>
                  <a:gd name="T37" fmla="*/ 45395 h 48"/>
                  <a:gd name="T38" fmla="*/ 6947 w 63"/>
                  <a:gd name="T39" fmla="*/ 47687 h 48"/>
                  <a:gd name="T40" fmla="*/ 6530 w 63"/>
                  <a:gd name="T41" fmla="*/ 48096 h 48"/>
                  <a:gd name="T42" fmla="*/ 6141 w 63"/>
                  <a:gd name="T43" fmla="*/ 48096 h 48"/>
                  <a:gd name="T44" fmla="*/ 5532 w 63"/>
                  <a:gd name="T45" fmla="*/ 48096 h 48"/>
                  <a:gd name="T46" fmla="*/ 4802 w 63"/>
                  <a:gd name="T47" fmla="*/ 47687 h 48"/>
                  <a:gd name="T48" fmla="*/ 4065 w 63"/>
                  <a:gd name="T49" fmla="*/ 44012 h 48"/>
                  <a:gd name="T50" fmla="*/ 3598 w 63"/>
                  <a:gd name="T51" fmla="*/ 40918 h 48"/>
                  <a:gd name="T52" fmla="*/ 3181 w 63"/>
                  <a:gd name="T53" fmla="*/ 37514 h 48"/>
                  <a:gd name="T54" fmla="*/ 2336 w 63"/>
                  <a:gd name="T55" fmla="*/ 32969 h 48"/>
                  <a:gd name="T56" fmla="*/ 1827 w 63"/>
                  <a:gd name="T57" fmla="*/ 27284 h 48"/>
                  <a:gd name="T58" fmla="*/ 1518 w 63"/>
                  <a:gd name="T59" fmla="*/ 19722 h 48"/>
                  <a:gd name="T60" fmla="*/ 1342 w 63"/>
                  <a:gd name="T61" fmla="*/ 11276 h 48"/>
                  <a:gd name="T62" fmla="*/ 1342 w 63"/>
                  <a:gd name="T63" fmla="*/ 0 h 48"/>
                  <a:gd name="T64" fmla="*/ 0 w 63"/>
                  <a:gd name="T65" fmla="*/ 1 h 4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3"/>
                  <a:gd name="T100" fmla="*/ 0 h 48"/>
                  <a:gd name="T101" fmla="*/ 63 w 63"/>
                  <a:gd name="T102" fmla="*/ 48 h 4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3" h="48">
                    <a:moveTo>
                      <a:pt x="0" y="1"/>
                    </a:moveTo>
                    <a:lnTo>
                      <a:pt x="1" y="11"/>
                    </a:lnTo>
                    <a:lnTo>
                      <a:pt x="5" y="19"/>
                    </a:lnTo>
                    <a:lnTo>
                      <a:pt x="8" y="27"/>
                    </a:lnTo>
                    <a:lnTo>
                      <a:pt x="12" y="33"/>
                    </a:lnTo>
                    <a:lnTo>
                      <a:pt x="17" y="38"/>
                    </a:lnTo>
                    <a:lnTo>
                      <a:pt x="24" y="42"/>
                    </a:lnTo>
                    <a:lnTo>
                      <a:pt x="29" y="44"/>
                    </a:lnTo>
                    <a:lnTo>
                      <a:pt x="35" y="46"/>
                    </a:lnTo>
                    <a:lnTo>
                      <a:pt x="42" y="48"/>
                    </a:lnTo>
                    <a:lnTo>
                      <a:pt x="47" y="48"/>
                    </a:lnTo>
                    <a:lnTo>
                      <a:pt x="51" y="48"/>
                    </a:lnTo>
                    <a:lnTo>
                      <a:pt x="55" y="46"/>
                    </a:lnTo>
                    <a:lnTo>
                      <a:pt x="60" y="44"/>
                    </a:lnTo>
                    <a:lnTo>
                      <a:pt x="63" y="41"/>
                    </a:lnTo>
                    <a:lnTo>
                      <a:pt x="63" y="35"/>
                    </a:lnTo>
                    <a:lnTo>
                      <a:pt x="61" y="31"/>
                    </a:lnTo>
                    <a:lnTo>
                      <a:pt x="54" y="38"/>
                    </a:lnTo>
                    <a:lnTo>
                      <a:pt x="54" y="37"/>
                    </a:lnTo>
                    <a:lnTo>
                      <a:pt x="53" y="38"/>
                    </a:lnTo>
                    <a:lnTo>
                      <a:pt x="50" y="39"/>
                    </a:lnTo>
                    <a:lnTo>
                      <a:pt x="47" y="39"/>
                    </a:lnTo>
                    <a:lnTo>
                      <a:pt x="43" y="39"/>
                    </a:lnTo>
                    <a:lnTo>
                      <a:pt x="37" y="38"/>
                    </a:lnTo>
                    <a:lnTo>
                      <a:pt x="32" y="35"/>
                    </a:lnTo>
                    <a:lnTo>
                      <a:pt x="28" y="33"/>
                    </a:lnTo>
                    <a:lnTo>
                      <a:pt x="24" y="30"/>
                    </a:lnTo>
                    <a:lnTo>
                      <a:pt x="19" y="27"/>
                    </a:lnTo>
                    <a:lnTo>
                      <a:pt x="15" y="22"/>
                    </a:lnTo>
                    <a:lnTo>
                      <a:pt x="12" y="16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0" name="Freeform 1149"/>
              <p:cNvSpPr>
                <a:spLocks noChangeArrowheads="1"/>
              </p:cNvSpPr>
              <p:nvPr/>
            </p:nvSpPr>
            <p:spPr bwMode="auto">
              <a:xfrm>
                <a:off x="2752" y="4159"/>
                <a:ext cx="48" cy="31"/>
              </a:xfrm>
              <a:custGeom>
                <a:avLst/>
                <a:gdLst>
                  <a:gd name="T0" fmla="*/ 6328 w 46"/>
                  <a:gd name="T1" fmla="*/ 3346 h 30"/>
                  <a:gd name="T2" fmla="*/ 6436 w 46"/>
                  <a:gd name="T3" fmla="*/ 2271 h 30"/>
                  <a:gd name="T4" fmla="*/ 6328 w 46"/>
                  <a:gd name="T5" fmla="*/ 1646 h 30"/>
                  <a:gd name="T6" fmla="*/ 6044 w 46"/>
                  <a:gd name="T7" fmla="*/ 7 h 30"/>
                  <a:gd name="T8" fmla="*/ 5678 w 46"/>
                  <a:gd name="T9" fmla="*/ 4 h 30"/>
                  <a:gd name="T10" fmla="*/ 4998 w 46"/>
                  <a:gd name="T11" fmla="*/ 1 h 30"/>
                  <a:gd name="T12" fmla="*/ 4407 w 46"/>
                  <a:gd name="T13" fmla="*/ 0 h 30"/>
                  <a:gd name="T14" fmla="*/ 3882 w 46"/>
                  <a:gd name="T15" fmla="*/ 0 h 30"/>
                  <a:gd name="T16" fmla="*/ 3419 w 46"/>
                  <a:gd name="T17" fmla="*/ 1 h 30"/>
                  <a:gd name="T18" fmla="*/ 1934 w 46"/>
                  <a:gd name="T19" fmla="*/ 4 h 30"/>
                  <a:gd name="T20" fmla="*/ 1243 w 46"/>
                  <a:gd name="T21" fmla="*/ 1448 h 30"/>
                  <a:gd name="T22" fmla="*/ 5 w 46"/>
                  <a:gd name="T23" fmla="*/ 1872 h 30"/>
                  <a:gd name="T24" fmla="*/ 3 w 46"/>
                  <a:gd name="T25" fmla="*/ 2423 h 30"/>
                  <a:gd name="T26" fmla="*/ 1 w 46"/>
                  <a:gd name="T27" fmla="*/ 3346 h 30"/>
                  <a:gd name="T28" fmla="*/ 0 w 46"/>
                  <a:gd name="T29" fmla="*/ 4057 h 30"/>
                  <a:gd name="T30" fmla="*/ 1480 w 46"/>
                  <a:gd name="T31" fmla="*/ 3805 h 30"/>
                  <a:gd name="T32" fmla="*/ 1480 w 46"/>
                  <a:gd name="T33" fmla="*/ 3567 h 30"/>
                  <a:gd name="T34" fmla="*/ 1576 w 46"/>
                  <a:gd name="T35" fmla="*/ 3137 h 30"/>
                  <a:gd name="T36" fmla="*/ 1600 w 46"/>
                  <a:gd name="T37" fmla="*/ 2423 h 30"/>
                  <a:gd name="T38" fmla="*/ 1818 w 46"/>
                  <a:gd name="T39" fmla="*/ 2129 h 30"/>
                  <a:gd name="T40" fmla="*/ 2612 w 46"/>
                  <a:gd name="T41" fmla="*/ 1544 h 30"/>
                  <a:gd name="T42" fmla="*/ 3647 w 46"/>
                  <a:gd name="T43" fmla="*/ 1358 h 30"/>
                  <a:gd name="T44" fmla="*/ 4067 w 46"/>
                  <a:gd name="T45" fmla="*/ 1195 h 30"/>
                  <a:gd name="T46" fmla="*/ 4331 w 46"/>
                  <a:gd name="T47" fmla="*/ 1195 h 30"/>
                  <a:gd name="T48" fmla="*/ 4614 w 46"/>
                  <a:gd name="T49" fmla="*/ 1358 h 30"/>
                  <a:gd name="T50" fmla="*/ 4691 w 46"/>
                  <a:gd name="T51" fmla="*/ 1448 h 30"/>
                  <a:gd name="T52" fmla="*/ 4917 w 46"/>
                  <a:gd name="T53" fmla="*/ 1544 h 30"/>
                  <a:gd name="T54" fmla="*/ 4998 w 46"/>
                  <a:gd name="T55" fmla="*/ 1756 h 30"/>
                  <a:gd name="T56" fmla="*/ 4998 w 46"/>
                  <a:gd name="T57" fmla="*/ 2271 h 30"/>
                  <a:gd name="T58" fmla="*/ 4998 w 46"/>
                  <a:gd name="T59" fmla="*/ 3137 h 30"/>
                  <a:gd name="T60" fmla="*/ 6328 w 46"/>
                  <a:gd name="T61" fmla="*/ 3346 h 3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30"/>
                  <a:gd name="T95" fmla="*/ 46 w 46"/>
                  <a:gd name="T96" fmla="*/ 30 h 3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30">
                    <a:moveTo>
                      <a:pt x="45" y="25"/>
                    </a:moveTo>
                    <a:lnTo>
                      <a:pt x="46" y="18"/>
                    </a:lnTo>
                    <a:lnTo>
                      <a:pt x="45" y="13"/>
                    </a:lnTo>
                    <a:lnTo>
                      <a:pt x="43" y="7"/>
                    </a:lnTo>
                    <a:lnTo>
                      <a:pt x="41" y="4"/>
                    </a:lnTo>
                    <a:lnTo>
                      <a:pt x="36" y="1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15" y="4"/>
                    </a:lnTo>
                    <a:lnTo>
                      <a:pt x="8" y="11"/>
                    </a:lnTo>
                    <a:lnTo>
                      <a:pt x="5" y="15"/>
                    </a:lnTo>
                    <a:lnTo>
                      <a:pt x="3" y="19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10" y="29"/>
                    </a:lnTo>
                    <a:lnTo>
                      <a:pt x="10" y="26"/>
                    </a:lnTo>
                    <a:lnTo>
                      <a:pt x="11" y="23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9" y="12"/>
                    </a:lnTo>
                    <a:lnTo>
                      <a:pt x="26" y="10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3" y="10"/>
                    </a:lnTo>
                    <a:lnTo>
                      <a:pt x="34" y="11"/>
                    </a:lnTo>
                    <a:lnTo>
                      <a:pt x="35" y="12"/>
                    </a:lnTo>
                    <a:lnTo>
                      <a:pt x="36" y="14"/>
                    </a:lnTo>
                    <a:lnTo>
                      <a:pt x="36" y="18"/>
                    </a:lnTo>
                    <a:lnTo>
                      <a:pt x="36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1" name="Freeform 1150"/>
              <p:cNvSpPr>
                <a:spLocks noChangeArrowheads="1"/>
              </p:cNvSpPr>
              <p:nvPr/>
            </p:nvSpPr>
            <p:spPr bwMode="auto">
              <a:xfrm>
                <a:off x="2789" y="4184"/>
                <a:ext cx="26" cy="48"/>
              </a:xfrm>
              <a:custGeom>
                <a:avLst/>
                <a:gdLst>
                  <a:gd name="T0" fmla="*/ 349 w 26"/>
                  <a:gd name="T1" fmla="*/ 83796 h 44"/>
                  <a:gd name="T2" fmla="*/ 324 w 26"/>
                  <a:gd name="T3" fmla="*/ 79007 h 44"/>
                  <a:gd name="T4" fmla="*/ 278 w 26"/>
                  <a:gd name="T5" fmla="*/ 72509 h 44"/>
                  <a:gd name="T6" fmla="*/ 248 w 26"/>
                  <a:gd name="T7" fmla="*/ 64536 h 44"/>
                  <a:gd name="T8" fmla="*/ 221 w 26"/>
                  <a:gd name="T9" fmla="*/ 54269 h 44"/>
                  <a:gd name="T10" fmla="*/ 12 w 26"/>
                  <a:gd name="T11" fmla="*/ 41772 h 44"/>
                  <a:gd name="T12" fmla="*/ 10 w 26"/>
                  <a:gd name="T13" fmla="*/ 30217 h 44"/>
                  <a:gd name="T14" fmla="*/ 10 w 26"/>
                  <a:gd name="T15" fmla="*/ 16489 h 44"/>
                  <a:gd name="T16" fmla="*/ 10 w 26"/>
                  <a:gd name="T17" fmla="*/ 2 h 44"/>
                  <a:gd name="T18" fmla="*/ 1 w 26"/>
                  <a:gd name="T19" fmla="*/ 0 h 44"/>
                  <a:gd name="T20" fmla="*/ 0 w 26"/>
                  <a:gd name="T21" fmla="*/ 19635 h 44"/>
                  <a:gd name="T22" fmla="*/ 1 w 26"/>
                  <a:gd name="T23" fmla="*/ 33024 h 44"/>
                  <a:gd name="T24" fmla="*/ 3 w 26"/>
                  <a:gd name="T25" fmla="*/ 51195 h 44"/>
                  <a:gd name="T26" fmla="*/ 7 w 26"/>
                  <a:gd name="T27" fmla="*/ 64536 h 44"/>
                  <a:gd name="T28" fmla="*/ 10 w 26"/>
                  <a:gd name="T29" fmla="*/ 76865 h 44"/>
                  <a:gd name="T30" fmla="*/ 221 w 26"/>
                  <a:gd name="T31" fmla="*/ 86230 h 44"/>
                  <a:gd name="T32" fmla="*/ 248 w 26"/>
                  <a:gd name="T33" fmla="*/ 94103 h 44"/>
                  <a:gd name="T34" fmla="*/ 268 w 26"/>
                  <a:gd name="T35" fmla="*/ 99753 h 44"/>
                  <a:gd name="T36" fmla="*/ 349 w 26"/>
                  <a:gd name="T37" fmla="*/ 83796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6"/>
                  <a:gd name="T58" fmla="*/ 0 h 44"/>
                  <a:gd name="T59" fmla="*/ 26 w 26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6" h="44">
                    <a:moveTo>
                      <a:pt x="26" y="37"/>
                    </a:moveTo>
                    <a:lnTo>
                      <a:pt x="24" y="35"/>
                    </a:lnTo>
                    <a:lnTo>
                      <a:pt x="20" y="32"/>
                    </a:lnTo>
                    <a:lnTo>
                      <a:pt x="17" y="28"/>
                    </a:lnTo>
                    <a:lnTo>
                      <a:pt x="14" y="24"/>
                    </a:lnTo>
                    <a:lnTo>
                      <a:pt x="12" y="18"/>
                    </a:lnTo>
                    <a:lnTo>
                      <a:pt x="10" y="14"/>
                    </a:lnTo>
                    <a:lnTo>
                      <a:pt x="10" y="7"/>
                    </a:lnTo>
                    <a:lnTo>
                      <a:pt x="10" y="2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1" y="15"/>
                    </a:lnTo>
                    <a:lnTo>
                      <a:pt x="3" y="23"/>
                    </a:lnTo>
                    <a:lnTo>
                      <a:pt x="7" y="28"/>
                    </a:lnTo>
                    <a:lnTo>
                      <a:pt x="10" y="34"/>
                    </a:lnTo>
                    <a:lnTo>
                      <a:pt x="14" y="38"/>
                    </a:lnTo>
                    <a:lnTo>
                      <a:pt x="17" y="41"/>
                    </a:lnTo>
                    <a:lnTo>
                      <a:pt x="19" y="44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2" name="Freeform 1151"/>
              <p:cNvSpPr>
                <a:spLocks noChangeArrowheads="1"/>
              </p:cNvSpPr>
              <p:nvPr/>
            </p:nvSpPr>
            <p:spPr bwMode="auto">
              <a:xfrm>
                <a:off x="2713" y="4161"/>
                <a:ext cx="52" cy="58"/>
              </a:xfrm>
              <a:custGeom>
                <a:avLst/>
                <a:gdLst>
                  <a:gd name="T0" fmla="*/ 4550 w 50"/>
                  <a:gd name="T1" fmla="*/ 425 h 66"/>
                  <a:gd name="T2" fmla="*/ 4617 w 50"/>
                  <a:gd name="T3" fmla="*/ 457 h 66"/>
                  <a:gd name="T4" fmla="*/ 4762 w 50"/>
                  <a:gd name="T5" fmla="*/ 470 h 66"/>
                  <a:gd name="T6" fmla="*/ 4617 w 50"/>
                  <a:gd name="T7" fmla="*/ 493 h 66"/>
                  <a:gd name="T8" fmla="*/ 4550 w 50"/>
                  <a:gd name="T9" fmla="*/ 525 h 66"/>
                  <a:gd name="T10" fmla="*/ 4291 w 50"/>
                  <a:gd name="T11" fmla="*/ 530 h 66"/>
                  <a:gd name="T12" fmla="*/ 4047 w 50"/>
                  <a:gd name="T13" fmla="*/ 559 h 66"/>
                  <a:gd name="T14" fmla="*/ 3657 w 50"/>
                  <a:gd name="T15" fmla="*/ 564 h 66"/>
                  <a:gd name="T16" fmla="*/ 3206 w 50"/>
                  <a:gd name="T17" fmla="*/ 569 h 66"/>
                  <a:gd name="T18" fmla="*/ 2854 w 50"/>
                  <a:gd name="T19" fmla="*/ 569 h 66"/>
                  <a:gd name="T20" fmla="*/ 2539 w 50"/>
                  <a:gd name="T21" fmla="*/ 564 h 66"/>
                  <a:gd name="T22" fmla="*/ 1925 w 50"/>
                  <a:gd name="T23" fmla="*/ 530 h 66"/>
                  <a:gd name="T24" fmla="*/ 1437 w 50"/>
                  <a:gd name="T25" fmla="*/ 506 h 66"/>
                  <a:gd name="T26" fmla="*/ 1140 w 50"/>
                  <a:gd name="T27" fmla="*/ 470 h 66"/>
                  <a:gd name="T28" fmla="*/ 8 w 50"/>
                  <a:gd name="T29" fmla="*/ 425 h 66"/>
                  <a:gd name="T30" fmla="*/ 5 w 50"/>
                  <a:gd name="T31" fmla="*/ 366 h 66"/>
                  <a:gd name="T32" fmla="*/ 1 w 50"/>
                  <a:gd name="T33" fmla="*/ 295 h 66"/>
                  <a:gd name="T34" fmla="*/ 0 w 50"/>
                  <a:gd name="T35" fmla="*/ 236 h 66"/>
                  <a:gd name="T36" fmla="*/ 0 w 50"/>
                  <a:gd name="T37" fmla="*/ 204 h 66"/>
                  <a:gd name="T38" fmla="*/ 1 w 50"/>
                  <a:gd name="T39" fmla="*/ 142 h 66"/>
                  <a:gd name="T40" fmla="*/ 5 w 50"/>
                  <a:gd name="T41" fmla="*/ 105 h 66"/>
                  <a:gd name="T42" fmla="*/ 7 w 50"/>
                  <a:gd name="T43" fmla="*/ 86 h 66"/>
                  <a:gd name="T44" fmla="*/ 1075 w 50"/>
                  <a:gd name="T45" fmla="*/ 4 h 66"/>
                  <a:gd name="T46" fmla="*/ 1357 w 50"/>
                  <a:gd name="T47" fmla="*/ 3 h 66"/>
                  <a:gd name="T48" fmla="*/ 1714 w 50"/>
                  <a:gd name="T49" fmla="*/ 2 h 66"/>
                  <a:gd name="T50" fmla="*/ 2294 w 50"/>
                  <a:gd name="T51" fmla="*/ 1 h 66"/>
                  <a:gd name="T52" fmla="*/ 2695 w 50"/>
                  <a:gd name="T53" fmla="*/ 0 h 66"/>
                  <a:gd name="T54" fmla="*/ 3028 w 50"/>
                  <a:gd name="T55" fmla="*/ 1 h 66"/>
                  <a:gd name="T56" fmla="*/ 3254 w 50"/>
                  <a:gd name="T57" fmla="*/ 2 h 66"/>
                  <a:gd name="T58" fmla="*/ 3657 w 50"/>
                  <a:gd name="T59" fmla="*/ 4 h 66"/>
                  <a:gd name="T60" fmla="*/ 3877 w 50"/>
                  <a:gd name="T61" fmla="*/ 73 h 66"/>
                  <a:gd name="T62" fmla="*/ 4047 w 50"/>
                  <a:gd name="T63" fmla="*/ 98 h 66"/>
                  <a:gd name="T64" fmla="*/ 4047 w 50"/>
                  <a:gd name="T65" fmla="*/ 142 h 66"/>
                  <a:gd name="T66" fmla="*/ 3877 w 50"/>
                  <a:gd name="T67" fmla="*/ 205 h 66"/>
                  <a:gd name="T68" fmla="*/ 3877 w 50"/>
                  <a:gd name="T69" fmla="*/ 255 h 66"/>
                  <a:gd name="T70" fmla="*/ 3877 w 50"/>
                  <a:gd name="T71" fmla="*/ 304 h 66"/>
                  <a:gd name="T72" fmla="*/ 4047 w 50"/>
                  <a:gd name="T73" fmla="*/ 327 h 66"/>
                  <a:gd name="T74" fmla="*/ 4108 w 50"/>
                  <a:gd name="T75" fmla="*/ 366 h 66"/>
                  <a:gd name="T76" fmla="*/ 4237 w 50"/>
                  <a:gd name="T77" fmla="*/ 391 h 66"/>
                  <a:gd name="T78" fmla="*/ 4354 w 50"/>
                  <a:gd name="T79" fmla="*/ 406 h 66"/>
                  <a:gd name="T80" fmla="*/ 4550 w 50"/>
                  <a:gd name="T81" fmla="*/ 425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0"/>
                  <a:gd name="T124" fmla="*/ 0 h 66"/>
                  <a:gd name="T125" fmla="*/ 50 w 50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0" h="66">
                    <a:moveTo>
                      <a:pt x="48" y="49"/>
                    </a:moveTo>
                    <a:lnTo>
                      <a:pt x="49" y="53"/>
                    </a:lnTo>
                    <a:lnTo>
                      <a:pt x="50" y="55"/>
                    </a:lnTo>
                    <a:lnTo>
                      <a:pt x="49" y="58"/>
                    </a:lnTo>
                    <a:lnTo>
                      <a:pt x="48" y="60"/>
                    </a:lnTo>
                    <a:lnTo>
                      <a:pt x="45" y="62"/>
                    </a:lnTo>
                    <a:lnTo>
                      <a:pt x="42" y="64"/>
                    </a:lnTo>
                    <a:lnTo>
                      <a:pt x="39" y="65"/>
                    </a:lnTo>
                    <a:lnTo>
                      <a:pt x="34" y="66"/>
                    </a:lnTo>
                    <a:lnTo>
                      <a:pt x="30" y="66"/>
                    </a:lnTo>
                    <a:lnTo>
                      <a:pt x="26" y="65"/>
                    </a:lnTo>
                    <a:lnTo>
                      <a:pt x="21" y="62"/>
                    </a:lnTo>
                    <a:lnTo>
                      <a:pt x="16" y="59"/>
                    </a:lnTo>
                    <a:lnTo>
                      <a:pt x="12" y="55"/>
                    </a:lnTo>
                    <a:lnTo>
                      <a:pt x="8" y="49"/>
                    </a:lnTo>
                    <a:lnTo>
                      <a:pt x="5" y="43"/>
                    </a:lnTo>
                    <a:lnTo>
                      <a:pt x="1" y="34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7"/>
                    </a:lnTo>
                    <a:lnTo>
                      <a:pt x="5" y="13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4" y="1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1" y="8"/>
                    </a:lnTo>
                    <a:lnTo>
                      <a:pt x="42" y="12"/>
                    </a:lnTo>
                    <a:lnTo>
                      <a:pt x="42" y="17"/>
                    </a:lnTo>
                    <a:lnTo>
                      <a:pt x="41" y="24"/>
                    </a:lnTo>
                    <a:lnTo>
                      <a:pt x="41" y="30"/>
                    </a:lnTo>
                    <a:lnTo>
                      <a:pt x="41" y="35"/>
                    </a:lnTo>
                    <a:lnTo>
                      <a:pt x="42" y="38"/>
                    </a:lnTo>
                    <a:lnTo>
                      <a:pt x="43" y="43"/>
                    </a:lnTo>
                    <a:lnTo>
                      <a:pt x="44" y="45"/>
                    </a:lnTo>
                    <a:lnTo>
                      <a:pt x="46" y="47"/>
                    </a:lnTo>
                    <a:lnTo>
                      <a:pt x="48" y="49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3" name="Freeform 1152"/>
              <p:cNvSpPr>
                <a:spLocks noChangeArrowheads="1"/>
              </p:cNvSpPr>
              <p:nvPr/>
            </p:nvSpPr>
            <p:spPr bwMode="auto">
              <a:xfrm>
                <a:off x="2711" y="4198"/>
                <a:ext cx="60" cy="39"/>
              </a:xfrm>
              <a:custGeom>
                <a:avLst/>
                <a:gdLst>
                  <a:gd name="T0" fmla="*/ 0 w 57"/>
                  <a:gd name="T1" fmla="*/ 2 h 37"/>
                  <a:gd name="T2" fmla="*/ 3 w 57"/>
                  <a:gd name="T3" fmla="*/ 4618 h 37"/>
                  <a:gd name="T4" fmla="*/ 1872 w 57"/>
                  <a:gd name="T5" fmla="*/ 7970 h 37"/>
                  <a:gd name="T6" fmla="*/ 2458 w 57"/>
                  <a:gd name="T7" fmla="*/ 10890 h 37"/>
                  <a:gd name="T8" fmla="*/ 3448 w 57"/>
                  <a:gd name="T9" fmla="*/ 12726 h 37"/>
                  <a:gd name="T10" fmla="*/ 4844 w 57"/>
                  <a:gd name="T11" fmla="*/ 14875 h 37"/>
                  <a:gd name="T12" fmla="*/ 5938 w 57"/>
                  <a:gd name="T13" fmla="*/ 15799 h 37"/>
                  <a:gd name="T14" fmla="*/ 6880 w 57"/>
                  <a:gd name="T15" fmla="*/ 16077 h 37"/>
                  <a:gd name="T16" fmla="*/ 7880 w 57"/>
                  <a:gd name="T17" fmla="*/ 16077 h 37"/>
                  <a:gd name="T18" fmla="*/ 9025 w 57"/>
                  <a:gd name="T19" fmla="*/ 15799 h 37"/>
                  <a:gd name="T20" fmla="*/ 10168 w 57"/>
                  <a:gd name="T21" fmla="*/ 15709 h 37"/>
                  <a:gd name="T22" fmla="*/ 10931 w 57"/>
                  <a:gd name="T23" fmla="*/ 14614 h 37"/>
                  <a:gd name="T24" fmla="*/ 11648 w 57"/>
                  <a:gd name="T25" fmla="*/ 12726 h 37"/>
                  <a:gd name="T26" fmla="*/ 11836 w 57"/>
                  <a:gd name="T27" fmla="*/ 11502 h 37"/>
                  <a:gd name="T28" fmla="*/ 12207 w 57"/>
                  <a:gd name="T29" fmla="*/ 9841 h 37"/>
                  <a:gd name="T30" fmla="*/ 11836 w 57"/>
                  <a:gd name="T31" fmla="*/ 7373 h 37"/>
                  <a:gd name="T32" fmla="*/ 11648 w 57"/>
                  <a:gd name="T33" fmla="*/ 5833 h 37"/>
                  <a:gd name="T34" fmla="*/ 10214 w 57"/>
                  <a:gd name="T35" fmla="*/ 9104 h 37"/>
                  <a:gd name="T36" fmla="*/ 10214 w 57"/>
                  <a:gd name="T37" fmla="*/ 9318 h 37"/>
                  <a:gd name="T38" fmla="*/ 10214 w 57"/>
                  <a:gd name="T39" fmla="*/ 9841 h 37"/>
                  <a:gd name="T40" fmla="*/ 10214 w 57"/>
                  <a:gd name="T41" fmla="*/ 10075 h 37"/>
                  <a:gd name="T42" fmla="*/ 10168 w 57"/>
                  <a:gd name="T43" fmla="*/ 10639 h 37"/>
                  <a:gd name="T44" fmla="*/ 9658 w 57"/>
                  <a:gd name="T45" fmla="*/ 10890 h 37"/>
                  <a:gd name="T46" fmla="*/ 9504 w 57"/>
                  <a:gd name="T47" fmla="*/ 11502 h 37"/>
                  <a:gd name="T48" fmla="*/ 8431 w 57"/>
                  <a:gd name="T49" fmla="*/ 11773 h 37"/>
                  <a:gd name="T50" fmla="*/ 7880 w 57"/>
                  <a:gd name="T51" fmla="*/ 12434 h 37"/>
                  <a:gd name="T52" fmla="*/ 7275 w 57"/>
                  <a:gd name="T53" fmla="*/ 12434 h 37"/>
                  <a:gd name="T54" fmla="*/ 6355 w 57"/>
                  <a:gd name="T55" fmla="*/ 11773 h 37"/>
                  <a:gd name="T56" fmla="*/ 5549 w 57"/>
                  <a:gd name="T57" fmla="*/ 10890 h 37"/>
                  <a:gd name="T58" fmla="*/ 4844 w 57"/>
                  <a:gd name="T59" fmla="*/ 10075 h 37"/>
                  <a:gd name="T60" fmla="*/ 3692 w 57"/>
                  <a:gd name="T61" fmla="*/ 9104 h 37"/>
                  <a:gd name="T62" fmla="*/ 3014 w 57"/>
                  <a:gd name="T63" fmla="*/ 5833 h 37"/>
                  <a:gd name="T64" fmla="*/ 2458 w 57"/>
                  <a:gd name="T65" fmla="*/ 3378 h 37"/>
                  <a:gd name="T66" fmla="*/ 2007 w 57"/>
                  <a:gd name="T67" fmla="*/ 0 h 37"/>
                  <a:gd name="T68" fmla="*/ 0 w 57"/>
                  <a:gd name="T69" fmla="*/ 2 h 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7"/>
                  <a:gd name="T106" fmla="*/ 0 h 37"/>
                  <a:gd name="T107" fmla="*/ 57 w 57"/>
                  <a:gd name="T108" fmla="*/ 37 h 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7" h="37">
                    <a:moveTo>
                      <a:pt x="0" y="2"/>
                    </a:moveTo>
                    <a:lnTo>
                      <a:pt x="3" y="11"/>
                    </a:lnTo>
                    <a:lnTo>
                      <a:pt x="8" y="18"/>
                    </a:lnTo>
                    <a:lnTo>
                      <a:pt x="12" y="25"/>
                    </a:lnTo>
                    <a:lnTo>
                      <a:pt x="17" y="29"/>
                    </a:lnTo>
                    <a:lnTo>
                      <a:pt x="22" y="34"/>
                    </a:lnTo>
                    <a:lnTo>
                      <a:pt x="28" y="36"/>
                    </a:lnTo>
                    <a:lnTo>
                      <a:pt x="33" y="37"/>
                    </a:lnTo>
                    <a:lnTo>
                      <a:pt x="37" y="37"/>
                    </a:lnTo>
                    <a:lnTo>
                      <a:pt x="43" y="36"/>
                    </a:lnTo>
                    <a:lnTo>
                      <a:pt x="47" y="35"/>
                    </a:lnTo>
                    <a:lnTo>
                      <a:pt x="51" y="33"/>
                    </a:lnTo>
                    <a:lnTo>
                      <a:pt x="54" y="29"/>
                    </a:lnTo>
                    <a:lnTo>
                      <a:pt x="56" y="26"/>
                    </a:lnTo>
                    <a:lnTo>
                      <a:pt x="57" y="22"/>
                    </a:lnTo>
                    <a:lnTo>
                      <a:pt x="56" y="17"/>
                    </a:lnTo>
                    <a:lnTo>
                      <a:pt x="54" y="14"/>
                    </a:lnTo>
                    <a:lnTo>
                      <a:pt x="48" y="20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3"/>
                    </a:lnTo>
                    <a:lnTo>
                      <a:pt x="47" y="24"/>
                    </a:lnTo>
                    <a:lnTo>
                      <a:pt x="46" y="25"/>
                    </a:lnTo>
                    <a:lnTo>
                      <a:pt x="44" y="26"/>
                    </a:lnTo>
                    <a:lnTo>
                      <a:pt x="40" y="27"/>
                    </a:lnTo>
                    <a:lnTo>
                      <a:pt x="37" y="28"/>
                    </a:lnTo>
                    <a:lnTo>
                      <a:pt x="34" y="28"/>
                    </a:lnTo>
                    <a:lnTo>
                      <a:pt x="30" y="27"/>
                    </a:lnTo>
                    <a:lnTo>
                      <a:pt x="26" y="25"/>
                    </a:lnTo>
                    <a:lnTo>
                      <a:pt x="22" y="23"/>
                    </a:lnTo>
                    <a:lnTo>
                      <a:pt x="18" y="20"/>
                    </a:lnTo>
                    <a:lnTo>
                      <a:pt x="15" y="14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4" name="Freeform 1153"/>
              <p:cNvSpPr>
                <a:spLocks noChangeArrowheads="1"/>
              </p:cNvSpPr>
              <p:nvPr/>
            </p:nvSpPr>
            <p:spPr bwMode="auto">
              <a:xfrm>
                <a:off x="2710" y="4156"/>
                <a:ext cx="52" cy="43"/>
              </a:xfrm>
              <a:custGeom>
                <a:avLst/>
                <a:gdLst>
                  <a:gd name="T0" fmla="*/ 4762 w 50"/>
                  <a:gd name="T1" fmla="*/ 16457 h 40"/>
                  <a:gd name="T2" fmla="*/ 4762 w 50"/>
                  <a:gd name="T3" fmla="*/ 11452 h 40"/>
                  <a:gd name="T4" fmla="*/ 4617 w 50"/>
                  <a:gd name="T5" fmla="*/ 7453 h 40"/>
                  <a:gd name="T6" fmla="*/ 4354 w 50"/>
                  <a:gd name="T7" fmla="*/ 243 h 40"/>
                  <a:gd name="T8" fmla="*/ 3877 w 50"/>
                  <a:gd name="T9" fmla="*/ 3 h 40"/>
                  <a:gd name="T10" fmla="*/ 3451 w 50"/>
                  <a:gd name="T11" fmla="*/ 2 h 40"/>
                  <a:gd name="T12" fmla="*/ 3028 w 50"/>
                  <a:gd name="T13" fmla="*/ 0 h 40"/>
                  <a:gd name="T14" fmla="*/ 2576 w 50"/>
                  <a:gd name="T15" fmla="*/ 0 h 40"/>
                  <a:gd name="T16" fmla="*/ 2043 w 50"/>
                  <a:gd name="T17" fmla="*/ 3 h 40"/>
                  <a:gd name="T18" fmla="*/ 1525 w 50"/>
                  <a:gd name="T19" fmla="*/ 218 h 40"/>
                  <a:gd name="T20" fmla="*/ 1140 w 50"/>
                  <a:gd name="T21" fmla="*/ 5959 h 40"/>
                  <a:gd name="T22" fmla="*/ 8 w 50"/>
                  <a:gd name="T23" fmla="*/ 7978 h 40"/>
                  <a:gd name="T24" fmla="*/ 4 w 50"/>
                  <a:gd name="T25" fmla="*/ 11452 h 40"/>
                  <a:gd name="T26" fmla="*/ 1 w 50"/>
                  <a:gd name="T27" fmla="*/ 15537 h 40"/>
                  <a:gd name="T28" fmla="*/ 0 w 50"/>
                  <a:gd name="T29" fmla="*/ 19267 h 40"/>
                  <a:gd name="T30" fmla="*/ 0 w 50"/>
                  <a:gd name="T31" fmla="*/ 23948 h 40"/>
                  <a:gd name="T32" fmla="*/ 1 w 50"/>
                  <a:gd name="T33" fmla="*/ 29452 h 40"/>
                  <a:gd name="T34" fmla="*/ 1013 w 50"/>
                  <a:gd name="T35" fmla="*/ 27701 h 40"/>
                  <a:gd name="T36" fmla="*/ 957 w 50"/>
                  <a:gd name="T37" fmla="*/ 23704 h 40"/>
                  <a:gd name="T38" fmla="*/ 957 w 50"/>
                  <a:gd name="T39" fmla="*/ 20496 h 40"/>
                  <a:gd name="T40" fmla="*/ 1013 w 50"/>
                  <a:gd name="T41" fmla="*/ 17900 h 40"/>
                  <a:gd name="T42" fmla="*/ 1140 w 50"/>
                  <a:gd name="T43" fmla="*/ 15353 h 40"/>
                  <a:gd name="T44" fmla="*/ 1280 w 50"/>
                  <a:gd name="T45" fmla="*/ 13360 h 40"/>
                  <a:gd name="T46" fmla="*/ 1525 w 50"/>
                  <a:gd name="T47" fmla="*/ 10681 h 40"/>
                  <a:gd name="T48" fmla="*/ 1925 w 50"/>
                  <a:gd name="T49" fmla="*/ 9278 h 40"/>
                  <a:gd name="T50" fmla="*/ 2432 w 50"/>
                  <a:gd name="T51" fmla="*/ 7978 h 40"/>
                  <a:gd name="T52" fmla="*/ 2732 w 50"/>
                  <a:gd name="T53" fmla="*/ 7453 h 40"/>
                  <a:gd name="T54" fmla="*/ 3028 w 50"/>
                  <a:gd name="T55" fmla="*/ 6874 h 40"/>
                  <a:gd name="T56" fmla="*/ 3254 w 50"/>
                  <a:gd name="T57" fmla="*/ 7453 h 40"/>
                  <a:gd name="T58" fmla="*/ 3451 w 50"/>
                  <a:gd name="T59" fmla="*/ 7978 h 40"/>
                  <a:gd name="T60" fmla="*/ 3657 w 50"/>
                  <a:gd name="T61" fmla="*/ 9278 h 40"/>
                  <a:gd name="T62" fmla="*/ 3819 w 50"/>
                  <a:gd name="T63" fmla="*/ 10681 h 40"/>
                  <a:gd name="T64" fmla="*/ 3877 w 50"/>
                  <a:gd name="T65" fmla="*/ 12371 h 40"/>
                  <a:gd name="T66" fmla="*/ 3819 w 50"/>
                  <a:gd name="T67" fmla="*/ 15537 h 40"/>
                  <a:gd name="T68" fmla="*/ 4762 w 50"/>
                  <a:gd name="T69" fmla="*/ 16457 h 4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0"/>
                  <a:gd name="T106" fmla="*/ 0 h 40"/>
                  <a:gd name="T107" fmla="*/ 50 w 50"/>
                  <a:gd name="T108" fmla="*/ 40 h 4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0" h="40">
                    <a:moveTo>
                      <a:pt x="50" y="22"/>
                    </a:moveTo>
                    <a:lnTo>
                      <a:pt x="50" y="16"/>
                    </a:lnTo>
                    <a:lnTo>
                      <a:pt x="49" y="10"/>
                    </a:lnTo>
                    <a:lnTo>
                      <a:pt x="46" y="6"/>
                    </a:lnTo>
                    <a:lnTo>
                      <a:pt x="41" y="3"/>
                    </a:lnTo>
                    <a:lnTo>
                      <a:pt x="37" y="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2" y="3"/>
                    </a:lnTo>
                    <a:lnTo>
                      <a:pt x="17" y="5"/>
                    </a:lnTo>
                    <a:lnTo>
                      <a:pt x="12" y="7"/>
                    </a:lnTo>
                    <a:lnTo>
                      <a:pt x="8" y="11"/>
                    </a:lnTo>
                    <a:lnTo>
                      <a:pt x="4" y="16"/>
                    </a:lnTo>
                    <a:lnTo>
                      <a:pt x="1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1" y="40"/>
                    </a:lnTo>
                    <a:lnTo>
                      <a:pt x="10" y="38"/>
                    </a:lnTo>
                    <a:lnTo>
                      <a:pt x="9" y="32"/>
                    </a:lnTo>
                    <a:lnTo>
                      <a:pt x="9" y="28"/>
                    </a:lnTo>
                    <a:lnTo>
                      <a:pt x="10" y="25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21" y="13"/>
                    </a:lnTo>
                    <a:lnTo>
                      <a:pt x="25" y="11"/>
                    </a:lnTo>
                    <a:lnTo>
                      <a:pt x="29" y="10"/>
                    </a:lnTo>
                    <a:lnTo>
                      <a:pt x="32" y="9"/>
                    </a:lnTo>
                    <a:lnTo>
                      <a:pt x="35" y="10"/>
                    </a:lnTo>
                    <a:lnTo>
                      <a:pt x="37" y="11"/>
                    </a:lnTo>
                    <a:lnTo>
                      <a:pt x="39" y="13"/>
                    </a:lnTo>
                    <a:lnTo>
                      <a:pt x="40" y="15"/>
                    </a:lnTo>
                    <a:lnTo>
                      <a:pt x="41" y="17"/>
                    </a:lnTo>
                    <a:lnTo>
                      <a:pt x="40" y="21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5" name="Freeform 1154"/>
              <p:cNvSpPr>
                <a:spLocks noChangeArrowheads="1"/>
              </p:cNvSpPr>
              <p:nvPr/>
            </p:nvSpPr>
            <p:spPr bwMode="auto">
              <a:xfrm>
                <a:off x="2752" y="4179"/>
                <a:ext cx="15" cy="40"/>
              </a:xfrm>
              <a:custGeom>
                <a:avLst/>
                <a:gdLst>
                  <a:gd name="T0" fmla="*/ 1263 w 15"/>
                  <a:gd name="T1" fmla="*/ 38084 h 37"/>
                  <a:gd name="T2" fmla="*/ 1110 w 15"/>
                  <a:gd name="T3" fmla="*/ 35258 h 37"/>
                  <a:gd name="T4" fmla="*/ 1041 w 15"/>
                  <a:gd name="T5" fmla="*/ 32552 h 37"/>
                  <a:gd name="T6" fmla="*/ 976 w 15"/>
                  <a:gd name="T7" fmla="*/ 29538 h 37"/>
                  <a:gd name="T8" fmla="*/ 915 w 15"/>
                  <a:gd name="T9" fmla="*/ 25826 h 37"/>
                  <a:gd name="T10" fmla="*/ 858 w 15"/>
                  <a:gd name="T11" fmla="*/ 22097 h 37"/>
                  <a:gd name="T12" fmla="*/ 858 w 15"/>
                  <a:gd name="T13" fmla="*/ 16192 h 37"/>
                  <a:gd name="T14" fmla="*/ 858 w 15"/>
                  <a:gd name="T15" fmla="*/ 10144 h 37"/>
                  <a:gd name="T16" fmla="*/ 915 w 15"/>
                  <a:gd name="T17" fmla="*/ 1 h 37"/>
                  <a:gd name="T18" fmla="*/ 0 w 15"/>
                  <a:gd name="T19" fmla="*/ 0 h 37"/>
                  <a:gd name="T20" fmla="*/ 0 w 15"/>
                  <a:gd name="T21" fmla="*/ 10144 h 37"/>
                  <a:gd name="T22" fmla="*/ 0 w 15"/>
                  <a:gd name="T23" fmla="*/ 16192 h 37"/>
                  <a:gd name="T24" fmla="*/ 0 w 15"/>
                  <a:gd name="T25" fmla="*/ 23844 h 37"/>
                  <a:gd name="T26" fmla="*/ 1 w 15"/>
                  <a:gd name="T27" fmla="*/ 29538 h 37"/>
                  <a:gd name="T28" fmla="*/ 3 w 15"/>
                  <a:gd name="T29" fmla="*/ 34569 h 37"/>
                  <a:gd name="T30" fmla="*/ 5 w 15"/>
                  <a:gd name="T31" fmla="*/ 38084 h 37"/>
                  <a:gd name="T32" fmla="*/ 7 w 15"/>
                  <a:gd name="T33" fmla="*/ 41197 h 37"/>
                  <a:gd name="T34" fmla="*/ 858 w 15"/>
                  <a:gd name="T35" fmla="*/ 44572 h 37"/>
                  <a:gd name="T36" fmla="*/ 1263 w 15"/>
                  <a:gd name="T37" fmla="*/ 38084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37"/>
                  <a:gd name="T59" fmla="*/ 15 w 15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37">
                    <a:moveTo>
                      <a:pt x="15" y="31"/>
                    </a:moveTo>
                    <a:lnTo>
                      <a:pt x="13" y="29"/>
                    </a:lnTo>
                    <a:lnTo>
                      <a:pt x="12" y="27"/>
                    </a:lnTo>
                    <a:lnTo>
                      <a:pt x="11" y="24"/>
                    </a:lnTo>
                    <a:lnTo>
                      <a:pt x="10" y="21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9" y="8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1" y="24"/>
                    </a:lnTo>
                    <a:lnTo>
                      <a:pt x="3" y="28"/>
                    </a:lnTo>
                    <a:lnTo>
                      <a:pt x="5" y="31"/>
                    </a:lnTo>
                    <a:lnTo>
                      <a:pt x="7" y="34"/>
                    </a:lnTo>
                    <a:lnTo>
                      <a:pt x="9" y="37"/>
                    </a:lnTo>
                    <a:lnTo>
                      <a:pt x="15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6" name="Freeform 1155"/>
              <p:cNvSpPr>
                <a:spLocks noChangeArrowheads="1"/>
              </p:cNvSpPr>
              <p:nvPr/>
            </p:nvSpPr>
            <p:spPr bwMode="auto">
              <a:xfrm>
                <a:off x="2678" y="4161"/>
                <a:ext cx="48" cy="57"/>
              </a:xfrm>
              <a:custGeom>
                <a:avLst/>
                <a:gdLst>
                  <a:gd name="T0" fmla="*/ 6328 w 46"/>
                  <a:gd name="T1" fmla="*/ 3405 h 59"/>
                  <a:gd name="T2" fmla="*/ 6436 w 46"/>
                  <a:gd name="T3" fmla="*/ 3405 h 59"/>
                  <a:gd name="T4" fmla="*/ 6436 w 46"/>
                  <a:gd name="T5" fmla="*/ 3605 h 59"/>
                  <a:gd name="T6" fmla="*/ 6436 w 46"/>
                  <a:gd name="T7" fmla="*/ 3621 h 59"/>
                  <a:gd name="T8" fmla="*/ 6049 w 46"/>
                  <a:gd name="T9" fmla="*/ 3649 h 59"/>
                  <a:gd name="T10" fmla="*/ 5670 w 46"/>
                  <a:gd name="T11" fmla="*/ 3666 h 59"/>
                  <a:gd name="T12" fmla="*/ 4614 w 46"/>
                  <a:gd name="T13" fmla="*/ 3691 h 59"/>
                  <a:gd name="T14" fmla="*/ 4067 w 46"/>
                  <a:gd name="T15" fmla="*/ 3691 h 59"/>
                  <a:gd name="T16" fmla="*/ 3586 w 46"/>
                  <a:gd name="T17" fmla="*/ 3666 h 59"/>
                  <a:gd name="T18" fmla="*/ 2829 w 46"/>
                  <a:gd name="T19" fmla="*/ 3621 h 59"/>
                  <a:gd name="T20" fmla="*/ 2062 w 46"/>
                  <a:gd name="T21" fmla="*/ 3405 h 59"/>
                  <a:gd name="T22" fmla="*/ 1600 w 46"/>
                  <a:gd name="T23" fmla="*/ 3141 h 59"/>
                  <a:gd name="T24" fmla="*/ 1388 w 46"/>
                  <a:gd name="T25" fmla="*/ 2893 h 59"/>
                  <a:gd name="T26" fmla="*/ 5 w 46"/>
                  <a:gd name="T27" fmla="*/ 2607 h 59"/>
                  <a:gd name="T28" fmla="*/ 2 w 46"/>
                  <a:gd name="T29" fmla="*/ 2212 h 59"/>
                  <a:gd name="T30" fmla="*/ 0 w 46"/>
                  <a:gd name="T31" fmla="*/ 1776 h 59"/>
                  <a:gd name="T32" fmla="*/ 1 w 46"/>
                  <a:gd name="T33" fmla="*/ 1472 h 59"/>
                  <a:gd name="T34" fmla="*/ 2 w 46"/>
                  <a:gd name="T35" fmla="*/ 1250 h 59"/>
                  <a:gd name="T36" fmla="*/ 5 w 46"/>
                  <a:gd name="T37" fmla="*/ 850 h 59"/>
                  <a:gd name="T38" fmla="*/ 1243 w 46"/>
                  <a:gd name="T39" fmla="*/ 670 h 59"/>
                  <a:gd name="T40" fmla="*/ 1702 w 46"/>
                  <a:gd name="T41" fmla="*/ 444 h 59"/>
                  <a:gd name="T42" fmla="*/ 2337 w 46"/>
                  <a:gd name="T43" fmla="*/ 4 h 59"/>
                  <a:gd name="T44" fmla="*/ 3211 w 46"/>
                  <a:gd name="T45" fmla="*/ 2 h 59"/>
                  <a:gd name="T46" fmla="*/ 3882 w 46"/>
                  <a:gd name="T47" fmla="*/ 1 h 59"/>
                  <a:gd name="T48" fmla="*/ 4407 w 46"/>
                  <a:gd name="T49" fmla="*/ 0 h 59"/>
                  <a:gd name="T50" fmla="*/ 5236 w 46"/>
                  <a:gd name="T51" fmla="*/ 0 h 59"/>
                  <a:gd name="T52" fmla="*/ 5670 w 46"/>
                  <a:gd name="T53" fmla="*/ 1 h 59"/>
                  <a:gd name="T54" fmla="*/ 5942 w 46"/>
                  <a:gd name="T55" fmla="*/ 3 h 59"/>
                  <a:gd name="T56" fmla="*/ 5942 w 46"/>
                  <a:gd name="T57" fmla="*/ 444 h 59"/>
                  <a:gd name="T58" fmla="*/ 5678 w 46"/>
                  <a:gd name="T59" fmla="*/ 619 h 59"/>
                  <a:gd name="T60" fmla="*/ 5578 w 46"/>
                  <a:gd name="T61" fmla="*/ 923 h 59"/>
                  <a:gd name="T62" fmla="*/ 4691 w 46"/>
                  <a:gd name="T63" fmla="*/ 1391 h 59"/>
                  <a:gd name="T64" fmla="*/ 4614 w 46"/>
                  <a:gd name="T65" fmla="*/ 1776 h 59"/>
                  <a:gd name="T66" fmla="*/ 4407 w 46"/>
                  <a:gd name="T67" fmla="*/ 2222 h 59"/>
                  <a:gd name="T68" fmla="*/ 4614 w 46"/>
                  <a:gd name="T69" fmla="*/ 2607 h 59"/>
                  <a:gd name="T70" fmla="*/ 4917 w 46"/>
                  <a:gd name="T71" fmla="*/ 2856 h 59"/>
                  <a:gd name="T72" fmla="*/ 5578 w 46"/>
                  <a:gd name="T73" fmla="*/ 3101 h 59"/>
                  <a:gd name="T74" fmla="*/ 5942 w 46"/>
                  <a:gd name="T75" fmla="*/ 3365 h 59"/>
                  <a:gd name="T76" fmla="*/ 6328 w 46"/>
                  <a:gd name="T77" fmla="*/ 3405 h 5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6"/>
                  <a:gd name="T118" fmla="*/ 0 h 59"/>
                  <a:gd name="T119" fmla="*/ 46 w 46"/>
                  <a:gd name="T120" fmla="*/ 59 h 5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6" h="59">
                    <a:moveTo>
                      <a:pt x="45" y="54"/>
                    </a:moveTo>
                    <a:lnTo>
                      <a:pt x="46" y="54"/>
                    </a:lnTo>
                    <a:lnTo>
                      <a:pt x="46" y="55"/>
                    </a:lnTo>
                    <a:lnTo>
                      <a:pt x="46" y="56"/>
                    </a:lnTo>
                    <a:lnTo>
                      <a:pt x="44" y="57"/>
                    </a:lnTo>
                    <a:lnTo>
                      <a:pt x="40" y="58"/>
                    </a:lnTo>
                    <a:lnTo>
                      <a:pt x="33" y="59"/>
                    </a:lnTo>
                    <a:lnTo>
                      <a:pt x="29" y="59"/>
                    </a:lnTo>
                    <a:lnTo>
                      <a:pt x="25" y="58"/>
                    </a:lnTo>
                    <a:lnTo>
                      <a:pt x="21" y="56"/>
                    </a:lnTo>
                    <a:lnTo>
                      <a:pt x="16" y="54"/>
                    </a:lnTo>
                    <a:lnTo>
                      <a:pt x="12" y="50"/>
                    </a:lnTo>
                    <a:lnTo>
                      <a:pt x="9" y="46"/>
                    </a:lnTo>
                    <a:lnTo>
                      <a:pt x="5" y="40"/>
                    </a:lnTo>
                    <a:lnTo>
                      <a:pt x="2" y="34"/>
                    </a:lnTo>
                    <a:lnTo>
                      <a:pt x="0" y="28"/>
                    </a:lnTo>
                    <a:lnTo>
                      <a:pt x="1" y="23"/>
                    </a:lnTo>
                    <a:lnTo>
                      <a:pt x="2" y="19"/>
                    </a:lnTo>
                    <a:lnTo>
                      <a:pt x="5" y="14"/>
                    </a:lnTo>
                    <a:lnTo>
                      <a:pt x="8" y="11"/>
                    </a:lnTo>
                    <a:lnTo>
                      <a:pt x="13" y="6"/>
                    </a:lnTo>
                    <a:lnTo>
                      <a:pt x="18" y="4"/>
                    </a:lnTo>
                    <a:lnTo>
                      <a:pt x="23" y="2"/>
                    </a:lnTo>
                    <a:lnTo>
                      <a:pt x="28" y="1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0" y="1"/>
                    </a:lnTo>
                    <a:lnTo>
                      <a:pt x="42" y="3"/>
                    </a:lnTo>
                    <a:lnTo>
                      <a:pt x="42" y="6"/>
                    </a:lnTo>
                    <a:lnTo>
                      <a:pt x="41" y="10"/>
                    </a:lnTo>
                    <a:lnTo>
                      <a:pt x="39" y="15"/>
                    </a:lnTo>
                    <a:lnTo>
                      <a:pt x="34" y="22"/>
                    </a:lnTo>
                    <a:lnTo>
                      <a:pt x="33" y="28"/>
                    </a:lnTo>
                    <a:lnTo>
                      <a:pt x="32" y="35"/>
                    </a:lnTo>
                    <a:lnTo>
                      <a:pt x="33" y="40"/>
                    </a:lnTo>
                    <a:lnTo>
                      <a:pt x="35" y="45"/>
                    </a:lnTo>
                    <a:lnTo>
                      <a:pt x="39" y="49"/>
                    </a:lnTo>
                    <a:lnTo>
                      <a:pt x="42" y="53"/>
                    </a:lnTo>
                    <a:lnTo>
                      <a:pt x="45" y="54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7" name="Freeform 1156"/>
              <p:cNvSpPr>
                <a:spLocks noChangeArrowheads="1"/>
              </p:cNvSpPr>
              <p:nvPr/>
            </p:nvSpPr>
            <p:spPr bwMode="auto">
              <a:xfrm>
                <a:off x="2674" y="4198"/>
                <a:ext cx="55" cy="33"/>
              </a:xfrm>
              <a:custGeom>
                <a:avLst/>
                <a:gdLst>
                  <a:gd name="T0" fmla="*/ 0 w 53"/>
                  <a:gd name="T1" fmla="*/ 4 h 32"/>
                  <a:gd name="T2" fmla="*/ 5 w 53"/>
                  <a:gd name="T3" fmla="*/ 1091 h 32"/>
                  <a:gd name="T4" fmla="*/ 8 w 53"/>
                  <a:gd name="T5" fmla="*/ 1570 h 32"/>
                  <a:gd name="T6" fmla="*/ 951 w 53"/>
                  <a:gd name="T7" fmla="*/ 2125 h 32"/>
                  <a:gd name="T8" fmla="*/ 1181 w 53"/>
                  <a:gd name="T9" fmla="*/ 2613 h 32"/>
                  <a:gd name="T10" fmla="*/ 1643 w 53"/>
                  <a:gd name="T11" fmla="*/ 2774 h 32"/>
                  <a:gd name="T12" fmla="*/ 2047 w 53"/>
                  <a:gd name="T13" fmla="*/ 2947 h 32"/>
                  <a:gd name="T14" fmla="*/ 2286 w 53"/>
                  <a:gd name="T15" fmla="*/ 3128 h 32"/>
                  <a:gd name="T16" fmla="*/ 2578 w 53"/>
                  <a:gd name="T17" fmla="*/ 3128 h 32"/>
                  <a:gd name="T18" fmla="*/ 3216 w 53"/>
                  <a:gd name="T19" fmla="*/ 2947 h 32"/>
                  <a:gd name="T20" fmla="*/ 3586 w 53"/>
                  <a:gd name="T21" fmla="*/ 2876 h 32"/>
                  <a:gd name="T22" fmla="*/ 3789 w 53"/>
                  <a:gd name="T23" fmla="*/ 2709 h 32"/>
                  <a:gd name="T24" fmla="*/ 3848 w 53"/>
                  <a:gd name="T25" fmla="*/ 2398 h 32"/>
                  <a:gd name="T26" fmla="*/ 3789 w 53"/>
                  <a:gd name="T27" fmla="*/ 1669 h 32"/>
                  <a:gd name="T28" fmla="*/ 3586 w 53"/>
                  <a:gd name="T29" fmla="*/ 1570 h 32"/>
                  <a:gd name="T30" fmla="*/ 3446 w 53"/>
                  <a:gd name="T31" fmla="*/ 2613 h 32"/>
                  <a:gd name="T32" fmla="*/ 3394 w 53"/>
                  <a:gd name="T33" fmla="*/ 2613 h 32"/>
                  <a:gd name="T34" fmla="*/ 3360 w 53"/>
                  <a:gd name="T35" fmla="*/ 2125 h 32"/>
                  <a:gd name="T36" fmla="*/ 3394 w 53"/>
                  <a:gd name="T37" fmla="*/ 2001 h 32"/>
                  <a:gd name="T38" fmla="*/ 3042 w 53"/>
                  <a:gd name="T39" fmla="*/ 2125 h 32"/>
                  <a:gd name="T40" fmla="*/ 2578 w 53"/>
                  <a:gd name="T41" fmla="*/ 2258 h 32"/>
                  <a:gd name="T42" fmla="*/ 2417 w 53"/>
                  <a:gd name="T43" fmla="*/ 2258 h 32"/>
                  <a:gd name="T44" fmla="*/ 2162 w 53"/>
                  <a:gd name="T45" fmla="*/ 2125 h 32"/>
                  <a:gd name="T46" fmla="*/ 1938 w 53"/>
                  <a:gd name="T47" fmla="*/ 2001 h 32"/>
                  <a:gd name="T48" fmla="*/ 1643 w 53"/>
                  <a:gd name="T49" fmla="*/ 1669 h 32"/>
                  <a:gd name="T50" fmla="*/ 1247 w 53"/>
                  <a:gd name="T51" fmla="*/ 1389 h 32"/>
                  <a:gd name="T52" fmla="*/ 1060 w 53"/>
                  <a:gd name="T53" fmla="*/ 1158 h 32"/>
                  <a:gd name="T54" fmla="*/ 896 w 53"/>
                  <a:gd name="T55" fmla="*/ 6 h 32"/>
                  <a:gd name="T56" fmla="*/ 761 w 53"/>
                  <a:gd name="T57" fmla="*/ 0 h 32"/>
                  <a:gd name="T58" fmla="*/ 0 w 53"/>
                  <a:gd name="T59" fmla="*/ 4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3"/>
                  <a:gd name="T91" fmla="*/ 0 h 32"/>
                  <a:gd name="T92" fmla="*/ 53 w 53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3" h="32">
                    <a:moveTo>
                      <a:pt x="0" y="4"/>
                    </a:moveTo>
                    <a:lnTo>
                      <a:pt x="5" y="11"/>
                    </a:lnTo>
                    <a:lnTo>
                      <a:pt x="8" y="17"/>
                    </a:lnTo>
                    <a:lnTo>
                      <a:pt x="13" y="22"/>
                    </a:lnTo>
                    <a:lnTo>
                      <a:pt x="17" y="26"/>
                    </a:lnTo>
                    <a:lnTo>
                      <a:pt x="23" y="28"/>
                    </a:lnTo>
                    <a:lnTo>
                      <a:pt x="27" y="30"/>
                    </a:lnTo>
                    <a:lnTo>
                      <a:pt x="31" y="32"/>
                    </a:lnTo>
                    <a:lnTo>
                      <a:pt x="36" y="32"/>
                    </a:lnTo>
                    <a:lnTo>
                      <a:pt x="44" y="30"/>
                    </a:lnTo>
                    <a:lnTo>
                      <a:pt x="49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2" y="18"/>
                    </a:lnTo>
                    <a:lnTo>
                      <a:pt x="49" y="17"/>
                    </a:lnTo>
                    <a:lnTo>
                      <a:pt x="47" y="26"/>
                    </a:lnTo>
                    <a:lnTo>
                      <a:pt x="46" y="26"/>
                    </a:lnTo>
                    <a:lnTo>
                      <a:pt x="45" y="22"/>
                    </a:lnTo>
                    <a:lnTo>
                      <a:pt x="46" y="21"/>
                    </a:lnTo>
                    <a:lnTo>
                      <a:pt x="42" y="22"/>
                    </a:lnTo>
                    <a:lnTo>
                      <a:pt x="36" y="23"/>
                    </a:lnTo>
                    <a:lnTo>
                      <a:pt x="33" y="23"/>
                    </a:lnTo>
                    <a:lnTo>
                      <a:pt x="29" y="22"/>
                    </a:lnTo>
                    <a:lnTo>
                      <a:pt x="26" y="21"/>
                    </a:lnTo>
                    <a:lnTo>
                      <a:pt x="23" y="18"/>
                    </a:lnTo>
                    <a:lnTo>
                      <a:pt x="18" y="15"/>
                    </a:lnTo>
                    <a:lnTo>
                      <a:pt x="15" y="12"/>
                    </a:lnTo>
                    <a:lnTo>
                      <a:pt x="12" y="6"/>
                    </a:lnTo>
                    <a:lnTo>
                      <a:pt x="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8" name="Freeform 1157"/>
              <p:cNvSpPr>
                <a:spLocks noChangeArrowheads="1"/>
              </p:cNvSpPr>
              <p:nvPr/>
            </p:nvSpPr>
            <p:spPr bwMode="auto">
              <a:xfrm>
                <a:off x="2673" y="4156"/>
                <a:ext cx="54" cy="44"/>
              </a:xfrm>
              <a:custGeom>
                <a:avLst/>
                <a:gdLst>
                  <a:gd name="T0" fmla="*/ 3788 w 52"/>
                  <a:gd name="T1" fmla="*/ 14121 h 41"/>
                  <a:gd name="T2" fmla="*/ 4008 w 52"/>
                  <a:gd name="T3" fmla="*/ 10322 h 41"/>
                  <a:gd name="T4" fmla="*/ 4136 w 52"/>
                  <a:gd name="T5" fmla="*/ 6749 h 41"/>
                  <a:gd name="T6" fmla="*/ 4008 w 52"/>
                  <a:gd name="T7" fmla="*/ 221 h 41"/>
                  <a:gd name="T8" fmla="*/ 3788 w 52"/>
                  <a:gd name="T9" fmla="*/ 3 h 41"/>
                  <a:gd name="T10" fmla="*/ 3386 w 52"/>
                  <a:gd name="T11" fmla="*/ 0 h 41"/>
                  <a:gd name="T12" fmla="*/ 2903 w 52"/>
                  <a:gd name="T13" fmla="*/ 0 h 41"/>
                  <a:gd name="T14" fmla="*/ 2562 w 52"/>
                  <a:gd name="T15" fmla="*/ 2 h 41"/>
                  <a:gd name="T16" fmla="*/ 2192 w 52"/>
                  <a:gd name="T17" fmla="*/ 3 h 41"/>
                  <a:gd name="T18" fmla="*/ 1544 w 52"/>
                  <a:gd name="T19" fmla="*/ 5 h 41"/>
                  <a:gd name="T20" fmla="*/ 1167 w 52"/>
                  <a:gd name="T21" fmla="*/ 5451 h 41"/>
                  <a:gd name="T22" fmla="*/ 936 w 52"/>
                  <a:gd name="T23" fmla="*/ 6749 h 41"/>
                  <a:gd name="T24" fmla="*/ 7 w 52"/>
                  <a:gd name="T25" fmla="*/ 9633 h 41"/>
                  <a:gd name="T26" fmla="*/ 2 w 52"/>
                  <a:gd name="T27" fmla="*/ 13660 h 41"/>
                  <a:gd name="T28" fmla="*/ 1 w 52"/>
                  <a:gd name="T29" fmla="*/ 17425 h 41"/>
                  <a:gd name="T30" fmla="*/ 0 w 52"/>
                  <a:gd name="T31" fmla="*/ 22396 h 41"/>
                  <a:gd name="T32" fmla="*/ 2 w 52"/>
                  <a:gd name="T33" fmla="*/ 25832 h 41"/>
                  <a:gd name="T34" fmla="*/ 936 w 52"/>
                  <a:gd name="T35" fmla="*/ 23282 h 41"/>
                  <a:gd name="T36" fmla="*/ 881 w 52"/>
                  <a:gd name="T37" fmla="*/ 20918 h 41"/>
                  <a:gd name="T38" fmla="*/ 881 w 52"/>
                  <a:gd name="T39" fmla="*/ 18132 h 41"/>
                  <a:gd name="T40" fmla="*/ 936 w 52"/>
                  <a:gd name="T41" fmla="*/ 16257 h 41"/>
                  <a:gd name="T42" fmla="*/ 1046 w 52"/>
                  <a:gd name="T43" fmla="*/ 14121 h 41"/>
                  <a:gd name="T44" fmla="*/ 1233 w 52"/>
                  <a:gd name="T45" fmla="*/ 11849 h 41"/>
                  <a:gd name="T46" fmla="*/ 1544 w 52"/>
                  <a:gd name="T47" fmla="*/ 9633 h 41"/>
                  <a:gd name="T48" fmla="*/ 2045 w 52"/>
                  <a:gd name="T49" fmla="*/ 8308 h 41"/>
                  <a:gd name="T50" fmla="*/ 2318 w 52"/>
                  <a:gd name="T51" fmla="*/ 6749 h 41"/>
                  <a:gd name="T52" fmla="*/ 2594 w 52"/>
                  <a:gd name="T53" fmla="*/ 6319 h 41"/>
                  <a:gd name="T54" fmla="*/ 2903 w 52"/>
                  <a:gd name="T55" fmla="*/ 5908 h 41"/>
                  <a:gd name="T56" fmla="*/ 3202 w 52"/>
                  <a:gd name="T57" fmla="*/ 5908 h 41"/>
                  <a:gd name="T58" fmla="*/ 3432 w 52"/>
                  <a:gd name="T59" fmla="*/ 6319 h 41"/>
                  <a:gd name="T60" fmla="*/ 3432 w 52"/>
                  <a:gd name="T61" fmla="*/ 8308 h 41"/>
                  <a:gd name="T62" fmla="*/ 3067 w 52"/>
                  <a:gd name="T63" fmla="*/ 10322 h 41"/>
                  <a:gd name="T64" fmla="*/ 3788 w 52"/>
                  <a:gd name="T65" fmla="*/ 14121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2"/>
                  <a:gd name="T100" fmla="*/ 0 h 41"/>
                  <a:gd name="T101" fmla="*/ 52 w 52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2" h="41">
                    <a:moveTo>
                      <a:pt x="47" y="22"/>
                    </a:moveTo>
                    <a:lnTo>
                      <a:pt x="50" y="17"/>
                    </a:lnTo>
                    <a:lnTo>
                      <a:pt x="52" y="11"/>
                    </a:lnTo>
                    <a:lnTo>
                      <a:pt x="50" y="6"/>
                    </a:lnTo>
                    <a:lnTo>
                      <a:pt x="47" y="3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2" y="2"/>
                    </a:lnTo>
                    <a:lnTo>
                      <a:pt x="27" y="3"/>
                    </a:lnTo>
                    <a:lnTo>
                      <a:pt x="20" y="5"/>
                    </a:lnTo>
                    <a:lnTo>
                      <a:pt x="15" y="8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2" y="21"/>
                    </a:lnTo>
                    <a:lnTo>
                      <a:pt x="1" y="28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11" y="37"/>
                    </a:lnTo>
                    <a:lnTo>
                      <a:pt x="10" y="33"/>
                    </a:lnTo>
                    <a:lnTo>
                      <a:pt x="10" y="29"/>
                    </a:lnTo>
                    <a:lnTo>
                      <a:pt x="11" y="26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20" y="16"/>
                    </a:lnTo>
                    <a:lnTo>
                      <a:pt x="25" y="14"/>
                    </a:lnTo>
                    <a:lnTo>
                      <a:pt x="29" y="11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0" y="9"/>
                    </a:lnTo>
                    <a:lnTo>
                      <a:pt x="43" y="10"/>
                    </a:lnTo>
                    <a:lnTo>
                      <a:pt x="43" y="14"/>
                    </a:lnTo>
                    <a:lnTo>
                      <a:pt x="39" y="17"/>
                    </a:lnTo>
                    <a:lnTo>
                      <a:pt x="47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9" name="Freeform 1158"/>
              <p:cNvSpPr>
                <a:spLocks noChangeArrowheads="1"/>
              </p:cNvSpPr>
              <p:nvPr/>
            </p:nvSpPr>
            <p:spPr bwMode="auto">
              <a:xfrm>
                <a:off x="2707" y="4174"/>
                <a:ext cx="18" cy="50"/>
              </a:xfrm>
              <a:custGeom>
                <a:avLst/>
                <a:gdLst>
                  <a:gd name="T0" fmla="*/ 724 w 18"/>
                  <a:gd name="T1" fmla="*/ 59712 h 46"/>
                  <a:gd name="T2" fmla="*/ 650 w 18"/>
                  <a:gd name="T3" fmla="*/ 59428 h 46"/>
                  <a:gd name="T4" fmla="*/ 584 w 18"/>
                  <a:gd name="T5" fmla="*/ 54863 h 46"/>
                  <a:gd name="T6" fmla="*/ 524 w 18"/>
                  <a:gd name="T7" fmla="*/ 50482 h 46"/>
                  <a:gd name="T8" fmla="*/ 470 w 18"/>
                  <a:gd name="T9" fmla="*/ 45530 h 46"/>
                  <a:gd name="T10" fmla="*/ 445 w 18"/>
                  <a:gd name="T11" fmla="*/ 36036 h 46"/>
                  <a:gd name="T12" fmla="*/ 470 w 18"/>
                  <a:gd name="T13" fmla="*/ 30463 h 46"/>
                  <a:gd name="T14" fmla="*/ 496 w 18"/>
                  <a:gd name="T15" fmla="*/ 18552 h 46"/>
                  <a:gd name="T16" fmla="*/ 584 w 18"/>
                  <a:gd name="T17" fmla="*/ 310 h 46"/>
                  <a:gd name="T18" fmla="*/ 6 w 18"/>
                  <a:gd name="T19" fmla="*/ 0 h 46"/>
                  <a:gd name="T20" fmla="*/ 2 w 18"/>
                  <a:gd name="T21" fmla="*/ 13371 h 46"/>
                  <a:gd name="T22" fmla="*/ 0 w 18"/>
                  <a:gd name="T23" fmla="*/ 23835 h 46"/>
                  <a:gd name="T24" fmla="*/ 0 w 18"/>
                  <a:gd name="T25" fmla="*/ 38600 h 46"/>
                  <a:gd name="T26" fmla="*/ 1 w 18"/>
                  <a:gd name="T27" fmla="*/ 50327 h 46"/>
                  <a:gd name="T28" fmla="*/ 3 w 18"/>
                  <a:gd name="T29" fmla="*/ 58464 h 46"/>
                  <a:gd name="T30" fmla="*/ 6 w 18"/>
                  <a:gd name="T31" fmla="*/ 69114 h 46"/>
                  <a:gd name="T32" fmla="*/ 496 w 18"/>
                  <a:gd name="T33" fmla="*/ 72337 h 46"/>
                  <a:gd name="T34" fmla="*/ 650 w 18"/>
                  <a:gd name="T35" fmla="*/ 76383 h 46"/>
                  <a:gd name="T36" fmla="*/ 724 w 18"/>
                  <a:gd name="T37" fmla="*/ 59712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46"/>
                  <a:gd name="T59" fmla="*/ 18 w 18"/>
                  <a:gd name="T60" fmla="*/ 46 h 4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46">
                    <a:moveTo>
                      <a:pt x="18" y="37"/>
                    </a:moveTo>
                    <a:lnTo>
                      <a:pt x="16" y="36"/>
                    </a:lnTo>
                    <a:lnTo>
                      <a:pt x="14" y="34"/>
                    </a:lnTo>
                    <a:lnTo>
                      <a:pt x="12" y="31"/>
                    </a:lnTo>
                    <a:lnTo>
                      <a:pt x="10" y="27"/>
                    </a:lnTo>
                    <a:lnTo>
                      <a:pt x="9" y="22"/>
                    </a:lnTo>
                    <a:lnTo>
                      <a:pt x="10" y="18"/>
                    </a:lnTo>
                    <a:lnTo>
                      <a:pt x="11" y="12"/>
                    </a:lnTo>
                    <a:lnTo>
                      <a:pt x="14" y="5"/>
                    </a:lnTo>
                    <a:lnTo>
                      <a:pt x="6" y="0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1" y="30"/>
                    </a:lnTo>
                    <a:lnTo>
                      <a:pt x="3" y="35"/>
                    </a:lnTo>
                    <a:lnTo>
                      <a:pt x="6" y="41"/>
                    </a:lnTo>
                    <a:lnTo>
                      <a:pt x="11" y="44"/>
                    </a:lnTo>
                    <a:lnTo>
                      <a:pt x="16" y="46"/>
                    </a:lnTo>
                    <a:lnTo>
                      <a:pt x="18" y="3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0" name="Freeform 1159"/>
              <p:cNvSpPr>
                <a:spLocks noChangeArrowheads="1"/>
              </p:cNvSpPr>
              <p:nvPr/>
            </p:nvSpPr>
            <p:spPr bwMode="auto">
              <a:xfrm>
                <a:off x="3150" y="4160"/>
                <a:ext cx="72" cy="56"/>
              </a:xfrm>
              <a:custGeom>
                <a:avLst/>
                <a:gdLst>
                  <a:gd name="T0" fmla="*/ 999 w 69"/>
                  <a:gd name="T1" fmla="*/ 1126 h 61"/>
                  <a:gd name="T2" fmla="*/ 944 w 69"/>
                  <a:gd name="T3" fmla="*/ 1091 h 61"/>
                  <a:gd name="T4" fmla="*/ 891 w 69"/>
                  <a:gd name="T5" fmla="*/ 1091 h 61"/>
                  <a:gd name="T6" fmla="*/ 6 w 69"/>
                  <a:gd name="T7" fmla="*/ 1055 h 61"/>
                  <a:gd name="T8" fmla="*/ 3 w 69"/>
                  <a:gd name="T9" fmla="*/ 1054 h 61"/>
                  <a:gd name="T10" fmla="*/ 1 w 69"/>
                  <a:gd name="T11" fmla="*/ 1043 h 61"/>
                  <a:gd name="T12" fmla="*/ 0 w 69"/>
                  <a:gd name="T13" fmla="*/ 1009 h 61"/>
                  <a:gd name="T14" fmla="*/ 1 w 69"/>
                  <a:gd name="T15" fmla="*/ 975 h 61"/>
                  <a:gd name="T16" fmla="*/ 4 w 69"/>
                  <a:gd name="T17" fmla="*/ 975 h 61"/>
                  <a:gd name="T18" fmla="*/ 891 w 69"/>
                  <a:gd name="T19" fmla="*/ 963 h 61"/>
                  <a:gd name="T20" fmla="*/ 1183 w 69"/>
                  <a:gd name="T21" fmla="*/ 900 h 61"/>
                  <a:gd name="T22" fmla="*/ 1573 w 69"/>
                  <a:gd name="T23" fmla="*/ 831 h 61"/>
                  <a:gd name="T24" fmla="*/ 1968 w 69"/>
                  <a:gd name="T25" fmla="*/ 760 h 61"/>
                  <a:gd name="T26" fmla="*/ 2464 w 69"/>
                  <a:gd name="T27" fmla="*/ 649 h 61"/>
                  <a:gd name="T28" fmla="*/ 2609 w 69"/>
                  <a:gd name="T29" fmla="*/ 519 h 61"/>
                  <a:gd name="T30" fmla="*/ 2759 w 69"/>
                  <a:gd name="T31" fmla="*/ 375 h 61"/>
                  <a:gd name="T32" fmla="*/ 2759 w 69"/>
                  <a:gd name="T33" fmla="*/ 217 h 61"/>
                  <a:gd name="T34" fmla="*/ 2619 w 69"/>
                  <a:gd name="T35" fmla="*/ 201 h 61"/>
                  <a:gd name="T36" fmla="*/ 2609 w 69"/>
                  <a:gd name="T37" fmla="*/ 170 h 61"/>
                  <a:gd name="T38" fmla="*/ 2464 w 69"/>
                  <a:gd name="T39" fmla="*/ 5 h 61"/>
                  <a:gd name="T40" fmla="*/ 2328 w 69"/>
                  <a:gd name="T41" fmla="*/ 4 h 61"/>
                  <a:gd name="T42" fmla="*/ 1968 w 69"/>
                  <a:gd name="T43" fmla="*/ 3 h 61"/>
                  <a:gd name="T44" fmla="*/ 1861 w 69"/>
                  <a:gd name="T45" fmla="*/ 2 h 61"/>
                  <a:gd name="T46" fmla="*/ 1861 w 69"/>
                  <a:gd name="T47" fmla="*/ 1 h 61"/>
                  <a:gd name="T48" fmla="*/ 1968 w 69"/>
                  <a:gd name="T49" fmla="*/ 1 h 61"/>
                  <a:gd name="T50" fmla="*/ 2770 w 69"/>
                  <a:gd name="T51" fmla="*/ 0 h 61"/>
                  <a:gd name="T52" fmla="*/ 3675 w 69"/>
                  <a:gd name="T53" fmla="*/ 1 h 61"/>
                  <a:gd name="T54" fmla="*/ 4447 w 69"/>
                  <a:gd name="T55" fmla="*/ 3 h 61"/>
                  <a:gd name="T56" fmla="*/ 5264 w 69"/>
                  <a:gd name="T57" fmla="*/ 5 h 61"/>
                  <a:gd name="T58" fmla="*/ 5764 w 69"/>
                  <a:gd name="T59" fmla="*/ 201 h 61"/>
                  <a:gd name="T60" fmla="*/ 5891 w 69"/>
                  <a:gd name="T61" fmla="*/ 252 h 61"/>
                  <a:gd name="T62" fmla="*/ 5891 w 69"/>
                  <a:gd name="T63" fmla="*/ 274 h 61"/>
                  <a:gd name="T64" fmla="*/ 5875 w 69"/>
                  <a:gd name="T65" fmla="*/ 297 h 61"/>
                  <a:gd name="T66" fmla="*/ 5570 w 69"/>
                  <a:gd name="T67" fmla="*/ 319 h 61"/>
                  <a:gd name="T68" fmla="*/ 5264 w 69"/>
                  <a:gd name="T69" fmla="*/ 319 h 61"/>
                  <a:gd name="T70" fmla="*/ 4868 w 69"/>
                  <a:gd name="T71" fmla="*/ 345 h 61"/>
                  <a:gd name="T72" fmla="*/ 4583 w 69"/>
                  <a:gd name="T73" fmla="*/ 442 h 61"/>
                  <a:gd name="T74" fmla="*/ 4110 w 69"/>
                  <a:gd name="T75" fmla="*/ 513 h 61"/>
                  <a:gd name="T76" fmla="*/ 3870 w 69"/>
                  <a:gd name="T77" fmla="*/ 608 h 61"/>
                  <a:gd name="T78" fmla="*/ 3279 w 69"/>
                  <a:gd name="T79" fmla="*/ 760 h 61"/>
                  <a:gd name="T80" fmla="*/ 2932 w 69"/>
                  <a:gd name="T81" fmla="*/ 834 h 61"/>
                  <a:gd name="T82" fmla="*/ 2770 w 69"/>
                  <a:gd name="T83" fmla="*/ 975 h 61"/>
                  <a:gd name="T84" fmla="*/ 2759 w 69"/>
                  <a:gd name="T85" fmla="*/ 1055 h 61"/>
                  <a:gd name="T86" fmla="*/ 2619 w 69"/>
                  <a:gd name="T87" fmla="*/ 1140 h 61"/>
                  <a:gd name="T88" fmla="*/ 2609 w 69"/>
                  <a:gd name="T89" fmla="*/ 1218 h 61"/>
                  <a:gd name="T90" fmla="*/ 2476 w 69"/>
                  <a:gd name="T91" fmla="*/ 1236 h 61"/>
                  <a:gd name="T92" fmla="*/ 2343 w 69"/>
                  <a:gd name="T93" fmla="*/ 1278 h 61"/>
                  <a:gd name="T94" fmla="*/ 2201 w 69"/>
                  <a:gd name="T95" fmla="*/ 1314 h 61"/>
                  <a:gd name="T96" fmla="*/ 1757 w 69"/>
                  <a:gd name="T97" fmla="*/ 1317 h 61"/>
                  <a:gd name="T98" fmla="*/ 1483 w 69"/>
                  <a:gd name="T99" fmla="*/ 1317 h 61"/>
                  <a:gd name="T100" fmla="*/ 1252 w 69"/>
                  <a:gd name="T101" fmla="*/ 1336 h 61"/>
                  <a:gd name="T102" fmla="*/ 1183 w 69"/>
                  <a:gd name="T103" fmla="*/ 1317 h 61"/>
                  <a:gd name="T104" fmla="*/ 1119 w 69"/>
                  <a:gd name="T105" fmla="*/ 1314 h 61"/>
                  <a:gd name="T106" fmla="*/ 1119 w 69"/>
                  <a:gd name="T107" fmla="*/ 1278 h 61"/>
                  <a:gd name="T108" fmla="*/ 1057 w 69"/>
                  <a:gd name="T109" fmla="*/ 1236 h 61"/>
                  <a:gd name="T110" fmla="*/ 1057 w 69"/>
                  <a:gd name="T111" fmla="*/ 1218 h 61"/>
                  <a:gd name="T112" fmla="*/ 1057 w 69"/>
                  <a:gd name="T113" fmla="*/ 1180 h 61"/>
                  <a:gd name="T114" fmla="*/ 1057 w 69"/>
                  <a:gd name="T115" fmla="*/ 1140 h 61"/>
                  <a:gd name="T116" fmla="*/ 999 w 69"/>
                  <a:gd name="T117" fmla="*/ 1126 h 6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9"/>
                  <a:gd name="T178" fmla="*/ 0 h 61"/>
                  <a:gd name="T179" fmla="*/ 69 w 69"/>
                  <a:gd name="T180" fmla="*/ 61 h 6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9" h="61">
                    <a:moveTo>
                      <a:pt x="11" y="51"/>
                    </a:moveTo>
                    <a:lnTo>
                      <a:pt x="10" y="50"/>
                    </a:lnTo>
                    <a:lnTo>
                      <a:pt x="9" y="50"/>
                    </a:lnTo>
                    <a:lnTo>
                      <a:pt x="6" y="49"/>
                    </a:lnTo>
                    <a:lnTo>
                      <a:pt x="3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1" y="45"/>
                    </a:lnTo>
                    <a:lnTo>
                      <a:pt x="4" y="44"/>
                    </a:lnTo>
                    <a:lnTo>
                      <a:pt x="9" y="43"/>
                    </a:lnTo>
                    <a:lnTo>
                      <a:pt x="14" y="41"/>
                    </a:lnTo>
                    <a:lnTo>
                      <a:pt x="19" y="38"/>
                    </a:lnTo>
                    <a:lnTo>
                      <a:pt x="23" y="34"/>
                    </a:lnTo>
                    <a:lnTo>
                      <a:pt x="28" y="29"/>
                    </a:lnTo>
                    <a:lnTo>
                      <a:pt x="30" y="24"/>
                    </a:lnTo>
                    <a:lnTo>
                      <a:pt x="32" y="17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30" y="7"/>
                    </a:lnTo>
                    <a:lnTo>
                      <a:pt x="28" y="5"/>
                    </a:lnTo>
                    <a:lnTo>
                      <a:pt x="26" y="4"/>
                    </a:lnTo>
                    <a:lnTo>
                      <a:pt x="23" y="3"/>
                    </a:lnTo>
                    <a:lnTo>
                      <a:pt x="22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3" y="1"/>
                    </a:lnTo>
                    <a:lnTo>
                      <a:pt x="52" y="3"/>
                    </a:lnTo>
                    <a:lnTo>
                      <a:pt x="61" y="5"/>
                    </a:lnTo>
                    <a:lnTo>
                      <a:pt x="67" y="9"/>
                    </a:lnTo>
                    <a:lnTo>
                      <a:pt x="69" y="12"/>
                    </a:lnTo>
                    <a:lnTo>
                      <a:pt x="69" y="13"/>
                    </a:lnTo>
                    <a:lnTo>
                      <a:pt x="68" y="14"/>
                    </a:lnTo>
                    <a:lnTo>
                      <a:pt x="65" y="15"/>
                    </a:lnTo>
                    <a:lnTo>
                      <a:pt x="61" y="15"/>
                    </a:lnTo>
                    <a:lnTo>
                      <a:pt x="57" y="16"/>
                    </a:lnTo>
                    <a:lnTo>
                      <a:pt x="53" y="20"/>
                    </a:lnTo>
                    <a:lnTo>
                      <a:pt x="48" y="23"/>
                    </a:lnTo>
                    <a:lnTo>
                      <a:pt x="44" y="28"/>
                    </a:lnTo>
                    <a:lnTo>
                      <a:pt x="39" y="34"/>
                    </a:lnTo>
                    <a:lnTo>
                      <a:pt x="35" y="39"/>
                    </a:lnTo>
                    <a:lnTo>
                      <a:pt x="33" y="45"/>
                    </a:lnTo>
                    <a:lnTo>
                      <a:pt x="32" y="49"/>
                    </a:lnTo>
                    <a:lnTo>
                      <a:pt x="31" y="52"/>
                    </a:lnTo>
                    <a:lnTo>
                      <a:pt x="30" y="55"/>
                    </a:lnTo>
                    <a:lnTo>
                      <a:pt x="29" y="57"/>
                    </a:lnTo>
                    <a:lnTo>
                      <a:pt x="27" y="58"/>
                    </a:lnTo>
                    <a:lnTo>
                      <a:pt x="25" y="59"/>
                    </a:lnTo>
                    <a:lnTo>
                      <a:pt x="21" y="60"/>
                    </a:lnTo>
                    <a:lnTo>
                      <a:pt x="18" y="60"/>
                    </a:lnTo>
                    <a:lnTo>
                      <a:pt x="15" y="61"/>
                    </a:lnTo>
                    <a:lnTo>
                      <a:pt x="14" y="60"/>
                    </a:lnTo>
                    <a:lnTo>
                      <a:pt x="13" y="59"/>
                    </a:lnTo>
                    <a:lnTo>
                      <a:pt x="13" y="58"/>
                    </a:lnTo>
                    <a:lnTo>
                      <a:pt x="12" y="57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2" y="52"/>
                    </a:lnTo>
                    <a:lnTo>
                      <a:pt x="11" y="5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1" name="Freeform 1160"/>
              <p:cNvSpPr>
                <a:spLocks noChangeArrowheads="1"/>
              </p:cNvSpPr>
              <p:nvPr/>
            </p:nvSpPr>
            <p:spPr bwMode="auto">
              <a:xfrm>
                <a:off x="3146" y="4203"/>
                <a:ext cx="18" cy="16"/>
              </a:xfrm>
              <a:custGeom>
                <a:avLst/>
                <a:gdLst>
                  <a:gd name="T0" fmla="*/ 7 w 18"/>
                  <a:gd name="T1" fmla="*/ 0 h 16"/>
                  <a:gd name="T2" fmla="*/ 4 w 18"/>
                  <a:gd name="T3" fmla="*/ 1 h 16"/>
                  <a:gd name="T4" fmla="*/ 0 w 18"/>
                  <a:gd name="T5" fmla="*/ 7 h 16"/>
                  <a:gd name="T6" fmla="*/ 3 w 18"/>
                  <a:gd name="T7" fmla="*/ 754 h 16"/>
                  <a:gd name="T8" fmla="*/ 5 w 18"/>
                  <a:gd name="T9" fmla="*/ 801 h 16"/>
                  <a:gd name="T10" fmla="*/ 8 w 18"/>
                  <a:gd name="T11" fmla="*/ 851 h 16"/>
                  <a:gd name="T12" fmla="*/ 496 w 18"/>
                  <a:gd name="T13" fmla="*/ 1021 h 16"/>
                  <a:gd name="T14" fmla="*/ 553 w 18"/>
                  <a:gd name="T15" fmla="*/ 1021 h 16"/>
                  <a:gd name="T16" fmla="*/ 524 w 18"/>
                  <a:gd name="T17" fmla="*/ 1021 h 16"/>
                  <a:gd name="T18" fmla="*/ 724 w 18"/>
                  <a:gd name="T19" fmla="*/ 668 h 16"/>
                  <a:gd name="T20" fmla="*/ 650 w 18"/>
                  <a:gd name="T21" fmla="*/ 629 h 16"/>
                  <a:gd name="T22" fmla="*/ 584 w 18"/>
                  <a:gd name="T23" fmla="*/ 7 h 16"/>
                  <a:gd name="T24" fmla="*/ 524 w 18"/>
                  <a:gd name="T25" fmla="*/ 6 h 16"/>
                  <a:gd name="T26" fmla="*/ 470 w 18"/>
                  <a:gd name="T27" fmla="*/ 5 h 16"/>
                  <a:gd name="T28" fmla="*/ 8 w 18"/>
                  <a:gd name="T29" fmla="*/ 4 h 16"/>
                  <a:gd name="T30" fmla="*/ 470 w 18"/>
                  <a:gd name="T31" fmla="*/ 6 h 16"/>
                  <a:gd name="T32" fmla="*/ 7 w 18"/>
                  <a:gd name="T33" fmla="*/ 710 h 16"/>
                  <a:gd name="T34" fmla="*/ 8 w 18"/>
                  <a:gd name="T35" fmla="*/ 668 h 16"/>
                  <a:gd name="T36" fmla="*/ 7 w 18"/>
                  <a:gd name="T37" fmla="*/ 0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16"/>
                  <a:gd name="T59" fmla="*/ 18 w 18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16">
                    <a:moveTo>
                      <a:pt x="7" y="0"/>
                    </a:moveTo>
                    <a:lnTo>
                      <a:pt x="4" y="1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8" y="13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2" y="16"/>
                    </a:lnTo>
                    <a:lnTo>
                      <a:pt x="18" y="9"/>
                    </a:lnTo>
                    <a:lnTo>
                      <a:pt x="16" y="8"/>
                    </a:lnTo>
                    <a:lnTo>
                      <a:pt x="14" y="7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2" name="Freeform 1161"/>
              <p:cNvSpPr>
                <a:spLocks noChangeArrowheads="1"/>
              </p:cNvSpPr>
              <p:nvPr/>
            </p:nvSpPr>
            <p:spPr bwMode="auto">
              <a:xfrm>
                <a:off x="3154" y="4171"/>
                <a:ext cx="34" cy="41"/>
              </a:xfrm>
              <a:custGeom>
                <a:avLst/>
                <a:gdLst>
                  <a:gd name="T0" fmla="*/ 2260 w 33"/>
                  <a:gd name="T1" fmla="*/ 1 h 38"/>
                  <a:gd name="T2" fmla="*/ 2260 w 33"/>
                  <a:gd name="T3" fmla="*/ 8078 h 38"/>
                  <a:gd name="T4" fmla="*/ 2009 w 33"/>
                  <a:gd name="T5" fmla="*/ 11756 h 38"/>
                  <a:gd name="T6" fmla="*/ 1685 w 33"/>
                  <a:gd name="T7" fmla="*/ 17278 h 38"/>
                  <a:gd name="T8" fmla="*/ 1414 w 33"/>
                  <a:gd name="T9" fmla="*/ 21666 h 38"/>
                  <a:gd name="T10" fmla="*/ 1117 w 33"/>
                  <a:gd name="T11" fmla="*/ 25307 h 38"/>
                  <a:gd name="T12" fmla="*/ 882 w 33"/>
                  <a:gd name="T13" fmla="*/ 27202 h 38"/>
                  <a:gd name="T14" fmla="*/ 5 w 33"/>
                  <a:gd name="T15" fmla="*/ 28360 h 38"/>
                  <a:gd name="T16" fmla="*/ 0 w 33"/>
                  <a:gd name="T17" fmla="*/ 29342 h 38"/>
                  <a:gd name="T18" fmla="*/ 1 w 33"/>
                  <a:gd name="T19" fmla="*/ 38334 h 38"/>
                  <a:gd name="T20" fmla="*/ 7 w 33"/>
                  <a:gd name="T21" fmla="*/ 37327 h 38"/>
                  <a:gd name="T22" fmla="*/ 1117 w 33"/>
                  <a:gd name="T23" fmla="*/ 35527 h 38"/>
                  <a:gd name="T24" fmla="*/ 1500 w 33"/>
                  <a:gd name="T25" fmla="*/ 31678 h 38"/>
                  <a:gd name="T26" fmla="*/ 2130 w 33"/>
                  <a:gd name="T27" fmla="*/ 27202 h 38"/>
                  <a:gd name="T28" fmla="*/ 2475 w 33"/>
                  <a:gd name="T29" fmla="*/ 22535 h 38"/>
                  <a:gd name="T30" fmla="*/ 2695 w 33"/>
                  <a:gd name="T31" fmla="*/ 14815 h 38"/>
                  <a:gd name="T32" fmla="*/ 2859 w 33"/>
                  <a:gd name="T33" fmla="*/ 8702 h 38"/>
                  <a:gd name="T34" fmla="*/ 2859 w 33"/>
                  <a:gd name="T35" fmla="*/ 0 h 38"/>
                  <a:gd name="T36" fmla="*/ 2260 w 33"/>
                  <a:gd name="T37" fmla="*/ 1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8"/>
                  <a:gd name="T59" fmla="*/ 33 w 33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8">
                    <a:moveTo>
                      <a:pt x="25" y="1"/>
                    </a:moveTo>
                    <a:lnTo>
                      <a:pt x="25" y="7"/>
                    </a:lnTo>
                    <a:lnTo>
                      <a:pt x="23" y="12"/>
                    </a:lnTo>
                    <a:lnTo>
                      <a:pt x="20" y="17"/>
                    </a:lnTo>
                    <a:lnTo>
                      <a:pt x="17" y="21"/>
                    </a:lnTo>
                    <a:lnTo>
                      <a:pt x="13" y="25"/>
                    </a:lnTo>
                    <a:lnTo>
                      <a:pt x="9" y="27"/>
                    </a:lnTo>
                    <a:lnTo>
                      <a:pt x="5" y="28"/>
                    </a:lnTo>
                    <a:lnTo>
                      <a:pt x="0" y="29"/>
                    </a:lnTo>
                    <a:lnTo>
                      <a:pt x="1" y="38"/>
                    </a:lnTo>
                    <a:lnTo>
                      <a:pt x="7" y="37"/>
                    </a:lnTo>
                    <a:lnTo>
                      <a:pt x="13" y="35"/>
                    </a:lnTo>
                    <a:lnTo>
                      <a:pt x="18" y="31"/>
                    </a:lnTo>
                    <a:lnTo>
                      <a:pt x="24" y="27"/>
                    </a:lnTo>
                    <a:lnTo>
                      <a:pt x="28" y="22"/>
                    </a:lnTo>
                    <a:lnTo>
                      <a:pt x="31" y="15"/>
                    </a:lnTo>
                    <a:lnTo>
                      <a:pt x="33" y="8"/>
                    </a:lnTo>
                    <a:lnTo>
                      <a:pt x="33" y="0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3" name="Freeform 1162"/>
              <p:cNvSpPr>
                <a:spLocks noChangeArrowheads="1"/>
              </p:cNvSpPr>
              <p:nvPr/>
            </p:nvSpPr>
            <p:spPr bwMode="auto">
              <a:xfrm>
                <a:off x="3170" y="4156"/>
                <a:ext cx="18" cy="16"/>
              </a:xfrm>
              <a:custGeom>
                <a:avLst/>
                <a:gdLst>
                  <a:gd name="T0" fmla="*/ 4 w 18"/>
                  <a:gd name="T1" fmla="*/ 0 h 16"/>
                  <a:gd name="T2" fmla="*/ 0 w 18"/>
                  <a:gd name="T3" fmla="*/ 3 h 16"/>
                  <a:gd name="T4" fmla="*/ 0 w 18"/>
                  <a:gd name="T5" fmla="*/ 629 h 16"/>
                  <a:gd name="T6" fmla="*/ 2 w 18"/>
                  <a:gd name="T7" fmla="*/ 710 h 16"/>
                  <a:gd name="T8" fmla="*/ 4 w 18"/>
                  <a:gd name="T9" fmla="*/ 754 h 16"/>
                  <a:gd name="T10" fmla="*/ 7 w 18"/>
                  <a:gd name="T11" fmla="*/ 904 h 16"/>
                  <a:gd name="T12" fmla="*/ 445 w 18"/>
                  <a:gd name="T13" fmla="*/ 960 h 16"/>
                  <a:gd name="T14" fmla="*/ 470 w 18"/>
                  <a:gd name="T15" fmla="*/ 1021 h 16"/>
                  <a:gd name="T16" fmla="*/ 470 w 18"/>
                  <a:gd name="T17" fmla="*/ 960 h 16"/>
                  <a:gd name="T18" fmla="*/ 724 w 18"/>
                  <a:gd name="T19" fmla="*/ 904 h 16"/>
                  <a:gd name="T20" fmla="*/ 650 w 18"/>
                  <a:gd name="T21" fmla="*/ 710 h 16"/>
                  <a:gd name="T22" fmla="*/ 584 w 18"/>
                  <a:gd name="T23" fmla="*/ 7 h 16"/>
                  <a:gd name="T24" fmla="*/ 524 w 18"/>
                  <a:gd name="T25" fmla="*/ 6 h 16"/>
                  <a:gd name="T26" fmla="*/ 470 w 18"/>
                  <a:gd name="T27" fmla="*/ 5 h 16"/>
                  <a:gd name="T28" fmla="*/ 8 w 18"/>
                  <a:gd name="T29" fmla="*/ 4 h 16"/>
                  <a:gd name="T30" fmla="*/ 8 w 18"/>
                  <a:gd name="T31" fmla="*/ 3 h 16"/>
                  <a:gd name="T32" fmla="*/ 8 w 18"/>
                  <a:gd name="T33" fmla="*/ 629 h 16"/>
                  <a:gd name="T34" fmla="*/ 7 w 18"/>
                  <a:gd name="T35" fmla="*/ 668 h 16"/>
                  <a:gd name="T36" fmla="*/ 4 w 18"/>
                  <a:gd name="T37" fmla="*/ 0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16"/>
                  <a:gd name="T59" fmla="*/ 18 w 18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16">
                    <a:moveTo>
                      <a:pt x="4" y="0"/>
                    </a:moveTo>
                    <a:lnTo>
                      <a:pt x="0" y="3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7" y="14"/>
                    </a:lnTo>
                    <a:lnTo>
                      <a:pt x="9" y="15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8" y="14"/>
                    </a:lnTo>
                    <a:lnTo>
                      <a:pt x="16" y="10"/>
                    </a:lnTo>
                    <a:lnTo>
                      <a:pt x="14" y="7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4" name="Freeform 1163"/>
              <p:cNvSpPr>
                <a:spLocks noChangeArrowheads="1"/>
              </p:cNvSpPr>
              <p:nvPr/>
            </p:nvSpPr>
            <p:spPr bwMode="auto">
              <a:xfrm>
                <a:off x="3174" y="4155"/>
                <a:ext cx="53" cy="26"/>
              </a:xfrm>
              <a:custGeom>
                <a:avLst/>
                <a:gdLst>
                  <a:gd name="T0" fmla="*/ 3390 w 51"/>
                  <a:gd name="T1" fmla="*/ 8566 h 25"/>
                  <a:gd name="T2" fmla="*/ 3800 w 51"/>
                  <a:gd name="T3" fmla="*/ 8566 h 25"/>
                  <a:gd name="T4" fmla="*/ 4023 w 51"/>
                  <a:gd name="T5" fmla="*/ 7931 h 25"/>
                  <a:gd name="T6" fmla="*/ 4261 w 51"/>
                  <a:gd name="T7" fmla="*/ 7126 h 25"/>
                  <a:gd name="T8" fmla="*/ 4397 w 51"/>
                  <a:gd name="T9" fmla="*/ 4627 h 25"/>
                  <a:gd name="T10" fmla="*/ 4023 w 51"/>
                  <a:gd name="T11" fmla="*/ 3152 h 25"/>
                  <a:gd name="T12" fmla="*/ 3585 w 51"/>
                  <a:gd name="T13" fmla="*/ 6 h 25"/>
                  <a:gd name="T14" fmla="*/ 2695 w 51"/>
                  <a:gd name="T15" fmla="*/ 3 h 25"/>
                  <a:gd name="T16" fmla="*/ 1806 w 51"/>
                  <a:gd name="T17" fmla="*/ 1 h 25"/>
                  <a:gd name="T18" fmla="*/ 965 w 51"/>
                  <a:gd name="T19" fmla="*/ 0 h 25"/>
                  <a:gd name="T20" fmla="*/ 0 w 51"/>
                  <a:gd name="T21" fmla="*/ 1 h 25"/>
                  <a:gd name="T22" fmla="*/ 3 w 51"/>
                  <a:gd name="T23" fmla="*/ 3400 h 25"/>
                  <a:gd name="T24" fmla="*/ 965 w 51"/>
                  <a:gd name="T25" fmla="*/ 3152 h 25"/>
                  <a:gd name="T26" fmla="*/ 1706 w 51"/>
                  <a:gd name="T27" fmla="*/ 3400 h 25"/>
                  <a:gd name="T28" fmla="*/ 2542 w 51"/>
                  <a:gd name="T29" fmla="*/ 3967 h 25"/>
                  <a:gd name="T30" fmla="*/ 3197 w 51"/>
                  <a:gd name="T31" fmla="*/ 4997 h 25"/>
                  <a:gd name="T32" fmla="*/ 3589 w 51"/>
                  <a:gd name="T33" fmla="*/ 5829 h 25"/>
                  <a:gd name="T34" fmla="*/ 3800 w 51"/>
                  <a:gd name="T35" fmla="*/ 6803 h 25"/>
                  <a:gd name="T36" fmla="*/ 3800 w 51"/>
                  <a:gd name="T37" fmla="*/ 4997 h 25"/>
                  <a:gd name="T38" fmla="*/ 3589 w 51"/>
                  <a:gd name="T39" fmla="*/ 5399 h 25"/>
                  <a:gd name="T40" fmla="*/ 3386 w 51"/>
                  <a:gd name="T41" fmla="*/ 5399 h 25"/>
                  <a:gd name="T42" fmla="*/ 3390 w 51"/>
                  <a:gd name="T43" fmla="*/ 8566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25"/>
                  <a:gd name="T68" fmla="*/ 51 w 51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25">
                    <a:moveTo>
                      <a:pt x="40" y="25"/>
                    </a:moveTo>
                    <a:lnTo>
                      <a:pt x="44" y="25"/>
                    </a:lnTo>
                    <a:lnTo>
                      <a:pt x="47" y="23"/>
                    </a:lnTo>
                    <a:lnTo>
                      <a:pt x="50" y="20"/>
                    </a:lnTo>
                    <a:lnTo>
                      <a:pt x="51" y="14"/>
                    </a:lnTo>
                    <a:lnTo>
                      <a:pt x="47" y="9"/>
                    </a:lnTo>
                    <a:lnTo>
                      <a:pt x="41" y="6"/>
                    </a:lnTo>
                    <a:lnTo>
                      <a:pt x="31" y="3"/>
                    </a:lnTo>
                    <a:lnTo>
                      <a:pt x="22" y="1"/>
                    </a:lnTo>
                    <a:lnTo>
                      <a:pt x="11" y="0"/>
                    </a:lnTo>
                    <a:lnTo>
                      <a:pt x="0" y="1"/>
                    </a:lnTo>
                    <a:lnTo>
                      <a:pt x="3" y="10"/>
                    </a:lnTo>
                    <a:lnTo>
                      <a:pt x="11" y="9"/>
                    </a:lnTo>
                    <a:lnTo>
                      <a:pt x="21" y="10"/>
                    </a:lnTo>
                    <a:lnTo>
                      <a:pt x="29" y="12"/>
                    </a:lnTo>
                    <a:lnTo>
                      <a:pt x="37" y="15"/>
                    </a:lnTo>
                    <a:lnTo>
                      <a:pt x="42" y="17"/>
                    </a:lnTo>
                    <a:lnTo>
                      <a:pt x="44" y="19"/>
                    </a:lnTo>
                    <a:lnTo>
                      <a:pt x="44" y="15"/>
                    </a:lnTo>
                    <a:lnTo>
                      <a:pt x="42" y="16"/>
                    </a:lnTo>
                    <a:lnTo>
                      <a:pt x="39" y="16"/>
                    </a:lnTo>
                    <a:lnTo>
                      <a:pt x="40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5" name="Freeform 1164"/>
              <p:cNvSpPr>
                <a:spLocks noChangeArrowheads="1"/>
              </p:cNvSpPr>
              <p:nvPr/>
            </p:nvSpPr>
            <p:spPr bwMode="auto">
              <a:xfrm>
                <a:off x="3180" y="4172"/>
                <a:ext cx="35" cy="40"/>
              </a:xfrm>
              <a:custGeom>
                <a:avLst/>
                <a:gdLst>
                  <a:gd name="T0" fmla="*/ 8 w 34"/>
                  <a:gd name="T1" fmla="*/ 14182 h 38"/>
                  <a:gd name="T2" fmla="*/ 766 w 34"/>
                  <a:gd name="T3" fmla="*/ 13141 h 38"/>
                  <a:gd name="T4" fmla="*/ 861 w 34"/>
                  <a:gd name="T5" fmla="*/ 11288 h 38"/>
                  <a:gd name="T6" fmla="*/ 1080 w 34"/>
                  <a:gd name="T7" fmla="*/ 9327 h 38"/>
                  <a:gd name="T8" fmla="*/ 1362 w 34"/>
                  <a:gd name="T9" fmla="*/ 8009 h 38"/>
                  <a:gd name="T10" fmla="*/ 1707 w 34"/>
                  <a:gd name="T11" fmla="*/ 5478 h 38"/>
                  <a:gd name="T12" fmla="*/ 2145 w 34"/>
                  <a:gd name="T13" fmla="*/ 4361 h 38"/>
                  <a:gd name="T14" fmla="*/ 2403 w 34"/>
                  <a:gd name="T15" fmla="*/ 3747 h 38"/>
                  <a:gd name="T16" fmla="*/ 2548 w 34"/>
                  <a:gd name="T17" fmla="*/ 3472 h 38"/>
                  <a:gd name="T18" fmla="*/ 2546 w 34"/>
                  <a:gd name="T19" fmla="*/ 0 h 38"/>
                  <a:gd name="T20" fmla="*/ 2145 w 34"/>
                  <a:gd name="T21" fmla="*/ 1 h 38"/>
                  <a:gd name="T22" fmla="*/ 1707 w 34"/>
                  <a:gd name="T23" fmla="*/ 4 h 38"/>
                  <a:gd name="T24" fmla="*/ 1286 w 34"/>
                  <a:gd name="T25" fmla="*/ 3472 h 38"/>
                  <a:gd name="T26" fmla="*/ 912 w 34"/>
                  <a:gd name="T27" fmla="*/ 5076 h 38"/>
                  <a:gd name="T28" fmla="*/ 7 w 34"/>
                  <a:gd name="T29" fmla="*/ 7724 h 38"/>
                  <a:gd name="T30" fmla="*/ 3 w 34"/>
                  <a:gd name="T31" fmla="*/ 9327 h 38"/>
                  <a:gd name="T32" fmla="*/ 1 w 34"/>
                  <a:gd name="T33" fmla="*/ 12181 h 38"/>
                  <a:gd name="T34" fmla="*/ 0 w 34"/>
                  <a:gd name="T35" fmla="*/ 14182 h 38"/>
                  <a:gd name="T36" fmla="*/ 8 w 34"/>
                  <a:gd name="T37" fmla="*/ 14182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38"/>
                  <a:gd name="T59" fmla="*/ 34 w 34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38">
                    <a:moveTo>
                      <a:pt x="8" y="38"/>
                    </a:moveTo>
                    <a:lnTo>
                      <a:pt x="9" y="35"/>
                    </a:lnTo>
                    <a:lnTo>
                      <a:pt x="11" y="30"/>
                    </a:lnTo>
                    <a:lnTo>
                      <a:pt x="15" y="25"/>
                    </a:lnTo>
                    <a:lnTo>
                      <a:pt x="19" y="21"/>
                    </a:lnTo>
                    <a:lnTo>
                      <a:pt x="23" y="15"/>
                    </a:lnTo>
                    <a:lnTo>
                      <a:pt x="27" y="12"/>
                    </a:lnTo>
                    <a:lnTo>
                      <a:pt x="31" y="10"/>
                    </a:lnTo>
                    <a:lnTo>
                      <a:pt x="34" y="9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3" y="4"/>
                    </a:lnTo>
                    <a:lnTo>
                      <a:pt x="18" y="9"/>
                    </a:lnTo>
                    <a:lnTo>
                      <a:pt x="12" y="14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8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6" name="Freeform 1165"/>
              <p:cNvSpPr>
                <a:spLocks noChangeArrowheads="1"/>
              </p:cNvSpPr>
              <p:nvPr/>
            </p:nvSpPr>
            <p:spPr bwMode="auto">
              <a:xfrm>
                <a:off x="3167" y="4215"/>
                <a:ext cx="21" cy="17"/>
              </a:xfrm>
              <a:custGeom>
                <a:avLst/>
                <a:gdLst>
                  <a:gd name="T0" fmla="*/ 0 w 21"/>
                  <a:gd name="T1" fmla="*/ 857 h 17"/>
                  <a:gd name="T2" fmla="*/ 4 w 21"/>
                  <a:gd name="T3" fmla="*/ 857 h 17"/>
                  <a:gd name="T4" fmla="*/ 7 w 21"/>
                  <a:gd name="T5" fmla="*/ 809 h 17"/>
                  <a:gd name="T6" fmla="*/ 322 w 21"/>
                  <a:gd name="T7" fmla="*/ 722 h 17"/>
                  <a:gd name="T8" fmla="*/ 370 w 21"/>
                  <a:gd name="T9" fmla="*/ 682 h 17"/>
                  <a:gd name="T10" fmla="*/ 425 w 21"/>
                  <a:gd name="T11" fmla="*/ 608 h 17"/>
                  <a:gd name="T12" fmla="*/ 466 w 21"/>
                  <a:gd name="T13" fmla="*/ 8 h 17"/>
                  <a:gd name="T14" fmla="*/ 488 w 21"/>
                  <a:gd name="T15" fmla="*/ 5 h 17"/>
                  <a:gd name="T16" fmla="*/ 511 w 21"/>
                  <a:gd name="T17" fmla="*/ 0 h 17"/>
                  <a:gd name="T18" fmla="*/ 353 w 21"/>
                  <a:gd name="T19" fmla="*/ 0 h 17"/>
                  <a:gd name="T20" fmla="*/ 337 w 21"/>
                  <a:gd name="T21" fmla="*/ 2 h 17"/>
                  <a:gd name="T22" fmla="*/ 337 w 21"/>
                  <a:gd name="T23" fmla="*/ 3 h 17"/>
                  <a:gd name="T24" fmla="*/ 322 w 21"/>
                  <a:gd name="T25" fmla="*/ 5 h 17"/>
                  <a:gd name="T26" fmla="*/ 10 w 21"/>
                  <a:gd name="T27" fmla="*/ 6 h 17"/>
                  <a:gd name="T28" fmla="*/ 7 w 21"/>
                  <a:gd name="T29" fmla="*/ 6 h 17"/>
                  <a:gd name="T30" fmla="*/ 5 w 21"/>
                  <a:gd name="T31" fmla="*/ 7 h 17"/>
                  <a:gd name="T32" fmla="*/ 3 w 21"/>
                  <a:gd name="T33" fmla="*/ 7 h 17"/>
                  <a:gd name="T34" fmla="*/ 0 w 21"/>
                  <a:gd name="T35" fmla="*/ 7 h 17"/>
                  <a:gd name="T36" fmla="*/ 0 w 21"/>
                  <a:gd name="T37" fmla="*/ 857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17"/>
                  <a:gd name="T59" fmla="*/ 21 w 21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17">
                    <a:moveTo>
                      <a:pt x="0" y="17"/>
                    </a:moveTo>
                    <a:lnTo>
                      <a:pt x="4" y="17"/>
                    </a:lnTo>
                    <a:lnTo>
                      <a:pt x="7" y="16"/>
                    </a:lnTo>
                    <a:lnTo>
                      <a:pt x="11" y="14"/>
                    </a:lnTo>
                    <a:lnTo>
                      <a:pt x="14" y="13"/>
                    </a:lnTo>
                    <a:lnTo>
                      <a:pt x="17" y="11"/>
                    </a:lnTo>
                    <a:lnTo>
                      <a:pt x="19" y="8"/>
                    </a:lnTo>
                    <a:lnTo>
                      <a:pt x="20" y="5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7" name="Freeform 1166"/>
              <p:cNvSpPr>
                <a:spLocks noChangeArrowheads="1"/>
              </p:cNvSpPr>
              <p:nvPr/>
            </p:nvSpPr>
            <p:spPr bwMode="auto">
              <a:xfrm>
                <a:off x="3159" y="4214"/>
                <a:ext cx="9" cy="19"/>
              </a:xfrm>
              <a:custGeom>
                <a:avLst/>
                <a:gdLst>
                  <a:gd name="T0" fmla="*/ 0 w 9"/>
                  <a:gd name="T1" fmla="*/ 21136 h 18"/>
                  <a:gd name="T2" fmla="*/ 0 w 9"/>
                  <a:gd name="T3" fmla="*/ 19021 h 18"/>
                  <a:gd name="T4" fmla="*/ 0 w 9"/>
                  <a:gd name="T5" fmla="*/ 23485 h 18"/>
                  <a:gd name="T6" fmla="*/ 0 w 9"/>
                  <a:gd name="T7" fmla="*/ 26094 h 18"/>
                  <a:gd name="T8" fmla="*/ 1 w 9"/>
                  <a:gd name="T9" fmla="*/ 32213 h 18"/>
                  <a:gd name="T10" fmla="*/ 2 w 9"/>
                  <a:gd name="T11" fmla="*/ 44189 h 18"/>
                  <a:gd name="T12" fmla="*/ 4 w 9"/>
                  <a:gd name="T13" fmla="*/ 51166 h 18"/>
                  <a:gd name="T14" fmla="*/ 11047 w 9"/>
                  <a:gd name="T15" fmla="*/ 54554 h 18"/>
                  <a:gd name="T16" fmla="*/ 11047 w 9"/>
                  <a:gd name="T17" fmla="*/ 23485 h 18"/>
                  <a:gd name="T18" fmla="*/ 12274 w 9"/>
                  <a:gd name="T19" fmla="*/ 26094 h 18"/>
                  <a:gd name="T20" fmla="*/ 13638 w 9"/>
                  <a:gd name="T21" fmla="*/ 26094 h 18"/>
                  <a:gd name="T22" fmla="*/ 12274 w 9"/>
                  <a:gd name="T23" fmla="*/ 23485 h 18"/>
                  <a:gd name="T24" fmla="*/ 12274 w 9"/>
                  <a:gd name="T25" fmla="*/ 21136 h 18"/>
                  <a:gd name="T26" fmla="*/ 12274 w 9"/>
                  <a:gd name="T27" fmla="*/ 4 h 18"/>
                  <a:gd name="T28" fmla="*/ 12274 w 9"/>
                  <a:gd name="T29" fmla="*/ 2 h 18"/>
                  <a:gd name="T30" fmla="*/ 9942 w 9"/>
                  <a:gd name="T31" fmla="*/ 0 h 18"/>
                  <a:gd name="T32" fmla="*/ 0 w 9"/>
                  <a:gd name="T33" fmla="*/ 21136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8"/>
                  <a:gd name="T53" fmla="*/ 9 w 9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8">
                    <a:moveTo>
                      <a:pt x="0" y="7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7" y="18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8" name="Freeform 1167"/>
              <p:cNvSpPr>
                <a:spLocks noChangeArrowheads="1"/>
              </p:cNvSpPr>
              <p:nvPr/>
            </p:nvSpPr>
            <p:spPr bwMode="auto">
              <a:xfrm>
                <a:off x="3097" y="4141"/>
                <a:ext cx="60" cy="44"/>
              </a:xfrm>
              <a:custGeom>
                <a:avLst/>
                <a:gdLst>
                  <a:gd name="T0" fmla="*/ 69 w 70"/>
                  <a:gd name="T1" fmla="*/ 0 h 29"/>
                  <a:gd name="T2" fmla="*/ 70 w 70"/>
                  <a:gd name="T3" fmla="*/ 31389 h 29"/>
                  <a:gd name="T4" fmla="*/ 75 w 70"/>
                  <a:gd name="T5" fmla="*/ 396297 h 29"/>
                  <a:gd name="T6" fmla="*/ 76 w 70"/>
                  <a:gd name="T7" fmla="*/ 485051 h 29"/>
                  <a:gd name="T8" fmla="*/ 80 w 70"/>
                  <a:gd name="T9" fmla="*/ 9893004 h 29"/>
                  <a:gd name="T10" fmla="*/ 80 w 70"/>
                  <a:gd name="T11" fmla="*/ 10591603 h 29"/>
                  <a:gd name="T12" fmla="*/ 84 w 70"/>
                  <a:gd name="T13" fmla="*/ 11352768 h 29"/>
                  <a:gd name="T14" fmla="*/ 87 w 70"/>
                  <a:gd name="T15" fmla="*/ 11352768 h 29"/>
                  <a:gd name="T16" fmla="*/ 89 w 70"/>
                  <a:gd name="T17" fmla="*/ 9893004 h 29"/>
                  <a:gd name="T18" fmla="*/ 93 w 70"/>
                  <a:gd name="T19" fmla="*/ 9267271 h 29"/>
                  <a:gd name="T20" fmla="*/ 92 w 70"/>
                  <a:gd name="T21" fmla="*/ 9893004 h 29"/>
                  <a:gd name="T22" fmla="*/ 87 w 70"/>
                  <a:gd name="T23" fmla="*/ 11352768 h 29"/>
                  <a:gd name="T24" fmla="*/ 80 w 70"/>
                  <a:gd name="T25" fmla="*/ 13825213 h 29"/>
                  <a:gd name="T26" fmla="*/ 67 w 70"/>
                  <a:gd name="T27" fmla="*/ 19267465 h 29"/>
                  <a:gd name="T28" fmla="*/ 54 w 70"/>
                  <a:gd name="T29" fmla="*/ 23577397 h 29"/>
                  <a:gd name="T30" fmla="*/ 34 w 70"/>
                  <a:gd name="T31" fmla="*/ 28745720 h 29"/>
                  <a:gd name="T32" fmla="*/ 13 w 70"/>
                  <a:gd name="T33" fmla="*/ 30642999 h 29"/>
                  <a:gd name="T34" fmla="*/ 3 w 70"/>
                  <a:gd name="T35" fmla="*/ 30642999 h 29"/>
                  <a:gd name="T36" fmla="*/ 3 w 70"/>
                  <a:gd name="T37" fmla="*/ 28767482 h 29"/>
                  <a:gd name="T38" fmla="*/ 3 w 70"/>
                  <a:gd name="T39" fmla="*/ 26816850 h 29"/>
                  <a:gd name="T40" fmla="*/ 3 w 70"/>
                  <a:gd name="T41" fmla="*/ 23577397 h 29"/>
                  <a:gd name="T42" fmla="*/ 3 w 70"/>
                  <a:gd name="T43" fmla="*/ 20619957 h 29"/>
                  <a:gd name="T44" fmla="*/ 3 w 70"/>
                  <a:gd name="T45" fmla="*/ 18053912 h 29"/>
                  <a:gd name="T46" fmla="*/ 3 w 70"/>
                  <a:gd name="T47" fmla="*/ 15766846 h 29"/>
                  <a:gd name="T48" fmla="*/ 3 w 70"/>
                  <a:gd name="T49" fmla="*/ 15766846 h 29"/>
                  <a:gd name="T50" fmla="*/ 0 w 70"/>
                  <a:gd name="T51" fmla="*/ 13825213 h 29"/>
                  <a:gd name="T52" fmla="*/ 0 w 70"/>
                  <a:gd name="T53" fmla="*/ 13825213 h 29"/>
                  <a:gd name="T54" fmla="*/ 2 w 70"/>
                  <a:gd name="T55" fmla="*/ 12906048 h 29"/>
                  <a:gd name="T56" fmla="*/ 3 w 70"/>
                  <a:gd name="T57" fmla="*/ 12906048 h 29"/>
                  <a:gd name="T58" fmla="*/ 15 w 70"/>
                  <a:gd name="T59" fmla="*/ 11352768 h 29"/>
                  <a:gd name="T60" fmla="*/ 28 w 70"/>
                  <a:gd name="T61" fmla="*/ 10591603 h 29"/>
                  <a:gd name="T62" fmla="*/ 44 w 70"/>
                  <a:gd name="T63" fmla="*/ 9267271 h 29"/>
                  <a:gd name="T64" fmla="*/ 57 w 70"/>
                  <a:gd name="T65" fmla="*/ 396297 h 29"/>
                  <a:gd name="T66" fmla="*/ 66 w 70"/>
                  <a:gd name="T67" fmla="*/ 31389 h 29"/>
                  <a:gd name="T68" fmla="*/ 69 w 70"/>
                  <a:gd name="T69" fmla="*/ 0 h 2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0"/>
                  <a:gd name="T106" fmla="*/ 0 h 29"/>
                  <a:gd name="T107" fmla="*/ 70 w 70"/>
                  <a:gd name="T108" fmla="*/ 29 h 2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0" h="29">
                    <a:moveTo>
                      <a:pt x="52" y="0"/>
                    </a:moveTo>
                    <a:lnTo>
                      <a:pt x="54" y="2"/>
                    </a:lnTo>
                    <a:lnTo>
                      <a:pt x="57" y="5"/>
                    </a:lnTo>
                    <a:lnTo>
                      <a:pt x="58" y="7"/>
                    </a:lnTo>
                    <a:lnTo>
                      <a:pt x="60" y="9"/>
                    </a:lnTo>
                    <a:lnTo>
                      <a:pt x="61" y="10"/>
                    </a:lnTo>
                    <a:lnTo>
                      <a:pt x="63" y="11"/>
                    </a:lnTo>
                    <a:lnTo>
                      <a:pt x="65" y="11"/>
                    </a:lnTo>
                    <a:lnTo>
                      <a:pt x="68" y="9"/>
                    </a:lnTo>
                    <a:lnTo>
                      <a:pt x="70" y="8"/>
                    </a:lnTo>
                    <a:lnTo>
                      <a:pt x="69" y="9"/>
                    </a:lnTo>
                    <a:lnTo>
                      <a:pt x="66" y="11"/>
                    </a:lnTo>
                    <a:lnTo>
                      <a:pt x="60" y="14"/>
                    </a:lnTo>
                    <a:lnTo>
                      <a:pt x="51" y="19"/>
                    </a:lnTo>
                    <a:lnTo>
                      <a:pt x="40" y="22"/>
                    </a:lnTo>
                    <a:lnTo>
                      <a:pt x="26" y="27"/>
                    </a:lnTo>
                    <a:lnTo>
                      <a:pt x="9" y="29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5" y="20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0" y="14"/>
                    </a:lnTo>
                    <a:lnTo>
                      <a:pt x="2" y="13"/>
                    </a:lnTo>
                    <a:lnTo>
                      <a:pt x="5" y="13"/>
                    </a:lnTo>
                    <a:lnTo>
                      <a:pt x="12" y="11"/>
                    </a:lnTo>
                    <a:lnTo>
                      <a:pt x="23" y="10"/>
                    </a:lnTo>
                    <a:lnTo>
                      <a:pt x="33" y="8"/>
                    </a:lnTo>
                    <a:lnTo>
                      <a:pt x="43" y="5"/>
                    </a:lnTo>
                    <a:lnTo>
                      <a:pt x="50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9" name="Freeform 1168"/>
              <p:cNvSpPr>
                <a:spLocks noChangeArrowheads="1"/>
              </p:cNvSpPr>
              <p:nvPr/>
            </p:nvSpPr>
            <p:spPr bwMode="auto">
              <a:xfrm>
                <a:off x="3150" y="4138"/>
                <a:ext cx="20" cy="33"/>
              </a:xfrm>
              <a:custGeom>
                <a:avLst/>
                <a:gdLst>
                  <a:gd name="T0" fmla="*/ 443 w 20"/>
                  <a:gd name="T1" fmla="*/ 770233730 h 19"/>
                  <a:gd name="T2" fmla="*/ 422 w 20"/>
                  <a:gd name="T3" fmla="*/ 851363344 h 19"/>
                  <a:gd name="T4" fmla="*/ 402 w 20"/>
                  <a:gd name="T5" fmla="*/ 851363344 h 19"/>
                  <a:gd name="T6" fmla="*/ 402 w 20"/>
                  <a:gd name="T7" fmla="*/ 770233730 h 19"/>
                  <a:gd name="T8" fmla="*/ 383 w 20"/>
                  <a:gd name="T9" fmla="*/ 696999499 h 19"/>
                  <a:gd name="T10" fmla="*/ 300 w 20"/>
                  <a:gd name="T11" fmla="*/ 515948688 h 19"/>
                  <a:gd name="T12" fmla="*/ 8 w 20"/>
                  <a:gd name="T13" fmla="*/ 600027 h 19"/>
                  <a:gd name="T14" fmla="*/ 4 w 20"/>
                  <a:gd name="T15" fmla="*/ 0 h 19"/>
                  <a:gd name="T16" fmla="*/ 0 w 20"/>
                  <a:gd name="T17" fmla="*/ 696999499 h 19"/>
                  <a:gd name="T18" fmla="*/ 1 w 20"/>
                  <a:gd name="T19" fmla="*/ 770233730 h 19"/>
                  <a:gd name="T20" fmla="*/ 2 w 20"/>
                  <a:gd name="T21" fmla="*/ 941137546 h 19"/>
                  <a:gd name="T22" fmla="*/ 4 w 20"/>
                  <a:gd name="T23" fmla="*/ 1149395002 h 19"/>
                  <a:gd name="T24" fmla="*/ 5 w 20"/>
                  <a:gd name="T25" fmla="*/ 1404169758 h 19"/>
                  <a:gd name="T26" fmla="*/ 9 w 20"/>
                  <a:gd name="T27" fmla="*/ 1552164936 h 19"/>
                  <a:gd name="T28" fmla="*/ 383 w 20"/>
                  <a:gd name="T29" fmla="*/ 1715631475 h 19"/>
                  <a:gd name="T30" fmla="*/ 465 w 20"/>
                  <a:gd name="T31" fmla="*/ 1715631475 h 19"/>
                  <a:gd name="T32" fmla="*/ 565 w 20"/>
                  <a:gd name="T33" fmla="*/ 1468597013 h 19"/>
                  <a:gd name="T34" fmla="*/ 443 w 20"/>
                  <a:gd name="T35" fmla="*/ 770233730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0"/>
                  <a:gd name="T55" fmla="*/ 0 h 19"/>
                  <a:gd name="T56" fmla="*/ 20 w 20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0" h="19">
                    <a:moveTo>
                      <a:pt x="15" y="9"/>
                    </a:moveTo>
                    <a:lnTo>
                      <a:pt x="14" y="10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2" y="8"/>
                    </a:lnTo>
                    <a:lnTo>
                      <a:pt x="10" y="5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9" y="17"/>
                    </a:lnTo>
                    <a:lnTo>
                      <a:pt x="12" y="19"/>
                    </a:lnTo>
                    <a:lnTo>
                      <a:pt x="16" y="19"/>
                    </a:lnTo>
                    <a:lnTo>
                      <a:pt x="20" y="1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0" name="Freeform 1169"/>
              <p:cNvSpPr>
                <a:spLocks noChangeArrowheads="1"/>
              </p:cNvSpPr>
              <p:nvPr/>
            </p:nvSpPr>
            <p:spPr bwMode="auto">
              <a:xfrm>
                <a:off x="3106" y="4144"/>
                <a:ext cx="52" cy="46"/>
              </a:xfrm>
              <a:custGeom>
                <a:avLst/>
                <a:gdLst>
                  <a:gd name="T0" fmla="*/ 1 w 62"/>
                  <a:gd name="T1" fmla="*/ 50749953 h 31"/>
                  <a:gd name="T2" fmla="*/ 23 w 62"/>
                  <a:gd name="T3" fmla="*/ 46278296 h 31"/>
                  <a:gd name="T4" fmla="*/ 42 w 62"/>
                  <a:gd name="T5" fmla="*/ 38884002 h 31"/>
                  <a:gd name="T6" fmla="*/ 57 w 62"/>
                  <a:gd name="T7" fmla="*/ 32325599 h 31"/>
                  <a:gd name="T8" fmla="*/ 69 w 62"/>
                  <a:gd name="T9" fmla="*/ 26877760 h 31"/>
                  <a:gd name="T10" fmla="*/ 78 w 62"/>
                  <a:gd name="T11" fmla="*/ 20374905 h 31"/>
                  <a:gd name="T12" fmla="*/ 81 w 62"/>
                  <a:gd name="T13" fmla="*/ 14075760 h 31"/>
                  <a:gd name="T14" fmla="*/ 78 w 62"/>
                  <a:gd name="T15" fmla="*/ 0 h 31"/>
                  <a:gd name="T16" fmla="*/ 74 w 62"/>
                  <a:gd name="T17" fmla="*/ 21711 h 31"/>
                  <a:gd name="T18" fmla="*/ 79 w 62"/>
                  <a:gd name="T19" fmla="*/ 15442718 h 31"/>
                  <a:gd name="T20" fmla="*/ 81 w 62"/>
                  <a:gd name="T21" fmla="*/ 14075760 h 31"/>
                  <a:gd name="T22" fmla="*/ 75 w 62"/>
                  <a:gd name="T23" fmla="*/ 21711 h 31"/>
                  <a:gd name="T24" fmla="*/ 73 w 62"/>
                  <a:gd name="T25" fmla="*/ 28354 h 31"/>
                  <a:gd name="T26" fmla="*/ 64 w 62"/>
                  <a:gd name="T27" fmla="*/ 11709741 h 31"/>
                  <a:gd name="T28" fmla="*/ 54 w 62"/>
                  <a:gd name="T29" fmla="*/ 16931327 h 31"/>
                  <a:gd name="T30" fmla="*/ 39 w 62"/>
                  <a:gd name="T31" fmla="*/ 24509164 h 31"/>
                  <a:gd name="T32" fmla="*/ 20 w 62"/>
                  <a:gd name="T33" fmla="*/ 31177899 h 31"/>
                  <a:gd name="T34" fmla="*/ 0 w 62"/>
                  <a:gd name="T35" fmla="*/ 34191143 h 31"/>
                  <a:gd name="T36" fmla="*/ 1 w 62"/>
                  <a:gd name="T37" fmla="*/ 50749953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2"/>
                  <a:gd name="T58" fmla="*/ 0 h 31"/>
                  <a:gd name="T59" fmla="*/ 62 w 62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2" h="31">
                    <a:moveTo>
                      <a:pt x="1" y="31"/>
                    </a:moveTo>
                    <a:lnTo>
                      <a:pt x="18" y="28"/>
                    </a:lnTo>
                    <a:lnTo>
                      <a:pt x="32" y="24"/>
                    </a:lnTo>
                    <a:lnTo>
                      <a:pt x="43" y="20"/>
                    </a:lnTo>
                    <a:lnTo>
                      <a:pt x="53" y="16"/>
                    </a:lnTo>
                    <a:lnTo>
                      <a:pt x="59" y="13"/>
                    </a:lnTo>
                    <a:lnTo>
                      <a:pt x="62" y="9"/>
                    </a:lnTo>
                    <a:lnTo>
                      <a:pt x="59" y="0"/>
                    </a:lnTo>
                    <a:lnTo>
                      <a:pt x="56" y="3"/>
                    </a:lnTo>
                    <a:lnTo>
                      <a:pt x="61" y="10"/>
                    </a:lnTo>
                    <a:lnTo>
                      <a:pt x="62" y="9"/>
                    </a:lnTo>
                    <a:lnTo>
                      <a:pt x="57" y="3"/>
                    </a:lnTo>
                    <a:lnTo>
                      <a:pt x="55" y="4"/>
                    </a:lnTo>
                    <a:lnTo>
                      <a:pt x="49" y="7"/>
                    </a:lnTo>
                    <a:lnTo>
                      <a:pt x="40" y="11"/>
                    </a:lnTo>
                    <a:lnTo>
                      <a:pt x="30" y="15"/>
                    </a:lnTo>
                    <a:lnTo>
                      <a:pt x="16" y="19"/>
                    </a:lnTo>
                    <a:lnTo>
                      <a:pt x="0" y="21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1" name="Freeform 1170"/>
              <p:cNvSpPr>
                <a:spLocks noChangeArrowheads="1"/>
              </p:cNvSpPr>
              <p:nvPr/>
            </p:nvSpPr>
            <p:spPr bwMode="auto">
              <a:xfrm>
                <a:off x="3096" y="4152"/>
                <a:ext cx="10" cy="25"/>
              </a:xfrm>
              <a:custGeom>
                <a:avLst/>
                <a:gdLst>
                  <a:gd name="T0" fmla="*/ 3 w 12"/>
                  <a:gd name="T1" fmla="*/ 4396 h 24"/>
                  <a:gd name="T2" fmla="*/ 0 w 12"/>
                  <a:gd name="T3" fmla="*/ 4058 h 24"/>
                  <a:gd name="T4" fmla="*/ 1 w 12"/>
                  <a:gd name="T5" fmla="*/ 4396 h 24"/>
                  <a:gd name="T6" fmla="*/ 1 w 12"/>
                  <a:gd name="T7" fmla="*/ 4763 h 24"/>
                  <a:gd name="T8" fmla="*/ 3 w 12"/>
                  <a:gd name="T9" fmla="*/ 5589 h 24"/>
                  <a:gd name="T10" fmla="*/ 3 w 12"/>
                  <a:gd name="T11" fmla="*/ 7694 h 24"/>
                  <a:gd name="T12" fmla="*/ 3 w 12"/>
                  <a:gd name="T13" fmla="*/ 8604 h 24"/>
                  <a:gd name="T14" fmla="*/ 33 w 12"/>
                  <a:gd name="T15" fmla="*/ 9783 h 24"/>
                  <a:gd name="T16" fmla="*/ 44 w 12"/>
                  <a:gd name="T17" fmla="*/ 10602 h 24"/>
                  <a:gd name="T18" fmla="*/ 41 w 12"/>
                  <a:gd name="T19" fmla="*/ 6053 h 24"/>
                  <a:gd name="T20" fmla="*/ 48 w 12"/>
                  <a:gd name="T21" fmla="*/ 6556 h 24"/>
                  <a:gd name="T22" fmla="*/ 48 w 12"/>
                  <a:gd name="T23" fmla="*/ 5589 h 24"/>
                  <a:gd name="T24" fmla="*/ 44 w 12"/>
                  <a:gd name="T25" fmla="*/ 4763 h 24"/>
                  <a:gd name="T26" fmla="*/ 41 w 12"/>
                  <a:gd name="T27" fmla="*/ 4058 h 24"/>
                  <a:gd name="T28" fmla="*/ 38 w 12"/>
                  <a:gd name="T29" fmla="*/ 3191 h 24"/>
                  <a:gd name="T30" fmla="*/ 35 w 12"/>
                  <a:gd name="T31" fmla="*/ 2 h 24"/>
                  <a:gd name="T32" fmla="*/ 3 w 12"/>
                  <a:gd name="T33" fmla="*/ 0 h 24"/>
                  <a:gd name="T34" fmla="*/ 3 w 12"/>
                  <a:gd name="T35" fmla="*/ 4396 h 2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24"/>
                  <a:gd name="T56" fmla="*/ 12 w 12"/>
                  <a:gd name="T57" fmla="*/ 24 h 2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24">
                    <a:moveTo>
                      <a:pt x="3" y="1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4" y="17"/>
                    </a:lnTo>
                    <a:lnTo>
                      <a:pt x="5" y="19"/>
                    </a:lnTo>
                    <a:lnTo>
                      <a:pt x="7" y="22"/>
                    </a:lnTo>
                    <a:lnTo>
                      <a:pt x="11" y="24"/>
                    </a:lnTo>
                    <a:lnTo>
                      <a:pt x="10" y="14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1" y="11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2" name="Freeform 1171"/>
              <p:cNvSpPr>
                <a:spLocks noChangeArrowheads="1"/>
              </p:cNvSpPr>
              <p:nvPr/>
            </p:nvSpPr>
            <p:spPr bwMode="auto">
              <a:xfrm>
                <a:off x="3094" y="4138"/>
                <a:ext cx="50" cy="37"/>
              </a:xfrm>
              <a:custGeom>
                <a:avLst/>
                <a:gdLst>
                  <a:gd name="T0" fmla="*/ 75 w 60"/>
                  <a:gd name="T1" fmla="*/ 0 h 23"/>
                  <a:gd name="T2" fmla="*/ 65 w 60"/>
                  <a:gd name="T3" fmla="*/ 209193 h 23"/>
                  <a:gd name="T4" fmla="*/ 65 w 60"/>
                  <a:gd name="T5" fmla="*/ 94821 h 23"/>
                  <a:gd name="T6" fmla="*/ 58 w 60"/>
                  <a:gd name="T7" fmla="*/ 146985 h 23"/>
                  <a:gd name="T8" fmla="*/ 45 w 60"/>
                  <a:gd name="T9" fmla="*/ 222153 h 23"/>
                  <a:gd name="T10" fmla="*/ 33 w 60"/>
                  <a:gd name="T11" fmla="*/ 47620244 h 23"/>
                  <a:gd name="T12" fmla="*/ 18 w 60"/>
                  <a:gd name="T13" fmla="*/ 56231123 h 23"/>
                  <a:gd name="T14" fmla="*/ 3 w 60"/>
                  <a:gd name="T15" fmla="*/ 66473870 h 23"/>
                  <a:gd name="T16" fmla="*/ 3 w 60"/>
                  <a:gd name="T17" fmla="*/ 66473870 h 23"/>
                  <a:gd name="T18" fmla="*/ 0 w 60"/>
                  <a:gd name="T19" fmla="*/ 78559130 h 23"/>
                  <a:gd name="T20" fmla="*/ 1 w 60"/>
                  <a:gd name="T21" fmla="*/ 129566943 h 23"/>
                  <a:gd name="T22" fmla="*/ 3 w 60"/>
                  <a:gd name="T23" fmla="*/ 138541468 h 23"/>
                  <a:gd name="T24" fmla="*/ 3 w 60"/>
                  <a:gd name="T25" fmla="*/ 72284230 h 23"/>
                  <a:gd name="T26" fmla="*/ 3 w 60"/>
                  <a:gd name="T27" fmla="*/ 72284230 h 23"/>
                  <a:gd name="T28" fmla="*/ 3 w 60"/>
                  <a:gd name="T29" fmla="*/ 127422429 h 23"/>
                  <a:gd name="T30" fmla="*/ 12 w 60"/>
                  <a:gd name="T31" fmla="*/ 127422429 h 23"/>
                  <a:gd name="T32" fmla="*/ 19 w 60"/>
                  <a:gd name="T33" fmla="*/ 117230575 h 23"/>
                  <a:gd name="T34" fmla="*/ 35 w 60"/>
                  <a:gd name="T35" fmla="*/ 100880743 h 23"/>
                  <a:gd name="T36" fmla="*/ 48 w 60"/>
                  <a:gd name="T37" fmla="*/ 85393071 h 23"/>
                  <a:gd name="T38" fmla="*/ 62 w 60"/>
                  <a:gd name="T39" fmla="*/ 66473870 h 23"/>
                  <a:gd name="T40" fmla="*/ 70 w 60"/>
                  <a:gd name="T41" fmla="*/ 56231123 h 23"/>
                  <a:gd name="T42" fmla="*/ 80 w 60"/>
                  <a:gd name="T43" fmla="*/ 94821 h 23"/>
                  <a:gd name="T44" fmla="*/ 70 w 60"/>
                  <a:gd name="T45" fmla="*/ 47620244 h 23"/>
                  <a:gd name="T46" fmla="*/ 75 w 60"/>
                  <a:gd name="T47" fmla="*/ 0 h 2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0"/>
                  <a:gd name="T73" fmla="*/ 0 h 23"/>
                  <a:gd name="T74" fmla="*/ 60 w 60"/>
                  <a:gd name="T75" fmla="*/ 23 h 2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0" h="23">
                    <a:moveTo>
                      <a:pt x="57" y="0"/>
                    </a:moveTo>
                    <a:lnTo>
                      <a:pt x="51" y="4"/>
                    </a:lnTo>
                    <a:lnTo>
                      <a:pt x="51" y="2"/>
                    </a:lnTo>
                    <a:lnTo>
                      <a:pt x="45" y="3"/>
                    </a:lnTo>
                    <a:lnTo>
                      <a:pt x="35" y="5"/>
                    </a:lnTo>
                    <a:lnTo>
                      <a:pt x="25" y="8"/>
                    </a:lnTo>
                    <a:lnTo>
                      <a:pt x="14" y="10"/>
                    </a:lnTo>
                    <a:lnTo>
                      <a:pt x="7" y="12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1" y="22"/>
                    </a:lnTo>
                    <a:lnTo>
                      <a:pt x="5" y="2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6" y="19"/>
                    </a:lnTo>
                    <a:lnTo>
                      <a:pt x="26" y="17"/>
                    </a:lnTo>
                    <a:lnTo>
                      <a:pt x="37" y="15"/>
                    </a:lnTo>
                    <a:lnTo>
                      <a:pt x="47" y="12"/>
                    </a:lnTo>
                    <a:lnTo>
                      <a:pt x="54" y="10"/>
                    </a:lnTo>
                    <a:lnTo>
                      <a:pt x="60" y="2"/>
                    </a:lnTo>
                    <a:lnTo>
                      <a:pt x="53" y="8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3" name="Freeform 1172"/>
              <p:cNvSpPr>
                <a:spLocks noChangeArrowheads="1"/>
              </p:cNvSpPr>
              <p:nvPr/>
            </p:nvSpPr>
            <p:spPr bwMode="auto">
              <a:xfrm>
                <a:off x="2983" y="4152"/>
                <a:ext cx="80" cy="56"/>
              </a:xfrm>
              <a:custGeom>
                <a:avLst/>
                <a:gdLst>
                  <a:gd name="T0" fmla="*/ 11583 w 76"/>
                  <a:gd name="T1" fmla="*/ 438 h 64"/>
                  <a:gd name="T2" fmla="*/ 12193 w 76"/>
                  <a:gd name="T3" fmla="*/ 461 h 64"/>
                  <a:gd name="T4" fmla="*/ 12193 w 76"/>
                  <a:gd name="T5" fmla="*/ 480 h 64"/>
                  <a:gd name="T6" fmla="*/ 11583 w 76"/>
                  <a:gd name="T7" fmla="*/ 497 h 64"/>
                  <a:gd name="T8" fmla="*/ 11435 w 76"/>
                  <a:gd name="T9" fmla="*/ 518 h 64"/>
                  <a:gd name="T10" fmla="*/ 10731 w 76"/>
                  <a:gd name="T11" fmla="*/ 536 h 64"/>
                  <a:gd name="T12" fmla="*/ 10007 w 76"/>
                  <a:gd name="T13" fmla="*/ 549 h 64"/>
                  <a:gd name="T14" fmla="*/ 9305 w 76"/>
                  <a:gd name="T15" fmla="*/ 571 h 64"/>
                  <a:gd name="T16" fmla="*/ 7868 w 76"/>
                  <a:gd name="T17" fmla="*/ 578 h 64"/>
                  <a:gd name="T18" fmla="*/ 6873 w 76"/>
                  <a:gd name="T19" fmla="*/ 578 h 64"/>
                  <a:gd name="T20" fmla="*/ 5722 w 76"/>
                  <a:gd name="T21" fmla="*/ 578 h 64"/>
                  <a:gd name="T22" fmla="*/ 4656 w 76"/>
                  <a:gd name="T23" fmla="*/ 571 h 64"/>
                  <a:gd name="T24" fmla="*/ 3846 w 76"/>
                  <a:gd name="T25" fmla="*/ 536 h 64"/>
                  <a:gd name="T26" fmla="*/ 2464 w 76"/>
                  <a:gd name="T27" fmla="*/ 508 h 64"/>
                  <a:gd name="T28" fmla="*/ 1681 w 76"/>
                  <a:gd name="T29" fmla="*/ 473 h 64"/>
                  <a:gd name="T30" fmla="*/ 6 w 76"/>
                  <a:gd name="T31" fmla="*/ 414 h 64"/>
                  <a:gd name="T32" fmla="*/ 2 w 76"/>
                  <a:gd name="T33" fmla="*/ 330 h 64"/>
                  <a:gd name="T34" fmla="*/ 0 w 76"/>
                  <a:gd name="T35" fmla="*/ 293 h 64"/>
                  <a:gd name="T36" fmla="*/ 0 w 76"/>
                  <a:gd name="T37" fmla="*/ 253 h 64"/>
                  <a:gd name="T38" fmla="*/ 2 w 76"/>
                  <a:gd name="T39" fmla="*/ 211 h 64"/>
                  <a:gd name="T40" fmla="*/ 4 w 76"/>
                  <a:gd name="T41" fmla="*/ 175 h 64"/>
                  <a:gd name="T42" fmla="*/ 6 w 76"/>
                  <a:gd name="T43" fmla="*/ 120 h 64"/>
                  <a:gd name="T44" fmla="*/ 1577 w 76"/>
                  <a:gd name="T45" fmla="*/ 95 h 64"/>
                  <a:gd name="T46" fmla="*/ 2037 w 76"/>
                  <a:gd name="T47" fmla="*/ 71 h 64"/>
                  <a:gd name="T48" fmla="*/ 2464 w 76"/>
                  <a:gd name="T49" fmla="*/ 4 h 64"/>
                  <a:gd name="T50" fmla="*/ 3385 w 76"/>
                  <a:gd name="T51" fmla="*/ 2 h 64"/>
                  <a:gd name="T52" fmla="*/ 4101 w 76"/>
                  <a:gd name="T53" fmla="*/ 0 h 64"/>
                  <a:gd name="T54" fmla="*/ 4656 w 76"/>
                  <a:gd name="T55" fmla="*/ 0 h 64"/>
                  <a:gd name="T56" fmla="*/ 5288 w 76"/>
                  <a:gd name="T57" fmla="*/ 0 h 64"/>
                  <a:gd name="T58" fmla="*/ 5722 w 76"/>
                  <a:gd name="T59" fmla="*/ 2 h 64"/>
                  <a:gd name="T60" fmla="*/ 6446 w 76"/>
                  <a:gd name="T61" fmla="*/ 4 h 64"/>
                  <a:gd name="T62" fmla="*/ 6824 w 76"/>
                  <a:gd name="T63" fmla="*/ 81 h 64"/>
                  <a:gd name="T64" fmla="*/ 6873 w 76"/>
                  <a:gd name="T65" fmla="*/ 120 h 64"/>
                  <a:gd name="T66" fmla="*/ 7273 w 76"/>
                  <a:gd name="T67" fmla="*/ 201 h 64"/>
                  <a:gd name="T68" fmla="*/ 7754 w 76"/>
                  <a:gd name="T69" fmla="*/ 253 h 64"/>
                  <a:gd name="T70" fmla="*/ 8318 w 76"/>
                  <a:gd name="T71" fmla="*/ 306 h 64"/>
                  <a:gd name="T72" fmla="*/ 9305 w 76"/>
                  <a:gd name="T73" fmla="*/ 339 h 64"/>
                  <a:gd name="T74" fmla="*/ 10007 w 76"/>
                  <a:gd name="T75" fmla="*/ 383 h 64"/>
                  <a:gd name="T76" fmla="*/ 10664 w 76"/>
                  <a:gd name="T77" fmla="*/ 396 h 64"/>
                  <a:gd name="T78" fmla="*/ 11366 w 76"/>
                  <a:gd name="T79" fmla="*/ 425 h 64"/>
                  <a:gd name="T80" fmla="*/ 11583 w 76"/>
                  <a:gd name="T81" fmla="*/ 438 h 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6"/>
                  <a:gd name="T124" fmla="*/ 0 h 64"/>
                  <a:gd name="T125" fmla="*/ 76 w 76"/>
                  <a:gd name="T126" fmla="*/ 64 h 6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6" h="64">
                    <a:moveTo>
                      <a:pt x="73" y="48"/>
                    </a:moveTo>
                    <a:lnTo>
                      <a:pt x="76" y="51"/>
                    </a:lnTo>
                    <a:lnTo>
                      <a:pt x="76" y="53"/>
                    </a:lnTo>
                    <a:lnTo>
                      <a:pt x="73" y="55"/>
                    </a:lnTo>
                    <a:lnTo>
                      <a:pt x="71" y="57"/>
                    </a:lnTo>
                    <a:lnTo>
                      <a:pt x="67" y="59"/>
                    </a:lnTo>
                    <a:lnTo>
                      <a:pt x="62" y="60"/>
                    </a:lnTo>
                    <a:lnTo>
                      <a:pt x="57" y="63"/>
                    </a:lnTo>
                    <a:lnTo>
                      <a:pt x="50" y="64"/>
                    </a:lnTo>
                    <a:lnTo>
                      <a:pt x="43" y="64"/>
                    </a:lnTo>
                    <a:lnTo>
                      <a:pt x="36" y="64"/>
                    </a:lnTo>
                    <a:lnTo>
                      <a:pt x="29" y="63"/>
                    </a:lnTo>
                    <a:lnTo>
                      <a:pt x="23" y="59"/>
                    </a:lnTo>
                    <a:lnTo>
                      <a:pt x="16" y="56"/>
                    </a:lnTo>
                    <a:lnTo>
                      <a:pt x="10" y="52"/>
                    </a:lnTo>
                    <a:lnTo>
                      <a:pt x="6" y="45"/>
                    </a:lnTo>
                    <a:lnTo>
                      <a:pt x="2" y="36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2" y="23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9" y="11"/>
                    </a:lnTo>
                    <a:lnTo>
                      <a:pt x="13" y="7"/>
                    </a:lnTo>
                    <a:lnTo>
                      <a:pt x="16" y="4"/>
                    </a:lnTo>
                    <a:lnTo>
                      <a:pt x="21" y="2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40" y="4"/>
                    </a:lnTo>
                    <a:lnTo>
                      <a:pt x="42" y="9"/>
                    </a:lnTo>
                    <a:lnTo>
                      <a:pt x="43" y="14"/>
                    </a:lnTo>
                    <a:lnTo>
                      <a:pt x="45" y="22"/>
                    </a:lnTo>
                    <a:lnTo>
                      <a:pt x="48" y="28"/>
                    </a:lnTo>
                    <a:lnTo>
                      <a:pt x="52" y="33"/>
                    </a:lnTo>
                    <a:lnTo>
                      <a:pt x="57" y="37"/>
                    </a:lnTo>
                    <a:lnTo>
                      <a:pt x="62" y="42"/>
                    </a:lnTo>
                    <a:lnTo>
                      <a:pt x="66" y="44"/>
                    </a:lnTo>
                    <a:lnTo>
                      <a:pt x="70" y="46"/>
                    </a:lnTo>
                    <a:lnTo>
                      <a:pt x="73" y="48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4" name="Freeform 1173"/>
              <p:cNvSpPr>
                <a:spLocks noChangeArrowheads="1"/>
              </p:cNvSpPr>
              <p:nvPr/>
            </p:nvSpPr>
            <p:spPr bwMode="auto">
              <a:xfrm>
                <a:off x="2979" y="4192"/>
                <a:ext cx="87" cy="36"/>
              </a:xfrm>
              <a:custGeom>
                <a:avLst/>
                <a:gdLst>
                  <a:gd name="T0" fmla="*/ 0 w 83"/>
                  <a:gd name="T1" fmla="*/ 4 h 33"/>
                  <a:gd name="T2" fmla="*/ 5 w 83"/>
                  <a:gd name="T3" fmla="*/ 31028 h 33"/>
                  <a:gd name="T4" fmla="*/ 1119 w 83"/>
                  <a:gd name="T5" fmla="*/ 55509 h 33"/>
                  <a:gd name="T6" fmla="*/ 1586 w 83"/>
                  <a:gd name="T7" fmla="*/ 67967 h 33"/>
                  <a:gd name="T8" fmla="*/ 2535 w 83"/>
                  <a:gd name="T9" fmla="*/ 80816 h 33"/>
                  <a:gd name="T10" fmla="*/ 3202 w 83"/>
                  <a:gd name="T11" fmla="*/ 88163 h 33"/>
                  <a:gd name="T12" fmla="*/ 4014 w 83"/>
                  <a:gd name="T13" fmla="*/ 91502 h 33"/>
                  <a:gd name="T14" fmla="*/ 4826 w 83"/>
                  <a:gd name="T15" fmla="*/ 91502 h 33"/>
                  <a:gd name="T16" fmla="*/ 5678 w 83"/>
                  <a:gd name="T17" fmla="*/ 91502 h 33"/>
                  <a:gd name="T18" fmla="*/ 6466 w 83"/>
                  <a:gd name="T19" fmla="*/ 88163 h 33"/>
                  <a:gd name="T20" fmla="*/ 7172 w 83"/>
                  <a:gd name="T21" fmla="*/ 83927 h 33"/>
                  <a:gd name="T22" fmla="*/ 7637 w 83"/>
                  <a:gd name="T23" fmla="*/ 80816 h 33"/>
                  <a:gd name="T24" fmla="*/ 8098 w 83"/>
                  <a:gd name="T25" fmla="*/ 67967 h 33"/>
                  <a:gd name="T26" fmla="*/ 8586 w 83"/>
                  <a:gd name="T27" fmla="*/ 60621 h 33"/>
                  <a:gd name="T28" fmla="*/ 8787 w 83"/>
                  <a:gd name="T29" fmla="*/ 52332 h 33"/>
                  <a:gd name="T30" fmla="*/ 8661 w 83"/>
                  <a:gd name="T31" fmla="*/ 33885 h 33"/>
                  <a:gd name="T32" fmla="*/ 8394 w 83"/>
                  <a:gd name="T33" fmla="*/ 23831 h 33"/>
                  <a:gd name="T34" fmla="*/ 7815 w 83"/>
                  <a:gd name="T35" fmla="*/ 50846 h 33"/>
                  <a:gd name="T36" fmla="*/ 7815 w 83"/>
                  <a:gd name="T37" fmla="*/ 43894 h 33"/>
                  <a:gd name="T38" fmla="*/ 7704 w 83"/>
                  <a:gd name="T39" fmla="*/ 47846 h 33"/>
                  <a:gd name="T40" fmla="*/ 7637 w 83"/>
                  <a:gd name="T41" fmla="*/ 50846 h 33"/>
                  <a:gd name="T42" fmla="*/ 7202 w 83"/>
                  <a:gd name="T43" fmla="*/ 55509 h 33"/>
                  <a:gd name="T44" fmla="*/ 6791 w 83"/>
                  <a:gd name="T45" fmla="*/ 60621 h 33"/>
                  <a:gd name="T46" fmla="*/ 6380 w 83"/>
                  <a:gd name="T47" fmla="*/ 62239 h 33"/>
                  <a:gd name="T48" fmla="*/ 5424 w 83"/>
                  <a:gd name="T49" fmla="*/ 66010 h 33"/>
                  <a:gd name="T50" fmla="*/ 4826 w 83"/>
                  <a:gd name="T51" fmla="*/ 66010 h 33"/>
                  <a:gd name="T52" fmla="*/ 4048 w 83"/>
                  <a:gd name="T53" fmla="*/ 66010 h 33"/>
                  <a:gd name="T54" fmla="*/ 3396 w 83"/>
                  <a:gd name="T55" fmla="*/ 62239 h 33"/>
                  <a:gd name="T56" fmla="*/ 2851 w 83"/>
                  <a:gd name="T57" fmla="*/ 57014 h 33"/>
                  <a:gd name="T58" fmla="*/ 2126 w 83"/>
                  <a:gd name="T59" fmla="*/ 50846 h 33"/>
                  <a:gd name="T60" fmla="*/ 1586 w 83"/>
                  <a:gd name="T61" fmla="*/ 33885 h 33"/>
                  <a:gd name="T62" fmla="*/ 1258 w 83"/>
                  <a:gd name="T63" fmla="*/ 21963 h 33"/>
                  <a:gd name="T64" fmla="*/ 1053 w 83"/>
                  <a:gd name="T65" fmla="*/ 0 h 33"/>
                  <a:gd name="T66" fmla="*/ 0 w 83"/>
                  <a:gd name="T67" fmla="*/ 4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3"/>
                  <a:gd name="T103" fmla="*/ 0 h 33"/>
                  <a:gd name="T104" fmla="*/ 83 w 83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3" h="33">
                    <a:moveTo>
                      <a:pt x="0" y="4"/>
                    </a:moveTo>
                    <a:lnTo>
                      <a:pt x="5" y="12"/>
                    </a:lnTo>
                    <a:lnTo>
                      <a:pt x="10" y="20"/>
                    </a:lnTo>
                    <a:lnTo>
                      <a:pt x="16" y="25"/>
                    </a:lnTo>
                    <a:lnTo>
                      <a:pt x="24" y="29"/>
                    </a:lnTo>
                    <a:lnTo>
                      <a:pt x="31" y="32"/>
                    </a:lnTo>
                    <a:lnTo>
                      <a:pt x="38" y="33"/>
                    </a:lnTo>
                    <a:lnTo>
                      <a:pt x="46" y="33"/>
                    </a:lnTo>
                    <a:lnTo>
                      <a:pt x="53" y="33"/>
                    </a:lnTo>
                    <a:lnTo>
                      <a:pt x="61" y="32"/>
                    </a:lnTo>
                    <a:lnTo>
                      <a:pt x="67" y="30"/>
                    </a:lnTo>
                    <a:lnTo>
                      <a:pt x="72" y="29"/>
                    </a:lnTo>
                    <a:lnTo>
                      <a:pt x="76" y="25"/>
                    </a:lnTo>
                    <a:lnTo>
                      <a:pt x="81" y="22"/>
                    </a:lnTo>
                    <a:lnTo>
                      <a:pt x="83" y="19"/>
                    </a:lnTo>
                    <a:lnTo>
                      <a:pt x="82" y="13"/>
                    </a:lnTo>
                    <a:lnTo>
                      <a:pt x="79" y="9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3" y="17"/>
                    </a:lnTo>
                    <a:lnTo>
                      <a:pt x="72" y="18"/>
                    </a:lnTo>
                    <a:lnTo>
                      <a:pt x="68" y="20"/>
                    </a:lnTo>
                    <a:lnTo>
                      <a:pt x="64" y="22"/>
                    </a:lnTo>
                    <a:lnTo>
                      <a:pt x="59" y="23"/>
                    </a:lnTo>
                    <a:lnTo>
                      <a:pt x="52" y="24"/>
                    </a:lnTo>
                    <a:lnTo>
                      <a:pt x="46" y="24"/>
                    </a:lnTo>
                    <a:lnTo>
                      <a:pt x="39" y="24"/>
                    </a:lnTo>
                    <a:lnTo>
                      <a:pt x="33" y="23"/>
                    </a:lnTo>
                    <a:lnTo>
                      <a:pt x="27" y="21"/>
                    </a:lnTo>
                    <a:lnTo>
                      <a:pt x="21" y="18"/>
                    </a:lnTo>
                    <a:lnTo>
                      <a:pt x="16" y="13"/>
                    </a:lnTo>
                    <a:lnTo>
                      <a:pt x="12" y="8"/>
                    </a:lnTo>
                    <a:lnTo>
                      <a:pt x="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5" name="Freeform 1174"/>
              <p:cNvSpPr>
                <a:spLocks noChangeArrowheads="1"/>
              </p:cNvSpPr>
              <p:nvPr/>
            </p:nvSpPr>
            <p:spPr bwMode="auto">
              <a:xfrm>
                <a:off x="2979" y="4147"/>
                <a:ext cx="53" cy="46"/>
              </a:xfrm>
              <a:custGeom>
                <a:avLst/>
                <a:gdLst>
                  <a:gd name="T0" fmla="*/ 4397 w 51"/>
                  <a:gd name="T1" fmla="*/ 8235 h 43"/>
                  <a:gd name="T2" fmla="*/ 4261 w 51"/>
                  <a:gd name="T3" fmla="*/ 5521 h 43"/>
                  <a:gd name="T4" fmla="*/ 4023 w 51"/>
                  <a:gd name="T5" fmla="*/ 194 h 43"/>
                  <a:gd name="T6" fmla="*/ 3797 w 51"/>
                  <a:gd name="T7" fmla="*/ 2 h 43"/>
                  <a:gd name="T8" fmla="*/ 3201 w 51"/>
                  <a:gd name="T9" fmla="*/ 0 h 43"/>
                  <a:gd name="T10" fmla="*/ 2850 w 51"/>
                  <a:gd name="T11" fmla="*/ 0 h 43"/>
                  <a:gd name="T12" fmla="*/ 2405 w 51"/>
                  <a:gd name="T13" fmla="*/ 0 h 43"/>
                  <a:gd name="T14" fmla="*/ 2026 w 51"/>
                  <a:gd name="T15" fmla="*/ 2 h 43"/>
                  <a:gd name="T16" fmla="*/ 1438 w 51"/>
                  <a:gd name="T17" fmla="*/ 4 h 43"/>
                  <a:gd name="T18" fmla="*/ 1146 w 51"/>
                  <a:gd name="T19" fmla="*/ 214 h 43"/>
                  <a:gd name="T20" fmla="*/ 909 w 51"/>
                  <a:gd name="T21" fmla="*/ 5521 h 43"/>
                  <a:gd name="T22" fmla="*/ 7 w 51"/>
                  <a:gd name="T23" fmla="*/ 7217 h 43"/>
                  <a:gd name="T24" fmla="*/ 3 w 51"/>
                  <a:gd name="T25" fmla="*/ 10100 h 43"/>
                  <a:gd name="T26" fmla="*/ 1 w 51"/>
                  <a:gd name="T27" fmla="*/ 12340 h 43"/>
                  <a:gd name="T28" fmla="*/ 0 w 51"/>
                  <a:gd name="T29" fmla="*/ 15115 h 43"/>
                  <a:gd name="T30" fmla="*/ 0 w 51"/>
                  <a:gd name="T31" fmla="*/ 17405 h 43"/>
                  <a:gd name="T32" fmla="*/ 1 w 51"/>
                  <a:gd name="T33" fmla="*/ 19933 h 43"/>
                  <a:gd name="T34" fmla="*/ 909 w 51"/>
                  <a:gd name="T35" fmla="*/ 18507 h 43"/>
                  <a:gd name="T36" fmla="*/ 860 w 51"/>
                  <a:gd name="T37" fmla="*/ 17294 h 43"/>
                  <a:gd name="T38" fmla="*/ 860 w 51"/>
                  <a:gd name="T39" fmla="*/ 15186 h 43"/>
                  <a:gd name="T40" fmla="*/ 909 w 51"/>
                  <a:gd name="T41" fmla="*/ 13186 h 43"/>
                  <a:gd name="T42" fmla="*/ 965 w 51"/>
                  <a:gd name="T43" fmla="*/ 11649 h 43"/>
                  <a:gd name="T44" fmla="*/ 1146 w 51"/>
                  <a:gd name="T45" fmla="*/ 10814 h 43"/>
                  <a:gd name="T46" fmla="*/ 1284 w 51"/>
                  <a:gd name="T47" fmla="*/ 7732 h 43"/>
                  <a:gd name="T48" fmla="*/ 1522 w 51"/>
                  <a:gd name="T49" fmla="*/ 6721 h 43"/>
                  <a:gd name="T50" fmla="*/ 2026 w 51"/>
                  <a:gd name="T51" fmla="*/ 5521 h 43"/>
                  <a:gd name="T52" fmla="*/ 2403 w 51"/>
                  <a:gd name="T53" fmla="*/ 5139 h 43"/>
                  <a:gd name="T54" fmla="*/ 2545 w 51"/>
                  <a:gd name="T55" fmla="*/ 4828 h 43"/>
                  <a:gd name="T56" fmla="*/ 2850 w 51"/>
                  <a:gd name="T57" fmla="*/ 4204 h 43"/>
                  <a:gd name="T58" fmla="*/ 3025 w 51"/>
                  <a:gd name="T59" fmla="*/ 4204 h 43"/>
                  <a:gd name="T60" fmla="*/ 3201 w 51"/>
                  <a:gd name="T61" fmla="*/ 4828 h 43"/>
                  <a:gd name="T62" fmla="*/ 3386 w 51"/>
                  <a:gd name="T63" fmla="*/ 5521 h 43"/>
                  <a:gd name="T64" fmla="*/ 3589 w 51"/>
                  <a:gd name="T65" fmla="*/ 6721 h 43"/>
                  <a:gd name="T66" fmla="*/ 3797 w 51"/>
                  <a:gd name="T67" fmla="*/ 8822 h 43"/>
                  <a:gd name="T68" fmla="*/ 4397 w 51"/>
                  <a:gd name="T69" fmla="*/ 8235 h 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1"/>
                  <a:gd name="T106" fmla="*/ 0 h 43"/>
                  <a:gd name="T107" fmla="*/ 51 w 51"/>
                  <a:gd name="T108" fmla="*/ 43 h 4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1" h="43">
                    <a:moveTo>
                      <a:pt x="51" y="18"/>
                    </a:moveTo>
                    <a:lnTo>
                      <a:pt x="50" y="12"/>
                    </a:lnTo>
                    <a:lnTo>
                      <a:pt x="47" y="6"/>
                    </a:lnTo>
                    <a:lnTo>
                      <a:pt x="43" y="2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4" y="2"/>
                    </a:lnTo>
                    <a:lnTo>
                      <a:pt x="18" y="4"/>
                    </a:lnTo>
                    <a:lnTo>
                      <a:pt x="14" y="7"/>
                    </a:lnTo>
                    <a:lnTo>
                      <a:pt x="10" y="12"/>
                    </a:lnTo>
                    <a:lnTo>
                      <a:pt x="7" y="16"/>
                    </a:lnTo>
                    <a:lnTo>
                      <a:pt x="3" y="21"/>
                    </a:lnTo>
                    <a:lnTo>
                      <a:pt x="1" y="26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1" y="43"/>
                    </a:lnTo>
                    <a:lnTo>
                      <a:pt x="10" y="39"/>
                    </a:lnTo>
                    <a:lnTo>
                      <a:pt x="9" y="36"/>
                    </a:lnTo>
                    <a:lnTo>
                      <a:pt x="9" y="33"/>
                    </a:lnTo>
                    <a:lnTo>
                      <a:pt x="10" y="28"/>
                    </a:lnTo>
                    <a:lnTo>
                      <a:pt x="11" y="25"/>
                    </a:lnTo>
                    <a:lnTo>
                      <a:pt x="14" y="22"/>
                    </a:lnTo>
                    <a:lnTo>
                      <a:pt x="16" y="17"/>
                    </a:lnTo>
                    <a:lnTo>
                      <a:pt x="19" y="15"/>
                    </a:lnTo>
                    <a:lnTo>
                      <a:pt x="24" y="12"/>
                    </a:lnTo>
                    <a:lnTo>
                      <a:pt x="27" y="11"/>
                    </a:lnTo>
                    <a:lnTo>
                      <a:pt x="30" y="10"/>
                    </a:lnTo>
                    <a:lnTo>
                      <a:pt x="33" y="8"/>
                    </a:lnTo>
                    <a:lnTo>
                      <a:pt x="36" y="8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42" y="15"/>
                    </a:lnTo>
                    <a:lnTo>
                      <a:pt x="43" y="19"/>
                    </a:lnTo>
                    <a:lnTo>
                      <a:pt x="51" y="1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6" name="Freeform 1175"/>
              <p:cNvSpPr>
                <a:spLocks noChangeArrowheads="1"/>
              </p:cNvSpPr>
              <p:nvPr/>
            </p:nvSpPr>
            <p:spPr bwMode="auto">
              <a:xfrm>
                <a:off x="3023" y="4167"/>
                <a:ext cx="38" cy="42"/>
              </a:xfrm>
              <a:custGeom>
                <a:avLst/>
                <a:gdLst>
                  <a:gd name="T0" fmla="*/ 2018 w 37"/>
                  <a:gd name="T1" fmla="*/ 25876 h 39"/>
                  <a:gd name="T2" fmla="*/ 1819 w 37"/>
                  <a:gd name="T3" fmla="*/ 24445 h 39"/>
                  <a:gd name="T4" fmla="*/ 1637 w 37"/>
                  <a:gd name="T5" fmla="*/ 22640 h 39"/>
                  <a:gd name="T6" fmla="*/ 1325 w 37"/>
                  <a:gd name="T7" fmla="*/ 19576 h 39"/>
                  <a:gd name="T8" fmla="*/ 1074 w 37"/>
                  <a:gd name="T9" fmla="*/ 17842 h 39"/>
                  <a:gd name="T10" fmla="*/ 872 w 37"/>
                  <a:gd name="T11" fmla="*/ 13238 h 39"/>
                  <a:gd name="T12" fmla="*/ 669 w 37"/>
                  <a:gd name="T13" fmla="*/ 9152 h 39"/>
                  <a:gd name="T14" fmla="*/ 601 w 37"/>
                  <a:gd name="T15" fmla="*/ 263 h 39"/>
                  <a:gd name="T16" fmla="*/ 8 w 37"/>
                  <a:gd name="T17" fmla="*/ 0 h 39"/>
                  <a:gd name="T18" fmla="*/ 0 w 37"/>
                  <a:gd name="T19" fmla="*/ 1 h 39"/>
                  <a:gd name="T20" fmla="*/ 2 w 37"/>
                  <a:gd name="T21" fmla="*/ 7854 h 39"/>
                  <a:gd name="T22" fmla="*/ 5 w 37"/>
                  <a:gd name="T23" fmla="*/ 14236 h 39"/>
                  <a:gd name="T24" fmla="*/ 601 w 37"/>
                  <a:gd name="T25" fmla="*/ 19237 h 39"/>
                  <a:gd name="T26" fmla="*/ 745 w 37"/>
                  <a:gd name="T27" fmla="*/ 22640 h 39"/>
                  <a:gd name="T28" fmla="*/ 1019 w 37"/>
                  <a:gd name="T29" fmla="*/ 26238 h 39"/>
                  <a:gd name="T30" fmla="*/ 1325 w 37"/>
                  <a:gd name="T31" fmla="*/ 30057 h 39"/>
                  <a:gd name="T32" fmla="*/ 1637 w 37"/>
                  <a:gd name="T33" fmla="*/ 32334 h 39"/>
                  <a:gd name="T34" fmla="*/ 1726 w 37"/>
                  <a:gd name="T35" fmla="*/ 32858 h 39"/>
                  <a:gd name="T36" fmla="*/ 2018 w 37"/>
                  <a:gd name="T37" fmla="*/ 25876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7"/>
                  <a:gd name="T58" fmla="*/ 0 h 39"/>
                  <a:gd name="T59" fmla="*/ 37 w 37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7" h="39">
                    <a:moveTo>
                      <a:pt x="37" y="30"/>
                    </a:moveTo>
                    <a:lnTo>
                      <a:pt x="33" y="29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1" y="20"/>
                    </a:lnTo>
                    <a:lnTo>
                      <a:pt x="17" y="16"/>
                    </a:lnTo>
                    <a:lnTo>
                      <a:pt x="12" y="11"/>
                    </a:lnTo>
                    <a:lnTo>
                      <a:pt x="10" y="6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2" y="9"/>
                    </a:lnTo>
                    <a:lnTo>
                      <a:pt x="5" y="17"/>
                    </a:lnTo>
                    <a:lnTo>
                      <a:pt x="10" y="22"/>
                    </a:lnTo>
                    <a:lnTo>
                      <a:pt x="14" y="27"/>
                    </a:lnTo>
                    <a:lnTo>
                      <a:pt x="20" y="31"/>
                    </a:lnTo>
                    <a:lnTo>
                      <a:pt x="25" y="34"/>
                    </a:lnTo>
                    <a:lnTo>
                      <a:pt x="29" y="37"/>
                    </a:lnTo>
                    <a:lnTo>
                      <a:pt x="32" y="39"/>
                    </a:lnTo>
                    <a:lnTo>
                      <a:pt x="37" y="3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7" name="Freeform 1176"/>
              <p:cNvSpPr>
                <a:spLocks noChangeArrowheads="1"/>
              </p:cNvSpPr>
              <p:nvPr/>
            </p:nvSpPr>
            <p:spPr bwMode="auto">
              <a:xfrm>
                <a:off x="2943" y="4166"/>
                <a:ext cx="69" cy="58"/>
              </a:xfrm>
              <a:custGeom>
                <a:avLst/>
                <a:gdLst>
                  <a:gd name="T0" fmla="*/ 6506 w 66"/>
                  <a:gd name="T1" fmla="*/ 438 h 66"/>
                  <a:gd name="T2" fmla="*/ 6790 w 66"/>
                  <a:gd name="T3" fmla="*/ 452 h 66"/>
                  <a:gd name="T4" fmla="*/ 6899 w 66"/>
                  <a:gd name="T5" fmla="*/ 457 h 66"/>
                  <a:gd name="T6" fmla="*/ 6899 w 66"/>
                  <a:gd name="T7" fmla="*/ 470 h 66"/>
                  <a:gd name="T8" fmla="*/ 6790 w 66"/>
                  <a:gd name="T9" fmla="*/ 492 h 66"/>
                  <a:gd name="T10" fmla="*/ 6406 w 66"/>
                  <a:gd name="T11" fmla="*/ 529 h 66"/>
                  <a:gd name="T12" fmla="*/ 5452 w 66"/>
                  <a:gd name="T13" fmla="*/ 564 h 66"/>
                  <a:gd name="T14" fmla="*/ 5005 w 66"/>
                  <a:gd name="T15" fmla="*/ 564 h 66"/>
                  <a:gd name="T16" fmla="*/ 4570 w 66"/>
                  <a:gd name="T17" fmla="*/ 569 h 66"/>
                  <a:gd name="T18" fmla="*/ 3729 w 66"/>
                  <a:gd name="T19" fmla="*/ 564 h 66"/>
                  <a:gd name="T20" fmla="*/ 3215 w 66"/>
                  <a:gd name="T21" fmla="*/ 559 h 66"/>
                  <a:gd name="T22" fmla="*/ 2692 w 66"/>
                  <a:gd name="T23" fmla="*/ 530 h 66"/>
                  <a:gd name="T24" fmla="*/ 1785 w 66"/>
                  <a:gd name="T25" fmla="*/ 492 h 66"/>
                  <a:gd name="T26" fmla="*/ 1256 w 66"/>
                  <a:gd name="T27" fmla="*/ 457 h 66"/>
                  <a:gd name="T28" fmla="*/ 7 w 66"/>
                  <a:gd name="T29" fmla="*/ 395 h 66"/>
                  <a:gd name="T30" fmla="*/ 3 w 66"/>
                  <a:gd name="T31" fmla="*/ 352 h 66"/>
                  <a:gd name="T32" fmla="*/ 2 w 66"/>
                  <a:gd name="T33" fmla="*/ 304 h 66"/>
                  <a:gd name="T34" fmla="*/ 0 w 66"/>
                  <a:gd name="T35" fmla="*/ 253 h 66"/>
                  <a:gd name="T36" fmla="*/ 2 w 66"/>
                  <a:gd name="T37" fmla="*/ 204 h 66"/>
                  <a:gd name="T38" fmla="*/ 3 w 66"/>
                  <a:gd name="T39" fmla="*/ 165 h 66"/>
                  <a:gd name="T40" fmla="*/ 6 w 66"/>
                  <a:gd name="T41" fmla="*/ 105 h 66"/>
                  <a:gd name="T42" fmla="*/ 1053 w 66"/>
                  <a:gd name="T43" fmla="*/ 80 h 66"/>
                  <a:gd name="T44" fmla="*/ 1256 w 66"/>
                  <a:gd name="T45" fmla="*/ 4 h 66"/>
                  <a:gd name="T46" fmla="*/ 1586 w 66"/>
                  <a:gd name="T47" fmla="*/ 2 h 66"/>
                  <a:gd name="T48" fmla="*/ 2129 w 66"/>
                  <a:gd name="T49" fmla="*/ 1 h 66"/>
                  <a:gd name="T50" fmla="*/ 2692 w 66"/>
                  <a:gd name="T51" fmla="*/ 0 h 66"/>
                  <a:gd name="T52" fmla="*/ 2947 w 66"/>
                  <a:gd name="T53" fmla="*/ 1 h 66"/>
                  <a:gd name="T54" fmla="*/ 3314 w 66"/>
                  <a:gd name="T55" fmla="*/ 2 h 66"/>
                  <a:gd name="T56" fmla="*/ 3614 w 66"/>
                  <a:gd name="T57" fmla="*/ 68 h 66"/>
                  <a:gd name="T58" fmla="*/ 3834 w 66"/>
                  <a:gd name="T59" fmla="*/ 98 h 66"/>
                  <a:gd name="T60" fmla="*/ 4198 w 66"/>
                  <a:gd name="T61" fmla="*/ 165 h 66"/>
                  <a:gd name="T62" fmla="*/ 4309 w 66"/>
                  <a:gd name="T63" fmla="*/ 236 h 66"/>
                  <a:gd name="T64" fmla="*/ 4570 w 66"/>
                  <a:gd name="T65" fmla="*/ 274 h 66"/>
                  <a:gd name="T66" fmla="*/ 4846 w 66"/>
                  <a:gd name="T67" fmla="*/ 327 h 66"/>
                  <a:gd name="T68" fmla="*/ 5142 w 66"/>
                  <a:gd name="T69" fmla="*/ 364 h 66"/>
                  <a:gd name="T70" fmla="*/ 5452 w 66"/>
                  <a:gd name="T71" fmla="*/ 391 h 66"/>
                  <a:gd name="T72" fmla="*/ 5971 w 66"/>
                  <a:gd name="T73" fmla="*/ 406 h 66"/>
                  <a:gd name="T74" fmla="*/ 6337 w 66"/>
                  <a:gd name="T75" fmla="*/ 425 h 66"/>
                  <a:gd name="T76" fmla="*/ 6506 w 66"/>
                  <a:gd name="T77" fmla="*/ 438 h 6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6"/>
                  <a:gd name="T118" fmla="*/ 0 h 66"/>
                  <a:gd name="T119" fmla="*/ 66 w 66"/>
                  <a:gd name="T120" fmla="*/ 66 h 6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6" h="66">
                    <a:moveTo>
                      <a:pt x="62" y="51"/>
                    </a:moveTo>
                    <a:lnTo>
                      <a:pt x="65" y="52"/>
                    </a:lnTo>
                    <a:lnTo>
                      <a:pt x="66" y="53"/>
                    </a:lnTo>
                    <a:lnTo>
                      <a:pt x="66" y="55"/>
                    </a:lnTo>
                    <a:lnTo>
                      <a:pt x="65" y="57"/>
                    </a:lnTo>
                    <a:lnTo>
                      <a:pt x="61" y="61"/>
                    </a:lnTo>
                    <a:lnTo>
                      <a:pt x="52" y="65"/>
                    </a:lnTo>
                    <a:lnTo>
                      <a:pt x="48" y="65"/>
                    </a:lnTo>
                    <a:lnTo>
                      <a:pt x="43" y="66"/>
                    </a:lnTo>
                    <a:lnTo>
                      <a:pt x="36" y="65"/>
                    </a:lnTo>
                    <a:lnTo>
                      <a:pt x="31" y="64"/>
                    </a:lnTo>
                    <a:lnTo>
                      <a:pt x="25" y="62"/>
                    </a:lnTo>
                    <a:lnTo>
                      <a:pt x="18" y="57"/>
                    </a:lnTo>
                    <a:lnTo>
                      <a:pt x="12" y="53"/>
                    </a:lnTo>
                    <a:lnTo>
                      <a:pt x="7" y="46"/>
                    </a:lnTo>
                    <a:lnTo>
                      <a:pt x="3" y="41"/>
                    </a:lnTo>
                    <a:lnTo>
                      <a:pt x="2" y="35"/>
                    </a:lnTo>
                    <a:lnTo>
                      <a:pt x="0" y="29"/>
                    </a:lnTo>
                    <a:lnTo>
                      <a:pt x="2" y="23"/>
                    </a:lnTo>
                    <a:lnTo>
                      <a:pt x="3" y="19"/>
                    </a:lnTo>
                    <a:lnTo>
                      <a:pt x="6" y="13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6" y="2"/>
                    </a:lnTo>
                    <a:lnTo>
                      <a:pt x="21" y="1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2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40" y="19"/>
                    </a:lnTo>
                    <a:lnTo>
                      <a:pt x="41" y="27"/>
                    </a:lnTo>
                    <a:lnTo>
                      <a:pt x="43" y="32"/>
                    </a:lnTo>
                    <a:lnTo>
                      <a:pt x="46" y="38"/>
                    </a:lnTo>
                    <a:lnTo>
                      <a:pt x="49" y="42"/>
                    </a:lnTo>
                    <a:lnTo>
                      <a:pt x="52" y="45"/>
                    </a:lnTo>
                    <a:lnTo>
                      <a:pt x="57" y="47"/>
                    </a:lnTo>
                    <a:lnTo>
                      <a:pt x="60" y="50"/>
                    </a:lnTo>
                    <a:lnTo>
                      <a:pt x="62" y="5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8" name="Freeform 1177"/>
              <p:cNvSpPr>
                <a:spLocks noChangeArrowheads="1"/>
              </p:cNvSpPr>
              <p:nvPr/>
            </p:nvSpPr>
            <p:spPr bwMode="auto">
              <a:xfrm>
                <a:off x="2946" y="4214"/>
                <a:ext cx="70" cy="29"/>
              </a:xfrm>
              <a:custGeom>
                <a:avLst/>
                <a:gdLst>
                  <a:gd name="T0" fmla="*/ 0 w 67"/>
                  <a:gd name="T1" fmla="*/ 6 h 28"/>
                  <a:gd name="T2" fmla="*/ 6 w 67"/>
                  <a:gd name="T3" fmla="*/ 2393 h 28"/>
                  <a:gd name="T4" fmla="*/ 1240 w 67"/>
                  <a:gd name="T5" fmla="*/ 3618 h 28"/>
                  <a:gd name="T6" fmla="*/ 1858 w 67"/>
                  <a:gd name="T7" fmla="*/ 4285 h 28"/>
                  <a:gd name="T8" fmla="*/ 2633 w 67"/>
                  <a:gd name="T9" fmla="*/ 4771 h 28"/>
                  <a:gd name="T10" fmla="*/ 3183 w 67"/>
                  <a:gd name="T11" fmla="*/ 4917 h 28"/>
                  <a:gd name="T12" fmla="*/ 3949 w 67"/>
                  <a:gd name="T13" fmla="*/ 5269 h 28"/>
                  <a:gd name="T14" fmla="*/ 4436 w 67"/>
                  <a:gd name="T15" fmla="*/ 5269 h 28"/>
                  <a:gd name="T16" fmla="*/ 4864 w 67"/>
                  <a:gd name="T17" fmla="*/ 4771 h 28"/>
                  <a:gd name="T18" fmla="*/ 5927 w 67"/>
                  <a:gd name="T19" fmla="*/ 4285 h 28"/>
                  <a:gd name="T20" fmla="*/ 6387 w 67"/>
                  <a:gd name="T21" fmla="*/ 3377 h 28"/>
                  <a:gd name="T22" fmla="*/ 6500 w 67"/>
                  <a:gd name="T23" fmla="*/ 2393 h 28"/>
                  <a:gd name="T24" fmla="*/ 6500 w 67"/>
                  <a:gd name="T25" fmla="*/ 1695 h 28"/>
                  <a:gd name="T26" fmla="*/ 6281 w 67"/>
                  <a:gd name="T27" fmla="*/ 4 h 28"/>
                  <a:gd name="T28" fmla="*/ 5927 w 67"/>
                  <a:gd name="T29" fmla="*/ 3 h 28"/>
                  <a:gd name="T30" fmla="*/ 5788 w 67"/>
                  <a:gd name="T31" fmla="*/ 2231 h 28"/>
                  <a:gd name="T32" fmla="*/ 5927 w 67"/>
                  <a:gd name="T33" fmla="*/ 2231 h 28"/>
                  <a:gd name="T34" fmla="*/ 5788 w 67"/>
                  <a:gd name="T35" fmla="*/ 2231 h 28"/>
                  <a:gd name="T36" fmla="*/ 5788 w 67"/>
                  <a:gd name="T37" fmla="*/ 2082 h 28"/>
                  <a:gd name="T38" fmla="*/ 5461 w 67"/>
                  <a:gd name="T39" fmla="*/ 2562 h 28"/>
                  <a:gd name="T40" fmla="*/ 4701 w 67"/>
                  <a:gd name="T41" fmla="*/ 3377 h 28"/>
                  <a:gd name="T42" fmla="*/ 4333 w 67"/>
                  <a:gd name="T43" fmla="*/ 3377 h 28"/>
                  <a:gd name="T44" fmla="*/ 3949 w 67"/>
                  <a:gd name="T45" fmla="*/ 3618 h 28"/>
                  <a:gd name="T46" fmla="*/ 3318 w 67"/>
                  <a:gd name="T47" fmla="*/ 3377 h 28"/>
                  <a:gd name="T48" fmla="*/ 2834 w 67"/>
                  <a:gd name="T49" fmla="*/ 3152 h 28"/>
                  <a:gd name="T50" fmla="*/ 2343 w 67"/>
                  <a:gd name="T51" fmla="*/ 2562 h 28"/>
                  <a:gd name="T52" fmla="*/ 1656 w 67"/>
                  <a:gd name="T53" fmla="*/ 2082 h 28"/>
                  <a:gd name="T54" fmla="*/ 1169 w 67"/>
                  <a:gd name="T55" fmla="*/ 1582 h 28"/>
                  <a:gd name="T56" fmla="*/ 7 w 67"/>
                  <a:gd name="T57" fmla="*/ 0 h 28"/>
                  <a:gd name="T58" fmla="*/ 0 w 67"/>
                  <a:gd name="T59" fmla="*/ 6 h 2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7"/>
                  <a:gd name="T91" fmla="*/ 0 h 28"/>
                  <a:gd name="T92" fmla="*/ 67 w 67"/>
                  <a:gd name="T93" fmla="*/ 28 h 2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7" h="28">
                    <a:moveTo>
                      <a:pt x="0" y="6"/>
                    </a:moveTo>
                    <a:lnTo>
                      <a:pt x="6" y="13"/>
                    </a:lnTo>
                    <a:lnTo>
                      <a:pt x="13" y="19"/>
                    </a:lnTo>
                    <a:lnTo>
                      <a:pt x="20" y="22"/>
                    </a:lnTo>
                    <a:lnTo>
                      <a:pt x="26" y="25"/>
                    </a:lnTo>
                    <a:lnTo>
                      <a:pt x="33" y="26"/>
                    </a:lnTo>
                    <a:lnTo>
                      <a:pt x="40" y="28"/>
                    </a:lnTo>
                    <a:lnTo>
                      <a:pt x="45" y="28"/>
                    </a:lnTo>
                    <a:lnTo>
                      <a:pt x="50" y="25"/>
                    </a:lnTo>
                    <a:lnTo>
                      <a:pt x="60" y="22"/>
                    </a:lnTo>
                    <a:lnTo>
                      <a:pt x="65" y="18"/>
                    </a:lnTo>
                    <a:lnTo>
                      <a:pt x="67" y="13"/>
                    </a:lnTo>
                    <a:lnTo>
                      <a:pt x="67" y="8"/>
                    </a:lnTo>
                    <a:lnTo>
                      <a:pt x="64" y="4"/>
                    </a:lnTo>
                    <a:lnTo>
                      <a:pt x="60" y="3"/>
                    </a:lnTo>
                    <a:lnTo>
                      <a:pt x="59" y="12"/>
                    </a:lnTo>
                    <a:lnTo>
                      <a:pt x="60" y="12"/>
                    </a:lnTo>
                    <a:lnTo>
                      <a:pt x="59" y="12"/>
                    </a:lnTo>
                    <a:lnTo>
                      <a:pt x="59" y="11"/>
                    </a:lnTo>
                    <a:lnTo>
                      <a:pt x="56" y="14"/>
                    </a:lnTo>
                    <a:lnTo>
                      <a:pt x="48" y="18"/>
                    </a:lnTo>
                    <a:lnTo>
                      <a:pt x="44" y="18"/>
                    </a:lnTo>
                    <a:lnTo>
                      <a:pt x="40" y="19"/>
                    </a:lnTo>
                    <a:lnTo>
                      <a:pt x="34" y="18"/>
                    </a:lnTo>
                    <a:lnTo>
                      <a:pt x="29" y="17"/>
                    </a:lnTo>
                    <a:lnTo>
                      <a:pt x="24" y="14"/>
                    </a:lnTo>
                    <a:lnTo>
                      <a:pt x="18" y="11"/>
                    </a:lnTo>
                    <a:lnTo>
                      <a:pt x="12" y="7"/>
                    </a:lnTo>
                    <a:lnTo>
                      <a:pt x="7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9" name="Freeform 1178"/>
              <p:cNvSpPr>
                <a:spLocks noChangeArrowheads="1"/>
              </p:cNvSpPr>
              <p:nvPr/>
            </p:nvSpPr>
            <p:spPr bwMode="auto">
              <a:xfrm>
                <a:off x="2940" y="4161"/>
                <a:ext cx="50" cy="57"/>
              </a:xfrm>
              <a:custGeom>
                <a:avLst/>
                <a:gdLst>
                  <a:gd name="T0" fmla="*/ 5461 w 48"/>
                  <a:gd name="T1" fmla="*/ 11880 h 53"/>
                  <a:gd name="T2" fmla="*/ 5264 w 48"/>
                  <a:gd name="T3" fmla="*/ 6988 h 53"/>
                  <a:gd name="T4" fmla="*/ 4953 w 48"/>
                  <a:gd name="T5" fmla="*/ 4516 h 53"/>
                  <a:gd name="T6" fmla="*/ 4389 w 48"/>
                  <a:gd name="T7" fmla="*/ 3 h 53"/>
                  <a:gd name="T8" fmla="*/ 3886 w 48"/>
                  <a:gd name="T9" fmla="*/ 1 h 53"/>
                  <a:gd name="T10" fmla="*/ 3248 w 48"/>
                  <a:gd name="T11" fmla="*/ 0 h 53"/>
                  <a:gd name="T12" fmla="*/ 2869 w 48"/>
                  <a:gd name="T13" fmla="*/ 1 h 53"/>
                  <a:gd name="T14" fmla="*/ 1998 w 48"/>
                  <a:gd name="T15" fmla="*/ 3 h 53"/>
                  <a:gd name="T16" fmla="*/ 1565 w 48"/>
                  <a:gd name="T17" fmla="*/ 175 h 53"/>
                  <a:gd name="T18" fmla="*/ 1227 w 48"/>
                  <a:gd name="T19" fmla="*/ 5241 h 53"/>
                  <a:gd name="T20" fmla="*/ 6 w 48"/>
                  <a:gd name="T21" fmla="*/ 7506 h 53"/>
                  <a:gd name="T22" fmla="*/ 3 w 48"/>
                  <a:gd name="T23" fmla="*/ 11078 h 53"/>
                  <a:gd name="T24" fmla="*/ 1 w 48"/>
                  <a:gd name="T25" fmla="*/ 13745 h 53"/>
                  <a:gd name="T26" fmla="*/ 0 w 48"/>
                  <a:gd name="T27" fmla="*/ 17098 h 53"/>
                  <a:gd name="T28" fmla="*/ 1 w 48"/>
                  <a:gd name="T29" fmla="*/ 20757 h 53"/>
                  <a:gd name="T30" fmla="*/ 3 w 48"/>
                  <a:gd name="T31" fmla="*/ 24119 h 53"/>
                  <a:gd name="T32" fmla="*/ 7 w 48"/>
                  <a:gd name="T33" fmla="*/ 27886 h 53"/>
                  <a:gd name="T34" fmla="*/ 1565 w 48"/>
                  <a:gd name="T35" fmla="*/ 24592 h 53"/>
                  <a:gd name="T36" fmla="*/ 1305 w 48"/>
                  <a:gd name="T37" fmla="*/ 22406 h 53"/>
                  <a:gd name="T38" fmla="*/ 1227 w 48"/>
                  <a:gd name="T39" fmla="*/ 19768 h 53"/>
                  <a:gd name="T40" fmla="*/ 1157 w 48"/>
                  <a:gd name="T41" fmla="*/ 17098 h 53"/>
                  <a:gd name="T42" fmla="*/ 1227 w 48"/>
                  <a:gd name="T43" fmla="*/ 14515 h 53"/>
                  <a:gd name="T44" fmla="*/ 1305 w 48"/>
                  <a:gd name="T45" fmla="*/ 12553 h 53"/>
                  <a:gd name="T46" fmla="*/ 1474 w 48"/>
                  <a:gd name="T47" fmla="*/ 10789 h 53"/>
                  <a:gd name="T48" fmla="*/ 1768 w 48"/>
                  <a:gd name="T49" fmla="*/ 8064 h 53"/>
                  <a:gd name="T50" fmla="*/ 2119 w 48"/>
                  <a:gd name="T51" fmla="*/ 6481 h 53"/>
                  <a:gd name="T52" fmla="*/ 2543 w 48"/>
                  <a:gd name="T53" fmla="*/ 5637 h 53"/>
                  <a:gd name="T54" fmla="*/ 3048 w 48"/>
                  <a:gd name="T55" fmla="*/ 5241 h 53"/>
                  <a:gd name="T56" fmla="*/ 3248 w 48"/>
                  <a:gd name="T57" fmla="*/ 4877 h 53"/>
                  <a:gd name="T58" fmla="*/ 3451 w 48"/>
                  <a:gd name="T59" fmla="*/ 5241 h 53"/>
                  <a:gd name="T60" fmla="*/ 3667 w 48"/>
                  <a:gd name="T61" fmla="*/ 5637 h 53"/>
                  <a:gd name="T62" fmla="*/ 3894 w 48"/>
                  <a:gd name="T63" fmla="*/ 6481 h 53"/>
                  <a:gd name="T64" fmla="*/ 4138 w 48"/>
                  <a:gd name="T65" fmla="*/ 8669 h 53"/>
                  <a:gd name="T66" fmla="*/ 4395 w 48"/>
                  <a:gd name="T67" fmla="*/ 12553 h 53"/>
                  <a:gd name="T68" fmla="*/ 5461 w 48"/>
                  <a:gd name="T69" fmla="*/ 11880 h 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8"/>
                  <a:gd name="T106" fmla="*/ 0 h 53"/>
                  <a:gd name="T107" fmla="*/ 48 w 48"/>
                  <a:gd name="T108" fmla="*/ 53 h 5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8" h="53">
                    <a:moveTo>
                      <a:pt x="48" y="23"/>
                    </a:moveTo>
                    <a:lnTo>
                      <a:pt x="46" y="14"/>
                    </a:lnTo>
                    <a:lnTo>
                      <a:pt x="43" y="8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1"/>
                    </a:lnTo>
                    <a:lnTo>
                      <a:pt x="18" y="3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3" y="21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3" y="46"/>
                    </a:lnTo>
                    <a:lnTo>
                      <a:pt x="7" y="53"/>
                    </a:lnTo>
                    <a:lnTo>
                      <a:pt x="14" y="47"/>
                    </a:lnTo>
                    <a:lnTo>
                      <a:pt x="11" y="43"/>
                    </a:lnTo>
                    <a:lnTo>
                      <a:pt x="10" y="38"/>
                    </a:lnTo>
                    <a:lnTo>
                      <a:pt x="9" y="33"/>
                    </a:lnTo>
                    <a:lnTo>
                      <a:pt x="10" y="28"/>
                    </a:lnTo>
                    <a:lnTo>
                      <a:pt x="11" y="24"/>
                    </a:lnTo>
                    <a:lnTo>
                      <a:pt x="13" y="20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2" y="11"/>
                    </a:lnTo>
                    <a:lnTo>
                      <a:pt x="26" y="10"/>
                    </a:lnTo>
                    <a:lnTo>
                      <a:pt x="29" y="9"/>
                    </a:lnTo>
                    <a:lnTo>
                      <a:pt x="31" y="10"/>
                    </a:lnTo>
                    <a:lnTo>
                      <a:pt x="33" y="11"/>
                    </a:lnTo>
                    <a:lnTo>
                      <a:pt x="35" y="13"/>
                    </a:lnTo>
                    <a:lnTo>
                      <a:pt x="37" y="17"/>
                    </a:lnTo>
                    <a:lnTo>
                      <a:pt x="39" y="24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0" name="Freeform 1179"/>
              <p:cNvSpPr>
                <a:spLocks noChangeArrowheads="1"/>
              </p:cNvSpPr>
              <p:nvPr/>
            </p:nvSpPr>
            <p:spPr bwMode="auto">
              <a:xfrm>
                <a:off x="2980" y="4187"/>
                <a:ext cx="29" cy="38"/>
              </a:xfrm>
              <a:custGeom>
                <a:avLst/>
                <a:gdLst>
                  <a:gd name="T0" fmla="*/ 5269 w 28"/>
                  <a:gd name="T1" fmla="*/ 13779 h 36"/>
                  <a:gd name="T2" fmla="*/ 4917 w 28"/>
                  <a:gd name="T3" fmla="*/ 12968 h 36"/>
                  <a:gd name="T4" fmla="*/ 4590 w 28"/>
                  <a:gd name="T5" fmla="*/ 12719 h 36"/>
                  <a:gd name="T6" fmla="*/ 3878 w 28"/>
                  <a:gd name="T7" fmla="*/ 11744 h 36"/>
                  <a:gd name="T8" fmla="*/ 3152 w 28"/>
                  <a:gd name="T9" fmla="*/ 10204 h 36"/>
                  <a:gd name="T10" fmla="*/ 2562 w 28"/>
                  <a:gd name="T11" fmla="*/ 8023 h 36"/>
                  <a:gd name="T12" fmla="*/ 2231 w 28"/>
                  <a:gd name="T13" fmla="*/ 5825 h 36"/>
                  <a:gd name="T14" fmla="*/ 1943 w 28"/>
                  <a:gd name="T15" fmla="*/ 3905 h 36"/>
                  <a:gd name="T16" fmla="*/ 1815 w 28"/>
                  <a:gd name="T17" fmla="*/ 0 h 36"/>
                  <a:gd name="T18" fmla="*/ 0 w 28"/>
                  <a:gd name="T19" fmla="*/ 1 h 36"/>
                  <a:gd name="T20" fmla="*/ 1 w 28"/>
                  <a:gd name="T21" fmla="*/ 4578 h 36"/>
                  <a:gd name="T22" fmla="*/ 4 w 28"/>
                  <a:gd name="T23" fmla="*/ 7408 h 36"/>
                  <a:gd name="T24" fmla="*/ 1695 w 28"/>
                  <a:gd name="T25" fmla="*/ 10838 h 36"/>
                  <a:gd name="T26" fmla="*/ 2082 w 28"/>
                  <a:gd name="T27" fmla="*/ 12968 h 36"/>
                  <a:gd name="T28" fmla="*/ 2745 w 28"/>
                  <a:gd name="T29" fmla="*/ 15218 h 36"/>
                  <a:gd name="T30" fmla="*/ 3377 w 28"/>
                  <a:gd name="T31" fmla="*/ 17119 h 36"/>
                  <a:gd name="T32" fmla="*/ 4450 w 28"/>
                  <a:gd name="T33" fmla="*/ 17861 h 36"/>
                  <a:gd name="T34" fmla="*/ 5112 w 28"/>
                  <a:gd name="T35" fmla="*/ 18543 h 36"/>
                  <a:gd name="T36" fmla="*/ 5269 w 28"/>
                  <a:gd name="T37" fmla="*/ 13779 h 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36"/>
                  <a:gd name="T59" fmla="*/ 28 w 28"/>
                  <a:gd name="T60" fmla="*/ 36 h 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36">
                    <a:moveTo>
                      <a:pt x="28" y="27"/>
                    </a:moveTo>
                    <a:lnTo>
                      <a:pt x="26" y="26"/>
                    </a:lnTo>
                    <a:lnTo>
                      <a:pt x="24" y="25"/>
                    </a:lnTo>
                    <a:lnTo>
                      <a:pt x="20" y="23"/>
                    </a:lnTo>
                    <a:lnTo>
                      <a:pt x="17" y="20"/>
                    </a:lnTo>
                    <a:lnTo>
                      <a:pt x="14" y="16"/>
                    </a:lnTo>
                    <a:lnTo>
                      <a:pt x="12" y="12"/>
                    </a:lnTo>
                    <a:lnTo>
                      <a:pt x="10" y="7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1" y="9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1" y="26"/>
                    </a:lnTo>
                    <a:lnTo>
                      <a:pt x="15" y="30"/>
                    </a:lnTo>
                    <a:lnTo>
                      <a:pt x="18" y="33"/>
                    </a:lnTo>
                    <a:lnTo>
                      <a:pt x="23" y="35"/>
                    </a:lnTo>
                    <a:lnTo>
                      <a:pt x="27" y="36"/>
                    </a:lnTo>
                    <a:lnTo>
                      <a:pt x="28" y="2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1" name="Freeform 1180"/>
              <p:cNvSpPr>
                <a:spLocks noChangeArrowheads="1"/>
              </p:cNvSpPr>
              <p:nvPr/>
            </p:nvSpPr>
            <p:spPr bwMode="auto">
              <a:xfrm>
                <a:off x="2902" y="4188"/>
                <a:ext cx="71" cy="57"/>
              </a:xfrm>
              <a:custGeom>
                <a:avLst/>
                <a:gdLst>
                  <a:gd name="T0" fmla="*/ 5997 w 68"/>
                  <a:gd name="T1" fmla="*/ 1793 h 60"/>
                  <a:gd name="T2" fmla="*/ 6191 w 68"/>
                  <a:gd name="T3" fmla="*/ 1881 h 60"/>
                  <a:gd name="T4" fmla="*/ 6191 w 68"/>
                  <a:gd name="T5" fmla="*/ 1881 h 60"/>
                  <a:gd name="T6" fmla="*/ 6121 w 68"/>
                  <a:gd name="T7" fmla="*/ 1923 h 60"/>
                  <a:gd name="T8" fmla="*/ 5997 w 68"/>
                  <a:gd name="T9" fmla="*/ 1942 h 60"/>
                  <a:gd name="T10" fmla="*/ 5660 w 68"/>
                  <a:gd name="T11" fmla="*/ 2211 h 60"/>
                  <a:gd name="T12" fmla="*/ 4924 w 68"/>
                  <a:gd name="T13" fmla="*/ 2279 h 60"/>
                  <a:gd name="T14" fmla="*/ 4389 w 68"/>
                  <a:gd name="T15" fmla="*/ 2422 h 60"/>
                  <a:gd name="T16" fmla="*/ 4018 w 68"/>
                  <a:gd name="T17" fmla="*/ 2469 h 60"/>
                  <a:gd name="T18" fmla="*/ 3799 w 68"/>
                  <a:gd name="T19" fmla="*/ 2469 h 60"/>
                  <a:gd name="T20" fmla="*/ 3796 w 68"/>
                  <a:gd name="T21" fmla="*/ 2444 h 60"/>
                  <a:gd name="T22" fmla="*/ 3799 w 68"/>
                  <a:gd name="T23" fmla="*/ 2422 h 60"/>
                  <a:gd name="T24" fmla="*/ 4018 w 68"/>
                  <a:gd name="T25" fmla="*/ 2392 h 60"/>
                  <a:gd name="T26" fmla="*/ 4255 w 68"/>
                  <a:gd name="T27" fmla="*/ 2213 h 60"/>
                  <a:gd name="T28" fmla="*/ 4257 w 68"/>
                  <a:gd name="T29" fmla="*/ 2039 h 60"/>
                  <a:gd name="T30" fmla="*/ 4257 w 68"/>
                  <a:gd name="T31" fmla="*/ 1887 h 60"/>
                  <a:gd name="T32" fmla="*/ 4257 w 68"/>
                  <a:gd name="T33" fmla="*/ 1775 h 60"/>
                  <a:gd name="T34" fmla="*/ 4148 w 68"/>
                  <a:gd name="T35" fmla="*/ 1604 h 60"/>
                  <a:gd name="T36" fmla="*/ 4018 w 68"/>
                  <a:gd name="T37" fmla="*/ 1509 h 60"/>
                  <a:gd name="T38" fmla="*/ 3796 w 68"/>
                  <a:gd name="T39" fmla="*/ 1411 h 60"/>
                  <a:gd name="T40" fmla="*/ 3199 w 68"/>
                  <a:gd name="T41" fmla="*/ 1301 h 60"/>
                  <a:gd name="T42" fmla="*/ 2693 w 68"/>
                  <a:gd name="T43" fmla="*/ 1109 h 60"/>
                  <a:gd name="T44" fmla="*/ 1706 w 68"/>
                  <a:gd name="T45" fmla="*/ 1014 h 60"/>
                  <a:gd name="T46" fmla="*/ 1081 w 68"/>
                  <a:gd name="T47" fmla="*/ 936 h 60"/>
                  <a:gd name="T48" fmla="*/ 5 w 68"/>
                  <a:gd name="T49" fmla="*/ 872 h 60"/>
                  <a:gd name="T50" fmla="*/ 1 w 68"/>
                  <a:gd name="T51" fmla="*/ 872 h 60"/>
                  <a:gd name="T52" fmla="*/ 0 w 68"/>
                  <a:gd name="T53" fmla="*/ 864 h 60"/>
                  <a:gd name="T54" fmla="*/ 0 w 68"/>
                  <a:gd name="T55" fmla="*/ 798 h 60"/>
                  <a:gd name="T56" fmla="*/ 1 w 68"/>
                  <a:gd name="T57" fmla="*/ 627 h 60"/>
                  <a:gd name="T58" fmla="*/ 5 w 68"/>
                  <a:gd name="T59" fmla="*/ 457 h 60"/>
                  <a:gd name="T60" fmla="*/ 1021 w 68"/>
                  <a:gd name="T61" fmla="*/ 331 h 60"/>
                  <a:gd name="T62" fmla="*/ 1525 w 68"/>
                  <a:gd name="T63" fmla="*/ 2 h 60"/>
                  <a:gd name="T64" fmla="*/ 2403 w 68"/>
                  <a:gd name="T65" fmla="*/ 0 h 60"/>
                  <a:gd name="T66" fmla="*/ 2693 w 68"/>
                  <a:gd name="T67" fmla="*/ 0 h 60"/>
                  <a:gd name="T68" fmla="*/ 2851 w 68"/>
                  <a:gd name="T69" fmla="*/ 1 h 60"/>
                  <a:gd name="T70" fmla="*/ 3019 w 68"/>
                  <a:gd name="T71" fmla="*/ 2 h 60"/>
                  <a:gd name="T72" fmla="*/ 3199 w 68"/>
                  <a:gd name="T73" fmla="*/ 4 h 60"/>
                  <a:gd name="T74" fmla="*/ 3582 w 68"/>
                  <a:gd name="T75" fmla="*/ 493 h 60"/>
                  <a:gd name="T76" fmla="*/ 4018 w 68"/>
                  <a:gd name="T77" fmla="*/ 805 h 60"/>
                  <a:gd name="T78" fmla="*/ 4257 w 68"/>
                  <a:gd name="T79" fmla="*/ 1024 h 60"/>
                  <a:gd name="T80" fmla="*/ 4649 w 68"/>
                  <a:gd name="T81" fmla="*/ 1301 h 60"/>
                  <a:gd name="T82" fmla="*/ 5052 w 68"/>
                  <a:gd name="T83" fmla="*/ 1482 h 60"/>
                  <a:gd name="T84" fmla="*/ 5520 w 68"/>
                  <a:gd name="T85" fmla="*/ 1655 h 60"/>
                  <a:gd name="T86" fmla="*/ 5783 w 68"/>
                  <a:gd name="T87" fmla="*/ 1775 h 60"/>
                  <a:gd name="T88" fmla="*/ 5997 w 68"/>
                  <a:gd name="T89" fmla="*/ 1793 h 6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8"/>
                  <a:gd name="T136" fmla="*/ 0 h 60"/>
                  <a:gd name="T137" fmla="*/ 68 w 68"/>
                  <a:gd name="T138" fmla="*/ 60 h 6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8" h="60">
                    <a:moveTo>
                      <a:pt x="66" y="43"/>
                    </a:moveTo>
                    <a:lnTo>
                      <a:pt x="68" y="44"/>
                    </a:lnTo>
                    <a:lnTo>
                      <a:pt x="67" y="46"/>
                    </a:lnTo>
                    <a:lnTo>
                      <a:pt x="66" y="47"/>
                    </a:lnTo>
                    <a:lnTo>
                      <a:pt x="61" y="52"/>
                    </a:lnTo>
                    <a:lnTo>
                      <a:pt x="54" y="55"/>
                    </a:lnTo>
                    <a:lnTo>
                      <a:pt x="48" y="58"/>
                    </a:lnTo>
                    <a:lnTo>
                      <a:pt x="43" y="60"/>
                    </a:lnTo>
                    <a:lnTo>
                      <a:pt x="42" y="60"/>
                    </a:lnTo>
                    <a:lnTo>
                      <a:pt x="41" y="59"/>
                    </a:lnTo>
                    <a:lnTo>
                      <a:pt x="42" y="58"/>
                    </a:lnTo>
                    <a:lnTo>
                      <a:pt x="43" y="56"/>
                    </a:lnTo>
                    <a:lnTo>
                      <a:pt x="46" y="53"/>
                    </a:lnTo>
                    <a:lnTo>
                      <a:pt x="47" y="48"/>
                    </a:lnTo>
                    <a:lnTo>
                      <a:pt x="47" y="45"/>
                    </a:lnTo>
                    <a:lnTo>
                      <a:pt x="47" y="42"/>
                    </a:lnTo>
                    <a:lnTo>
                      <a:pt x="45" y="38"/>
                    </a:lnTo>
                    <a:lnTo>
                      <a:pt x="43" y="36"/>
                    </a:lnTo>
                    <a:lnTo>
                      <a:pt x="41" y="34"/>
                    </a:lnTo>
                    <a:lnTo>
                      <a:pt x="36" y="31"/>
                    </a:lnTo>
                    <a:lnTo>
                      <a:pt x="29" y="27"/>
                    </a:lnTo>
                    <a:lnTo>
                      <a:pt x="20" y="24"/>
                    </a:lnTo>
                    <a:lnTo>
                      <a:pt x="12" y="22"/>
                    </a:lnTo>
                    <a:lnTo>
                      <a:pt x="5" y="21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5" y="11"/>
                    </a:lnTo>
                    <a:lnTo>
                      <a:pt x="11" y="7"/>
                    </a:lnTo>
                    <a:lnTo>
                      <a:pt x="18" y="2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2" y="1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39" y="12"/>
                    </a:lnTo>
                    <a:lnTo>
                      <a:pt x="43" y="19"/>
                    </a:lnTo>
                    <a:lnTo>
                      <a:pt x="47" y="25"/>
                    </a:lnTo>
                    <a:lnTo>
                      <a:pt x="51" y="31"/>
                    </a:lnTo>
                    <a:lnTo>
                      <a:pt x="55" y="35"/>
                    </a:lnTo>
                    <a:lnTo>
                      <a:pt x="60" y="40"/>
                    </a:lnTo>
                    <a:lnTo>
                      <a:pt x="63" y="42"/>
                    </a:lnTo>
                    <a:lnTo>
                      <a:pt x="66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2" name="Freeform 1181"/>
              <p:cNvSpPr>
                <a:spLocks noChangeArrowheads="1"/>
              </p:cNvSpPr>
              <p:nvPr/>
            </p:nvSpPr>
            <p:spPr bwMode="auto">
              <a:xfrm>
                <a:off x="2940" y="4230"/>
                <a:ext cx="37" cy="28"/>
              </a:xfrm>
              <a:custGeom>
                <a:avLst/>
                <a:gdLst>
                  <a:gd name="T0" fmla="*/ 3 w 36"/>
                  <a:gd name="T1" fmla="*/ 3227 h 27"/>
                  <a:gd name="T2" fmla="*/ 1 w 36"/>
                  <a:gd name="T3" fmla="*/ 4002 h 27"/>
                  <a:gd name="T4" fmla="*/ 0 w 36"/>
                  <a:gd name="T5" fmla="*/ 5249 h 27"/>
                  <a:gd name="T6" fmla="*/ 5 w 36"/>
                  <a:gd name="T7" fmla="*/ 6144 h 27"/>
                  <a:gd name="T8" fmla="*/ 8 w 36"/>
                  <a:gd name="T9" fmla="*/ 6144 h 27"/>
                  <a:gd name="T10" fmla="*/ 812 w 36"/>
                  <a:gd name="T11" fmla="*/ 5719 h 27"/>
                  <a:gd name="T12" fmla="*/ 1119 w 36"/>
                  <a:gd name="T13" fmla="*/ 4959 h 27"/>
                  <a:gd name="T14" fmla="*/ 1640 w 36"/>
                  <a:gd name="T15" fmla="*/ 3724 h 27"/>
                  <a:gd name="T16" fmla="*/ 1925 w 36"/>
                  <a:gd name="T17" fmla="*/ 3004 h 27"/>
                  <a:gd name="T18" fmla="*/ 2087 w 36"/>
                  <a:gd name="T19" fmla="*/ 2259 h 27"/>
                  <a:gd name="T20" fmla="*/ 2144 w 36"/>
                  <a:gd name="T21" fmla="*/ 1821 h 27"/>
                  <a:gd name="T22" fmla="*/ 2032 w 36"/>
                  <a:gd name="T23" fmla="*/ 2 h 27"/>
                  <a:gd name="T24" fmla="*/ 1873 w 36"/>
                  <a:gd name="T25" fmla="*/ 0 h 27"/>
                  <a:gd name="T26" fmla="*/ 1822 w 36"/>
                  <a:gd name="T27" fmla="*/ 2101 h 27"/>
                  <a:gd name="T28" fmla="*/ 1773 w 36"/>
                  <a:gd name="T29" fmla="*/ 2101 h 27"/>
                  <a:gd name="T30" fmla="*/ 1726 w 36"/>
                  <a:gd name="T31" fmla="*/ 6 h 27"/>
                  <a:gd name="T32" fmla="*/ 1726 w 36"/>
                  <a:gd name="T33" fmla="*/ 5 h 27"/>
                  <a:gd name="T34" fmla="*/ 1640 w 36"/>
                  <a:gd name="T35" fmla="*/ 6 h 27"/>
                  <a:gd name="T36" fmla="*/ 1318 w 36"/>
                  <a:gd name="T37" fmla="*/ 2101 h 27"/>
                  <a:gd name="T38" fmla="*/ 903 w 36"/>
                  <a:gd name="T39" fmla="*/ 3004 h 27"/>
                  <a:gd name="T40" fmla="*/ 653 w 36"/>
                  <a:gd name="T41" fmla="*/ 3468 h 27"/>
                  <a:gd name="T42" fmla="*/ 6 w 36"/>
                  <a:gd name="T43" fmla="*/ 4002 h 27"/>
                  <a:gd name="T44" fmla="*/ 7 w 36"/>
                  <a:gd name="T45" fmla="*/ 4002 h 27"/>
                  <a:gd name="T46" fmla="*/ 618 w 36"/>
                  <a:gd name="T47" fmla="*/ 4959 h 27"/>
                  <a:gd name="T48" fmla="*/ 618 w 36"/>
                  <a:gd name="T49" fmla="*/ 5249 h 27"/>
                  <a:gd name="T50" fmla="*/ 653 w 36"/>
                  <a:gd name="T51" fmla="*/ 4959 h 27"/>
                  <a:gd name="T52" fmla="*/ 3 w 36"/>
                  <a:gd name="T53" fmla="*/ 3227 h 2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27"/>
                  <a:gd name="T83" fmla="*/ 36 w 36"/>
                  <a:gd name="T84" fmla="*/ 27 h 2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27">
                    <a:moveTo>
                      <a:pt x="3" y="15"/>
                    </a:moveTo>
                    <a:lnTo>
                      <a:pt x="1" y="18"/>
                    </a:lnTo>
                    <a:lnTo>
                      <a:pt x="0" y="22"/>
                    </a:lnTo>
                    <a:lnTo>
                      <a:pt x="5" y="27"/>
                    </a:lnTo>
                    <a:lnTo>
                      <a:pt x="8" y="27"/>
                    </a:lnTo>
                    <a:lnTo>
                      <a:pt x="14" y="25"/>
                    </a:lnTo>
                    <a:lnTo>
                      <a:pt x="20" y="21"/>
                    </a:lnTo>
                    <a:lnTo>
                      <a:pt x="27" y="17"/>
                    </a:lnTo>
                    <a:lnTo>
                      <a:pt x="32" y="14"/>
                    </a:lnTo>
                    <a:lnTo>
                      <a:pt x="35" y="10"/>
                    </a:lnTo>
                    <a:lnTo>
                      <a:pt x="36" y="7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30" y="9"/>
                    </a:lnTo>
                    <a:lnTo>
                      <a:pt x="29" y="9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7" y="6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16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10" y="21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3" name="Freeform 1182"/>
              <p:cNvSpPr>
                <a:spLocks noChangeArrowheads="1"/>
              </p:cNvSpPr>
              <p:nvPr/>
            </p:nvSpPr>
            <p:spPr bwMode="auto">
              <a:xfrm>
                <a:off x="2907" y="4205"/>
                <a:ext cx="49" cy="45"/>
              </a:xfrm>
              <a:custGeom>
                <a:avLst/>
                <a:gdLst>
                  <a:gd name="T0" fmla="*/ 0 w 47"/>
                  <a:gd name="T1" fmla="*/ 1852 h 43"/>
                  <a:gd name="T2" fmla="*/ 6 w 47"/>
                  <a:gd name="T3" fmla="*/ 1978 h 43"/>
                  <a:gd name="T4" fmla="*/ 1581 w 47"/>
                  <a:gd name="T5" fmla="*/ 2424 h 43"/>
                  <a:gd name="T6" fmla="*/ 2755 w 47"/>
                  <a:gd name="T7" fmla="*/ 2968 h 43"/>
                  <a:gd name="T8" fmla="*/ 3616 w 47"/>
                  <a:gd name="T9" fmla="*/ 3631 h 43"/>
                  <a:gd name="T10" fmla="*/ 4000 w 47"/>
                  <a:gd name="T11" fmla="*/ 4157 h 43"/>
                  <a:gd name="T12" fmla="*/ 4256 w 47"/>
                  <a:gd name="T13" fmla="*/ 4755 h 43"/>
                  <a:gd name="T14" fmla="*/ 4631 w 47"/>
                  <a:gd name="T15" fmla="*/ 5089 h 43"/>
                  <a:gd name="T16" fmla="*/ 4817 w 47"/>
                  <a:gd name="T17" fmla="*/ 5445 h 43"/>
                  <a:gd name="T18" fmla="*/ 4817 w 47"/>
                  <a:gd name="T19" fmla="*/ 5464 h 43"/>
                  <a:gd name="T20" fmla="*/ 4817 w 47"/>
                  <a:gd name="T21" fmla="*/ 5848 h 43"/>
                  <a:gd name="T22" fmla="*/ 4631 w 47"/>
                  <a:gd name="T23" fmla="*/ 6688 h 43"/>
                  <a:gd name="T24" fmla="*/ 4256 w 47"/>
                  <a:gd name="T25" fmla="*/ 7154 h 43"/>
                  <a:gd name="T26" fmla="*/ 5242 w 47"/>
                  <a:gd name="T27" fmla="*/ 8189 h 43"/>
                  <a:gd name="T28" fmla="*/ 5576 w 47"/>
                  <a:gd name="T29" fmla="*/ 7628 h 43"/>
                  <a:gd name="T30" fmla="*/ 5799 w 47"/>
                  <a:gd name="T31" fmla="*/ 6255 h 43"/>
                  <a:gd name="T32" fmla="*/ 5933 w 47"/>
                  <a:gd name="T33" fmla="*/ 5464 h 43"/>
                  <a:gd name="T34" fmla="*/ 5799 w 47"/>
                  <a:gd name="T35" fmla="*/ 4776 h 43"/>
                  <a:gd name="T36" fmla="*/ 5576 w 47"/>
                  <a:gd name="T37" fmla="*/ 3889 h 43"/>
                  <a:gd name="T38" fmla="*/ 5242 w 47"/>
                  <a:gd name="T39" fmla="*/ 3176 h 43"/>
                  <a:gd name="T40" fmla="*/ 4817 w 47"/>
                  <a:gd name="T41" fmla="*/ 2594 h 43"/>
                  <a:gd name="T42" fmla="*/ 4093 w 47"/>
                  <a:gd name="T43" fmla="*/ 2117 h 43"/>
                  <a:gd name="T44" fmla="*/ 3192 w 47"/>
                  <a:gd name="T45" fmla="*/ 7 h 43"/>
                  <a:gd name="T46" fmla="*/ 1902 w 47"/>
                  <a:gd name="T47" fmla="*/ 4 h 43"/>
                  <a:gd name="T48" fmla="*/ 7 w 47"/>
                  <a:gd name="T49" fmla="*/ 2 h 43"/>
                  <a:gd name="T50" fmla="*/ 0 w 47"/>
                  <a:gd name="T51" fmla="*/ 0 h 43"/>
                  <a:gd name="T52" fmla="*/ 0 w 47"/>
                  <a:gd name="T53" fmla="*/ 1852 h 4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7"/>
                  <a:gd name="T82" fmla="*/ 0 h 43"/>
                  <a:gd name="T83" fmla="*/ 47 w 47"/>
                  <a:gd name="T84" fmla="*/ 43 h 4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7" h="43">
                    <a:moveTo>
                      <a:pt x="0" y="9"/>
                    </a:moveTo>
                    <a:lnTo>
                      <a:pt x="6" y="10"/>
                    </a:lnTo>
                    <a:lnTo>
                      <a:pt x="13" y="13"/>
                    </a:lnTo>
                    <a:lnTo>
                      <a:pt x="22" y="16"/>
                    </a:lnTo>
                    <a:lnTo>
                      <a:pt x="29" y="19"/>
                    </a:lnTo>
                    <a:lnTo>
                      <a:pt x="32" y="21"/>
                    </a:lnTo>
                    <a:lnTo>
                      <a:pt x="34" y="24"/>
                    </a:lnTo>
                    <a:lnTo>
                      <a:pt x="37" y="26"/>
                    </a:lnTo>
                    <a:lnTo>
                      <a:pt x="38" y="28"/>
                    </a:lnTo>
                    <a:lnTo>
                      <a:pt x="38" y="29"/>
                    </a:lnTo>
                    <a:lnTo>
                      <a:pt x="38" y="31"/>
                    </a:lnTo>
                    <a:lnTo>
                      <a:pt x="37" y="35"/>
                    </a:lnTo>
                    <a:lnTo>
                      <a:pt x="34" y="37"/>
                    </a:lnTo>
                    <a:lnTo>
                      <a:pt x="41" y="43"/>
                    </a:lnTo>
                    <a:lnTo>
                      <a:pt x="44" y="39"/>
                    </a:lnTo>
                    <a:lnTo>
                      <a:pt x="46" y="33"/>
                    </a:lnTo>
                    <a:lnTo>
                      <a:pt x="47" y="29"/>
                    </a:lnTo>
                    <a:lnTo>
                      <a:pt x="46" y="25"/>
                    </a:lnTo>
                    <a:lnTo>
                      <a:pt x="44" y="20"/>
                    </a:lnTo>
                    <a:lnTo>
                      <a:pt x="41" y="17"/>
                    </a:lnTo>
                    <a:lnTo>
                      <a:pt x="38" y="14"/>
                    </a:lnTo>
                    <a:lnTo>
                      <a:pt x="33" y="11"/>
                    </a:lnTo>
                    <a:lnTo>
                      <a:pt x="25" y="7"/>
                    </a:lnTo>
                    <a:lnTo>
                      <a:pt x="16" y="4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4" name="Freeform 1183"/>
              <p:cNvSpPr>
                <a:spLocks noChangeArrowheads="1"/>
              </p:cNvSpPr>
              <p:nvPr/>
            </p:nvSpPr>
            <p:spPr bwMode="auto">
              <a:xfrm>
                <a:off x="2899" y="4184"/>
                <a:ext cx="45" cy="31"/>
              </a:xfrm>
              <a:custGeom>
                <a:avLst/>
                <a:gdLst>
                  <a:gd name="T0" fmla="*/ 8189 w 43"/>
                  <a:gd name="T1" fmla="*/ 280 h 29"/>
                  <a:gd name="T2" fmla="*/ 7851 w 43"/>
                  <a:gd name="T3" fmla="*/ 3 h 29"/>
                  <a:gd name="T4" fmla="*/ 7154 w 43"/>
                  <a:gd name="T5" fmla="*/ 1 h 29"/>
                  <a:gd name="T6" fmla="*/ 6255 w 43"/>
                  <a:gd name="T7" fmla="*/ 0 h 29"/>
                  <a:gd name="T8" fmla="*/ 5464 w 43"/>
                  <a:gd name="T9" fmla="*/ 0 h 29"/>
                  <a:gd name="T10" fmla="*/ 3889 w 43"/>
                  <a:gd name="T11" fmla="*/ 2 h 29"/>
                  <a:gd name="T12" fmla="*/ 2424 w 43"/>
                  <a:gd name="T13" fmla="*/ 251 h 29"/>
                  <a:gd name="T14" fmla="*/ 6 w 43"/>
                  <a:gd name="T15" fmla="*/ 6798 h 29"/>
                  <a:gd name="T16" fmla="*/ 1 w 43"/>
                  <a:gd name="T17" fmla="*/ 9517 h 29"/>
                  <a:gd name="T18" fmla="*/ 0 w 43"/>
                  <a:gd name="T19" fmla="*/ 13275 h 29"/>
                  <a:gd name="T20" fmla="*/ 1 w 43"/>
                  <a:gd name="T21" fmla="*/ 15173 h 29"/>
                  <a:gd name="T22" fmla="*/ 4 w 43"/>
                  <a:gd name="T23" fmla="*/ 17243 h 29"/>
                  <a:gd name="T24" fmla="*/ 1852 w 43"/>
                  <a:gd name="T25" fmla="*/ 17243 h 29"/>
                  <a:gd name="T26" fmla="*/ 1852 w 43"/>
                  <a:gd name="T27" fmla="*/ 11618 h 29"/>
                  <a:gd name="T28" fmla="*/ 1729 w 43"/>
                  <a:gd name="T29" fmla="*/ 11618 h 29"/>
                  <a:gd name="T30" fmla="*/ 1852 w 43"/>
                  <a:gd name="T31" fmla="*/ 13275 h 29"/>
                  <a:gd name="T32" fmla="*/ 1852 w 43"/>
                  <a:gd name="T33" fmla="*/ 14147 h 29"/>
                  <a:gd name="T34" fmla="*/ 2266 w 43"/>
                  <a:gd name="T35" fmla="*/ 10168 h 29"/>
                  <a:gd name="T36" fmla="*/ 3176 w 43"/>
                  <a:gd name="T37" fmla="*/ 7778 h 29"/>
                  <a:gd name="T38" fmla="*/ 4755 w 43"/>
                  <a:gd name="T39" fmla="*/ 6388 h 29"/>
                  <a:gd name="T40" fmla="*/ 5848 w 43"/>
                  <a:gd name="T41" fmla="*/ 5218 h 29"/>
                  <a:gd name="T42" fmla="*/ 6255 w 43"/>
                  <a:gd name="T43" fmla="*/ 5218 h 29"/>
                  <a:gd name="T44" fmla="*/ 6663 w 43"/>
                  <a:gd name="T45" fmla="*/ 5966 h 29"/>
                  <a:gd name="T46" fmla="*/ 6688 w 43"/>
                  <a:gd name="T47" fmla="*/ 5966 h 29"/>
                  <a:gd name="T48" fmla="*/ 7126 w 43"/>
                  <a:gd name="T49" fmla="*/ 6388 h 29"/>
                  <a:gd name="T50" fmla="*/ 8189 w 43"/>
                  <a:gd name="T51" fmla="*/ 280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3"/>
                  <a:gd name="T79" fmla="*/ 0 h 29"/>
                  <a:gd name="T80" fmla="*/ 43 w 43"/>
                  <a:gd name="T81" fmla="*/ 29 h 2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3" h="29">
                    <a:moveTo>
                      <a:pt x="43" y="7"/>
                    </a:moveTo>
                    <a:lnTo>
                      <a:pt x="41" y="3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0" y="2"/>
                    </a:lnTo>
                    <a:lnTo>
                      <a:pt x="13" y="6"/>
                    </a:lnTo>
                    <a:lnTo>
                      <a:pt x="6" y="12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1" y="26"/>
                    </a:lnTo>
                    <a:lnTo>
                      <a:pt x="4" y="29"/>
                    </a:lnTo>
                    <a:lnTo>
                      <a:pt x="9" y="29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12" y="18"/>
                    </a:lnTo>
                    <a:lnTo>
                      <a:pt x="17" y="14"/>
                    </a:lnTo>
                    <a:lnTo>
                      <a:pt x="24" y="11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4" y="10"/>
                    </a:lnTo>
                    <a:lnTo>
                      <a:pt x="35" y="10"/>
                    </a:lnTo>
                    <a:lnTo>
                      <a:pt x="36" y="11"/>
                    </a:lnTo>
                    <a:lnTo>
                      <a:pt x="43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5" name="Freeform 1184"/>
              <p:cNvSpPr>
                <a:spLocks noChangeArrowheads="1"/>
              </p:cNvSpPr>
              <p:nvPr/>
            </p:nvSpPr>
            <p:spPr bwMode="auto">
              <a:xfrm>
                <a:off x="2936" y="4192"/>
                <a:ext cx="36" cy="48"/>
              </a:xfrm>
              <a:custGeom>
                <a:avLst/>
                <a:gdLst>
                  <a:gd name="T0" fmla="*/ 2353 w 35"/>
                  <a:gd name="T1" fmla="*/ 79007 h 44"/>
                  <a:gd name="T2" fmla="*/ 2225 w 35"/>
                  <a:gd name="T3" fmla="*/ 76865 h 44"/>
                  <a:gd name="T4" fmla="*/ 2079 w 35"/>
                  <a:gd name="T5" fmla="*/ 72509 h 44"/>
                  <a:gd name="T6" fmla="*/ 1882 w 35"/>
                  <a:gd name="T7" fmla="*/ 66431 h 44"/>
                  <a:gd name="T8" fmla="*/ 1425 w 35"/>
                  <a:gd name="T9" fmla="*/ 54269 h 44"/>
                  <a:gd name="T10" fmla="*/ 1142 w 35"/>
                  <a:gd name="T11" fmla="*/ 42982 h 44"/>
                  <a:gd name="T12" fmla="*/ 966 w 35"/>
                  <a:gd name="T13" fmla="*/ 27788 h 44"/>
                  <a:gd name="T14" fmla="*/ 775 w 35"/>
                  <a:gd name="T15" fmla="*/ 16489 h 44"/>
                  <a:gd name="T16" fmla="*/ 7 w 35"/>
                  <a:gd name="T17" fmla="*/ 0 h 44"/>
                  <a:gd name="T18" fmla="*/ 0 w 35"/>
                  <a:gd name="T19" fmla="*/ 4 h 44"/>
                  <a:gd name="T20" fmla="*/ 3 w 35"/>
                  <a:gd name="T21" fmla="*/ 23258 h 44"/>
                  <a:gd name="T22" fmla="*/ 7 w 35"/>
                  <a:gd name="T23" fmla="*/ 41772 h 44"/>
                  <a:gd name="T24" fmla="*/ 820 w 35"/>
                  <a:gd name="T25" fmla="*/ 54269 h 44"/>
                  <a:gd name="T26" fmla="*/ 1021 w 35"/>
                  <a:gd name="T27" fmla="*/ 68938 h 44"/>
                  <a:gd name="T28" fmla="*/ 1279 w 35"/>
                  <a:gd name="T29" fmla="*/ 79007 h 44"/>
                  <a:gd name="T30" fmla="*/ 1590 w 35"/>
                  <a:gd name="T31" fmla="*/ 91464 h 44"/>
                  <a:gd name="T32" fmla="*/ 1991 w 35"/>
                  <a:gd name="T33" fmla="*/ 97657 h 44"/>
                  <a:gd name="T34" fmla="*/ 2325 w 35"/>
                  <a:gd name="T35" fmla="*/ 99753 h 44"/>
                  <a:gd name="T36" fmla="*/ 2353 w 35"/>
                  <a:gd name="T37" fmla="*/ 79007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"/>
                  <a:gd name="T58" fmla="*/ 0 h 44"/>
                  <a:gd name="T59" fmla="*/ 35 w 35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" h="44">
                    <a:moveTo>
                      <a:pt x="35" y="35"/>
                    </a:moveTo>
                    <a:lnTo>
                      <a:pt x="33" y="34"/>
                    </a:lnTo>
                    <a:lnTo>
                      <a:pt x="30" y="32"/>
                    </a:lnTo>
                    <a:lnTo>
                      <a:pt x="27" y="29"/>
                    </a:lnTo>
                    <a:lnTo>
                      <a:pt x="22" y="24"/>
                    </a:lnTo>
                    <a:lnTo>
                      <a:pt x="18" y="19"/>
                    </a:lnTo>
                    <a:lnTo>
                      <a:pt x="15" y="13"/>
                    </a:lnTo>
                    <a:lnTo>
                      <a:pt x="11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3" y="11"/>
                    </a:lnTo>
                    <a:lnTo>
                      <a:pt x="7" y="18"/>
                    </a:lnTo>
                    <a:lnTo>
                      <a:pt x="12" y="24"/>
                    </a:lnTo>
                    <a:lnTo>
                      <a:pt x="16" y="30"/>
                    </a:lnTo>
                    <a:lnTo>
                      <a:pt x="20" y="35"/>
                    </a:lnTo>
                    <a:lnTo>
                      <a:pt x="24" y="40"/>
                    </a:lnTo>
                    <a:lnTo>
                      <a:pt x="29" y="43"/>
                    </a:lnTo>
                    <a:lnTo>
                      <a:pt x="34" y="44"/>
                    </a:lnTo>
                    <a:lnTo>
                      <a:pt x="35" y="3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6" name="Freeform 1185"/>
              <p:cNvSpPr>
                <a:spLocks noChangeArrowheads="1"/>
              </p:cNvSpPr>
              <p:nvPr/>
            </p:nvSpPr>
            <p:spPr bwMode="auto">
              <a:xfrm>
                <a:off x="2642" y="4151"/>
                <a:ext cx="27" cy="49"/>
              </a:xfrm>
              <a:custGeom>
                <a:avLst/>
                <a:gdLst>
                  <a:gd name="T0" fmla="*/ 1 w 39"/>
                  <a:gd name="T1" fmla="*/ 83717 h 45"/>
                  <a:gd name="T2" fmla="*/ 1 w 39"/>
                  <a:gd name="T3" fmla="*/ 48462 h 45"/>
                  <a:gd name="T4" fmla="*/ 1 w 39"/>
                  <a:gd name="T5" fmla="*/ 26443 h 45"/>
                  <a:gd name="T6" fmla="*/ 0 w 39"/>
                  <a:gd name="T7" fmla="*/ 18719 h 45"/>
                  <a:gd name="T8" fmla="*/ 1 w 39"/>
                  <a:gd name="T9" fmla="*/ 14444 h 45"/>
                  <a:gd name="T10" fmla="*/ 1 w 39"/>
                  <a:gd name="T11" fmla="*/ 3 h 45"/>
                  <a:gd name="T12" fmla="*/ 1 w 39"/>
                  <a:gd name="T13" fmla="*/ 1 h 45"/>
                  <a:gd name="T14" fmla="*/ 1 w 39"/>
                  <a:gd name="T15" fmla="*/ 0 h 45"/>
                  <a:gd name="T16" fmla="*/ 1 w 39"/>
                  <a:gd name="T17" fmla="*/ 0 h 45"/>
                  <a:gd name="T18" fmla="*/ 1 w 39"/>
                  <a:gd name="T19" fmla="*/ 0 h 45"/>
                  <a:gd name="T20" fmla="*/ 1 w 39"/>
                  <a:gd name="T21" fmla="*/ 1 h 45"/>
                  <a:gd name="T22" fmla="*/ 1 w 39"/>
                  <a:gd name="T23" fmla="*/ 2 h 45"/>
                  <a:gd name="T24" fmla="*/ 1 w 39"/>
                  <a:gd name="T25" fmla="*/ 4 h 45"/>
                  <a:gd name="T26" fmla="*/ 1 w 39"/>
                  <a:gd name="T27" fmla="*/ 14444 h 45"/>
                  <a:gd name="T28" fmla="*/ 1 w 39"/>
                  <a:gd name="T29" fmla="*/ 17192 h 45"/>
                  <a:gd name="T30" fmla="*/ 1 w 39"/>
                  <a:gd name="T31" fmla="*/ 22306 h 45"/>
                  <a:gd name="T32" fmla="*/ 1 w 39"/>
                  <a:gd name="T33" fmla="*/ 28764 h 45"/>
                  <a:gd name="T34" fmla="*/ 1 w 39"/>
                  <a:gd name="T35" fmla="*/ 37084 h 45"/>
                  <a:gd name="T36" fmla="*/ 1 w 39"/>
                  <a:gd name="T37" fmla="*/ 43977 h 45"/>
                  <a:gd name="T38" fmla="*/ 1 w 39"/>
                  <a:gd name="T39" fmla="*/ 56826 h 45"/>
                  <a:gd name="T40" fmla="*/ 1 w 39"/>
                  <a:gd name="T41" fmla="*/ 66815 h 45"/>
                  <a:gd name="T42" fmla="*/ 1 w 39"/>
                  <a:gd name="T43" fmla="*/ 73419 h 45"/>
                  <a:gd name="T44" fmla="*/ 1 w 39"/>
                  <a:gd name="T45" fmla="*/ 80857 h 45"/>
                  <a:gd name="T46" fmla="*/ 1 w 39"/>
                  <a:gd name="T47" fmla="*/ 86144 h 45"/>
                  <a:gd name="T48" fmla="*/ 1 w 39"/>
                  <a:gd name="T49" fmla="*/ 87011 h 45"/>
                  <a:gd name="T50" fmla="*/ 1 w 39"/>
                  <a:gd name="T51" fmla="*/ 87011 h 45"/>
                  <a:gd name="T52" fmla="*/ 1 w 39"/>
                  <a:gd name="T53" fmla="*/ 83717 h 4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9"/>
                  <a:gd name="T82" fmla="*/ 0 h 45"/>
                  <a:gd name="T83" fmla="*/ 39 w 39"/>
                  <a:gd name="T84" fmla="*/ 45 h 4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9" h="45">
                    <a:moveTo>
                      <a:pt x="27" y="43"/>
                    </a:moveTo>
                    <a:lnTo>
                      <a:pt x="6" y="26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4" y="7"/>
                    </a:lnTo>
                    <a:lnTo>
                      <a:pt x="37" y="9"/>
                    </a:lnTo>
                    <a:lnTo>
                      <a:pt x="39" y="12"/>
                    </a:lnTo>
                    <a:lnTo>
                      <a:pt x="39" y="15"/>
                    </a:lnTo>
                    <a:lnTo>
                      <a:pt x="39" y="19"/>
                    </a:lnTo>
                    <a:lnTo>
                      <a:pt x="36" y="23"/>
                    </a:lnTo>
                    <a:lnTo>
                      <a:pt x="31" y="29"/>
                    </a:lnTo>
                    <a:lnTo>
                      <a:pt x="28" y="34"/>
                    </a:lnTo>
                    <a:lnTo>
                      <a:pt x="28" y="38"/>
                    </a:lnTo>
                    <a:lnTo>
                      <a:pt x="28" y="42"/>
                    </a:lnTo>
                    <a:lnTo>
                      <a:pt x="29" y="44"/>
                    </a:lnTo>
                    <a:lnTo>
                      <a:pt x="29" y="45"/>
                    </a:lnTo>
                    <a:lnTo>
                      <a:pt x="27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7" name="Freeform 1186"/>
              <p:cNvSpPr>
                <a:spLocks noChangeArrowheads="1"/>
              </p:cNvSpPr>
              <p:nvPr/>
            </p:nvSpPr>
            <p:spPr bwMode="auto">
              <a:xfrm>
                <a:off x="2645" y="4175"/>
                <a:ext cx="16" cy="25"/>
              </a:xfrm>
              <a:custGeom>
                <a:avLst/>
                <a:gdLst>
                  <a:gd name="T0" fmla="*/ 0 w 28"/>
                  <a:gd name="T1" fmla="*/ 4 h 24"/>
                  <a:gd name="T2" fmla="*/ 1 w 28"/>
                  <a:gd name="T3" fmla="*/ 3456 h 24"/>
                  <a:gd name="T4" fmla="*/ 1 w 28"/>
                  <a:gd name="T5" fmla="*/ 10602 h 24"/>
                  <a:gd name="T6" fmla="*/ 1 w 28"/>
                  <a:gd name="T7" fmla="*/ 7694 h 24"/>
                  <a:gd name="T8" fmla="*/ 1 w 28"/>
                  <a:gd name="T9" fmla="*/ 0 h 24"/>
                  <a:gd name="T10" fmla="*/ 1 w 28"/>
                  <a:gd name="T11" fmla="*/ 1 h 24"/>
                  <a:gd name="T12" fmla="*/ 0 w 28"/>
                  <a:gd name="T13" fmla="*/ 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24"/>
                  <a:gd name="T23" fmla="*/ 28 w 28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24">
                    <a:moveTo>
                      <a:pt x="0" y="4"/>
                    </a:moveTo>
                    <a:lnTo>
                      <a:pt x="1" y="7"/>
                    </a:lnTo>
                    <a:lnTo>
                      <a:pt x="23" y="24"/>
                    </a:lnTo>
                    <a:lnTo>
                      <a:pt x="28" y="17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8" name="Freeform 1187"/>
              <p:cNvSpPr>
                <a:spLocks noChangeArrowheads="1"/>
              </p:cNvSpPr>
              <p:nvPr/>
            </p:nvSpPr>
            <p:spPr bwMode="auto">
              <a:xfrm>
                <a:off x="2642" y="4165"/>
                <a:ext cx="7" cy="14"/>
              </a:xfrm>
              <a:custGeom>
                <a:avLst/>
                <a:gdLst>
                  <a:gd name="T0" fmla="*/ 0 w 12"/>
                  <a:gd name="T1" fmla="*/ 3 h 14"/>
                  <a:gd name="T2" fmla="*/ 1 w 12"/>
                  <a:gd name="T3" fmla="*/ 1682 h 14"/>
                  <a:gd name="T4" fmla="*/ 1 w 12"/>
                  <a:gd name="T5" fmla="*/ 1367 h 14"/>
                  <a:gd name="T6" fmla="*/ 1 w 12"/>
                  <a:gd name="T7" fmla="*/ 0 h 14"/>
                  <a:gd name="T8" fmla="*/ 0 w 12"/>
                  <a:gd name="T9" fmla="*/ 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4"/>
                  <a:gd name="T17" fmla="*/ 12 w 1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4">
                    <a:moveTo>
                      <a:pt x="0" y="3"/>
                    </a:moveTo>
                    <a:lnTo>
                      <a:pt x="4" y="14"/>
                    </a:lnTo>
                    <a:lnTo>
                      <a:pt x="12" y="11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9" name="Freeform 1188"/>
              <p:cNvSpPr>
                <a:spLocks noChangeArrowheads="1"/>
              </p:cNvSpPr>
              <p:nvPr/>
            </p:nvSpPr>
            <p:spPr bwMode="auto">
              <a:xfrm>
                <a:off x="2640" y="4147"/>
                <a:ext cx="37" cy="31"/>
              </a:xfrm>
              <a:custGeom>
                <a:avLst/>
                <a:gdLst>
                  <a:gd name="T0" fmla="*/ 9 w 48"/>
                  <a:gd name="T1" fmla="*/ 4057 h 30"/>
                  <a:gd name="T2" fmla="*/ 10 w 48"/>
                  <a:gd name="T3" fmla="*/ 3346 h 30"/>
                  <a:gd name="T4" fmla="*/ 10 w 48"/>
                  <a:gd name="T5" fmla="*/ 2423 h 30"/>
                  <a:gd name="T6" fmla="*/ 10 w 48"/>
                  <a:gd name="T7" fmla="*/ 1872 h 30"/>
                  <a:gd name="T8" fmla="*/ 9 w 48"/>
                  <a:gd name="T9" fmla="*/ 1448 h 30"/>
                  <a:gd name="T10" fmla="*/ 9 w 48"/>
                  <a:gd name="T11" fmla="*/ 7 h 30"/>
                  <a:gd name="T12" fmla="*/ 8 w 48"/>
                  <a:gd name="T13" fmla="*/ 4 h 30"/>
                  <a:gd name="T14" fmla="*/ 7 w 48"/>
                  <a:gd name="T15" fmla="*/ 2 h 30"/>
                  <a:gd name="T16" fmla="*/ 6 w 48"/>
                  <a:gd name="T17" fmla="*/ 1 h 30"/>
                  <a:gd name="T18" fmla="*/ 5 w 48"/>
                  <a:gd name="T19" fmla="*/ 0 h 30"/>
                  <a:gd name="T20" fmla="*/ 3 w 48"/>
                  <a:gd name="T21" fmla="*/ 0 h 30"/>
                  <a:gd name="T22" fmla="*/ 2 w 48"/>
                  <a:gd name="T23" fmla="*/ 0 h 30"/>
                  <a:gd name="T24" fmla="*/ 2 w 48"/>
                  <a:gd name="T25" fmla="*/ 2 h 30"/>
                  <a:gd name="T26" fmla="*/ 2 w 48"/>
                  <a:gd name="T27" fmla="*/ 4 h 30"/>
                  <a:gd name="T28" fmla="*/ 1 w 48"/>
                  <a:gd name="T29" fmla="*/ 1275 h 30"/>
                  <a:gd name="T30" fmla="*/ 0 w 48"/>
                  <a:gd name="T31" fmla="*/ 1872 h 30"/>
                  <a:gd name="T32" fmla="*/ 2 w 48"/>
                  <a:gd name="T33" fmla="*/ 2584 h 30"/>
                  <a:gd name="T34" fmla="*/ 2 w 48"/>
                  <a:gd name="T35" fmla="*/ 2129 h 30"/>
                  <a:gd name="T36" fmla="*/ 2 w 48"/>
                  <a:gd name="T37" fmla="*/ 1756 h 30"/>
                  <a:gd name="T38" fmla="*/ 2 w 48"/>
                  <a:gd name="T39" fmla="*/ 1544 h 30"/>
                  <a:gd name="T40" fmla="*/ 2 w 48"/>
                  <a:gd name="T41" fmla="*/ 1448 h 30"/>
                  <a:gd name="T42" fmla="*/ 2 w 48"/>
                  <a:gd name="T43" fmla="*/ 1275 h 30"/>
                  <a:gd name="T44" fmla="*/ 3 w 48"/>
                  <a:gd name="T45" fmla="*/ 1195 h 30"/>
                  <a:gd name="T46" fmla="*/ 3 w 48"/>
                  <a:gd name="T47" fmla="*/ 1195 h 30"/>
                  <a:gd name="T48" fmla="*/ 5 w 48"/>
                  <a:gd name="T49" fmla="*/ 1195 h 30"/>
                  <a:gd name="T50" fmla="*/ 5 w 48"/>
                  <a:gd name="T51" fmla="*/ 1275 h 30"/>
                  <a:gd name="T52" fmla="*/ 6 w 48"/>
                  <a:gd name="T53" fmla="*/ 1448 h 30"/>
                  <a:gd name="T54" fmla="*/ 7 w 48"/>
                  <a:gd name="T55" fmla="*/ 1646 h 30"/>
                  <a:gd name="T56" fmla="*/ 7 w 48"/>
                  <a:gd name="T57" fmla="*/ 1756 h 30"/>
                  <a:gd name="T58" fmla="*/ 9 w 48"/>
                  <a:gd name="T59" fmla="*/ 1996 h 30"/>
                  <a:gd name="T60" fmla="*/ 9 w 48"/>
                  <a:gd name="T61" fmla="*/ 2271 h 30"/>
                  <a:gd name="T62" fmla="*/ 9 w 48"/>
                  <a:gd name="T63" fmla="*/ 2423 h 30"/>
                  <a:gd name="T64" fmla="*/ 9 w 48"/>
                  <a:gd name="T65" fmla="*/ 2941 h 30"/>
                  <a:gd name="T66" fmla="*/ 8 w 48"/>
                  <a:gd name="T67" fmla="*/ 3345 h 30"/>
                  <a:gd name="T68" fmla="*/ 9 w 48"/>
                  <a:gd name="T69" fmla="*/ 4057 h 3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8"/>
                  <a:gd name="T106" fmla="*/ 0 h 30"/>
                  <a:gd name="T107" fmla="*/ 48 w 48"/>
                  <a:gd name="T108" fmla="*/ 30 h 3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8" h="30">
                    <a:moveTo>
                      <a:pt x="43" y="30"/>
                    </a:moveTo>
                    <a:lnTo>
                      <a:pt x="46" y="25"/>
                    </a:lnTo>
                    <a:lnTo>
                      <a:pt x="48" y="19"/>
                    </a:lnTo>
                    <a:lnTo>
                      <a:pt x="47" y="15"/>
                    </a:lnTo>
                    <a:lnTo>
                      <a:pt x="44" y="11"/>
                    </a:lnTo>
                    <a:lnTo>
                      <a:pt x="41" y="7"/>
                    </a:lnTo>
                    <a:lnTo>
                      <a:pt x="37" y="4"/>
                    </a:lnTo>
                    <a:lnTo>
                      <a:pt x="31" y="2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9" y="17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3" y="8"/>
                    </a:lnTo>
                    <a:lnTo>
                      <a:pt x="16" y="8"/>
                    </a:lnTo>
                    <a:lnTo>
                      <a:pt x="21" y="8"/>
                    </a:lnTo>
                    <a:lnTo>
                      <a:pt x="25" y="9"/>
                    </a:lnTo>
                    <a:lnTo>
                      <a:pt x="28" y="11"/>
                    </a:lnTo>
                    <a:lnTo>
                      <a:pt x="32" y="13"/>
                    </a:lnTo>
                    <a:lnTo>
                      <a:pt x="35" y="14"/>
                    </a:lnTo>
                    <a:lnTo>
                      <a:pt x="38" y="16"/>
                    </a:lnTo>
                    <a:lnTo>
                      <a:pt x="39" y="18"/>
                    </a:lnTo>
                    <a:lnTo>
                      <a:pt x="39" y="19"/>
                    </a:lnTo>
                    <a:lnTo>
                      <a:pt x="39" y="22"/>
                    </a:lnTo>
                    <a:lnTo>
                      <a:pt x="37" y="24"/>
                    </a:lnTo>
                    <a:lnTo>
                      <a:pt x="43" y="3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20" name="Freeform 1189"/>
              <p:cNvSpPr>
                <a:spLocks noChangeArrowheads="1"/>
              </p:cNvSpPr>
              <p:nvPr/>
            </p:nvSpPr>
            <p:spPr bwMode="auto">
              <a:xfrm>
                <a:off x="2667" y="4172"/>
                <a:ext cx="16" cy="29"/>
              </a:xfrm>
              <a:custGeom>
                <a:avLst/>
                <a:gdLst>
                  <a:gd name="T0" fmla="*/ 2 w 16"/>
                  <a:gd name="T1" fmla="*/ 5112 h 28"/>
                  <a:gd name="T2" fmla="*/ 3 w 16"/>
                  <a:gd name="T3" fmla="*/ 5269 h 28"/>
                  <a:gd name="T4" fmla="*/ 754 w 16"/>
                  <a:gd name="T5" fmla="*/ 4450 h 28"/>
                  <a:gd name="T6" fmla="*/ 710 w 16"/>
                  <a:gd name="T7" fmla="*/ 4285 h 28"/>
                  <a:gd name="T8" fmla="*/ 710 w 16"/>
                  <a:gd name="T9" fmla="*/ 4153 h 28"/>
                  <a:gd name="T10" fmla="*/ 710 w 16"/>
                  <a:gd name="T11" fmla="*/ 3377 h 28"/>
                  <a:gd name="T12" fmla="*/ 710 w 16"/>
                  <a:gd name="T13" fmla="*/ 2941 h 28"/>
                  <a:gd name="T14" fmla="*/ 801 w 16"/>
                  <a:gd name="T15" fmla="*/ 2231 h 28"/>
                  <a:gd name="T16" fmla="*/ 1021 w 16"/>
                  <a:gd name="T17" fmla="*/ 6 h 28"/>
                  <a:gd name="T18" fmla="*/ 710 w 16"/>
                  <a:gd name="T19" fmla="*/ 0 h 28"/>
                  <a:gd name="T20" fmla="*/ 4 w 16"/>
                  <a:gd name="T21" fmla="*/ 6 h 28"/>
                  <a:gd name="T22" fmla="*/ 1 w 16"/>
                  <a:gd name="T23" fmla="*/ 2393 h 28"/>
                  <a:gd name="T24" fmla="*/ 0 w 16"/>
                  <a:gd name="T25" fmla="*/ 3377 h 28"/>
                  <a:gd name="T26" fmla="*/ 1 w 16"/>
                  <a:gd name="T27" fmla="*/ 4450 h 28"/>
                  <a:gd name="T28" fmla="*/ 2 w 16"/>
                  <a:gd name="T29" fmla="*/ 4771 h 28"/>
                  <a:gd name="T30" fmla="*/ 2 w 16"/>
                  <a:gd name="T31" fmla="*/ 5112 h 28"/>
                  <a:gd name="T32" fmla="*/ 710 w 16"/>
                  <a:gd name="T33" fmla="*/ 4153 h 28"/>
                  <a:gd name="T34" fmla="*/ 7 w 16"/>
                  <a:gd name="T35" fmla="*/ 3878 h 28"/>
                  <a:gd name="T36" fmla="*/ 2 w 16"/>
                  <a:gd name="T37" fmla="*/ 5112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8"/>
                  <a:gd name="T59" fmla="*/ 16 w 16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8">
                    <a:moveTo>
                      <a:pt x="2" y="27"/>
                    </a:moveTo>
                    <a:lnTo>
                      <a:pt x="3" y="28"/>
                    </a:lnTo>
                    <a:lnTo>
                      <a:pt x="11" y="23"/>
                    </a:lnTo>
                    <a:lnTo>
                      <a:pt x="10" y="22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6" y="6"/>
                    </a:lnTo>
                    <a:lnTo>
                      <a:pt x="10" y="0"/>
                    </a:lnTo>
                    <a:lnTo>
                      <a:pt x="4" y="6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10" y="21"/>
                    </a:lnTo>
                    <a:lnTo>
                      <a:pt x="7" y="20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21" name="Freeform 1190"/>
              <p:cNvSpPr>
                <a:spLocks noChangeArrowheads="1"/>
              </p:cNvSpPr>
              <p:nvPr/>
            </p:nvSpPr>
            <p:spPr bwMode="auto">
              <a:xfrm>
                <a:off x="2829" y="4251"/>
                <a:ext cx="43" cy="56"/>
              </a:xfrm>
              <a:custGeom>
                <a:avLst/>
                <a:gdLst>
                  <a:gd name="T0" fmla="*/ 1 w 42"/>
                  <a:gd name="T1" fmla="*/ 1 h 46"/>
                  <a:gd name="T2" fmla="*/ 0 w 42"/>
                  <a:gd name="T3" fmla="*/ 2 h 46"/>
                  <a:gd name="T4" fmla="*/ 0 w 42"/>
                  <a:gd name="T5" fmla="*/ 530 h 46"/>
                  <a:gd name="T6" fmla="*/ 1 w 42"/>
                  <a:gd name="T7" fmla="*/ 181251 h 46"/>
                  <a:gd name="T8" fmla="*/ 3 w 42"/>
                  <a:gd name="T9" fmla="*/ 197794 h 46"/>
                  <a:gd name="T10" fmla="*/ 4 w 42"/>
                  <a:gd name="T11" fmla="*/ 233395 h 46"/>
                  <a:gd name="T12" fmla="*/ 5 w 42"/>
                  <a:gd name="T13" fmla="*/ 274589 h 46"/>
                  <a:gd name="T14" fmla="*/ 6 w 42"/>
                  <a:gd name="T15" fmla="*/ 324558 h 46"/>
                  <a:gd name="T16" fmla="*/ 7 w 42"/>
                  <a:gd name="T17" fmla="*/ 382777 h 46"/>
                  <a:gd name="T18" fmla="*/ 8 w 42"/>
                  <a:gd name="T19" fmla="*/ 484139 h 46"/>
                  <a:gd name="T20" fmla="*/ 8 w 42"/>
                  <a:gd name="T21" fmla="*/ 533406 h 46"/>
                  <a:gd name="T22" fmla="*/ 8 w 42"/>
                  <a:gd name="T23" fmla="*/ 620867 h 46"/>
                  <a:gd name="T24" fmla="*/ 8 w 42"/>
                  <a:gd name="T25" fmla="*/ 732258 h 46"/>
                  <a:gd name="T26" fmla="*/ 7 w 42"/>
                  <a:gd name="T27" fmla="*/ 797217 h 46"/>
                  <a:gd name="T28" fmla="*/ 7 w 42"/>
                  <a:gd name="T29" fmla="*/ 865289 h 46"/>
                  <a:gd name="T30" fmla="*/ 6 w 42"/>
                  <a:gd name="T31" fmla="*/ 883809 h 46"/>
                  <a:gd name="T32" fmla="*/ 5 w 42"/>
                  <a:gd name="T33" fmla="*/ 960578 h 46"/>
                  <a:gd name="T34" fmla="*/ 4 w 42"/>
                  <a:gd name="T35" fmla="*/ 1039909 h 46"/>
                  <a:gd name="T36" fmla="*/ 4 w 42"/>
                  <a:gd name="T37" fmla="*/ 1070725 h 46"/>
                  <a:gd name="T38" fmla="*/ 5 w 42"/>
                  <a:gd name="T39" fmla="*/ 1112109 h 46"/>
                  <a:gd name="T40" fmla="*/ 7 w 42"/>
                  <a:gd name="T41" fmla="*/ 1130673 h 46"/>
                  <a:gd name="T42" fmla="*/ 468 w 42"/>
                  <a:gd name="T43" fmla="*/ 1112109 h 46"/>
                  <a:gd name="T44" fmla="*/ 647 w 42"/>
                  <a:gd name="T45" fmla="*/ 1070725 h 46"/>
                  <a:gd name="T46" fmla="*/ 982 w 42"/>
                  <a:gd name="T47" fmla="*/ 960578 h 46"/>
                  <a:gd name="T48" fmla="*/ 1215 w 42"/>
                  <a:gd name="T49" fmla="*/ 811909 h 46"/>
                  <a:gd name="T50" fmla="*/ 1301 w 42"/>
                  <a:gd name="T51" fmla="*/ 747215 h 46"/>
                  <a:gd name="T52" fmla="*/ 1399 w 42"/>
                  <a:gd name="T53" fmla="*/ 630730 h 46"/>
                  <a:gd name="T54" fmla="*/ 1429 w 42"/>
                  <a:gd name="T55" fmla="*/ 533406 h 46"/>
                  <a:gd name="T56" fmla="*/ 1429 w 42"/>
                  <a:gd name="T57" fmla="*/ 450778 h 46"/>
                  <a:gd name="T58" fmla="*/ 1399 w 42"/>
                  <a:gd name="T59" fmla="*/ 352900 h 46"/>
                  <a:gd name="T60" fmla="*/ 1364 w 42"/>
                  <a:gd name="T61" fmla="*/ 297974 h 46"/>
                  <a:gd name="T62" fmla="*/ 1274 w 42"/>
                  <a:gd name="T63" fmla="*/ 274589 h 46"/>
                  <a:gd name="T64" fmla="*/ 1215 w 42"/>
                  <a:gd name="T65" fmla="*/ 252999 h 46"/>
                  <a:gd name="T66" fmla="*/ 1159 w 42"/>
                  <a:gd name="T67" fmla="*/ 252999 h 46"/>
                  <a:gd name="T68" fmla="*/ 1077 w 42"/>
                  <a:gd name="T69" fmla="*/ 233395 h 46"/>
                  <a:gd name="T70" fmla="*/ 982 w 42"/>
                  <a:gd name="T71" fmla="*/ 214803 h 46"/>
                  <a:gd name="T72" fmla="*/ 937 w 42"/>
                  <a:gd name="T73" fmla="*/ 197794 h 46"/>
                  <a:gd name="T74" fmla="*/ 853 w 42"/>
                  <a:gd name="T75" fmla="*/ 181251 h 46"/>
                  <a:gd name="T76" fmla="*/ 778 w 42"/>
                  <a:gd name="T77" fmla="*/ 530 h 46"/>
                  <a:gd name="T78" fmla="*/ 617 w 42"/>
                  <a:gd name="T79" fmla="*/ 2 h 46"/>
                  <a:gd name="T80" fmla="*/ 539 w 42"/>
                  <a:gd name="T81" fmla="*/ 1 h 46"/>
                  <a:gd name="T82" fmla="*/ 446 w 42"/>
                  <a:gd name="T83" fmla="*/ 0 h 46"/>
                  <a:gd name="T84" fmla="*/ 8 w 42"/>
                  <a:gd name="T85" fmla="*/ 0 h 46"/>
                  <a:gd name="T86" fmla="*/ 5 w 42"/>
                  <a:gd name="T87" fmla="*/ 0 h 46"/>
                  <a:gd name="T88" fmla="*/ 1 w 42"/>
                  <a:gd name="T89" fmla="*/ 1 h 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"/>
                  <a:gd name="T136" fmla="*/ 0 h 46"/>
                  <a:gd name="T137" fmla="*/ 42 w 42"/>
                  <a:gd name="T138" fmla="*/ 46 h 4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" h="46">
                    <a:moveTo>
                      <a:pt x="1" y="1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6" y="14"/>
                    </a:lnTo>
                    <a:lnTo>
                      <a:pt x="7" y="16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8" y="25"/>
                    </a:lnTo>
                    <a:lnTo>
                      <a:pt x="8" y="29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6" y="37"/>
                    </a:lnTo>
                    <a:lnTo>
                      <a:pt x="5" y="40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5" y="45"/>
                    </a:lnTo>
                    <a:lnTo>
                      <a:pt x="7" y="46"/>
                    </a:lnTo>
                    <a:lnTo>
                      <a:pt x="13" y="45"/>
                    </a:lnTo>
                    <a:lnTo>
                      <a:pt x="20" y="44"/>
                    </a:lnTo>
                    <a:lnTo>
                      <a:pt x="29" y="40"/>
                    </a:lnTo>
                    <a:lnTo>
                      <a:pt x="35" y="34"/>
                    </a:lnTo>
                    <a:lnTo>
                      <a:pt x="38" y="31"/>
                    </a:lnTo>
                    <a:lnTo>
                      <a:pt x="41" y="26"/>
                    </a:lnTo>
                    <a:lnTo>
                      <a:pt x="42" y="22"/>
                    </a:lnTo>
                    <a:lnTo>
                      <a:pt x="42" y="18"/>
                    </a:lnTo>
                    <a:lnTo>
                      <a:pt x="41" y="15"/>
                    </a:lnTo>
                    <a:lnTo>
                      <a:pt x="40" y="13"/>
                    </a:lnTo>
                    <a:lnTo>
                      <a:pt x="37" y="12"/>
                    </a:lnTo>
                    <a:lnTo>
                      <a:pt x="35" y="11"/>
                    </a:lnTo>
                    <a:lnTo>
                      <a:pt x="33" y="11"/>
                    </a:lnTo>
                    <a:lnTo>
                      <a:pt x="31" y="10"/>
                    </a:lnTo>
                    <a:lnTo>
                      <a:pt x="29" y="9"/>
                    </a:lnTo>
                    <a:lnTo>
                      <a:pt x="28" y="8"/>
                    </a:lnTo>
                    <a:lnTo>
                      <a:pt x="26" y="7"/>
                    </a:lnTo>
                    <a:lnTo>
                      <a:pt x="24" y="4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22" name="Freeform 1191"/>
              <p:cNvSpPr>
                <a:spLocks noChangeArrowheads="1"/>
              </p:cNvSpPr>
              <p:nvPr/>
            </p:nvSpPr>
            <p:spPr bwMode="auto">
              <a:xfrm>
                <a:off x="2825" y="4247"/>
                <a:ext cx="15" cy="34"/>
              </a:xfrm>
              <a:custGeom>
                <a:avLst/>
                <a:gdLst>
                  <a:gd name="T0" fmla="*/ 1263 w 15"/>
                  <a:gd name="T1" fmla="*/ 698271734 h 20"/>
                  <a:gd name="T2" fmla="*/ 1184 w 15"/>
                  <a:gd name="T3" fmla="*/ 572717655 h 20"/>
                  <a:gd name="T4" fmla="*/ 1110 w 15"/>
                  <a:gd name="T5" fmla="*/ 473381587 h 20"/>
                  <a:gd name="T6" fmla="*/ 976 w 15"/>
                  <a:gd name="T7" fmla="*/ 391359101 h 20"/>
                  <a:gd name="T8" fmla="*/ 915 w 15"/>
                  <a:gd name="T9" fmla="*/ 323567394 h 20"/>
                  <a:gd name="T10" fmla="*/ 858 w 15"/>
                  <a:gd name="T11" fmla="*/ 267387878 h 20"/>
                  <a:gd name="T12" fmla="*/ 858 w 15"/>
                  <a:gd name="T13" fmla="*/ 323567394 h 20"/>
                  <a:gd name="T14" fmla="*/ 3 w 15"/>
                  <a:gd name="T15" fmla="*/ 0 h 20"/>
                  <a:gd name="T16" fmla="*/ 1 w 15"/>
                  <a:gd name="T17" fmla="*/ 584441 h 20"/>
                  <a:gd name="T18" fmla="*/ 0 w 15"/>
                  <a:gd name="T19" fmla="*/ 267387878 h 20"/>
                  <a:gd name="T20" fmla="*/ 1 w 15"/>
                  <a:gd name="T21" fmla="*/ 391359101 h 20"/>
                  <a:gd name="T22" fmla="*/ 2 w 15"/>
                  <a:gd name="T23" fmla="*/ 520766918 h 20"/>
                  <a:gd name="T24" fmla="*/ 4 w 15"/>
                  <a:gd name="T25" fmla="*/ 630075801 h 20"/>
                  <a:gd name="T26" fmla="*/ 5 w 15"/>
                  <a:gd name="T27" fmla="*/ 693064818 h 20"/>
                  <a:gd name="T28" fmla="*/ 7 w 15"/>
                  <a:gd name="T29" fmla="*/ 762465013 h 20"/>
                  <a:gd name="T30" fmla="*/ 7 w 15"/>
                  <a:gd name="T31" fmla="*/ 838667902 h 20"/>
                  <a:gd name="T32" fmla="*/ 1263 w 15"/>
                  <a:gd name="T33" fmla="*/ 698271734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20"/>
                  <a:gd name="T53" fmla="*/ 15 w 15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20">
                    <a:moveTo>
                      <a:pt x="15" y="17"/>
                    </a:moveTo>
                    <a:lnTo>
                      <a:pt x="14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23" name="Freeform 1192"/>
              <p:cNvSpPr>
                <a:spLocks noChangeArrowheads="1"/>
              </p:cNvSpPr>
              <p:nvPr/>
            </p:nvSpPr>
            <p:spPr bwMode="auto">
              <a:xfrm>
                <a:off x="2829" y="4267"/>
                <a:ext cx="12" cy="30"/>
              </a:xfrm>
              <a:custGeom>
                <a:avLst/>
                <a:gdLst>
                  <a:gd name="T0" fmla="*/ 2295 w 12"/>
                  <a:gd name="T1" fmla="*/ 20492 h 28"/>
                  <a:gd name="T2" fmla="*/ 2693 w 12"/>
                  <a:gd name="T3" fmla="*/ 18509 h 28"/>
                  <a:gd name="T4" fmla="*/ 2917 w 12"/>
                  <a:gd name="T5" fmla="*/ 16239 h 28"/>
                  <a:gd name="T6" fmla="*/ 2917 w 12"/>
                  <a:gd name="T7" fmla="*/ 13101 h 28"/>
                  <a:gd name="T8" fmla="*/ 3160 w 12"/>
                  <a:gd name="T9" fmla="*/ 10658 h 28"/>
                  <a:gd name="T10" fmla="*/ 3160 w 12"/>
                  <a:gd name="T11" fmla="*/ 7630 h 28"/>
                  <a:gd name="T12" fmla="*/ 3160 w 12"/>
                  <a:gd name="T13" fmla="*/ 6218 h 28"/>
                  <a:gd name="T14" fmla="*/ 3160 w 12"/>
                  <a:gd name="T15" fmla="*/ 4 h 28"/>
                  <a:gd name="T16" fmla="*/ 2917 w 12"/>
                  <a:gd name="T17" fmla="*/ 0 h 28"/>
                  <a:gd name="T18" fmla="*/ 3 w 12"/>
                  <a:gd name="T19" fmla="*/ 3 h 28"/>
                  <a:gd name="T20" fmla="*/ 4 w 12"/>
                  <a:gd name="T21" fmla="*/ 258 h 28"/>
                  <a:gd name="T22" fmla="*/ 4 w 12"/>
                  <a:gd name="T23" fmla="*/ 6218 h 28"/>
                  <a:gd name="T24" fmla="*/ 4 w 12"/>
                  <a:gd name="T25" fmla="*/ 7630 h 28"/>
                  <a:gd name="T26" fmla="*/ 4 w 12"/>
                  <a:gd name="T27" fmla="*/ 10000 h 28"/>
                  <a:gd name="T28" fmla="*/ 3 w 12"/>
                  <a:gd name="T29" fmla="*/ 11444 h 28"/>
                  <a:gd name="T30" fmla="*/ 3 w 12"/>
                  <a:gd name="T31" fmla="*/ 14055 h 28"/>
                  <a:gd name="T32" fmla="*/ 1 w 12"/>
                  <a:gd name="T33" fmla="*/ 16239 h 28"/>
                  <a:gd name="T34" fmla="*/ 0 w 12"/>
                  <a:gd name="T35" fmla="*/ 16675 h 28"/>
                  <a:gd name="T36" fmla="*/ 2295 w 12"/>
                  <a:gd name="T37" fmla="*/ 20492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"/>
                  <a:gd name="T58" fmla="*/ 0 h 28"/>
                  <a:gd name="T59" fmla="*/ 12 w 12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" h="28">
                    <a:moveTo>
                      <a:pt x="8" y="28"/>
                    </a:moveTo>
                    <a:lnTo>
                      <a:pt x="10" y="25"/>
                    </a:lnTo>
                    <a:lnTo>
                      <a:pt x="11" y="21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2" y="10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0"/>
                    </a:lnTo>
                    <a:lnTo>
                      <a:pt x="3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24" name="Freeform 1193"/>
              <p:cNvSpPr>
                <a:spLocks noChangeArrowheads="1"/>
              </p:cNvSpPr>
              <p:nvPr/>
            </p:nvSpPr>
            <p:spPr bwMode="auto">
              <a:xfrm>
                <a:off x="2828" y="4268"/>
                <a:ext cx="49" cy="37"/>
              </a:xfrm>
              <a:custGeom>
                <a:avLst/>
                <a:gdLst>
                  <a:gd name="T0" fmla="*/ 4817 w 47"/>
                  <a:gd name="T1" fmla="*/ 2 h 35"/>
                  <a:gd name="T2" fmla="*/ 4817 w 47"/>
                  <a:gd name="T3" fmla="*/ 4245 h 35"/>
                  <a:gd name="T4" fmla="*/ 4631 w 47"/>
                  <a:gd name="T5" fmla="*/ 5005 h 35"/>
                  <a:gd name="T6" fmla="*/ 4351 w 47"/>
                  <a:gd name="T7" fmla="*/ 6406 h 35"/>
                  <a:gd name="T8" fmla="*/ 4093 w 47"/>
                  <a:gd name="T9" fmla="*/ 8899 h 35"/>
                  <a:gd name="T10" fmla="*/ 3532 w 47"/>
                  <a:gd name="T11" fmla="*/ 11771 h 35"/>
                  <a:gd name="T12" fmla="*/ 2435 w 47"/>
                  <a:gd name="T13" fmla="*/ 14579 h 35"/>
                  <a:gd name="T14" fmla="*/ 1581 w 47"/>
                  <a:gd name="T15" fmla="*/ 15065 h 35"/>
                  <a:gd name="T16" fmla="*/ 1233 w 47"/>
                  <a:gd name="T17" fmla="*/ 15065 h 35"/>
                  <a:gd name="T18" fmla="*/ 1159 w 47"/>
                  <a:gd name="T19" fmla="*/ 15065 h 35"/>
                  <a:gd name="T20" fmla="*/ 1233 w 47"/>
                  <a:gd name="T21" fmla="*/ 15829 h 35"/>
                  <a:gd name="T22" fmla="*/ 1233 w 47"/>
                  <a:gd name="T23" fmla="*/ 16356 h 35"/>
                  <a:gd name="T24" fmla="*/ 1 w 47"/>
                  <a:gd name="T25" fmla="*/ 12780 h 35"/>
                  <a:gd name="T26" fmla="*/ 0 w 47"/>
                  <a:gd name="T27" fmla="*/ 15829 h 35"/>
                  <a:gd name="T28" fmla="*/ 0 w 47"/>
                  <a:gd name="T29" fmla="*/ 18661 h 35"/>
                  <a:gd name="T30" fmla="*/ 4 w 47"/>
                  <a:gd name="T31" fmla="*/ 20256 h 35"/>
                  <a:gd name="T32" fmla="*/ 1159 w 47"/>
                  <a:gd name="T33" fmla="*/ 21541 h 35"/>
                  <a:gd name="T34" fmla="*/ 1788 w 47"/>
                  <a:gd name="T35" fmla="*/ 21541 h 35"/>
                  <a:gd name="T36" fmla="*/ 3120 w 47"/>
                  <a:gd name="T37" fmla="*/ 19282 h 35"/>
                  <a:gd name="T38" fmla="*/ 4000 w 47"/>
                  <a:gd name="T39" fmla="*/ 16356 h 35"/>
                  <a:gd name="T40" fmla="*/ 4926 w 47"/>
                  <a:gd name="T41" fmla="*/ 12780 h 35"/>
                  <a:gd name="T42" fmla="*/ 5449 w 47"/>
                  <a:gd name="T43" fmla="*/ 10491 h 35"/>
                  <a:gd name="T44" fmla="*/ 5799 w 47"/>
                  <a:gd name="T45" fmla="*/ 7549 h 35"/>
                  <a:gd name="T46" fmla="*/ 5933 w 47"/>
                  <a:gd name="T47" fmla="*/ 4611 h 35"/>
                  <a:gd name="T48" fmla="*/ 5933 w 47"/>
                  <a:gd name="T49" fmla="*/ 0 h 35"/>
                  <a:gd name="T50" fmla="*/ 4817 w 47"/>
                  <a:gd name="T51" fmla="*/ 2 h 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7"/>
                  <a:gd name="T79" fmla="*/ 0 h 35"/>
                  <a:gd name="T80" fmla="*/ 47 w 47"/>
                  <a:gd name="T81" fmla="*/ 35 h 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7" h="35">
                    <a:moveTo>
                      <a:pt x="38" y="2"/>
                    </a:moveTo>
                    <a:lnTo>
                      <a:pt x="38" y="6"/>
                    </a:lnTo>
                    <a:lnTo>
                      <a:pt x="37" y="8"/>
                    </a:lnTo>
                    <a:lnTo>
                      <a:pt x="35" y="11"/>
                    </a:lnTo>
                    <a:lnTo>
                      <a:pt x="33" y="15"/>
                    </a:lnTo>
                    <a:lnTo>
                      <a:pt x="28" y="19"/>
                    </a:lnTo>
                    <a:lnTo>
                      <a:pt x="20" y="24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8" y="25"/>
                    </a:lnTo>
                    <a:lnTo>
                      <a:pt x="9" y="26"/>
                    </a:lnTo>
                    <a:lnTo>
                      <a:pt x="9" y="27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4" y="33"/>
                    </a:lnTo>
                    <a:lnTo>
                      <a:pt x="8" y="35"/>
                    </a:lnTo>
                    <a:lnTo>
                      <a:pt x="15" y="35"/>
                    </a:lnTo>
                    <a:lnTo>
                      <a:pt x="24" y="31"/>
                    </a:lnTo>
                    <a:lnTo>
                      <a:pt x="32" y="27"/>
                    </a:lnTo>
                    <a:lnTo>
                      <a:pt x="39" y="21"/>
                    </a:lnTo>
                    <a:lnTo>
                      <a:pt x="43" y="17"/>
                    </a:lnTo>
                    <a:lnTo>
                      <a:pt x="46" y="13"/>
                    </a:lnTo>
                    <a:lnTo>
                      <a:pt x="47" y="7"/>
                    </a:lnTo>
                    <a:lnTo>
                      <a:pt x="47" y="0"/>
                    </a:ln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25" name="Freeform 1194"/>
              <p:cNvSpPr>
                <a:spLocks noChangeArrowheads="1"/>
              </p:cNvSpPr>
              <p:nvPr/>
            </p:nvSpPr>
            <p:spPr bwMode="auto">
              <a:xfrm>
                <a:off x="2854" y="4255"/>
                <a:ext cx="22" cy="27"/>
              </a:xfrm>
              <a:custGeom>
                <a:avLst/>
                <a:gdLst>
                  <a:gd name="T0" fmla="*/ 0 w 22"/>
                  <a:gd name="T1" fmla="*/ 1286229211 h 14"/>
                  <a:gd name="T2" fmla="*/ 1 w 22"/>
                  <a:gd name="T3" fmla="*/ 1286229211 h 14"/>
                  <a:gd name="T4" fmla="*/ 3 w 22"/>
                  <a:gd name="T5" fmla="*/ 1476268447 h 14"/>
                  <a:gd name="T6" fmla="*/ 5 w 22"/>
                  <a:gd name="T7" fmla="*/ 1581251774 h 14"/>
                  <a:gd name="T8" fmla="*/ 8 w 22"/>
                  <a:gd name="T9" fmla="*/ 1696145514 h 14"/>
                  <a:gd name="T10" fmla="*/ 10 w 22"/>
                  <a:gd name="T11" fmla="*/ 1696145514 h 14"/>
                  <a:gd name="T12" fmla="*/ 285 w 22"/>
                  <a:gd name="T13" fmla="*/ 1816870029 h 14"/>
                  <a:gd name="T14" fmla="*/ 298 w 22"/>
                  <a:gd name="T15" fmla="*/ 1816870029 h 14"/>
                  <a:gd name="T16" fmla="*/ 312 w 22"/>
                  <a:gd name="T17" fmla="*/ 2088387289 h 14"/>
                  <a:gd name="T18" fmla="*/ 463 w 22"/>
                  <a:gd name="T19" fmla="*/ 1816870029 h 14"/>
                  <a:gd name="T20" fmla="*/ 443 w 22"/>
                  <a:gd name="T21" fmla="*/ 1476268447 h 14"/>
                  <a:gd name="T22" fmla="*/ 406 w 22"/>
                  <a:gd name="T23" fmla="*/ 16450986 h 14"/>
                  <a:gd name="T24" fmla="*/ 357 w 22"/>
                  <a:gd name="T25" fmla="*/ 12850287 h 14"/>
                  <a:gd name="T26" fmla="*/ 312 w 22"/>
                  <a:gd name="T27" fmla="*/ 8179949 h 14"/>
                  <a:gd name="T28" fmla="*/ 10 w 22"/>
                  <a:gd name="T29" fmla="*/ 8179949 h 14"/>
                  <a:gd name="T30" fmla="*/ 8 w 22"/>
                  <a:gd name="T31" fmla="*/ 5057465 h 14"/>
                  <a:gd name="T32" fmla="*/ 7 w 22"/>
                  <a:gd name="T33" fmla="*/ 5057465 h 14"/>
                  <a:gd name="T34" fmla="*/ 7 w 22"/>
                  <a:gd name="T35" fmla="*/ 0 h 14"/>
                  <a:gd name="T36" fmla="*/ 0 w 22"/>
                  <a:gd name="T37" fmla="*/ 1286229211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2"/>
                  <a:gd name="T58" fmla="*/ 0 h 14"/>
                  <a:gd name="T59" fmla="*/ 22 w 22"/>
                  <a:gd name="T60" fmla="*/ 14 h 1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2" h="14">
                    <a:moveTo>
                      <a:pt x="0" y="7"/>
                    </a:moveTo>
                    <a:lnTo>
                      <a:pt x="1" y="7"/>
                    </a:lnTo>
                    <a:lnTo>
                      <a:pt x="3" y="9"/>
                    </a:lnTo>
                    <a:lnTo>
                      <a:pt x="5" y="10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3" y="14"/>
                    </a:lnTo>
                    <a:lnTo>
                      <a:pt x="22" y="12"/>
                    </a:lnTo>
                    <a:lnTo>
                      <a:pt x="21" y="9"/>
                    </a:lnTo>
                    <a:lnTo>
                      <a:pt x="19" y="6"/>
                    </a:lnTo>
                    <a:lnTo>
                      <a:pt x="16" y="4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26" name="Freeform 1195"/>
              <p:cNvSpPr>
                <a:spLocks noChangeArrowheads="1"/>
              </p:cNvSpPr>
              <p:nvPr/>
            </p:nvSpPr>
            <p:spPr bwMode="auto">
              <a:xfrm>
                <a:off x="2828" y="4246"/>
                <a:ext cx="33" cy="28"/>
              </a:xfrm>
              <a:custGeom>
                <a:avLst/>
                <a:gdLst>
                  <a:gd name="T0" fmla="*/ 6 w 32"/>
                  <a:gd name="T1" fmla="*/ 568216195 h 15"/>
                  <a:gd name="T2" fmla="*/ 7 w 32"/>
                  <a:gd name="T3" fmla="*/ 499414707 h 15"/>
                  <a:gd name="T4" fmla="*/ 967 w 32"/>
                  <a:gd name="T5" fmla="*/ 499414707 h 15"/>
                  <a:gd name="T6" fmla="*/ 1158 w 32"/>
                  <a:gd name="T7" fmla="*/ 499414707 h 15"/>
                  <a:gd name="T8" fmla="*/ 1477 w 32"/>
                  <a:gd name="T9" fmla="*/ 568216195 h 15"/>
                  <a:gd name="T10" fmla="*/ 1771 w 32"/>
                  <a:gd name="T11" fmla="*/ 605887298 h 15"/>
                  <a:gd name="T12" fmla="*/ 2258 w 32"/>
                  <a:gd name="T13" fmla="*/ 689178110 h 15"/>
                  <a:gd name="T14" fmla="*/ 2549 w 32"/>
                  <a:gd name="T15" fmla="*/ 734583993 h 15"/>
                  <a:gd name="T16" fmla="*/ 2549 w 32"/>
                  <a:gd name="T17" fmla="*/ 783369375 h 15"/>
                  <a:gd name="T18" fmla="*/ 3128 w 32"/>
                  <a:gd name="T19" fmla="*/ 499414707 h 15"/>
                  <a:gd name="T20" fmla="*/ 2947 w 32"/>
                  <a:gd name="T21" fmla="*/ 8494214 h 15"/>
                  <a:gd name="T22" fmla="*/ 2709 w 32"/>
                  <a:gd name="T23" fmla="*/ 5349030 h 15"/>
                  <a:gd name="T24" fmla="*/ 2258 w 32"/>
                  <a:gd name="T25" fmla="*/ 4359751 h 15"/>
                  <a:gd name="T26" fmla="*/ 1669 w 32"/>
                  <a:gd name="T27" fmla="*/ 1767913 h 15"/>
                  <a:gd name="T28" fmla="*/ 1307 w 32"/>
                  <a:gd name="T29" fmla="*/ 0 h 15"/>
                  <a:gd name="T30" fmla="*/ 967 w 32"/>
                  <a:gd name="T31" fmla="*/ 0 h 15"/>
                  <a:gd name="T32" fmla="*/ 5 w 32"/>
                  <a:gd name="T33" fmla="*/ 0 h 15"/>
                  <a:gd name="T34" fmla="*/ 0 w 32"/>
                  <a:gd name="T35" fmla="*/ 2647338 h 15"/>
                  <a:gd name="T36" fmla="*/ 6 w 32"/>
                  <a:gd name="T37" fmla="*/ 568216195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15"/>
                  <a:gd name="T59" fmla="*/ 32 w 32"/>
                  <a:gd name="T60" fmla="*/ 15 h 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15">
                    <a:moveTo>
                      <a:pt x="6" y="10"/>
                    </a:moveTo>
                    <a:lnTo>
                      <a:pt x="7" y="8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6" y="10"/>
                    </a:lnTo>
                    <a:lnTo>
                      <a:pt x="19" y="11"/>
                    </a:lnTo>
                    <a:lnTo>
                      <a:pt x="23" y="13"/>
                    </a:lnTo>
                    <a:lnTo>
                      <a:pt x="25" y="14"/>
                    </a:lnTo>
                    <a:lnTo>
                      <a:pt x="25" y="15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3" y="3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27" name="Freeform 1196"/>
              <p:cNvSpPr>
                <a:spLocks noChangeArrowheads="1"/>
              </p:cNvSpPr>
              <p:nvPr/>
            </p:nvSpPr>
            <p:spPr bwMode="auto">
              <a:xfrm>
                <a:off x="2864" y="4280"/>
                <a:ext cx="22" cy="15"/>
              </a:xfrm>
              <a:custGeom>
                <a:avLst/>
                <a:gdLst>
                  <a:gd name="T0" fmla="*/ 357 w 22"/>
                  <a:gd name="T1" fmla="*/ 3 h 15"/>
                  <a:gd name="T2" fmla="*/ 406 w 22"/>
                  <a:gd name="T3" fmla="*/ 0 h 15"/>
                  <a:gd name="T4" fmla="*/ 357 w 22"/>
                  <a:gd name="T5" fmla="*/ 2 h 15"/>
                  <a:gd name="T6" fmla="*/ 312 w 22"/>
                  <a:gd name="T7" fmla="*/ 2 h 15"/>
                  <a:gd name="T8" fmla="*/ 285 w 22"/>
                  <a:gd name="T9" fmla="*/ 3 h 15"/>
                  <a:gd name="T10" fmla="*/ 9 w 22"/>
                  <a:gd name="T11" fmla="*/ 4 h 15"/>
                  <a:gd name="T12" fmla="*/ 6 w 22"/>
                  <a:gd name="T13" fmla="*/ 4 h 15"/>
                  <a:gd name="T14" fmla="*/ 3 w 22"/>
                  <a:gd name="T15" fmla="*/ 5 h 15"/>
                  <a:gd name="T16" fmla="*/ 1 w 22"/>
                  <a:gd name="T17" fmla="*/ 5 h 15"/>
                  <a:gd name="T18" fmla="*/ 0 w 22"/>
                  <a:gd name="T19" fmla="*/ 5 h 15"/>
                  <a:gd name="T20" fmla="*/ 0 w 22"/>
                  <a:gd name="T21" fmla="*/ 1263 h 15"/>
                  <a:gd name="T22" fmla="*/ 3 w 22"/>
                  <a:gd name="T23" fmla="*/ 1184 h 15"/>
                  <a:gd name="T24" fmla="*/ 6 w 22"/>
                  <a:gd name="T25" fmla="*/ 1184 h 15"/>
                  <a:gd name="T26" fmla="*/ 9 w 22"/>
                  <a:gd name="T27" fmla="*/ 1110 h 15"/>
                  <a:gd name="T28" fmla="*/ 285 w 22"/>
                  <a:gd name="T29" fmla="*/ 1110 h 15"/>
                  <a:gd name="T30" fmla="*/ 312 w 22"/>
                  <a:gd name="T31" fmla="*/ 976 h 15"/>
                  <a:gd name="T32" fmla="*/ 341 w 22"/>
                  <a:gd name="T33" fmla="*/ 915 h 15"/>
                  <a:gd name="T34" fmla="*/ 371 w 22"/>
                  <a:gd name="T35" fmla="*/ 915 h 15"/>
                  <a:gd name="T36" fmla="*/ 406 w 22"/>
                  <a:gd name="T37" fmla="*/ 915 h 15"/>
                  <a:gd name="T38" fmla="*/ 463 w 22"/>
                  <a:gd name="T39" fmla="*/ 858 h 15"/>
                  <a:gd name="T40" fmla="*/ 357 w 22"/>
                  <a:gd name="T41" fmla="*/ 3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6" y="3"/>
                    </a:moveTo>
                    <a:lnTo>
                      <a:pt x="19" y="0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15"/>
                    </a:lnTo>
                    <a:lnTo>
                      <a:pt x="3" y="14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3" y="11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22" y="9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28" name="Freeform 1197"/>
              <p:cNvSpPr>
                <a:spLocks noChangeArrowheads="1"/>
              </p:cNvSpPr>
              <p:nvPr/>
            </p:nvSpPr>
            <p:spPr bwMode="auto">
              <a:xfrm>
                <a:off x="2880" y="4276"/>
                <a:ext cx="10" cy="12"/>
              </a:xfrm>
              <a:custGeom>
                <a:avLst/>
                <a:gdLst>
                  <a:gd name="T0" fmla="*/ 5020 w 10"/>
                  <a:gd name="T1" fmla="*/ 0 h 12"/>
                  <a:gd name="T2" fmla="*/ 3 w 10"/>
                  <a:gd name="T3" fmla="*/ 1 h 12"/>
                  <a:gd name="T4" fmla="*/ 0 w 10"/>
                  <a:gd name="T5" fmla="*/ 1955 h 12"/>
                  <a:gd name="T6" fmla="*/ 5020 w 10"/>
                  <a:gd name="T7" fmla="*/ 3160 h 12"/>
                  <a:gd name="T8" fmla="*/ 7348 w 10"/>
                  <a:gd name="T9" fmla="*/ 2295 h 12"/>
                  <a:gd name="T10" fmla="*/ 5020 w 10"/>
                  <a:gd name="T11" fmla="*/ 2486 h 12"/>
                  <a:gd name="T12" fmla="*/ 5020 w 10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2"/>
                  <a:gd name="T23" fmla="*/ 10 w 10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2">
                    <a:moveTo>
                      <a:pt x="6" y="0"/>
                    </a:moveTo>
                    <a:lnTo>
                      <a:pt x="3" y="1"/>
                    </a:lnTo>
                    <a:lnTo>
                      <a:pt x="0" y="6"/>
                    </a:lnTo>
                    <a:lnTo>
                      <a:pt x="6" y="12"/>
                    </a:lnTo>
                    <a:lnTo>
                      <a:pt x="10" y="8"/>
                    </a:lnTo>
                    <a:lnTo>
                      <a:pt x="6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29" name="Rectangle 1198"/>
              <p:cNvSpPr>
                <a:spLocks noChangeArrowheads="1"/>
              </p:cNvSpPr>
              <p:nvPr/>
            </p:nvSpPr>
            <p:spPr bwMode="auto">
              <a:xfrm>
                <a:off x="2885" y="4276"/>
                <a:ext cx="1" cy="9"/>
              </a:xfrm>
              <a:prstGeom prst="rect">
                <a:avLst/>
              </a:pr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>
                  <a:cs typeface="Arial" charset="0"/>
                </a:endParaRPr>
              </a:p>
            </p:txBody>
          </p:sp>
          <p:sp>
            <p:nvSpPr>
              <p:cNvPr id="3330" name="Freeform 1199"/>
              <p:cNvSpPr>
                <a:spLocks noChangeArrowheads="1"/>
              </p:cNvSpPr>
              <p:nvPr/>
            </p:nvSpPr>
            <p:spPr bwMode="auto">
              <a:xfrm>
                <a:off x="2884" y="4276"/>
                <a:ext cx="9" cy="9"/>
              </a:xfrm>
              <a:custGeom>
                <a:avLst/>
                <a:gdLst>
                  <a:gd name="T0" fmla="*/ 0 w 9"/>
                  <a:gd name="T1" fmla="*/ 8948 h 9"/>
                  <a:gd name="T2" fmla="*/ 8948 w 9"/>
                  <a:gd name="T3" fmla="*/ 0 h 9"/>
                  <a:gd name="T4" fmla="*/ 4 w 9"/>
                  <a:gd name="T5" fmla="*/ 0 h 9"/>
                  <a:gd name="T6" fmla="*/ 4 w 9"/>
                  <a:gd name="T7" fmla="*/ 13638 h 9"/>
                  <a:gd name="T8" fmla="*/ 8948 w 9"/>
                  <a:gd name="T9" fmla="*/ 13638 h 9"/>
                  <a:gd name="T10" fmla="*/ 13638 w 9"/>
                  <a:gd name="T11" fmla="*/ 8948 h 9"/>
                  <a:gd name="T12" fmla="*/ 8948 w 9"/>
                  <a:gd name="T13" fmla="*/ 13638 h 9"/>
                  <a:gd name="T14" fmla="*/ 13638 w 9"/>
                  <a:gd name="T15" fmla="*/ 13638 h 9"/>
                  <a:gd name="T16" fmla="*/ 13638 w 9"/>
                  <a:gd name="T17" fmla="*/ 8948 h 9"/>
                  <a:gd name="T18" fmla="*/ 0 w 9"/>
                  <a:gd name="T19" fmla="*/ 8948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9"/>
                  <a:gd name="T32" fmla="*/ 9 w 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9">
                    <a:moveTo>
                      <a:pt x="0" y="5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9" y="5"/>
                    </a:lnTo>
                    <a:lnTo>
                      <a:pt x="5" y="9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31" name="Freeform 1200"/>
              <p:cNvSpPr>
                <a:spLocks noChangeArrowheads="1"/>
              </p:cNvSpPr>
              <p:nvPr/>
            </p:nvSpPr>
            <p:spPr bwMode="auto">
              <a:xfrm>
                <a:off x="2884" y="4261"/>
                <a:ext cx="11" cy="33"/>
              </a:xfrm>
              <a:custGeom>
                <a:avLst/>
                <a:gdLst>
                  <a:gd name="T0" fmla="*/ 2930 w 11"/>
                  <a:gd name="T1" fmla="*/ 770233730 h 19"/>
                  <a:gd name="T2" fmla="*/ 2 w 11"/>
                  <a:gd name="T3" fmla="*/ 570371734 h 19"/>
                  <a:gd name="T4" fmla="*/ 2 w 11"/>
                  <a:gd name="T5" fmla="*/ 696999499 h 19"/>
                  <a:gd name="T6" fmla="*/ 2 w 11"/>
                  <a:gd name="T7" fmla="*/ 851363344 h 19"/>
                  <a:gd name="T8" fmla="*/ 1 w 11"/>
                  <a:gd name="T9" fmla="*/ 1040009272 h 19"/>
                  <a:gd name="T10" fmla="*/ 1 w 11"/>
                  <a:gd name="T11" fmla="*/ 1404169758 h 19"/>
                  <a:gd name="T12" fmla="*/ 0 w 11"/>
                  <a:gd name="T13" fmla="*/ 1468597013 h 19"/>
                  <a:gd name="T14" fmla="*/ 0 w 11"/>
                  <a:gd name="T15" fmla="*/ 1715631475 h 19"/>
                  <a:gd name="T16" fmla="*/ 3804 w 11"/>
                  <a:gd name="T17" fmla="*/ 1715631475 h 19"/>
                  <a:gd name="T18" fmla="*/ 4150 w 11"/>
                  <a:gd name="T19" fmla="*/ 1715631475 h 19"/>
                  <a:gd name="T20" fmla="*/ 4150 w 11"/>
                  <a:gd name="T21" fmla="*/ 1468597013 h 19"/>
                  <a:gd name="T22" fmla="*/ 4150 w 11"/>
                  <a:gd name="T23" fmla="*/ 1270497138 h 19"/>
                  <a:gd name="T24" fmla="*/ 4527 w 11"/>
                  <a:gd name="T25" fmla="*/ 1040009272 h 19"/>
                  <a:gd name="T26" fmla="*/ 4527 w 11"/>
                  <a:gd name="T27" fmla="*/ 770233730 h 19"/>
                  <a:gd name="T28" fmla="*/ 4527 w 11"/>
                  <a:gd name="T29" fmla="*/ 515948688 h 19"/>
                  <a:gd name="T30" fmla="*/ 4527 w 11"/>
                  <a:gd name="T31" fmla="*/ 600027 h 19"/>
                  <a:gd name="T32" fmla="*/ 2930 w 11"/>
                  <a:gd name="T33" fmla="*/ 0 h 19"/>
                  <a:gd name="T34" fmla="*/ 2930 w 11"/>
                  <a:gd name="T35" fmla="*/ 770233730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9"/>
                  <a:gd name="T56" fmla="*/ 11 w 11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9">
                    <a:moveTo>
                      <a:pt x="6" y="9"/>
                    </a:move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32" name="Freeform 1201"/>
              <p:cNvSpPr>
                <a:spLocks noChangeArrowheads="1"/>
              </p:cNvSpPr>
              <p:nvPr/>
            </p:nvSpPr>
            <p:spPr bwMode="auto">
              <a:xfrm>
                <a:off x="3523" y="4216"/>
                <a:ext cx="147" cy="13"/>
              </a:xfrm>
              <a:custGeom>
                <a:avLst/>
                <a:gdLst>
                  <a:gd name="T0" fmla="*/ 1994 w 153"/>
                  <a:gd name="T1" fmla="*/ 1642 h 13"/>
                  <a:gd name="T2" fmla="*/ 1994 w 153"/>
                  <a:gd name="T3" fmla="*/ 5 h 13"/>
                  <a:gd name="T4" fmla="*/ 0 w 153"/>
                  <a:gd name="T5" fmla="*/ 0 h 13"/>
                  <a:gd name="T6" fmla="*/ 0 w 153"/>
                  <a:gd name="T7" fmla="*/ 1642 h 13"/>
                  <a:gd name="T8" fmla="*/ 1994 w 153"/>
                  <a:gd name="T9" fmla="*/ 2208 h 13"/>
                  <a:gd name="T10" fmla="*/ 1994 w 153"/>
                  <a:gd name="T11" fmla="*/ 164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3"/>
                  <a:gd name="T19" fmla="*/ 0 h 13"/>
                  <a:gd name="T20" fmla="*/ 153 w 153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3" h="13">
                    <a:moveTo>
                      <a:pt x="153" y="9"/>
                    </a:moveTo>
                    <a:lnTo>
                      <a:pt x="153" y="5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153" y="13"/>
                    </a:lnTo>
                    <a:lnTo>
                      <a:pt x="1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33" name="Freeform 1202"/>
              <p:cNvSpPr>
                <a:spLocks noChangeArrowheads="1"/>
              </p:cNvSpPr>
              <p:nvPr/>
            </p:nvSpPr>
            <p:spPr bwMode="auto">
              <a:xfrm>
                <a:off x="3568" y="4156"/>
                <a:ext cx="82" cy="10"/>
              </a:xfrm>
              <a:custGeom>
                <a:avLst/>
                <a:gdLst>
                  <a:gd name="T0" fmla="*/ 3911 w 79"/>
                  <a:gd name="T1" fmla="*/ 4564 h 10"/>
                  <a:gd name="T2" fmla="*/ 3911 w 79"/>
                  <a:gd name="T3" fmla="*/ 0 h 10"/>
                  <a:gd name="T4" fmla="*/ 0 w 79"/>
                  <a:gd name="T5" fmla="*/ 0 h 10"/>
                  <a:gd name="T6" fmla="*/ 0 w 79"/>
                  <a:gd name="T7" fmla="*/ 6680 h 10"/>
                  <a:gd name="T8" fmla="*/ 3911 w 79"/>
                  <a:gd name="T9" fmla="*/ 7348 h 10"/>
                  <a:gd name="T10" fmla="*/ 3911 w 79"/>
                  <a:gd name="T11" fmla="*/ 4564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10"/>
                  <a:gd name="T20" fmla="*/ 79 w 79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10">
                    <a:moveTo>
                      <a:pt x="79" y="5"/>
                    </a:moveTo>
                    <a:lnTo>
                      <a:pt x="79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79" y="10"/>
                    </a:lnTo>
                    <a:lnTo>
                      <a:pt x="79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34" name="Rectangle 1203"/>
              <p:cNvSpPr>
                <a:spLocks noChangeArrowheads="1"/>
              </p:cNvSpPr>
              <p:nvPr/>
            </p:nvSpPr>
            <p:spPr bwMode="auto">
              <a:xfrm>
                <a:off x="3588" y="4168"/>
                <a:ext cx="35" cy="55"/>
              </a:xfrm>
              <a:prstGeom prst="rect">
                <a:avLst/>
              </a:pr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>
                  <a:cs typeface="Arial" charset="0"/>
                </a:endParaRPr>
              </a:p>
            </p:txBody>
          </p:sp>
          <p:sp>
            <p:nvSpPr>
              <p:cNvPr id="3335" name="Freeform 1204"/>
              <p:cNvSpPr>
                <a:spLocks noChangeArrowheads="1"/>
              </p:cNvSpPr>
              <p:nvPr/>
            </p:nvSpPr>
            <p:spPr bwMode="auto">
              <a:xfrm>
                <a:off x="3588" y="4163"/>
                <a:ext cx="39" cy="9"/>
              </a:xfrm>
              <a:custGeom>
                <a:avLst/>
                <a:gdLst>
                  <a:gd name="T0" fmla="*/ 1838 w 38"/>
                  <a:gd name="T1" fmla="*/ 4 h 9"/>
                  <a:gd name="T2" fmla="*/ 1663 w 38"/>
                  <a:gd name="T3" fmla="*/ 0 h 9"/>
                  <a:gd name="T4" fmla="*/ 0 w 38"/>
                  <a:gd name="T5" fmla="*/ 0 h 9"/>
                  <a:gd name="T6" fmla="*/ 0 w 38"/>
                  <a:gd name="T7" fmla="*/ 13638 h 9"/>
                  <a:gd name="T8" fmla="*/ 1663 w 38"/>
                  <a:gd name="T9" fmla="*/ 13638 h 9"/>
                  <a:gd name="T10" fmla="*/ 1502 w 38"/>
                  <a:gd name="T11" fmla="*/ 4 h 9"/>
                  <a:gd name="T12" fmla="*/ 1838 w 38"/>
                  <a:gd name="T13" fmla="*/ 4 h 9"/>
                  <a:gd name="T14" fmla="*/ 1838 w 38"/>
                  <a:gd name="T15" fmla="*/ 0 h 9"/>
                  <a:gd name="T16" fmla="*/ 1663 w 38"/>
                  <a:gd name="T17" fmla="*/ 0 h 9"/>
                  <a:gd name="T18" fmla="*/ 1838 w 38"/>
                  <a:gd name="T19" fmla="*/ 4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9"/>
                  <a:gd name="T32" fmla="*/ 38 w 38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9">
                    <a:moveTo>
                      <a:pt x="38" y="4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34" y="9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36" name="Freeform 1205"/>
              <p:cNvSpPr>
                <a:spLocks noChangeArrowheads="1"/>
              </p:cNvSpPr>
              <p:nvPr/>
            </p:nvSpPr>
            <p:spPr bwMode="auto">
              <a:xfrm>
                <a:off x="3620" y="4168"/>
                <a:ext cx="7" cy="56"/>
              </a:xfrm>
              <a:custGeom>
                <a:avLst/>
                <a:gdLst>
                  <a:gd name="T0" fmla="*/ 4 w 8"/>
                  <a:gd name="T1" fmla="*/ 13623 h 54"/>
                  <a:gd name="T2" fmla="*/ 4 w 8"/>
                  <a:gd name="T3" fmla="*/ 12676 h 54"/>
                  <a:gd name="T4" fmla="*/ 4 w 8"/>
                  <a:gd name="T5" fmla="*/ 0 h 54"/>
                  <a:gd name="T6" fmla="*/ 0 w 8"/>
                  <a:gd name="T7" fmla="*/ 0 h 54"/>
                  <a:gd name="T8" fmla="*/ 0 w 8"/>
                  <a:gd name="T9" fmla="*/ 12676 h 54"/>
                  <a:gd name="T10" fmla="*/ 4 w 8"/>
                  <a:gd name="T11" fmla="*/ 11093 h 54"/>
                  <a:gd name="T12" fmla="*/ 4 w 8"/>
                  <a:gd name="T13" fmla="*/ 13623 h 54"/>
                  <a:gd name="T14" fmla="*/ 4 w 8"/>
                  <a:gd name="T15" fmla="*/ 13623 h 54"/>
                  <a:gd name="T16" fmla="*/ 4 w 8"/>
                  <a:gd name="T17" fmla="*/ 12676 h 54"/>
                  <a:gd name="T18" fmla="*/ 4 w 8"/>
                  <a:gd name="T19" fmla="*/ 13623 h 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54"/>
                  <a:gd name="T32" fmla="*/ 8 w 8"/>
                  <a:gd name="T33" fmla="*/ 54 h 5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54">
                    <a:moveTo>
                      <a:pt x="4" y="54"/>
                    </a:moveTo>
                    <a:lnTo>
                      <a:pt x="8" y="5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50"/>
                    </a:lnTo>
                    <a:lnTo>
                      <a:pt x="4" y="45"/>
                    </a:lnTo>
                    <a:lnTo>
                      <a:pt x="4" y="54"/>
                    </a:lnTo>
                    <a:lnTo>
                      <a:pt x="8" y="54"/>
                    </a:lnTo>
                    <a:lnTo>
                      <a:pt x="8" y="50"/>
                    </a:lnTo>
                    <a:lnTo>
                      <a:pt x="4" y="54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37" name="Freeform 1206"/>
              <p:cNvSpPr>
                <a:spLocks noChangeArrowheads="1"/>
              </p:cNvSpPr>
              <p:nvPr/>
            </p:nvSpPr>
            <p:spPr bwMode="auto">
              <a:xfrm>
                <a:off x="3583" y="4218"/>
                <a:ext cx="40" cy="9"/>
              </a:xfrm>
              <a:custGeom>
                <a:avLst/>
                <a:gdLst>
                  <a:gd name="T0" fmla="*/ 0 w 39"/>
                  <a:gd name="T1" fmla="*/ 8948 h 9"/>
                  <a:gd name="T2" fmla="*/ 5 w 39"/>
                  <a:gd name="T3" fmla="*/ 13638 h 9"/>
                  <a:gd name="T4" fmla="*/ 1733 w 39"/>
                  <a:gd name="T5" fmla="*/ 13638 h 9"/>
                  <a:gd name="T6" fmla="*/ 1733 w 39"/>
                  <a:gd name="T7" fmla="*/ 0 h 9"/>
                  <a:gd name="T8" fmla="*/ 5 w 39"/>
                  <a:gd name="T9" fmla="*/ 0 h 9"/>
                  <a:gd name="T10" fmla="*/ 9 w 39"/>
                  <a:gd name="T11" fmla="*/ 8948 h 9"/>
                  <a:gd name="T12" fmla="*/ 0 w 39"/>
                  <a:gd name="T13" fmla="*/ 8948 h 9"/>
                  <a:gd name="T14" fmla="*/ 0 w 39"/>
                  <a:gd name="T15" fmla="*/ 13638 h 9"/>
                  <a:gd name="T16" fmla="*/ 5 w 39"/>
                  <a:gd name="T17" fmla="*/ 13638 h 9"/>
                  <a:gd name="T18" fmla="*/ 0 w 39"/>
                  <a:gd name="T19" fmla="*/ 8948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9"/>
                  <a:gd name="T32" fmla="*/ 39 w 3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9">
                    <a:moveTo>
                      <a:pt x="0" y="5"/>
                    </a:moveTo>
                    <a:lnTo>
                      <a:pt x="5" y="9"/>
                    </a:lnTo>
                    <a:lnTo>
                      <a:pt x="39" y="9"/>
                    </a:lnTo>
                    <a:lnTo>
                      <a:pt x="39" y="0"/>
                    </a:lnTo>
                    <a:lnTo>
                      <a:pt x="5" y="0"/>
                    </a:lnTo>
                    <a:lnTo>
                      <a:pt x="9" y="5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5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 cap="flat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3087" name="Freeform 1207"/>
            <p:cNvSpPr>
              <a:spLocks noChangeArrowheads="1"/>
            </p:cNvSpPr>
            <p:nvPr/>
          </p:nvSpPr>
          <p:spPr bwMode="auto">
            <a:xfrm>
              <a:off x="3588" y="4169"/>
              <a:ext cx="9" cy="56"/>
            </a:xfrm>
            <a:custGeom>
              <a:avLst/>
              <a:gdLst>
                <a:gd name="T0" fmla="*/ 8948 w 9"/>
                <a:gd name="T1" fmla="*/ 0 h 54"/>
                <a:gd name="T2" fmla="*/ 0 w 9"/>
                <a:gd name="T3" fmla="*/ 4 h 54"/>
                <a:gd name="T4" fmla="*/ 0 w 9"/>
                <a:gd name="T5" fmla="*/ 13623 h 54"/>
                <a:gd name="T6" fmla="*/ 13638 w 9"/>
                <a:gd name="T7" fmla="*/ 13623 h 54"/>
                <a:gd name="T8" fmla="*/ 13638 w 9"/>
                <a:gd name="T9" fmla="*/ 4 h 54"/>
                <a:gd name="T10" fmla="*/ 8948 w 9"/>
                <a:gd name="T11" fmla="*/ 2275 h 54"/>
                <a:gd name="T12" fmla="*/ 8948 w 9"/>
                <a:gd name="T13" fmla="*/ 0 h 54"/>
                <a:gd name="T14" fmla="*/ 0 w 9"/>
                <a:gd name="T15" fmla="*/ 0 h 54"/>
                <a:gd name="T16" fmla="*/ 0 w 9"/>
                <a:gd name="T17" fmla="*/ 4 h 54"/>
                <a:gd name="T18" fmla="*/ 8948 w 9"/>
                <a:gd name="T19" fmla="*/ 0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54"/>
                <a:gd name="T32" fmla="*/ 9 w 9"/>
                <a:gd name="T33" fmla="*/ 54 h 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54">
                  <a:moveTo>
                    <a:pt x="5" y="0"/>
                  </a:moveTo>
                  <a:lnTo>
                    <a:pt x="0" y="4"/>
                  </a:lnTo>
                  <a:lnTo>
                    <a:pt x="0" y="54"/>
                  </a:lnTo>
                  <a:lnTo>
                    <a:pt x="9" y="54"/>
                  </a:lnTo>
                  <a:lnTo>
                    <a:pt x="9" y="4"/>
                  </a:lnTo>
                  <a:lnTo>
                    <a:pt x="5" y="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88" name="Freeform 1208"/>
            <p:cNvSpPr>
              <a:spLocks noChangeArrowheads="1"/>
            </p:cNvSpPr>
            <p:nvPr/>
          </p:nvSpPr>
          <p:spPr bwMode="auto">
            <a:xfrm>
              <a:off x="3626" y="4171"/>
              <a:ext cx="60" cy="56"/>
            </a:xfrm>
            <a:custGeom>
              <a:avLst/>
              <a:gdLst>
                <a:gd name="T0" fmla="*/ 582 w 58"/>
                <a:gd name="T1" fmla="*/ 1496 h 55"/>
                <a:gd name="T2" fmla="*/ 9 w 58"/>
                <a:gd name="T3" fmla="*/ 1496 h 55"/>
                <a:gd name="T4" fmla="*/ 613 w 58"/>
                <a:gd name="T5" fmla="*/ 1496 h 55"/>
                <a:gd name="T6" fmla="*/ 788 w 58"/>
                <a:gd name="T7" fmla="*/ 1496 h 55"/>
                <a:gd name="T8" fmla="*/ 1018 w 58"/>
                <a:gd name="T9" fmla="*/ 1496 h 55"/>
                <a:gd name="T10" fmla="*/ 1308 w 58"/>
                <a:gd name="T11" fmla="*/ 1496 h 55"/>
                <a:gd name="T12" fmla="*/ 1601 w 58"/>
                <a:gd name="T13" fmla="*/ 1606 h 55"/>
                <a:gd name="T14" fmla="*/ 1770 w 58"/>
                <a:gd name="T15" fmla="*/ 1715 h 55"/>
                <a:gd name="T16" fmla="*/ 1861 w 58"/>
                <a:gd name="T17" fmla="*/ 2120 h 55"/>
                <a:gd name="T18" fmla="*/ 644 w 58"/>
                <a:gd name="T19" fmla="*/ 3233 h 55"/>
                <a:gd name="T20" fmla="*/ 1861 w 58"/>
                <a:gd name="T21" fmla="*/ 3982 h 55"/>
                <a:gd name="T22" fmla="*/ 1956 w 58"/>
                <a:gd name="T23" fmla="*/ 4090 h 55"/>
                <a:gd name="T24" fmla="*/ 1956 w 58"/>
                <a:gd name="T25" fmla="*/ 4278 h 55"/>
                <a:gd name="T26" fmla="*/ 1927 w 58"/>
                <a:gd name="T27" fmla="*/ 4278 h 55"/>
                <a:gd name="T28" fmla="*/ 1861 w 58"/>
                <a:gd name="T29" fmla="*/ 4278 h 55"/>
                <a:gd name="T30" fmla="*/ 1658 w 58"/>
                <a:gd name="T31" fmla="*/ 4386 h 55"/>
                <a:gd name="T32" fmla="*/ 1376 w 58"/>
                <a:gd name="T33" fmla="*/ 4386 h 55"/>
                <a:gd name="T34" fmla="*/ 1018 w 58"/>
                <a:gd name="T35" fmla="*/ 4595 h 55"/>
                <a:gd name="T36" fmla="*/ 830 w 58"/>
                <a:gd name="T37" fmla="*/ 4595 h 55"/>
                <a:gd name="T38" fmla="*/ 788 w 58"/>
                <a:gd name="T39" fmla="*/ 4595 h 55"/>
                <a:gd name="T40" fmla="*/ 711 w 58"/>
                <a:gd name="T41" fmla="*/ 4696 h 55"/>
                <a:gd name="T42" fmla="*/ 788 w 58"/>
                <a:gd name="T43" fmla="*/ 4696 h 55"/>
                <a:gd name="T44" fmla="*/ 830 w 58"/>
                <a:gd name="T45" fmla="*/ 4916 h 55"/>
                <a:gd name="T46" fmla="*/ 1018 w 58"/>
                <a:gd name="T47" fmla="*/ 5044 h 55"/>
                <a:gd name="T48" fmla="*/ 1308 w 58"/>
                <a:gd name="T49" fmla="*/ 5044 h 55"/>
                <a:gd name="T50" fmla="*/ 1658 w 58"/>
                <a:gd name="T51" fmla="*/ 5276 h 55"/>
                <a:gd name="T52" fmla="*/ 1927 w 58"/>
                <a:gd name="T53" fmla="*/ 5406 h 55"/>
                <a:gd name="T54" fmla="*/ 2164 w 58"/>
                <a:gd name="T55" fmla="*/ 5406 h 55"/>
                <a:gd name="T56" fmla="*/ 2358 w 58"/>
                <a:gd name="T57" fmla="*/ 5663 h 55"/>
                <a:gd name="T58" fmla="*/ 2395 w 58"/>
                <a:gd name="T59" fmla="*/ 5663 h 55"/>
                <a:gd name="T60" fmla="*/ 2395 w 58"/>
                <a:gd name="T61" fmla="*/ 5797 h 55"/>
                <a:gd name="T62" fmla="*/ 2395 w 58"/>
                <a:gd name="T63" fmla="*/ 5797 h 55"/>
                <a:gd name="T64" fmla="*/ 2277 w 58"/>
                <a:gd name="T65" fmla="*/ 5797 h 55"/>
                <a:gd name="T66" fmla="*/ 830 w 58"/>
                <a:gd name="T67" fmla="*/ 6505 h 55"/>
                <a:gd name="T68" fmla="*/ 965 w 58"/>
                <a:gd name="T69" fmla="*/ 6665 h 55"/>
                <a:gd name="T70" fmla="*/ 1181 w 58"/>
                <a:gd name="T71" fmla="*/ 6886 h 55"/>
                <a:gd name="T72" fmla="*/ 1601 w 58"/>
                <a:gd name="T73" fmla="*/ 7370 h 55"/>
                <a:gd name="T74" fmla="*/ 1927 w 58"/>
                <a:gd name="T75" fmla="*/ 7513 h 55"/>
                <a:gd name="T76" fmla="*/ 2277 w 58"/>
                <a:gd name="T77" fmla="*/ 7666 h 55"/>
                <a:gd name="T78" fmla="*/ 2608 w 58"/>
                <a:gd name="T79" fmla="*/ 7724 h 55"/>
                <a:gd name="T80" fmla="*/ 2883 w 58"/>
                <a:gd name="T81" fmla="*/ 8040 h 55"/>
                <a:gd name="T82" fmla="*/ 2928 w 58"/>
                <a:gd name="T83" fmla="*/ 8231 h 55"/>
                <a:gd name="T84" fmla="*/ 0 w 58"/>
                <a:gd name="T85" fmla="*/ 7915 h 55"/>
                <a:gd name="T86" fmla="*/ 3 w 58"/>
                <a:gd name="T87" fmla="*/ 1 h 55"/>
                <a:gd name="T88" fmla="*/ 4 w 58"/>
                <a:gd name="T89" fmla="*/ 0 h 55"/>
                <a:gd name="T90" fmla="*/ 6 w 58"/>
                <a:gd name="T91" fmla="*/ 0 h 55"/>
                <a:gd name="T92" fmla="*/ 9 w 58"/>
                <a:gd name="T93" fmla="*/ 1 h 55"/>
                <a:gd name="T94" fmla="*/ 613 w 58"/>
                <a:gd name="T95" fmla="*/ 2 h 55"/>
                <a:gd name="T96" fmla="*/ 711 w 58"/>
                <a:gd name="T97" fmla="*/ 5 h 55"/>
                <a:gd name="T98" fmla="*/ 788 w 58"/>
                <a:gd name="T99" fmla="*/ 53 h 55"/>
                <a:gd name="T100" fmla="*/ 788 w 58"/>
                <a:gd name="T101" fmla="*/ 1304 h 55"/>
                <a:gd name="T102" fmla="*/ 711 w 58"/>
                <a:gd name="T103" fmla="*/ 1405 h 55"/>
                <a:gd name="T104" fmla="*/ 582 w 58"/>
                <a:gd name="T105" fmla="*/ 1496 h 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8"/>
                <a:gd name="T160" fmla="*/ 0 h 55"/>
                <a:gd name="T161" fmla="*/ 58 w 58"/>
                <a:gd name="T162" fmla="*/ 55 h 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8" h="55">
                  <a:moveTo>
                    <a:pt x="10" y="10"/>
                  </a:moveTo>
                  <a:lnTo>
                    <a:pt x="9" y="10"/>
                  </a:lnTo>
                  <a:lnTo>
                    <a:pt x="11" y="10"/>
                  </a:lnTo>
                  <a:lnTo>
                    <a:pt x="16" y="10"/>
                  </a:lnTo>
                  <a:lnTo>
                    <a:pt x="21" y="10"/>
                  </a:lnTo>
                  <a:lnTo>
                    <a:pt x="26" y="10"/>
                  </a:lnTo>
                  <a:lnTo>
                    <a:pt x="31" y="11"/>
                  </a:lnTo>
                  <a:lnTo>
                    <a:pt x="35" y="12"/>
                  </a:lnTo>
                  <a:lnTo>
                    <a:pt x="37" y="15"/>
                  </a:lnTo>
                  <a:lnTo>
                    <a:pt x="12" y="21"/>
                  </a:lnTo>
                  <a:lnTo>
                    <a:pt x="37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29"/>
                  </a:lnTo>
                  <a:lnTo>
                    <a:pt x="37" y="29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1" y="31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7" y="33"/>
                  </a:lnTo>
                  <a:lnTo>
                    <a:pt x="21" y="34"/>
                  </a:lnTo>
                  <a:lnTo>
                    <a:pt x="26" y="34"/>
                  </a:lnTo>
                  <a:lnTo>
                    <a:pt x="32" y="35"/>
                  </a:lnTo>
                  <a:lnTo>
                    <a:pt x="38" y="36"/>
                  </a:lnTo>
                  <a:lnTo>
                    <a:pt x="43" y="36"/>
                  </a:lnTo>
                  <a:lnTo>
                    <a:pt x="46" y="38"/>
                  </a:lnTo>
                  <a:lnTo>
                    <a:pt x="47" y="38"/>
                  </a:lnTo>
                  <a:lnTo>
                    <a:pt x="47" y="39"/>
                  </a:lnTo>
                  <a:lnTo>
                    <a:pt x="45" y="39"/>
                  </a:lnTo>
                  <a:lnTo>
                    <a:pt x="17" y="44"/>
                  </a:lnTo>
                  <a:lnTo>
                    <a:pt x="20" y="45"/>
                  </a:lnTo>
                  <a:lnTo>
                    <a:pt x="24" y="46"/>
                  </a:lnTo>
                  <a:lnTo>
                    <a:pt x="31" y="49"/>
                  </a:lnTo>
                  <a:lnTo>
                    <a:pt x="38" y="50"/>
                  </a:lnTo>
                  <a:lnTo>
                    <a:pt x="45" y="51"/>
                  </a:lnTo>
                  <a:lnTo>
                    <a:pt x="50" y="52"/>
                  </a:lnTo>
                  <a:lnTo>
                    <a:pt x="56" y="54"/>
                  </a:lnTo>
                  <a:lnTo>
                    <a:pt x="58" y="55"/>
                  </a:lnTo>
                  <a:lnTo>
                    <a:pt x="0" y="53"/>
                  </a:lnTo>
                  <a:lnTo>
                    <a:pt x="3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11" y="2"/>
                  </a:lnTo>
                  <a:lnTo>
                    <a:pt x="14" y="5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FFCC00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89" name="Freeform 1209"/>
            <p:cNvSpPr>
              <a:spLocks noChangeArrowheads="1"/>
            </p:cNvSpPr>
            <p:nvPr/>
          </p:nvSpPr>
          <p:spPr bwMode="auto">
            <a:xfrm>
              <a:off x="3634" y="4178"/>
              <a:ext cx="35" cy="13"/>
            </a:xfrm>
            <a:custGeom>
              <a:avLst/>
              <a:gdLst>
                <a:gd name="T0" fmla="*/ 2403 w 34"/>
                <a:gd name="T1" fmla="*/ 2208 h 13"/>
                <a:gd name="T2" fmla="*/ 2548 w 34"/>
                <a:gd name="T3" fmla="*/ 1642 h 13"/>
                <a:gd name="T4" fmla="*/ 2403 w 34"/>
                <a:gd name="T5" fmla="*/ 3 h 13"/>
                <a:gd name="T6" fmla="*/ 1915 w 34"/>
                <a:gd name="T7" fmla="*/ 1 h 13"/>
                <a:gd name="T8" fmla="*/ 1362 w 34"/>
                <a:gd name="T9" fmla="*/ 0 h 13"/>
                <a:gd name="T10" fmla="*/ 1022 w 34"/>
                <a:gd name="T11" fmla="*/ 0 h 13"/>
                <a:gd name="T12" fmla="*/ 766 w 34"/>
                <a:gd name="T13" fmla="*/ 0 h 13"/>
                <a:gd name="T14" fmla="*/ 4 w 34"/>
                <a:gd name="T15" fmla="*/ 0 h 13"/>
                <a:gd name="T16" fmla="*/ 4 w 34"/>
                <a:gd name="T17" fmla="*/ 1642 h 13"/>
                <a:gd name="T18" fmla="*/ 2 w 34"/>
                <a:gd name="T19" fmla="*/ 0 h 13"/>
                <a:gd name="T20" fmla="*/ 0 w 34"/>
                <a:gd name="T21" fmla="*/ 1642 h 13"/>
                <a:gd name="T22" fmla="*/ 4 w 34"/>
                <a:gd name="T23" fmla="*/ 1642 h 13"/>
                <a:gd name="T24" fmla="*/ 766 w 34"/>
                <a:gd name="T25" fmla="*/ 1642 h 13"/>
                <a:gd name="T26" fmla="*/ 1022 w 34"/>
                <a:gd name="T27" fmla="*/ 1642 h 13"/>
                <a:gd name="T28" fmla="*/ 1362 w 34"/>
                <a:gd name="T29" fmla="*/ 1768 h 13"/>
                <a:gd name="T30" fmla="*/ 1707 w 34"/>
                <a:gd name="T31" fmla="*/ 1768 h 13"/>
                <a:gd name="T32" fmla="*/ 1915 w 34"/>
                <a:gd name="T33" fmla="*/ 1904 h 13"/>
                <a:gd name="T34" fmla="*/ 1915 w 34"/>
                <a:gd name="T35" fmla="*/ 1642 h 13"/>
                <a:gd name="T36" fmla="*/ 2269 w 34"/>
                <a:gd name="T37" fmla="*/ 4 h 13"/>
                <a:gd name="T38" fmla="*/ 2403 w 34"/>
                <a:gd name="T39" fmla="*/ 2208 h 13"/>
                <a:gd name="T40" fmla="*/ 2548 w 34"/>
                <a:gd name="T41" fmla="*/ 2050 h 13"/>
                <a:gd name="T42" fmla="*/ 2548 w 34"/>
                <a:gd name="T43" fmla="*/ 1642 h 13"/>
                <a:gd name="T44" fmla="*/ 2403 w 34"/>
                <a:gd name="T45" fmla="*/ 220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4"/>
                <a:gd name="T70" fmla="*/ 0 h 13"/>
                <a:gd name="T71" fmla="*/ 34 w 34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4" h="13">
                  <a:moveTo>
                    <a:pt x="31" y="13"/>
                  </a:moveTo>
                  <a:lnTo>
                    <a:pt x="34" y="9"/>
                  </a:lnTo>
                  <a:lnTo>
                    <a:pt x="31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9"/>
                  </a:lnTo>
                  <a:lnTo>
                    <a:pt x="2" y="0"/>
                  </a:lnTo>
                  <a:lnTo>
                    <a:pt x="0" y="9"/>
                  </a:lnTo>
                  <a:lnTo>
                    <a:pt x="4" y="9"/>
                  </a:lnTo>
                  <a:lnTo>
                    <a:pt x="9" y="9"/>
                  </a:lnTo>
                  <a:lnTo>
                    <a:pt x="14" y="9"/>
                  </a:lnTo>
                  <a:lnTo>
                    <a:pt x="19" y="10"/>
                  </a:lnTo>
                  <a:lnTo>
                    <a:pt x="23" y="10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9" y="4"/>
                  </a:lnTo>
                  <a:lnTo>
                    <a:pt x="31" y="13"/>
                  </a:lnTo>
                  <a:lnTo>
                    <a:pt x="34" y="12"/>
                  </a:lnTo>
                  <a:lnTo>
                    <a:pt x="34" y="9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90" name="Freeform 1210"/>
            <p:cNvSpPr>
              <a:spLocks noChangeArrowheads="1"/>
            </p:cNvSpPr>
            <p:nvPr/>
          </p:nvSpPr>
          <p:spPr bwMode="auto">
            <a:xfrm>
              <a:off x="3638" y="4183"/>
              <a:ext cx="28" cy="16"/>
            </a:xfrm>
            <a:custGeom>
              <a:avLst/>
              <a:gdLst>
                <a:gd name="T0" fmla="*/ 2 w 27"/>
                <a:gd name="T1" fmla="*/ 7 h 16"/>
                <a:gd name="T2" fmla="*/ 2 w 27"/>
                <a:gd name="T3" fmla="*/ 1021 h 16"/>
                <a:gd name="T4" fmla="*/ 6144 w 27"/>
                <a:gd name="T5" fmla="*/ 668 h 16"/>
                <a:gd name="T6" fmla="*/ 5719 w 27"/>
                <a:gd name="T7" fmla="*/ 0 h 16"/>
                <a:gd name="T8" fmla="*/ 0 w 27"/>
                <a:gd name="T9" fmla="*/ 7 h 16"/>
                <a:gd name="T10" fmla="*/ 0 w 27"/>
                <a:gd name="T11" fmla="*/ 1021 h 16"/>
                <a:gd name="T12" fmla="*/ 2 w 27"/>
                <a:gd name="T13" fmla="*/ 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16"/>
                <a:gd name="T23" fmla="*/ 27 w 27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16">
                  <a:moveTo>
                    <a:pt x="2" y="7"/>
                  </a:moveTo>
                  <a:lnTo>
                    <a:pt x="2" y="16"/>
                  </a:lnTo>
                  <a:lnTo>
                    <a:pt x="27" y="9"/>
                  </a:lnTo>
                  <a:lnTo>
                    <a:pt x="25" y="0"/>
                  </a:lnTo>
                  <a:lnTo>
                    <a:pt x="0" y="7"/>
                  </a:lnTo>
                  <a:lnTo>
                    <a:pt x="0" y="16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91" name="Freeform 1211"/>
            <p:cNvSpPr>
              <a:spLocks noChangeArrowheads="1"/>
            </p:cNvSpPr>
            <p:nvPr/>
          </p:nvSpPr>
          <p:spPr bwMode="auto">
            <a:xfrm>
              <a:off x="3638" y="4190"/>
              <a:ext cx="29" cy="14"/>
            </a:xfrm>
            <a:custGeom>
              <a:avLst/>
              <a:gdLst>
                <a:gd name="T0" fmla="*/ 5269 w 28"/>
                <a:gd name="T1" fmla="*/ 6 h 14"/>
                <a:gd name="T2" fmla="*/ 5112 w 28"/>
                <a:gd name="T3" fmla="*/ 5 h 14"/>
                <a:gd name="T4" fmla="*/ 2 w 28"/>
                <a:gd name="T5" fmla="*/ 0 h 14"/>
                <a:gd name="T6" fmla="*/ 0 w 28"/>
                <a:gd name="T7" fmla="*/ 1191 h 14"/>
                <a:gd name="T8" fmla="*/ 4771 w 28"/>
                <a:gd name="T9" fmla="*/ 1682 h 14"/>
                <a:gd name="T10" fmla="*/ 5269 w 28"/>
                <a:gd name="T11" fmla="*/ 6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4"/>
                <a:gd name="T20" fmla="*/ 28 w 28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4">
                  <a:moveTo>
                    <a:pt x="28" y="6"/>
                  </a:moveTo>
                  <a:lnTo>
                    <a:pt x="27" y="5"/>
                  </a:lnTo>
                  <a:lnTo>
                    <a:pt x="2" y="0"/>
                  </a:lnTo>
                  <a:lnTo>
                    <a:pt x="0" y="9"/>
                  </a:lnTo>
                  <a:lnTo>
                    <a:pt x="25" y="14"/>
                  </a:lnTo>
                  <a:lnTo>
                    <a:pt x="28" y="6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92" name="Freeform 1212"/>
            <p:cNvSpPr>
              <a:spLocks noChangeArrowheads="1"/>
            </p:cNvSpPr>
            <p:nvPr/>
          </p:nvSpPr>
          <p:spPr bwMode="auto">
            <a:xfrm>
              <a:off x="3637" y="4197"/>
              <a:ext cx="34" cy="15"/>
            </a:xfrm>
            <a:custGeom>
              <a:avLst/>
              <a:gdLst>
                <a:gd name="T0" fmla="*/ 8 w 33"/>
                <a:gd name="T1" fmla="*/ 6 h 15"/>
                <a:gd name="T2" fmla="*/ 882 w 33"/>
                <a:gd name="T3" fmla="*/ 915 h 15"/>
                <a:gd name="T4" fmla="*/ 8 w 33"/>
                <a:gd name="T5" fmla="*/ 1041 h 15"/>
                <a:gd name="T6" fmla="*/ 1052 w 33"/>
                <a:gd name="T7" fmla="*/ 1041 h 15"/>
                <a:gd name="T8" fmla="*/ 1414 w 33"/>
                <a:gd name="T9" fmla="*/ 976 h 15"/>
                <a:gd name="T10" fmla="*/ 1894 w 33"/>
                <a:gd name="T11" fmla="*/ 976 h 15"/>
                <a:gd name="T12" fmla="*/ 2475 w 33"/>
                <a:gd name="T13" fmla="*/ 915 h 15"/>
                <a:gd name="T14" fmla="*/ 2624 w 33"/>
                <a:gd name="T15" fmla="*/ 915 h 15"/>
                <a:gd name="T16" fmla="*/ 2859 w 33"/>
                <a:gd name="T17" fmla="*/ 7 h 15"/>
                <a:gd name="T18" fmla="*/ 2695 w 33"/>
                <a:gd name="T19" fmla="*/ 1 h 15"/>
                <a:gd name="T20" fmla="*/ 2542 w 33"/>
                <a:gd name="T21" fmla="*/ 0 h 15"/>
                <a:gd name="T22" fmla="*/ 2332 w 33"/>
                <a:gd name="T23" fmla="*/ 804 h 15"/>
                <a:gd name="T24" fmla="*/ 2332 w 33"/>
                <a:gd name="T25" fmla="*/ 858 h 15"/>
                <a:gd name="T26" fmla="*/ 2260 w 33"/>
                <a:gd name="T27" fmla="*/ 5 h 15"/>
                <a:gd name="T28" fmla="*/ 2396 w 33"/>
                <a:gd name="T29" fmla="*/ 1 h 15"/>
                <a:gd name="T30" fmla="*/ 2332 w 33"/>
                <a:gd name="T31" fmla="*/ 1 h 15"/>
                <a:gd name="T32" fmla="*/ 1894 w 33"/>
                <a:gd name="T33" fmla="*/ 3 h 15"/>
                <a:gd name="T34" fmla="*/ 1333 w 33"/>
                <a:gd name="T35" fmla="*/ 3 h 15"/>
                <a:gd name="T36" fmla="*/ 993 w 33"/>
                <a:gd name="T37" fmla="*/ 3 h 15"/>
                <a:gd name="T38" fmla="*/ 7 w 33"/>
                <a:gd name="T39" fmla="*/ 4 h 15"/>
                <a:gd name="T40" fmla="*/ 3 w 33"/>
                <a:gd name="T41" fmla="*/ 5 h 15"/>
                <a:gd name="T42" fmla="*/ 0 w 33"/>
                <a:gd name="T43" fmla="*/ 804 h 15"/>
                <a:gd name="T44" fmla="*/ 2 w 33"/>
                <a:gd name="T45" fmla="*/ 1110 h 15"/>
                <a:gd name="T46" fmla="*/ 6 w 33"/>
                <a:gd name="T47" fmla="*/ 1263 h 15"/>
                <a:gd name="T48" fmla="*/ 8 w 33"/>
                <a:gd name="T49" fmla="*/ 6 h 1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3"/>
                <a:gd name="T76" fmla="*/ 0 h 15"/>
                <a:gd name="T77" fmla="*/ 33 w 33"/>
                <a:gd name="T78" fmla="*/ 15 h 1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3" h="15">
                  <a:moveTo>
                    <a:pt x="8" y="6"/>
                  </a:moveTo>
                  <a:lnTo>
                    <a:pt x="9" y="10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7" y="11"/>
                  </a:lnTo>
                  <a:lnTo>
                    <a:pt x="22" y="11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3" y="7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5" y="5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2" y="3"/>
                  </a:lnTo>
                  <a:lnTo>
                    <a:pt x="16" y="3"/>
                  </a:lnTo>
                  <a:lnTo>
                    <a:pt x="11" y="3"/>
                  </a:lnTo>
                  <a:lnTo>
                    <a:pt x="7" y="4"/>
                  </a:lnTo>
                  <a:lnTo>
                    <a:pt x="3" y="5"/>
                  </a:lnTo>
                  <a:lnTo>
                    <a:pt x="0" y="8"/>
                  </a:lnTo>
                  <a:lnTo>
                    <a:pt x="2" y="13"/>
                  </a:lnTo>
                  <a:lnTo>
                    <a:pt x="6" y="15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93" name="Freeform 1213"/>
            <p:cNvSpPr>
              <a:spLocks noChangeArrowheads="1"/>
            </p:cNvSpPr>
            <p:nvPr/>
          </p:nvSpPr>
          <p:spPr bwMode="auto">
            <a:xfrm>
              <a:off x="3643" y="4203"/>
              <a:ext cx="37" cy="14"/>
            </a:xfrm>
            <a:custGeom>
              <a:avLst/>
              <a:gdLst>
                <a:gd name="T0" fmla="*/ 1822 w 36"/>
                <a:gd name="T1" fmla="*/ 1682 h 14"/>
                <a:gd name="T2" fmla="*/ 1925 w 36"/>
                <a:gd name="T3" fmla="*/ 1682 h 14"/>
                <a:gd name="T4" fmla="*/ 2144 w 36"/>
                <a:gd name="T5" fmla="*/ 1465 h 14"/>
                <a:gd name="T6" fmla="*/ 1978 w 36"/>
                <a:gd name="T7" fmla="*/ 5 h 14"/>
                <a:gd name="T8" fmla="*/ 1873 w 36"/>
                <a:gd name="T9" fmla="*/ 4 h 14"/>
                <a:gd name="T10" fmla="*/ 1726 w 36"/>
                <a:gd name="T11" fmla="*/ 3 h 14"/>
                <a:gd name="T12" fmla="*/ 1318 w 36"/>
                <a:gd name="T13" fmla="*/ 3 h 14"/>
                <a:gd name="T14" fmla="*/ 1005 w 36"/>
                <a:gd name="T15" fmla="*/ 2 h 14"/>
                <a:gd name="T16" fmla="*/ 690 w 36"/>
                <a:gd name="T17" fmla="*/ 1 h 14"/>
                <a:gd name="T18" fmla="*/ 6 w 36"/>
                <a:gd name="T19" fmla="*/ 1 h 14"/>
                <a:gd name="T20" fmla="*/ 2 w 36"/>
                <a:gd name="T21" fmla="*/ 0 h 14"/>
                <a:gd name="T22" fmla="*/ 0 w 36"/>
                <a:gd name="T23" fmla="*/ 1191 h 14"/>
                <a:gd name="T24" fmla="*/ 5 w 36"/>
                <a:gd name="T25" fmla="*/ 1276 h 14"/>
                <a:gd name="T26" fmla="*/ 653 w 36"/>
                <a:gd name="T27" fmla="*/ 1276 h 14"/>
                <a:gd name="T28" fmla="*/ 903 w 36"/>
                <a:gd name="T29" fmla="*/ 1367 h 14"/>
                <a:gd name="T30" fmla="*/ 1248 w 36"/>
                <a:gd name="T31" fmla="*/ 1465 h 14"/>
                <a:gd name="T32" fmla="*/ 1554 w 36"/>
                <a:gd name="T33" fmla="*/ 1465 h 14"/>
                <a:gd name="T34" fmla="*/ 1773 w 36"/>
                <a:gd name="T35" fmla="*/ 1570 h 14"/>
                <a:gd name="T36" fmla="*/ 1640 w 36"/>
                <a:gd name="T37" fmla="*/ 1038 h 14"/>
                <a:gd name="T38" fmla="*/ 1773 w 36"/>
                <a:gd name="T39" fmla="*/ 5 h 14"/>
                <a:gd name="T40" fmla="*/ 1726 w 36"/>
                <a:gd name="T41" fmla="*/ 5 h 14"/>
                <a:gd name="T42" fmla="*/ 1822 w 36"/>
                <a:gd name="T43" fmla="*/ 1682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14"/>
                <a:gd name="T68" fmla="*/ 36 w 3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14">
                  <a:moveTo>
                    <a:pt x="30" y="14"/>
                  </a:moveTo>
                  <a:lnTo>
                    <a:pt x="32" y="14"/>
                  </a:lnTo>
                  <a:lnTo>
                    <a:pt x="36" y="12"/>
                  </a:lnTo>
                  <a:lnTo>
                    <a:pt x="33" y="5"/>
                  </a:lnTo>
                  <a:lnTo>
                    <a:pt x="31" y="4"/>
                  </a:lnTo>
                  <a:lnTo>
                    <a:pt x="28" y="3"/>
                  </a:lnTo>
                  <a:lnTo>
                    <a:pt x="23" y="3"/>
                  </a:lnTo>
                  <a:lnTo>
                    <a:pt x="18" y="2"/>
                  </a:lnTo>
                  <a:lnTo>
                    <a:pt x="11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0" y="9"/>
                  </a:lnTo>
                  <a:lnTo>
                    <a:pt x="5" y="10"/>
                  </a:lnTo>
                  <a:lnTo>
                    <a:pt x="10" y="10"/>
                  </a:lnTo>
                  <a:lnTo>
                    <a:pt x="16" y="11"/>
                  </a:lnTo>
                  <a:lnTo>
                    <a:pt x="22" y="12"/>
                  </a:lnTo>
                  <a:lnTo>
                    <a:pt x="26" y="12"/>
                  </a:lnTo>
                  <a:lnTo>
                    <a:pt x="29" y="13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8" y="5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94" name="Freeform 1214"/>
            <p:cNvSpPr>
              <a:spLocks noChangeArrowheads="1"/>
            </p:cNvSpPr>
            <p:nvPr/>
          </p:nvSpPr>
          <p:spPr bwMode="auto">
            <a:xfrm>
              <a:off x="3641" y="4209"/>
              <a:ext cx="33" cy="15"/>
            </a:xfrm>
            <a:custGeom>
              <a:avLst/>
              <a:gdLst>
                <a:gd name="T0" fmla="*/ 5 w 32"/>
                <a:gd name="T1" fmla="*/ 7 h 15"/>
                <a:gd name="T2" fmla="*/ 4 w 32"/>
                <a:gd name="T3" fmla="*/ 1263 h 15"/>
                <a:gd name="T4" fmla="*/ 3128 w 32"/>
                <a:gd name="T5" fmla="*/ 858 h 15"/>
                <a:gd name="T6" fmla="*/ 2947 w 32"/>
                <a:gd name="T7" fmla="*/ 0 h 15"/>
                <a:gd name="T8" fmla="*/ 2 w 32"/>
                <a:gd name="T9" fmla="*/ 6 h 15"/>
                <a:gd name="T10" fmla="*/ 0 w 32"/>
                <a:gd name="T11" fmla="*/ 1263 h 15"/>
                <a:gd name="T12" fmla="*/ 5 w 32"/>
                <a:gd name="T13" fmla="*/ 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15"/>
                <a:gd name="T23" fmla="*/ 32 w 32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15">
                  <a:moveTo>
                    <a:pt x="5" y="7"/>
                  </a:moveTo>
                  <a:lnTo>
                    <a:pt x="4" y="15"/>
                  </a:lnTo>
                  <a:lnTo>
                    <a:pt x="32" y="9"/>
                  </a:lnTo>
                  <a:lnTo>
                    <a:pt x="30" y="0"/>
                  </a:lnTo>
                  <a:lnTo>
                    <a:pt x="2" y="6"/>
                  </a:lnTo>
                  <a:lnTo>
                    <a:pt x="0" y="1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95" name="Freeform 1215"/>
            <p:cNvSpPr>
              <a:spLocks noChangeArrowheads="1"/>
            </p:cNvSpPr>
            <p:nvPr/>
          </p:nvSpPr>
          <p:spPr bwMode="auto">
            <a:xfrm>
              <a:off x="3641" y="4216"/>
              <a:ext cx="52" cy="20"/>
            </a:xfrm>
            <a:custGeom>
              <a:avLst/>
              <a:gdLst>
                <a:gd name="T0" fmla="*/ 4108 w 50"/>
                <a:gd name="T1" fmla="*/ 38597 h 19"/>
                <a:gd name="T2" fmla="*/ 4491 w 50"/>
                <a:gd name="T3" fmla="*/ 23401 h 19"/>
                <a:gd name="T4" fmla="*/ 4108 w 50"/>
                <a:gd name="T5" fmla="*/ 17332 h 19"/>
                <a:gd name="T6" fmla="*/ 3600 w 50"/>
                <a:gd name="T7" fmla="*/ 12836 h 19"/>
                <a:gd name="T8" fmla="*/ 3028 w 50"/>
                <a:gd name="T9" fmla="*/ 11613 h 19"/>
                <a:gd name="T10" fmla="*/ 2432 w 50"/>
                <a:gd name="T11" fmla="*/ 4 h 19"/>
                <a:gd name="T12" fmla="*/ 1525 w 50"/>
                <a:gd name="T13" fmla="*/ 3 h 19"/>
                <a:gd name="T14" fmla="*/ 1075 w 50"/>
                <a:gd name="T15" fmla="*/ 1 h 19"/>
                <a:gd name="T16" fmla="*/ 7 w 50"/>
                <a:gd name="T17" fmla="*/ 0 h 19"/>
                <a:gd name="T18" fmla="*/ 5 w 50"/>
                <a:gd name="T19" fmla="*/ 0 h 19"/>
                <a:gd name="T20" fmla="*/ 0 w 50"/>
                <a:gd name="T21" fmla="*/ 15680 h 19"/>
                <a:gd name="T22" fmla="*/ 5 w 50"/>
                <a:gd name="T23" fmla="*/ 17332 h 19"/>
                <a:gd name="T24" fmla="*/ 1013 w 50"/>
                <a:gd name="T25" fmla="*/ 21172 h 19"/>
                <a:gd name="T26" fmla="*/ 1437 w 50"/>
                <a:gd name="T27" fmla="*/ 23401 h 19"/>
                <a:gd name="T28" fmla="*/ 2163 w 50"/>
                <a:gd name="T29" fmla="*/ 25865 h 19"/>
                <a:gd name="T30" fmla="*/ 2854 w 50"/>
                <a:gd name="T31" fmla="*/ 28586 h 19"/>
                <a:gd name="T32" fmla="*/ 3254 w 50"/>
                <a:gd name="T33" fmla="*/ 31596 h 19"/>
                <a:gd name="T34" fmla="*/ 3819 w 50"/>
                <a:gd name="T35" fmla="*/ 33037 h 19"/>
                <a:gd name="T36" fmla="*/ 4237 w 50"/>
                <a:gd name="T37" fmla="*/ 19155 h 19"/>
                <a:gd name="T38" fmla="*/ 4108 w 50"/>
                <a:gd name="T39" fmla="*/ 38597 h 19"/>
                <a:gd name="T40" fmla="*/ 4762 w 50"/>
                <a:gd name="T41" fmla="*/ 38597 h 19"/>
                <a:gd name="T42" fmla="*/ 4491 w 50"/>
                <a:gd name="T43" fmla="*/ 23401 h 19"/>
                <a:gd name="T44" fmla="*/ 4108 w 50"/>
                <a:gd name="T45" fmla="*/ 38597 h 1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0"/>
                <a:gd name="T70" fmla="*/ 0 h 19"/>
                <a:gd name="T71" fmla="*/ 50 w 50"/>
                <a:gd name="T72" fmla="*/ 19 h 1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0" h="19">
                  <a:moveTo>
                    <a:pt x="43" y="19"/>
                  </a:moveTo>
                  <a:lnTo>
                    <a:pt x="47" y="12"/>
                  </a:lnTo>
                  <a:lnTo>
                    <a:pt x="43" y="9"/>
                  </a:lnTo>
                  <a:lnTo>
                    <a:pt x="38" y="6"/>
                  </a:lnTo>
                  <a:lnTo>
                    <a:pt x="32" y="5"/>
                  </a:lnTo>
                  <a:lnTo>
                    <a:pt x="25" y="4"/>
                  </a:lnTo>
                  <a:lnTo>
                    <a:pt x="17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8"/>
                  </a:lnTo>
                  <a:lnTo>
                    <a:pt x="5" y="9"/>
                  </a:lnTo>
                  <a:lnTo>
                    <a:pt x="10" y="11"/>
                  </a:lnTo>
                  <a:lnTo>
                    <a:pt x="16" y="12"/>
                  </a:lnTo>
                  <a:lnTo>
                    <a:pt x="23" y="13"/>
                  </a:lnTo>
                  <a:lnTo>
                    <a:pt x="30" y="14"/>
                  </a:lnTo>
                  <a:lnTo>
                    <a:pt x="35" y="15"/>
                  </a:lnTo>
                  <a:lnTo>
                    <a:pt x="40" y="16"/>
                  </a:lnTo>
                  <a:lnTo>
                    <a:pt x="44" y="10"/>
                  </a:lnTo>
                  <a:lnTo>
                    <a:pt x="43" y="19"/>
                  </a:lnTo>
                  <a:lnTo>
                    <a:pt x="50" y="19"/>
                  </a:lnTo>
                  <a:lnTo>
                    <a:pt x="47" y="12"/>
                  </a:lnTo>
                  <a:lnTo>
                    <a:pt x="43" y="19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96" name="Freeform 1216"/>
            <p:cNvSpPr>
              <a:spLocks noChangeArrowheads="1"/>
            </p:cNvSpPr>
            <p:nvPr/>
          </p:nvSpPr>
          <p:spPr bwMode="auto">
            <a:xfrm>
              <a:off x="3621" y="4225"/>
              <a:ext cx="66" cy="11"/>
            </a:xfrm>
            <a:custGeom>
              <a:avLst/>
              <a:gdLst>
                <a:gd name="T0" fmla="*/ 0 w 63"/>
                <a:gd name="T1" fmla="*/ 4 h 11"/>
                <a:gd name="T2" fmla="*/ 5 w 63"/>
                <a:gd name="T3" fmla="*/ 3487 h 11"/>
                <a:gd name="T4" fmla="*/ 8002 w 63"/>
                <a:gd name="T5" fmla="*/ 4527 h 11"/>
                <a:gd name="T6" fmla="*/ 8164 w 63"/>
                <a:gd name="T7" fmla="*/ 2 h 11"/>
                <a:gd name="T8" fmla="*/ 5 w 63"/>
                <a:gd name="T9" fmla="*/ 0 h 11"/>
                <a:gd name="T10" fmla="*/ 1261 w 63"/>
                <a:gd name="T11" fmla="*/ 4 h 11"/>
                <a:gd name="T12" fmla="*/ 0 w 63"/>
                <a:gd name="T13" fmla="*/ 4 h 11"/>
                <a:gd name="T14" fmla="*/ 0 w 63"/>
                <a:gd name="T15" fmla="*/ 3487 h 11"/>
                <a:gd name="T16" fmla="*/ 5 w 63"/>
                <a:gd name="T17" fmla="*/ 3487 h 11"/>
                <a:gd name="T18" fmla="*/ 0 w 63"/>
                <a:gd name="T19" fmla="*/ 4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3"/>
                <a:gd name="T31" fmla="*/ 0 h 11"/>
                <a:gd name="T32" fmla="*/ 63 w 63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3" h="11">
                  <a:moveTo>
                    <a:pt x="0" y="4"/>
                  </a:moveTo>
                  <a:lnTo>
                    <a:pt x="5" y="8"/>
                  </a:lnTo>
                  <a:lnTo>
                    <a:pt x="62" y="11"/>
                  </a:lnTo>
                  <a:lnTo>
                    <a:pt x="63" y="2"/>
                  </a:lnTo>
                  <a:lnTo>
                    <a:pt x="5" y="0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5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97" name="Freeform 1217"/>
            <p:cNvSpPr>
              <a:spLocks noChangeArrowheads="1"/>
            </p:cNvSpPr>
            <p:nvPr/>
          </p:nvSpPr>
          <p:spPr bwMode="auto">
            <a:xfrm>
              <a:off x="3621" y="4169"/>
              <a:ext cx="12" cy="56"/>
            </a:xfrm>
            <a:custGeom>
              <a:avLst/>
              <a:gdLst>
                <a:gd name="T0" fmla="*/ 5 w 12"/>
                <a:gd name="T1" fmla="*/ 0 h 55"/>
                <a:gd name="T2" fmla="*/ 4 w 12"/>
                <a:gd name="T3" fmla="*/ 3 h 55"/>
                <a:gd name="T4" fmla="*/ 0 w 12"/>
                <a:gd name="T5" fmla="*/ 8231 h 55"/>
                <a:gd name="T6" fmla="*/ 2486 w 12"/>
                <a:gd name="T7" fmla="*/ 8231 h 55"/>
                <a:gd name="T8" fmla="*/ 3160 w 12"/>
                <a:gd name="T9" fmla="*/ 3 h 55"/>
                <a:gd name="T10" fmla="*/ 2917 w 12"/>
                <a:gd name="T11" fmla="*/ 1210 h 55"/>
                <a:gd name="T12" fmla="*/ 5 w 12"/>
                <a:gd name="T13" fmla="*/ 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55"/>
                <a:gd name="T23" fmla="*/ 12 w 12"/>
                <a:gd name="T24" fmla="*/ 55 h 5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55">
                  <a:moveTo>
                    <a:pt x="5" y="0"/>
                  </a:moveTo>
                  <a:lnTo>
                    <a:pt x="4" y="3"/>
                  </a:lnTo>
                  <a:lnTo>
                    <a:pt x="0" y="55"/>
                  </a:lnTo>
                  <a:lnTo>
                    <a:pt x="9" y="55"/>
                  </a:lnTo>
                  <a:lnTo>
                    <a:pt x="12" y="3"/>
                  </a:lnTo>
                  <a:lnTo>
                    <a:pt x="11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98" name="Freeform 1218"/>
            <p:cNvSpPr>
              <a:spLocks noChangeArrowheads="1"/>
            </p:cNvSpPr>
            <p:nvPr/>
          </p:nvSpPr>
          <p:spPr bwMode="auto">
            <a:xfrm>
              <a:off x="3626" y="4166"/>
              <a:ext cx="6" cy="9"/>
            </a:xfrm>
            <a:custGeom>
              <a:avLst/>
              <a:gdLst>
                <a:gd name="T0" fmla="*/ 3 w 7"/>
                <a:gd name="T1" fmla="*/ 0 h 9"/>
                <a:gd name="T2" fmla="*/ 1 w 7"/>
                <a:gd name="T3" fmla="*/ 1 h 9"/>
                <a:gd name="T4" fmla="*/ 0 w 7"/>
                <a:gd name="T5" fmla="*/ 2 h 9"/>
                <a:gd name="T6" fmla="*/ 3 w 7"/>
                <a:gd name="T7" fmla="*/ 13638 h 9"/>
                <a:gd name="T8" fmla="*/ 3 w 7"/>
                <a:gd name="T9" fmla="*/ 12274 h 9"/>
                <a:gd name="T10" fmla="*/ 3 w 7"/>
                <a:gd name="T11" fmla="*/ 13638 h 9"/>
                <a:gd name="T12" fmla="*/ 3 w 7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9"/>
                <a:gd name="T23" fmla="*/ 7 w 7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9">
                  <a:moveTo>
                    <a:pt x="4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6" y="9"/>
                  </a:lnTo>
                  <a:lnTo>
                    <a:pt x="7" y="8"/>
                  </a:lnTo>
                  <a:lnTo>
                    <a:pt x="4" y="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99" name="Freeform 1219"/>
            <p:cNvSpPr>
              <a:spLocks noChangeArrowheads="1"/>
            </p:cNvSpPr>
            <p:nvPr/>
          </p:nvSpPr>
          <p:spPr bwMode="auto">
            <a:xfrm>
              <a:off x="3631" y="4166"/>
              <a:ext cx="16" cy="20"/>
            </a:xfrm>
            <a:custGeom>
              <a:avLst/>
              <a:gdLst>
                <a:gd name="T0" fmla="*/ 7 w 16"/>
                <a:gd name="T1" fmla="*/ 38597 h 19"/>
                <a:gd name="T2" fmla="*/ 801 w 16"/>
                <a:gd name="T3" fmla="*/ 34919 h 19"/>
                <a:gd name="T4" fmla="*/ 1021 w 16"/>
                <a:gd name="T5" fmla="*/ 25865 h 19"/>
                <a:gd name="T6" fmla="*/ 1021 w 16"/>
                <a:gd name="T7" fmla="*/ 15680 h 19"/>
                <a:gd name="T8" fmla="*/ 851 w 16"/>
                <a:gd name="T9" fmla="*/ 4 h 19"/>
                <a:gd name="T10" fmla="*/ 668 w 16"/>
                <a:gd name="T11" fmla="*/ 3 h 19"/>
                <a:gd name="T12" fmla="*/ 6 w 16"/>
                <a:gd name="T13" fmla="*/ 1 h 19"/>
                <a:gd name="T14" fmla="*/ 3 w 16"/>
                <a:gd name="T15" fmla="*/ 0 h 19"/>
                <a:gd name="T16" fmla="*/ 0 w 16"/>
                <a:gd name="T17" fmla="*/ 0 h 19"/>
                <a:gd name="T18" fmla="*/ 0 w 16"/>
                <a:gd name="T19" fmla="*/ 17332 h 19"/>
                <a:gd name="T20" fmla="*/ 1 w 16"/>
                <a:gd name="T21" fmla="*/ 17332 h 19"/>
                <a:gd name="T22" fmla="*/ 3 w 16"/>
                <a:gd name="T23" fmla="*/ 19155 h 19"/>
                <a:gd name="T24" fmla="*/ 5 w 16"/>
                <a:gd name="T25" fmla="*/ 21172 h 19"/>
                <a:gd name="T26" fmla="*/ 7 w 16"/>
                <a:gd name="T27" fmla="*/ 23401 h 19"/>
                <a:gd name="T28" fmla="*/ 7 w 16"/>
                <a:gd name="T29" fmla="*/ 19155 h 19"/>
                <a:gd name="T30" fmla="*/ 629 w 16"/>
                <a:gd name="T31" fmla="*/ 17332 h 19"/>
                <a:gd name="T32" fmla="*/ 5 w 16"/>
                <a:gd name="T33" fmla="*/ 19155 h 19"/>
                <a:gd name="T34" fmla="*/ 7 w 16"/>
                <a:gd name="T35" fmla="*/ 38597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"/>
                <a:gd name="T55" fmla="*/ 0 h 19"/>
                <a:gd name="T56" fmla="*/ 16 w 16"/>
                <a:gd name="T57" fmla="*/ 19 h 1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" h="19">
                  <a:moveTo>
                    <a:pt x="7" y="19"/>
                  </a:moveTo>
                  <a:lnTo>
                    <a:pt x="12" y="17"/>
                  </a:lnTo>
                  <a:lnTo>
                    <a:pt x="16" y="13"/>
                  </a:lnTo>
                  <a:lnTo>
                    <a:pt x="16" y="8"/>
                  </a:lnTo>
                  <a:lnTo>
                    <a:pt x="13" y="4"/>
                  </a:lnTo>
                  <a:lnTo>
                    <a:pt x="9" y="3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8" y="9"/>
                  </a:lnTo>
                  <a:lnTo>
                    <a:pt x="5" y="10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00" name="Freeform 1220"/>
            <p:cNvSpPr>
              <a:spLocks noChangeArrowheads="1"/>
            </p:cNvSpPr>
            <p:nvPr/>
          </p:nvSpPr>
          <p:spPr bwMode="auto">
            <a:xfrm>
              <a:off x="3589" y="4169"/>
              <a:ext cx="38" cy="13"/>
            </a:xfrm>
            <a:custGeom>
              <a:avLst/>
              <a:gdLst>
                <a:gd name="T0" fmla="*/ 8 w 37"/>
                <a:gd name="T1" fmla="*/ 1904 h 13"/>
                <a:gd name="T2" fmla="*/ 7 w 37"/>
                <a:gd name="T3" fmla="*/ 2208 h 13"/>
                <a:gd name="T4" fmla="*/ 9 w 37"/>
                <a:gd name="T5" fmla="*/ 2050 h 13"/>
                <a:gd name="T6" fmla="*/ 785 w 37"/>
                <a:gd name="T7" fmla="*/ 1904 h 13"/>
                <a:gd name="T8" fmla="*/ 1074 w 37"/>
                <a:gd name="T9" fmla="*/ 1768 h 13"/>
                <a:gd name="T10" fmla="*/ 1396 w 37"/>
                <a:gd name="T11" fmla="*/ 1642 h 13"/>
                <a:gd name="T12" fmla="*/ 1638 w 37"/>
                <a:gd name="T13" fmla="*/ 1768 h 13"/>
                <a:gd name="T14" fmla="*/ 1553 w 37"/>
                <a:gd name="T15" fmla="*/ 4 h 13"/>
                <a:gd name="T16" fmla="*/ 1637 w 37"/>
                <a:gd name="T17" fmla="*/ 3 h 13"/>
                <a:gd name="T18" fmla="*/ 1131 w 37"/>
                <a:gd name="T19" fmla="*/ 4 h 13"/>
                <a:gd name="T20" fmla="*/ 1192 w 37"/>
                <a:gd name="T21" fmla="*/ 2208 h 13"/>
                <a:gd name="T22" fmla="*/ 1726 w 37"/>
                <a:gd name="T23" fmla="*/ 2050 h 13"/>
                <a:gd name="T24" fmla="*/ 2018 w 37"/>
                <a:gd name="T25" fmla="*/ 1525 h 13"/>
                <a:gd name="T26" fmla="*/ 1726 w 37"/>
                <a:gd name="T27" fmla="*/ 0 h 13"/>
                <a:gd name="T28" fmla="*/ 1396 w 37"/>
                <a:gd name="T29" fmla="*/ 0 h 13"/>
                <a:gd name="T30" fmla="*/ 1019 w 37"/>
                <a:gd name="T31" fmla="*/ 1 h 13"/>
                <a:gd name="T32" fmla="*/ 669 w 37"/>
                <a:gd name="T33" fmla="*/ 2 h 13"/>
                <a:gd name="T34" fmla="*/ 6 w 37"/>
                <a:gd name="T35" fmla="*/ 3 h 13"/>
                <a:gd name="T36" fmla="*/ 1 w 37"/>
                <a:gd name="T37" fmla="*/ 1525 h 13"/>
                <a:gd name="T38" fmla="*/ 0 w 37"/>
                <a:gd name="T39" fmla="*/ 1904 h 13"/>
                <a:gd name="T40" fmla="*/ 8 w 37"/>
                <a:gd name="T41" fmla="*/ 1904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"/>
                <a:gd name="T64" fmla="*/ 0 h 13"/>
                <a:gd name="T65" fmla="*/ 37 w 37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" h="13">
                  <a:moveTo>
                    <a:pt x="8" y="11"/>
                  </a:moveTo>
                  <a:lnTo>
                    <a:pt x="7" y="13"/>
                  </a:lnTo>
                  <a:lnTo>
                    <a:pt x="9" y="12"/>
                  </a:lnTo>
                  <a:lnTo>
                    <a:pt x="15" y="11"/>
                  </a:lnTo>
                  <a:lnTo>
                    <a:pt x="21" y="10"/>
                  </a:lnTo>
                  <a:lnTo>
                    <a:pt x="26" y="9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9" y="3"/>
                  </a:lnTo>
                  <a:lnTo>
                    <a:pt x="22" y="4"/>
                  </a:lnTo>
                  <a:lnTo>
                    <a:pt x="23" y="13"/>
                  </a:lnTo>
                  <a:lnTo>
                    <a:pt x="32" y="12"/>
                  </a:lnTo>
                  <a:lnTo>
                    <a:pt x="37" y="8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2" y="2"/>
                  </a:lnTo>
                  <a:lnTo>
                    <a:pt x="6" y="3"/>
                  </a:lnTo>
                  <a:lnTo>
                    <a:pt x="1" y="8"/>
                  </a:lnTo>
                  <a:lnTo>
                    <a:pt x="0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01" name="Rectangle 1221"/>
            <p:cNvSpPr>
              <a:spLocks noChangeArrowheads="1"/>
            </p:cNvSpPr>
            <p:nvPr/>
          </p:nvSpPr>
          <p:spPr bwMode="auto">
            <a:xfrm>
              <a:off x="3589" y="4181"/>
              <a:ext cx="7" cy="10"/>
            </a:xfrm>
            <a:prstGeom prst="rect">
              <a:avLst/>
            </a:pr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>
                <a:cs typeface="Arial" charset="0"/>
              </a:endParaRPr>
            </a:p>
          </p:txBody>
        </p:sp>
        <p:sp>
          <p:nvSpPr>
            <p:cNvPr id="3102" name="Freeform 1222"/>
            <p:cNvSpPr>
              <a:spLocks noChangeArrowheads="1"/>
            </p:cNvSpPr>
            <p:nvPr/>
          </p:nvSpPr>
          <p:spPr bwMode="auto">
            <a:xfrm>
              <a:off x="3589" y="4191"/>
              <a:ext cx="16" cy="13"/>
            </a:xfrm>
            <a:custGeom>
              <a:avLst/>
              <a:gdLst>
                <a:gd name="T0" fmla="*/ 1021 w 16"/>
                <a:gd name="T1" fmla="*/ 2208 h 13"/>
                <a:gd name="T2" fmla="*/ 960 w 16"/>
                <a:gd name="T3" fmla="*/ 1768 h 13"/>
                <a:gd name="T4" fmla="*/ 904 w 16"/>
                <a:gd name="T5" fmla="*/ 6 h 13"/>
                <a:gd name="T6" fmla="*/ 801 w 16"/>
                <a:gd name="T7" fmla="*/ 5 h 13"/>
                <a:gd name="T8" fmla="*/ 754 w 16"/>
                <a:gd name="T9" fmla="*/ 3 h 13"/>
                <a:gd name="T10" fmla="*/ 668 w 16"/>
                <a:gd name="T11" fmla="*/ 2 h 13"/>
                <a:gd name="T12" fmla="*/ 629 w 16"/>
                <a:gd name="T13" fmla="*/ 1 h 13"/>
                <a:gd name="T14" fmla="*/ 629 w 16"/>
                <a:gd name="T15" fmla="*/ 0 h 13"/>
                <a:gd name="T16" fmla="*/ 629 w 16"/>
                <a:gd name="T17" fmla="*/ 1 h 13"/>
                <a:gd name="T18" fmla="*/ 0 w 16"/>
                <a:gd name="T19" fmla="*/ 1 h 13"/>
                <a:gd name="T20" fmla="*/ 1 w 16"/>
                <a:gd name="T21" fmla="*/ 4 h 13"/>
                <a:gd name="T22" fmla="*/ 2 w 16"/>
                <a:gd name="T23" fmla="*/ 6 h 13"/>
                <a:gd name="T24" fmla="*/ 3 w 16"/>
                <a:gd name="T25" fmla="*/ 1525 h 13"/>
                <a:gd name="T26" fmla="*/ 5 w 16"/>
                <a:gd name="T27" fmla="*/ 1768 h 13"/>
                <a:gd name="T28" fmla="*/ 6 w 16"/>
                <a:gd name="T29" fmla="*/ 1904 h 13"/>
                <a:gd name="T30" fmla="*/ 6 w 16"/>
                <a:gd name="T31" fmla="*/ 2050 h 13"/>
                <a:gd name="T32" fmla="*/ 7 w 16"/>
                <a:gd name="T33" fmla="*/ 2050 h 13"/>
                <a:gd name="T34" fmla="*/ 7 w 16"/>
                <a:gd name="T35" fmla="*/ 1904 h 13"/>
                <a:gd name="T36" fmla="*/ 1021 w 16"/>
                <a:gd name="T37" fmla="*/ 2208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"/>
                <a:gd name="T58" fmla="*/ 0 h 13"/>
                <a:gd name="T59" fmla="*/ 16 w 16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" h="13">
                  <a:moveTo>
                    <a:pt x="16" y="13"/>
                  </a:moveTo>
                  <a:lnTo>
                    <a:pt x="15" y="10"/>
                  </a:lnTo>
                  <a:lnTo>
                    <a:pt x="14" y="6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0" y="1"/>
                  </a:lnTo>
                  <a:lnTo>
                    <a:pt x="1" y="4"/>
                  </a:lnTo>
                  <a:lnTo>
                    <a:pt x="2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03" name="Freeform 1223"/>
            <p:cNvSpPr>
              <a:spLocks noChangeArrowheads="1"/>
            </p:cNvSpPr>
            <p:nvPr/>
          </p:nvSpPr>
          <p:spPr bwMode="auto">
            <a:xfrm>
              <a:off x="3590" y="4203"/>
              <a:ext cx="15" cy="21"/>
            </a:xfrm>
            <a:custGeom>
              <a:avLst/>
              <a:gdLst>
                <a:gd name="T0" fmla="*/ 804 w 15"/>
                <a:gd name="T1" fmla="*/ 19318 h 20"/>
                <a:gd name="T2" fmla="*/ 858 w 15"/>
                <a:gd name="T3" fmla="*/ 25711 h 20"/>
                <a:gd name="T4" fmla="*/ 1263 w 15"/>
                <a:gd name="T5" fmla="*/ 2 h 20"/>
                <a:gd name="T6" fmla="*/ 6 w 15"/>
                <a:gd name="T7" fmla="*/ 0 h 20"/>
                <a:gd name="T8" fmla="*/ 1 w 15"/>
                <a:gd name="T9" fmla="*/ 23373 h 20"/>
                <a:gd name="T10" fmla="*/ 1 w 15"/>
                <a:gd name="T11" fmla="*/ 28283 h 20"/>
                <a:gd name="T12" fmla="*/ 1 w 15"/>
                <a:gd name="T13" fmla="*/ 23373 h 20"/>
                <a:gd name="T14" fmla="*/ 0 w 15"/>
                <a:gd name="T15" fmla="*/ 23550 h 20"/>
                <a:gd name="T16" fmla="*/ 1 w 15"/>
                <a:gd name="T17" fmla="*/ 28283 h 20"/>
                <a:gd name="T18" fmla="*/ 804 w 15"/>
                <a:gd name="T19" fmla="*/ 19318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20"/>
                <a:gd name="T32" fmla="*/ 15 w 15"/>
                <a:gd name="T33" fmla="*/ 20 h 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20">
                  <a:moveTo>
                    <a:pt x="8" y="14"/>
                  </a:moveTo>
                  <a:lnTo>
                    <a:pt x="9" y="18"/>
                  </a:lnTo>
                  <a:lnTo>
                    <a:pt x="15" y="2"/>
                  </a:lnTo>
                  <a:lnTo>
                    <a:pt x="6" y="0"/>
                  </a:lnTo>
                  <a:lnTo>
                    <a:pt x="1" y="16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04" name="Freeform 1224"/>
            <p:cNvSpPr>
              <a:spLocks noChangeArrowheads="1"/>
            </p:cNvSpPr>
            <p:nvPr/>
          </p:nvSpPr>
          <p:spPr bwMode="auto">
            <a:xfrm>
              <a:off x="3591" y="4218"/>
              <a:ext cx="34" cy="12"/>
            </a:xfrm>
            <a:custGeom>
              <a:avLst/>
              <a:gdLst>
                <a:gd name="T0" fmla="*/ 2130 w 33"/>
                <a:gd name="T1" fmla="*/ 2118 h 12"/>
                <a:gd name="T2" fmla="*/ 2130 w 33"/>
                <a:gd name="T3" fmla="*/ 3 h 12"/>
                <a:gd name="T4" fmla="*/ 2260 w 33"/>
                <a:gd name="T5" fmla="*/ 2 h 12"/>
                <a:gd name="T6" fmla="*/ 2009 w 33"/>
                <a:gd name="T7" fmla="*/ 3 h 12"/>
                <a:gd name="T8" fmla="*/ 1589 w 33"/>
                <a:gd name="T9" fmla="*/ 3 h 12"/>
                <a:gd name="T10" fmla="*/ 1257 w 33"/>
                <a:gd name="T11" fmla="*/ 3 h 12"/>
                <a:gd name="T12" fmla="*/ 1052 w 33"/>
                <a:gd name="T13" fmla="*/ 2 h 12"/>
                <a:gd name="T14" fmla="*/ 8 w 33"/>
                <a:gd name="T15" fmla="*/ 1 h 12"/>
                <a:gd name="T16" fmla="*/ 7 w 33"/>
                <a:gd name="T17" fmla="*/ 0 h 12"/>
                <a:gd name="T18" fmla="*/ 0 w 33"/>
                <a:gd name="T19" fmla="*/ 1955 h 12"/>
                <a:gd name="T20" fmla="*/ 4 w 33"/>
                <a:gd name="T21" fmla="*/ 2486 h 12"/>
                <a:gd name="T22" fmla="*/ 882 w 33"/>
                <a:gd name="T23" fmla="*/ 2917 h 12"/>
                <a:gd name="T24" fmla="*/ 1185 w 33"/>
                <a:gd name="T25" fmla="*/ 3160 h 12"/>
                <a:gd name="T26" fmla="*/ 1589 w 33"/>
                <a:gd name="T27" fmla="*/ 3160 h 12"/>
                <a:gd name="T28" fmla="*/ 2130 w 33"/>
                <a:gd name="T29" fmla="*/ 3160 h 12"/>
                <a:gd name="T30" fmla="*/ 2475 w 33"/>
                <a:gd name="T31" fmla="*/ 2917 h 12"/>
                <a:gd name="T32" fmla="*/ 2859 w 33"/>
                <a:gd name="T33" fmla="*/ 2295 h 12"/>
                <a:gd name="T34" fmla="*/ 2781 w 33"/>
                <a:gd name="T35" fmla="*/ 1 h 12"/>
                <a:gd name="T36" fmla="*/ 2130 w 33"/>
                <a:gd name="T37" fmla="*/ 2118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3"/>
                <a:gd name="T58" fmla="*/ 0 h 12"/>
                <a:gd name="T59" fmla="*/ 33 w 33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3" h="12">
                  <a:moveTo>
                    <a:pt x="24" y="7"/>
                  </a:moveTo>
                  <a:lnTo>
                    <a:pt x="24" y="3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19" y="3"/>
                  </a:lnTo>
                  <a:lnTo>
                    <a:pt x="15" y="3"/>
                  </a:lnTo>
                  <a:lnTo>
                    <a:pt x="12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0" y="6"/>
                  </a:lnTo>
                  <a:lnTo>
                    <a:pt x="4" y="9"/>
                  </a:lnTo>
                  <a:lnTo>
                    <a:pt x="9" y="11"/>
                  </a:lnTo>
                  <a:lnTo>
                    <a:pt x="14" y="12"/>
                  </a:lnTo>
                  <a:lnTo>
                    <a:pt x="19" y="12"/>
                  </a:lnTo>
                  <a:lnTo>
                    <a:pt x="24" y="12"/>
                  </a:lnTo>
                  <a:lnTo>
                    <a:pt x="28" y="11"/>
                  </a:lnTo>
                  <a:lnTo>
                    <a:pt x="33" y="8"/>
                  </a:lnTo>
                  <a:lnTo>
                    <a:pt x="32" y="1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05" name="Freeform 1225"/>
            <p:cNvSpPr>
              <a:spLocks noChangeArrowheads="1"/>
            </p:cNvSpPr>
            <p:nvPr/>
          </p:nvSpPr>
          <p:spPr bwMode="auto">
            <a:xfrm>
              <a:off x="3613" y="4214"/>
              <a:ext cx="12" cy="11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2 h 11"/>
                <a:gd name="T4" fmla="*/ 1 w 12"/>
                <a:gd name="T5" fmla="*/ 4 h 11"/>
                <a:gd name="T6" fmla="*/ 1 w 12"/>
                <a:gd name="T7" fmla="*/ 5 h 11"/>
                <a:gd name="T8" fmla="*/ 2 w 12"/>
                <a:gd name="T9" fmla="*/ 3196 h 11"/>
                <a:gd name="T10" fmla="*/ 3 w 12"/>
                <a:gd name="T11" fmla="*/ 3487 h 11"/>
                <a:gd name="T12" fmla="*/ 4 w 12"/>
                <a:gd name="T13" fmla="*/ 4150 h 11"/>
                <a:gd name="T14" fmla="*/ 4 w 12"/>
                <a:gd name="T15" fmla="*/ 4527 h 11"/>
                <a:gd name="T16" fmla="*/ 3160 w 12"/>
                <a:gd name="T17" fmla="*/ 5 h 11"/>
                <a:gd name="T18" fmla="*/ 2917 w 12"/>
                <a:gd name="T19" fmla="*/ 4 h 11"/>
                <a:gd name="T20" fmla="*/ 2917 w 12"/>
                <a:gd name="T21" fmla="*/ 3 h 11"/>
                <a:gd name="T22" fmla="*/ 2693 w 12"/>
                <a:gd name="T23" fmla="*/ 2 h 11"/>
                <a:gd name="T24" fmla="*/ 2693 w 12"/>
                <a:gd name="T25" fmla="*/ 1 h 11"/>
                <a:gd name="T26" fmla="*/ 0 w 12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"/>
                <a:gd name="T43" fmla="*/ 0 h 11"/>
                <a:gd name="T44" fmla="*/ 12 w 12"/>
                <a:gd name="T45" fmla="*/ 11 h 1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" h="11">
                  <a:moveTo>
                    <a:pt x="0" y="0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06" name="Freeform 1226"/>
            <p:cNvSpPr>
              <a:spLocks noChangeArrowheads="1"/>
            </p:cNvSpPr>
            <p:nvPr/>
          </p:nvSpPr>
          <p:spPr bwMode="auto">
            <a:xfrm>
              <a:off x="3613" y="4176"/>
              <a:ext cx="13" cy="38"/>
            </a:xfrm>
            <a:custGeom>
              <a:avLst/>
              <a:gdLst>
                <a:gd name="T0" fmla="*/ 2208 w 13"/>
                <a:gd name="T1" fmla="*/ 4 h 35"/>
                <a:gd name="T2" fmla="*/ 4 w 13"/>
                <a:gd name="T3" fmla="*/ 2 h 35"/>
                <a:gd name="T4" fmla="*/ 4 w 13"/>
                <a:gd name="T5" fmla="*/ 340 h 35"/>
                <a:gd name="T6" fmla="*/ 3 w 13"/>
                <a:gd name="T7" fmla="*/ 17286 h 35"/>
                <a:gd name="T8" fmla="*/ 3 w 13"/>
                <a:gd name="T9" fmla="*/ 23941 h 35"/>
                <a:gd name="T10" fmla="*/ 2 w 13"/>
                <a:gd name="T11" fmla="*/ 33402 h 35"/>
                <a:gd name="T12" fmla="*/ 2 w 13"/>
                <a:gd name="T13" fmla="*/ 40607 h 35"/>
                <a:gd name="T14" fmla="*/ 1 w 13"/>
                <a:gd name="T15" fmla="*/ 46251 h 35"/>
                <a:gd name="T16" fmla="*/ 1 w 13"/>
                <a:gd name="T17" fmla="*/ 54519 h 35"/>
                <a:gd name="T18" fmla="*/ 0 w 13"/>
                <a:gd name="T19" fmla="*/ 61132 h 35"/>
                <a:gd name="T20" fmla="*/ 1768 w 13"/>
                <a:gd name="T21" fmla="*/ 62953 h 35"/>
                <a:gd name="T22" fmla="*/ 1768 w 13"/>
                <a:gd name="T23" fmla="*/ 56336 h 35"/>
                <a:gd name="T24" fmla="*/ 1904 w 13"/>
                <a:gd name="T25" fmla="*/ 50168 h 35"/>
                <a:gd name="T26" fmla="*/ 1904 w 13"/>
                <a:gd name="T27" fmla="*/ 42640 h 35"/>
                <a:gd name="T28" fmla="*/ 2050 w 13"/>
                <a:gd name="T29" fmla="*/ 34427 h 35"/>
                <a:gd name="T30" fmla="*/ 2050 w 13"/>
                <a:gd name="T31" fmla="*/ 26099 h 35"/>
                <a:gd name="T32" fmla="*/ 2208 w 13"/>
                <a:gd name="T33" fmla="*/ 18768 h 35"/>
                <a:gd name="T34" fmla="*/ 2208 w 13"/>
                <a:gd name="T35" fmla="*/ 12493 h 35"/>
                <a:gd name="T36" fmla="*/ 2208 w 13"/>
                <a:gd name="T37" fmla="*/ 2 h 35"/>
                <a:gd name="T38" fmla="*/ 4 w 13"/>
                <a:gd name="T39" fmla="*/ 0 h 35"/>
                <a:gd name="T40" fmla="*/ 2208 w 13"/>
                <a:gd name="T41" fmla="*/ 4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35"/>
                <a:gd name="T65" fmla="*/ 13 w 13"/>
                <a:gd name="T66" fmla="*/ 35 h 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35">
                  <a:moveTo>
                    <a:pt x="13" y="4"/>
                  </a:moveTo>
                  <a:lnTo>
                    <a:pt x="4" y="2"/>
                  </a:lnTo>
                  <a:lnTo>
                    <a:pt x="4" y="5"/>
                  </a:lnTo>
                  <a:lnTo>
                    <a:pt x="3" y="10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2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0" y="34"/>
                  </a:lnTo>
                  <a:lnTo>
                    <a:pt x="10" y="35"/>
                  </a:lnTo>
                  <a:lnTo>
                    <a:pt x="10" y="31"/>
                  </a:lnTo>
                  <a:lnTo>
                    <a:pt x="11" y="28"/>
                  </a:lnTo>
                  <a:lnTo>
                    <a:pt x="11" y="24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3" y="11"/>
                  </a:lnTo>
                  <a:lnTo>
                    <a:pt x="13" y="6"/>
                  </a:lnTo>
                  <a:lnTo>
                    <a:pt x="13" y="2"/>
                  </a:lnTo>
                  <a:lnTo>
                    <a:pt x="4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07" name="Freeform 1227"/>
            <p:cNvSpPr>
              <a:spLocks noChangeArrowheads="1"/>
            </p:cNvSpPr>
            <p:nvPr/>
          </p:nvSpPr>
          <p:spPr bwMode="auto">
            <a:xfrm>
              <a:off x="3613" y="4176"/>
              <a:ext cx="13" cy="20"/>
            </a:xfrm>
            <a:custGeom>
              <a:avLst/>
              <a:gdLst>
                <a:gd name="T0" fmla="*/ 1 w 13"/>
                <a:gd name="T1" fmla="*/ 25865 h 19"/>
                <a:gd name="T2" fmla="*/ 1525 w 13"/>
                <a:gd name="T3" fmla="*/ 25865 h 19"/>
                <a:gd name="T4" fmla="*/ 2208 w 13"/>
                <a:gd name="T5" fmla="*/ 4 h 19"/>
                <a:gd name="T6" fmla="*/ 4 w 13"/>
                <a:gd name="T7" fmla="*/ 0 h 19"/>
                <a:gd name="T8" fmla="*/ 0 w 13"/>
                <a:gd name="T9" fmla="*/ 15680 h 19"/>
                <a:gd name="T10" fmla="*/ 1525 w 13"/>
                <a:gd name="T11" fmla="*/ 15680 h 19"/>
                <a:gd name="T12" fmla="*/ 1 w 13"/>
                <a:gd name="T13" fmla="*/ 25865 h 19"/>
                <a:gd name="T14" fmla="*/ 4 w 13"/>
                <a:gd name="T15" fmla="*/ 38597 h 19"/>
                <a:gd name="T16" fmla="*/ 1525 w 13"/>
                <a:gd name="T17" fmla="*/ 25865 h 19"/>
                <a:gd name="T18" fmla="*/ 1 w 13"/>
                <a:gd name="T19" fmla="*/ 25865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9"/>
                <a:gd name="T32" fmla="*/ 13 w 13"/>
                <a:gd name="T33" fmla="*/ 19 h 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9">
                  <a:moveTo>
                    <a:pt x="1" y="13"/>
                  </a:moveTo>
                  <a:lnTo>
                    <a:pt x="8" y="13"/>
                  </a:lnTo>
                  <a:lnTo>
                    <a:pt x="13" y="4"/>
                  </a:lnTo>
                  <a:lnTo>
                    <a:pt x="4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1" y="13"/>
                  </a:lnTo>
                  <a:lnTo>
                    <a:pt x="4" y="19"/>
                  </a:lnTo>
                  <a:lnTo>
                    <a:pt x="8" y="13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08" name="Freeform 1228"/>
            <p:cNvSpPr>
              <a:spLocks noChangeArrowheads="1"/>
            </p:cNvSpPr>
            <p:nvPr/>
          </p:nvSpPr>
          <p:spPr bwMode="auto">
            <a:xfrm>
              <a:off x="3594" y="4171"/>
              <a:ext cx="27" cy="19"/>
            </a:xfrm>
            <a:custGeom>
              <a:avLst/>
              <a:gdLst>
                <a:gd name="T0" fmla="*/ 0 w 26"/>
                <a:gd name="T1" fmla="*/ 32213 h 18"/>
                <a:gd name="T2" fmla="*/ 4 w 26"/>
                <a:gd name="T3" fmla="*/ 35793 h 18"/>
                <a:gd name="T4" fmla="*/ 2399 w 26"/>
                <a:gd name="T5" fmla="*/ 32213 h 18"/>
                <a:gd name="T6" fmla="*/ 3225 w 26"/>
                <a:gd name="T7" fmla="*/ 26094 h 18"/>
                <a:gd name="T8" fmla="*/ 3738 w 26"/>
                <a:gd name="T9" fmla="*/ 26094 h 18"/>
                <a:gd name="T10" fmla="*/ 3475 w 26"/>
                <a:gd name="T11" fmla="*/ 26094 h 18"/>
                <a:gd name="T12" fmla="*/ 3738 w 26"/>
                <a:gd name="T13" fmla="*/ 28991 h 18"/>
                <a:gd name="T14" fmla="*/ 4337 w 26"/>
                <a:gd name="T15" fmla="*/ 35793 h 18"/>
                <a:gd name="T16" fmla="*/ 5417 w 26"/>
                <a:gd name="T17" fmla="*/ 54554 h 18"/>
                <a:gd name="T18" fmla="*/ 7285 w 26"/>
                <a:gd name="T19" fmla="*/ 39771 h 18"/>
                <a:gd name="T20" fmla="*/ 6384 w 26"/>
                <a:gd name="T21" fmla="*/ 23485 h 18"/>
                <a:gd name="T22" fmla="*/ 5929 w 26"/>
                <a:gd name="T23" fmla="*/ 17121 h 18"/>
                <a:gd name="T24" fmla="*/ 5030 w 26"/>
                <a:gd name="T25" fmla="*/ 1 h 18"/>
                <a:gd name="T26" fmla="*/ 4028 w 26"/>
                <a:gd name="T27" fmla="*/ 0 h 18"/>
                <a:gd name="T28" fmla="*/ 2994 w 26"/>
                <a:gd name="T29" fmla="*/ 0 h 18"/>
                <a:gd name="T30" fmla="*/ 2399 w 26"/>
                <a:gd name="T31" fmla="*/ 1 h 18"/>
                <a:gd name="T32" fmla="*/ 5 w 26"/>
                <a:gd name="T33" fmla="*/ 2 h 18"/>
                <a:gd name="T34" fmla="*/ 1 w 26"/>
                <a:gd name="T35" fmla="*/ 17121 h 18"/>
                <a:gd name="T36" fmla="*/ 6 w 26"/>
                <a:gd name="T37" fmla="*/ 19021 h 18"/>
                <a:gd name="T38" fmla="*/ 0 w 26"/>
                <a:gd name="T39" fmla="*/ 32213 h 18"/>
                <a:gd name="T40" fmla="*/ 2 w 26"/>
                <a:gd name="T41" fmla="*/ 39771 h 18"/>
                <a:gd name="T42" fmla="*/ 4 w 26"/>
                <a:gd name="T43" fmla="*/ 35793 h 18"/>
                <a:gd name="T44" fmla="*/ 0 w 26"/>
                <a:gd name="T45" fmla="*/ 32213 h 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6"/>
                <a:gd name="T70" fmla="*/ 0 h 18"/>
                <a:gd name="T71" fmla="*/ 26 w 26"/>
                <a:gd name="T72" fmla="*/ 18 h 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6" h="18">
                  <a:moveTo>
                    <a:pt x="0" y="11"/>
                  </a:moveTo>
                  <a:lnTo>
                    <a:pt x="4" y="12"/>
                  </a:lnTo>
                  <a:lnTo>
                    <a:pt x="8" y="11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1" y="5"/>
                  </a:lnTo>
                  <a:lnTo>
                    <a:pt x="6" y="6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09" name="Freeform 1229"/>
            <p:cNvSpPr>
              <a:spLocks noChangeArrowheads="1"/>
            </p:cNvSpPr>
            <p:nvPr/>
          </p:nvSpPr>
          <p:spPr bwMode="auto">
            <a:xfrm>
              <a:off x="3593" y="4176"/>
              <a:ext cx="6" cy="6"/>
            </a:xfrm>
            <a:custGeom>
              <a:avLst/>
              <a:gdLst>
                <a:gd name="T0" fmla="*/ 3 w 7"/>
                <a:gd name="T1" fmla="*/ 170949 h 6"/>
                <a:gd name="T2" fmla="*/ 0 w 7"/>
                <a:gd name="T3" fmla="*/ 271458 h 6"/>
                <a:gd name="T4" fmla="*/ 1 w 7"/>
                <a:gd name="T5" fmla="*/ 271458 h 6"/>
                <a:gd name="T6" fmla="*/ 3 w 7"/>
                <a:gd name="T7" fmla="*/ 1 h 6"/>
                <a:gd name="T8" fmla="*/ 3 w 7"/>
                <a:gd name="T9" fmla="*/ 0 h 6"/>
                <a:gd name="T10" fmla="*/ 3 w 7"/>
                <a:gd name="T11" fmla="*/ 17094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6"/>
                <a:gd name="T20" fmla="*/ 7 w 7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6">
                  <a:moveTo>
                    <a:pt x="3" y="3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10" name="Freeform 1230"/>
            <p:cNvSpPr>
              <a:spLocks noChangeArrowheads="1"/>
            </p:cNvSpPr>
            <p:nvPr/>
          </p:nvSpPr>
          <p:spPr bwMode="auto">
            <a:xfrm>
              <a:off x="2082" y="4219"/>
              <a:ext cx="166" cy="13"/>
            </a:xfrm>
            <a:custGeom>
              <a:avLst/>
              <a:gdLst>
                <a:gd name="T0" fmla="*/ 0 w 170"/>
                <a:gd name="T1" fmla="*/ 1642 h 13"/>
                <a:gd name="T2" fmla="*/ 0 w 170"/>
                <a:gd name="T3" fmla="*/ 2208 h 13"/>
                <a:gd name="T4" fmla="*/ 3509 w 170"/>
                <a:gd name="T5" fmla="*/ 1642 h 13"/>
                <a:gd name="T6" fmla="*/ 3509 w 170"/>
                <a:gd name="T7" fmla="*/ 0 h 13"/>
                <a:gd name="T8" fmla="*/ 0 w 170"/>
                <a:gd name="T9" fmla="*/ 3 h 13"/>
                <a:gd name="T10" fmla="*/ 0 w 170"/>
                <a:gd name="T11" fmla="*/ 1642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0"/>
                <a:gd name="T19" fmla="*/ 0 h 13"/>
                <a:gd name="T20" fmla="*/ 170 w 170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0" h="13">
                  <a:moveTo>
                    <a:pt x="0" y="9"/>
                  </a:moveTo>
                  <a:lnTo>
                    <a:pt x="0" y="13"/>
                  </a:lnTo>
                  <a:lnTo>
                    <a:pt x="170" y="9"/>
                  </a:lnTo>
                  <a:lnTo>
                    <a:pt x="170" y="0"/>
                  </a:lnTo>
                  <a:lnTo>
                    <a:pt x="0" y="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11" name="Freeform 1231"/>
            <p:cNvSpPr>
              <a:spLocks noChangeArrowheads="1"/>
            </p:cNvSpPr>
            <p:nvPr/>
          </p:nvSpPr>
          <p:spPr bwMode="auto">
            <a:xfrm>
              <a:off x="2118" y="4158"/>
              <a:ext cx="79" cy="10"/>
            </a:xfrm>
            <a:custGeom>
              <a:avLst/>
              <a:gdLst>
                <a:gd name="T0" fmla="*/ 0 w 88"/>
                <a:gd name="T1" fmla="*/ 5020 h 10"/>
                <a:gd name="T2" fmla="*/ 0 w 88"/>
                <a:gd name="T3" fmla="*/ 7348 h 10"/>
                <a:gd name="T4" fmla="*/ 291 w 88"/>
                <a:gd name="T5" fmla="*/ 7348 h 10"/>
                <a:gd name="T6" fmla="*/ 291 w 88"/>
                <a:gd name="T7" fmla="*/ 0 h 10"/>
                <a:gd name="T8" fmla="*/ 0 w 88"/>
                <a:gd name="T9" fmla="*/ 1 h 10"/>
                <a:gd name="T10" fmla="*/ 0 w 88"/>
                <a:gd name="T11" fmla="*/ 502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8"/>
                <a:gd name="T19" fmla="*/ 0 h 10"/>
                <a:gd name="T20" fmla="*/ 88 w 88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8" h="10">
                  <a:moveTo>
                    <a:pt x="0" y="6"/>
                  </a:moveTo>
                  <a:lnTo>
                    <a:pt x="0" y="10"/>
                  </a:lnTo>
                  <a:lnTo>
                    <a:pt x="88" y="10"/>
                  </a:lnTo>
                  <a:lnTo>
                    <a:pt x="88" y="0"/>
                  </a:lnTo>
                  <a:lnTo>
                    <a:pt x="0" y="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12" name="Rectangle 1232"/>
            <p:cNvSpPr>
              <a:spLocks noChangeArrowheads="1"/>
            </p:cNvSpPr>
            <p:nvPr/>
          </p:nvSpPr>
          <p:spPr bwMode="auto">
            <a:xfrm>
              <a:off x="2149" y="4173"/>
              <a:ext cx="39" cy="54"/>
            </a:xfrm>
            <a:prstGeom prst="rect">
              <a:avLst/>
            </a:pr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>
                <a:cs typeface="Arial" charset="0"/>
              </a:endParaRPr>
            </a:p>
          </p:txBody>
        </p:sp>
        <p:sp>
          <p:nvSpPr>
            <p:cNvPr id="3113" name="Freeform 1233"/>
            <p:cNvSpPr>
              <a:spLocks noChangeArrowheads="1"/>
            </p:cNvSpPr>
            <p:nvPr/>
          </p:nvSpPr>
          <p:spPr bwMode="auto">
            <a:xfrm>
              <a:off x="2145" y="4166"/>
              <a:ext cx="43" cy="10"/>
            </a:xfrm>
            <a:custGeom>
              <a:avLst/>
              <a:gdLst>
                <a:gd name="T0" fmla="*/ 8 w 42"/>
                <a:gd name="T1" fmla="*/ 4564 h 10"/>
                <a:gd name="T2" fmla="*/ 4 w 42"/>
                <a:gd name="T3" fmla="*/ 7348 h 10"/>
                <a:gd name="T4" fmla="*/ 1429 w 42"/>
                <a:gd name="T5" fmla="*/ 7348 h 10"/>
                <a:gd name="T6" fmla="*/ 1429 w 42"/>
                <a:gd name="T7" fmla="*/ 0 h 10"/>
                <a:gd name="T8" fmla="*/ 4 w 42"/>
                <a:gd name="T9" fmla="*/ 0 h 10"/>
                <a:gd name="T10" fmla="*/ 0 w 42"/>
                <a:gd name="T11" fmla="*/ 4564 h 10"/>
                <a:gd name="T12" fmla="*/ 4 w 42"/>
                <a:gd name="T13" fmla="*/ 0 h 10"/>
                <a:gd name="T14" fmla="*/ 0 w 42"/>
                <a:gd name="T15" fmla="*/ 0 h 10"/>
                <a:gd name="T16" fmla="*/ 0 w 42"/>
                <a:gd name="T17" fmla="*/ 4564 h 10"/>
                <a:gd name="T18" fmla="*/ 8 w 42"/>
                <a:gd name="T19" fmla="*/ 4564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10"/>
                <a:gd name="T32" fmla="*/ 42 w 42"/>
                <a:gd name="T33" fmla="*/ 10 h 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10">
                  <a:moveTo>
                    <a:pt x="8" y="5"/>
                  </a:moveTo>
                  <a:lnTo>
                    <a:pt x="4" y="10"/>
                  </a:lnTo>
                  <a:lnTo>
                    <a:pt x="42" y="10"/>
                  </a:lnTo>
                  <a:lnTo>
                    <a:pt x="42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14" name="Freeform 1234"/>
            <p:cNvSpPr>
              <a:spLocks noChangeArrowheads="1"/>
            </p:cNvSpPr>
            <p:nvPr/>
          </p:nvSpPr>
          <p:spPr bwMode="auto">
            <a:xfrm>
              <a:off x="2145" y="4173"/>
              <a:ext cx="7" cy="56"/>
            </a:xfrm>
            <a:custGeom>
              <a:avLst/>
              <a:gdLst>
                <a:gd name="T0" fmla="*/ 4 w 8"/>
                <a:gd name="T1" fmla="*/ 29872 h 54"/>
                <a:gd name="T2" fmla="*/ 4 w 8"/>
                <a:gd name="T3" fmla="*/ 33919 h 54"/>
                <a:gd name="T4" fmla="*/ 4 w 8"/>
                <a:gd name="T5" fmla="*/ 0 h 54"/>
                <a:gd name="T6" fmla="*/ 0 w 8"/>
                <a:gd name="T7" fmla="*/ 0 h 54"/>
                <a:gd name="T8" fmla="*/ 0 w 8"/>
                <a:gd name="T9" fmla="*/ 33919 h 54"/>
                <a:gd name="T10" fmla="*/ 4 w 8"/>
                <a:gd name="T11" fmla="*/ 35641 h 54"/>
                <a:gd name="T12" fmla="*/ 0 w 8"/>
                <a:gd name="T13" fmla="*/ 33919 h 54"/>
                <a:gd name="T14" fmla="*/ 0 w 8"/>
                <a:gd name="T15" fmla="*/ 35641 h 54"/>
                <a:gd name="T16" fmla="*/ 4 w 8"/>
                <a:gd name="T17" fmla="*/ 35641 h 54"/>
                <a:gd name="T18" fmla="*/ 4 w 8"/>
                <a:gd name="T19" fmla="*/ 29872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54"/>
                <a:gd name="T32" fmla="*/ 8 w 8"/>
                <a:gd name="T33" fmla="*/ 54 h 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54">
                  <a:moveTo>
                    <a:pt x="4" y="45"/>
                  </a:moveTo>
                  <a:lnTo>
                    <a:pt x="8" y="5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4" y="54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4" y="54"/>
                  </a:lnTo>
                  <a:lnTo>
                    <a:pt x="4" y="4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15" name="Freeform 1235"/>
            <p:cNvSpPr>
              <a:spLocks noChangeArrowheads="1"/>
            </p:cNvSpPr>
            <p:nvPr/>
          </p:nvSpPr>
          <p:spPr bwMode="auto">
            <a:xfrm>
              <a:off x="2149" y="4222"/>
              <a:ext cx="43" cy="9"/>
            </a:xfrm>
            <a:custGeom>
              <a:avLst/>
              <a:gdLst>
                <a:gd name="T0" fmla="*/ 1159 w 42"/>
                <a:gd name="T1" fmla="*/ 8948 h 9"/>
                <a:gd name="T2" fmla="*/ 1301 w 42"/>
                <a:gd name="T3" fmla="*/ 0 h 9"/>
                <a:gd name="T4" fmla="*/ 0 w 42"/>
                <a:gd name="T5" fmla="*/ 0 h 9"/>
                <a:gd name="T6" fmla="*/ 0 w 42"/>
                <a:gd name="T7" fmla="*/ 13638 h 9"/>
                <a:gd name="T8" fmla="*/ 1301 w 42"/>
                <a:gd name="T9" fmla="*/ 13638 h 9"/>
                <a:gd name="T10" fmla="*/ 1429 w 42"/>
                <a:gd name="T11" fmla="*/ 8948 h 9"/>
                <a:gd name="T12" fmla="*/ 1301 w 42"/>
                <a:gd name="T13" fmla="*/ 13638 h 9"/>
                <a:gd name="T14" fmla="*/ 1429 w 42"/>
                <a:gd name="T15" fmla="*/ 13638 h 9"/>
                <a:gd name="T16" fmla="*/ 1429 w 42"/>
                <a:gd name="T17" fmla="*/ 8948 h 9"/>
                <a:gd name="T18" fmla="*/ 1159 w 42"/>
                <a:gd name="T19" fmla="*/ 8948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9"/>
                <a:gd name="T32" fmla="*/ 42 w 42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9">
                  <a:moveTo>
                    <a:pt x="33" y="5"/>
                  </a:moveTo>
                  <a:lnTo>
                    <a:pt x="38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38" y="9"/>
                  </a:lnTo>
                  <a:lnTo>
                    <a:pt x="42" y="5"/>
                  </a:lnTo>
                  <a:lnTo>
                    <a:pt x="38" y="9"/>
                  </a:lnTo>
                  <a:lnTo>
                    <a:pt x="42" y="9"/>
                  </a:lnTo>
                  <a:lnTo>
                    <a:pt x="42" y="5"/>
                  </a:lnTo>
                  <a:lnTo>
                    <a:pt x="33" y="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16" name="Freeform 1236"/>
            <p:cNvSpPr>
              <a:spLocks noChangeArrowheads="1"/>
            </p:cNvSpPr>
            <p:nvPr/>
          </p:nvSpPr>
          <p:spPr bwMode="auto">
            <a:xfrm>
              <a:off x="2184" y="4166"/>
              <a:ext cx="8" cy="57"/>
            </a:xfrm>
            <a:custGeom>
              <a:avLst/>
              <a:gdLst>
                <a:gd name="T0" fmla="*/ 615 w 9"/>
                <a:gd name="T1" fmla="*/ 1849 h 55"/>
                <a:gd name="T2" fmla="*/ 0 w 9"/>
                <a:gd name="T3" fmla="*/ 5 h 55"/>
                <a:gd name="T4" fmla="*/ 0 w 9"/>
                <a:gd name="T5" fmla="*/ 10179 h 55"/>
                <a:gd name="T6" fmla="*/ 937 w 9"/>
                <a:gd name="T7" fmla="*/ 10179 h 55"/>
                <a:gd name="T8" fmla="*/ 937 w 9"/>
                <a:gd name="T9" fmla="*/ 5 h 55"/>
                <a:gd name="T10" fmla="*/ 615 w 9"/>
                <a:gd name="T11" fmla="*/ 0 h 55"/>
                <a:gd name="T12" fmla="*/ 937 w 9"/>
                <a:gd name="T13" fmla="*/ 5 h 55"/>
                <a:gd name="T14" fmla="*/ 937 w 9"/>
                <a:gd name="T15" fmla="*/ 0 h 55"/>
                <a:gd name="T16" fmla="*/ 615 w 9"/>
                <a:gd name="T17" fmla="*/ 0 h 55"/>
                <a:gd name="T18" fmla="*/ 615 w 9"/>
                <a:gd name="T19" fmla="*/ 1849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55"/>
                <a:gd name="T32" fmla="*/ 9 w 9"/>
                <a:gd name="T33" fmla="*/ 55 h 5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55">
                  <a:moveTo>
                    <a:pt x="5" y="10"/>
                  </a:moveTo>
                  <a:lnTo>
                    <a:pt x="0" y="5"/>
                  </a:lnTo>
                  <a:lnTo>
                    <a:pt x="0" y="55"/>
                  </a:lnTo>
                  <a:lnTo>
                    <a:pt x="9" y="55"/>
                  </a:lnTo>
                  <a:lnTo>
                    <a:pt x="9" y="5"/>
                  </a:lnTo>
                  <a:lnTo>
                    <a:pt x="5" y="0"/>
                  </a:lnTo>
                  <a:lnTo>
                    <a:pt x="9" y="5"/>
                  </a:lnTo>
                  <a:lnTo>
                    <a:pt x="9" y="0"/>
                  </a:lnTo>
                  <a:lnTo>
                    <a:pt x="5" y="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17" name="Freeform 1237"/>
            <p:cNvSpPr>
              <a:spLocks noChangeArrowheads="1"/>
            </p:cNvSpPr>
            <p:nvPr/>
          </p:nvSpPr>
          <p:spPr bwMode="auto">
            <a:xfrm>
              <a:off x="2086" y="4170"/>
              <a:ext cx="65" cy="56"/>
            </a:xfrm>
            <a:custGeom>
              <a:avLst/>
              <a:gdLst>
                <a:gd name="T0" fmla="*/ 1936 w 63"/>
                <a:gd name="T1" fmla="*/ 2442 h 54"/>
                <a:gd name="T2" fmla="*/ 1977 w 63"/>
                <a:gd name="T3" fmla="*/ 2442 h 54"/>
                <a:gd name="T4" fmla="*/ 1887 w 63"/>
                <a:gd name="T5" fmla="*/ 2442 h 54"/>
                <a:gd name="T6" fmla="*/ 1721 w 63"/>
                <a:gd name="T7" fmla="*/ 2442 h 54"/>
                <a:gd name="T8" fmla="*/ 1497 w 63"/>
                <a:gd name="T9" fmla="*/ 2442 h 54"/>
                <a:gd name="T10" fmla="*/ 1273 w 63"/>
                <a:gd name="T11" fmla="*/ 2442 h 54"/>
                <a:gd name="T12" fmla="*/ 1029 w 63"/>
                <a:gd name="T13" fmla="*/ 2625 h 54"/>
                <a:gd name="T14" fmla="*/ 853 w 63"/>
                <a:gd name="T15" fmla="*/ 2828 h 54"/>
                <a:gd name="T16" fmla="*/ 815 w 63"/>
                <a:gd name="T17" fmla="*/ 3269 h 54"/>
                <a:gd name="T18" fmla="*/ 1801 w 63"/>
                <a:gd name="T19" fmla="*/ 5384 h 54"/>
                <a:gd name="T20" fmla="*/ 780 w 63"/>
                <a:gd name="T21" fmla="*/ 6656 h 54"/>
                <a:gd name="T22" fmla="*/ 743 w 63"/>
                <a:gd name="T23" fmla="*/ 7078 h 54"/>
                <a:gd name="T24" fmla="*/ 710 w 63"/>
                <a:gd name="T25" fmla="*/ 7078 h 54"/>
                <a:gd name="T26" fmla="*/ 743 w 63"/>
                <a:gd name="T27" fmla="*/ 7147 h 54"/>
                <a:gd name="T28" fmla="*/ 780 w 63"/>
                <a:gd name="T29" fmla="*/ 7147 h 54"/>
                <a:gd name="T30" fmla="*/ 982 w 63"/>
                <a:gd name="T31" fmla="*/ 7603 h 54"/>
                <a:gd name="T32" fmla="*/ 1273 w 63"/>
                <a:gd name="T33" fmla="*/ 7603 h 54"/>
                <a:gd name="T34" fmla="*/ 1497 w 63"/>
                <a:gd name="T35" fmla="*/ 7603 h 54"/>
                <a:gd name="T36" fmla="*/ 1642 w 63"/>
                <a:gd name="T37" fmla="*/ 7678 h 54"/>
                <a:gd name="T38" fmla="*/ 1721 w 63"/>
                <a:gd name="T39" fmla="*/ 7678 h 54"/>
                <a:gd name="T40" fmla="*/ 1721 w 63"/>
                <a:gd name="T41" fmla="*/ 8161 h 54"/>
                <a:gd name="T42" fmla="*/ 1721 w 63"/>
                <a:gd name="T43" fmla="*/ 8161 h 54"/>
                <a:gd name="T44" fmla="*/ 1642 w 63"/>
                <a:gd name="T45" fmla="*/ 8256 h 54"/>
                <a:gd name="T46" fmla="*/ 1497 w 63"/>
                <a:gd name="T47" fmla="*/ 8256 h 54"/>
                <a:gd name="T48" fmla="*/ 1273 w 63"/>
                <a:gd name="T49" fmla="*/ 8749 h 54"/>
                <a:gd name="T50" fmla="*/ 982 w 63"/>
                <a:gd name="T51" fmla="*/ 8879 h 54"/>
                <a:gd name="T52" fmla="*/ 743 w 63"/>
                <a:gd name="T53" fmla="*/ 8879 h 54"/>
                <a:gd name="T54" fmla="*/ 564 w 63"/>
                <a:gd name="T55" fmla="*/ 8965 h 54"/>
                <a:gd name="T56" fmla="*/ 469 w 63"/>
                <a:gd name="T57" fmla="*/ 9399 h 54"/>
                <a:gd name="T58" fmla="*/ 469 w 63"/>
                <a:gd name="T59" fmla="*/ 9399 h 54"/>
                <a:gd name="T60" fmla="*/ 10 w 63"/>
                <a:gd name="T61" fmla="*/ 9399 h 54"/>
                <a:gd name="T62" fmla="*/ 469 w 63"/>
                <a:gd name="T63" fmla="*/ 9620 h 54"/>
                <a:gd name="T64" fmla="*/ 491 w 63"/>
                <a:gd name="T65" fmla="*/ 9620 h 54"/>
                <a:gd name="T66" fmla="*/ 1642 w 63"/>
                <a:gd name="T67" fmla="*/ 10989 h 54"/>
                <a:gd name="T68" fmla="*/ 1534 w 63"/>
                <a:gd name="T69" fmla="*/ 11093 h 54"/>
                <a:gd name="T70" fmla="*/ 1364 w 63"/>
                <a:gd name="T71" fmla="*/ 11630 h 54"/>
                <a:gd name="T72" fmla="*/ 1029 w 63"/>
                <a:gd name="T73" fmla="*/ 11826 h 54"/>
                <a:gd name="T74" fmla="*/ 743 w 63"/>
                <a:gd name="T75" fmla="*/ 12676 h 54"/>
                <a:gd name="T76" fmla="*/ 514 w 63"/>
                <a:gd name="T77" fmla="*/ 12777 h 54"/>
                <a:gd name="T78" fmla="*/ 7 w 63"/>
                <a:gd name="T79" fmla="*/ 12786 h 54"/>
                <a:gd name="T80" fmla="*/ 2 w 63"/>
                <a:gd name="T81" fmla="*/ 13436 h 54"/>
                <a:gd name="T82" fmla="*/ 0 w 63"/>
                <a:gd name="T83" fmla="*/ 13623 h 54"/>
                <a:gd name="T84" fmla="*/ 2383 w 63"/>
                <a:gd name="T85" fmla="*/ 13436 h 54"/>
                <a:gd name="T86" fmla="*/ 2276 w 63"/>
                <a:gd name="T87" fmla="*/ 1 h 54"/>
                <a:gd name="T88" fmla="*/ 2223 w 63"/>
                <a:gd name="T89" fmla="*/ 0 h 54"/>
                <a:gd name="T90" fmla="*/ 2121 w 63"/>
                <a:gd name="T91" fmla="*/ 0 h 54"/>
                <a:gd name="T92" fmla="*/ 1977 w 63"/>
                <a:gd name="T93" fmla="*/ 1 h 54"/>
                <a:gd name="T94" fmla="*/ 1887 w 63"/>
                <a:gd name="T95" fmla="*/ 2 h 54"/>
                <a:gd name="T96" fmla="*/ 1763 w 63"/>
                <a:gd name="T97" fmla="*/ 3 h 54"/>
                <a:gd name="T98" fmla="*/ 1684 w 63"/>
                <a:gd name="T99" fmla="*/ 89 h 54"/>
                <a:gd name="T100" fmla="*/ 1684 w 63"/>
                <a:gd name="T101" fmla="*/ 1958 h 54"/>
                <a:gd name="T102" fmla="*/ 1763 w 63"/>
                <a:gd name="T103" fmla="*/ 2275 h 54"/>
                <a:gd name="T104" fmla="*/ 1936 w 63"/>
                <a:gd name="T105" fmla="*/ 2442 h 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3"/>
                <a:gd name="T160" fmla="*/ 0 h 54"/>
                <a:gd name="T161" fmla="*/ 63 w 63"/>
                <a:gd name="T162" fmla="*/ 54 h 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3" h="54">
                  <a:moveTo>
                    <a:pt x="51" y="10"/>
                  </a:moveTo>
                  <a:lnTo>
                    <a:pt x="52" y="10"/>
                  </a:lnTo>
                  <a:lnTo>
                    <a:pt x="50" y="10"/>
                  </a:lnTo>
                  <a:lnTo>
                    <a:pt x="46" y="10"/>
                  </a:lnTo>
                  <a:lnTo>
                    <a:pt x="40" y="10"/>
                  </a:lnTo>
                  <a:lnTo>
                    <a:pt x="33" y="10"/>
                  </a:lnTo>
                  <a:lnTo>
                    <a:pt x="28" y="11"/>
                  </a:lnTo>
                  <a:lnTo>
                    <a:pt x="24" y="12"/>
                  </a:lnTo>
                  <a:lnTo>
                    <a:pt x="23" y="14"/>
                  </a:lnTo>
                  <a:lnTo>
                    <a:pt x="48" y="21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21" y="29"/>
                  </a:lnTo>
                  <a:lnTo>
                    <a:pt x="22" y="29"/>
                  </a:lnTo>
                  <a:lnTo>
                    <a:pt x="27" y="30"/>
                  </a:lnTo>
                  <a:lnTo>
                    <a:pt x="33" y="30"/>
                  </a:lnTo>
                  <a:lnTo>
                    <a:pt x="40" y="30"/>
                  </a:lnTo>
                  <a:lnTo>
                    <a:pt x="44" y="31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4" y="33"/>
                  </a:lnTo>
                  <a:lnTo>
                    <a:pt x="40" y="33"/>
                  </a:lnTo>
                  <a:lnTo>
                    <a:pt x="33" y="34"/>
                  </a:lnTo>
                  <a:lnTo>
                    <a:pt x="27" y="35"/>
                  </a:lnTo>
                  <a:lnTo>
                    <a:pt x="21" y="35"/>
                  </a:lnTo>
                  <a:lnTo>
                    <a:pt x="15" y="36"/>
                  </a:lnTo>
                  <a:lnTo>
                    <a:pt x="11" y="37"/>
                  </a:lnTo>
                  <a:lnTo>
                    <a:pt x="10" y="37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44" y="44"/>
                  </a:lnTo>
                  <a:lnTo>
                    <a:pt x="41" y="45"/>
                  </a:lnTo>
                  <a:lnTo>
                    <a:pt x="36" y="46"/>
                  </a:lnTo>
                  <a:lnTo>
                    <a:pt x="28" y="47"/>
                  </a:lnTo>
                  <a:lnTo>
                    <a:pt x="21" y="50"/>
                  </a:lnTo>
                  <a:lnTo>
                    <a:pt x="13" y="51"/>
                  </a:lnTo>
                  <a:lnTo>
                    <a:pt x="7" y="52"/>
                  </a:lnTo>
                  <a:lnTo>
                    <a:pt x="2" y="53"/>
                  </a:lnTo>
                  <a:lnTo>
                    <a:pt x="0" y="54"/>
                  </a:lnTo>
                  <a:lnTo>
                    <a:pt x="63" y="5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47" y="3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7" y="9"/>
                  </a:lnTo>
                  <a:lnTo>
                    <a:pt x="51" y="10"/>
                  </a:lnTo>
                  <a:close/>
                </a:path>
              </a:pathLst>
            </a:custGeom>
            <a:solidFill>
              <a:srgbClr val="FFCC00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18" name="Freeform 1238"/>
            <p:cNvSpPr>
              <a:spLocks noChangeArrowheads="1"/>
            </p:cNvSpPr>
            <p:nvPr/>
          </p:nvSpPr>
          <p:spPr bwMode="auto">
            <a:xfrm>
              <a:off x="2105" y="4176"/>
              <a:ext cx="38" cy="13"/>
            </a:xfrm>
            <a:custGeom>
              <a:avLst/>
              <a:gdLst>
                <a:gd name="T0" fmla="*/ 6 w 37"/>
                <a:gd name="T1" fmla="*/ 4 h 13"/>
                <a:gd name="T2" fmla="*/ 9 w 37"/>
                <a:gd name="T3" fmla="*/ 1525 h 13"/>
                <a:gd name="T4" fmla="*/ 8 w 37"/>
                <a:gd name="T5" fmla="*/ 1904 h 13"/>
                <a:gd name="T6" fmla="*/ 634 w 37"/>
                <a:gd name="T7" fmla="*/ 1768 h 13"/>
                <a:gd name="T8" fmla="*/ 872 w 37"/>
                <a:gd name="T9" fmla="*/ 1525 h 13"/>
                <a:gd name="T10" fmla="*/ 1131 w 37"/>
                <a:gd name="T11" fmla="*/ 1525 h 13"/>
                <a:gd name="T12" fmla="*/ 1553 w 37"/>
                <a:gd name="T13" fmla="*/ 1525 h 13"/>
                <a:gd name="T14" fmla="*/ 1726 w 37"/>
                <a:gd name="T15" fmla="*/ 1525 h 13"/>
                <a:gd name="T16" fmla="*/ 2018 w 37"/>
                <a:gd name="T17" fmla="*/ 1525 h 13"/>
                <a:gd name="T18" fmla="*/ 1820 w 37"/>
                <a:gd name="T19" fmla="*/ 0 h 13"/>
                <a:gd name="T20" fmla="*/ 1726 w 37"/>
                <a:gd name="T21" fmla="*/ 1525 h 13"/>
                <a:gd name="T22" fmla="*/ 1819 w 37"/>
                <a:gd name="T23" fmla="*/ 0 h 13"/>
                <a:gd name="T24" fmla="*/ 1726 w 37"/>
                <a:gd name="T25" fmla="*/ 0 h 13"/>
                <a:gd name="T26" fmla="*/ 1553 w 37"/>
                <a:gd name="T27" fmla="*/ 0 h 13"/>
                <a:gd name="T28" fmla="*/ 1131 w 37"/>
                <a:gd name="T29" fmla="*/ 0 h 13"/>
                <a:gd name="T30" fmla="*/ 785 w 37"/>
                <a:gd name="T31" fmla="*/ 0 h 13"/>
                <a:gd name="T32" fmla="*/ 9 w 37"/>
                <a:gd name="T33" fmla="*/ 1 h 13"/>
                <a:gd name="T34" fmla="*/ 4 w 37"/>
                <a:gd name="T35" fmla="*/ 2 h 13"/>
                <a:gd name="T36" fmla="*/ 0 w 37"/>
                <a:gd name="T37" fmla="*/ 1525 h 13"/>
                <a:gd name="T38" fmla="*/ 4 w 37"/>
                <a:gd name="T39" fmla="*/ 2208 h 13"/>
                <a:gd name="T40" fmla="*/ 0 w 37"/>
                <a:gd name="T41" fmla="*/ 1525 h 13"/>
                <a:gd name="T42" fmla="*/ 0 w 37"/>
                <a:gd name="T43" fmla="*/ 2050 h 13"/>
                <a:gd name="T44" fmla="*/ 4 w 37"/>
                <a:gd name="T45" fmla="*/ 2208 h 13"/>
                <a:gd name="T46" fmla="*/ 6 w 37"/>
                <a:gd name="T47" fmla="*/ 4 h 1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7"/>
                <a:gd name="T73" fmla="*/ 0 h 13"/>
                <a:gd name="T74" fmla="*/ 37 w 37"/>
                <a:gd name="T75" fmla="*/ 13 h 1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7" h="13">
                  <a:moveTo>
                    <a:pt x="6" y="4"/>
                  </a:moveTo>
                  <a:lnTo>
                    <a:pt x="9" y="8"/>
                  </a:lnTo>
                  <a:lnTo>
                    <a:pt x="8" y="11"/>
                  </a:lnTo>
                  <a:lnTo>
                    <a:pt x="11" y="10"/>
                  </a:lnTo>
                  <a:lnTo>
                    <a:pt x="17" y="8"/>
                  </a:lnTo>
                  <a:lnTo>
                    <a:pt x="22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7" y="8"/>
                  </a:lnTo>
                  <a:lnTo>
                    <a:pt x="34" y="0"/>
                  </a:lnTo>
                  <a:lnTo>
                    <a:pt x="32" y="8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9" y="1"/>
                  </a:lnTo>
                  <a:lnTo>
                    <a:pt x="4" y="2"/>
                  </a:lnTo>
                  <a:lnTo>
                    <a:pt x="0" y="8"/>
                  </a:lnTo>
                  <a:lnTo>
                    <a:pt x="4" y="1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13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19" name="Freeform 1239"/>
            <p:cNvSpPr>
              <a:spLocks noChangeArrowheads="1"/>
            </p:cNvSpPr>
            <p:nvPr/>
          </p:nvSpPr>
          <p:spPr bwMode="auto">
            <a:xfrm>
              <a:off x="2109" y="4181"/>
              <a:ext cx="28" cy="15"/>
            </a:xfrm>
            <a:custGeom>
              <a:avLst/>
              <a:gdLst>
                <a:gd name="T0" fmla="*/ 6144 w 27"/>
                <a:gd name="T1" fmla="*/ 1263 h 15"/>
                <a:gd name="T2" fmla="*/ 6144 w 27"/>
                <a:gd name="T3" fmla="*/ 6 h 15"/>
                <a:gd name="T4" fmla="*/ 2 w 27"/>
                <a:gd name="T5" fmla="*/ 0 h 15"/>
                <a:gd name="T6" fmla="*/ 0 w 27"/>
                <a:gd name="T7" fmla="*/ 858 h 15"/>
                <a:gd name="T8" fmla="*/ 6057 w 27"/>
                <a:gd name="T9" fmla="*/ 1263 h 15"/>
                <a:gd name="T10" fmla="*/ 6057 w 27"/>
                <a:gd name="T11" fmla="*/ 6 h 15"/>
                <a:gd name="T12" fmla="*/ 6144 w 27"/>
                <a:gd name="T13" fmla="*/ 1263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15"/>
                <a:gd name="T23" fmla="*/ 27 w 27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15">
                  <a:moveTo>
                    <a:pt x="27" y="15"/>
                  </a:moveTo>
                  <a:lnTo>
                    <a:pt x="27" y="6"/>
                  </a:lnTo>
                  <a:lnTo>
                    <a:pt x="2" y="0"/>
                  </a:lnTo>
                  <a:lnTo>
                    <a:pt x="0" y="9"/>
                  </a:lnTo>
                  <a:lnTo>
                    <a:pt x="26" y="15"/>
                  </a:lnTo>
                  <a:lnTo>
                    <a:pt x="26" y="6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20" name="Freeform 1240"/>
            <p:cNvSpPr>
              <a:spLocks noChangeArrowheads="1"/>
            </p:cNvSpPr>
            <p:nvPr/>
          </p:nvSpPr>
          <p:spPr bwMode="auto">
            <a:xfrm>
              <a:off x="2108" y="4188"/>
              <a:ext cx="29" cy="15"/>
            </a:xfrm>
            <a:custGeom>
              <a:avLst/>
              <a:gdLst>
                <a:gd name="T0" fmla="*/ 2 w 28"/>
                <a:gd name="T1" fmla="*/ 1263 h 15"/>
                <a:gd name="T2" fmla="*/ 5269 w 28"/>
                <a:gd name="T3" fmla="*/ 858 h 15"/>
                <a:gd name="T4" fmla="*/ 5112 w 28"/>
                <a:gd name="T5" fmla="*/ 0 h 15"/>
                <a:gd name="T6" fmla="*/ 0 w 28"/>
                <a:gd name="T7" fmla="*/ 6 h 15"/>
                <a:gd name="T8" fmla="*/ 2 w 28"/>
                <a:gd name="T9" fmla="*/ 126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15"/>
                <a:gd name="T17" fmla="*/ 28 w 2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15">
                  <a:moveTo>
                    <a:pt x="2" y="15"/>
                  </a:moveTo>
                  <a:lnTo>
                    <a:pt x="28" y="9"/>
                  </a:lnTo>
                  <a:lnTo>
                    <a:pt x="27" y="0"/>
                  </a:lnTo>
                  <a:lnTo>
                    <a:pt x="0" y="6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21" name="Freeform 1241"/>
            <p:cNvSpPr>
              <a:spLocks noChangeArrowheads="1"/>
            </p:cNvSpPr>
            <p:nvPr/>
          </p:nvSpPr>
          <p:spPr bwMode="auto">
            <a:xfrm>
              <a:off x="2101" y="4195"/>
              <a:ext cx="36" cy="15"/>
            </a:xfrm>
            <a:custGeom>
              <a:avLst/>
              <a:gdLst>
                <a:gd name="T0" fmla="*/ 2079 w 35"/>
                <a:gd name="T1" fmla="*/ 1263 h 15"/>
                <a:gd name="T2" fmla="*/ 2104 w 35"/>
                <a:gd name="T3" fmla="*/ 1263 h 15"/>
                <a:gd name="T4" fmla="*/ 2225 w 35"/>
                <a:gd name="T5" fmla="*/ 1184 h 15"/>
                <a:gd name="T6" fmla="*/ 2353 w 35"/>
                <a:gd name="T7" fmla="*/ 858 h 15"/>
                <a:gd name="T8" fmla="*/ 2198 w 35"/>
                <a:gd name="T9" fmla="*/ 5 h 15"/>
                <a:gd name="T10" fmla="*/ 2079 w 35"/>
                <a:gd name="T11" fmla="*/ 5 h 15"/>
                <a:gd name="T12" fmla="*/ 1682 w 35"/>
                <a:gd name="T13" fmla="*/ 3 h 15"/>
                <a:gd name="T14" fmla="*/ 1142 w 35"/>
                <a:gd name="T15" fmla="*/ 3 h 15"/>
                <a:gd name="T16" fmla="*/ 820 w 35"/>
                <a:gd name="T17" fmla="*/ 2 h 15"/>
                <a:gd name="T18" fmla="*/ 8 w 35"/>
                <a:gd name="T19" fmla="*/ 2 h 15"/>
                <a:gd name="T20" fmla="*/ 7 w 35"/>
                <a:gd name="T21" fmla="*/ 2 h 15"/>
                <a:gd name="T22" fmla="*/ 693 w 35"/>
                <a:gd name="T23" fmla="*/ 5 h 15"/>
                <a:gd name="T24" fmla="*/ 8 w 35"/>
                <a:gd name="T25" fmla="*/ 858 h 15"/>
                <a:gd name="T26" fmla="*/ 6 w 35"/>
                <a:gd name="T27" fmla="*/ 0 h 15"/>
                <a:gd name="T28" fmla="*/ 3 w 35"/>
                <a:gd name="T29" fmla="*/ 1 h 15"/>
                <a:gd name="T30" fmla="*/ 0 w 35"/>
                <a:gd name="T31" fmla="*/ 7 h 15"/>
                <a:gd name="T32" fmla="*/ 4 w 35"/>
                <a:gd name="T33" fmla="*/ 976 h 15"/>
                <a:gd name="T34" fmla="*/ 7 w 35"/>
                <a:gd name="T35" fmla="*/ 976 h 15"/>
                <a:gd name="T36" fmla="*/ 820 w 35"/>
                <a:gd name="T37" fmla="*/ 1041 h 15"/>
                <a:gd name="T38" fmla="*/ 1080 w 35"/>
                <a:gd name="T39" fmla="*/ 1041 h 15"/>
                <a:gd name="T40" fmla="*/ 1590 w 35"/>
                <a:gd name="T41" fmla="*/ 1041 h 15"/>
                <a:gd name="T42" fmla="*/ 1991 w 35"/>
                <a:gd name="T43" fmla="*/ 1110 h 15"/>
                <a:gd name="T44" fmla="*/ 1882 w 35"/>
                <a:gd name="T45" fmla="*/ 976 h 15"/>
                <a:gd name="T46" fmla="*/ 1991 w 35"/>
                <a:gd name="T47" fmla="*/ 7 h 15"/>
                <a:gd name="T48" fmla="*/ 1966 w 35"/>
                <a:gd name="T49" fmla="*/ 7 h 15"/>
                <a:gd name="T50" fmla="*/ 1991 w 35"/>
                <a:gd name="T51" fmla="*/ 7 h 15"/>
                <a:gd name="T52" fmla="*/ 2079 w 35"/>
                <a:gd name="T53" fmla="*/ 1263 h 1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15"/>
                <a:gd name="T83" fmla="*/ 35 w 35"/>
                <a:gd name="T84" fmla="*/ 15 h 1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15">
                  <a:moveTo>
                    <a:pt x="30" y="15"/>
                  </a:moveTo>
                  <a:lnTo>
                    <a:pt x="31" y="15"/>
                  </a:lnTo>
                  <a:lnTo>
                    <a:pt x="33" y="14"/>
                  </a:lnTo>
                  <a:lnTo>
                    <a:pt x="35" y="9"/>
                  </a:lnTo>
                  <a:lnTo>
                    <a:pt x="32" y="5"/>
                  </a:lnTo>
                  <a:lnTo>
                    <a:pt x="30" y="5"/>
                  </a:lnTo>
                  <a:lnTo>
                    <a:pt x="25" y="3"/>
                  </a:lnTo>
                  <a:lnTo>
                    <a:pt x="18" y="3"/>
                  </a:lnTo>
                  <a:lnTo>
                    <a:pt x="12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9" y="5"/>
                  </a:lnTo>
                  <a:lnTo>
                    <a:pt x="8" y="9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7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24" y="12"/>
                  </a:lnTo>
                  <a:lnTo>
                    <a:pt x="29" y="13"/>
                  </a:lnTo>
                  <a:lnTo>
                    <a:pt x="27" y="11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22" name="Freeform 1242"/>
            <p:cNvSpPr>
              <a:spLocks noChangeArrowheads="1"/>
            </p:cNvSpPr>
            <p:nvPr/>
          </p:nvSpPr>
          <p:spPr bwMode="auto">
            <a:xfrm>
              <a:off x="2093" y="4202"/>
              <a:ext cx="39" cy="14"/>
            </a:xfrm>
            <a:custGeom>
              <a:avLst/>
              <a:gdLst>
                <a:gd name="T0" fmla="*/ 6 w 38"/>
                <a:gd name="T1" fmla="*/ 5 h 14"/>
                <a:gd name="T2" fmla="*/ 5 w 38"/>
                <a:gd name="T3" fmla="*/ 5 h 14"/>
                <a:gd name="T4" fmla="*/ 7 w 38"/>
                <a:gd name="T5" fmla="*/ 6 h 14"/>
                <a:gd name="T6" fmla="*/ 6 w 38"/>
                <a:gd name="T7" fmla="*/ 1570 h 14"/>
                <a:gd name="T8" fmla="*/ 5 w 38"/>
                <a:gd name="T9" fmla="*/ 1570 h 14"/>
                <a:gd name="T10" fmla="*/ 8 w 38"/>
                <a:gd name="T11" fmla="*/ 1465 h 14"/>
                <a:gd name="T12" fmla="*/ 685 w 38"/>
                <a:gd name="T13" fmla="*/ 1465 h 14"/>
                <a:gd name="T14" fmla="*/ 929 w 38"/>
                <a:gd name="T15" fmla="*/ 1367 h 14"/>
                <a:gd name="T16" fmla="*/ 1266 w 38"/>
                <a:gd name="T17" fmla="*/ 1276 h 14"/>
                <a:gd name="T18" fmla="*/ 1637 w 38"/>
                <a:gd name="T19" fmla="*/ 1276 h 14"/>
                <a:gd name="T20" fmla="*/ 1838 w 38"/>
                <a:gd name="T21" fmla="*/ 1112 h 14"/>
                <a:gd name="T22" fmla="*/ 1814 w 38"/>
                <a:gd name="T23" fmla="*/ 0 h 14"/>
                <a:gd name="T24" fmla="*/ 1578 w 38"/>
                <a:gd name="T25" fmla="*/ 0 h 14"/>
                <a:gd name="T26" fmla="*/ 1266 w 38"/>
                <a:gd name="T27" fmla="*/ 1 h 14"/>
                <a:gd name="T28" fmla="*/ 882 w 38"/>
                <a:gd name="T29" fmla="*/ 2 h 14"/>
                <a:gd name="T30" fmla="*/ 651 w 38"/>
                <a:gd name="T31" fmla="*/ 2 h 14"/>
                <a:gd name="T32" fmla="*/ 7 w 38"/>
                <a:gd name="T33" fmla="*/ 3 h 14"/>
                <a:gd name="T34" fmla="*/ 3 w 38"/>
                <a:gd name="T35" fmla="*/ 4 h 14"/>
                <a:gd name="T36" fmla="*/ 1 w 38"/>
                <a:gd name="T37" fmla="*/ 4 h 14"/>
                <a:gd name="T38" fmla="*/ 0 w 38"/>
                <a:gd name="T39" fmla="*/ 1367 h 14"/>
                <a:gd name="T40" fmla="*/ 3 w 38"/>
                <a:gd name="T41" fmla="*/ 1682 h 14"/>
                <a:gd name="T42" fmla="*/ 5 w 38"/>
                <a:gd name="T43" fmla="*/ 1682 h 14"/>
                <a:gd name="T44" fmla="*/ 6 w 38"/>
                <a:gd name="T45" fmla="*/ 5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8"/>
                <a:gd name="T70" fmla="*/ 0 h 14"/>
                <a:gd name="T71" fmla="*/ 38 w 38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8" h="14">
                  <a:moveTo>
                    <a:pt x="6" y="5"/>
                  </a:moveTo>
                  <a:lnTo>
                    <a:pt x="5" y="5"/>
                  </a:lnTo>
                  <a:lnTo>
                    <a:pt x="7" y="6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8" y="12"/>
                  </a:lnTo>
                  <a:lnTo>
                    <a:pt x="14" y="12"/>
                  </a:lnTo>
                  <a:lnTo>
                    <a:pt x="20" y="11"/>
                  </a:lnTo>
                  <a:lnTo>
                    <a:pt x="26" y="10"/>
                  </a:lnTo>
                  <a:lnTo>
                    <a:pt x="33" y="10"/>
                  </a:lnTo>
                  <a:lnTo>
                    <a:pt x="38" y="8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7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23" name="Freeform 1243"/>
            <p:cNvSpPr>
              <a:spLocks noChangeArrowheads="1"/>
            </p:cNvSpPr>
            <p:nvPr/>
          </p:nvSpPr>
          <p:spPr bwMode="auto">
            <a:xfrm>
              <a:off x="2098" y="4208"/>
              <a:ext cx="35" cy="14"/>
            </a:xfrm>
            <a:custGeom>
              <a:avLst/>
              <a:gdLst>
                <a:gd name="T0" fmla="*/ 2548 w 34"/>
                <a:gd name="T1" fmla="*/ 1682 h 14"/>
                <a:gd name="T2" fmla="*/ 2546 w 34"/>
                <a:gd name="T3" fmla="*/ 6 h 14"/>
                <a:gd name="T4" fmla="*/ 1 w 34"/>
                <a:gd name="T5" fmla="*/ 0 h 14"/>
                <a:gd name="T6" fmla="*/ 0 w 34"/>
                <a:gd name="T7" fmla="*/ 1191 h 14"/>
                <a:gd name="T8" fmla="*/ 2405 w 34"/>
                <a:gd name="T9" fmla="*/ 1682 h 14"/>
                <a:gd name="T10" fmla="*/ 2273 w 34"/>
                <a:gd name="T11" fmla="*/ 1038 h 14"/>
                <a:gd name="T12" fmla="*/ 2548 w 34"/>
                <a:gd name="T13" fmla="*/ 168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14"/>
                <a:gd name="T23" fmla="*/ 34 w 34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14">
                  <a:moveTo>
                    <a:pt x="34" y="14"/>
                  </a:moveTo>
                  <a:lnTo>
                    <a:pt x="33" y="6"/>
                  </a:lnTo>
                  <a:lnTo>
                    <a:pt x="1" y="0"/>
                  </a:lnTo>
                  <a:lnTo>
                    <a:pt x="0" y="9"/>
                  </a:lnTo>
                  <a:lnTo>
                    <a:pt x="32" y="14"/>
                  </a:lnTo>
                  <a:lnTo>
                    <a:pt x="30" y="7"/>
                  </a:lnTo>
                  <a:lnTo>
                    <a:pt x="34" y="14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24" name="Freeform 1244"/>
            <p:cNvSpPr>
              <a:spLocks noChangeArrowheads="1"/>
            </p:cNvSpPr>
            <p:nvPr/>
          </p:nvSpPr>
          <p:spPr bwMode="auto">
            <a:xfrm>
              <a:off x="2077" y="4215"/>
              <a:ext cx="56" cy="19"/>
            </a:xfrm>
            <a:custGeom>
              <a:avLst/>
              <a:gdLst>
                <a:gd name="T0" fmla="*/ 8 w 54"/>
                <a:gd name="T1" fmla="*/ 26094 h 18"/>
                <a:gd name="T2" fmla="*/ 823 w 54"/>
                <a:gd name="T3" fmla="*/ 46052 h 18"/>
                <a:gd name="T4" fmla="*/ 781 w 54"/>
                <a:gd name="T5" fmla="*/ 49100 h 18"/>
                <a:gd name="T6" fmla="*/ 1023 w 54"/>
                <a:gd name="T7" fmla="*/ 46052 h 18"/>
                <a:gd name="T8" fmla="*/ 1417 w 54"/>
                <a:gd name="T9" fmla="*/ 44189 h 18"/>
                <a:gd name="T10" fmla="*/ 2069 w 54"/>
                <a:gd name="T11" fmla="*/ 39771 h 18"/>
                <a:gd name="T12" fmla="*/ 2493 w 54"/>
                <a:gd name="T13" fmla="*/ 32213 h 18"/>
                <a:gd name="T14" fmla="*/ 3095 w 54"/>
                <a:gd name="T15" fmla="*/ 28991 h 18"/>
                <a:gd name="T16" fmla="*/ 3440 w 54"/>
                <a:gd name="T17" fmla="*/ 26094 h 18"/>
                <a:gd name="T18" fmla="*/ 3635 w 54"/>
                <a:gd name="T19" fmla="*/ 21136 h 18"/>
                <a:gd name="T20" fmla="*/ 3440 w 54"/>
                <a:gd name="T21" fmla="*/ 0 h 18"/>
                <a:gd name="T22" fmla="*/ 3261 w 54"/>
                <a:gd name="T23" fmla="*/ 0 h 18"/>
                <a:gd name="T24" fmla="*/ 2928 w 54"/>
                <a:gd name="T25" fmla="*/ 1 h 18"/>
                <a:gd name="T26" fmla="*/ 2433 w 54"/>
                <a:gd name="T27" fmla="*/ 2 h 18"/>
                <a:gd name="T28" fmla="*/ 1962 w 54"/>
                <a:gd name="T29" fmla="*/ 3 h 18"/>
                <a:gd name="T30" fmla="*/ 1272 w 54"/>
                <a:gd name="T31" fmla="*/ 17121 h 18"/>
                <a:gd name="T32" fmla="*/ 940 w 54"/>
                <a:gd name="T33" fmla="*/ 19021 h 18"/>
                <a:gd name="T34" fmla="*/ 718 w 54"/>
                <a:gd name="T35" fmla="*/ 21136 h 18"/>
                <a:gd name="T36" fmla="*/ 3 w 54"/>
                <a:gd name="T37" fmla="*/ 32213 h 18"/>
                <a:gd name="T38" fmla="*/ 8 w 54"/>
                <a:gd name="T39" fmla="*/ 54554 h 18"/>
                <a:gd name="T40" fmla="*/ 3 w 54"/>
                <a:gd name="T41" fmla="*/ 32213 h 18"/>
                <a:gd name="T42" fmla="*/ 0 w 54"/>
                <a:gd name="T43" fmla="*/ 54554 h 18"/>
                <a:gd name="T44" fmla="*/ 8 w 54"/>
                <a:gd name="T45" fmla="*/ 54554 h 18"/>
                <a:gd name="T46" fmla="*/ 8 w 54"/>
                <a:gd name="T47" fmla="*/ 26094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"/>
                <a:gd name="T73" fmla="*/ 0 h 18"/>
                <a:gd name="T74" fmla="*/ 54 w 54"/>
                <a:gd name="T75" fmla="*/ 18 h 1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" h="18">
                  <a:moveTo>
                    <a:pt x="8" y="9"/>
                  </a:moveTo>
                  <a:lnTo>
                    <a:pt x="12" y="15"/>
                  </a:lnTo>
                  <a:lnTo>
                    <a:pt x="11" y="16"/>
                  </a:lnTo>
                  <a:lnTo>
                    <a:pt x="16" y="15"/>
                  </a:lnTo>
                  <a:lnTo>
                    <a:pt x="22" y="14"/>
                  </a:lnTo>
                  <a:lnTo>
                    <a:pt x="30" y="13"/>
                  </a:lnTo>
                  <a:lnTo>
                    <a:pt x="37" y="11"/>
                  </a:lnTo>
                  <a:lnTo>
                    <a:pt x="45" y="10"/>
                  </a:lnTo>
                  <a:lnTo>
                    <a:pt x="50" y="9"/>
                  </a:lnTo>
                  <a:lnTo>
                    <a:pt x="54" y="7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6" y="2"/>
                  </a:lnTo>
                  <a:lnTo>
                    <a:pt x="28" y="3"/>
                  </a:lnTo>
                  <a:lnTo>
                    <a:pt x="20" y="5"/>
                  </a:lnTo>
                  <a:lnTo>
                    <a:pt x="14" y="6"/>
                  </a:lnTo>
                  <a:lnTo>
                    <a:pt x="9" y="7"/>
                  </a:lnTo>
                  <a:lnTo>
                    <a:pt x="3" y="11"/>
                  </a:lnTo>
                  <a:lnTo>
                    <a:pt x="8" y="18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25" name="Freeform 1245"/>
            <p:cNvSpPr>
              <a:spLocks noChangeArrowheads="1"/>
            </p:cNvSpPr>
            <p:nvPr/>
          </p:nvSpPr>
          <p:spPr bwMode="auto">
            <a:xfrm>
              <a:off x="2086" y="4222"/>
              <a:ext cx="70" cy="12"/>
            </a:xfrm>
            <a:custGeom>
              <a:avLst/>
              <a:gdLst>
                <a:gd name="T0" fmla="*/ 5788 w 67"/>
                <a:gd name="T1" fmla="*/ 1955 h 12"/>
                <a:gd name="T2" fmla="*/ 6133 w 67"/>
                <a:gd name="T3" fmla="*/ 0 h 12"/>
                <a:gd name="T4" fmla="*/ 0 w 67"/>
                <a:gd name="T5" fmla="*/ 3 h 12"/>
                <a:gd name="T6" fmla="*/ 0 w 67"/>
                <a:gd name="T7" fmla="*/ 3160 h 12"/>
                <a:gd name="T8" fmla="*/ 6133 w 67"/>
                <a:gd name="T9" fmla="*/ 2693 h 12"/>
                <a:gd name="T10" fmla="*/ 6500 w 67"/>
                <a:gd name="T11" fmla="*/ 5 h 12"/>
                <a:gd name="T12" fmla="*/ 6133 w 67"/>
                <a:gd name="T13" fmla="*/ 2693 h 12"/>
                <a:gd name="T14" fmla="*/ 6500 w 67"/>
                <a:gd name="T15" fmla="*/ 2693 h 12"/>
                <a:gd name="T16" fmla="*/ 6500 w 67"/>
                <a:gd name="T17" fmla="*/ 5 h 12"/>
                <a:gd name="T18" fmla="*/ 5788 w 67"/>
                <a:gd name="T19" fmla="*/ 1955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7"/>
                <a:gd name="T31" fmla="*/ 0 h 12"/>
                <a:gd name="T32" fmla="*/ 67 w 67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7" h="12">
                  <a:moveTo>
                    <a:pt x="59" y="6"/>
                  </a:moveTo>
                  <a:lnTo>
                    <a:pt x="63" y="0"/>
                  </a:lnTo>
                  <a:lnTo>
                    <a:pt x="0" y="3"/>
                  </a:lnTo>
                  <a:lnTo>
                    <a:pt x="0" y="12"/>
                  </a:lnTo>
                  <a:lnTo>
                    <a:pt x="63" y="10"/>
                  </a:lnTo>
                  <a:lnTo>
                    <a:pt x="67" y="5"/>
                  </a:lnTo>
                  <a:lnTo>
                    <a:pt x="63" y="10"/>
                  </a:lnTo>
                  <a:lnTo>
                    <a:pt x="67" y="10"/>
                  </a:lnTo>
                  <a:lnTo>
                    <a:pt x="67" y="5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26" name="Freeform 1246"/>
            <p:cNvSpPr>
              <a:spLocks noChangeArrowheads="1"/>
            </p:cNvSpPr>
            <p:nvPr/>
          </p:nvSpPr>
          <p:spPr bwMode="auto">
            <a:xfrm>
              <a:off x="2144" y="4168"/>
              <a:ext cx="11" cy="56"/>
            </a:xfrm>
            <a:custGeom>
              <a:avLst/>
              <a:gdLst>
                <a:gd name="T0" fmla="*/ 1 w 11"/>
                <a:gd name="T1" fmla="*/ 1210 h 55"/>
                <a:gd name="T2" fmla="*/ 0 w 11"/>
                <a:gd name="T3" fmla="*/ 3 h 55"/>
                <a:gd name="T4" fmla="*/ 3 w 11"/>
                <a:gd name="T5" fmla="*/ 8231 h 55"/>
                <a:gd name="T6" fmla="*/ 4527 w 11"/>
                <a:gd name="T7" fmla="*/ 8040 h 55"/>
                <a:gd name="T8" fmla="*/ 3487 w 11"/>
                <a:gd name="T9" fmla="*/ 2 h 55"/>
                <a:gd name="T10" fmla="*/ 3196 w 11"/>
                <a:gd name="T11" fmla="*/ 0 h 55"/>
                <a:gd name="T12" fmla="*/ 1 w 11"/>
                <a:gd name="T13" fmla="*/ 121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55"/>
                <a:gd name="T23" fmla="*/ 11 w 11"/>
                <a:gd name="T24" fmla="*/ 55 h 5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55">
                  <a:moveTo>
                    <a:pt x="1" y="7"/>
                  </a:moveTo>
                  <a:lnTo>
                    <a:pt x="0" y="3"/>
                  </a:lnTo>
                  <a:lnTo>
                    <a:pt x="3" y="55"/>
                  </a:lnTo>
                  <a:lnTo>
                    <a:pt x="11" y="54"/>
                  </a:lnTo>
                  <a:lnTo>
                    <a:pt x="8" y="2"/>
                  </a:lnTo>
                  <a:lnTo>
                    <a:pt x="7" y="0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27" name="Freeform 1247"/>
            <p:cNvSpPr>
              <a:spLocks noChangeArrowheads="1"/>
            </p:cNvSpPr>
            <p:nvPr/>
          </p:nvSpPr>
          <p:spPr bwMode="auto">
            <a:xfrm>
              <a:off x="2144" y="4164"/>
              <a:ext cx="6" cy="9"/>
            </a:xfrm>
            <a:custGeom>
              <a:avLst/>
              <a:gdLst>
                <a:gd name="T0" fmla="*/ 3 w 7"/>
                <a:gd name="T1" fmla="*/ 13638 h 9"/>
                <a:gd name="T2" fmla="*/ 0 w 7"/>
                <a:gd name="T3" fmla="*/ 11047 h 9"/>
                <a:gd name="T4" fmla="*/ 1 w 7"/>
                <a:gd name="T5" fmla="*/ 13638 h 9"/>
                <a:gd name="T6" fmla="*/ 3 w 7"/>
                <a:gd name="T7" fmla="*/ 2 h 9"/>
                <a:gd name="T8" fmla="*/ 3 w 7"/>
                <a:gd name="T9" fmla="*/ 1 h 9"/>
                <a:gd name="T10" fmla="*/ 3 w 7"/>
                <a:gd name="T11" fmla="*/ 0 h 9"/>
                <a:gd name="T12" fmla="*/ 3 w 7"/>
                <a:gd name="T13" fmla="*/ 13638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9"/>
                <a:gd name="T23" fmla="*/ 7 w 7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9">
                  <a:moveTo>
                    <a:pt x="3" y="9"/>
                  </a:moveTo>
                  <a:lnTo>
                    <a:pt x="0" y="7"/>
                  </a:lnTo>
                  <a:lnTo>
                    <a:pt x="1" y="9"/>
                  </a:lnTo>
                  <a:lnTo>
                    <a:pt x="7" y="2"/>
                  </a:lnTo>
                  <a:lnTo>
                    <a:pt x="6" y="1"/>
                  </a:lnTo>
                  <a:lnTo>
                    <a:pt x="3" y="0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28" name="Freeform 1248"/>
            <p:cNvSpPr>
              <a:spLocks noChangeArrowheads="1"/>
            </p:cNvSpPr>
            <p:nvPr/>
          </p:nvSpPr>
          <p:spPr bwMode="auto">
            <a:xfrm>
              <a:off x="2130" y="4164"/>
              <a:ext cx="17" cy="19"/>
            </a:xfrm>
            <a:custGeom>
              <a:avLst/>
              <a:gdLst>
                <a:gd name="T0" fmla="*/ 574 w 17"/>
                <a:gd name="T1" fmla="*/ 28991 h 18"/>
                <a:gd name="T2" fmla="*/ 7 w 17"/>
                <a:gd name="T3" fmla="*/ 26094 h 18"/>
                <a:gd name="T4" fmla="*/ 7 w 17"/>
                <a:gd name="T5" fmla="*/ 35793 h 18"/>
                <a:gd name="T6" fmla="*/ 542 w 17"/>
                <a:gd name="T7" fmla="*/ 32213 h 18"/>
                <a:gd name="T8" fmla="*/ 682 w 17"/>
                <a:gd name="T9" fmla="*/ 28991 h 18"/>
                <a:gd name="T10" fmla="*/ 764 w 17"/>
                <a:gd name="T11" fmla="*/ 26094 h 18"/>
                <a:gd name="T12" fmla="*/ 857 w 17"/>
                <a:gd name="T13" fmla="*/ 26094 h 18"/>
                <a:gd name="T14" fmla="*/ 857 w 17"/>
                <a:gd name="T15" fmla="*/ 0 h 18"/>
                <a:gd name="T16" fmla="*/ 722 w 17"/>
                <a:gd name="T17" fmla="*/ 0 h 18"/>
                <a:gd name="T18" fmla="*/ 542 w 17"/>
                <a:gd name="T19" fmla="*/ 1 h 18"/>
                <a:gd name="T20" fmla="*/ 6 w 17"/>
                <a:gd name="T21" fmla="*/ 2 h 18"/>
                <a:gd name="T22" fmla="*/ 3 w 17"/>
                <a:gd name="T23" fmla="*/ 4 h 18"/>
                <a:gd name="T24" fmla="*/ 0 w 17"/>
                <a:gd name="T25" fmla="*/ 21136 h 18"/>
                <a:gd name="T26" fmla="*/ 0 w 17"/>
                <a:gd name="T27" fmla="*/ 39771 h 18"/>
                <a:gd name="T28" fmla="*/ 3 w 17"/>
                <a:gd name="T29" fmla="*/ 49100 h 18"/>
                <a:gd name="T30" fmla="*/ 8 w 17"/>
                <a:gd name="T31" fmla="*/ 54554 h 18"/>
                <a:gd name="T32" fmla="*/ 574 w 17"/>
                <a:gd name="T33" fmla="*/ 28991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8"/>
                <a:gd name="T53" fmla="*/ 17 w 17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8">
                  <a:moveTo>
                    <a:pt x="10" y="10"/>
                  </a:moveTo>
                  <a:lnTo>
                    <a:pt x="7" y="9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7" y="9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8" y="18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29" name="Freeform 1249"/>
            <p:cNvSpPr>
              <a:spLocks noChangeArrowheads="1"/>
            </p:cNvSpPr>
            <p:nvPr/>
          </p:nvSpPr>
          <p:spPr bwMode="auto">
            <a:xfrm>
              <a:off x="2149" y="4168"/>
              <a:ext cx="41" cy="13"/>
            </a:xfrm>
            <a:custGeom>
              <a:avLst/>
              <a:gdLst>
                <a:gd name="T0" fmla="*/ 1583 w 40"/>
                <a:gd name="T1" fmla="*/ 1768 h 13"/>
                <a:gd name="T2" fmla="*/ 1581 w 40"/>
                <a:gd name="T3" fmla="*/ 1525 h 13"/>
                <a:gd name="T4" fmla="*/ 1367 w 40"/>
                <a:gd name="T5" fmla="*/ 3 h 13"/>
                <a:gd name="T6" fmla="*/ 1017 w 40"/>
                <a:gd name="T7" fmla="*/ 1 h 13"/>
                <a:gd name="T8" fmla="*/ 723 w 40"/>
                <a:gd name="T9" fmla="*/ 0 h 13"/>
                <a:gd name="T10" fmla="*/ 516 w 40"/>
                <a:gd name="T11" fmla="*/ 0 h 13"/>
                <a:gd name="T12" fmla="*/ 5 w 40"/>
                <a:gd name="T13" fmla="*/ 0 h 13"/>
                <a:gd name="T14" fmla="*/ 0 w 40"/>
                <a:gd name="T15" fmla="*/ 1416 h 13"/>
                <a:gd name="T16" fmla="*/ 5 w 40"/>
                <a:gd name="T17" fmla="*/ 1904 h 13"/>
                <a:gd name="T18" fmla="*/ 597 w 40"/>
                <a:gd name="T19" fmla="*/ 2208 h 13"/>
                <a:gd name="T20" fmla="*/ 627 w 40"/>
                <a:gd name="T21" fmla="*/ 4 h 13"/>
                <a:gd name="T22" fmla="*/ 8 w 40"/>
                <a:gd name="T23" fmla="*/ 2 h 13"/>
                <a:gd name="T24" fmla="*/ 8 w 40"/>
                <a:gd name="T25" fmla="*/ 4 h 13"/>
                <a:gd name="T26" fmla="*/ 6 w 40"/>
                <a:gd name="T27" fmla="*/ 1642 h 13"/>
                <a:gd name="T28" fmla="*/ 516 w 40"/>
                <a:gd name="T29" fmla="*/ 1642 h 13"/>
                <a:gd name="T30" fmla="*/ 688 w 40"/>
                <a:gd name="T31" fmla="*/ 1642 h 13"/>
                <a:gd name="T32" fmla="*/ 922 w 40"/>
                <a:gd name="T33" fmla="*/ 1768 h 13"/>
                <a:gd name="T34" fmla="*/ 1300 w 40"/>
                <a:gd name="T35" fmla="*/ 2050 h 13"/>
                <a:gd name="T36" fmla="*/ 1364 w 40"/>
                <a:gd name="T37" fmla="*/ 2208 h 13"/>
                <a:gd name="T38" fmla="*/ 1303 w 40"/>
                <a:gd name="T39" fmla="*/ 1768 h 13"/>
                <a:gd name="T40" fmla="*/ 1583 w 40"/>
                <a:gd name="T41" fmla="*/ 1768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13"/>
                <a:gd name="T65" fmla="*/ 40 w 40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13">
                  <a:moveTo>
                    <a:pt x="40" y="10"/>
                  </a:moveTo>
                  <a:lnTo>
                    <a:pt x="39" y="8"/>
                  </a:lnTo>
                  <a:lnTo>
                    <a:pt x="34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7"/>
                  </a:lnTo>
                  <a:lnTo>
                    <a:pt x="5" y="11"/>
                  </a:lnTo>
                  <a:lnTo>
                    <a:pt x="15" y="13"/>
                  </a:lnTo>
                  <a:lnTo>
                    <a:pt x="16" y="4"/>
                  </a:lnTo>
                  <a:lnTo>
                    <a:pt x="8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12" y="9"/>
                  </a:lnTo>
                  <a:lnTo>
                    <a:pt x="18" y="9"/>
                  </a:lnTo>
                  <a:lnTo>
                    <a:pt x="24" y="10"/>
                  </a:lnTo>
                  <a:lnTo>
                    <a:pt x="31" y="12"/>
                  </a:lnTo>
                  <a:lnTo>
                    <a:pt x="33" y="13"/>
                  </a:lnTo>
                  <a:lnTo>
                    <a:pt x="32" y="10"/>
                  </a:lnTo>
                  <a:lnTo>
                    <a:pt x="40" y="1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30" name="Freeform 1250"/>
            <p:cNvSpPr>
              <a:spLocks noChangeArrowheads="1"/>
            </p:cNvSpPr>
            <p:nvPr/>
          </p:nvSpPr>
          <p:spPr bwMode="auto">
            <a:xfrm>
              <a:off x="2175" y="4190"/>
              <a:ext cx="16" cy="13"/>
            </a:xfrm>
            <a:custGeom>
              <a:avLst/>
              <a:gdLst>
                <a:gd name="T0" fmla="*/ 668 w 16"/>
                <a:gd name="T1" fmla="*/ 1768 h 13"/>
                <a:gd name="T2" fmla="*/ 668 w 16"/>
                <a:gd name="T3" fmla="*/ 2050 h 13"/>
                <a:gd name="T4" fmla="*/ 710 w 16"/>
                <a:gd name="T5" fmla="*/ 1904 h 13"/>
                <a:gd name="T6" fmla="*/ 754 w 16"/>
                <a:gd name="T7" fmla="*/ 1642 h 13"/>
                <a:gd name="T8" fmla="*/ 801 w 16"/>
                <a:gd name="T9" fmla="*/ 1416 h 13"/>
                <a:gd name="T10" fmla="*/ 904 w 16"/>
                <a:gd name="T11" fmla="*/ 6 h 13"/>
                <a:gd name="T12" fmla="*/ 960 w 16"/>
                <a:gd name="T13" fmla="*/ 4 h 13"/>
                <a:gd name="T14" fmla="*/ 1021 w 16"/>
                <a:gd name="T15" fmla="*/ 1 h 13"/>
                <a:gd name="T16" fmla="*/ 629 w 16"/>
                <a:gd name="T17" fmla="*/ 1 h 13"/>
                <a:gd name="T18" fmla="*/ 629 w 16"/>
                <a:gd name="T19" fmla="*/ 0 h 13"/>
                <a:gd name="T20" fmla="*/ 6 w 16"/>
                <a:gd name="T21" fmla="*/ 1 h 13"/>
                <a:gd name="T22" fmla="*/ 5 w 16"/>
                <a:gd name="T23" fmla="*/ 3 h 13"/>
                <a:gd name="T24" fmla="*/ 3 w 16"/>
                <a:gd name="T25" fmla="*/ 4 h 13"/>
                <a:gd name="T26" fmla="*/ 1 w 16"/>
                <a:gd name="T27" fmla="*/ 6 h 13"/>
                <a:gd name="T28" fmla="*/ 0 w 16"/>
                <a:gd name="T29" fmla="*/ 1642 h 13"/>
                <a:gd name="T30" fmla="*/ 0 w 16"/>
                <a:gd name="T31" fmla="*/ 2208 h 13"/>
                <a:gd name="T32" fmla="*/ 668 w 16"/>
                <a:gd name="T33" fmla="*/ 1768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13"/>
                <a:gd name="T53" fmla="*/ 16 w 16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13">
                  <a:moveTo>
                    <a:pt x="9" y="10"/>
                  </a:moveTo>
                  <a:lnTo>
                    <a:pt x="9" y="12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6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31" name="Freeform 1251"/>
            <p:cNvSpPr>
              <a:spLocks noChangeArrowheads="1"/>
            </p:cNvSpPr>
            <p:nvPr/>
          </p:nvSpPr>
          <p:spPr bwMode="auto">
            <a:xfrm>
              <a:off x="2175" y="4201"/>
              <a:ext cx="15" cy="21"/>
            </a:xfrm>
            <a:custGeom>
              <a:avLst/>
              <a:gdLst>
                <a:gd name="T0" fmla="*/ 1110 w 15"/>
                <a:gd name="T1" fmla="*/ 28283 h 20"/>
                <a:gd name="T2" fmla="*/ 1184 w 15"/>
                <a:gd name="T3" fmla="*/ 23373 h 20"/>
                <a:gd name="T4" fmla="*/ 858 w 15"/>
                <a:gd name="T5" fmla="*/ 0 h 20"/>
                <a:gd name="T6" fmla="*/ 0 w 15"/>
                <a:gd name="T7" fmla="*/ 3 h 20"/>
                <a:gd name="T8" fmla="*/ 6 w 15"/>
                <a:gd name="T9" fmla="*/ 25904 h 20"/>
                <a:gd name="T10" fmla="*/ 7 w 15"/>
                <a:gd name="T11" fmla="*/ 21249 h 20"/>
                <a:gd name="T12" fmla="*/ 1110 w 15"/>
                <a:gd name="T13" fmla="*/ 28283 h 20"/>
                <a:gd name="T14" fmla="*/ 1263 w 15"/>
                <a:gd name="T15" fmla="*/ 25711 h 20"/>
                <a:gd name="T16" fmla="*/ 1184 w 15"/>
                <a:gd name="T17" fmla="*/ 23373 h 20"/>
                <a:gd name="T18" fmla="*/ 1110 w 15"/>
                <a:gd name="T19" fmla="*/ 28283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20"/>
                <a:gd name="T32" fmla="*/ 15 w 15"/>
                <a:gd name="T33" fmla="*/ 20 h 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20">
                  <a:moveTo>
                    <a:pt x="13" y="20"/>
                  </a:moveTo>
                  <a:lnTo>
                    <a:pt x="14" y="16"/>
                  </a:lnTo>
                  <a:lnTo>
                    <a:pt x="9" y="0"/>
                  </a:lnTo>
                  <a:lnTo>
                    <a:pt x="0" y="3"/>
                  </a:lnTo>
                  <a:lnTo>
                    <a:pt x="6" y="19"/>
                  </a:lnTo>
                  <a:lnTo>
                    <a:pt x="7" y="15"/>
                  </a:lnTo>
                  <a:lnTo>
                    <a:pt x="13" y="20"/>
                  </a:lnTo>
                  <a:lnTo>
                    <a:pt x="15" y="18"/>
                  </a:lnTo>
                  <a:lnTo>
                    <a:pt x="14" y="16"/>
                  </a:lnTo>
                  <a:lnTo>
                    <a:pt x="13" y="2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32" name="Freeform 1252"/>
            <p:cNvSpPr>
              <a:spLocks noChangeArrowheads="1"/>
            </p:cNvSpPr>
            <p:nvPr/>
          </p:nvSpPr>
          <p:spPr bwMode="auto">
            <a:xfrm>
              <a:off x="2152" y="4217"/>
              <a:ext cx="35" cy="12"/>
            </a:xfrm>
            <a:custGeom>
              <a:avLst/>
              <a:gdLst>
                <a:gd name="T0" fmla="*/ 0 w 34"/>
                <a:gd name="T1" fmla="*/ 0 h 12"/>
                <a:gd name="T2" fmla="*/ 0 w 34"/>
                <a:gd name="T3" fmla="*/ 2295 h 12"/>
                <a:gd name="T4" fmla="*/ 4 w 34"/>
                <a:gd name="T5" fmla="*/ 2917 h 12"/>
                <a:gd name="T6" fmla="*/ 766 w 34"/>
                <a:gd name="T7" fmla="*/ 3160 h 12"/>
                <a:gd name="T8" fmla="*/ 1022 w 34"/>
                <a:gd name="T9" fmla="*/ 3160 h 12"/>
                <a:gd name="T10" fmla="*/ 1362 w 34"/>
                <a:gd name="T11" fmla="*/ 3160 h 12"/>
                <a:gd name="T12" fmla="*/ 1809 w 34"/>
                <a:gd name="T13" fmla="*/ 2917 h 12"/>
                <a:gd name="T14" fmla="*/ 2273 w 34"/>
                <a:gd name="T15" fmla="*/ 2486 h 12"/>
                <a:gd name="T16" fmla="*/ 2548 w 34"/>
                <a:gd name="T17" fmla="*/ 5 h 12"/>
                <a:gd name="T18" fmla="*/ 2148 w 34"/>
                <a:gd name="T19" fmla="*/ 0 h 12"/>
                <a:gd name="T20" fmla="*/ 2028 w 34"/>
                <a:gd name="T21" fmla="*/ 1 h 12"/>
                <a:gd name="T22" fmla="*/ 1611 w 34"/>
                <a:gd name="T23" fmla="*/ 2 h 12"/>
                <a:gd name="T24" fmla="*/ 1286 w 34"/>
                <a:gd name="T25" fmla="*/ 2 h 12"/>
                <a:gd name="T26" fmla="*/ 1022 w 34"/>
                <a:gd name="T27" fmla="*/ 3 h 12"/>
                <a:gd name="T28" fmla="*/ 812 w 34"/>
                <a:gd name="T29" fmla="*/ 2 h 12"/>
                <a:gd name="T30" fmla="*/ 8 w 34"/>
                <a:gd name="T31" fmla="*/ 2 h 12"/>
                <a:gd name="T32" fmla="*/ 8 w 34"/>
                <a:gd name="T33" fmla="*/ 2118 h 12"/>
                <a:gd name="T34" fmla="*/ 0 w 34"/>
                <a:gd name="T35" fmla="*/ 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4"/>
                <a:gd name="T55" fmla="*/ 0 h 12"/>
                <a:gd name="T56" fmla="*/ 34 w 34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4" h="12">
                  <a:moveTo>
                    <a:pt x="0" y="0"/>
                  </a:moveTo>
                  <a:lnTo>
                    <a:pt x="0" y="8"/>
                  </a:lnTo>
                  <a:lnTo>
                    <a:pt x="4" y="11"/>
                  </a:lnTo>
                  <a:lnTo>
                    <a:pt x="9" y="12"/>
                  </a:lnTo>
                  <a:lnTo>
                    <a:pt x="14" y="12"/>
                  </a:lnTo>
                  <a:lnTo>
                    <a:pt x="19" y="12"/>
                  </a:lnTo>
                  <a:lnTo>
                    <a:pt x="24" y="11"/>
                  </a:lnTo>
                  <a:lnTo>
                    <a:pt x="30" y="9"/>
                  </a:lnTo>
                  <a:lnTo>
                    <a:pt x="34" y="5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4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33" name="Freeform 1253"/>
            <p:cNvSpPr>
              <a:spLocks noChangeArrowheads="1"/>
            </p:cNvSpPr>
            <p:nvPr/>
          </p:nvSpPr>
          <p:spPr bwMode="auto">
            <a:xfrm>
              <a:off x="2152" y="4213"/>
              <a:ext cx="12" cy="11"/>
            </a:xfrm>
            <a:custGeom>
              <a:avLst/>
              <a:gdLst>
                <a:gd name="T0" fmla="*/ 3 w 12"/>
                <a:gd name="T1" fmla="*/ 1 h 11"/>
                <a:gd name="T2" fmla="*/ 3 w 12"/>
                <a:gd name="T3" fmla="*/ 2 h 11"/>
                <a:gd name="T4" fmla="*/ 3 w 12"/>
                <a:gd name="T5" fmla="*/ 1 h 11"/>
                <a:gd name="T6" fmla="*/ 3 w 12"/>
                <a:gd name="T7" fmla="*/ 2 h 11"/>
                <a:gd name="T8" fmla="*/ 2 w 12"/>
                <a:gd name="T9" fmla="*/ 2 h 11"/>
                <a:gd name="T10" fmla="*/ 1 w 12"/>
                <a:gd name="T11" fmla="*/ 3 h 11"/>
                <a:gd name="T12" fmla="*/ 0 w 12"/>
                <a:gd name="T13" fmla="*/ 4 h 11"/>
                <a:gd name="T14" fmla="*/ 2295 w 12"/>
                <a:gd name="T15" fmla="*/ 4527 h 11"/>
                <a:gd name="T16" fmla="*/ 2295 w 12"/>
                <a:gd name="T17" fmla="*/ 3804 h 11"/>
                <a:gd name="T18" fmla="*/ 2486 w 12"/>
                <a:gd name="T19" fmla="*/ 3487 h 11"/>
                <a:gd name="T20" fmla="*/ 2693 w 12"/>
                <a:gd name="T21" fmla="*/ 3196 h 11"/>
                <a:gd name="T22" fmla="*/ 2917 w 12"/>
                <a:gd name="T23" fmla="*/ 2930 h 11"/>
                <a:gd name="T24" fmla="*/ 3160 w 12"/>
                <a:gd name="T25" fmla="*/ 5 h 11"/>
                <a:gd name="T26" fmla="*/ 3160 w 12"/>
                <a:gd name="T27" fmla="*/ 3 h 11"/>
                <a:gd name="T28" fmla="*/ 3160 w 12"/>
                <a:gd name="T29" fmla="*/ 2 h 11"/>
                <a:gd name="T30" fmla="*/ 3160 w 12"/>
                <a:gd name="T31" fmla="*/ 0 h 11"/>
                <a:gd name="T32" fmla="*/ 3 w 12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1"/>
                <a:gd name="T53" fmla="*/ 12 w 12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1">
                  <a:moveTo>
                    <a:pt x="3" y="1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8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34" name="Freeform 1254"/>
            <p:cNvSpPr>
              <a:spLocks noChangeArrowheads="1"/>
            </p:cNvSpPr>
            <p:nvPr/>
          </p:nvSpPr>
          <p:spPr bwMode="auto">
            <a:xfrm>
              <a:off x="2151" y="4176"/>
              <a:ext cx="13" cy="37"/>
            </a:xfrm>
            <a:custGeom>
              <a:avLst/>
              <a:gdLst>
                <a:gd name="T0" fmla="*/ 1642 w 13"/>
                <a:gd name="T1" fmla="*/ 0 h 35"/>
                <a:gd name="T2" fmla="*/ 0 w 13"/>
                <a:gd name="T3" fmla="*/ 2 h 35"/>
                <a:gd name="T4" fmla="*/ 1 w 13"/>
                <a:gd name="T5" fmla="*/ 5 h 35"/>
                <a:gd name="T6" fmla="*/ 1 w 13"/>
                <a:gd name="T7" fmla="*/ 5431 h 35"/>
                <a:gd name="T8" fmla="*/ 1 w 13"/>
                <a:gd name="T9" fmla="*/ 8196 h 35"/>
                <a:gd name="T10" fmla="*/ 2 w 13"/>
                <a:gd name="T11" fmla="*/ 11390 h 35"/>
                <a:gd name="T12" fmla="*/ 2 w 13"/>
                <a:gd name="T13" fmla="*/ 14579 h 35"/>
                <a:gd name="T14" fmla="*/ 3 w 13"/>
                <a:gd name="T15" fmla="*/ 16356 h 35"/>
                <a:gd name="T16" fmla="*/ 4 w 13"/>
                <a:gd name="T17" fmla="*/ 19282 h 35"/>
                <a:gd name="T18" fmla="*/ 4 w 13"/>
                <a:gd name="T19" fmla="*/ 21541 h 35"/>
                <a:gd name="T20" fmla="*/ 2208 w 13"/>
                <a:gd name="T21" fmla="*/ 20934 h 35"/>
                <a:gd name="T22" fmla="*/ 2208 w 13"/>
                <a:gd name="T23" fmla="*/ 18661 h 35"/>
                <a:gd name="T24" fmla="*/ 2050 w 13"/>
                <a:gd name="T25" fmla="*/ 15829 h 35"/>
                <a:gd name="T26" fmla="*/ 2050 w 13"/>
                <a:gd name="T27" fmla="*/ 13427 h 35"/>
                <a:gd name="T28" fmla="*/ 1904 w 13"/>
                <a:gd name="T29" fmla="*/ 10491 h 35"/>
                <a:gd name="T30" fmla="*/ 1904 w 13"/>
                <a:gd name="T31" fmla="*/ 7549 h 35"/>
                <a:gd name="T32" fmla="*/ 1768 w 13"/>
                <a:gd name="T33" fmla="*/ 5431 h 35"/>
                <a:gd name="T34" fmla="*/ 1768 w 13"/>
                <a:gd name="T35" fmla="*/ 5 h 35"/>
                <a:gd name="T36" fmla="*/ 1768 w 13"/>
                <a:gd name="T37" fmla="*/ 2 h 35"/>
                <a:gd name="T38" fmla="*/ 1 w 13"/>
                <a:gd name="T39" fmla="*/ 4 h 35"/>
                <a:gd name="T40" fmla="*/ 1642 w 13"/>
                <a:gd name="T41" fmla="*/ 0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35"/>
                <a:gd name="T65" fmla="*/ 13 w 13"/>
                <a:gd name="T66" fmla="*/ 35 h 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35">
                  <a:moveTo>
                    <a:pt x="9" y="0"/>
                  </a:moveTo>
                  <a:lnTo>
                    <a:pt x="0" y="2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4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3" y="27"/>
                  </a:lnTo>
                  <a:lnTo>
                    <a:pt x="4" y="31"/>
                  </a:lnTo>
                  <a:lnTo>
                    <a:pt x="4" y="35"/>
                  </a:lnTo>
                  <a:lnTo>
                    <a:pt x="13" y="34"/>
                  </a:lnTo>
                  <a:lnTo>
                    <a:pt x="13" y="30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1" y="17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35" name="Freeform 1255"/>
            <p:cNvSpPr>
              <a:spLocks noChangeArrowheads="1"/>
            </p:cNvSpPr>
            <p:nvPr/>
          </p:nvSpPr>
          <p:spPr bwMode="auto">
            <a:xfrm>
              <a:off x="2152" y="4176"/>
              <a:ext cx="12" cy="19"/>
            </a:xfrm>
            <a:custGeom>
              <a:avLst/>
              <a:gdLst>
                <a:gd name="T0" fmla="*/ 4 w 12"/>
                <a:gd name="T1" fmla="*/ 21136 h 18"/>
                <a:gd name="T2" fmla="*/ 3160 w 12"/>
                <a:gd name="T3" fmla="*/ 21136 h 18"/>
                <a:gd name="T4" fmla="*/ 2295 w 12"/>
                <a:gd name="T5" fmla="*/ 0 h 18"/>
                <a:gd name="T6" fmla="*/ 0 w 12"/>
                <a:gd name="T7" fmla="*/ 4 h 18"/>
                <a:gd name="T8" fmla="*/ 4 w 12"/>
                <a:gd name="T9" fmla="*/ 35793 h 18"/>
                <a:gd name="T10" fmla="*/ 3160 w 12"/>
                <a:gd name="T11" fmla="*/ 39771 h 18"/>
                <a:gd name="T12" fmla="*/ 4 w 12"/>
                <a:gd name="T13" fmla="*/ 35793 h 18"/>
                <a:gd name="T14" fmla="*/ 2295 w 12"/>
                <a:gd name="T15" fmla="*/ 54554 h 18"/>
                <a:gd name="T16" fmla="*/ 3160 w 12"/>
                <a:gd name="T17" fmla="*/ 39771 h 18"/>
                <a:gd name="T18" fmla="*/ 4 w 12"/>
                <a:gd name="T19" fmla="*/ 21136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8"/>
                <a:gd name="T32" fmla="*/ 12 w 12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8">
                  <a:moveTo>
                    <a:pt x="4" y="7"/>
                  </a:moveTo>
                  <a:lnTo>
                    <a:pt x="12" y="7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12"/>
                  </a:lnTo>
                  <a:lnTo>
                    <a:pt x="12" y="13"/>
                  </a:lnTo>
                  <a:lnTo>
                    <a:pt x="4" y="12"/>
                  </a:lnTo>
                  <a:lnTo>
                    <a:pt x="8" y="18"/>
                  </a:lnTo>
                  <a:lnTo>
                    <a:pt x="12" y="13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36" name="Freeform 1256"/>
            <p:cNvSpPr>
              <a:spLocks noChangeArrowheads="1"/>
            </p:cNvSpPr>
            <p:nvPr/>
          </p:nvSpPr>
          <p:spPr bwMode="auto">
            <a:xfrm>
              <a:off x="2157" y="4169"/>
              <a:ext cx="30" cy="20"/>
            </a:xfrm>
            <a:custGeom>
              <a:avLst/>
              <a:gdLst>
                <a:gd name="T0" fmla="*/ 3800 w 29"/>
                <a:gd name="T1" fmla="*/ 12836 h 19"/>
                <a:gd name="T2" fmla="*/ 4344 w 29"/>
                <a:gd name="T3" fmla="*/ 4 h 19"/>
                <a:gd name="T4" fmla="*/ 3800 w 29"/>
                <a:gd name="T5" fmla="*/ 3 h 19"/>
                <a:gd name="T6" fmla="*/ 2915 w 29"/>
                <a:gd name="T7" fmla="*/ 1 h 19"/>
                <a:gd name="T8" fmla="*/ 2387 w 29"/>
                <a:gd name="T9" fmla="*/ 0 h 19"/>
                <a:gd name="T10" fmla="*/ 1953 w 29"/>
                <a:gd name="T11" fmla="*/ 0 h 19"/>
                <a:gd name="T12" fmla="*/ 1497 w 29"/>
                <a:gd name="T13" fmla="*/ 2 h 19"/>
                <a:gd name="T14" fmla="*/ 7 w 29"/>
                <a:gd name="T15" fmla="*/ 4 h 19"/>
                <a:gd name="T16" fmla="*/ 4 w 29"/>
                <a:gd name="T17" fmla="*/ 17332 h 19"/>
                <a:gd name="T18" fmla="*/ 0 w 29"/>
                <a:gd name="T19" fmla="*/ 25865 h 19"/>
                <a:gd name="T20" fmla="*/ 1400 w 29"/>
                <a:gd name="T21" fmla="*/ 38597 h 19"/>
                <a:gd name="T22" fmla="*/ 1708 w 29"/>
                <a:gd name="T23" fmla="*/ 25865 h 19"/>
                <a:gd name="T24" fmla="*/ 1953 w 29"/>
                <a:gd name="T25" fmla="*/ 21172 h 19"/>
                <a:gd name="T26" fmla="*/ 2089 w 29"/>
                <a:gd name="T27" fmla="*/ 17332 h 19"/>
                <a:gd name="T28" fmla="*/ 2089 w 29"/>
                <a:gd name="T29" fmla="*/ 19155 h 19"/>
                <a:gd name="T30" fmla="*/ 2387 w 29"/>
                <a:gd name="T31" fmla="*/ 19155 h 19"/>
                <a:gd name="T32" fmla="*/ 2915 w 29"/>
                <a:gd name="T33" fmla="*/ 23401 h 19"/>
                <a:gd name="T34" fmla="*/ 3804 w 29"/>
                <a:gd name="T35" fmla="*/ 25865 h 19"/>
                <a:gd name="T36" fmla="*/ 4646 w 29"/>
                <a:gd name="T37" fmla="*/ 23401 h 19"/>
                <a:gd name="T38" fmla="*/ 3804 w 29"/>
                <a:gd name="T39" fmla="*/ 25865 h 19"/>
                <a:gd name="T40" fmla="*/ 4344 w 29"/>
                <a:gd name="T41" fmla="*/ 28586 h 19"/>
                <a:gd name="T42" fmla="*/ 4646 w 29"/>
                <a:gd name="T43" fmla="*/ 23401 h 19"/>
                <a:gd name="T44" fmla="*/ 3800 w 29"/>
                <a:gd name="T45" fmla="*/ 12836 h 1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"/>
                <a:gd name="T70" fmla="*/ 0 h 19"/>
                <a:gd name="T71" fmla="*/ 29 w 29"/>
                <a:gd name="T72" fmla="*/ 19 h 1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" h="19">
                  <a:moveTo>
                    <a:pt x="23" y="6"/>
                  </a:moveTo>
                  <a:lnTo>
                    <a:pt x="27" y="4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9"/>
                  </a:lnTo>
                  <a:lnTo>
                    <a:pt x="0" y="13"/>
                  </a:lnTo>
                  <a:lnTo>
                    <a:pt x="8" y="19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4" y="13"/>
                  </a:lnTo>
                  <a:lnTo>
                    <a:pt x="29" y="12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137" name="Freeform 1257"/>
            <p:cNvSpPr>
              <a:spLocks noChangeArrowheads="1"/>
            </p:cNvSpPr>
            <p:nvPr/>
          </p:nvSpPr>
          <p:spPr bwMode="auto">
            <a:xfrm>
              <a:off x="2181" y="4176"/>
              <a:ext cx="5" cy="6"/>
            </a:xfrm>
            <a:custGeom>
              <a:avLst/>
              <a:gdLst>
                <a:gd name="T0" fmla="*/ 3 w 6"/>
                <a:gd name="T1" fmla="*/ 170949 h 6"/>
                <a:gd name="T2" fmla="*/ 1 w 6"/>
                <a:gd name="T3" fmla="*/ 0 h 6"/>
                <a:gd name="T4" fmla="*/ 0 w 6"/>
                <a:gd name="T5" fmla="*/ 0 h 6"/>
                <a:gd name="T6" fmla="*/ 3 w 6"/>
                <a:gd name="T7" fmla="*/ 271458 h 6"/>
                <a:gd name="T8" fmla="*/ 3 w 6"/>
                <a:gd name="T9" fmla="*/ 17094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3" y="3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8D07"/>
            </a:solidFill>
            <a:ln w="9525" cap="flat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3075" name="Text Box 1258"/>
          <p:cNvSpPr txBox="1">
            <a:spLocks noChangeArrowheads="1"/>
          </p:cNvSpPr>
          <p:nvPr/>
        </p:nvSpPr>
        <p:spPr bwMode="auto">
          <a:xfrm>
            <a:off x="331788" y="276225"/>
            <a:ext cx="1152525" cy="1465263"/>
          </a:xfrm>
          <a:prstGeom prst="rect">
            <a:avLst/>
          </a:prstGeom>
          <a:solidFill>
            <a:srgbClr val="FFFFFF"/>
          </a:solidFill>
          <a:ln>
            <a:noFill/>
          </a:ln>
          <a:extLst/>
        </p:spPr>
        <p:txBody>
          <a:bodyPr lIns="90000" tIns="46800" rIns="90000" bIns="46800">
            <a:sp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bg1"/>
                </a:solidFill>
                <a:latin typeface="Arial" charset="0"/>
                <a:ea typeface="Microsoft YaHei" charset="-122"/>
              </a:defRPr>
            </a:lvl1pPr>
            <a:lvl2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bg1"/>
                </a:solidFill>
                <a:latin typeface="Arial" charset="0"/>
                <a:ea typeface="Microsoft YaHei" charset="-122"/>
              </a:defRPr>
            </a:lvl2pPr>
            <a:lvl3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bg1"/>
                </a:solidFill>
                <a:latin typeface="Arial" charset="0"/>
                <a:ea typeface="Microsoft YaHei" charset="-122"/>
              </a:defRPr>
            </a:lvl3pPr>
            <a:lvl4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bg1"/>
                </a:solidFill>
                <a:latin typeface="Arial" charset="0"/>
                <a:ea typeface="Microsoft YaHei" charset="-122"/>
              </a:defRPr>
            </a:lvl4pPr>
            <a:lvl5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bg1"/>
                </a:solidFill>
                <a:latin typeface="Arial" charset="0"/>
                <a:ea typeface="Microsoft YaHei" charset="-122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bg1"/>
                </a:solidFill>
                <a:latin typeface="Arial" charset="0"/>
                <a:ea typeface="Microsoft YaHei" charset="-122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bg1"/>
                </a:solidFill>
                <a:latin typeface="Arial" charset="0"/>
                <a:ea typeface="Microsoft YaHei" charset="-122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bg1"/>
                </a:solidFill>
                <a:latin typeface="Arial" charset="0"/>
                <a:ea typeface="Microsoft YaHei" charset="-122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bg1"/>
                </a:solidFill>
                <a:latin typeface="Arial" charset="0"/>
                <a:ea typeface="Microsoft YaHei" charset="-122"/>
              </a:defRPr>
            </a:lvl9pPr>
          </a:lstStyle>
          <a:p>
            <a:pPr eaLnBrk="1" hangingPunct="1">
              <a:buClrTx/>
              <a:buFontTx/>
              <a:buNone/>
              <a:defRPr/>
            </a:pPr>
            <a:endParaRPr lang="pt-BR" smtClean="0">
              <a:solidFill>
                <a:srgbClr val="000000"/>
              </a:solidFill>
              <a:cs typeface="Arial" charset="0"/>
            </a:endParaRPr>
          </a:p>
          <a:p>
            <a:pPr eaLnBrk="1" hangingPunct="1">
              <a:buClrTx/>
              <a:buFontTx/>
              <a:buNone/>
              <a:defRPr/>
            </a:pPr>
            <a:endParaRPr lang="pt-BR" smtClean="0">
              <a:solidFill>
                <a:srgbClr val="000000"/>
              </a:solidFill>
              <a:cs typeface="Arial" charset="0"/>
            </a:endParaRPr>
          </a:p>
          <a:p>
            <a:pPr eaLnBrk="1" hangingPunct="1">
              <a:buClrTx/>
              <a:buFontTx/>
              <a:buNone/>
              <a:defRPr/>
            </a:pPr>
            <a:endParaRPr lang="pt-BR" smtClean="0">
              <a:solidFill>
                <a:srgbClr val="000000"/>
              </a:solidFill>
              <a:cs typeface="Arial" charset="0"/>
            </a:endParaRPr>
          </a:p>
          <a:p>
            <a:pPr eaLnBrk="1" hangingPunct="1">
              <a:buClrTx/>
              <a:buFontTx/>
              <a:buNone/>
              <a:defRPr/>
            </a:pPr>
            <a:endParaRPr lang="pt-BR" smtClean="0">
              <a:solidFill>
                <a:srgbClr val="000000"/>
              </a:solidFill>
              <a:cs typeface="Arial" charset="0"/>
            </a:endParaRPr>
          </a:p>
          <a:p>
            <a:pPr eaLnBrk="1" hangingPunct="1">
              <a:buClrTx/>
              <a:buFontTx/>
              <a:buNone/>
              <a:defRPr/>
            </a:pPr>
            <a:endParaRPr lang="pt-BR" smtClean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076" name="Rectangle 1259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8013" cy="1141412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Clique para editar o formato do texto do título</a:t>
            </a:r>
          </a:p>
        </p:txBody>
      </p:sp>
      <p:sp>
        <p:nvSpPr>
          <p:cNvPr id="3077" name="Rectangle 1260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8013" cy="4524375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Clique para editar o formato do texto da estrutura de tópicos</a:t>
            </a:r>
          </a:p>
          <a:p>
            <a:pPr lvl="1"/>
            <a:r>
              <a:rPr lang="en-GB" smtClean="0"/>
              <a:t>2.º Nível da estrutura de tópicos</a:t>
            </a:r>
          </a:p>
          <a:p>
            <a:pPr lvl="2"/>
            <a:r>
              <a:rPr lang="en-GB" smtClean="0"/>
              <a:t>3.º Nível da estrutura de tópicos</a:t>
            </a:r>
          </a:p>
          <a:p>
            <a:pPr lvl="3"/>
            <a:r>
              <a:rPr lang="en-GB" smtClean="0"/>
              <a:t>4.º Nível da estrutura de tópicos</a:t>
            </a:r>
          </a:p>
          <a:p>
            <a:pPr lvl="4"/>
            <a:r>
              <a:rPr lang="en-GB" smtClean="0"/>
              <a:t>5.º Nível da estrutura de tópicos</a:t>
            </a:r>
          </a:p>
          <a:p>
            <a:pPr lvl="4"/>
            <a:r>
              <a:rPr lang="en-GB" smtClean="0"/>
              <a:t>6.º Nível da estrutura de tópicos</a:t>
            </a:r>
          </a:p>
          <a:p>
            <a:pPr lvl="4"/>
            <a:r>
              <a:rPr lang="en-GB" smtClean="0"/>
              <a:t>7.º Nível da estrutura de tópicos</a:t>
            </a:r>
          </a:p>
        </p:txBody>
      </p:sp>
      <p:sp>
        <p:nvSpPr>
          <p:cNvPr id="4333" name="Rectangle 1261"/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32013" cy="363538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>
              <a:buClrTx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200">
                <a:solidFill>
                  <a:srgbClr val="898989"/>
                </a:solidFill>
                <a:latin typeface="+mn-lt"/>
                <a:ea typeface="+mn-ea"/>
                <a:cs typeface="Segoe UI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079" name="Text Box 1262"/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pt-BR">
              <a:cs typeface="Arial" charset="0"/>
            </a:endParaRPr>
          </a:p>
        </p:txBody>
      </p:sp>
      <p:sp>
        <p:nvSpPr>
          <p:cNvPr id="4335" name="Rectangle 126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32013" cy="363538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 algn="r">
              <a:buClrTx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200">
                <a:solidFill>
                  <a:srgbClr val="898989"/>
                </a:solidFill>
                <a:latin typeface="+mn-lt"/>
                <a:ea typeface="+mn-ea"/>
                <a:cs typeface="Segoe UI" charset="0"/>
              </a:defRPr>
            </a:lvl1pPr>
          </a:lstStyle>
          <a:p>
            <a:pPr>
              <a:defRPr/>
            </a:pPr>
            <a:fld id="{1D9BBAE3-597D-4008-B9F8-EB8B7068A42D}" type="slidenum">
              <a:rPr lang="pt-BR"/>
              <a:pPr>
                <a:defRPr/>
              </a:pPr>
              <a:t>‹#›</a:t>
            </a:fld>
            <a:endParaRPr 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jpe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Text Box 1"/>
          <p:cNvSpPr txBox="1">
            <a:spLocks noChangeArrowheads="1"/>
          </p:cNvSpPr>
          <p:nvPr/>
        </p:nvSpPr>
        <p:spPr bwMode="auto">
          <a:xfrm>
            <a:off x="685800" y="2130425"/>
            <a:ext cx="7772400" cy="1658938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anchor="ctr"/>
          <a:lstStyle/>
          <a:p>
            <a:pPr algn="ctr"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pt-BR" sz="4000" b="1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cs typeface="Arial" charset="0"/>
              </a:rPr>
              <a:t/>
            </a:r>
            <a:br>
              <a:rPr lang="pt-BR" sz="4000" b="1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cs typeface="Arial" charset="0"/>
              </a:rPr>
            </a:br>
            <a:r>
              <a:rPr lang="pt-BR" sz="4000" b="1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cs typeface="Arial" charset="0"/>
              </a:rPr>
              <a:t> INFORME NACIONAL - BRASIL</a:t>
            </a:r>
          </a:p>
        </p:txBody>
      </p:sp>
      <p:sp>
        <p:nvSpPr>
          <p:cNvPr id="6146" name="Text Box 2"/>
          <p:cNvSpPr txBox="1">
            <a:spLocks noChangeArrowheads="1"/>
          </p:cNvSpPr>
          <p:nvPr/>
        </p:nvSpPr>
        <p:spPr bwMode="auto">
          <a:xfrm>
            <a:off x="1116013" y="3886200"/>
            <a:ext cx="6911975" cy="17526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  <a:spcBef>
                <a:spcPts val="225"/>
              </a:spcBef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endParaRPr lang="pt-BR" sz="900" b="1" i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  <a:cs typeface="Arial" charset="0"/>
            </a:endParaRPr>
          </a:p>
          <a:p>
            <a:pPr algn="ctr">
              <a:lnSpc>
                <a:spcPct val="80000"/>
              </a:lnSpc>
              <a:spcBef>
                <a:spcPts val="625"/>
              </a:spcBef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endParaRPr lang="pt-BR" sz="2500" b="1" i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  <a:cs typeface="Arial" charset="0"/>
            </a:endParaRPr>
          </a:p>
          <a:p>
            <a:pPr algn="ctr">
              <a:lnSpc>
                <a:spcPct val="80000"/>
              </a:lnSpc>
              <a:spcBef>
                <a:spcPts val="625"/>
              </a:spcBef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pt-BR" sz="2500" b="1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cs typeface="Arial" charset="0"/>
              </a:rPr>
              <a:t>Diretoria </a:t>
            </a:r>
            <a:r>
              <a:rPr lang="pt-BR" sz="2500" b="1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cs typeface="Arial" charset="0"/>
              </a:rPr>
              <a:t>de </a:t>
            </a:r>
            <a:r>
              <a:rPr lang="pt-BR" sz="2500" b="1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cs typeface="Arial" charset="0"/>
              </a:rPr>
              <a:t>Hidrografia e Navegação</a:t>
            </a:r>
          </a:p>
          <a:p>
            <a:pPr algn="ctr">
              <a:lnSpc>
                <a:spcPct val="80000"/>
              </a:lnSpc>
              <a:spcBef>
                <a:spcPts val="625"/>
              </a:spcBef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endParaRPr lang="pt-BR" sz="2500" b="1" i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  <a:cs typeface="Arial" charset="0"/>
            </a:endParaRPr>
          </a:p>
          <a:p>
            <a:pPr algn="ctr">
              <a:lnSpc>
                <a:spcPct val="80000"/>
              </a:lnSpc>
              <a:spcBef>
                <a:spcPts val="625"/>
              </a:spcBef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pt-BR" sz="2500" b="1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cs typeface="Arial" charset="0"/>
              </a:rPr>
              <a:t>Capitão de Fragata Paulo</a:t>
            </a:r>
          </a:p>
        </p:txBody>
      </p:sp>
      <p:pic>
        <p:nvPicPr>
          <p:cNvPr id="5124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563938" y="260350"/>
            <a:ext cx="2092325" cy="269398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5125" name="Picture 5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66713"/>
            <a:ext cx="1906587" cy="1241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6" name="Picture 6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12088" y="403225"/>
            <a:ext cx="904875" cy="1204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pt-BR" sz="36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Arial" charset="0"/>
              </a:rPr>
              <a:t>CARTAS INT</a:t>
            </a:r>
            <a:endParaRPr lang="pt-BR" sz="3600" b="1" dirty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+mn-lt"/>
              <a:ea typeface="+mn-ea"/>
              <a:cs typeface="Arial" charset="0"/>
            </a:endParaRPr>
          </a:p>
        </p:txBody>
      </p:sp>
      <p:pic>
        <p:nvPicPr>
          <p:cNvPr id="10282" name="Picture 4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27025"/>
            <a:ext cx="1160462" cy="72548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99592" y="5733256"/>
            <a:ext cx="7258050" cy="49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99592" y="1340768"/>
            <a:ext cx="3238908" cy="4256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CaixaDeTexto 6"/>
          <p:cNvSpPr txBox="1"/>
          <p:nvPr/>
        </p:nvSpPr>
        <p:spPr>
          <a:xfrm>
            <a:off x="4427984" y="1988840"/>
            <a:ext cx="439248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i="1" u="sng" dirty="0" smtClean="0">
                <a:solidFill>
                  <a:schemeClr val="tx1"/>
                </a:solidFill>
                <a:latin typeface="+mn-lt"/>
              </a:rPr>
              <a:t>INT publicadas (CHAtSO):</a:t>
            </a:r>
          </a:p>
          <a:p>
            <a:endParaRPr lang="pt-BR" sz="2400" dirty="0" smtClean="0">
              <a:solidFill>
                <a:schemeClr val="tx1"/>
              </a:solidFill>
              <a:latin typeface="+mn-lt"/>
            </a:endParaRPr>
          </a:p>
          <a:p>
            <a:r>
              <a:rPr lang="pt-BR" sz="2400" dirty="0" smtClean="0">
                <a:solidFill>
                  <a:schemeClr val="tx1"/>
                </a:solidFill>
                <a:latin typeface="+mn-lt"/>
              </a:rPr>
              <a:t>1:300.000		</a:t>
            </a:r>
            <a:r>
              <a:rPr lang="pt-BR" sz="2400" dirty="0" smtClean="0">
                <a:solidFill>
                  <a:schemeClr val="tx1"/>
                </a:solidFill>
                <a:latin typeface="+mn-lt"/>
                <a:sym typeface="Wingdings" pitchFamily="2" charset="2"/>
              </a:rPr>
              <a:t> 21 (total 22)</a:t>
            </a:r>
          </a:p>
          <a:p>
            <a:r>
              <a:rPr lang="pt-BR" sz="2400" dirty="0" smtClean="0">
                <a:solidFill>
                  <a:schemeClr val="tx1"/>
                </a:solidFill>
                <a:latin typeface="+mn-lt"/>
                <a:sym typeface="Wingdings" pitchFamily="2" charset="2"/>
              </a:rPr>
              <a:t>1:1.000.000	 7</a:t>
            </a:r>
          </a:p>
          <a:p>
            <a:r>
              <a:rPr lang="pt-BR" sz="2400" dirty="0" smtClean="0">
                <a:solidFill>
                  <a:schemeClr val="tx1"/>
                </a:solidFill>
                <a:latin typeface="+mn-lt"/>
                <a:sym typeface="Wingdings" pitchFamily="2" charset="2"/>
              </a:rPr>
              <a:t>1: 3.500.000	 3</a:t>
            </a:r>
          </a:p>
          <a:p>
            <a:endParaRPr lang="pt-BR" sz="2400" dirty="0">
              <a:solidFill>
                <a:schemeClr val="tx1"/>
              </a:solidFill>
              <a:latin typeface="+mn-lt"/>
              <a:sym typeface="Wingdings" pitchFamily="2" charset="2"/>
            </a:endParaRPr>
          </a:p>
          <a:p>
            <a:pPr algn="ctr"/>
            <a:r>
              <a:rPr lang="pt-BR" sz="2400" b="1" dirty="0" smtClean="0">
                <a:solidFill>
                  <a:schemeClr val="tx1"/>
                </a:solidFill>
                <a:latin typeface="+mn-lt"/>
                <a:sym typeface="Wingdings" pitchFamily="2" charset="2"/>
              </a:rPr>
              <a:t>Previsão de </a:t>
            </a:r>
            <a:r>
              <a:rPr lang="pt-BR" sz="2400" b="1" dirty="0" err="1" smtClean="0">
                <a:solidFill>
                  <a:schemeClr val="tx1"/>
                </a:solidFill>
                <a:latin typeface="+mn-lt"/>
                <a:sym typeface="Wingdings" pitchFamily="2" charset="2"/>
              </a:rPr>
              <a:t>prontificação</a:t>
            </a:r>
            <a:r>
              <a:rPr lang="pt-BR" sz="2400" b="1" dirty="0" smtClean="0">
                <a:solidFill>
                  <a:schemeClr val="tx1"/>
                </a:solidFill>
                <a:latin typeface="+mn-lt"/>
                <a:sym typeface="Wingdings" pitchFamily="2" charset="2"/>
              </a:rPr>
              <a:t> </a:t>
            </a:r>
          </a:p>
          <a:p>
            <a:pPr algn="ctr"/>
            <a:r>
              <a:rPr lang="pt-BR" sz="2400" b="1" dirty="0" smtClean="0">
                <a:solidFill>
                  <a:schemeClr val="tx1"/>
                </a:solidFill>
                <a:latin typeface="+mn-lt"/>
                <a:sym typeface="Wingdings" pitchFamily="2" charset="2"/>
              </a:rPr>
              <a:t>INT 2117: 2</a:t>
            </a:r>
            <a:r>
              <a:rPr lang="pt-BR" sz="2400" b="1" baseline="30000" dirty="0" smtClean="0">
                <a:solidFill>
                  <a:schemeClr val="tx1"/>
                </a:solidFill>
                <a:latin typeface="+mn-lt"/>
                <a:sym typeface="Wingdings" pitchFamily="2" charset="2"/>
              </a:rPr>
              <a:t>º </a:t>
            </a:r>
            <a:r>
              <a:rPr lang="pt-BR" sz="2400" b="1" dirty="0" smtClean="0">
                <a:solidFill>
                  <a:schemeClr val="tx1"/>
                </a:solidFill>
                <a:latin typeface="+mn-lt"/>
                <a:sym typeface="Wingdings" pitchFamily="2" charset="2"/>
              </a:rPr>
              <a:t>SEM2017</a:t>
            </a:r>
            <a:endParaRPr lang="pt-BR" sz="2400" b="1" dirty="0">
              <a:solidFill>
                <a:schemeClr val="tx1"/>
              </a:solidFill>
              <a:latin typeface="+mn-lt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7" name="Text Box 223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 anchor="ctr"/>
          <a:lstStyle/>
          <a:p>
            <a:pPr algn="ctr"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pt-BR" sz="3600" b="1" dirty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j-lt"/>
                <a:ea typeface="+mn-ea"/>
                <a:cs typeface="Arial" charset="0"/>
              </a:rPr>
              <a:t>COBERTURA ENC</a:t>
            </a:r>
          </a:p>
        </p:txBody>
      </p:sp>
      <p:pic>
        <p:nvPicPr>
          <p:cNvPr id="13315" name="Picture 4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27025"/>
            <a:ext cx="1160462" cy="72548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13316" name="Picture 7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99592" y="1295288"/>
            <a:ext cx="7306411" cy="432616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23772" y="5805264"/>
            <a:ext cx="7258050" cy="485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pt-BR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CAPACITAÇÃO</a:t>
            </a:r>
            <a:endParaRPr lang="pt-BR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4339" name="Picture 4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27025"/>
            <a:ext cx="1160462" cy="72548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sp>
        <p:nvSpPr>
          <p:cNvPr id="14340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600201"/>
            <a:ext cx="8228013" cy="1900808"/>
          </a:xfrm>
        </p:spPr>
        <p:txBody>
          <a:bodyPr/>
          <a:lstStyle/>
          <a:p>
            <a:pPr>
              <a:buFont typeface="Arial" charset="0"/>
              <a:buChar char="•"/>
            </a:pPr>
            <a:r>
              <a:rPr lang="pt-BR" sz="2400" dirty="0" smtClean="0"/>
              <a:t>Capacitação de pessoal interno e externo; e</a:t>
            </a:r>
          </a:p>
          <a:p>
            <a:pPr>
              <a:buFont typeface="Arial" charset="0"/>
              <a:buChar char="•"/>
            </a:pPr>
            <a:r>
              <a:rPr lang="pt-BR" sz="2400" dirty="0" smtClean="0"/>
              <a:t>Oferta de cursos ministrados na DHN.</a:t>
            </a: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327662" y="2636912"/>
            <a:ext cx="6484698" cy="3600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pt-BR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CAPACITAÇÃO</a:t>
            </a:r>
            <a:endParaRPr lang="pt-BR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4339" name="Picture 4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27025"/>
            <a:ext cx="1160462" cy="72548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sp>
        <p:nvSpPr>
          <p:cNvPr id="14340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600201"/>
            <a:ext cx="8228013" cy="1900808"/>
          </a:xfrm>
        </p:spPr>
        <p:txBody>
          <a:bodyPr/>
          <a:lstStyle/>
          <a:p>
            <a:pPr>
              <a:buFont typeface="Arial" charset="0"/>
              <a:buChar char="•"/>
            </a:pPr>
            <a:r>
              <a:rPr lang="pt-BR" sz="2400" dirty="0" smtClean="0"/>
              <a:t>Oferta de cursos ministrados na DHN a outros países.</a:t>
            </a: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1043608" y="2420888"/>
          <a:ext cx="7056784" cy="3169920"/>
        </p:xfrm>
        <a:graphic>
          <a:graphicData uri="http://schemas.openxmlformats.org/drawingml/2006/table">
            <a:tbl>
              <a:tblPr/>
              <a:tblGrid>
                <a:gridCol w="1453136"/>
                <a:gridCol w="4276512"/>
                <a:gridCol w="1327136"/>
              </a:tblGrid>
              <a:tr h="22676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342900" algn="l"/>
                          <a:tab pos="2400300" algn="l"/>
                        </a:tabLst>
                      </a:pPr>
                      <a:r>
                        <a:rPr lang="es-ES" sz="1600" b="1" dirty="0">
                          <a:latin typeface="Calibri"/>
                          <a:ea typeface="Times New Roman"/>
                          <a:cs typeface="Times New Roman"/>
                        </a:rPr>
                        <a:t>CURSO</a:t>
                      </a:r>
                      <a:endParaRPr lang="pt-BR" sz="16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342900" algn="l"/>
                          <a:tab pos="2400300" algn="l"/>
                        </a:tabLst>
                      </a:pPr>
                      <a:r>
                        <a:rPr lang="es-ES" sz="1600" b="1">
                          <a:latin typeface="Calibri"/>
                          <a:ea typeface="Times New Roman"/>
                          <a:cs typeface="Times New Roman"/>
                        </a:rPr>
                        <a:t>DESCRIÇÃO</a:t>
                      </a:r>
                      <a:endParaRPr lang="pt-BR" sz="16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342900" algn="l"/>
                          <a:tab pos="2400300" algn="l"/>
                        </a:tabLst>
                      </a:pPr>
                      <a:r>
                        <a:rPr lang="es-ES" sz="1600" b="1">
                          <a:latin typeface="Calibri"/>
                          <a:ea typeface="Times New Roman"/>
                          <a:cs typeface="Times New Roman"/>
                        </a:rPr>
                        <a:t>DURAÇÃO</a:t>
                      </a:r>
                      <a:endParaRPr lang="pt-BR" sz="16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</a:tr>
              <a:tr h="45352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342900" algn="l"/>
                          <a:tab pos="2400300" algn="l"/>
                        </a:tabLst>
                      </a:pPr>
                      <a:r>
                        <a:rPr lang="es-ES" sz="1600" dirty="0">
                          <a:latin typeface="Calibri"/>
                          <a:ea typeface="Times New Roman"/>
                          <a:cs typeface="Times New Roman"/>
                        </a:rPr>
                        <a:t>C-</a:t>
                      </a:r>
                      <a:r>
                        <a:rPr lang="es-ES" sz="1600" dirty="0" err="1">
                          <a:latin typeface="Calibri"/>
                          <a:ea typeface="Times New Roman"/>
                          <a:cs typeface="Times New Roman"/>
                        </a:rPr>
                        <a:t>Esp</a:t>
                      </a:r>
                      <a:r>
                        <a:rPr lang="es-ES" sz="1600" dirty="0">
                          <a:latin typeface="Calibri"/>
                          <a:ea typeface="Times New Roman"/>
                          <a:cs typeface="Times New Roman"/>
                        </a:rPr>
                        <a:t>-HN</a:t>
                      </a:r>
                      <a:endParaRPr lang="pt-BR" sz="16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342900" algn="l"/>
                          <a:tab pos="2400300" algn="l"/>
                        </a:tabLst>
                      </a:pPr>
                      <a:r>
                        <a:rPr lang="es-ES" sz="1600">
                          <a:latin typeface="Calibri"/>
                          <a:ea typeface="Times New Roman"/>
                          <a:cs typeface="Times New Roman"/>
                        </a:rPr>
                        <a:t>Tiene como objetivo calificar a los estudiantes a ser un técnico en Hidrografía y Navegación.</a:t>
                      </a:r>
                      <a:endParaRPr lang="pt-BR" sz="16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342900" algn="l"/>
                          <a:tab pos="2400300" algn="l"/>
                        </a:tabLst>
                      </a:pPr>
                      <a:r>
                        <a:rPr lang="es-ES" sz="1600">
                          <a:latin typeface="Calibri"/>
                          <a:ea typeface="Times New Roman"/>
                          <a:cs typeface="Times New Roman"/>
                        </a:rPr>
                        <a:t>42 semanas</a:t>
                      </a:r>
                      <a:endParaRPr lang="pt-BR" sz="16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8028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342900" algn="l"/>
                          <a:tab pos="2400300" algn="l"/>
                        </a:tabLst>
                      </a:pPr>
                      <a:r>
                        <a:rPr lang="es-ES" sz="1600">
                          <a:latin typeface="Calibri"/>
                          <a:ea typeface="Times New Roman"/>
                          <a:cs typeface="Times New Roman"/>
                        </a:rPr>
                        <a:t>C-Ap-HN</a:t>
                      </a:r>
                      <a:endParaRPr lang="pt-BR" sz="16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342900" algn="l"/>
                          <a:tab pos="2400300" algn="l"/>
                        </a:tabLst>
                      </a:pPr>
                      <a:r>
                        <a:rPr lang="es-ES" sz="1600" dirty="0">
                          <a:latin typeface="Calibri"/>
                          <a:ea typeface="Times New Roman"/>
                          <a:cs typeface="Times New Roman"/>
                        </a:rPr>
                        <a:t>Tiene como objetivo incrementar la formación de los estudiantes que ya son expertos en Hidrografía y Navegación, haciéndolos más especializados.</a:t>
                      </a:r>
                      <a:endParaRPr lang="pt-BR" sz="16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342900" algn="l"/>
                          <a:tab pos="2400300" algn="l"/>
                        </a:tabLst>
                      </a:pPr>
                      <a:r>
                        <a:rPr lang="es-ES" sz="1600">
                          <a:latin typeface="Calibri"/>
                          <a:ea typeface="Times New Roman"/>
                          <a:cs typeface="Times New Roman"/>
                        </a:rPr>
                        <a:t>35 semanas</a:t>
                      </a:r>
                      <a:endParaRPr lang="pt-BR" sz="16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3381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342900" algn="l"/>
                          <a:tab pos="2400300" algn="l"/>
                        </a:tabLst>
                      </a:pPr>
                      <a:r>
                        <a:rPr lang="es-ES" sz="1600">
                          <a:latin typeface="Calibri"/>
                          <a:ea typeface="Times New Roman"/>
                          <a:cs typeface="Times New Roman"/>
                        </a:rPr>
                        <a:t>CAHO</a:t>
                      </a:r>
                      <a:endParaRPr lang="pt-BR" sz="1600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42900" algn="l"/>
                          <a:tab pos="2400300" algn="l"/>
                        </a:tabLst>
                      </a:pPr>
                      <a:r>
                        <a:rPr lang="es-ES" sz="1600">
                          <a:latin typeface="Calibri"/>
                          <a:ea typeface="Times New Roman"/>
                          <a:cs typeface="Times New Roman"/>
                        </a:rPr>
                        <a:t>(Cat."A" / OHI)</a:t>
                      </a:r>
                      <a:endParaRPr lang="pt-BR" sz="16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342900" algn="l"/>
                          <a:tab pos="2400300" algn="l"/>
                        </a:tabLst>
                      </a:pPr>
                      <a:r>
                        <a:rPr lang="es-ES" sz="1600" dirty="0">
                          <a:latin typeface="Calibri"/>
                          <a:ea typeface="Times New Roman"/>
                          <a:cs typeface="Times New Roman"/>
                        </a:rPr>
                        <a:t>Tiene como objetivo proporcionar al alumno la capacidad de planificar, dirigir y ejecutar las actividades relacionadas con la Oficina Nacional de Hidrografía, como las actividades hidrográficas, oceanografía y señalización náutica. Es considerado por la OHI una categoría de curso A</a:t>
                      </a:r>
                      <a:endParaRPr lang="pt-BR" sz="16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342900" algn="l"/>
                          <a:tab pos="2400300" algn="l"/>
                        </a:tabLst>
                      </a:pPr>
                      <a:r>
                        <a:rPr lang="es-ES" sz="1600" dirty="0">
                          <a:latin typeface="Calibri"/>
                          <a:ea typeface="Times New Roman"/>
                          <a:cs typeface="Times New Roman"/>
                        </a:rPr>
                        <a:t>50 semanas</a:t>
                      </a:r>
                      <a:endParaRPr lang="pt-BR" sz="16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pt-BR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PRINCIPAIS REALIZAÇÕES</a:t>
            </a:r>
            <a:endParaRPr lang="pt-BR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4339" name="Picture 4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27025"/>
            <a:ext cx="1160462" cy="72548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sp>
        <p:nvSpPr>
          <p:cNvPr id="14340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600201"/>
            <a:ext cx="8228013" cy="1900808"/>
          </a:xfrm>
        </p:spPr>
        <p:txBody>
          <a:bodyPr/>
          <a:lstStyle/>
          <a:p>
            <a:pPr algn="just">
              <a:buFont typeface="Arial" charset="0"/>
              <a:buChar char="•"/>
            </a:pPr>
            <a:r>
              <a:rPr lang="pt-BR" sz="2400" dirty="0" smtClean="0"/>
              <a:t>Construção de 2 lanchas hidrográficas para instrução e sondagem multifeixe em águas interiores.</a:t>
            </a:r>
          </a:p>
        </p:txBody>
      </p:sp>
      <p:pic>
        <p:nvPicPr>
          <p:cNvPr id="21" name="Imagem 20" descr="IMG-20170127-WA0005.jpg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87624" y="2996952"/>
            <a:ext cx="3456384" cy="2592288"/>
          </a:xfrm>
          <a:prstGeom prst="rect">
            <a:avLst/>
          </a:prstGeom>
        </p:spPr>
      </p:pic>
      <p:pic>
        <p:nvPicPr>
          <p:cNvPr id="22" name="Imagem 21" descr="IMG-20170127-WA0006.jpg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36096" y="2420888"/>
            <a:ext cx="2679762" cy="35730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8095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-82094" y="0"/>
            <a:ext cx="9226094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pt-BR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PRINCIPAIS REALIZAÇÕES</a:t>
            </a:r>
            <a:endParaRPr lang="pt-BR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4339" name="Picture 4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596336" y="476672"/>
            <a:ext cx="1160462" cy="72548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sp>
        <p:nvSpPr>
          <p:cNvPr id="14340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just">
              <a:buFont typeface="Arial" charset="0"/>
              <a:buChar char="•"/>
            </a:pPr>
            <a:r>
              <a:rPr lang="pt-BR" sz="2400" dirty="0" smtClean="0"/>
              <a:t>Elaboração e ratificação do III Plano Cartográfico Náutico Brasileiro.</a:t>
            </a:r>
          </a:p>
        </p:txBody>
      </p:sp>
      <p:grpSp>
        <p:nvGrpSpPr>
          <p:cNvPr id="14341" name="Grupo 2"/>
          <p:cNvGrpSpPr>
            <a:grpSpLocks/>
          </p:cNvGrpSpPr>
          <p:nvPr/>
        </p:nvGrpSpPr>
        <p:grpSpPr bwMode="auto">
          <a:xfrm>
            <a:off x="539552" y="2767235"/>
            <a:ext cx="8137525" cy="2894013"/>
            <a:chOff x="457200" y="1196975"/>
            <a:chExt cx="8435975" cy="5327650"/>
          </a:xfrm>
        </p:grpSpPr>
        <p:sp>
          <p:nvSpPr>
            <p:cNvPr id="14342" name="Rectangle 3"/>
            <p:cNvSpPr txBox="1">
              <a:spLocks noChangeArrowheads="1"/>
            </p:cNvSpPr>
            <p:nvPr/>
          </p:nvSpPr>
          <p:spPr bwMode="auto">
            <a:xfrm>
              <a:off x="457200" y="1455738"/>
              <a:ext cx="8435975" cy="45259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marL="342900" indent="-342900">
                <a:spcBef>
                  <a:spcPct val="20000"/>
                </a:spcBef>
                <a:buFont typeface="Arial" charset="0"/>
                <a:buNone/>
              </a:pPr>
              <a:endParaRPr lang="pt-BR" altLang="pt-BR" sz="1600">
                <a:solidFill>
                  <a:schemeClr val="tx1"/>
                </a:solidFill>
                <a:latin typeface="Calibri" pitchFamily="32" charset="0"/>
              </a:endParaRPr>
            </a:p>
            <a:p>
              <a:pPr lvl="1">
                <a:spcBef>
                  <a:spcPct val="20000"/>
                </a:spcBef>
                <a:buFont typeface="Arial" charset="0"/>
                <a:buChar char="–"/>
              </a:pPr>
              <a:endParaRPr lang="pt-BR" altLang="pt-BR" sz="1600">
                <a:solidFill>
                  <a:schemeClr val="tx1"/>
                </a:solidFill>
                <a:latin typeface="Calibri" pitchFamily="32" charset="0"/>
              </a:endParaRPr>
            </a:p>
          </p:txBody>
        </p:sp>
        <p:sp>
          <p:nvSpPr>
            <p:cNvPr id="7" name="Retângulo 6"/>
            <p:cNvSpPr/>
            <p:nvPr/>
          </p:nvSpPr>
          <p:spPr>
            <a:xfrm>
              <a:off x="615189" y="1196975"/>
              <a:ext cx="1008829" cy="718926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pt-BR" sz="1600" dirty="0" smtClean="0">
                  <a:solidFill>
                    <a:schemeClr val="tx1"/>
                  </a:solidFill>
                </a:rPr>
                <a:t>Plano Básico</a:t>
              </a:r>
              <a:endParaRPr lang="pt-BR" sz="1600" dirty="0">
                <a:solidFill>
                  <a:schemeClr val="tx1"/>
                </a:solidFill>
              </a:endParaRPr>
            </a:p>
          </p:txBody>
        </p:sp>
        <p:sp>
          <p:nvSpPr>
            <p:cNvPr id="8" name="Retângulo 7"/>
            <p:cNvSpPr/>
            <p:nvPr/>
          </p:nvSpPr>
          <p:spPr>
            <a:xfrm>
              <a:off x="1837962" y="1196975"/>
              <a:ext cx="1010474" cy="718926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pt-BR" sz="1600" dirty="0" smtClean="0">
                  <a:solidFill>
                    <a:schemeClr val="tx1"/>
                  </a:solidFill>
                </a:rPr>
                <a:t>INT</a:t>
              </a:r>
              <a:endParaRPr lang="pt-BR" sz="1600" dirty="0">
                <a:solidFill>
                  <a:schemeClr val="tx1"/>
                </a:solidFill>
              </a:endParaRPr>
            </a:p>
          </p:txBody>
        </p:sp>
        <p:sp>
          <p:nvSpPr>
            <p:cNvPr id="9" name="Retângulo 8"/>
            <p:cNvSpPr/>
            <p:nvPr/>
          </p:nvSpPr>
          <p:spPr>
            <a:xfrm>
              <a:off x="1851128" y="2278286"/>
              <a:ext cx="997308" cy="718926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pt-BR" sz="1600" dirty="0">
                  <a:solidFill>
                    <a:schemeClr val="tx1"/>
                  </a:solidFill>
                </a:rPr>
                <a:t>Tietê-Paraná</a:t>
              </a:r>
            </a:p>
          </p:txBody>
        </p:sp>
        <p:sp>
          <p:nvSpPr>
            <p:cNvPr id="10" name="Retângulo 9"/>
            <p:cNvSpPr/>
            <p:nvPr/>
          </p:nvSpPr>
          <p:spPr>
            <a:xfrm>
              <a:off x="611898" y="3356676"/>
              <a:ext cx="1012120" cy="718926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pt-BR" sz="1600" dirty="0">
                  <a:solidFill>
                    <a:schemeClr val="tx1"/>
                  </a:solidFill>
                </a:rPr>
                <a:t>Paraguai</a:t>
              </a:r>
            </a:p>
          </p:txBody>
        </p:sp>
        <p:sp>
          <p:nvSpPr>
            <p:cNvPr id="11" name="Retângulo 10"/>
            <p:cNvSpPr/>
            <p:nvPr/>
          </p:nvSpPr>
          <p:spPr>
            <a:xfrm>
              <a:off x="1839607" y="5300112"/>
              <a:ext cx="1008829" cy="721849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pt-BR" sz="1600" dirty="0">
                  <a:solidFill>
                    <a:schemeClr val="tx1"/>
                  </a:solidFill>
                </a:rPr>
                <a:t>ENC</a:t>
              </a:r>
            </a:p>
          </p:txBody>
        </p:sp>
        <p:sp>
          <p:nvSpPr>
            <p:cNvPr id="12" name="Retângulo 11"/>
            <p:cNvSpPr/>
            <p:nvPr/>
          </p:nvSpPr>
          <p:spPr>
            <a:xfrm>
              <a:off x="1837962" y="3356676"/>
              <a:ext cx="1010474" cy="718926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pt-BR" sz="1600" dirty="0">
                  <a:solidFill>
                    <a:schemeClr val="tx1"/>
                  </a:solidFill>
                </a:rPr>
                <a:t>HUB</a:t>
              </a:r>
            </a:p>
          </p:txBody>
        </p:sp>
        <p:sp>
          <p:nvSpPr>
            <p:cNvPr id="13" name="Retângulo 12"/>
            <p:cNvSpPr/>
            <p:nvPr/>
          </p:nvSpPr>
          <p:spPr>
            <a:xfrm>
              <a:off x="615189" y="2278286"/>
              <a:ext cx="1008829" cy="718926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pt-BR" sz="1600" dirty="0" smtClean="0">
                  <a:solidFill>
                    <a:schemeClr val="tx1"/>
                  </a:solidFill>
                </a:rPr>
                <a:t>PACBA</a:t>
              </a:r>
              <a:endParaRPr lang="pt-BR" sz="1600" dirty="0">
                <a:solidFill>
                  <a:schemeClr val="tx1"/>
                </a:solidFill>
              </a:endParaRPr>
            </a:p>
          </p:txBody>
        </p:sp>
        <p:sp>
          <p:nvSpPr>
            <p:cNvPr id="14" name="Chave direita 13"/>
            <p:cNvSpPr/>
            <p:nvPr/>
          </p:nvSpPr>
          <p:spPr>
            <a:xfrm>
              <a:off x="3044276" y="1392781"/>
              <a:ext cx="350539" cy="2682821"/>
            </a:xfrm>
            <a:prstGeom prst="rightBrac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 sz="1600"/>
            </a:p>
          </p:txBody>
        </p:sp>
        <p:sp>
          <p:nvSpPr>
            <p:cNvPr id="15" name="Chave direita 14"/>
            <p:cNvSpPr/>
            <p:nvPr/>
          </p:nvSpPr>
          <p:spPr>
            <a:xfrm>
              <a:off x="3044276" y="4949417"/>
              <a:ext cx="350539" cy="1505069"/>
            </a:xfrm>
            <a:prstGeom prst="rightBrac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 sz="1600"/>
            </a:p>
          </p:txBody>
        </p:sp>
        <p:sp>
          <p:nvSpPr>
            <p:cNvPr id="16" name="Elipse 15"/>
            <p:cNvSpPr/>
            <p:nvPr/>
          </p:nvSpPr>
          <p:spPr>
            <a:xfrm>
              <a:off x="3784851" y="1915901"/>
              <a:ext cx="2067028" cy="17300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pt-BR" b="1" dirty="0" smtClean="0">
                  <a:solidFill>
                    <a:schemeClr val="tx1"/>
                  </a:solidFill>
                </a:rPr>
                <a:t>Subplano Cartas em Papel</a:t>
              </a:r>
              <a:endParaRPr lang="pt-BR" b="1" dirty="0">
                <a:solidFill>
                  <a:schemeClr val="tx1"/>
                </a:solidFill>
              </a:endParaRPr>
            </a:p>
          </p:txBody>
        </p:sp>
        <p:sp>
          <p:nvSpPr>
            <p:cNvPr id="17" name="Elipse 16"/>
            <p:cNvSpPr/>
            <p:nvPr/>
          </p:nvSpPr>
          <p:spPr>
            <a:xfrm>
              <a:off x="3784851" y="4797449"/>
              <a:ext cx="2067028" cy="172717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pt-BR" b="1" dirty="0" smtClean="0">
                  <a:solidFill>
                    <a:schemeClr val="tx1"/>
                  </a:solidFill>
                </a:rPr>
                <a:t>Subplano ENC</a:t>
              </a:r>
              <a:endParaRPr lang="pt-BR" b="1" dirty="0">
                <a:solidFill>
                  <a:schemeClr val="tx1"/>
                </a:solidFill>
              </a:endParaRPr>
            </a:p>
          </p:txBody>
        </p:sp>
        <p:sp>
          <p:nvSpPr>
            <p:cNvPr id="18" name="Chave direita 17"/>
            <p:cNvSpPr/>
            <p:nvPr/>
          </p:nvSpPr>
          <p:spPr>
            <a:xfrm>
              <a:off x="6223813" y="2140931"/>
              <a:ext cx="404848" cy="4383694"/>
            </a:xfrm>
            <a:prstGeom prst="rightBrac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pt-BR" sz="1600"/>
            </a:p>
          </p:txBody>
        </p:sp>
        <p:sp>
          <p:nvSpPr>
            <p:cNvPr id="19" name="Bisel 18"/>
            <p:cNvSpPr/>
            <p:nvPr/>
          </p:nvSpPr>
          <p:spPr>
            <a:xfrm>
              <a:off x="6880457" y="3508644"/>
              <a:ext cx="1800421" cy="1575206"/>
            </a:xfrm>
            <a:prstGeom prst="bevel">
              <a:avLst/>
            </a:prstGeom>
            <a:solidFill>
              <a:srgbClr val="00B05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pt-BR" b="1" i="1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III </a:t>
              </a:r>
              <a:r>
                <a:rPr lang="pt-BR" b="1" i="1" dirty="0" smtClean="0"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PCNB</a:t>
              </a:r>
              <a:endParaRPr lang="pt-BR" b="1" i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pt-BR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PRINCIPAIS REALIZAÇÕES</a:t>
            </a:r>
            <a:endParaRPr lang="pt-BR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4339" name="Picture 4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27025"/>
            <a:ext cx="1160462" cy="72548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sp>
        <p:nvSpPr>
          <p:cNvPr id="14340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600201"/>
            <a:ext cx="8291264" cy="1900808"/>
          </a:xfrm>
        </p:spPr>
        <p:txBody>
          <a:bodyPr/>
          <a:lstStyle/>
          <a:p>
            <a:pPr algn="just">
              <a:buFont typeface="Arial" charset="0"/>
              <a:buChar char="•"/>
            </a:pPr>
            <a:r>
              <a:rPr lang="pt-BR" sz="2400" dirty="0" smtClean="0"/>
              <a:t>Assinatura de Termos de Execução Descentralizada com o Departamento Nacional de Infraestrutura de Transportes – DNIT, na calha do Rio Paraguai.</a:t>
            </a:r>
          </a:p>
        </p:txBody>
      </p:sp>
      <p:pic>
        <p:nvPicPr>
          <p:cNvPr id="3074" name="Picture 2" descr="Imagem relacionada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2040" y="2446315"/>
            <a:ext cx="3718691" cy="3902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Resultado de imagem para aviso caravelas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1560" y="3501008"/>
            <a:ext cx="4087594" cy="21037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155036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pt-BR" sz="3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ATIVIDADES OCEANOGRÁFICAS</a:t>
            </a:r>
            <a:endParaRPr lang="pt-BR" sz="3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4339" name="Picture 4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27025"/>
            <a:ext cx="1160462" cy="72548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300601" y="1052736"/>
            <a:ext cx="6439751" cy="45365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Retângulo 2"/>
          <p:cNvSpPr/>
          <p:nvPr/>
        </p:nvSpPr>
        <p:spPr>
          <a:xfrm>
            <a:off x="395288" y="5517232"/>
            <a:ext cx="835317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dirty="0">
                <a:solidFill>
                  <a:schemeClr val="tx1"/>
                </a:solidFill>
              </a:rPr>
              <a:t>O GOOS-BRASIL é um sistema nacional de observação dos oceanos visando a coleta, controle de qualidade, distribuição operacional de dados oceanográficos e monitoramento oceanográfico e climatológico no Atlântico </a:t>
            </a:r>
            <a:r>
              <a:rPr lang="pt-BR" dirty="0" smtClean="0">
                <a:solidFill>
                  <a:schemeClr val="tx1"/>
                </a:solidFill>
              </a:rPr>
              <a:t>Sul.</a:t>
            </a:r>
            <a:endParaRPr lang="en-US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pt-BR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DESAFIOS</a:t>
            </a:r>
            <a:endParaRPr lang="pt-BR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4339" name="Picture 4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27025"/>
            <a:ext cx="1160462" cy="72548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sp>
        <p:nvSpPr>
          <p:cNvPr id="14340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Font typeface="Arial" charset="0"/>
              <a:buChar char="•"/>
            </a:pPr>
            <a:r>
              <a:rPr lang="pt-BR" sz="2400" dirty="0" smtClean="0"/>
              <a:t>Operacionalizar o III PCNB;</a:t>
            </a:r>
          </a:p>
          <a:p>
            <a:pPr>
              <a:buFont typeface="Arial" charset="0"/>
              <a:buChar char="•"/>
            </a:pPr>
            <a:r>
              <a:rPr lang="pt-BR" sz="2400" dirty="0" smtClean="0"/>
              <a:t>Novas Tecnologias à disposição: LIDAR, satélites, novos equipamentos,...</a:t>
            </a:r>
          </a:p>
          <a:p>
            <a:pPr>
              <a:buFont typeface="Arial" charset="0"/>
              <a:buChar char="•"/>
            </a:pPr>
            <a:r>
              <a:rPr lang="pt-BR" sz="2400" dirty="0" smtClean="0"/>
              <a:t>Necessidade de readequação do processo cartográfico;</a:t>
            </a:r>
          </a:p>
          <a:p>
            <a:pPr algn="just">
              <a:buFont typeface="Arial" charset="0"/>
              <a:buChar char="•"/>
            </a:pPr>
            <a:r>
              <a:rPr lang="pt-BR" sz="2400" dirty="0" smtClean="0"/>
              <a:t>Paradigma da carta em papel: adequação da </a:t>
            </a:r>
            <a:r>
              <a:rPr lang="pt-BR" sz="2400" dirty="0" err="1" smtClean="0"/>
              <a:t>InlandENC</a:t>
            </a:r>
            <a:r>
              <a:rPr lang="pt-BR" sz="2400" dirty="0" smtClean="0"/>
              <a:t> para rios / águas interiores (ex: Tramo Sul do rio Paraguai); e</a:t>
            </a:r>
          </a:p>
          <a:p>
            <a:pPr>
              <a:buFont typeface="Arial" charset="0"/>
              <a:buChar char="•"/>
            </a:pPr>
            <a:r>
              <a:rPr lang="pt-BR" sz="2400" dirty="0" smtClean="0"/>
              <a:t>Capacitação de Pessoal (interno e externo).</a:t>
            </a:r>
          </a:p>
        </p:txBody>
      </p:sp>
    </p:spTree>
    <p:extLst>
      <p:ext uri="{BB962C8B-B14F-4D97-AF65-F5344CB8AC3E}">
        <p14:creationId xmlns:p14="http://schemas.microsoft.com/office/powerpoint/2010/main" val="34414107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pt-BR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LIÇÕES APRENDIDAS</a:t>
            </a:r>
            <a:endParaRPr lang="pt-BR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411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600200"/>
            <a:ext cx="8291513" cy="4524375"/>
          </a:xfrm>
        </p:spPr>
        <p:txBody>
          <a:bodyPr/>
          <a:lstStyle/>
          <a:p>
            <a:pPr marL="457200" indent="-457200" algn="just">
              <a:buFont typeface="Arial" charset="0"/>
              <a:buChar char="•"/>
            </a:pPr>
            <a:r>
              <a:rPr lang="pt-BR" sz="2400" dirty="0" smtClean="0"/>
              <a:t>Importância das diferentes fontes de dados para o processo cartográfico (DHN + entidades civis + </a:t>
            </a:r>
            <a:r>
              <a:rPr lang="pt-BR" sz="2400" b="1" u="sng" dirty="0" smtClean="0">
                <a:solidFill>
                  <a:srgbClr val="FF0000"/>
                </a:solidFill>
              </a:rPr>
              <a:t>CSB</a:t>
            </a:r>
            <a:r>
              <a:rPr lang="pt-BR" sz="2400" dirty="0" smtClean="0"/>
              <a:t>);</a:t>
            </a:r>
          </a:p>
          <a:p>
            <a:pPr marL="457200" indent="-457200" algn="just">
              <a:buFont typeface="Arial" charset="0"/>
              <a:buChar char="•"/>
            </a:pPr>
            <a:r>
              <a:rPr lang="pt-BR" sz="2400" dirty="0" smtClean="0"/>
              <a:t>Necessidade de discussão e regulamentação do CSB (empresas estabelecendo contato acerca de informações oficiais sobre o tema);</a:t>
            </a:r>
          </a:p>
          <a:p>
            <a:pPr marL="457200" indent="-457200" algn="just">
              <a:buFont typeface="Arial" charset="0"/>
              <a:buChar char="•"/>
            </a:pPr>
            <a:r>
              <a:rPr lang="pt-BR" sz="2400" dirty="0" smtClean="0"/>
              <a:t>Necessidade de otimizar a coleta, processamento e arquivamento dos dados relativos aos LH, uma vez que o volume de dados dos LH está cada vez maior;</a:t>
            </a:r>
          </a:p>
        </p:txBody>
      </p:sp>
      <p:pic>
        <p:nvPicPr>
          <p:cNvPr id="17412" name="Picture 4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27025"/>
            <a:ext cx="1160462" cy="72548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1"/>
          <p:cNvPicPr>
            <a:picLocks noChangeAspect="1"/>
          </p:cNvPicPr>
          <p:nvPr/>
        </p:nvPicPr>
        <p:blipFill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1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pt-BR" sz="36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ROTEIRO</a:t>
            </a:r>
            <a:endParaRPr lang="pt-BR" sz="36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147" name="Picture 4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27025"/>
            <a:ext cx="1160462" cy="72548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sp>
        <p:nvSpPr>
          <p:cNvPr id="6148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1">
              <a:buClr>
                <a:schemeClr val="bg1"/>
              </a:buClr>
              <a:buFont typeface="Calibri" pitchFamily="34" charset="0"/>
              <a:buChar char="–"/>
            </a:pPr>
            <a:r>
              <a:rPr lang="pt-BR" sz="2400" b="1" dirty="0" smtClean="0">
                <a:solidFill>
                  <a:schemeClr val="bg1"/>
                </a:solidFill>
              </a:rPr>
              <a:t>Levantamentos hidrográficos realizados em 2016;</a:t>
            </a:r>
          </a:p>
          <a:p>
            <a:pPr lvl="1">
              <a:buClr>
                <a:schemeClr val="bg1"/>
              </a:buClr>
              <a:buFont typeface="Calibri" pitchFamily="34" charset="0"/>
              <a:buChar char="–"/>
            </a:pPr>
            <a:r>
              <a:rPr lang="pt-BR" sz="2400" b="1" dirty="0" smtClean="0">
                <a:solidFill>
                  <a:schemeClr val="bg1"/>
                </a:solidFill>
              </a:rPr>
              <a:t>C-55;</a:t>
            </a:r>
          </a:p>
          <a:p>
            <a:pPr lvl="1">
              <a:buClr>
                <a:schemeClr val="bg1"/>
              </a:buClr>
              <a:buFont typeface="Calibri" pitchFamily="34" charset="0"/>
              <a:buChar char="–"/>
            </a:pPr>
            <a:r>
              <a:rPr lang="pt-BR" sz="2400" b="1" dirty="0" smtClean="0">
                <a:solidFill>
                  <a:schemeClr val="bg1"/>
                </a:solidFill>
              </a:rPr>
              <a:t>Cartas INT;</a:t>
            </a:r>
          </a:p>
          <a:p>
            <a:pPr lvl="1">
              <a:buClr>
                <a:schemeClr val="bg1"/>
              </a:buClr>
              <a:buFont typeface="Calibri" pitchFamily="34" charset="0"/>
              <a:buChar char="–"/>
            </a:pPr>
            <a:r>
              <a:rPr lang="pt-BR" sz="2400" b="1" dirty="0" smtClean="0">
                <a:solidFill>
                  <a:schemeClr val="bg1"/>
                </a:solidFill>
              </a:rPr>
              <a:t>Cobertura de células ENC/Inland ENC;</a:t>
            </a:r>
          </a:p>
          <a:p>
            <a:pPr lvl="1">
              <a:buClr>
                <a:schemeClr val="bg1"/>
              </a:buClr>
              <a:buFont typeface="Calibri" pitchFamily="34" charset="0"/>
              <a:buChar char="–"/>
            </a:pPr>
            <a:r>
              <a:rPr lang="pt-BR" sz="2400" b="1" dirty="0" smtClean="0">
                <a:solidFill>
                  <a:schemeClr val="bg1"/>
                </a:solidFill>
              </a:rPr>
              <a:t>Capacitação;</a:t>
            </a:r>
          </a:p>
          <a:p>
            <a:pPr lvl="1">
              <a:buClr>
                <a:schemeClr val="bg1"/>
              </a:buClr>
              <a:buFont typeface="Calibri" pitchFamily="34" charset="0"/>
              <a:buChar char="–"/>
            </a:pPr>
            <a:r>
              <a:rPr lang="pt-BR" sz="2400" b="1" dirty="0" smtClean="0">
                <a:solidFill>
                  <a:schemeClr val="bg1"/>
                </a:solidFill>
              </a:rPr>
              <a:t>Principais realizações em hidrografia;</a:t>
            </a:r>
          </a:p>
          <a:p>
            <a:pPr lvl="1">
              <a:buClr>
                <a:schemeClr val="bg1"/>
              </a:buClr>
              <a:buFont typeface="Calibri" pitchFamily="34" charset="0"/>
              <a:buChar char="–"/>
            </a:pPr>
            <a:r>
              <a:rPr lang="pt-BR" sz="2400" b="1" dirty="0" smtClean="0">
                <a:solidFill>
                  <a:schemeClr val="bg1"/>
                </a:solidFill>
              </a:rPr>
              <a:t>Atividades oceanográficas; </a:t>
            </a:r>
          </a:p>
          <a:p>
            <a:pPr lvl="1">
              <a:buClr>
                <a:schemeClr val="bg1"/>
              </a:buClr>
              <a:buFont typeface="Calibri" pitchFamily="34" charset="0"/>
              <a:buChar char="–"/>
            </a:pPr>
            <a:r>
              <a:rPr lang="pt-BR" sz="2400" b="1" dirty="0" smtClean="0">
                <a:solidFill>
                  <a:schemeClr val="bg1"/>
                </a:solidFill>
              </a:rPr>
              <a:t>Desafios que se impõem; e</a:t>
            </a:r>
          </a:p>
          <a:p>
            <a:pPr lvl="1">
              <a:buClr>
                <a:schemeClr val="bg1"/>
              </a:buClr>
              <a:buFont typeface="Calibri" pitchFamily="34" charset="0"/>
              <a:buChar char="–"/>
            </a:pPr>
            <a:r>
              <a:rPr lang="pt-BR" sz="2400" b="1" dirty="0" smtClean="0">
                <a:solidFill>
                  <a:schemeClr val="bg1"/>
                </a:solidFill>
              </a:rPr>
              <a:t>Lições aprendidas e compartilhadas</a:t>
            </a:r>
            <a:r>
              <a:rPr lang="pt-BR" sz="2400" b="1" dirty="0">
                <a:solidFill>
                  <a:schemeClr val="bg1"/>
                </a:solidFill>
              </a:rPr>
              <a:t>.</a:t>
            </a:r>
            <a:endParaRPr lang="pt-BR" sz="2400" b="1" dirty="0" smtClean="0">
              <a:solidFill>
                <a:schemeClr val="bg1"/>
              </a:solidFill>
            </a:endParaRPr>
          </a:p>
          <a:p>
            <a:pPr>
              <a:buFont typeface="Arial" charset="0"/>
              <a:buChar char="•"/>
            </a:pPr>
            <a:endParaRPr lang="pt-BR" sz="2800" dirty="0" smtClean="0"/>
          </a:p>
        </p:txBody>
      </p:sp>
      <p:sp>
        <p:nvSpPr>
          <p:cNvPr id="6" name="Retângulo 5"/>
          <p:cNvSpPr/>
          <p:nvPr/>
        </p:nvSpPr>
        <p:spPr>
          <a:xfrm>
            <a:off x="4067944" y="6167045"/>
            <a:ext cx="484401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pt-BR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BEM-VINDOS A DHN!</a:t>
            </a:r>
            <a:endParaRPr lang="pt-BR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pt-BR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LIÇÕES APRENDIDAS</a:t>
            </a:r>
            <a:endParaRPr lang="pt-BR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435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600200"/>
            <a:ext cx="8291513" cy="4524375"/>
          </a:xfrm>
        </p:spPr>
        <p:txBody>
          <a:bodyPr/>
          <a:lstStyle/>
          <a:p>
            <a:pPr marL="457200" indent="-457200" algn="just">
              <a:buFont typeface="Arial" charset="0"/>
              <a:buChar char="•"/>
            </a:pPr>
            <a:r>
              <a:rPr lang="pt-BR" sz="2400" dirty="0" smtClean="0"/>
              <a:t>Necessidade de qualificar pessoal para análise e processamento de dados provenientes de novas fontes (LIDAR, batimetria </a:t>
            </a:r>
            <a:r>
              <a:rPr lang="pt-BR" sz="2400" dirty="0" err="1" smtClean="0"/>
              <a:t>satelital</a:t>
            </a:r>
            <a:r>
              <a:rPr lang="pt-BR" sz="2400" dirty="0" smtClean="0"/>
              <a:t>, </a:t>
            </a:r>
            <a:r>
              <a:rPr lang="pt-BR" sz="2400" dirty="0" err="1" smtClean="0"/>
              <a:t>etc</a:t>
            </a:r>
            <a:r>
              <a:rPr lang="pt-BR" sz="2400" dirty="0" smtClean="0"/>
              <a:t>);</a:t>
            </a:r>
          </a:p>
          <a:p>
            <a:pPr marL="457200" indent="-457200" algn="just">
              <a:buFont typeface="Arial" charset="0"/>
              <a:buChar char="•"/>
            </a:pPr>
            <a:r>
              <a:rPr lang="pt-BR" sz="2400" dirty="0" smtClean="0"/>
              <a:t>Binômio BATHY + HPD bem estabelecido, porém demanda constante atualização (pessoal + software + hardware+...);</a:t>
            </a:r>
          </a:p>
          <a:p>
            <a:pPr marL="457200" indent="-457200" algn="just">
              <a:buFont typeface="Arial" charset="0"/>
              <a:buChar char="•"/>
            </a:pPr>
            <a:r>
              <a:rPr lang="pt-BR" sz="2400" dirty="0" smtClean="0"/>
              <a:t>Adaptação e adequação do produto Inland ENC às bacias hidrográficas brasileiras.</a:t>
            </a:r>
          </a:p>
        </p:txBody>
      </p:sp>
      <p:pic>
        <p:nvPicPr>
          <p:cNvPr id="18436" name="Picture 4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27025"/>
            <a:ext cx="1160462" cy="72548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m 7" descr="iStock_000007189948Small.jpg"/>
          <p:cNvPicPr>
            <a:picLocks noChangeAspect="1"/>
          </p:cNvPicPr>
          <p:nvPr/>
        </p:nvPicPr>
        <p:blipFill>
          <a:blip r:embed="rId3" cstate="print"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3554" name="Text Box 2"/>
          <p:cNvSpPr txBox="1">
            <a:spLocks noChangeArrowheads="1"/>
          </p:cNvSpPr>
          <p:nvPr/>
        </p:nvSpPr>
        <p:spPr bwMode="auto">
          <a:xfrm>
            <a:off x="2339752" y="1268760"/>
            <a:ext cx="3960812" cy="8255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lIns="90000" tIns="46800" rIns="90000" bIns="46800">
            <a:spAutoFit/>
          </a:bodyPr>
          <a:lstStyle/>
          <a:p>
            <a:pPr algn="ctr">
              <a:spcBef>
                <a:spcPts val="3000"/>
              </a:spcBef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pt-BR" sz="4800" b="1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+mn-ea"/>
                <a:cs typeface="Arial" charset="0"/>
              </a:rPr>
              <a:t>OBRIGADO!</a:t>
            </a:r>
            <a:endParaRPr lang="pt-BR" sz="4800" b="1" i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ea typeface="+mn-ea"/>
              <a:cs typeface="Arial" charset="0"/>
            </a:endParaRPr>
          </a:p>
        </p:txBody>
      </p:sp>
      <p:sp>
        <p:nvSpPr>
          <p:cNvPr id="23555" name="Text Box 3"/>
          <p:cNvSpPr txBox="1">
            <a:spLocks noChangeArrowheads="1"/>
          </p:cNvSpPr>
          <p:nvPr/>
        </p:nvSpPr>
        <p:spPr bwMode="auto">
          <a:xfrm>
            <a:off x="1979712" y="2636912"/>
            <a:ext cx="4824412" cy="1941173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wrap="square" lIns="90000" tIns="46800" rIns="90000" bIns="46800">
            <a:spAutoFit/>
          </a:bodyPr>
          <a:lstStyle/>
          <a:p>
            <a:pPr algn="ctr">
              <a:spcBef>
                <a:spcPts val="0"/>
              </a:spcBef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pt-BR" sz="2400" b="1" i="1" u="sng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+mn-ea"/>
                <a:cs typeface="Arial" charset="0"/>
              </a:rPr>
              <a:t>paulo.matos@marinha.mil.br</a:t>
            </a:r>
          </a:p>
          <a:p>
            <a:pPr algn="ctr">
              <a:spcBef>
                <a:spcPts val="0"/>
              </a:spcBef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endParaRPr lang="pt-BR" sz="2400" b="1" i="1" u="sng" dirty="0" smtClean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ea typeface="+mn-ea"/>
              <a:cs typeface="Arial" charset="0"/>
            </a:endParaRPr>
          </a:p>
          <a:p>
            <a:pPr algn="ctr">
              <a:spcBef>
                <a:spcPts val="0"/>
              </a:spcBef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pt-BR" sz="2400" b="1" i="1" u="sng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+mn-ea"/>
                <a:cs typeface="Arial" charset="0"/>
              </a:rPr>
              <a:t>rafael.vieira@marinha.mil.br  </a:t>
            </a:r>
          </a:p>
          <a:p>
            <a:pPr algn="ctr">
              <a:spcBef>
                <a:spcPts val="0"/>
              </a:spcBef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endParaRPr lang="pt-BR" sz="2400" b="1" i="1" u="sng" dirty="0" smtClean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ea typeface="+mn-ea"/>
              <a:cs typeface="Arial" charset="0"/>
            </a:endParaRPr>
          </a:p>
          <a:p>
            <a:pPr algn="ctr">
              <a:spcBef>
                <a:spcPts val="0"/>
              </a:spcBef>
              <a:buClrTx/>
              <a:buFontTx/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/>
            </a:pPr>
            <a:r>
              <a:rPr lang="pt-BR" sz="2400" b="1" i="1" u="sng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ea typeface="+mn-ea"/>
                <a:cs typeface="Arial" charset="0"/>
              </a:rPr>
              <a:t>cartografia@marinha.mil.br</a:t>
            </a:r>
            <a:endParaRPr lang="pt-BR" sz="2400" b="1" i="1" u="sng" dirty="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ea typeface="+mn-ea"/>
              <a:cs typeface="Arial" charset="0"/>
            </a:endParaRPr>
          </a:p>
        </p:txBody>
      </p:sp>
      <p:pic>
        <p:nvPicPr>
          <p:cNvPr id="19461" name="Picture 4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515225" y="5516563"/>
            <a:ext cx="1160463" cy="725487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sp>
        <p:nvSpPr>
          <p:cNvPr id="2050" name="AutoShape 2" descr="Resultado de imagem para troca de bastão revezamento masculino brasileiro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2052" name="AutoShape 4" descr="Resultado de imagem para troca de bastão"/>
          <p:cNvSpPr>
            <a:spLocks noChangeAspect="1" noChangeArrowheads="1"/>
          </p:cNvSpPr>
          <p:nvPr/>
        </p:nvSpPr>
        <p:spPr bwMode="auto">
          <a:xfrm>
            <a:off x="155575" y="-2871788"/>
            <a:ext cx="8982075" cy="5991226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pt-BR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LEVANTAMENTOS - 2016</a:t>
            </a:r>
            <a:endParaRPr lang="pt-BR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195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600200"/>
            <a:ext cx="8291513" cy="4524375"/>
          </a:xfrm>
        </p:spPr>
        <p:txBody>
          <a:bodyPr/>
          <a:lstStyle/>
          <a:p>
            <a:pPr>
              <a:buFont typeface="Arial" charset="0"/>
              <a:buChar char="•"/>
            </a:pPr>
            <a:r>
              <a:rPr lang="pt-BR" sz="2400" dirty="0" smtClean="0"/>
              <a:t>Oceanografia e GEBCO – 7 comissões;</a:t>
            </a:r>
          </a:p>
          <a:p>
            <a:pPr>
              <a:buFont typeface="Arial" charset="0"/>
              <a:buChar char="•"/>
            </a:pPr>
            <a:r>
              <a:rPr lang="pt-BR" sz="2400" dirty="0" smtClean="0"/>
              <a:t>Oceanografia e balizamento – 3 comissões;</a:t>
            </a:r>
          </a:p>
          <a:p>
            <a:pPr>
              <a:buFont typeface="Arial" charset="0"/>
              <a:buChar char="•"/>
            </a:pPr>
            <a:r>
              <a:rPr lang="pt-BR" sz="2400" dirty="0" smtClean="0"/>
              <a:t>LH para atualização cartográfica em:</a:t>
            </a:r>
          </a:p>
          <a:p>
            <a:pPr lvl="1">
              <a:buFont typeface="Calibri" pitchFamily="34" charset="0"/>
              <a:buChar char="–"/>
            </a:pPr>
            <a:r>
              <a:rPr lang="pt-BR" sz="2000" dirty="0" smtClean="0"/>
              <a:t>Baía da Guanabara/RJ;</a:t>
            </a:r>
          </a:p>
          <a:p>
            <a:pPr lvl="1">
              <a:buFont typeface="Calibri" pitchFamily="34" charset="0"/>
              <a:buChar char="–"/>
            </a:pPr>
            <a:r>
              <a:rPr lang="pt-BR" sz="2000" dirty="0" smtClean="0"/>
              <a:t>Santos/SP;</a:t>
            </a:r>
          </a:p>
          <a:p>
            <a:pPr lvl="1">
              <a:buFont typeface="Calibri" pitchFamily="34" charset="0"/>
              <a:buChar char="–"/>
            </a:pPr>
            <a:r>
              <a:rPr lang="pt-BR" sz="2000" dirty="0" smtClean="0"/>
              <a:t>Baía de </a:t>
            </a:r>
            <a:r>
              <a:rPr lang="pt-BR" sz="2000" dirty="0" err="1" smtClean="0"/>
              <a:t>Sepetiba</a:t>
            </a:r>
            <a:r>
              <a:rPr lang="pt-BR" sz="2000" dirty="0" smtClean="0"/>
              <a:t>/RJ;</a:t>
            </a:r>
          </a:p>
          <a:p>
            <a:pPr lvl="1">
              <a:buFont typeface="Calibri" pitchFamily="34" charset="0"/>
              <a:buChar char="–"/>
            </a:pPr>
            <a:r>
              <a:rPr lang="pt-BR" sz="2000" dirty="0" smtClean="0"/>
              <a:t>Cadeia Vitória-Trindade/ES;</a:t>
            </a:r>
          </a:p>
          <a:p>
            <a:pPr lvl="1">
              <a:buFont typeface="Calibri" pitchFamily="34" charset="0"/>
              <a:buChar char="–"/>
            </a:pPr>
            <a:r>
              <a:rPr lang="pt-BR" sz="2000" dirty="0" smtClean="0"/>
              <a:t>Hidrovia Tietê-Paraná/SP; e</a:t>
            </a:r>
          </a:p>
          <a:p>
            <a:pPr lvl="1">
              <a:buFont typeface="Calibri" pitchFamily="34" charset="0"/>
              <a:buChar char="–"/>
            </a:pPr>
            <a:r>
              <a:rPr lang="pt-BR" sz="2000" dirty="0" smtClean="0"/>
              <a:t>Rio Paraguai/MS.</a:t>
            </a:r>
          </a:p>
          <a:p>
            <a:pPr lvl="1">
              <a:buFont typeface="Calibri" pitchFamily="34" charset="0"/>
              <a:buChar char="–"/>
            </a:pPr>
            <a:endParaRPr lang="pt-BR" sz="2000" dirty="0" smtClean="0"/>
          </a:p>
        </p:txBody>
      </p:sp>
      <p:pic>
        <p:nvPicPr>
          <p:cNvPr id="8196" name="Picture 4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27025"/>
            <a:ext cx="1160462" cy="72548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07342" y="4386039"/>
            <a:ext cx="3769114" cy="1923281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pt-BR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LEVANTAMENTOS - 2016</a:t>
            </a:r>
            <a:endParaRPr lang="pt-BR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8196" name="Picture 4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27025"/>
            <a:ext cx="1160462" cy="72548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15361" name="Picture 1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9552" y="1556792"/>
            <a:ext cx="8189937" cy="43731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536" y="1124744"/>
            <a:ext cx="5107490" cy="29163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pt-BR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LEVANTAMENTOS - 2016</a:t>
            </a:r>
            <a:endParaRPr lang="pt-BR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8196" name="Picture 4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27025"/>
            <a:ext cx="1160462" cy="72548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4100" name="Picture 4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427984" y="3068960"/>
            <a:ext cx="4312472" cy="330135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2632872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pt-BR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LEVANTAMENTOS - 2016</a:t>
            </a:r>
            <a:endParaRPr lang="pt-BR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8196" name="Picture 4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27025"/>
            <a:ext cx="1160462" cy="72548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7" name="Picture 6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9552" y="1268760"/>
            <a:ext cx="8040638" cy="39814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</p:pic>
      <p:sp>
        <p:nvSpPr>
          <p:cNvPr id="8" name="Retângulo 7"/>
          <p:cNvSpPr/>
          <p:nvPr/>
        </p:nvSpPr>
        <p:spPr bwMode="auto">
          <a:xfrm>
            <a:off x="539552" y="5589240"/>
            <a:ext cx="8064896" cy="360040"/>
          </a:xfrm>
          <a:prstGeom prst="rect">
            <a:avLst/>
          </a:prstGeom>
          <a:solidFill>
            <a:srgbClr val="00B05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44926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buNone/>
              <a:tabLst/>
            </a:pPr>
            <a:r>
              <a:rPr kumimoji="0" lang="pt-BR" sz="1600" b="1" i="1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charset="0"/>
                <a:cs typeface="Arial" charset="0"/>
              </a:rPr>
              <a:t>Atualmente, existem 135 entidades civis executantes de LH cadastradas no CHM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pt-BR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LEVANTAMENTOS - 2016</a:t>
            </a:r>
            <a:endParaRPr lang="pt-BR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8196" name="Picture 4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27025"/>
            <a:ext cx="1160462" cy="72548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5" name="Imagem 4" descr="sepetiba_varios_levantamentos.png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38816" y="1340768"/>
            <a:ext cx="6545552" cy="4776484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pt-BR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ATUALIZAÇÃO DA C-55</a:t>
            </a:r>
            <a:endParaRPr lang="pt-BR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195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600200"/>
            <a:ext cx="8291513" cy="4524375"/>
          </a:xfrm>
        </p:spPr>
        <p:txBody>
          <a:bodyPr/>
          <a:lstStyle/>
          <a:p>
            <a:pPr algn="just">
              <a:buFont typeface="Arial" charset="0"/>
              <a:buChar char="•"/>
            </a:pPr>
            <a:r>
              <a:rPr lang="pt-BR" sz="2400" i="1" dirty="0" err="1" smtClean="0"/>
              <a:t>Template</a:t>
            </a:r>
            <a:r>
              <a:rPr lang="pt-BR" sz="2400" dirty="0" smtClean="0"/>
              <a:t> da C-55 atualizado em MAR/2016, conforme modelo disponibilizado pela OHI.</a:t>
            </a:r>
          </a:p>
          <a:p>
            <a:pPr algn="just">
              <a:buFont typeface="Arial" charset="0"/>
              <a:buChar char="•"/>
            </a:pPr>
            <a:r>
              <a:rPr lang="pt-BR" sz="2400" dirty="0" smtClean="0"/>
              <a:t>Atualização anual (Plano de Trabalho do Comitê de Planejamento).</a:t>
            </a:r>
          </a:p>
          <a:p>
            <a:pPr algn="just">
              <a:buFont typeface="Arial" charset="0"/>
              <a:buChar char="•"/>
            </a:pPr>
            <a:r>
              <a:rPr lang="pt-BR" sz="2400" dirty="0" smtClean="0"/>
              <a:t>Importância da inserção da informação dos rios da região. Como exemplo, as informações brasileiras são divididas em: Costa, Hidrovias (Tietê-Paraná, Paraguai e Lagoa dos Patos) e Arquipélago de Trindade e Martim Vaz.</a:t>
            </a:r>
          </a:p>
        </p:txBody>
      </p:sp>
      <p:pic>
        <p:nvPicPr>
          <p:cNvPr id="8196" name="Picture 4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27025"/>
            <a:ext cx="1160462" cy="72548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pt-BR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ATUALIZAÇÃO DA C-55</a:t>
            </a:r>
            <a:endParaRPr lang="pt-BR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9219" name="Picture 4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288" y="327025"/>
            <a:ext cx="1160462" cy="725488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pic>
        <p:nvPicPr>
          <p:cNvPr id="9220" name="Picture 4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9750" y="1728788"/>
            <a:ext cx="8088313" cy="40036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ema do Office">
  <a:themeElements>
    <a:clrScheme name="Tema do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Tema do Office">
      <a:majorFont>
        <a:latin typeface="Calibri"/>
        <a:ea typeface="Microsoft YaHei"/>
        <a:cs typeface=""/>
      </a:majorFont>
      <a:minorFont>
        <a:latin typeface="Calibri"/>
        <a:ea typeface="Microsoft YaHei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Tema do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o 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ema do 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o 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o 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o 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o 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Tema do Office">
  <a:themeElements>
    <a:clrScheme name="Tema do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Tema do Office">
      <a:majorFont>
        <a:latin typeface="Calibri"/>
        <a:ea typeface="Microsoft YaHei"/>
        <a:cs typeface=""/>
      </a:majorFont>
      <a:minorFont>
        <a:latin typeface="Calibri"/>
        <a:ea typeface="Microsoft YaHei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Tema do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o Offic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ema do Offic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o Offic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o Offic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o Offic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o Offic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Tema do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12083</TotalTime>
  <Words>619</Words>
  <Application>Microsoft Office PowerPoint</Application>
  <PresentationFormat>On-screen Show (4:3)</PresentationFormat>
  <Paragraphs>107</Paragraphs>
  <Slides>21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21</vt:i4>
      </vt:variant>
    </vt:vector>
  </HeadingPairs>
  <TitlesOfParts>
    <vt:vector size="29" baseType="lpstr">
      <vt:lpstr>Microsoft YaHei</vt:lpstr>
      <vt:lpstr>Arial</vt:lpstr>
      <vt:lpstr>Calibri</vt:lpstr>
      <vt:lpstr>Segoe UI</vt:lpstr>
      <vt:lpstr>Times New Roman</vt:lpstr>
      <vt:lpstr>Wingdings</vt:lpstr>
      <vt:lpstr>Tema do Office</vt:lpstr>
      <vt:lpstr>1_Tema do Office</vt:lpstr>
      <vt:lpstr>PowerPoint Presentation</vt:lpstr>
      <vt:lpstr>ROTEIRO</vt:lpstr>
      <vt:lpstr>LEVANTAMENTOS - 2016</vt:lpstr>
      <vt:lpstr>LEVANTAMENTOS - 2016</vt:lpstr>
      <vt:lpstr>LEVANTAMENTOS - 2016</vt:lpstr>
      <vt:lpstr>LEVANTAMENTOS - 2016</vt:lpstr>
      <vt:lpstr>LEVANTAMENTOS - 2016</vt:lpstr>
      <vt:lpstr>ATUALIZAÇÃO DA C-55</vt:lpstr>
      <vt:lpstr>ATUALIZAÇÃO DA C-55</vt:lpstr>
      <vt:lpstr>PowerPoint Presentation</vt:lpstr>
      <vt:lpstr>PowerPoint Presentation</vt:lpstr>
      <vt:lpstr>CAPACITAÇÃO</vt:lpstr>
      <vt:lpstr>CAPACITAÇÃO</vt:lpstr>
      <vt:lpstr>PRINCIPAIS REALIZAÇÕES</vt:lpstr>
      <vt:lpstr>PRINCIPAIS REALIZAÇÕES</vt:lpstr>
      <vt:lpstr>PRINCIPAIS REALIZAÇÕES</vt:lpstr>
      <vt:lpstr>ATIVIDADES OCEANOGRÁFICAS</vt:lpstr>
      <vt:lpstr>DESAFIOS</vt:lpstr>
      <vt:lpstr>LIÇÕES APRENDIDAS</vt:lpstr>
      <vt:lpstr>LIÇÕES APRENDIDAS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Anderson</dc:creator>
  <cp:lastModifiedBy>Alberto Costa Neves</cp:lastModifiedBy>
  <cp:revision>699</cp:revision>
  <cp:lastPrinted>1601-01-01T00:00:00Z</cp:lastPrinted>
  <dcterms:created xsi:type="dcterms:W3CDTF">2012-01-25T22:51:37Z</dcterms:created>
  <dcterms:modified xsi:type="dcterms:W3CDTF">2017-03-13T10:44:12Z</dcterms:modified>
</cp:coreProperties>
</file>